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56"/>
  </p:notesMasterIdLst>
  <p:sldIdLst>
    <p:sldId id="257" r:id="rId2"/>
    <p:sldId id="291" r:id="rId3"/>
    <p:sldId id="610" r:id="rId4"/>
    <p:sldId id="368" r:id="rId5"/>
    <p:sldId id="575" r:id="rId6"/>
    <p:sldId id="328" r:id="rId7"/>
    <p:sldId id="336" r:id="rId8"/>
    <p:sldId id="330" r:id="rId9"/>
    <p:sldId id="331" r:id="rId10"/>
    <p:sldId id="360" r:id="rId11"/>
    <p:sldId id="301" r:id="rId12"/>
    <p:sldId id="299" r:id="rId13"/>
    <p:sldId id="427" r:id="rId14"/>
    <p:sldId id="572" r:id="rId15"/>
    <p:sldId id="663" r:id="rId16"/>
    <p:sldId id="587" r:id="rId17"/>
    <p:sldId id="599" r:id="rId18"/>
    <p:sldId id="664" r:id="rId19"/>
    <p:sldId id="596" r:id="rId20"/>
    <p:sldId id="343" r:id="rId21"/>
    <p:sldId id="597" r:id="rId22"/>
    <p:sldId id="334" r:id="rId23"/>
    <p:sldId id="665" r:id="rId24"/>
    <p:sldId id="429" r:id="rId25"/>
    <p:sldId id="600" r:id="rId26"/>
    <p:sldId id="607" r:id="rId27"/>
    <p:sldId id="609" r:id="rId28"/>
    <p:sldId id="608" r:id="rId29"/>
    <p:sldId id="658" r:id="rId30"/>
    <p:sldId id="557" r:id="rId31"/>
    <p:sldId id="555" r:id="rId32"/>
    <p:sldId id="577" r:id="rId33"/>
    <p:sldId id="564" r:id="rId34"/>
    <p:sldId id="659" r:id="rId35"/>
    <p:sldId id="657" r:id="rId36"/>
    <p:sldId id="574" r:id="rId37"/>
    <p:sldId id="565" r:id="rId38"/>
    <p:sldId id="567" r:id="rId39"/>
    <p:sldId id="576" r:id="rId40"/>
    <p:sldId id="571" r:id="rId41"/>
    <p:sldId id="573" r:id="rId42"/>
    <p:sldId id="661" r:id="rId43"/>
    <p:sldId id="566" r:id="rId44"/>
    <p:sldId id="603" r:id="rId45"/>
    <p:sldId id="588" r:id="rId46"/>
    <p:sldId id="496" r:id="rId47"/>
    <p:sldId id="568" r:id="rId48"/>
    <p:sldId id="578" r:id="rId49"/>
    <p:sldId id="347" r:id="rId50"/>
    <p:sldId id="422" r:id="rId51"/>
    <p:sldId id="593" r:id="rId52"/>
    <p:sldId id="662" r:id="rId53"/>
    <p:sldId id="594" r:id="rId54"/>
    <p:sldId id="592"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77"/>
    <p:restoredTop sz="91030"/>
  </p:normalViewPr>
  <p:slideViewPr>
    <p:cSldViewPr snapToGrid="0" snapToObjects="1">
      <p:cViewPr varScale="1">
        <p:scale>
          <a:sx n="110" d="100"/>
          <a:sy n="110" d="100"/>
        </p:scale>
        <p:origin x="9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ata19.xml.rels><?xml version="1.0" encoding="UTF-8" standalone="yes"?>
<Relationships xmlns="http://schemas.openxmlformats.org/package/2006/relationships"><Relationship Id="rId2" Type="http://schemas.openxmlformats.org/officeDocument/2006/relationships/image" Target="../media/image102.svg"/><Relationship Id="rId1" Type="http://schemas.openxmlformats.org/officeDocument/2006/relationships/image" Target="../media/image19.png"/></Relationships>
</file>

<file path=ppt/diagrams/_rels/data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19.xml.rels><?xml version="1.0" encoding="UTF-8" standalone="yes"?>
<Relationships xmlns="http://schemas.openxmlformats.org/package/2006/relationships"><Relationship Id="rId2" Type="http://schemas.openxmlformats.org/officeDocument/2006/relationships/image" Target="../media/image102.svg"/><Relationship Id="rId1"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755639F-10CC-42A6-BAFB-01E26736B424}">
      <dgm:prSet custT="1"/>
      <dgm:spPr/>
      <dgm:t>
        <a:bodyPr/>
        <a:lstStyle/>
        <a:p>
          <a:pPr>
            <a:lnSpc>
              <a:spcPct val="100000"/>
            </a:lnSpc>
            <a:spcAft>
              <a:spcPts val="0"/>
            </a:spcAft>
            <a:defRPr b="1"/>
          </a:pPr>
          <a:r>
            <a:rPr lang="en-US" sz="2000" dirty="0"/>
            <a:t>Residents will progress thro’</a:t>
          </a:r>
        </a:p>
        <a:p>
          <a:pPr>
            <a:lnSpc>
              <a:spcPct val="100000"/>
            </a:lnSpc>
            <a:spcAft>
              <a:spcPts val="0"/>
            </a:spcAft>
            <a:defRPr b="1"/>
          </a:pPr>
          <a:r>
            <a:rPr lang="en-US" sz="2000" dirty="0"/>
            <a:t>Stages of Training</a:t>
          </a:r>
        </a:p>
        <a:p>
          <a:pPr>
            <a:lnSpc>
              <a:spcPct val="100000"/>
            </a:lnSpc>
            <a:spcAft>
              <a:spcPts val="0"/>
            </a:spcAft>
            <a:defRPr b="1"/>
          </a:pPr>
          <a:r>
            <a:rPr lang="en-US" sz="2000" dirty="0"/>
            <a:t>along the Competence Continuum</a:t>
          </a:r>
          <a:r>
            <a:rPr lang="en-US" sz="1600" dirty="0"/>
            <a:t>.</a:t>
          </a:r>
        </a:p>
      </dgm:t>
    </dgm:pt>
    <dgm:pt modelId="{87B9D6AB-B848-445F-9BDC-4F0A898A60BB}" type="parTrans" cxnId="{8CD0EEC7-D3F7-4EC6-A140-BB3D3176081D}">
      <dgm:prSet/>
      <dgm:spPr/>
      <dgm:t>
        <a:bodyPr/>
        <a:lstStyle/>
        <a:p>
          <a:endParaRPr lang="en-US"/>
        </a:p>
      </dgm:t>
    </dgm:pt>
    <dgm:pt modelId="{593F3CA0-947F-4969-A9DF-4E547E76D984}" type="sibTrans" cxnId="{8CD0EEC7-D3F7-4EC6-A140-BB3D3176081D}">
      <dgm:prSet/>
      <dgm:spPr/>
      <dgm:t>
        <a:bodyPr/>
        <a:lstStyle/>
        <a:p>
          <a:endParaRPr lang="en-US"/>
        </a:p>
      </dgm:t>
    </dgm:pt>
    <dgm:pt modelId="{A55EDE45-AD57-417F-9521-D1D6BBC61DD5}">
      <dgm:prSet/>
      <dgm:spPr/>
      <dgm:t>
        <a:bodyPr/>
        <a:lstStyle/>
        <a:p>
          <a:pPr>
            <a:lnSpc>
              <a:spcPct val="100000"/>
            </a:lnSpc>
          </a:pPr>
          <a:endParaRPr lang="en-US" dirty="0"/>
        </a:p>
      </dgm:t>
    </dgm:pt>
    <dgm:pt modelId="{2B62640C-6DAA-446B-865B-6A2ACC55E8DD}" type="parTrans" cxnId="{396BEEF5-CB9E-493E-ABAE-931275971D2F}">
      <dgm:prSet/>
      <dgm:spPr/>
      <dgm:t>
        <a:bodyPr/>
        <a:lstStyle/>
        <a:p>
          <a:endParaRPr lang="en-US"/>
        </a:p>
      </dgm:t>
    </dgm:pt>
    <dgm:pt modelId="{A83E3405-95BF-4272-8563-B29BBDACDDCF}" type="sibTrans" cxnId="{396BEEF5-CB9E-493E-ABAE-931275971D2F}">
      <dgm:prSet/>
      <dgm:spPr/>
      <dgm:t>
        <a:bodyPr/>
        <a:lstStyle/>
        <a:p>
          <a:endParaRPr lang="en-US"/>
        </a:p>
      </dgm:t>
    </dgm:pt>
    <dgm:pt modelId="{77ED0AE8-98EF-422B-B5D0-FD2EFC45E592}">
      <dgm:prSet custT="1"/>
      <dgm:spPr/>
      <dgm:t>
        <a:bodyPr/>
        <a:lstStyle/>
        <a:p>
          <a:pPr>
            <a:lnSpc>
              <a:spcPct val="100000"/>
            </a:lnSpc>
            <a:spcAft>
              <a:spcPts val="0"/>
            </a:spcAft>
            <a:defRPr b="1"/>
          </a:pPr>
          <a:r>
            <a:rPr lang="en-US" sz="2000" dirty="0"/>
            <a:t>There will be defined </a:t>
          </a:r>
        </a:p>
        <a:p>
          <a:pPr>
            <a:lnSpc>
              <a:spcPct val="100000"/>
            </a:lnSpc>
            <a:spcAft>
              <a:spcPts val="0"/>
            </a:spcAft>
            <a:defRPr b="1"/>
          </a:pPr>
          <a:r>
            <a:rPr lang="en-US" sz="2000" dirty="0"/>
            <a:t>Required Training Experiences </a:t>
          </a:r>
        </a:p>
        <a:p>
          <a:pPr>
            <a:lnSpc>
              <a:spcPct val="100000"/>
            </a:lnSpc>
            <a:spcAft>
              <a:spcPts val="0"/>
            </a:spcAft>
            <a:defRPr b="1"/>
          </a:pPr>
          <a:r>
            <a:rPr lang="en-US" sz="2000" dirty="0"/>
            <a:t>in each stage of training.</a:t>
          </a:r>
        </a:p>
      </dgm:t>
    </dgm:pt>
    <dgm:pt modelId="{BFBA8618-8C46-4D58-9750-3B30B2D90A3A}" type="parTrans" cxnId="{9D6021AB-DABF-479E-91F1-640D60F71156}">
      <dgm:prSet/>
      <dgm:spPr/>
      <dgm:t>
        <a:bodyPr/>
        <a:lstStyle/>
        <a:p>
          <a:endParaRPr lang="en-US"/>
        </a:p>
      </dgm:t>
    </dgm:pt>
    <dgm:pt modelId="{B717BB5C-1D07-4928-85B9-07B6875C4866}" type="sibTrans" cxnId="{9D6021AB-DABF-479E-91F1-640D60F71156}">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D2587FF9-4F70-469C-8F11-5351DA21D89D}" type="pres">
      <dgm:prSet presAssocID="{9755639F-10CC-42A6-BAFB-01E26736B424}" presName="compNode" presStyleCnt="0"/>
      <dgm:spPr/>
    </dgm:pt>
    <dgm:pt modelId="{62556266-A39A-40E5-B0E9-8D7843F7ACA1}" type="pres">
      <dgm:prSet presAssocID="{9755639F-10CC-42A6-BAFB-01E26736B424}" presName="iconRect" presStyleLbl="node1" presStyleIdx="0" presStyleCnt="2" custLinFactNeighborX="-98106" custLinFactNeighborY="152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iness Growth"/>
        </a:ext>
      </dgm:extLst>
    </dgm:pt>
    <dgm:pt modelId="{CC0B9F64-B67D-4C52-85DB-2921F1A55F36}" type="pres">
      <dgm:prSet presAssocID="{9755639F-10CC-42A6-BAFB-01E26736B424}" presName="iconSpace" presStyleCnt="0"/>
      <dgm:spPr/>
    </dgm:pt>
    <dgm:pt modelId="{951CAF65-41F4-426E-A8D0-9A17B4837DC3}" type="pres">
      <dgm:prSet presAssocID="{9755639F-10CC-42A6-BAFB-01E26736B424}" presName="parTx" presStyleLbl="revTx" presStyleIdx="0" presStyleCnt="4" custScaleX="90631" custScaleY="143498" custLinFactNeighborX="-34496" custLinFactNeighborY="20901">
        <dgm:presLayoutVars>
          <dgm:chMax val="0"/>
          <dgm:chPref val="0"/>
        </dgm:presLayoutVars>
      </dgm:prSet>
      <dgm:spPr/>
    </dgm:pt>
    <dgm:pt modelId="{F8A0E1CC-6902-4097-9416-239723036C3A}" type="pres">
      <dgm:prSet presAssocID="{9755639F-10CC-42A6-BAFB-01E26736B424}" presName="txSpace" presStyleCnt="0"/>
      <dgm:spPr/>
    </dgm:pt>
    <dgm:pt modelId="{817A9F6F-ED40-4D42-ADAE-8E67B5292C28}" type="pres">
      <dgm:prSet presAssocID="{9755639F-10CC-42A6-BAFB-01E26736B424}" presName="desTx" presStyleLbl="revTx" presStyleIdx="1" presStyleCnt="4">
        <dgm:presLayoutVars/>
      </dgm:prSet>
      <dgm:spPr/>
    </dgm:pt>
    <dgm:pt modelId="{C1D1652F-26D3-495C-ADA8-8347D2489725}" type="pres">
      <dgm:prSet presAssocID="{593F3CA0-947F-4969-A9DF-4E547E76D984}" presName="sibTrans" presStyleCnt="0"/>
      <dgm:spPr/>
    </dgm:pt>
    <dgm:pt modelId="{BD7E61DD-CC5A-4AE2-85CF-BA206A23D02A}" type="pres">
      <dgm:prSet presAssocID="{77ED0AE8-98EF-422B-B5D0-FD2EFC45E592}" presName="compNode" presStyleCnt="0"/>
      <dgm:spPr/>
    </dgm:pt>
    <dgm:pt modelId="{9A38D7E8-DED0-4402-89D2-5E5F3EE60017}" type="pres">
      <dgm:prSet presAssocID="{77ED0AE8-98EF-422B-B5D0-FD2EFC45E592}" presName="iconRect" presStyleLbl="node1" presStyleIdx="1" presStyleCnt="2" custLinFactX="-65948" custLinFactNeighborX="-100000" custLinFactNeighborY="-61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List"/>
        </a:ext>
      </dgm:extLst>
    </dgm:pt>
    <dgm:pt modelId="{112BDF1A-0F7E-4863-A234-B6DFA43056DB}" type="pres">
      <dgm:prSet presAssocID="{77ED0AE8-98EF-422B-B5D0-FD2EFC45E592}" presName="iconSpace" presStyleCnt="0"/>
      <dgm:spPr/>
    </dgm:pt>
    <dgm:pt modelId="{4C96B802-47DC-435D-93DB-52024F482D1E}" type="pres">
      <dgm:prSet presAssocID="{77ED0AE8-98EF-422B-B5D0-FD2EFC45E592}" presName="parTx" presStyleLbl="revTx" presStyleIdx="2" presStyleCnt="4" custScaleY="144424" custLinFactNeighborX="-58082" custLinFactNeighborY="18949">
        <dgm:presLayoutVars>
          <dgm:chMax val="0"/>
          <dgm:chPref val="0"/>
        </dgm:presLayoutVars>
      </dgm:prSet>
      <dgm:spPr/>
    </dgm:pt>
    <dgm:pt modelId="{DCD106B6-3B45-4573-B232-85B709A88F9C}" type="pres">
      <dgm:prSet presAssocID="{77ED0AE8-98EF-422B-B5D0-FD2EFC45E592}" presName="txSpace" presStyleCnt="0"/>
      <dgm:spPr/>
    </dgm:pt>
    <dgm:pt modelId="{9A5375FD-ABD9-4D57-82F8-7B2F7FD91622}" type="pres">
      <dgm:prSet presAssocID="{77ED0AE8-98EF-422B-B5D0-FD2EFC45E592}" presName="desTx" presStyleLbl="revTx" presStyleIdx="3" presStyleCnt="4">
        <dgm:presLayoutVars/>
      </dgm:prSet>
      <dgm:spPr/>
    </dgm:pt>
  </dgm:ptLst>
  <dgm:cxnLst>
    <dgm:cxn modelId="{1849EE1D-3F14-470E-8CDF-A6BF795ED2C8}" type="presOf" srcId="{A55EDE45-AD57-417F-9521-D1D6BBC61DD5}" destId="{817A9F6F-ED40-4D42-ADAE-8E67B5292C28}" srcOrd="0" destOrd="0" presId="urn:microsoft.com/office/officeart/2018/5/layout/CenteredIconLabelDescriptionList"/>
    <dgm:cxn modelId="{0D7DB021-7B9E-45EC-8B0B-9B5E33850800}" type="presOf" srcId="{9755639F-10CC-42A6-BAFB-01E26736B424}" destId="{951CAF65-41F4-426E-A8D0-9A17B4837DC3}" srcOrd="0" destOrd="0" presId="urn:microsoft.com/office/officeart/2018/5/layout/CenteredIconLabelDescriptionList"/>
    <dgm:cxn modelId="{8878B19D-60D3-4B4B-A482-E7B048DFB6A2}" type="presOf" srcId="{4B0161CA-FD5E-40AC-BCE2-A79F91DC9806}" destId="{90C1653A-23FA-4340-B07D-163D8C41FAF5}" srcOrd="0" destOrd="0" presId="urn:microsoft.com/office/officeart/2018/5/layout/CenteredIconLabelDescriptionList"/>
    <dgm:cxn modelId="{9D6021AB-DABF-479E-91F1-640D60F71156}" srcId="{4B0161CA-FD5E-40AC-BCE2-A79F91DC9806}" destId="{77ED0AE8-98EF-422B-B5D0-FD2EFC45E592}" srcOrd="1" destOrd="0" parTransId="{BFBA8618-8C46-4D58-9750-3B30B2D90A3A}" sibTransId="{B717BB5C-1D07-4928-85B9-07B6875C4866}"/>
    <dgm:cxn modelId="{8CD0EEC7-D3F7-4EC6-A140-BB3D3176081D}" srcId="{4B0161CA-FD5E-40AC-BCE2-A79F91DC9806}" destId="{9755639F-10CC-42A6-BAFB-01E26736B424}" srcOrd="0" destOrd="0" parTransId="{87B9D6AB-B848-445F-9BDC-4F0A898A60BB}" sibTransId="{593F3CA0-947F-4969-A9DF-4E547E76D984}"/>
    <dgm:cxn modelId="{E574F1E7-03DE-4548-971A-808D9360F3A5}" type="presOf" srcId="{77ED0AE8-98EF-422B-B5D0-FD2EFC45E592}" destId="{4C96B802-47DC-435D-93DB-52024F482D1E}" srcOrd="0" destOrd="0" presId="urn:microsoft.com/office/officeart/2018/5/layout/CenteredIconLabelDescriptionList"/>
    <dgm:cxn modelId="{396BEEF5-CB9E-493E-ABAE-931275971D2F}" srcId="{9755639F-10CC-42A6-BAFB-01E26736B424}" destId="{A55EDE45-AD57-417F-9521-D1D6BBC61DD5}" srcOrd="0" destOrd="0" parTransId="{2B62640C-6DAA-446B-865B-6A2ACC55E8DD}" sibTransId="{A83E3405-95BF-4272-8563-B29BBDACDDCF}"/>
    <dgm:cxn modelId="{45B74A05-6925-4CEB-BB06-FA07D64FDC28}" type="presParOf" srcId="{90C1653A-23FA-4340-B07D-163D8C41FAF5}" destId="{D2587FF9-4F70-469C-8F11-5351DA21D89D}" srcOrd="0" destOrd="0" presId="urn:microsoft.com/office/officeart/2018/5/layout/CenteredIconLabelDescriptionList"/>
    <dgm:cxn modelId="{304FEDF9-A649-4E8C-B9AA-8ECE94CA96F6}" type="presParOf" srcId="{D2587FF9-4F70-469C-8F11-5351DA21D89D}" destId="{62556266-A39A-40E5-B0E9-8D7843F7ACA1}" srcOrd="0" destOrd="0" presId="urn:microsoft.com/office/officeart/2018/5/layout/CenteredIconLabelDescriptionList"/>
    <dgm:cxn modelId="{E2E9D207-3D37-4561-B412-A6ED3FE6AEC8}" type="presParOf" srcId="{D2587FF9-4F70-469C-8F11-5351DA21D89D}" destId="{CC0B9F64-B67D-4C52-85DB-2921F1A55F36}" srcOrd="1" destOrd="0" presId="urn:microsoft.com/office/officeart/2018/5/layout/CenteredIconLabelDescriptionList"/>
    <dgm:cxn modelId="{E48A1744-B8CF-4F0E-BA77-E35799FC4550}" type="presParOf" srcId="{D2587FF9-4F70-469C-8F11-5351DA21D89D}" destId="{951CAF65-41F4-426E-A8D0-9A17B4837DC3}" srcOrd="2" destOrd="0" presId="urn:microsoft.com/office/officeart/2018/5/layout/CenteredIconLabelDescriptionList"/>
    <dgm:cxn modelId="{EBCC612E-5351-4156-B324-081DFB1DBFA5}" type="presParOf" srcId="{D2587FF9-4F70-469C-8F11-5351DA21D89D}" destId="{F8A0E1CC-6902-4097-9416-239723036C3A}" srcOrd="3" destOrd="0" presId="urn:microsoft.com/office/officeart/2018/5/layout/CenteredIconLabelDescriptionList"/>
    <dgm:cxn modelId="{4A063B50-A790-43F8-88E9-4854154F124C}" type="presParOf" srcId="{D2587FF9-4F70-469C-8F11-5351DA21D89D}" destId="{817A9F6F-ED40-4D42-ADAE-8E67B5292C28}" srcOrd="4" destOrd="0" presId="urn:microsoft.com/office/officeart/2018/5/layout/CenteredIconLabelDescriptionList"/>
    <dgm:cxn modelId="{4C8F5886-171A-4C09-86CA-C460082C59FE}" type="presParOf" srcId="{90C1653A-23FA-4340-B07D-163D8C41FAF5}" destId="{C1D1652F-26D3-495C-ADA8-8347D2489725}" srcOrd="1" destOrd="0" presId="urn:microsoft.com/office/officeart/2018/5/layout/CenteredIconLabelDescriptionList"/>
    <dgm:cxn modelId="{C06A8128-D134-4DDF-9023-81B895CD2BB0}" type="presParOf" srcId="{90C1653A-23FA-4340-B07D-163D8C41FAF5}" destId="{BD7E61DD-CC5A-4AE2-85CF-BA206A23D02A}" srcOrd="2" destOrd="0" presId="urn:microsoft.com/office/officeart/2018/5/layout/CenteredIconLabelDescriptionList"/>
    <dgm:cxn modelId="{741DF024-5545-454E-A724-8C20C4C6CE25}" type="presParOf" srcId="{BD7E61DD-CC5A-4AE2-85CF-BA206A23D02A}" destId="{9A38D7E8-DED0-4402-89D2-5E5F3EE60017}" srcOrd="0" destOrd="0" presId="urn:microsoft.com/office/officeart/2018/5/layout/CenteredIconLabelDescriptionList"/>
    <dgm:cxn modelId="{1D0BFFC8-9237-4B01-ADE6-958F81A1ACED}" type="presParOf" srcId="{BD7E61DD-CC5A-4AE2-85CF-BA206A23D02A}" destId="{112BDF1A-0F7E-4863-A234-B6DFA43056DB}" srcOrd="1" destOrd="0" presId="urn:microsoft.com/office/officeart/2018/5/layout/CenteredIconLabelDescriptionList"/>
    <dgm:cxn modelId="{5229D763-5EC2-464A-87B2-E920F4E21152}" type="presParOf" srcId="{BD7E61DD-CC5A-4AE2-85CF-BA206A23D02A}" destId="{4C96B802-47DC-435D-93DB-52024F482D1E}" srcOrd="2" destOrd="0" presId="urn:microsoft.com/office/officeart/2018/5/layout/CenteredIconLabelDescriptionList"/>
    <dgm:cxn modelId="{4D74A635-3212-4884-BBEB-B1B58C4C5366}" type="presParOf" srcId="{BD7E61DD-CC5A-4AE2-85CF-BA206A23D02A}" destId="{DCD106B6-3B45-4573-B232-85B709A88F9C}" srcOrd="3" destOrd="0" presId="urn:microsoft.com/office/officeart/2018/5/layout/CenteredIconLabelDescriptionList"/>
    <dgm:cxn modelId="{7F4E2736-0A84-4505-952C-28FA01E2FF29}" type="presParOf" srcId="{BD7E61DD-CC5A-4AE2-85CF-BA206A23D02A}" destId="{9A5375FD-ABD9-4D57-82F8-7B2F7FD91622}" srcOrd="4" destOrd="0" presId="urn:microsoft.com/office/officeart/2018/5/layout/CenteredIconLabelDescription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custT="1"/>
      <dgm:spPr/>
      <dgm:t>
        <a:bodyPr/>
        <a:lstStyle/>
        <a:p>
          <a:r>
            <a:rPr lang="en-US" sz="2600" dirty="0"/>
            <a:t>During Core Geri Rotation</a:t>
          </a:r>
          <a:endParaRPr lang="en-CA" sz="2600"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59EEE8DF-D22D-4B4E-8A1E-EC92E4959738}">
      <dgm:prSet custT="1"/>
      <dgm:spPr/>
      <dgm:t>
        <a:bodyPr/>
        <a:lstStyle/>
        <a:p>
          <a:r>
            <a:rPr lang="en-US" sz="2600" dirty="0"/>
            <a:t>At least:</a:t>
          </a:r>
          <a:endParaRPr lang="en-CA" sz="2600" dirty="0"/>
        </a:p>
      </dgm:t>
    </dgm:pt>
    <dgm:pt modelId="{13892624-4196-8A4A-A331-420AB3F46693}" type="parTrans" cxnId="{B3B41AFB-7710-EC4B-8D38-44B6A60AA521}">
      <dgm:prSet/>
      <dgm:spPr/>
      <dgm:t>
        <a:bodyPr/>
        <a:lstStyle/>
        <a:p>
          <a:endParaRPr lang="en-US"/>
        </a:p>
      </dgm:t>
    </dgm:pt>
    <dgm:pt modelId="{6F104D23-4C8A-4042-AAFF-209334932D08}" type="sibTrans" cxnId="{B3B41AFB-7710-EC4B-8D38-44B6A60AA521}">
      <dgm:prSet/>
      <dgm:spPr/>
      <dgm:t>
        <a:bodyPr/>
        <a:lstStyle/>
        <a:p>
          <a:endParaRPr lang="en-US"/>
        </a:p>
      </dgm:t>
    </dgm:pt>
    <dgm:pt modelId="{A47267A6-0C0D-D541-A0B4-16BA69CB3F19}">
      <dgm:prSet custT="1"/>
      <dgm:spPr/>
      <dgm:t>
        <a:bodyPr/>
        <a:lstStyle/>
        <a:p>
          <a:r>
            <a:rPr lang="en-US" sz="2000" baseline="0" dirty="0"/>
            <a:t>1 Teaching of Patient / Family</a:t>
          </a:r>
          <a:endParaRPr lang="en-CA" sz="2000" dirty="0"/>
        </a:p>
      </dgm:t>
    </dgm:pt>
    <dgm:pt modelId="{6F1E0462-9535-8D40-A177-C119699BD7F2}" type="parTrans" cxnId="{3006D613-111A-694E-A54C-62F432134DD2}">
      <dgm:prSet/>
      <dgm:spPr/>
      <dgm:t>
        <a:bodyPr/>
        <a:lstStyle/>
        <a:p>
          <a:endParaRPr lang="en-US"/>
        </a:p>
      </dgm:t>
    </dgm:pt>
    <dgm:pt modelId="{A1A3FECE-111E-8645-A723-73CA5D71344F}" type="sibTrans" cxnId="{3006D613-111A-694E-A54C-62F432134DD2}">
      <dgm:prSet/>
      <dgm:spPr/>
      <dgm:t>
        <a:bodyPr/>
        <a:lstStyle/>
        <a:p>
          <a:endParaRPr lang="en-US"/>
        </a:p>
      </dgm:t>
    </dgm:pt>
    <dgm:pt modelId="{D81796B8-B23F-864F-9C94-CD4CAFB06B42}">
      <dgm:prSet custT="1"/>
      <dgm:spPr/>
      <dgm:t>
        <a:bodyPr/>
        <a:lstStyle/>
        <a:p>
          <a:r>
            <a:rPr lang="en-US" sz="2000" baseline="0" dirty="0"/>
            <a:t>1 Leading Multidisciplinary Rounds</a:t>
          </a:r>
          <a:endParaRPr lang="en-CA" sz="2000" dirty="0"/>
        </a:p>
      </dgm:t>
    </dgm:pt>
    <dgm:pt modelId="{E7B7D424-14D1-F445-A0DA-12D47A1A9EDA}" type="parTrans" cxnId="{35F41DF8-5BCF-5A49-A6B2-274616561AFD}">
      <dgm:prSet/>
      <dgm:spPr/>
      <dgm:t>
        <a:bodyPr/>
        <a:lstStyle/>
        <a:p>
          <a:endParaRPr lang="en-US"/>
        </a:p>
      </dgm:t>
    </dgm:pt>
    <dgm:pt modelId="{85CF5DAF-9520-544F-BCCF-C847C9833EA1}" type="sibTrans" cxnId="{35F41DF8-5BCF-5A49-A6B2-274616561AFD}">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4"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custLinFactNeighborX="995" custLinFactNeighborY="9763"/>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4" custScaleY="61630" custLinFactNeighborX="565" custLinFactNeighborY="16272"/>
      <dgm:spPr/>
    </dgm:pt>
    <dgm:pt modelId="{1EA0990D-EFF9-F445-A47B-8F8A11A70451}" type="pres">
      <dgm:prSet presAssocID="{59EEE8DF-D22D-4B4E-8A1E-EC92E4959738}" presName="vert1" presStyleCnt="0"/>
      <dgm:spPr/>
    </dgm:pt>
    <dgm:pt modelId="{EEB930A8-8D41-9E4C-AF6F-3BBB64FA2B62}" type="pres">
      <dgm:prSet presAssocID="{A47267A6-0C0D-D541-A0B4-16BA69CB3F19}" presName="vertSpace2a" presStyleCnt="0"/>
      <dgm:spPr/>
    </dgm:pt>
    <dgm:pt modelId="{A7EC34EF-109F-8C46-B0B9-30B4EAA4ED23}" type="pres">
      <dgm:prSet presAssocID="{A47267A6-0C0D-D541-A0B4-16BA69CB3F19}" presName="horz2" presStyleCnt="0"/>
      <dgm:spPr/>
    </dgm:pt>
    <dgm:pt modelId="{944F8ACF-7BC7-3949-AA76-6CE9466565D4}" type="pres">
      <dgm:prSet presAssocID="{A47267A6-0C0D-D541-A0B4-16BA69CB3F19}" presName="horzSpace2" presStyleCnt="0"/>
      <dgm:spPr/>
    </dgm:pt>
    <dgm:pt modelId="{25DDD40C-F60E-4B4B-8BEC-04B45D4D2AA6}" type="pres">
      <dgm:prSet presAssocID="{A47267A6-0C0D-D541-A0B4-16BA69CB3F19}" presName="tx2" presStyleLbl="revTx" presStyleIdx="2" presStyleCnt="4" custLinFactNeighborX="-576" custLinFactNeighborY="26700"/>
      <dgm:spPr/>
    </dgm:pt>
    <dgm:pt modelId="{B812EEC9-BCAE-074C-925D-609AED274BB3}" type="pres">
      <dgm:prSet presAssocID="{A47267A6-0C0D-D541-A0B4-16BA69CB3F19}" presName="vert2" presStyleCnt="0"/>
      <dgm:spPr/>
    </dgm:pt>
    <dgm:pt modelId="{480AFFAF-7CC5-F74D-AAB3-7FE96022CA99}" type="pres">
      <dgm:prSet presAssocID="{A47267A6-0C0D-D541-A0B4-16BA69CB3F19}" presName="thinLine2b" presStyleLbl="callout" presStyleIdx="0" presStyleCnt="2"/>
      <dgm:spPr/>
    </dgm:pt>
    <dgm:pt modelId="{F3E3F1DE-FF80-4C49-A83C-BEF8663E05E7}" type="pres">
      <dgm:prSet presAssocID="{A47267A6-0C0D-D541-A0B4-16BA69CB3F19}" presName="vertSpace2b" presStyleCnt="0"/>
      <dgm:spPr/>
    </dgm:pt>
    <dgm:pt modelId="{844E0729-200F-6D42-B960-B1C5486648BE}" type="pres">
      <dgm:prSet presAssocID="{D81796B8-B23F-864F-9C94-CD4CAFB06B42}" presName="horz2" presStyleCnt="0"/>
      <dgm:spPr/>
    </dgm:pt>
    <dgm:pt modelId="{74C8ED32-B1F4-BA48-8A15-D4CE549BDF07}" type="pres">
      <dgm:prSet presAssocID="{D81796B8-B23F-864F-9C94-CD4CAFB06B42}" presName="horzSpace2" presStyleCnt="0"/>
      <dgm:spPr/>
    </dgm:pt>
    <dgm:pt modelId="{B9AF6DBF-F175-7A45-ACB5-421CF38A537A}" type="pres">
      <dgm:prSet presAssocID="{D81796B8-B23F-864F-9C94-CD4CAFB06B42}" presName="tx2" presStyleLbl="revTx" presStyleIdx="3" presStyleCnt="4" custLinFactNeighborX="864" custLinFactNeighborY="18652"/>
      <dgm:spPr/>
    </dgm:pt>
    <dgm:pt modelId="{18461DF4-ACC5-7845-A80B-7821B841675C}" type="pres">
      <dgm:prSet presAssocID="{D81796B8-B23F-864F-9C94-CD4CAFB06B42}" presName="vert2" presStyleCnt="0"/>
      <dgm:spPr/>
    </dgm:pt>
    <dgm:pt modelId="{256FF5FA-88A2-C946-B702-B3EAEFF891FD}" type="pres">
      <dgm:prSet presAssocID="{D81796B8-B23F-864F-9C94-CD4CAFB06B42}" presName="thinLine2b" presStyleLbl="callout" presStyleIdx="1" presStyleCnt="2"/>
      <dgm:spPr/>
    </dgm:pt>
    <dgm:pt modelId="{2CCA8140-541B-DA44-9B9B-712CBF0558EA}" type="pres">
      <dgm:prSet presAssocID="{D81796B8-B23F-864F-9C94-CD4CAFB06B42}" presName="vertSpace2b" presStyleCnt="0"/>
      <dgm:spPr/>
    </dgm:pt>
  </dgm:ptLst>
  <dgm:cxnLst>
    <dgm:cxn modelId="{3006D613-111A-694E-A54C-62F432134DD2}" srcId="{59EEE8DF-D22D-4B4E-8A1E-EC92E4959738}" destId="{A47267A6-0C0D-D541-A0B4-16BA69CB3F19}" srcOrd="0" destOrd="0" parTransId="{6F1E0462-9535-8D40-A177-C119699BD7F2}" sibTransId="{A1A3FECE-111E-8645-A723-73CA5D71344F}"/>
    <dgm:cxn modelId="{1F35273B-C712-7943-9538-308ABD783A29}" type="presOf" srcId="{112221F2-DBE2-D24D-B14A-F1724FAE7175}" destId="{D6F7EE32-AA19-D14C-8539-1A859E41669C}" srcOrd="0" destOrd="0" presId="urn:microsoft.com/office/officeart/2008/layout/LinedList"/>
    <dgm:cxn modelId="{ED096463-E5F6-7F44-80CC-31C73389DDA7}" type="presOf" srcId="{D81796B8-B23F-864F-9C94-CD4CAFB06B42}" destId="{B9AF6DBF-F175-7A45-ACB5-421CF38A537A}" srcOrd="0" destOrd="0" presId="urn:microsoft.com/office/officeart/2008/layout/LinedList"/>
    <dgm:cxn modelId="{4273EA66-E61B-CA4E-9808-71E07FAEFA9C}" type="presOf" srcId="{CEDA873A-505F-2641-9E5B-92E25E350DD2}" destId="{CF5A251F-5A8E-D040-8E0C-48BE43F186FE}"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77985DCE-E7D8-324E-A996-16098EC7F144}" srcId="{CEDA873A-505F-2641-9E5B-92E25E350DD2}" destId="{112221F2-DBE2-D24D-B14A-F1724FAE7175}" srcOrd="0" destOrd="0" parTransId="{B5F8E0CF-6B2A-214B-87B0-C69BF2940AF6}" sibTransId="{191AD78A-F4C1-424E-A498-A6D5B5B801D5}"/>
    <dgm:cxn modelId="{720776DD-6B4C-744B-9679-BDF5D1A0C6B3}" type="presOf" srcId="{A47267A6-0C0D-D541-A0B4-16BA69CB3F19}" destId="{25DDD40C-F60E-4B4B-8BEC-04B45D4D2AA6}" srcOrd="0" destOrd="0" presId="urn:microsoft.com/office/officeart/2008/layout/LinedList"/>
    <dgm:cxn modelId="{35F41DF8-5BCF-5A49-A6B2-274616561AFD}" srcId="{59EEE8DF-D22D-4B4E-8A1E-EC92E4959738}" destId="{D81796B8-B23F-864F-9C94-CD4CAFB06B42}" srcOrd="1" destOrd="0" parTransId="{E7B7D424-14D1-F445-A0DA-12D47A1A9EDA}" sibTransId="{85CF5DAF-9520-544F-BCCF-C847C9833EA1}"/>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CFD407AB-E37A-8B46-AD58-3D4A6339887A}" type="presParOf" srcId="{1EA0990D-EFF9-F445-A47B-8F8A11A70451}" destId="{EEB930A8-8D41-9E4C-AF6F-3BBB64FA2B62}" srcOrd="0" destOrd="0" presId="urn:microsoft.com/office/officeart/2008/layout/LinedList"/>
    <dgm:cxn modelId="{097370C0-D5FD-B44E-8B3E-6F09148A0FD6}" type="presParOf" srcId="{1EA0990D-EFF9-F445-A47B-8F8A11A70451}" destId="{A7EC34EF-109F-8C46-B0B9-30B4EAA4ED23}" srcOrd="1" destOrd="0" presId="urn:microsoft.com/office/officeart/2008/layout/LinedList"/>
    <dgm:cxn modelId="{C2907F0E-BAD8-B846-8B6C-F88BDE16921A}" type="presParOf" srcId="{A7EC34EF-109F-8C46-B0B9-30B4EAA4ED23}" destId="{944F8ACF-7BC7-3949-AA76-6CE9466565D4}" srcOrd="0" destOrd="0" presId="urn:microsoft.com/office/officeart/2008/layout/LinedList"/>
    <dgm:cxn modelId="{D409A26B-AA6E-BB4A-A59C-58B670C93C0E}" type="presParOf" srcId="{A7EC34EF-109F-8C46-B0B9-30B4EAA4ED23}" destId="{25DDD40C-F60E-4B4B-8BEC-04B45D4D2AA6}" srcOrd="1" destOrd="0" presId="urn:microsoft.com/office/officeart/2008/layout/LinedList"/>
    <dgm:cxn modelId="{0720BB28-A02F-AB46-AD6F-2D0B03E9D6A5}" type="presParOf" srcId="{A7EC34EF-109F-8C46-B0B9-30B4EAA4ED23}" destId="{B812EEC9-BCAE-074C-925D-609AED274BB3}" srcOrd="2" destOrd="0" presId="urn:microsoft.com/office/officeart/2008/layout/LinedList"/>
    <dgm:cxn modelId="{E729CE92-9B6E-4540-B672-3A42165F9621}" type="presParOf" srcId="{1EA0990D-EFF9-F445-A47B-8F8A11A70451}" destId="{480AFFAF-7CC5-F74D-AAB3-7FE96022CA99}" srcOrd="2" destOrd="0" presId="urn:microsoft.com/office/officeart/2008/layout/LinedList"/>
    <dgm:cxn modelId="{038D718E-0B00-B84B-9771-7EC1DED4CF4B}" type="presParOf" srcId="{1EA0990D-EFF9-F445-A47B-8F8A11A70451}" destId="{F3E3F1DE-FF80-4C49-A83C-BEF8663E05E7}" srcOrd="3" destOrd="0" presId="urn:microsoft.com/office/officeart/2008/layout/LinedList"/>
    <dgm:cxn modelId="{2F400ED4-44E5-0046-B371-C7076A8F5D3C}" type="presParOf" srcId="{1EA0990D-EFF9-F445-A47B-8F8A11A70451}" destId="{844E0729-200F-6D42-B960-B1C5486648BE}" srcOrd="4" destOrd="0" presId="urn:microsoft.com/office/officeart/2008/layout/LinedList"/>
    <dgm:cxn modelId="{4B2B5169-1399-554D-ADD4-AAB099D4CCDE}" type="presParOf" srcId="{844E0729-200F-6D42-B960-B1C5486648BE}" destId="{74C8ED32-B1F4-BA48-8A15-D4CE549BDF07}" srcOrd="0" destOrd="0" presId="urn:microsoft.com/office/officeart/2008/layout/LinedList"/>
    <dgm:cxn modelId="{7CF66B16-0FD3-4E4C-A286-0AB7FA515947}" type="presParOf" srcId="{844E0729-200F-6D42-B960-B1C5486648BE}" destId="{B9AF6DBF-F175-7A45-ACB5-421CF38A537A}" srcOrd="1" destOrd="0" presId="urn:microsoft.com/office/officeart/2008/layout/LinedList"/>
    <dgm:cxn modelId="{7BF1EDF5-B297-C148-A6C2-2EDD34172F19}" type="presParOf" srcId="{844E0729-200F-6D42-B960-B1C5486648BE}" destId="{18461DF4-ACC5-7845-A80B-7821B841675C}" srcOrd="2" destOrd="0" presId="urn:microsoft.com/office/officeart/2008/layout/LinedList"/>
    <dgm:cxn modelId="{CA2CECBA-50DC-3948-A6F7-E0132B45D2C0}" type="presParOf" srcId="{1EA0990D-EFF9-F445-A47B-8F8A11A70451}" destId="{256FF5FA-88A2-C946-B702-B3EAEFF891FD}" srcOrd="5" destOrd="0" presId="urn:microsoft.com/office/officeart/2008/layout/LinedList"/>
    <dgm:cxn modelId="{CE4F4A0B-AE44-A141-B75E-FE4F283E29F3}" type="presParOf" srcId="{1EA0990D-EFF9-F445-A47B-8F8A11A70451}" destId="{2CCA8140-541B-DA44-9B9B-712CBF0558EA}" srcOrd="6"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C1CEA7C-A634-184C-97C3-C4F269C09407}" type="doc">
      <dgm:prSet loTypeId="urn:microsoft.com/office/officeart/2008/layout/LinedList" loCatId="list" qsTypeId="urn:microsoft.com/office/officeart/2005/8/quickstyle/simple1" qsCatId="simple" csTypeId="urn:microsoft.com/office/officeart/2005/8/colors/accent5_1" csCatId="accent5" phldr="1"/>
      <dgm:spPr/>
      <dgm:t>
        <a:bodyPr/>
        <a:lstStyle/>
        <a:p>
          <a:endParaRPr lang="en-US"/>
        </a:p>
      </dgm:t>
    </dgm:pt>
    <dgm:pt modelId="{3A072E44-699F-5749-8E6A-442F0BECD6E2}">
      <dgm:prSet/>
      <dgm:spPr/>
      <dgm:t>
        <a:bodyPr/>
        <a:lstStyle/>
        <a:p>
          <a:r>
            <a:rPr lang="en-US" dirty="0">
              <a:solidFill>
                <a:schemeClr val="bg1"/>
              </a:solidFill>
            </a:rPr>
            <a:t>8 Observations of Achievement</a:t>
          </a:r>
          <a:endParaRPr lang="en-CA" dirty="0">
            <a:solidFill>
              <a:schemeClr val="bg1"/>
            </a:solidFill>
          </a:endParaRPr>
        </a:p>
      </dgm:t>
    </dgm:pt>
    <dgm:pt modelId="{953E13E4-BA01-0145-95E0-7986B5C9B416}" type="parTrans" cxnId="{C6C60030-C3C9-0B47-92DA-89F9266E30A9}">
      <dgm:prSet/>
      <dgm:spPr/>
      <dgm:t>
        <a:bodyPr/>
        <a:lstStyle/>
        <a:p>
          <a:endParaRPr lang="en-US"/>
        </a:p>
      </dgm:t>
    </dgm:pt>
    <dgm:pt modelId="{5DAFF40D-6FE2-024B-9414-4EAEC3306D32}" type="sibTrans" cxnId="{C6C60030-C3C9-0B47-92DA-89F9266E30A9}">
      <dgm:prSet/>
      <dgm:spPr/>
      <dgm:t>
        <a:bodyPr/>
        <a:lstStyle/>
        <a:p>
          <a:endParaRPr lang="en-US"/>
        </a:p>
      </dgm:t>
    </dgm:pt>
    <dgm:pt modelId="{06792A25-3935-8344-8C5E-C58CD6594BAF}">
      <dgm:prSet/>
      <dgm:spPr/>
      <dgm:t>
        <a:bodyPr/>
        <a:lstStyle/>
        <a:p>
          <a:r>
            <a:rPr lang="en-US"/>
            <a:t>At least:</a:t>
          </a:r>
          <a:endParaRPr lang="en-CA"/>
        </a:p>
      </dgm:t>
    </dgm:pt>
    <dgm:pt modelId="{61A2758D-C230-D844-A2EC-CF271432AD35}" type="parTrans" cxnId="{D493610F-D8B1-7940-A8CA-F66D66E13B6A}">
      <dgm:prSet/>
      <dgm:spPr/>
      <dgm:t>
        <a:bodyPr/>
        <a:lstStyle/>
        <a:p>
          <a:endParaRPr lang="en-US"/>
        </a:p>
      </dgm:t>
    </dgm:pt>
    <dgm:pt modelId="{F07AC192-53E5-2645-939F-DCB15BC47A42}" type="sibTrans" cxnId="{D493610F-D8B1-7940-A8CA-F66D66E13B6A}">
      <dgm:prSet/>
      <dgm:spPr/>
      <dgm:t>
        <a:bodyPr/>
        <a:lstStyle/>
        <a:p>
          <a:endParaRPr lang="en-US"/>
        </a:p>
      </dgm:t>
    </dgm:pt>
    <dgm:pt modelId="{9C9383D6-4405-B542-ADA5-2209B88EE84D}">
      <dgm:prSet custT="1"/>
      <dgm:spPr/>
      <dgm:t>
        <a:bodyPr/>
        <a:lstStyle/>
        <a:p>
          <a:r>
            <a:rPr lang="en-US" sz="1800" baseline="0" dirty="0"/>
            <a:t>2 emergency setting</a:t>
          </a:r>
          <a:endParaRPr lang="en-CA" sz="1800" dirty="0"/>
        </a:p>
      </dgm:t>
    </dgm:pt>
    <dgm:pt modelId="{0C5063CF-8706-B74D-90F3-607183DEE03D}" type="parTrans" cxnId="{0F3612DA-29D5-CF4B-A50B-3748E67C077B}">
      <dgm:prSet/>
      <dgm:spPr/>
      <dgm:t>
        <a:bodyPr/>
        <a:lstStyle/>
        <a:p>
          <a:endParaRPr lang="en-US"/>
        </a:p>
      </dgm:t>
    </dgm:pt>
    <dgm:pt modelId="{1FBD544F-6B9E-E547-9A43-A3D1AC99AFB6}" type="sibTrans" cxnId="{0F3612DA-29D5-CF4B-A50B-3748E67C077B}">
      <dgm:prSet/>
      <dgm:spPr/>
      <dgm:t>
        <a:bodyPr/>
        <a:lstStyle/>
        <a:p>
          <a:endParaRPr lang="en-US"/>
        </a:p>
      </dgm:t>
    </dgm:pt>
    <dgm:pt modelId="{B593C007-8723-734C-ADCD-92A27760101B}">
      <dgm:prSet custT="1"/>
      <dgm:spPr/>
      <dgm:t>
        <a:bodyPr/>
        <a:lstStyle/>
        <a:p>
          <a:r>
            <a:rPr lang="en-US" sz="1800" baseline="0" dirty="0"/>
            <a:t>2 inpatient setting</a:t>
          </a:r>
          <a:endParaRPr lang="en-CA" sz="1800" dirty="0"/>
        </a:p>
      </dgm:t>
    </dgm:pt>
    <dgm:pt modelId="{A5A3F274-F28C-544C-91C9-BE1882D6A91B}" type="parTrans" cxnId="{C5F6BEE0-337B-0D49-9CF1-36B9AF267A20}">
      <dgm:prSet/>
      <dgm:spPr/>
      <dgm:t>
        <a:bodyPr/>
        <a:lstStyle/>
        <a:p>
          <a:endParaRPr lang="en-US"/>
        </a:p>
      </dgm:t>
    </dgm:pt>
    <dgm:pt modelId="{EB8E94BF-8544-444F-85E3-1D960E92AEFA}" type="sibTrans" cxnId="{C5F6BEE0-337B-0D49-9CF1-36B9AF267A20}">
      <dgm:prSet/>
      <dgm:spPr/>
      <dgm:t>
        <a:bodyPr/>
        <a:lstStyle/>
        <a:p>
          <a:endParaRPr lang="en-US"/>
        </a:p>
      </dgm:t>
    </dgm:pt>
    <dgm:pt modelId="{1B0DF172-44BE-6B4A-86B7-E272807258EF}">
      <dgm:prSet custT="1"/>
      <dgm:spPr/>
      <dgm:t>
        <a:bodyPr/>
        <a:lstStyle/>
        <a:p>
          <a:r>
            <a:rPr lang="en-US" sz="1600" baseline="0" dirty="0"/>
            <a:t>2 </a:t>
          </a:r>
          <a:r>
            <a:rPr lang="en-US" sz="1800" baseline="0" dirty="0"/>
            <a:t>outpatient setting</a:t>
          </a:r>
          <a:endParaRPr lang="en-CA" sz="1800" dirty="0"/>
        </a:p>
      </dgm:t>
    </dgm:pt>
    <dgm:pt modelId="{845E8453-E006-CA4E-A96B-7FD47730396B}" type="parTrans" cxnId="{198345FC-B1EF-A44D-AA3D-0B02DC6C3B3E}">
      <dgm:prSet/>
      <dgm:spPr/>
      <dgm:t>
        <a:bodyPr/>
        <a:lstStyle/>
        <a:p>
          <a:endParaRPr lang="en-US"/>
        </a:p>
      </dgm:t>
    </dgm:pt>
    <dgm:pt modelId="{DCE62529-B2E5-2049-94F5-BCFADB2D0BE6}" type="sibTrans" cxnId="{198345FC-B1EF-A44D-AA3D-0B02DC6C3B3E}">
      <dgm:prSet/>
      <dgm:spPr/>
      <dgm:t>
        <a:bodyPr/>
        <a:lstStyle/>
        <a:p>
          <a:endParaRPr lang="en-US"/>
        </a:p>
      </dgm:t>
    </dgm:pt>
    <dgm:pt modelId="{4AF95B18-9248-6845-9567-9BE43AC592A2}">
      <dgm:prSet custT="1"/>
      <dgm:spPr/>
      <dgm:t>
        <a:bodyPr/>
        <a:lstStyle/>
        <a:p>
          <a:r>
            <a:rPr lang="en-US" sz="1800" baseline="0" dirty="0"/>
            <a:t>2 consultation-liaison setting</a:t>
          </a:r>
          <a:endParaRPr lang="en-CA" sz="1800" dirty="0"/>
        </a:p>
      </dgm:t>
    </dgm:pt>
    <dgm:pt modelId="{2D527FC3-B3A4-5740-9732-7BA96936AF2C}" type="parTrans" cxnId="{E5BB9ED2-17E9-EC4F-9FF8-2AB9EF0644F4}">
      <dgm:prSet/>
      <dgm:spPr/>
      <dgm:t>
        <a:bodyPr/>
        <a:lstStyle/>
        <a:p>
          <a:endParaRPr lang="en-US"/>
        </a:p>
      </dgm:t>
    </dgm:pt>
    <dgm:pt modelId="{FDA53306-026A-544D-8D15-4DFAEE8FC84A}" type="sibTrans" cxnId="{E5BB9ED2-17E9-EC4F-9FF8-2AB9EF0644F4}">
      <dgm:prSet/>
      <dgm:spPr/>
      <dgm:t>
        <a:bodyPr/>
        <a:lstStyle/>
        <a:p>
          <a:endParaRPr lang="en-US"/>
        </a:p>
      </dgm:t>
    </dgm:pt>
    <dgm:pt modelId="{2DB58C70-618D-A248-B226-B3785559F03F}">
      <dgm:prSet custT="1"/>
      <dgm:spPr/>
      <dgm:t>
        <a:bodyPr/>
        <a:lstStyle/>
        <a:p>
          <a:r>
            <a:rPr lang="en-US" sz="1800" baseline="0" dirty="0"/>
            <a:t>2 psychotic disorders</a:t>
          </a:r>
          <a:endParaRPr lang="en-CA" sz="1800" dirty="0"/>
        </a:p>
      </dgm:t>
    </dgm:pt>
    <dgm:pt modelId="{D9B9648F-03CE-F546-8752-6E61D70A4B17}" type="parTrans" cxnId="{9C220032-59D2-6A46-938C-AC8462C9D881}">
      <dgm:prSet/>
      <dgm:spPr/>
      <dgm:t>
        <a:bodyPr/>
        <a:lstStyle/>
        <a:p>
          <a:endParaRPr lang="en-US"/>
        </a:p>
      </dgm:t>
    </dgm:pt>
    <dgm:pt modelId="{C7198063-7B8F-A448-AB5A-8FA6F9007DB2}" type="sibTrans" cxnId="{9C220032-59D2-6A46-938C-AC8462C9D881}">
      <dgm:prSet/>
      <dgm:spPr/>
      <dgm:t>
        <a:bodyPr/>
        <a:lstStyle/>
        <a:p>
          <a:endParaRPr lang="en-US"/>
        </a:p>
      </dgm:t>
    </dgm:pt>
    <dgm:pt modelId="{E4049B9D-1E1D-DD44-BD30-1DF9ACFE497D}">
      <dgm:prSet custT="1"/>
      <dgm:spPr/>
      <dgm:t>
        <a:bodyPr/>
        <a:lstStyle/>
        <a:p>
          <a:r>
            <a:rPr lang="en-US" sz="1800" baseline="0" dirty="0"/>
            <a:t>1 substance use disorder</a:t>
          </a:r>
          <a:endParaRPr lang="en-CA" sz="1800" dirty="0"/>
        </a:p>
      </dgm:t>
    </dgm:pt>
    <dgm:pt modelId="{6B55D9A4-FF6E-EC4F-8A0D-EE3E849B9632}" type="parTrans" cxnId="{83CFA7D5-23F5-204D-82FC-29295F04B7D3}">
      <dgm:prSet/>
      <dgm:spPr/>
      <dgm:t>
        <a:bodyPr/>
        <a:lstStyle/>
        <a:p>
          <a:endParaRPr lang="en-US"/>
        </a:p>
      </dgm:t>
    </dgm:pt>
    <dgm:pt modelId="{126B9249-5230-DD4B-BD7C-E73BCD1CE132}" type="sibTrans" cxnId="{83CFA7D5-23F5-204D-82FC-29295F04B7D3}">
      <dgm:prSet/>
      <dgm:spPr/>
      <dgm:t>
        <a:bodyPr/>
        <a:lstStyle/>
        <a:p>
          <a:endParaRPr lang="en-US"/>
        </a:p>
      </dgm:t>
    </dgm:pt>
    <dgm:pt modelId="{BFDADE35-6556-E947-B43C-3F327061D610}">
      <dgm:prSet custT="1"/>
      <dgm:spPr/>
      <dgm:t>
        <a:bodyPr/>
        <a:lstStyle/>
        <a:p>
          <a:r>
            <a:rPr lang="en-US" sz="1800" baseline="0" dirty="0"/>
            <a:t>1 anxiety disorder</a:t>
          </a:r>
          <a:endParaRPr lang="en-CA" sz="1800" dirty="0"/>
        </a:p>
      </dgm:t>
    </dgm:pt>
    <dgm:pt modelId="{307833EB-54F4-BE40-8307-775ADE3DC4C0}" type="parTrans" cxnId="{6ED2A6C8-668B-FF48-AEF4-2D21AA9EE850}">
      <dgm:prSet/>
      <dgm:spPr/>
      <dgm:t>
        <a:bodyPr/>
        <a:lstStyle/>
        <a:p>
          <a:endParaRPr lang="en-US"/>
        </a:p>
      </dgm:t>
    </dgm:pt>
    <dgm:pt modelId="{BACECC93-4429-BF40-B74F-6F26BC390CB8}" type="sibTrans" cxnId="{6ED2A6C8-668B-FF48-AEF4-2D21AA9EE850}">
      <dgm:prSet/>
      <dgm:spPr/>
      <dgm:t>
        <a:bodyPr/>
        <a:lstStyle/>
        <a:p>
          <a:endParaRPr lang="en-US"/>
        </a:p>
      </dgm:t>
    </dgm:pt>
    <dgm:pt modelId="{EDAFC471-2C60-4041-8467-1AF842A29AD9}">
      <dgm:prSet custT="1"/>
      <dgm:spPr/>
      <dgm:t>
        <a:bodyPr/>
        <a:lstStyle/>
        <a:p>
          <a:r>
            <a:rPr lang="en-US" sz="1800" baseline="0" dirty="0"/>
            <a:t>1 history of trauma</a:t>
          </a:r>
          <a:endParaRPr lang="en-CA" sz="1800" dirty="0"/>
        </a:p>
      </dgm:t>
    </dgm:pt>
    <dgm:pt modelId="{97FCAA9F-C0C8-6548-BADD-00325109FC90}" type="parTrans" cxnId="{0AB9D604-951B-6449-BD27-4F469336CDCF}">
      <dgm:prSet/>
      <dgm:spPr/>
      <dgm:t>
        <a:bodyPr/>
        <a:lstStyle/>
        <a:p>
          <a:endParaRPr lang="en-US"/>
        </a:p>
      </dgm:t>
    </dgm:pt>
    <dgm:pt modelId="{52A74470-8A0E-8A4C-BA86-2C126F53A67A}" type="sibTrans" cxnId="{0AB9D604-951B-6449-BD27-4F469336CDCF}">
      <dgm:prSet/>
      <dgm:spPr/>
      <dgm:t>
        <a:bodyPr/>
        <a:lstStyle/>
        <a:p>
          <a:endParaRPr lang="en-US"/>
        </a:p>
      </dgm:t>
    </dgm:pt>
    <dgm:pt modelId="{D20A9FA4-9D8B-6244-AA4D-53C4289C364C}">
      <dgm:prSet custT="1"/>
      <dgm:spPr/>
      <dgm:t>
        <a:bodyPr/>
        <a:lstStyle/>
        <a:p>
          <a:r>
            <a:rPr lang="en-US" sz="1800" baseline="0" dirty="0"/>
            <a:t>1 major depressive disorder</a:t>
          </a:r>
          <a:endParaRPr lang="en-CA" sz="1800" dirty="0"/>
        </a:p>
      </dgm:t>
    </dgm:pt>
    <dgm:pt modelId="{EB521CB0-38E7-BE4F-875B-97F3D5371265}" type="parTrans" cxnId="{0E7F6702-4124-864B-B9EC-AFCE00BFAA92}">
      <dgm:prSet/>
      <dgm:spPr/>
      <dgm:t>
        <a:bodyPr/>
        <a:lstStyle/>
        <a:p>
          <a:endParaRPr lang="en-US"/>
        </a:p>
      </dgm:t>
    </dgm:pt>
    <dgm:pt modelId="{77DC4CD4-AE6A-8E46-8D11-17ADE7B75474}" type="sibTrans" cxnId="{0E7F6702-4124-864B-B9EC-AFCE00BFAA92}">
      <dgm:prSet/>
      <dgm:spPr/>
      <dgm:t>
        <a:bodyPr/>
        <a:lstStyle/>
        <a:p>
          <a:endParaRPr lang="en-US"/>
        </a:p>
      </dgm:t>
    </dgm:pt>
    <dgm:pt modelId="{BEC80A8A-B57E-464F-9B32-62DC74A99B0F}" type="pres">
      <dgm:prSet presAssocID="{9C1CEA7C-A634-184C-97C3-C4F269C09407}" presName="vert0" presStyleCnt="0">
        <dgm:presLayoutVars>
          <dgm:dir/>
          <dgm:animOne val="branch"/>
          <dgm:animLvl val="lvl"/>
        </dgm:presLayoutVars>
      </dgm:prSet>
      <dgm:spPr/>
    </dgm:pt>
    <dgm:pt modelId="{60DBBC57-8E55-4942-99A8-A71D3B99BCB5}" type="pres">
      <dgm:prSet presAssocID="{3A072E44-699F-5749-8E6A-442F0BECD6E2}" presName="thickLine" presStyleLbl="alignNode1" presStyleIdx="0" presStyleCnt="2"/>
      <dgm:spPr/>
    </dgm:pt>
    <dgm:pt modelId="{69951F52-F2B7-4F4E-B7F3-1D67BA0CF2DB}" type="pres">
      <dgm:prSet presAssocID="{3A072E44-699F-5749-8E6A-442F0BECD6E2}" presName="horz1" presStyleCnt="0"/>
      <dgm:spPr/>
    </dgm:pt>
    <dgm:pt modelId="{B0349166-D449-8F40-BDC6-53FB10E6493D}" type="pres">
      <dgm:prSet presAssocID="{3A072E44-699F-5749-8E6A-442F0BECD6E2}" presName="tx1" presStyleLbl="revTx" presStyleIdx="0" presStyleCnt="11" custScaleX="500000" custScaleY="11329"/>
      <dgm:spPr/>
    </dgm:pt>
    <dgm:pt modelId="{D504498E-D5CC-AD41-A6F8-C16877F29549}" type="pres">
      <dgm:prSet presAssocID="{3A072E44-699F-5749-8E6A-442F0BECD6E2}" presName="vert1" presStyleCnt="0"/>
      <dgm:spPr/>
    </dgm:pt>
    <dgm:pt modelId="{2421909C-CA1D-A24A-A058-B2FEB604D78B}" type="pres">
      <dgm:prSet presAssocID="{06792A25-3935-8344-8C5E-C58CD6594BAF}" presName="thickLine" presStyleLbl="alignNode1" presStyleIdx="1" presStyleCnt="2"/>
      <dgm:spPr/>
    </dgm:pt>
    <dgm:pt modelId="{EF55AF3B-0439-CB41-863C-01928C331CE6}" type="pres">
      <dgm:prSet presAssocID="{06792A25-3935-8344-8C5E-C58CD6594BAF}" presName="horz1" presStyleCnt="0"/>
      <dgm:spPr/>
    </dgm:pt>
    <dgm:pt modelId="{290C3EDE-DA0E-B648-85C5-CA4669A61051}" type="pres">
      <dgm:prSet presAssocID="{06792A25-3935-8344-8C5E-C58CD6594BAF}" presName="tx1" presStyleLbl="revTx" presStyleIdx="1" presStyleCnt="11"/>
      <dgm:spPr/>
    </dgm:pt>
    <dgm:pt modelId="{240B5D7F-E681-0048-AB94-40FDFCE38968}" type="pres">
      <dgm:prSet presAssocID="{06792A25-3935-8344-8C5E-C58CD6594BAF}" presName="vert1" presStyleCnt="0"/>
      <dgm:spPr/>
    </dgm:pt>
    <dgm:pt modelId="{9635A26C-C49F-7D40-A2D3-DE2628359765}" type="pres">
      <dgm:prSet presAssocID="{9C9383D6-4405-B542-ADA5-2209B88EE84D}" presName="vertSpace2a" presStyleCnt="0"/>
      <dgm:spPr/>
    </dgm:pt>
    <dgm:pt modelId="{1461BA36-1D25-C945-AB55-53F044F511EF}" type="pres">
      <dgm:prSet presAssocID="{9C9383D6-4405-B542-ADA5-2209B88EE84D}" presName="horz2" presStyleCnt="0"/>
      <dgm:spPr/>
    </dgm:pt>
    <dgm:pt modelId="{32908696-1D93-EC43-8AA1-F3F9EB3627F7}" type="pres">
      <dgm:prSet presAssocID="{9C9383D6-4405-B542-ADA5-2209B88EE84D}" presName="horzSpace2" presStyleCnt="0"/>
      <dgm:spPr/>
    </dgm:pt>
    <dgm:pt modelId="{A3AA5FE8-DC49-1B4A-9E0E-4E673A17FB51}" type="pres">
      <dgm:prSet presAssocID="{9C9383D6-4405-B542-ADA5-2209B88EE84D}" presName="tx2" presStyleLbl="revTx" presStyleIdx="2" presStyleCnt="11"/>
      <dgm:spPr/>
    </dgm:pt>
    <dgm:pt modelId="{2E3ED739-4B88-9A40-B4B4-0EACC7A2E581}" type="pres">
      <dgm:prSet presAssocID="{9C9383D6-4405-B542-ADA5-2209B88EE84D}" presName="vert2" presStyleCnt="0"/>
      <dgm:spPr/>
    </dgm:pt>
    <dgm:pt modelId="{8ABEC4E4-2480-8946-8B94-92187F34096E}" type="pres">
      <dgm:prSet presAssocID="{9C9383D6-4405-B542-ADA5-2209B88EE84D}" presName="thinLine2b" presStyleLbl="callout" presStyleIdx="0" presStyleCnt="9"/>
      <dgm:spPr/>
    </dgm:pt>
    <dgm:pt modelId="{B786F048-AAB1-5548-9A0E-9108C3D0C30E}" type="pres">
      <dgm:prSet presAssocID="{9C9383D6-4405-B542-ADA5-2209B88EE84D}" presName="vertSpace2b" presStyleCnt="0"/>
      <dgm:spPr/>
    </dgm:pt>
    <dgm:pt modelId="{91B0563D-6A31-C54A-BDC4-F193F6777375}" type="pres">
      <dgm:prSet presAssocID="{B593C007-8723-734C-ADCD-92A27760101B}" presName="horz2" presStyleCnt="0"/>
      <dgm:spPr/>
    </dgm:pt>
    <dgm:pt modelId="{82907A39-6BE7-D543-A798-FE83E919442A}" type="pres">
      <dgm:prSet presAssocID="{B593C007-8723-734C-ADCD-92A27760101B}" presName="horzSpace2" presStyleCnt="0"/>
      <dgm:spPr/>
    </dgm:pt>
    <dgm:pt modelId="{60651314-FA73-FA46-958A-7B9459F95D91}" type="pres">
      <dgm:prSet presAssocID="{B593C007-8723-734C-ADCD-92A27760101B}" presName="tx2" presStyleLbl="revTx" presStyleIdx="3" presStyleCnt="11"/>
      <dgm:spPr/>
    </dgm:pt>
    <dgm:pt modelId="{629FF5F2-F913-EA43-B7DE-A63D421F3455}" type="pres">
      <dgm:prSet presAssocID="{B593C007-8723-734C-ADCD-92A27760101B}" presName="vert2" presStyleCnt="0"/>
      <dgm:spPr/>
    </dgm:pt>
    <dgm:pt modelId="{0EFE99D6-360E-0949-A5E9-C62515E34700}" type="pres">
      <dgm:prSet presAssocID="{B593C007-8723-734C-ADCD-92A27760101B}" presName="thinLine2b" presStyleLbl="callout" presStyleIdx="1" presStyleCnt="9"/>
      <dgm:spPr/>
    </dgm:pt>
    <dgm:pt modelId="{8CEA414B-AE0D-3A48-9F81-C25E215172EE}" type="pres">
      <dgm:prSet presAssocID="{B593C007-8723-734C-ADCD-92A27760101B}" presName="vertSpace2b" presStyleCnt="0"/>
      <dgm:spPr/>
    </dgm:pt>
    <dgm:pt modelId="{A91B7F80-0990-F341-A263-068DD5238DA2}" type="pres">
      <dgm:prSet presAssocID="{1B0DF172-44BE-6B4A-86B7-E272807258EF}" presName="horz2" presStyleCnt="0"/>
      <dgm:spPr/>
    </dgm:pt>
    <dgm:pt modelId="{85419EBE-74A5-7D43-8DDA-0E592F0B4D19}" type="pres">
      <dgm:prSet presAssocID="{1B0DF172-44BE-6B4A-86B7-E272807258EF}" presName="horzSpace2" presStyleCnt="0"/>
      <dgm:spPr/>
    </dgm:pt>
    <dgm:pt modelId="{422B9769-E3AF-5345-8020-5807AD0B88C8}" type="pres">
      <dgm:prSet presAssocID="{1B0DF172-44BE-6B4A-86B7-E272807258EF}" presName="tx2" presStyleLbl="revTx" presStyleIdx="4" presStyleCnt="11"/>
      <dgm:spPr/>
    </dgm:pt>
    <dgm:pt modelId="{E42675D4-DA90-8742-B637-75E6B7A4A06F}" type="pres">
      <dgm:prSet presAssocID="{1B0DF172-44BE-6B4A-86B7-E272807258EF}" presName="vert2" presStyleCnt="0"/>
      <dgm:spPr/>
    </dgm:pt>
    <dgm:pt modelId="{2CB5AED7-6C2A-2043-A19F-AFA7E03C6622}" type="pres">
      <dgm:prSet presAssocID="{1B0DF172-44BE-6B4A-86B7-E272807258EF}" presName="thinLine2b" presStyleLbl="callout" presStyleIdx="2" presStyleCnt="9"/>
      <dgm:spPr/>
    </dgm:pt>
    <dgm:pt modelId="{BDF32688-A093-9744-9476-E48CC6E4BEDF}" type="pres">
      <dgm:prSet presAssocID="{1B0DF172-44BE-6B4A-86B7-E272807258EF}" presName="vertSpace2b" presStyleCnt="0"/>
      <dgm:spPr/>
    </dgm:pt>
    <dgm:pt modelId="{0894F070-1E5A-0747-9013-60EF51C37EA1}" type="pres">
      <dgm:prSet presAssocID="{4AF95B18-9248-6845-9567-9BE43AC592A2}" presName="horz2" presStyleCnt="0"/>
      <dgm:spPr/>
    </dgm:pt>
    <dgm:pt modelId="{67BADBAB-F231-EB40-873A-30EDAAF460A2}" type="pres">
      <dgm:prSet presAssocID="{4AF95B18-9248-6845-9567-9BE43AC592A2}" presName="horzSpace2" presStyleCnt="0"/>
      <dgm:spPr/>
    </dgm:pt>
    <dgm:pt modelId="{F7C34C8C-01CA-8440-84CB-DF7D1DB2EBDC}" type="pres">
      <dgm:prSet presAssocID="{4AF95B18-9248-6845-9567-9BE43AC592A2}" presName="tx2" presStyleLbl="revTx" presStyleIdx="5" presStyleCnt="11"/>
      <dgm:spPr/>
    </dgm:pt>
    <dgm:pt modelId="{5E512886-2C55-D64E-A4A9-71F16F78A216}" type="pres">
      <dgm:prSet presAssocID="{4AF95B18-9248-6845-9567-9BE43AC592A2}" presName="vert2" presStyleCnt="0"/>
      <dgm:spPr/>
    </dgm:pt>
    <dgm:pt modelId="{1CCBDE09-2765-844E-BD74-4F6345A68410}" type="pres">
      <dgm:prSet presAssocID="{4AF95B18-9248-6845-9567-9BE43AC592A2}" presName="thinLine2b" presStyleLbl="callout" presStyleIdx="3" presStyleCnt="9"/>
      <dgm:spPr/>
    </dgm:pt>
    <dgm:pt modelId="{88C981FB-E418-1D43-94A6-E950FE3DEA07}" type="pres">
      <dgm:prSet presAssocID="{4AF95B18-9248-6845-9567-9BE43AC592A2}" presName="vertSpace2b" presStyleCnt="0"/>
      <dgm:spPr/>
    </dgm:pt>
    <dgm:pt modelId="{A834BEB2-ECC6-2D4F-91FF-901B8002C0DA}" type="pres">
      <dgm:prSet presAssocID="{2DB58C70-618D-A248-B226-B3785559F03F}" presName="horz2" presStyleCnt="0"/>
      <dgm:spPr/>
    </dgm:pt>
    <dgm:pt modelId="{333EC4EC-91BF-CE48-B1A9-C1369844D3E9}" type="pres">
      <dgm:prSet presAssocID="{2DB58C70-618D-A248-B226-B3785559F03F}" presName="horzSpace2" presStyleCnt="0"/>
      <dgm:spPr/>
    </dgm:pt>
    <dgm:pt modelId="{E31FEF4E-1664-9E44-A2A7-9FA03425B0A5}" type="pres">
      <dgm:prSet presAssocID="{2DB58C70-618D-A248-B226-B3785559F03F}" presName="tx2" presStyleLbl="revTx" presStyleIdx="6" presStyleCnt="11"/>
      <dgm:spPr/>
    </dgm:pt>
    <dgm:pt modelId="{B6920CB7-B7E3-4543-9E83-A9616B336906}" type="pres">
      <dgm:prSet presAssocID="{2DB58C70-618D-A248-B226-B3785559F03F}" presName="vert2" presStyleCnt="0"/>
      <dgm:spPr/>
    </dgm:pt>
    <dgm:pt modelId="{52D69AEB-D445-934B-8DB0-5FD33F548BB8}" type="pres">
      <dgm:prSet presAssocID="{2DB58C70-618D-A248-B226-B3785559F03F}" presName="thinLine2b" presStyleLbl="callout" presStyleIdx="4" presStyleCnt="9"/>
      <dgm:spPr/>
    </dgm:pt>
    <dgm:pt modelId="{2105E4B2-43DE-CD41-9559-C293D80A5565}" type="pres">
      <dgm:prSet presAssocID="{2DB58C70-618D-A248-B226-B3785559F03F}" presName="vertSpace2b" presStyleCnt="0"/>
      <dgm:spPr/>
    </dgm:pt>
    <dgm:pt modelId="{7BD07F07-4AEC-804F-BBA0-6D6597F8E925}" type="pres">
      <dgm:prSet presAssocID="{E4049B9D-1E1D-DD44-BD30-1DF9ACFE497D}" presName="horz2" presStyleCnt="0"/>
      <dgm:spPr/>
    </dgm:pt>
    <dgm:pt modelId="{D65EB59A-374D-A047-8B04-D68DF1118A36}" type="pres">
      <dgm:prSet presAssocID="{E4049B9D-1E1D-DD44-BD30-1DF9ACFE497D}" presName="horzSpace2" presStyleCnt="0"/>
      <dgm:spPr/>
    </dgm:pt>
    <dgm:pt modelId="{B357BFAA-F502-4B44-A3CA-06AE873EC28D}" type="pres">
      <dgm:prSet presAssocID="{E4049B9D-1E1D-DD44-BD30-1DF9ACFE497D}" presName="tx2" presStyleLbl="revTx" presStyleIdx="7" presStyleCnt="11"/>
      <dgm:spPr/>
    </dgm:pt>
    <dgm:pt modelId="{90ACFC7C-23D2-F64A-8940-8516B4DF179E}" type="pres">
      <dgm:prSet presAssocID="{E4049B9D-1E1D-DD44-BD30-1DF9ACFE497D}" presName="vert2" presStyleCnt="0"/>
      <dgm:spPr/>
    </dgm:pt>
    <dgm:pt modelId="{E7C44148-05E6-9049-8C54-549136195BCA}" type="pres">
      <dgm:prSet presAssocID="{E4049B9D-1E1D-DD44-BD30-1DF9ACFE497D}" presName="thinLine2b" presStyleLbl="callout" presStyleIdx="5" presStyleCnt="9"/>
      <dgm:spPr/>
    </dgm:pt>
    <dgm:pt modelId="{FFD35D28-0FC9-4B43-8706-DD60545FCA8B}" type="pres">
      <dgm:prSet presAssocID="{E4049B9D-1E1D-DD44-BD30-1DF9ACFE497D}" presName="vertSpace2b" presStyleCnt="0"/>
      <dgm:spPr/>
    </dgm:pt>
    <dgm:pt modelId="{9F4C6E27-EDEC-1649-ADC0-AC33FACC4AC4}" type="pres">
      <dgm:prSet presAssocID="{BFDADE35-6556-E947-B43C-3F327061D610}" presName="horz2" presStyleCnt="0"/>
      <dgm:spPr/>
    </dgm:pt>
    <dgm:pt modelId="{F3983E11-0619-2E42-8873-1ECE6A8F8F97}" type="pres">
      <dgm:prSet presAssocID="{BFDADE35-6556-E947-B43C-3F327061D610}" presName="horzSpace2" presStyleCnt="0"/>
      <dgm:spPr/>
    </dgm:pt>
    <dgm:pt modelId="{642E437C-2340-6140-A773-86747A284920}" type="pres">
      <dgm:prSet presAssocID="{BFDADE35-6556-E947-B43C-3F327061D610}" presName="tx2" presStyleLbl="revTx" presStyleIdx="8" presStyleCnt="11"/>
      <dgm:spPr/>
    </dgm:pt>
    <dgm:pt modelId="{90F95304-A69B-4648-863B-853EB014814E}" type="pres">
      <dgm:prSet presAssocID="{BFDADE35-6556-E947-B43C-3F327061D610}" presName="vert2" presStyleCnt="0"/>
      <dgm:spPr/>
    </dgm:pt>
    <dgm:pt modelId="{4F763BD2-6947-4F44-BE41-4D9AFCE4D506}" type="pres">
      <dgm:prSet presAssocID="{BFDADE35-6556-E947-B43C-3F327061D610}" presName="thinLine2b" presStyleLbl="callout" presStyleIdx="6" presStyleCnt="9"/>
      <dgm:spPr/>
    </dgm:pt>
    <dgm:pt modelId="{A8265150-2350-1B4E-AB29-24182241ACBB}" type="pres">
      <dgm:prSet presAssocID="{BFDADE35-6556-E947-B43C-3F327061D610}" presName="vertSpace2b" presStyleCnt="0"/>
      <dgm:spPr/>
    </dgm:pt>
    <dgm:pt modelId="{3FE3C00E-C12B-EC45-B762-176057896FA7}" type="pres">
      <dgm:prSet presAssocID="{EDAFC471-2C60-4041-8467-1AF842A29AD9}" presName="horz2" presStyleCnt="0"/>
      <dgm:spPr/>
    </dgm:pt>
    <dgm:pt modelId="{F96889E4-37BC-2744-A6E9-7182C0DA9B5D}" type="pres">
      <dgm:prSet presAssocID="{EDAFC471-2C60-4041-8467-1AF842A29AD9}" presName="horzSpace2" presStyleCnt="0"/>
      <dgm:spPr/>
    </dgm:pt>
    <dgm:pt modelId="{030A5334-AB86-7844-A683-6E1755DF4AE2}" type="pres">
      <dgm:prSet presAssocID="{EDAFC471-2C60-4041-8467-1AF842A29AD9}" presName="tx2" presStyleLbl="revTx" presStyleIdx="9" presStyleCnt="11"/>
      <dgm:spPr/>
    </dgm:pt>
    <dgm:pt modelId="{EADCB396-57A4-204F-AA44-A6BD123D4D8A}" type="pres">
      <dgm:prSet presAssocID="{EDAFC471-2C60-4041-8467-1AF842A29AD9}" presName="vert2" presStyleCnt="0"/>
      <dgm:spPr/>
    </dgm:pt>
    <dgm:pt modelId="{A380D1F3-E664-114E-A581-8FC89854E30C}" type="pres">
      <dgm:prSet presAssocID="{EDAFC471-2C60-4041-8467-1AF842A29AD9}" presName="thinLine2b" presStyleLbl="callout" presStyleIdx="7" presStyleCnt="9"/>
      <dgm:spPr/>
    </dgm:pt>
    <dgm:pt modelId="{6DCEBC8A-BF63-CF4E-A232-741260CA6CB2}" type="pres">
      <dgm:prSet presAssocID="{EDAFC471-2C60-4041-8467-1AF842A29AD9}" presName="vertSpace2b" presStyleCnt="0"/>
      <dgm:spPr/>
    </dgm:pt>
    <dgm:pt modelId="{E931C5C6-3500-4E47-95B0-1F71708FAAD5}" type="pres">
      <dgm:prSet presAssocID="{D20A9FA4-9D8B-6244-AA4D-53C4289C364C}" presName="horz2" presStyleCnt="0"/>
      <dgm:spPr/>
    </dgm:pt>
    <dgm:pt modelId="{4EC3E5BF-D4C6-A746-BE38-8018230DE019}" type="pres">
      <dgm:prSet presAssocID="{D20A9FA4-9D8B-6244-AA4D-53C4289C364C}" presName="horzSpace2" presStyleCnt="0"/>
      <dgm:spPr/>
    </dgm:pt>
    <dgm:pt modelId="{D62FE857-D9F5-F641-BED7-D7848BC957A5}" type="pres">
      <dgm:prSet presAssocID="{D20A9FA4-9D8B-6244-AA4D-53C4289C364C}" presName="tx2" presStyleLbl="revTx" presStyleIdx="10" presStyleCnt="11"/>
      <dgm:spPr/>
    </dgm:pt>
    <dgm:pt modelId="{1212C483-5F20-344C-BE3A-E7B7B2718FB6}" type="pres">
      <dgm:prSet presAssocID="{D20A9FA4-9D8B-6244-AA4D-53C4289C364C}" presName="vert2" presStyleCnt="0"/>
      <dgm:spPr/>
    </dgm:pt>
    <dgm:pt modelId="{0343C0BD-EEBD-1949-9C9A-FA3C97348A48}" type="pres">
      <dgm:prSet presAssocID="{D20A9FA4-9D8B-6244-AA4D-53C4289C364C}" presName="thinLine2b" presStyleLbl="callout" presStyleIdx="8" presStyleCnt="9"/>
      <dgm:spPr/>
    </dgm:pt>
    <dgm:pt modelId="{53813B42-C575-FB49-BF84-29167C4077ED}" type="pres">
      <dgm:prSet presAssocID="{D20A9FA4-9D8B-6244-AA4D-53C4289C364C}" presName="vertSpace2b" presStyleCnt="0"/>
      <dgm:spPr/>
    </dgm:pt>
  </dgm:ptLst>
  <dgm:cxnLst>
    <dgm:cxn modelId="{0E7F6702-4124-864B-B9EC-AFCE00BFAA92}" srcId="{06792A25-3935-8344-8C5E-C58CD6594BAF}" destId="{D20A9FA4-9D8B-6244-AA4D-53C4289C364C}" srcOrd="8" destOrd="0" parTransId="{EB521CB0-38E7-BE4F-875B-97F3D5371265}" sibTransId="{77DC4CD4-AE6A-8E46-8D11-17ADE7B75474}"/>
    <dgm:cxn modelId="{0AB9D604-951B-6449-BD27-4F469336CDCF}" srcId="{06792A25-3935-8344-8C5E-C58CD6594BAF}" destId="{EDAFC471-2C60-4041-8467-1AF842A29AD9}" srcOrd="7" destOrd="0" parTransId="{97FCAA9F-C0C8-6548-BADD-00325109FC90}" sibTransId="{52A74470-8A0E-8A4C-BA86-2C126F53A67A}"/>
    <dgm:cxn modelId="{D493610F-D8B1-7940-A8CA-F66D66E13B6A}" srcId="{9C1CEA7C-A634-184C-97C3-C4F269C09407}" destId="{06792A25-3935-8344-8C5E-C58CD6594BAF}" srcOrd="1" destOrd="0" parTransId="{61A2758D-C230-D844-A2EC-CF271432AD35}" sibTransId="{F07AC192-53E5-2645-939F-DCB15BC47A42}"/>
    <dgm:cxn modelId="{874A6E1C-C02F-0A4F-8490-4C178A058FF5}" type="presOf" srcId="{4AF95B18-9248-6845-9567-9BE43AC592A2}" destId="{F7C34C8C-01CA-8440-84CB-DF7D1DB2EBDC}" srcOrd="0" destOrd="0" presId="urn:microsoft.com/office/officeart/2008/layout/LinedList"/>
    <dgm:cxn modelId="{D5288C2B-7B95-BE4D-A990-56AF7A680233}" type="presOf" srcId="{E4049B9D-1E1D-DD44-BD30-1DF9ACFE497D}" destId="{B357BFAA-F502-4B44-A3CA-06AE873EC28D}" srcOrd="0" destOrd="0" presId="urn:microsoft.com/office/officeart/2008/layout/LinedList"/>
    <dgm:cxn modelId="{C6C60030-C3C9-0B47-92DA-89F9266E30A9}" srcId="{9C1CEA7C-A634-184C-97C3-C4F269C09407}" destId="{3A072E44-699F-5749-8E6A-442F0BECD6E2}" srcOrd="0" destOrd="0" parTransId="{953E13E4-BA01-0145-95E0-7986B5C9B416}" sibTransId="{5DAFF40D-6FE2-024B-9414-4EAEC3306D32}"/>
    <dgm:cxn modelId="{9C220032-59D2-6A46-938C-AC8462C9D881}" srcId="{06792A25-3935-8344-8C5E-C58CD6594BAF}" destId="{2DB58C70-618D-A248-B226-B3785559F03F}" srcOrd="4" destOrd="0" parTransId="{D9B9648F-03CE-F546-8752-6E61D70A4B17}" sibTransId="{C7198063-7B8F-A448-AB5A-8FA6F9007DB2}"/>
    <dgm:cxn modelId="{367E3760-2A2C-624A-9DCB-2C478B2629CF}" type="presOf" srcId="{B593C007-8723-734C-ADCD-92A27760101B}" destId="{60651314-FA73-FA46-958A-7B9459F95D91}" srcOrd="0" destOrd="0" presId="urn:microsoft.com/office/officeart/2008/layout/LinedList"/>
    <dgm:cxn modelId="{C37C9763-7FDF-3A42-B5F2-6EB7EE972A17}" type="presOf" srcId="{2DB58C70-618D-A248-B226-B3785559F03F}" destId="{E31FEF4E-1664-9E44-A2A7-9FA03425B0A5}" srcOrd="0" destOrd="0" presId="urn:microsoft.com/office/officeart/2008/layout/LinedList"/>
    <dgm:cxn modelId="{2C876987-3D4F-8A48-AB51-6978439AF4CA}" type="presOf" srcId="{1B0DF172-44BE-6B4A-86B7-E272807258EF}" destId="{422B9769-E3AF-5345-8020-5807AD0B88C8}" srcOrd="0" destOrd="0" presId="urn:microsoft.com/office/officeart/2008/layout/LinedList"/>
    <dgm:cxn modelId="{CB61A08E-7C28-D24B-9D29-F9D9141C13CA}" type="presOf" srcId="{9C9383D6-4405-B542-ADA5-2209B88EE84D}" destId="{A3AA5FE8-DC49-1B4A-9E0E-4E673A17FB51}" srcOrd="0" destOrd="0" presId="urn:microsoft.com/office/officeart/2008/layout/LinedList"/>
    <dgm:cxn modelId="{37ACC796-AA1D-7E42-BE40-57AEEDDFA60C}" type="presOf" srcId="{9C1CEA7C-A634-184C-97C3-C4F269C09407}" destId="{BEC80A8A-B57E-464F-9B32-62DC74A99B0F}" srcOrd="0" destOrd="0" presId="urn:microsoft.com/office/officeart/2008/layout/LinedList"/>
    <dgm:cxn modelId="{63FE87AE-F005-894B-B5FE-10A38923175C}" type="presOf" srcId="{BFDADE35-6556-E947-B43C-3F327061D610}" destId="{642E437C-2340-6140-A773-86747A284920}" srcOrd="0" destOrd="0" presId="urn:microsoft.com/office/officeart/2008/layout/LinedList"/>
    <dgm:cxn modelId="{1DECBDB2-5EEC-2849-889D-20A5EC613D6B}" type="presOf" srcId="{D20A9FA4-9D8B-6244-AA4D-53C4289C364C}" destId="{D62FE857-D9F5-F641-BED7-D7848BC957A5}" srcOrd="0" destOrd="0" presId="urn:microsoft.com/office/officeart/2008/layout/LinedList"/>
    <dgm:cxn modelId="{6ED2A6C8-668B-FF48-AEF4-2D21AA9EE850}" srcId="{06792A25-3935-8344-8C5E-C58CD6594BAF}" destId="{BFDADE35-6556-E947-B43C-3F327061D610}" srcOrd="6" destOrd="0" parTransId="{307833EB-54F4-BE40-8307-775ADE3DC4C0}" sibTransId="{BACECC93-4429-BF40-B74F-6F26BC390CB8}"/>
    <dgm:cxn modelId="{FAB2F9CB-5959-144C-B939-6BC5463FA63A}" type="presOf" srcId="{06792A25-3935-8344-8C5E-C58CD6594BAF}" destId="{290C3EDE-DA0E-B648-85C5-CA4669A61051}" srcOrd="0" destOrd="0" presId="urn:microsoft.com/office/officeart/2008/layout/LinedList"/>
    <dgm:cxn modelId="{E5BB9ED2-17E9-EC4F-9FF8-2AB9EF0644F4}" srcId="{06792A25-3935-8344-8C5E-C58CD6594BAF}" destId="{4AF95B18-9248-6845-9567-9BE43AC592A2}" srcOrd="3" destOrd="0" parTransId="{2D527FC3-B3A4-5740-9732-7BA96936AF2C}" sibTransId="{FDA53306-026A-544D-8D15-4DFAEE8FC84A}"/>
    <dgm:cxn modelId="{A538B8D2-601E-5A47-9E37-AF40B24FE5CC}" type="presOf" srcId="{3A072E44-699F-5749-8E6A-442F0BECD6E2}" destId="{B0349166-D449-8F40-BDC6-53FB10E6493D}" srcOrd="0" destOrd="0" presId="urn:microsoft.com/office/officeart/2008/layout/LinedList"/>
    <dgm:cxn modelId="{83CFA7D5-23F5-204D-82FC-29295F04B7D3}" srcId="{06792A25-3935-8344-8C5E-C58CD6594BAF}" destId="{E4049B9D-1E1D-DD44-BD30-1DF9ACFE497D}" srcOrd="5" destOrd="0" parTransId="{6B55D9A4-FF6E-EC4F-8A0D-EE3E849B9632}" sibTransId="{126B9249-5230-DD4B-BD7C-E73BCD1CE132}"/>
    <dgm:cxn modelId="{0F3612DA-29D5-CF4B-A50B-3748E67C077B}" srcId="{06792A25-3935-8344-8C5E-C58CD6594BAF}" destId="{9C9383D6-4405-B542-ADA5-2209B88EE84D}" srcOrd="0" destOrd="0" parTransId="{0C5063CF-8706-B74D-90F3-607183DEE03D}" sibTransId="{1FBD544F-6B9E-E547-9A43-A3D1AC99AFB6}"/>
    <dgm:cxn modelId="{C5F6BEE0-337B-0D49-9CF1-36B9AF267A20}" srcId="{06792A25-3935-8344-8C5E-C58CD6594BAF}" destId="{B593C007-8723-734C-ADCD-92A27760101B}" srcOrd="1" destOrd="0" parTransId="{A5A3F274-F28C-544C-91C9-BE1882D6A91B}" sibTransId="{EB8E94BF-8544-444F-85E3-1D960E92AEFA}"/>
    <dgm:cxn modelId="{4649A5E9-9AE7-C24D-9CA4-150A897DDD5D}" type="presOf" srcId="{EDAFC471-2C60-4041-8467-1AF842A29AD9}" destId="{030A5334-AB86-7844-A683-6E1755DF4AE2}" srcOrd="0" destOrd="0" presId="urn:microsoft.com/office/officeart/2008/layout/LinedList"/>
    <dgm:cxn modelId="{198345FC-B1EF-A44D-AA3D-0B02DC6C3B3E}" srcId="{06792A25-3935-8344-8C5E-C58CD6594BAF}" destId="{1B0DF172-44BE-6B4A-86B7-E272807258EF}" srcOrd="2" destOrd="0" parTransId="{845E8453-E006-CA4E-A96B-7FD47730396B}" sibTransId="{DCE62529-B2E5-2049-94F5-BCFADB2D0BE6}"/>
    <dgm:cxn modelId="{395B4DC8-BF7E-2B47-89F5-930B35FD1913}" type="presParOf" srcId="{BEC80A8A-B57E-464F-9B32-62DC74A99B0F}" destId="{60DBBC57-8E55-4942-99A8-A71D3B99BCB5}" srcOrd="0" destOrd="0" presId="urn:microsoft.com/office/officeart/2008/layout/LinedList"/>
    <dgm:cxn modelId="{DFD4BE29-3278-D246-B092-27017DF2F248}" type="presParOf" srcId="{BEC80A8A-B57E-464F-9B32-62DC74A99B0F}" destId="{69951F52-F2B7-4F4E-B7F3-1D67BA0CF2DB}" srcOrd="1" destOrd="0" presId="urn:microsoft.com/office/officeart/2008/layout/LinedList"/>
    <dgm:cxn modelId="{C9BF4474-E981-FA44-A8D0-ADD30E063DDF}" type="presParOf" srcId="{69951F52-F2B7-4F4E-B7F3-1D67BA0CF2DB}" destId="{B0349166-D449-8F40-BDC6-53FB10E6493D}" srcOrd="0" destOrd="0" presId="urn:microsoft.com/office/officeart/2008/layout/LinedList"/>
    <dgm:cxn modelId="{37D36F98-620D-9B42-9BC1-EFA4CE6C1D4F}" type="presParOf" srcId="{69951F52-F2B7-4F4E-B7F3-1D67BA0CF2DB}" destId="{D504498E-D5CC-AD41-A6F8-C16877F29549}" srcOrd="1" destOrd="0" presId="urn:microsoft.com/office/officeart/2008/layout/LinedList"/>
    <dgm:cxn modelId="{5CA95B48-1228-AD49-A0B0-91B3DEE67B45}" type="presParOf" srcId="{BEC80A8A-B57E-464F-9B32-62DC74A99B0F}" destId="{2421909C-CA1D-A24A-A058-B2FEB604D78B}" srcOrd="2" destOrd="0" presId="urn:microsoft.com/office/officeart/2008/layout/LinedList"/>
    <dgm:cxn modelId="{93BE059C-8900-1046-8C30-34B3EC601CAB}" type="presParOf" srcId="{BEC80A8A-B57E-464F-9B32-62DC74A99B0F}" destId="{EF55AF3B-0439-CB41-863C-01928C331CE6}" srcOrd="3" destOrd="0" presId="urn:microsoft.com/office/officeart/2008/layout/LinedList"/>
    <dgm:cxn modelId="{2BA51A43-C6AA-1B46-BA43-3228D4BA110A}" type="presParOf" srcId="{EF55AF3B-0439-CB41-863C-01928C331CE6}" destId="{290C3EDE-DA0E-B648-85C5-CA4669A61051}" srcOrd="0" destOrd="0" presId="urn:microsoft.com/office/officeart/2008/layout/LinedList"/>
    <dgm:cxn modelId="{5A405EB4-B86F-054D-BBF6-50F95AD0078D}" type="presParOf" srcId="{EF55AF3B-0439-CB41-863C-01928C331CE6}" destId="{240B5D7F-E681-0048-AB94-40FDFCE38968}" srcOrd="1" destOrd="0" presId="urn:microsoft.com/office/officeart/2008/layout/LinedList"/>
    <dgm:cxn modelId="{CDFEEE36-5CC7-1741-803A-764D8352C223}" type="presParOf" srcId="{240B5D7F-E681-0048-AB94-40FDFCE38968}" destId="{9635A26C-C49F-7D40-A2D3-DE2628359765}" srcOrd="0" destOrd="0" presId="urn:microsoft.com/office/officeart/2008/layout/LinedList"/>
    <dgm:cxn modelId="{C76EDB80-EEEC-F249-9CA2-9B0531A6B4BD}" type="presParOf" srcId="{240B5D7F-E681-0048-AB94-40FDFCE38968}" destId="{1461BA36-1D25-C945-AB55-53F044F511EF}" srcOrd="1" destOrd="0" presId="urn:microsoft.com/office/officeart/2008/layout/LinedList"/>
    <dgm:cxn modelId="{6D8FD9A8-FD22-4648-BAD3-8DB707069A77}" type="presParOf" srcId="{1461BA36-1D25-C945-AB55-53F044F511EF}" destId="{32908696-1D93-EC43-8AA1-F3F9EB3627F7}" srcOrd="0" destOrd="0" presId="urn:microsoft.com/office/officeart/2008/layout/LinedList"/>
    <dgm:cxn modelId="{D5F30D24-35A5-0B4C-9810-E3E87B87FF64}" type="presParOf" srcId="{1461BA36-1D25-C945-AB55-53F044F511EF}" destId="{A3AA5FE8-DC49-1B4A-9E0E-4E673A17FB51}" srcOrd="1" destOrd="0" presId="urn:microsoft.com/office/officeart/2008/layout/LinedList"/>
    <dgm:cxn modelId="{E47823E6-F190-E944-B786-550CCF2A2DD6}" type="presParOf" srcId="{1461BA36-1D25-C945-AB55-53F044F511EF}" destId="{2E3ED739-4B88-9A40-B4B4-0EACC7A2E581}" srcOrd="2" destOrd="0" presId="urn:microsoft.com/office/officeart/2008/layout/LinedList"/>
    <dgm:cxn modelId="{DF64AC58-3C74-D044-8868-854F60794DA2}" type="presParOf" srcId="{240B5D7F-E681-0048-AB94-40FDFCE38968}" destId="{8ABEC4E4-2480-8946-8B94-92187F34096E}" srcOrd="2" destOrd="0" presId="urn:microsoft.com/office/officeart/2008/layout/LinedList"/>
    <dgm:cxn modelId="{1475CA39-08BD-6D4E-8828-33C7CBC038CB}" type="presParOf" srcId="{240B5D7F-E681-0048-AB94-40FDFCE38968}" destId="{B786F048-AAB1-5548-9A0E-9108C3D0C30E}" srcOrd="3" destOrd="0" presId="urn:microsoft.com/office/officeart/2008/layout/LinedList"/>
    <dgm:cxn modelId="{267DE0C0-1045-B644-942C-3492930CABEB}" type="presParOf" srcId="{240B5D7F-E681-0048-AB94-40FDFCE38968}" destId="{91B0563D-6A31-C54A-BDC4-F193F6777375}" srcOrd="4" destOrd="0" presId="urn:microsoft.com/office/officeart/2008/layout/LinedList"/>
    <dgm:cxn modelId="{B6DCE3B9-5EAA-E649-AA71-E4C5AEB00608}" type="presParOf" srcId="{91B0563D-6A31-C54A-BDC4-F193F6777375}" destId="{82907A39-6BE7-D543-A798-FE83E919442A}" srcOrd="0" destOrd="0" presId="urn:microsoft.com/office/officeart/2008/layout/LinedList"/>
    <dgm:cxn modelId="{08EF2DED-FDD1-CA42-B148-79D2572AF1A1}" type="presParOf" srcId="{91B0563D-6A31-C54A-BDC4-F193F6777375}" destId="{60651314-FA73-FA46-958A-7B9459F95D91}" srcOrd="1" destOrd="0" presId="urn:microsoft.com/office/officeart/2008/layout/LinedList"/>
    <dgm:cxn modelId="{9B4A0776-24A9-4C44-98FF-9400AA605FF1}" type="presParOf" srcId="{91B0563D-6A31-C54A-BDC4-F193F6777375}" destId="{629FF5F2-F913-EA43-B7DE-A63D421F3455}" srcOrd="2" destOrd="0" presId="urn:microsoft.com/office/officeart/2008/layout/LinedList"/>
    <dgm:cxn modelId="{F06F4B62-8063-E84F-8F50-CADE9EAE44CF}" type="presParOf" srcId="{240B5D7F-E681-0048-AB94-40FDFCE38968}" destId="{0EFE99D6-360E-0949-A5E9-C62515E34700}" srcOrd="5" destOrd="0" presId="urn:microsoft.com/office/officeart/2008/layout/LinedList"/>
    <dgm:cxn modelId="{D7B34A58-2269-C943-886E-3755E13DFB88}" type="presParOf" srcId="{240B5D7F-E681-0048-AB94-40FDFCE38968}" destId="{8CEA414B-AE0D-3A48-9F81-C25E215172EE}" srcOrd="6" destOrd="0" presId="urn:microsoft.com/office/officeart/2008/layout/LinedList"/>
    <dgm:cxn modelId="{0534FEF3-F0B8-EC47-882A-6AE05C0AEBBE}" type="presParOf" srcId="{240B5D7F-E681-0048-AB94-40FDFCE38968}" destId="{A91B7F80-0990-F341-A263-068DD5238DA2}" srcOrd="7" destOrd="0" presId="urn:microsoft.com/office/officeart/2008/layout/LinedList"/>
    <dgm:cxn modelId="{6DC0861D-AA1B-3B44-BB56-09FACB8CE473}" type="presParOf" srcId="{A91B7F80-0990-F341-A263-068DD5238DA2}" destId="{85419EBE-74A5-7D43-8DDA-0E592F0B4D19}" srcOrd="0" destOrd="0" presId="urn:microsoft.com/office/officeart/2008/layout/LinedList"/>
    <dgm:cxn modelId="{3CD13657-54DB-EB4B-8D6D-0509D53BCB33}" type="presParOf" srcId="{A91B7F80-0990-F341-A263-068DD5238DA2}" destId="{422B9769-E3AF-5345-8020-5807AD0B88C8}" srcOrd="1" destOrd="0" presId="urn:microsoft.com/office/officeart/2008/layout/LinedList"/>
    <dgm:cxn modelId="{91ABBA30-5285-354A-9B1F-32DE92F88613}" type="presParOf" srcId="{A91B7F80-0990-F341-A263-068DD5238DA2}" destId="{E42675D4-DA90-8742-B637-75E6B7A4A06F}" srcOrd="2" destOrd="0" presId="urn:microsoft.com/office/officeart/2008/layout/LinedList"/>
    <dgm:cxn modelId="{ECF306B8-59ED-5440-B8B4-3B312E0D7FF5}" type="presParOf" srcId="{240B5D7F-E681-0048-AB94-40FDFCE38968}" destId="{2CB5AED7-6C2A-2043-A19F-AFA7E03C6622}" srcOrd="8" destOrd="0" presId="urn:microsoft.com/office/officeart/2008/layout/LinedList"/>
    <dgm:cxn modelId="{48BA7E2C-D6BA-7E42-9BBD-481D45C31EA6}" type="presParOf" srcId="{240B5D7F-E681-0048-AB94-40FDFCE38968}" destId="{BDF32688-A093-9744-9476-E48CC6E4BEDF}" srcOrd="9" destOrd="0" presId="urn:microsoft.com/office/officeart/2008/layout/LinedList"/>
    <dgm:cxn modelId="{C3323B3C-E315-8A4F-89BF-E891A055AD31}" type="presParOf" srcId="{240B5D7F-E681-0048-AB94-40FDFCE38968}" destId="{0894F070-1E5A-0747-9013-60EF51C37EA1}" srcOrd="10" destOrd="0" presId="urn:microsoft.com/office/officeart/2008/layout/LinedList"/>
    <dgm:cxn modelId="{1A3B574A-91E9-214C-8E03-3B20EB650610}" type="presParOf" srcId="{0894F070-1E5A-0747-9013-60EF51C37EA1}" destId="{67BADBAB-F231-EB40-873A-30EDAAF460A2}" srcOrd="0" destOrd="0" presId="urn:microsoft.com/office/officeart/2008/layout/LinedList"/>
    <dgm:cxn modelId="{C967F804-67CF-7647-9A73-E4BFAF0FDFE1}" type="presParOf" srcId="{0894F070-1E5A-0747-9013-60EF51C37EA1}" destId="{F7C34C8C-01CA-8440-84CB-DF7D1DB2EBDC}" srcOrd="1" destOrd="0" presId="urn:microsoft.com/office/officeart/2008/layout/LinedList"/>
    <dgm:cxn modelId="{83D77F2C-2459-FB4D-A235-43F6ECBEC09A}" type="presParOf" srcId="{0894F070-1E5A-0747-9013-60EF51C37EA1}" destId="{5E512886-2C55-D64E-A4A9-71F16F78A216}" srcOrd="2" destOrd="0" presId="urn:microsoft.com/office/officeart/2008/layout/LinedList"/>
    <dgm:cxn modelId="{7A4C912C-6782-3346-BA02-C7536CF434E8}" type="presParOf" srcId="{240B5D7F-E681-0048-AB94-40FDFCE38968}" destId="{1CCBDE09-2765-844E-BD74-4F6345A68410}" srcOrd="11" destOrd="0" presId="urn:microsoft.com/office/officeart/2008/layout/LinedList"/>
    <dgm:cxn modelId="{AD0BC051-A751-3A49-B4F9-BE1AC566BB94}" type="presParOf" srcId="{240B5D7F-E681-0048-AB94-40FDFCE38968}" destId="{88C981FB-E418-1D43-94A6-E950FE3DEA07}" srcOrd="12" destOrd="0" presId="urn:microsoft.com/office/officeart/2008/layout/LinedList"/>
    <dgm:cxn modelId="{EC73B3F7-2211-AE45-94D2-32219DEDA767}" type="presParOf" srcId="{240B5D7F-E681-0048-AB94-40FDFCE38968}" destId="{A834BEB2-ECC6-2D4F-91FF-901B8002C0DA}" srcOrd="13" destOrd="0" presId="urn:microsoft.com/office/officeart/2008/layout/LinedList"/>
    <dgm:cxn modelId="{1E69F2D1-D5A0-3641-BDD7-10F15895D920}" type="presParOf" srcId="{A834BEB2-ECC6-2D4F-91FF-901B8002C0DA}" destId="{333EC4EC-91BF-CE48-B1A9-C1369844D3E9}" srcOrd="0" destOrd="0" presId="urn:microsoft.com/office/officeart/2008/layout/LinedList"/>
    <dgm:cxn modelId="{C65675D4-6247-ED47-8A3B-448E7A4EA8D4}" type="presParOf" srcId="{A834BEB2-ECC6-2D4F-91FF-901B8002C0DA}" destId="{E31FEF4E-1664-9E44-A2A7-9FA03425B0A5}" srcOrd="1" destOrd="0" presId="urn:microsoft.com/office/officeart/2008/layout/LinedList"/>
    <dgm:cxn modelId="{660B1BD7-8C4A-FF4F-86EA-C9444AB1F067}" type="presParOf" srcId="{A834BEB2-ECC6-2D4F-91FF-901B8002C0DA}" destId="{B6920CB7-B7E3-4543-9E83-A9616B336906}" srcOrd="2" destOrd="0" presId="urn:microsoft.com/office/officeart/2008/layout/LinedList"/>
    <dgm:cxn modelId="{008B2E6C-94F5-044E-8DAC-DFD01C20804F}" type="presParOf" srcId="{240B5D7F-E681-0048-AB94-40FDFCE38968}" destId="{52D69AEB-D445-934B-8DB0-5FD33F548BB8}" srcOrd="14" destOrd="0" presId="urn:microsoft.com/office/officeart/2008/layout/LinedList"/>
    <dgm:cxn modelId="{8C044C2F-1D07-4642-A5D1-63344FD386A0}" type="presParOf" srcId="{240B5D7F-E681-0048-AB94-40FDFCE38968}" destId="{2105E4B2-43DE-CD41-9559-C293D80A5565}" srcOrd="15" destOrd="0" presId="urn:microsoft.com/office/officeart/2008/layout/LinedList"/>
    <dgm:cxn modelId="{C05B4F3A-849F-8745-9E43-514968095E18}" type="presParOf" srcId="{240B5D7F-E681-0048-AB94-40FDFCE38968}" destId="{7BD07F07-4AEC-804F-BBA0-6D6597F8E925}" srcOrd="16" destOrd="0" presId="urn:microsoft.com/office/officeart/2008/layout/LinedList"/>
    <dgm:cxn modelId="{1BF2DFDA-47BD-F748-BCC2-46D4B4FCB645}" type="presParOf" srcId="{7BD07F07-4AEC-804F-BBA0-6D6597F8E925}" destId="{D65EB59A-374D-A047-8B04-D68DF1118A36}" srcOrd="0" destOrd="0" presId="urn:microsoft.com/office/officeart/2008/layout/LinedList"/>
    <dgm:cxn modelId="{6B926EB9-3167-9E46-828F-85FC00975CBF}" type="presParOf" srcId="{7BD07F07-4AEC-804F-BBA0-6D6597F8E925}" destId="{B357BFAA-F502-4B44-A3CA-06AE873EC28D}" srcOrd="1" destOrd="0" presId="urn:microsoft.com/office/officeart/2008/layout/LinedList"/>
    <dgm:cxn modelId="{34BC58A5-EFE2-4741-AC72-B6D83CB2BF86}" type="presParOf" srcId="{7BD07F07-4AEC-804F-BBA0-6D6597F8E925}" destId="{90ACFC7C-23D2-F64A-8940-8516B4DF179E}" srcOrd="2" destOrd="0" presId="urn:microsoft.com/office/officeart/2008/layout/LinedList"/>
    <dgm:cxn modelId="{0A74DAE2-5CF2-CF4E-A914-CDA377F096D5}" type="presParOf" srcId="{240B5D7F-E681-0048-AB94-40FDFCE38968}" destId="{E7C44148-05E6-9049-8C54-549136195BCA}" srcOrd="17" destOrd="0" presId="urn:microsoft.com/office/officeart/2008/layout/LinedList"/>
    <dgm:cxn modelId="{7C3B77D5-45F9-4049-A159-C0368FB874BC}" type="presParOf" srcId="{240B5D7F-E681-0048-AB94-40FDFCE38968}" destId="{FFD35D28-0FC9-4B43-8706-DD60545FCA8B}" srcOrd="18" destOrd="0" presId="urn:microsoft.com/office/officeart/2008/layout/LinedList"/>
    <dgm:cxn modelId="{ADCAB082-DFC2-E549-8AA8-39495F1CCA3D}" type="presParOf" srcId="{240B5D7F-E681-0048-AB94-40FDFCE38968}" destId="{9F4C6E27-EDEC-1649-ADC0-AC33FACC4AC4}" srcOrd="19" destOrd="0" presId="urn:microsoft.com/office/officeart/2008/layout/LinedList"/>
    <dgm:cxn modelId="{3D43703D-89A9-7747-8F9F-DDD16E5409D4}" type="presParOf" srcId="{9F4C6E27-EDEC-1649-ADC0-AC33FACC4AC4}" destId="{F3983E11-0619-2E42-8873-1ECE6A8F8F97}" srcOrd="0" destOrd="0" presId="urn:microsoft.com/office/officeart/2008/layout/LinedList"/>
    <dgm:cxn modelId="{1204AECE-9420-8345-A2FC-96C13180F3A3}" type="presParOf" srcId="{9F4C6E27-EDEC-1649-ADC0-AC33FACC4AC4}" destId="{642E437C-2340-6140-A773-86747A284920}" srcOrd="1" destOrd="0" presId="urn:microsoft.com/office/officeart/2008/layout/LinedList"/>
    <dgm:cxn modelId="{126A1EAE-9457-4340-903E-9F2C8B26E98B}" type="presParOf" srcId="{9F4C6E27-EDEC-1649-ADC0-AC33FACC4AC4}" destId="{90F95304-A69B-4648-863B-853EB014814E}" srcOrd="2" destOrd="0" presId="urn:microsoft.com/office/officeart/2008/layout/LinedList"/>
    <dgm:cxn modelId="{4C7AFBB8-B0A7-1F4C-A63B-BE2BD127F1E7}" type="presParOf" srcId="{240B5D7F-E681-0048-AB94-40FDFCE38968}" destId="{4F763BD2-6947-4F44-BE41-4D9AFCE4D506}" srcOrd="20" destOrd="0" presId="urn:microsoft.com/office/officeart/2008/layout/LinedList"/>
    <dgm:cxn modelId="{D2DA6F83-0E8A-7344-A504-59B9B88AE44E}" type="presParOf" srcId="{240B5D7F-E681-0048-AB94-40FDFCE38968}" destId="{A8265150-2350-1B4E-AB29-24182241ACBB}" srcOrd="21" destOrd="0" presId="urn:microsoft.com/office/officeart/2008/layout/LinedList"/>
    <dgm:cxn modelId="{19F9868A-A304-A043-9F17-95E1ADBCDA2D}" type="presParOf" srcId="{240B5D7F-E681-0048-AB94-40FDFCE38968}" destId="{3FE3C00E-C12B-EC45-B762-176057896FA7}" srcOrd="22" destOrd="0" presId="urn:microsoft.com/office/officeart/2008/layout/LinedList"/>
    <dgm:cxn modelId="{5FC816B2-1490-3848-9160-D172DA4368E8}" type="presParOf" srcId="{3FE3C00E-C12B-EC45-B762-176057896FA7}" destId="{F96889E4-37BC-2744-A6E9-7182C0DA9B5D}" srcOrd="0" destOrd="0" presId="urn:microsoft.com/office/officeart/2008/layout/LinedList"/>
    <dgm:cxn modelId="{F5038007-12B0-EC4D-842B-7C43C01A0395}" type="presParOf" srcId="{3FE3C00E-C12B-EC45-B762-176057896FA7}" destId="{030A5334-AB86-7844-A683-6E1755DF4AE2}" srcOrd="1" destOrd="0" presId="urn:microsoft.com/office/officeart/2008/layout/LinedList"/>
    <dgm:cxn modelId="{FBFDE9B4-51CE-204F-821C-146C47F524EC}" type="presParOf" srcId="{3FE3C00E-C12B-EC45-B762-176057896FA7}" destId="{EADCB396-57A4-204F-AA44-A6BD123D4D8A}" srcOrd="2" destOrd="0" presId="urn:microsoft.com/office/officeart/2008/layout/LinedList"/>
    <dgm:cxn modelId="{3AA3FC5B-C274-2B49-84AD-9E4970007D1F}" type="presParOf" srcId="{240B5D7F-E681-0048-AB94-40FDFCE38968}" destId="{A380D1F3-E664-114E-A581-8FC89854E30C}" srcOrd="23" destOrd="0" presId="urn:microsoft.com/office/officeart/2008/layout/LinedList"/>
    <dgm:cxn modelId="{1D94AB93-8F7C-AE49-8B50-9A8E517D50F0}" type="presParOf" srcId="{240B5D7F-E681-0048-AB94-40FDFCE38968}" destId="{6DCEBC8A-BF63-CF4E-A232-741260CA6CB2}" srcOrd="24" destOrd="0" presId="urn:microsoft.com/office/officeart/2008/layout/LinedList"/>
    <dgm:cxn modelId="{AFEB589D-4558-254C-BACD-3A63013ED8CA}" type="presParOf" srcId="{240B5D7F-E681-0048-AB94-40FDFCE38968}" destId="{E931C5C6-3500-4E47-95B0-1F71708FAAD5}" srcOrd="25" destOrd="0" presId="urn:microsoft.com/office/officeart/2008/layout/LinedList"/>
    <dgm:cxn modelId="{880A5E6B-31EF-9043-BCC7-A8FDBE134F50}" type="presParOf" srcId="{E931C5C6-3500-4E47-95B0-1F71708FAAD5}" destId="{4EC3E5BF-D4C6-A746-BE38-8018230DE019}" srcOrd="0" destOrd="0" presId="urn:microsoft.com/office/officeart/2008/layout/LinedList"/>
    <dgm:cxn modelId="{B60C5762-6665-4042-964A-DCE5DFE842BB}" type="presParOf" srcId="{E931C5C6-3500-4E47-95B0-1F71708FAAD5}" destId="{D62FE857-D9F5-F641-BED7-D7848BC957A5}" srcOrd="1" destOrd="0" presId="urn:microsoft.com/office/officeart/2008/layout/LinedList"/>
    <dgm:cxn modelId="{57102641-BD3C-3743-AA28-D912764B38DC}" type="presParOf" srcId="{E931C5C6-3500-4E47-95B0-1F71708FAAD5}" destId="{1212C483-5F20-344C-BE3A-E7B7B2718FB6}" srcOrd="2" destOrd="0" presId="urn:microsoft.com/office/officeart/2008/layout/LinedList"/>
    <dgm:cxn modelId="{201A653F-451B-D640-8DB0-E6368D77D6FE}" type="presParOf" srcId="{240B5D7F-E681-0048-AB94-40FDFCE38968}" destId="{0343C0BD-EEBD-1949-9C9A-FA3C97348A48}" srcOrd="26" destOrd="0" presId="urn:microsoft.com/office/officeart/2008/layout/LinedList"/>
    <dgm:cxn modelId="{C721CCCD-DC6E-E846-AAF3-12A23CBD346C}" type="presParOf" srcId="{240B5D7F-E681-0048-AB94-40FDFCE38968}" destId="{53813B42-C575-FB49-BF84-29167C4077ED}" srcOrd="27"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A4B3986-CF9B-3542-A51B-35870104A77F}" type="doc">
      <dgm:prSet loTypeId="urn:microsoft.com/office/officeart/2008/layout/LinedList" loCatId="list" qsTypeId="urn:microsoft.com/office/officeart/2005/8/quickstyle/simple1" qsCatId="simple" csTypeId="urn:microsoft.com/office/officeart/2005/8/colors/accent5_1" csCatId="accent5" phldr="1"/>
      <dgm:spPr/>
      <dgm:t>
        <a:bodyPr/>
        <a:lstStyle/>
        <a:p>
          <a:endParaRPr lang="en-US"/>
        </a:p>
      </dgm:t>
    </dgm:pt>
    <dgm:pt modelId="{18270697-1549-D94E-9DDA-72FAF6F5010A}">
      <dgm:prSet custT="1"/>
      <dgm:spPr/>
      <dgm:t>
        <a:bodyPr/>
        <a:lstStyle/>
        <a:p>
          <a:r>
            <a:rPr lang="en-US" sz="1800" baseline="0" dirty="0"/>
            <a:t>1 bipolar disorder</a:t>
          </a:r>
          <a:endParaRPr lang="en-CA" sz="1800" dirty="0"/>
        </a:p>
      </dgm:t>
    </dgm:pt>
    <dgm:pt modelId="{5EA465B1-98B0-8746-8ABA-AD3A1D9F288B}" type="parTrans" cxnId="{CBD833F3-F64C-BA48-ADE3-8F4AB1BA420B}">
      <dgm:prSet/>
      <dgm:spPr/>
      <dgm:t>
        <a:bodyPr/>
        <a:lstStyle/>
        <a:p>
          <a:endParaRPr lang="en-US"/>
        </a:p>
      </dgm:t>
    </dgm:pt>
    <dgm:pt modelId="{5CD86658-295C-F04B-A686-B183560B503F}" type="sibTrans" cxnId="{CBD833F3-F64C-BA48-ADE3-8F4AB1BA420B}">
      <dgm:prSet/>
      <dgm:spPr/>
      <dgm:t>
        <a:bodyPr/>
        <a:lstStyle/>
        <a:p>
          <a:endParaRPr lang="en-US"/>
        </a:p>
      </dgm:t>
    </dgm:pt>
    <dgm:pt modelId="{39FE9B6F-C07E-1641-ADE5-1F82993E8009}">
      <dgm:prSet custT="1"/>
      <dgm:spPr/>
      <dgm:t>
        <a:bodyPr/>
        <a:lstStyle/>
        <a:p>
          <a:r>
            <a:rPr lang="en-US" sz="1800" baseline="0" dirty="0"/>
            <a:t>1 personality disorder</a:t>
          </a:r>
          <a:endParaRPr lang="en-CA" sz="1800" dirty="0"/>
        </a:p>
      </dgm:t>
    </dgm:pt>
    <dgm:pt modelId="{5D174B35-1EF0-EB46-881B-F10C92816D75}" type="parTrans" cxnId="{4EAD908E-6BD2-3547-AD08-0F1BE400D277}">
      <dgm:prSet/>
      <dgm:spPr/>
      <dgm:t>
        <a:bodyPr/>
        <a:lstStyle/>
        <a:p>
          <a:endParaRPr lang="en-US"/>
        </a:p>
      </dgm:t>
    </dgm:pt>
    <dgm:pt modelId="{1D7568EA-68BF-4A42-810B-397AC97B1FE9}" type="sibTrans" cxnId="{4EAD908E-6BD2-3547-AD08-0F1BE400D277}">
      <dgm:prSet/>
      <dgm:spPr/>
      <dgm:t>
        <a:bodyPr/>
        <a:lstStyle/>
        <a:p>
          <a:endParaRPr lang="en-US"/>
        </a:p>
      </dgm:t>
    </dgm:pt>
    <dgm:pt modelId="{755B1FB4-139E-C04B-B7CF-FBA5B1BEC883}">
      <dgm:prSet custT="1"/>
      <dgm:spPr/>
      <dgm:t>
        <a:bodyPr/>
        <a:lstStyle/>
        <a:p>
          <a:r>
            <a:rPr lang="en-US" sz="1800" baseline="0" dirty="0"/>
            <a:t>1 intellectual disability / autism spectrum comorbidity</a:t>
          </a:r>
          <a:endParaRPr lang="en-CA" sz="1800" dirty="0"/>
        </a:p>
      </dgm:t>
    </dgm:pt>
    <dgm:pt modelId="{CB6516F4-4047-8C4A-BD30-8E564652BBC8}" type="parTrans" cxnId="{DDC2665E-9A7D-734A-992D-0272CD534178}">
      <dgm:prSet/>
      <dgm:spPr/>
      <dgm:t>
        <a:bodyPr/>
        <a:lstStyle/>
        <a:p>
          <a:endParaRPr lang="en-US"/>
        </a:p>
      </dgm:t>
    </dgm:pt>
    <dgm:pt modelId="{A46E844D-8601-FC43-87C7-6105C35BC393}" type="sibTrans" cxnId="{DDC2665E-9A7D-734A-992D-0272CD534178}">
      <dgm:prSet/>
      <dgm:spPr/>
      <dgm:t>
        <a:bodyPr/>
        <a:lstStyle/>
        <a:p>
          <a:endParaRPr lang="en-US"/>
        </a:p>
      </dgm:t>
    </dgm:pt>
    <dgm:pt modelId="{25715C0F-D251-864C-9EB2-67C980183268}">
      <dgm:prSet custT="1"/>
      <dgm:spPr/>
      <dgm:t>
        <a:bodyPr/>
        <a:lstStyle/>
        <a:p>
          <a:r>
            <a:rPr lang="en-US" sz="1800" baseline="0" dirty="0"/>
            <a:t>3 high complexity</a:t>
          </a:r>
          <a:endParaRPr lang="en-CA" sz="1800" dirty="0"/>
        </a:p>
      </dgm:t>
    </dgm:pt>
    <dgm:pt modelId="{C3F0C9DA-A802-AC4C-A3C8-9260E3470DC2}" type="parTrans" cxnId="{A0F5FEAD-DEDA-514C-8F40-860BD305E4B4}">
      <dgm:prSet/>
      <dgm:spPr/>
      <dgm:t>
        <a:bodyPr/>
        <a:lstStyle/>
        <a:p>
          <a:endParaRPr lang="en-US"/>
        </a:p>
      </dgm:t>
    </dgm:pt>
    <dgm:pt modelId="{1AC64408-2D09-9F4E-AF54-BDFC1AB32669}" type="sibTrans" cxnId="{A0F5FEAD-DEDA-514C-8F40-860BD305E4B4}">
      <dgm:prSet/>
      <dgm:spPr/>
      <dgm:t>
        <a:bodyPr/>
        <a:lstStyle/>
        <a:p>
          <a:endParaRPr lang="en-US"/>
        </a:p>
      </dgm:t>
    </dgm:pt>
    <dgm:pt modelId="{F3E71C3B-4C83-AF46-A591-8271FD116F15}">
      <dgm:prSet custT="1"/>
      <dgm:spPr/>
      <dgm:t>
        <a:bodyPr/>
        <a:lstStyle/>
        <a:p>
          <a:r>
            <a:rPr lang="en-US" sz="1800" baseline="0" dirty="0"/>
            <a:t>5 direct observations with review of documentation</a:t>
          </a:r>
          <a:endParaRPr lang="en-CA" sz="1800" dirty="0"/>
        </a:p>
      </dgm:t>
    </dgm:pt>
    <dgm:pt modelId="{390B7298-DBBA-E74B-A62D-F1331B453A2A}" type="parTrans" cxnId="{AA7F1C59-76D3-714A-9885-FB88D589FF05}">
      <dgm:prSet/>
      <dgm:spPr/>
      <dgm:t>
        <a:bodyPr/>
        <a:lstStyle/>
        <a:p>
          <a:endParaRPr lang="en-US"/>
        </a:p>
      </dgm:t>
    </dgm:pt>
    <dgm:pt modelId="{D967B795-5348-BD42-BB12-85BDA8DB51A8}" type="sibTrans" cxnId="{AA7F1C59-76D3-714A-9885-FB88D589FF05}">
      <dgm:prSet/>
      <dgm:spPr/>
      <dgm:t>
        <a:bodyPr/>
        <a:lstStyle/>
        <a:p>
          <a:endParaRPr lang="en-US"/>
        </a:p>
      </dgm:t>
    </dgm:pt>
    <dgm:pt modelId="{923A04B2-2659-7A49-8EF9-E68F89BD1B52}">
      <dgm:prSet custT="1"/>
      <dgm:spPr/>
      <dgm:t>
        <a:bodyPr/>
        <a:lstStyle/>
        <a:p>
          <a:r>
            <a:rPr lang="en-US" sz="1800" baseline="0" dirty="0"/>
            <a:t>4 different observers</a:t>
          </a:r>
          <a:endParaRPr lang="en-CA" sz="1800" dirty="0"/>
        </a:p>
      </dgm:t>
    </dgm:pt>
    <dgm:pt modelId="{C76F5997-2F46-9A4A-A027-A54F535A1569}" type="parTrans" cxnId="{1C724253-A3FC-974E-AFAF-22FD9B9EB38C}">
      <dgm:prSet/>
      <dgm:spPr/>
      <dgm:t>
        <a:bodyPr/>
        <a:lstStyle/>
        <a:p>
          <a:endParaRPr lang="en-US"/>
        </a:p>
      </dgm:t>
    </dgm:pt>
    <dgm:pt modelId="{EA852E33-85B7-8C4F-9CAE-9D1C19B6F124}" type="sibTrans" cxnId="{1C724253-A3FC-974E-AFAF-22FD9B9EB38C}">
      <dgm:prSet/>
      <dgm:spPr/>
      <dgm:t>
        <a:bodyPr/>
        <a:lstStyle/>
        <a:p>
          <a:endParaRPr lang="en-US"/>
        </a:p>
      </dgm:t>
    </dgm:pt>
    <dgm:pt modelId="{8CBD4204-903C-2544-8010-3CF738E54935}">
      <dgm:prSet custT="1"/>
      <dgm:spPr/>
      <dgm:t>
        <a:bodyPr/>
        <a:lstStyle/>
        <a:p>
          <a:r>
            <a:rPr lang="en-US" sz="1800" baseline="0" dirty="0"/>
            <a:t>3 by psychiatrists</a:t>
          </a:r>
          <a:endParaRPr lang="en-CA" sz="1800" dirty="0"/>
        </a:p>
      </dgm:t>
    </dgm:pt>
    <dgm:pt modelId="{F42220F1-01D3-374C-B722-5A8728435466}" type="parTrans" cxnId="{6785FCA5-0790-104E-B271-EE915EE34246}">
      <dgm:prSet/>
      <dgm:spPr/>
      <dgm:t>
        <a:bodyPr/>
        <a:lstStyle/>
        <a:p>
          <a:endParaRPr lang="en-US"/>
        </a:p>
      </dgm:t>
    </dgm:pt>
    <dgm:pt modelId="{C0FC6F23-1AD0-AB40-82FF-6A7B064BDA09}" type="sibTrans" cxnId="{6785FCA5-0790-104E-B271-EE915EE34246}">
      <dgm:prSet/>
      <dgm:spPr/>
      <dgm:t>
        <a:bodyPr/>
        <a:lstStyle/>
        <a:p>
          <a:endParaRPr lang="en-US"/>
        </a:p>
      </dgm:t>
    </dgm:pt>
    <dgm:pt modelId="{38C5B602-65DF-3641-AD6F-2160C776AFC4}" type="pres">
      <dgm:prSet presAssocID="{3A4B3986-CF9B-3542-A51B-35870104A77F}" presName="vert0" presStyleCnt="0">
        <dgm:presLayoutVars>
          <dgm:dir/>
          <dgm:animOne val="branch"/>
          <dgm:animLvl val="lvl"/>
        </dgm:presLayoutVars>
      </dgm:prSet>
      <dgm:spPr/>
    </dgm:pt>
    <dgm:pt modelId="{B1915407-1768-6D41-B8D3-421E3FD4B755}" type="pres">
      <dgm:prSet presAssocID="{18270697-1549-D94E-9DDA-72FAF6F5010A}" presName="thickLine" presStyleLbl="alignNode1" presStyleIdx="0" presStyleCnt="7"/>
      <dgm:spPr/>
    </dgm:pt>
    <dgm:pt modelId="{24D1F348-D229-A54C-9A53-166E856E2EA2}" type="pres">
      <dgm:prSet presAssocID="{18270697-1549-D94E-9DDA-72FAF6F5010A}" presName="horz1" presStyleCnt="0"/>
      <dgm:spPr/>
    </dgm:pt>
    <dgm:pt modelId="{5A9F2968-A994-7948-8739-C2F25D3C0123}" type="pres">
      <dgm:prSet presAssocID="{18270697-1549-D94E-9DDA-72FAF6F5010A}" presName="tx1" presStyleLbl="revTx" presStyleIdx="0" presStyleCnt="7"/>
      <dgm:spPr/>
    </dgm:pt>
    <dgm:pt modelId="{483516CA-0296-644C-9BC3-3D7FE7CAF135}" type="pres">
      <dgm:prSet presAssocID="{18270697-1549-D94E-9DDA-72FAF6F5010A}" presName="vert1" presStyleCnt="0"/>
      <dgm:spPr/>
    </dgm:pt>
    <dgm:pt modelId="{ABE2959E-5184-7C44-9735-0DE0AD638EA7}" type="pres">
      <dgm:prSet presAssocID="{39FE9B6F-C07E-1641-ADE5-1F82993E8009}" presName="thickLine" presStyleLbl="alignNode1" presStyleIdx="1" presStyleCnt="7"/>
      <dgm:spPr/>
    </dgm:pt>
    <dgm:pt modelId="{2FB1540F-2759-FC44-80E6-A177681C855C}" type="pres">
      <dgm:prSet presAssocID="{39FE9B6F-C07E-1641-ADE5-1F82993E8009}" presName="horz1" presStyleCnt="0"/>
      <dgm:spPr/>
    </dgm:pt>
    <dgm:pt modelId="{FB333048-87BB-9C4A-A1BC-449139AB0C7F}" type="pres">
      <dgm:prSet presAssocID="{39FE9B6F-C07E-1641-ADE5-1F82993E8009}" presName="tx1" presStyleLbl="revTx" presStyleIdx="1" presStyleCnt="7"/>
      <dgm:spPr/>
    </dgm:pt>
    <dgm:pt modelId="{5F04E3E0-FFFA-534B-9733-ACA80E433BC7}" type="pres">
      <dgm:prSet presAssocID="{39FE9B6F-C07E-1641-ADE5-1F82993E8009}" presName="vert1" presStyleCnt="0"/>
      <dgm:spPr/>
    </dgm:pt>
    <dgm:pt modelId="{F4521CA2-83EC-914D-9B66-CAD4D245B6C4}" type="pres">
      <dgm:prSet presAssocID="{755B1FB4-139E-C04B-B7CF-FBA5B1BEC883}" presName="thickLine" presStyleLbl="alignNode1" presStyleIdx="2" presStyleCnt="7"/>
      <dgm:spPr/>
    </dgm:pt>
    <dgm:pt modelId="{095FE2CA-61C6-2148-9CE8-B5D64A460E5A}" type="pres">
      <dgm:prSet presAssocID="{755B1FB4-139E-C04B-B7CF-FBA5B1BEC883}" presName="horz1" presStyleCnt="0"/>
      <dgm:spPr/>
    </dgm:pt>
    <dgm:pt modelId="{B8E605A5-92A4-C043-AEF3-F48D15C23F15}" type="pres">
      <dgm:prSet presAssocID="{755B1FB4-139E-C04B-B7CF-FBA5B1BEC883}" presName="tx1" presStyleLbl="revTx" presStyleIdx="2" presStyleCnt="7"/>
      <dgm:spPr/>
    </dgm:pt>
    <dgm:pt modelId="{0C2BAF60-7D2E-B948-8FDE-4771157B6981}" type="pres">
      <dgm:prSet presAssocID="{755B1FB4-139E-C04B-B7CF-FBA5B1BEC883}" presName="vert1" presStyleCnt="0"/>
      <dgm:spPr/>
    </dgm:pt>
    <dgm:pt modelId="{79300AF2-E199-D74A-8B4A-B799F83653E9}" type="pres">
      <dgm:prSet presAssocID="{25715C0F-D251-864C-9EB2-67C980183268}" presName="thickLine" presStyleLbl="alignNode1" presStyleIdx="3" presStyleCnt="7"/>
      <dgm:spPr/>
    </dgm:pt>
    <dgm:pt modelId="{82F6E3B5-77D0-ED4B-B8B3-4C23211EF734}" type="pres">
      <dgm:prSet presAssocID="{25715C0F-D251-864C-9EB2-67C980183268}" presName="horz1" presStyleCnt="0"/>
      <dgm:spPr/>
    </dgm:pt>
    <dgm:pt modelId="{F462D56C-8163-D442-A1A5-F351E7ADB0B7}" type="pres">
      <dgm:prSet presAssocID="{25715C0F-D251-864C-9EB2-67C980183268}" presName="tx1" presStyleLbl="revTx" presStyleIdx="3" presStyleCnt="7"/>
      <dgm:spPr/>
    </dgm:pt>
    <dgm:pt modelId="{173CEEC7-213F-D44B-BA9C-AFF8FA80354C}" type="pres">
      <dgm:prSet presAssocID="{25715C0F-D251-864C-9EB2-67C980183268}" presName="vert1" presStyleCnt="0"/>
      <dgm:spPr/>
    </dgm:pt>
    <dgm:pt modelId="{50AF34A4-6F8A-924C-BE67-316986AC84AC}" type="pres">
      <dgm:prSet presAssocID="{F3E71C3B-4C83-AF46-A591-8271FD116F15}" presName="thickLine" presStyleLbl="alignNode1" presStyleIdx="4" presStyleCnt="7"/>
      <dgm:spPr/>
    </dgm:pt>
    <dgm:pt modelId="{269DD7C7-56BE-6342-87EF-792455B8329A}" type="pres">
      <dgm:prSet presAssocID="{F3E71C3B-4C83-AF46-A591-8271FD116F15}" presName="horz1" presStyleCnt="0"/>
      <dgm:spPr/>
    </dgm:pt>
    <dgm:pt modelId="{D9A7CAB0-F210-B24E-924F-3EF345751ADA}" type="pres">
      <dgm:prSet presAssocID="{F3E71C3B-4C83-AF46-A591-8271FD116F15}" presName="tx1" presStyleLbl="revTx" presStyleIdx="4" presStyleCnt="7"/>
      <dgm:spPr/>
    </dgm:pt>
    <dgm:pt modelId="{A119E9C8-EF7F-FA47-8666-05AC9DA0E34C}" type="pres">
      <dgm:prSet presAssocID="{F3E71C3B-4C83-AF46-A591-8271FD116F15}" presName="vert1" presStyleCnt="0"/>
      <dgm:spPr/>
    </dgm:pt>
    <dgm:pt modelId="{9E55EAAA-1773-F047-BAC6-0C1D88B33BC0}" type="pres">
      <dgm:prSet presAssocID="{923A04B2-2659-7A49-8EF9-E68F89BD1B52}" presName="thickLine" presStyleLbl="alignNode1" presStyleIdx="5" presStyleCnt="7"/>
      <dgm:spPr/>
    </dgm:pt>
    <dgm:pt modelId="{EA9B51E8-80A1-D247-B9BF-F1C8CAADE94C}" type="pres">
      <dgm:prSet presAssocID="{923A04B2-2659-7A49-8EF9-E68F89BD1B52}" presName="horz1" presStyleCnt="0"/>
      <dgm:spPr/>
    </dgm:pt>
    <dgm:pt modelId="{1F65B469-99BD-7949-BC83-11C0FD109908}" type="pres">
      <dgm:prSet presAssocID="{923A04B2-2659-7A49-8EF9-E68F89BD1B52}" presName="tx1" presStyleLbl="revTx" presStyleIdx="5" presStyleCnt="7"/>
      <dgm:spPr/>
    </dgm:pt>
    <dgm:pt modelId="{22E0468B-02C7-BA42-8BB0-48FEF749A7DA}" type="pres">
      <dgm:prSet presAssocID="{923A04B2-2659-7A49-8EF9-E68F89BD1B52}" presName="vert1" presStyleCnt="0"/>
      <dgm:spPr/>
    </dgm:pt>
    <dgm:pt modelId="{4C5809E5-DF63-8545-A7C7-08CFC06DFBCF}" type="pres">
      <dgm:prSet presAssocID="{8CBD4204-903C-2544-8010-3CF738E54935}" presName="thickLine" presStyleLbl="alignNode1" presStyleIdx="6" presStyleCnt="7"/>
      <dgm:spPr/>
    </dgm:pt>
    <dgm:pt modelId="{BB90B4A1-F250-894D-8568-1C9B9F64D305}" type="pres">
      <dgm:prSet presAssocID="{8CBD4204-903C-2544-8010-3CF738E54935}" presName="horz1" presStyleCnt="0"/>
      <dgm:spPr/>
    </dgm:pt>
    <dgm:pt modelId="{B178A756-EC05-A34C-A5E0-BFB4F1B38738}" type="pres">
      <dgm:prSet presAssocID="{8CBD4204-903C-2544-8010-3CF738E54935}" presName="tx1" presStyleLbl="revTx" presStyleIdx="6" presStyleCnt="7"/>
      <dgm:spPr/>
    </dgm:pt>
    <dgm:pt modelId="{81381BC2-28EF-DD4E-88F9-8AFBE14A7440}" type="pres">
      <dgm:prSet presAssocID="{8CBD4204-903C-2544-8010-3CF738E54935}" presName="vert1" presStyleCnt="0"/>
      <dgm:spPr/>
    </dgm:pt>
  </dgm:ptLst>
  <dgm:cxnLst>
    <dgm:cxn modelId="{DA607402-3471-074A-B164-C53BEC076B83}" type="presOf" srcId="{18270697-1549-D94E-9DDA-72FAF6F5010A}" destId="{5A9F2968-A994-7948-8739-C2F25D3C0123}" srcOrd="0" destOrd="0" presId="urn:microsoft.com/office/officeart/2008/layout/LinedList"/>
    <dgm:cxn modelId="{A675240E-3598-F74C-9584-9C23B1B276EC}" type="presOf" srcId="{25715C0F-D251-864C-9EB2-67C980183268}" destId="{F462D56C-8163-D442-A1A5-F351E7ADB0B7}" srcOrd="0" destOrd="0" presId="urn:microsoft.com/office/officeart/2008/layout/LinedList"/>
    <dgm:cxn modelId="{E96E9432-DE96-E146-97A9-F31E1AF36D8E}" type="presOf" srcId="{F3E71C3B-4C83-AF46-A591-8271FD116F15}" destId="{D9A7CAB0-F210-B24E-924F-3EF345751ADA}" srcOrd="0" destOrd="0" presId="urn:microsoft.com/office/officeart/2008/layout/LinedList"/>
    <dgm:cxn modelId="{E8AF5943-831D-0144-98F0-DFFD92259BE6}" type="presOf" srcId="{3A4B3986-CF9B-3542-A51B-35870104A77F}" destId="{38C5B602-65DF-3641-AD6F-2160C776AFC4}" srcOrd="0" destOrd="0" presId="urn:microsoft.com/office/officeart/2008/layout/LinedList"/>
    <dgm:cxn modelId="{1C724253-A3FC-974E-AFAF-22FD9B9EB38C}" srcId="{3A4B3986-CF9B-3542-A51B-35870104A77F}" destId="{923A04B2-2659-7A49-8EF9-E68F89BD1B52}" srcOrd="5" destOrd="0" parTransId="{C76F5997-2F46-9A4A-A027-A54F535A1569}" sibTransId="{EA852E33-85B7-8C4F-9CAE-9D1C19B6F124}"/>
    <dgm:cxn modelId="{AA7F1C59-76D3-714A-9885-FB88D589FF05}" srcId="{3A4B3986-CF9B-3542-A51B-35870104A77F}" destId="{F3E71C3B-4C83-AF46-A591-8271FD116F15}" srcOrd="4" destOrd="0" parTransId="{390B7298-DBBA-E74B-A62D-F1331B453A2A}" sibTransId="{D967B795-5348-BD42-BB12-85BDA8DB51A8}"/>
    <dgm:cxn modelId="{DDC2665E-9A7D-734A-992D-0272CD534178}" srcId="{3A4B3986-CF9B-3542-A51B-35870104A77F}" destId="{755B1FB4-139E-C04B-B7CF-FBA5B1BEC883}" srcOrd="2" destOrd="0" parTransId="{CB6516F4-4047-8C4A-BD30-8E564652BBC8}" sibTransId="{A46E844D-8601-FC43-87C7-6105C35BC393}"/>
    <dgm:cxn modelId="{4EAD908E-6BD2-3547-AD08-0F1BE400D277}" srcId="{3A4B3986-CF9B-3542-A51B-35870104A77F}" destId="{39FE9B6F-C07E-1641-ADE5-1F82993E8009}" srcOrd="1" destOrd="0" parTransId="{5D174B35-1EF0-EB46-881B-F10C92816D75}" sibTransId="{1D7568EA-68BF-4A42-810B-397AC97B1FE9}"/>
    <dgm:cxn modelId="{6785FCA5-0790-104E-B271-EE915EE34246}" srcId="{3A4B3986-CF9B-3542-A51B-35870104A77F}" destId="{8CBD4204-903C-2544-8010-3CF738E54935}" srcOrd="6" destOrd="0" parTransId="{F42220F1-01D3-374C-B722-5A8728435466}" sibTransId="{C0FC6F23-1AD0-AB40-82FF-6A7B064BDA09}"/>
    <dgm:cxn modelId="{2AEE41AC-ED47-8B47-81C7-9FB7B67C8AC6}" type="presOf" srcId="{923A04B2-2659-7A49-8EF9-E68F89BD1B52}" destId="{1F65B469-99BD-7949-BC83-11C0FD109908}" srcOrd="0" destOrd="0" presId="urn:microsoft.com/office/officeart/2008/layout/LinedList"/>
    <dgm:cxn modelId="{A0F5FEAD-DEDA-514C-8F40-860BD305E4B4}" srcId="{3A4B3986-CF9B-3542-A51B-35870104A77F}" destId="{25715C0F-D251-864C-9EB2-67C980183268}" srcOrd="3" destOrd="0" parTransId="{C3F0C9DA-A802-AC4C-A3C8-9260E3470DC2}" sibTransId="{1AC64408-2D09-9F4E-AF54-BDFC1AB32669}"/>
    <dgm:cxn modelId="{310E79C3-B2DE-E549-851E-E61B1A589964}" type="presOf" srcId="{8CBD4204-903C-2544-8010-3CF738E54935}" destId="{B178A756-EC05-A34C-A5E0-BFB4F1B38738}" srcOrd="0" destOrd="0" presId="urn:microsoft.com/office/officeart/2008/layout/LinedList"/>
    <dgm:cxn modelId="{C783B9D4-572F-534A-B4DA-4F6163559C45}" type="presOf" srcId="{39FE9B6F-C07E-1641-ADE5-1F82993E8009}" destId="{FB333048-87BB-9C4A-A1BC-449139AB0C7F}" srcOrd="0" destOrd="0" presId="urn:microsoft.com/office/officeart/2008/layout/LinedList"/>
    <dgm:cxn modelId="{7EADDBF2-4392-B740-B155-BE8D15D85D42}" type="presOf" srcId="{755B1FB4-139E-C04B-B7CF-FBA5B1BEC883}" destId="{B8E605A5-92A4-C043-AEF3-F48D15C23F15}" srcOrd="0" destOrd="0" presId="urn:microsoft.com/office/officeart/2008/layout/LinedList"/>
    <dgm:cxn modelId="{CBD833F3-F64C-BA48-ADE3-8F4AB1BA420B}" srcId="{3A4B3986-CF9B-3542-A51B-35870104A77F}" destId="{18270697-1549-D94E-9DDA-72FAF6F5010A}" srcOrd="0" destOrd="0" parTransId="{5EA465B1-98B0-8746-8ABA-AD3A1D9F288B}" sibTransId="{5CD86658-295C-F04B-A686-B183560B503F}"/>
    <dgm:cxn modelId="{53C6401E-431D-AA45-894D-1922CC8C4B7F}" type="presParOf" srcId="{38C5B602-65DF-3641-AD6F-2160C776AFC4}" destId="{B1915407-1768-6D41-B8D3-421E3FD4B755}" srcOrd="0" destOrd="0" presId="urn:microsoft.com/office/officeart/2008/layout/LinedList"/>
    <dgm:cxn modelId="{DE9BB115-F38E-9D47-8BAA-852C9F0F7FD4}" type="presParOf" srcId="{38C5B602-65DF-3641-AD6F-2160C776AFC4}" destId="{24D1F348-D229-A54C-9A53-166E856E2EA2}" srcOrd="1" destOrd="0" presId="urn:microsoft.com/office/officeart/2008/layout/LinedList"/>
    <dgm:cxn modelId="{1DD19FE2-40CF-0541-92D8-05BFDD0903FD}" type="presParOf" srcId="{24D1F348-D229-A54C-9A53-166E856E2EA2}" destId="{5A9F2968-A994-7948-8739-C2F25D3C0123}" srcOrd="0" destOrd="0" presId="urn:microsoft.com/office/officeart/2008/layout/LinedList"/>
    <dgm:cxn modelId="{FF715CAB-95F5-A64E-8BCB-2BA91DEB5758}" type="presParOf" srcId="{24D1F348-D229-A54C-9A53-166E856E2EA2}" destId="{483516CA-0296-644C-9BC3-3D7FE7CAF135}" srcOrd="1" destOrd="0" presId="urn:microsoft.com/office/officeart/2008/layout/LinedList"/>
    <dgm:cxn modelId="{DD025EE6-892B-7B46-B02C-7D7B5D17F9F6}" type="presParOf" srcId="{38C5B602-65DF-3641-AD6F-2160C776AFC4}" destId="{ABE2959E-5184-7C44-9735-0DE0AD638EA7}" srcOrd="2" destOrd="0" presId="urn:microsoft.com/office/officeart/2008/layout/LinedList"/>
    <dgm:cxn modelId="{128B5220-0CBE-EC41-B5CF-BF74A0B5250E}" type="presParOf" srcId="{38C5B602-65DF-3641-AD6F-2160C776AFC4}" destId="{2FB1540F-2759-FC44-80E6-A177681C855C}" srcOrd="3" destOrd="0" presId="urn:microsoft.com/office/officeart/2008/layout/LinedList"/>
    <dgm:cxn modelId="{03CC63AE-2ACD-F64E-83AE-756CD9AFC00E}" type="presParOf" srcId="{2FB1540F-2759-FC44-80E6-A177681C855C}" destId="{FB333048-87BB-9C4A-A1BC-449139AB0C7F}" srcOrd="0" destOrd="0" presId="urn:microsoft.com/office/officeart/2008/layout/LinedList"/>
    <dgm:cxn modelId="{1BC8A81B-123B-DE47-98E6-5FF286DAD49E}" type="presParOf" srcId="{2FB1540F-2759-FC44-80E6-A177681C855C}" destId="{5F04E3E0-FFFA-534B-9733-ACA80E433BC7}" srcOrd="1" destOrd="0" presId="urn:microsoft.com/office/officeart/2008/layout/LinedList"/>
    <dgm:cxn modelId="{CEE90E10-1539-C24D-BA13-FDDEF5B0AD38}" type="presParOf" srcId="{38C5B602-65DF-3641-AD6F-2160C776AFC4}" destId="{F4521CA2-83EC-914D-9B66-CAD4D245B6C4}" srcOrd="4" destOrd="0" presId="urn:microsoft.com/office/officeart/2008/layout/LinedList"/>
    <dgm:cxn modelId="{DF04D52B-1680-6F44-B946-6DB9A368BB54}" type="presParOf" srcId="{38C5B602-65DF-3641-AD6F-2160C776AFC4}" destId="{095FE2CA-61C6-2148-9CE8-B5D64A460E5A}" srcOrd="5" destOrd="0" presId="urn:microsoft.com/office/officeart/2008/layout/LinedList"/>
    <dgm:cxn modelId="{044B5810-A31F-CB43-8B7D-381125DAFA00}" type="presParOf" srcId="{095FE2CA-61C6-2148-9CE8-B5D64A460E5A}" destId="{B8E605A5-92A4-C043-AEF3-F48D15C23F15}" srcOrd="0" destOrd="0" presId="urn:microsoft.com/office/officeart/2008/layout/LinedList"/>
    <dgm:cxn modelId="{A0E84276-19FD-4C4B-947C-3172874F2DB8}" type="presParOf" srcId="{095FE2CA-61C6-2148-9CE8-B5D64A460E5A}" destId="{0C2BAF60-7D2E-B948-8FDE-4771157B6981}" srcOrd="1" destOrd="0" presId="urn:microsoft.com/office/officeart/2008/layout/LinedList"/>
    <dgm:cxn modelId="{F61FE436-E370-3B44-8019-4947E051FD69}" type="presParOf" srcId="{38C5B602-65DF-3641-AD6F-2160C776AFC4}" destId="{79300AF2-E199-D74A-8B4A-B799F83653E9}" srcOrd="6" destOrd="0" presId="urn:microsoft.com/office/officeart/2008/layout/LinedList"/>
    <dgm:cxn modelId="{F8982ED3-0B6B-D043-B110-8B7B1F0E5906}" type="presParOf" srcId="{38C5B602-65DF-3641-AD6F-2160C776AFC4}" destId="{82F6E3B5-77D0-ED4B-B8B3-4C23211EF734}" srcOrd="7" destOrd="0" presId="urn:microsoft.com/office/officeart/2008/layout/LinedList"/>
    <dgm:cxn modelId="{744BE60D-BFC3-EB40-87D4-18F9EB1596E7}" type="presParOf" srcId="{82F6E3B5-77D0-ED4B-B8B3-4C23211EF734}" destId="{F462D56C-8163-D442-A1A5-F351E7ADB0B7}" srcOrd="0" destOrd="0" presId="urn:microsoft.com/office/officeart/2008/layout/LinedList"/>
    <dgm:cxn modelId="{A82C59B5-FE3C-F244-ACCD-9955227511AA}" type="presParOf" srcId="{82F6E3B5-77D0-ED4B-B8B3-4C23211EF734}" destId="{173CEEC7-213F-D44B-BA9C-AFF8FA80354C}" srcOrd="1" destOrd="0" presId="urn:microsoft.com/office/officeart/2008/layout/LinedList"/>
    <dgm:cxn modelId="{983E098B-602F-8B48-B9C4-5C04865B7C0D}" type="presParOf" srcId="{38C5B602-65DF-3641-AD6F-2160C776AFC4}" destId="{50AF34A4-6F8A-924C-BE67-316986AC84AC}" srcOrd="8" destOrd="0" presId="urn:microsoft.com/office/officeart/2008/layout/LinedList"/>
    <dgm:cxn modelId="{A2DDC65C-3D26-1A48-8836-BE8026BF9BA0}" type="presParOf" srcId="{38C5B602-65DF-3641-AD6F-2160C776AFC4}" destId="{269DD7C7-56BE-6342-87EF-792455B8329A}" srcOrd="9" destOrd="0" presId="urn:microsoft.com/office/officeart/2008/layout/LinedList"/>
    <dgm:cxn modelId="{650A58E1-1D71-7148-B68E-B027B33082D5}" type="presParOf" srcId="{269DD7C7-56BE-6342-87EF-792455B8329A}" destId="{D9A7CAB0-F210-B24E-924F-3EF345751ADA}" srcOrd="0" destOrd="0" presId="urn:microsoft.com/office/officeart/2008/layout/LinedList"/>
    <dgm:cxn modelId="{394C05F4-824B-484D-9D1F-8CA47E19EF78}" type="presParOf" srcId="{269DD7C7-56BE-6342-87EF-792455B8329A}" destId="{A119E9C8-EF7F-FA47-8666-05AC9DA0E34C}" srcOrd="1" destOrd="0" presId="urn:microsoft.com/office/officeart/2008/layout/LinedList"/>
    <dgm:cxn modelId="{B076F0DB-3391-2C4F-972A-6BABEBA00838}" type="presParOf" srcId="{38C5B602-65DF-3641-AD6F-2160C776AFC4}" destId="{9E55EAAA-1773-F047-BAC6-0C1D88B33BC0}" srcOrd="10" destOrd="0" presId="urn:microsoft.com/office/officeart/2008/layout/LinedList"/>
    <dgm:cxn modelId="{46DC0088-D98C-6E48-8011-1E7B2DF9A125}" type="presParOf" srcId="{38C5B602-65DF-3641-AD6F-2160C776AFC4}" destId="{EA9B51E8-80A1-D247-B9BF-F1C8CAADE94C}" srcOrd="11" destOrd="0" presId="urn:microsoft.com/office/officeart/2008/layout/LinedList"/>
    <dgm:cxn modelId="{3D45FE4E-3D8C-954A-9D5A-8302A1B3FFA6}" type="presParOf" srcId="{EA9B51E8-80A1-D247-B9BF-F1C8CAADE94C}" destId="{1F65B469-99BD-7949-BC83-11C0FD109908}" srcOrd="0" destOrd="0" presId="urn:microsoft.com/office/officeart/2008/layout/LinedList"/>
    <dgm:cxn modelId="{940341D0-45AE-8C4E-A1DC-450AE3B0A4BA}" type="presParOf" srcId="{EA9B51E8-80A1-D247-B9BF-F1C8CAADE94C}" destId="{22E0468B-02C7-BA42-8BB0-48FEF749A7DA}" srcOrd="1" destOrd="0" presId="urn:microsoft.com/office/officeart/2008/layout/LinedList"/>
    <dgm:cxn modelId="{773A65DE-43E3-A44F-A369-D3EC0A6336EB}" type="presParOf" srcId="{38C5B602-65DF-3641-AD6F-2160C776AFC4}" destId="{4C5809E5-DF63-8545-A7C7-08CFC06DFBCF}" srcOrd="12" destOrd="0" presId="urn:microsoft.com/office/officeart/2008/layout/LinedList"/>
    <dgm:cxn modelId="{CC3898AC-BB3B-D44C-A471-C4F3E30E0408}" type="presParOf" srcId="{38C5B602-65DF-3641-AD6F-2160C776AFC4}" destId="{BB90B4A1-F250-894D-8568-1C9B9F64D305}" srcOrd="13" destOrd="0" presId="urn:microsoft.com/office/officeart/2008/layout/LinedList"/>
    <dgm:cxn modelId="{1205D330-E127-EA40-9E86-F87E156A15C1}" type="presParOf" srcId="{BB90B4A1-F250-894D-8568-1C9B9F64D305}" destId="{B178A756-EC05-A34C-A5E0-BFB4F1B38738}" srcOrd="0" destOrd="0" presId="urn:microsoft.com/office/officeart/2008/layout/LinedList"/>
    <dgm:cxn modelId="{0EC534B3-B1B7-5A40-B461-257703A4E944}" type="presParOf" srcId="{BB90B4A1-F250-894D-8568-1C9B9F64D305}" destId="{81381BC2-28EF-DD4E-88F9-8AFBE14A7440}" srcOrd="1" destOrd="0" presId="urn:microsoft.com/office/officeart/2008/layout/Lin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dgm:spPr/>
      <dgm:t>
        <a:bodyPr/>
        <a:lstStyle/>
        <a:p>
          <a:r>
            <a:rPr lang="en-US" dirty="0"/>
            <a:t>8 Observations of Achievement</a:t>
          </a:r>
          <a:endParaRPr lang="en-CA"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59EEE8DF-D22D-4B4E-8A1E-EC92E4959738}">
      <dgm:prSet/>
      <dgm:spPr/>
      <dgm:t>
        <a:bodyPr/>
        <a:lstStyle/>
        <a:p>
          <a:r>
            <a:rPr lang="en-US" dirty="0"/>
            <a:t>At least:</a:t>
          </a:r>
          <a:endParaRPr lang="en-CA" dirty="0"/>
        </a:p>
      </dgm:t>
    </dgm:pt>
    <dgm:pt modelId="{13892624-4196-8A4A-A331-420AB3F46693}" type="parTrans" cxnId="{B3B41AFB-7710-EC4B-8D38-44B6A60AA521}">
      <dgm:prSet/>
      <dgm:spPr/>
      <dgm:t>
        <a:bodyPr/>
        <a:lstStyle/>
        <a:p>
          <a:endParaRPr lang="en-US"/>
        </a:p>
      </dgm:t>
    </dgm:pt>
    <dgm:pt modelId="{6F104D23-4C8A-4042-AAFF-209334932D08}" type="sibTrans" cxnId="{B3B41AFB-7710-EC4B-8D38-44B6A60AA521}">
      <dgm:prSet/>
      <dgm:spPr/>
      <dgm:t>
        <a:bodyPr/>
        <a:lstStyle/>
        <a:p>
          <a:endParaRPr lang="en-US"/>
        </a:p>
      </dgm:t>
    </dgm:pt>
    <dgm:pt modelId="{A47267A6-0C0D-D541-A0B4-16BA69CB3F19}">
      <dgm:prSet custT="1"/>
      <dgm:spPr/>
      <dgm:t>
        <a:bodyPr/>
        <a:lstStyle/>
        <a:p>
          <a:r>
            <a:rPr lang="en-US" sz="1800" baseline="0" dirty="0"/>
            <a:t>2 patients with acute agitation &amp; aggression</a:t>
          </a:r>
          <a:endParaRPr lang="en-CA" sz="1800" dirty="0"/>
        </a:p>
      </dgm:t>
    </dgm:pt>
    <dgm:pt modelId="{6F1E0462-9535-8D40-A177-C119699BD7F2}" type="parTrans" cxnId="{3006D613-111A-694E-A54C-62F432134DD2}">
      <dgm:prSet/>
      <dgm:spPr/>
      <dgm:t>
        <a:bodyPr/>
        <a:lstStyle/>
        <a:p>
          <a:endParaRPr lang="en-US"/>
        </a:p>
      </dgm:t>
    </dgm:pt>
    <dgm:pt modelId="{A1A3FECE-111E-8645-A723-73CA5D71344F}" type="sibTrans" cxnId="{3006D613-111A-694E-A54C-62F432134DD2}">
      <dgm:prSet/>
      <dgm:spPr/>
      <dgm:t>
        <a:bodyPr/>
        <a:lstStyle/>
        <a:p>
          <a:endParaRPr lang="en-US"/>
        </a:p>
      </dgm:t>
    </dgm:pt>
    <dgm:pt modelId="{D81796B8-B23F-864F-9C94-CD4CAFB06B42}">
      <dgm:prSet custT="1"/>
      <dgm:spPr/>
      <dgm:t>
        <a:bodyPr/>
        <a:lstStyle/>
        <a:p>
          <a:r>
            <a:rPr lang="en-US" sz="1800" baseline="0" dirty="0"/>
            <a:t>2 patients with active suicidal ideation</a:t>
          </a:r>
          <a:endParaRPr lang="en-CA" sz="1800" dirty="0"/>
        </a:p>
      </dgm:t>
    </dgm:pt>
    <dgm:pt modelId="{E7B7D424-14D1-F445-A0DA-12D47A1A9EDA}" type="parTrans" cxnId="{35F41DF8-5BCF-5A49-A6B2-274616561AFD}">
      <dgm:prSet/>
      <dgm:spPr/>
      <dgm:t>
        <a:bodyPr/>
        <a:lstStyle/>
        <a:p>
          <a:endParaRPr lang="en-US"/>
        </a:p>
      </dgm:t>
    </dgm:pt>
    <dgm:pt modelId="{85CF5DAF-9520-544F-BCCF-C847C9833EA1}" type="sibTrans" cxnId="{35F41DF8-5BCF-5A49-A6B2-274616561AFD}">
      <dgm:prSet/>
      <dgm:spPr/>
      <dgm:t>
        <a:bodyPr/>
        <a:lstStyle/>
        <a:p>
          <a:endParaRPr lang="en-US"/>
        </a:p>
      </dgm:t>
    </dgm:pt>
    <dgm:pt modelId="{5BE8A66F-00FE-684E-9A10-B66DF03FCFAF}">
      <dgm:prSet custT="1"/>
      <dgm:spPr/>
      <dgm:t>
        <a:bodyPr/>
        <a:lstStyle/>
        <a:p>
          <a:r>
            <a:rPr lang="en-US" sz="1800" baseline="0" dirty="0"/>
            <a:t>1 patient with homicidal/violent ideation or risk of harm to others</a:t>
          </a:r>
          <a:endParaRPr lang="en-CA" sz="1800" dirty="0"/>
        </a:p>
      </dgm:t>
    </dgm:pt>
    <dgm:pt modelId="{FEFD2E01-17D9-EB4C-8BE5-E50185CA5E31}" type="parTrans" cxnId="{5BAE9BE9-E99C-E441-B8FF-66E73C6B5C1F}">
      <dgm:prSet/>
      <dgm:spPr/>
      <dgm:t>
        <a:bodyPr/>
        <a:lstStyle/>
        <a:p>
          <a:endParaRPr lang="en-US"/>
        </a:p>
      </dgm:t>
    </dgm:pt>
    <dgm:pt modelId="{424CEB61-1805-2A4C-B8BD-05558D26BF9D}" type="sibTrans" cxnId="{5BAE9BE9-E99C-E441-B8FF-66E73C6B5C1F}">
      <dgm:prSet/>
      <dgm:spPr/>
      <dgm:t>
        <a:bodyPr/>
        <a:lstStyle/>
        <a:p>
          <a:endParaRPr lang="en-US"/>
        </a:p>
      </dgm:t>
    </dgm:pt>
    <dgm:pt modelId="{0A70D10A-AA73-5641-9ACC-05CBA1F0E94B}">
      <dgm:prSet custT="1"/>
      <dgm:spPr/>
      <dgm:t>
        <a:bodyPr/>
        <a:lstStyle/>
        <a:p>
          <a:r>
            <a:rPr lang="en-US" sz="1800" baseline="0" dirty="0"/>
            <a:t>2 patients with medical emergencies related to delirium</a:t>
          </a:r>
          <a:endParaRPr lang="en-CA" sz="1800" dirty="0"/>
        </a:p>
      </dgm:t>
    </dgm:pt>
    <dgm:pt modelId="{977104D4-8CE8-AC48-B5FE-DF36E3CF51BB}" type="parTrans" cxnId="{7F6801E4-A7E7-694D-9E4E-B23FD3135070}">
      <dgm:prSet/>
      <dgm:spPr/>
      <dgm:t>
        <a:bodyPr/>
        <a:lstStyle/>
        <a:p>
          <a:endParaRPr lang="en-US"/>
        </a:p>
      </dgm:t>
    </dgm:pt>
    <dgm:pt modelId="{5F05081C-E935-024E-B506-E9F0C332C348}" type="sibTrans" cxnId="{7F6801E4-A7E7-694D-9E4E-B23FD3135070}">
      <dgm:prSet/>
      <dgm:spPr/>
      <dgm:t>
        <a:bodyPr/>
        <a:lstStyle/>
        <a:p>
          <a:endParaRPr lang="en-US"/>
        </a:p>
      </dgm:t>
    </dgm:pt>
    <dgm:pt modelId="{C097E909-D4AB-6943-BDB7-49349A0D458A}">
      <dgm:prSet custT="1"/>
      <dgm:spPr/>
      <dgm:t>
        <a:bodyPr/>
        <a:lstStyle/>
        <a:p>
          <a:r>
            <a:rPr lang="en-US" sz="1800" baseline="0" dirty="0"/>
            <a:t>1 patient with acute dystonic reaction, catatonia, serotonin syndrome or NMS</a:t>
          </a:r>
          <a:endParaRPr lang="en-CA" sz="1800" dirty="0"/>
        </a:p>
      </dgm:t>
    </dgm:pt>
    <dgm:pt modelId="{6063C4BD-1B04-7D4A-BEC0-E72D13F324D1}" type="parTrans" cxnId="{E7FD0C08-D69B-894E-A3EF-EEF97D39F1E7}">
      <dgm:prSet/>
      <dgm:spPr/>
      <dgm:t>
        <a:bodyPr/>
        <a:lstStyle/>
        <a:p>
          <a:endParaRPr lang="en-US"/>
        </a:p>
      </dgm:t>
    </dgm:pt>
    <dgm:pt modelId="{A483D17F-0BE9-D047-990F-FCA921ADDF71}" type="sibTrans" cxnId="{E7FD0C08-D69B-894E-A3EF-EEF97D39F1E7}">
      <dgm:prSet/>
      <dgm:spPr/>
      <dgm:t>
        <a:bodyPr/>
        <a:lstStyle/>
        <a:p>
          <a:endParaRPr lang="en-US"/>
        </a:p>
      </dgm:t>
    </dgm:pt>
    <dgm:pt modelId="{C9D40671-16AF-8C41-8D41-B4F7E8024DD0}">
      <dgm:prSet custT="1"/>
      <dgm:spPr/>
      <dgm:t>
        <a:bodyPr/>
        <a:lstStyle/>
        <a:p>
          <a:r>
            <a:rPr lang="en-US" sz="1800" dirty="0"/>
            <a:t>3 by psychiatrist / psychiatric subspecialist</a:t>
          </a:r>
        </a:p>
      </dgm:t>
    </dgm:pt>
    <dgm:pt modelId="{FF20DBFC-2AE7-6143-8A41-1AAA33C7001B}" type="parTrans" cxnId="{1D854249-3924-304C-8A3A-FA423AB51D20}">
      <dgm:prSet/>
      <dgm:spPr/>
      <dgm:t>
        <a:bodyPr/>
        <a:lstStyle/>
        <a:p>
          <a:endParaRPr lang="en-US"/>
        </a:p>
      </dgm:t>
    </dgm:pt>
    <dgm:pt modelId="{038E328B-03E2-1949-A014-495BBCF6116F}" type="sibTrans" cxnId="{1D854249-3924-304C-8A3A-FA423AB51D20}">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8"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8"/>
      <dgm:spPr/>
    </dgm:pt>
    <dgm:pt modelId="{1EA0990D-EFF9-F445-A47B-8F8A11A70451}" type="pres">
      <dgm:prSet presAssocID="{59EEE8DF-D22D-4B4E-8A1E-EC92E4959738}" presName="vert1" presStyleCnt="0"/>
      <dgm:spPr/>
    </dgm:pt>
    <dgm:pt modelId="{EEB930A8-8D41-9E4C-AF6F-3BBB64FA2B62}" type="pres">
      <dgm:prSet presAssocID="{A47267A6-0C0D-D541-A0B4-16BA69CB3F19}" presName="vertSpace2a" presStyleCnt="0"/>
      <dgm:spPr/>
    </dgm:pt>
    <dgm:pt modelId="{A7EC34EF-109F-8C46-B0B9-30B4EAA4ED23}" type="pres">
      <dgm:prSet presAssocID="{A47267A6-0C0D-D541-A0B4-16BA69CB3F19}" presName="horz2" presStyleCnt="0"/>
      <dgm:spPr/>
    </dgm:pt>
    <dgm:pt modelId="{944F8ACF-7BC7-3949-AA76-6CE9466565D4}" type="pres">
      <dgm:prSet presAssocID="{A47267A6-0C0D-D541-A0B4-16BA69CB3F19}" presName="horzSpace2" presStyleCnt="0"/>
      <dgm:spPr/>
    </dgm:pt>
    <dgm:pt modelId="{25DDD40C-F60E-4B4B-8BEC-04B45D4D2AA6}" type="pres">
      <dgm:prSet presAssocID="{A47267A6-0C0D-D541-A0B4-16BA69CB3F19}" presName="tx2" presStyleLbl="revTx" presStyleIdx="2" presStyleCnt="8"/>
      <dgm:spPr/>
    </dgm:pt>
    <dgm:pt modelId="{B812EEC9-BCAE-074C-925D-609AED274BB3}" type="pres">
      <dgm:prSet presAssocID="{A47267A6-0C0D-D541-A0B4-16BA69CB3F19}" presName="vert2" presStyleCnt="0"/>
      <dgm:spPr/>
    </dgm:pt>
    <dgm:pt modelId="{480AFFAF-7CC5-F74D-AAB3-7FE96022CA99}" type="pres">
      <dgm:prSet presAssocID="{A47267A6-0C0D-D541-A0B4-16BA69CB3F19}" presName="thinLine2b" presStyleLbl="callout" presStyleIdx="0" presStyleCnt="6"/>
      <dgm:spPr/>
    </dgm:pt>
    <dgm:pt modelId="{F3E3F1DE-FF80-4C49-A83C-BEF8663E05E7}" type="pres">
      <dgm:prSet presAssocID="{A47267A6-0C0D-D541-A0B4-16BA69CB3F19}" presName="vertSpace2b" presStyleCnt="0"/>
      <dgm:spPr/>
    </dgm:pt>
    <dgm:pt modelId="{844E0729-200F-6D42-B960-B1C5486648BE}" type="pres">
      <dgm:prSet presAssocID="{D81796B8-B23F-864F-9C94-CD4CAFB06B42}" presName="horz2" presStyleCnt="0"/>
      <dgm:spPr/>
    </dgm:pt>
    <dgm:pt modelId="{74C8ED32-B1F4-BA48-8A15-D4CE549BDF07}" type="pres">
      <dgm:prSet presAssocID="{D81796B8-B23F-864F-9C94-CD4CAFB06B42}" presName="horzSpace2" presStyleCnt="0"/>
      <dgm:spPr/>
    </dgm:pt>
    <dgm:pt modelId="{B9AF6DBF-F175-7A45-ACB5-421CF38A537A}" type="pres">
      <dgm:prSet presAssocID="{D81796B8-B23F-864F-9C94-CD4CAFB06B42}" presName="tx2" presStyleLbl="revTx" presStyleIdx="3" presStyleCnt="8"/>
      <dgm:spPr/>
    </dgm:pt>
    <dgm:pt modelId="{18461DF4-ACC5-7845-A80B-7821B841675C}" type="pres">
      <dgm:prSet presAssocID="{D81796B8-B23F-864F-9C94-CD4CAFB06B42}" presName="vert2" presStyleCnt="0"/>
      <dgm:spPr/>
    </dgm:pt>
    <dgm:pt modelId="{256FF5FA-88A2-C946-B702-B3EAEFF891FD}" type="pres">
      <dgm:prSet presAssocID="{D81796B8-B23F-864F-9C94-CD4CAFB06B42}" presName="thinLine2b" presStyleLbl="callout" presStyleIdx="1" presStyleCnt="6"/>
      <dgm:spPr/>
    </dgm:pt>
    <dgm:pt modelId="{2CCA8140-541B-DA44-9B9B-712CBF0558EA}" type="pres">
      <dgm:prSet presAssocID="{D81796B8-B23F-864F-9C94-CD4CAFB06B42}" presName="vertSpace2b" presStyleCnt="0"/>
      <dgm:spPr/>
    </dgm:pt>
    <dgm:pt modelId="{4D36710C-A0EC-324B-8F3A-D0F237BB9752}" type="pres">
      <dgm:prSet presAssocID="{5BE8A66F-00FE-684E-9A10-B66DF03FCFAF}" presName="horz2" presStyleCnt="0"/>
      <dgm:spPr/>
    </dgm:pt>
    <dgm:pt modelId="{BEB3E5E7-2467-8042-9DE1-BBE6684CA7E2}" type="pres">
      <dgm:prSet presAssocID="{5BE8A66F-00FE-684E-9A10-B66DF03FCFAF}" presName="horzSpace2" presStyleCnt="0"/>
      <dgm:spPr/>
    </dgm:pt>
    <dgm:pt modelId="{2207740F-6034-4B48-95F7-6E0D04C65ACE}" type="pres">
      <dgm:prSet presAssocID="{5BE8A66F-00FE-684E-9A10-B66DF03FCFAF}" presName="tx2" presStyleLbl="revTx" presStyleIdx="4" presStyleCnt="8"/>
      <dgm:spPr/>
    </dgm:pt>
    <dgm:pt modelId="{C7EC6040-E573-8548-8B8A-DFEB2E3D0B5C}" type="pres">
      <dgm:prSet presAssocID="{5BE8A66F-00FE-684E-9A10-B66DF03FCFAF}" presName="vert2" presStyleCnt="0"/>
      <dgm:spPr/>
    </dgm:pt>
    <dgm:pt modelId="{B9A4F70E-9852-0641-B880-9A2199A67907}" type="pres">
      <dgm:prSet presAssocID="{5BE8A66F-00FE-684E-9A10-B66DF03FCFAF}" presName="thinLine2b" presStyleLbl="callout" presStyleIdx="2" presStyleCnt="6"/>
      <dgm:spPr/>
    </dgm:pt>
    <dgm:pt modelId="{341165A2-5952-B248-B91F-8349D6A7F1CE}" type="pres">
      <dgm:prSet presAssocID="{5BE8A66F-00FE-684E-9A10-B66DF03FCFAF}" presName="vertSpace2b" presStyleCnt="0"/>
      <dgm:spPr/>
    </dgm:pt>
    <dgm:pt modelId="{32A2F246-9487-3C4B-B4FE-6D03FD7D3B82}" type="pres">
      <dgm:prSet presAssocID="{0A70D10A-AA73-5641-9ACC-05CBA1F0E94B}" presName="horz2" presStyleCnt="0"/>
      <dgm:spPr/>
    </dgm:pt>
    <dgm:pt modelId="{05E5B10F-9C0E-B848-A571-E6A051D0AF8E}" type="pres">
      <dgm:prSet presAssocID="{0A70D10A-AA73-5641-9ACC-05CBA1F0E94B}" presName="horzSpace2" presStyleCnt="0"/>
      <dgm:spPr/>
    </dgm:pt>
    <dgm:pt modelId="{8977A79A-8574-B04C-A263-0693F250BFE6}" type="pres">
      <dgm:prSet presAssocID="{0A70D10A-AA73-5641-9ACC-05CBA1F0E94B}" presName="tx2" presStyleLbl="revTx" presStyleIdx="5" presStyleCnt="8"/>
      <dgm:spPr/>
    </dgm:pt>
    <dgm:pt modelId="{C2359D4D-1798-0D4B-9651-9479311C81A5}" type="pres">
      <dgm:prSet presAssocID="{0A70D10A-AA73-5641-9ACC-05CBA1F0E94B}" presName="vert2" presStyleCnt="0"/>
      <dgm:spPr/>
    </dgm:pt>
    <dgm:pt modelId="{D3CEAE90-5EE5-4A4C-A664-5A5D603A80A2}" type="pres">
      <dgm:prSet presAssocID="{0A70D10A-AA73-5641-9ACC-05CBA1F0E94B}" presName="thinLine2b" presStyleLbl="callout" presStyleIdx="3" presStyleCnt="6"/>
      <dgm:spPr/>
    </dgm:pt>
    <dgm:pt modelId="{742283C8-C35E-AB42-B4AF-934142BF56B0}" type="pres">
      <dgm:prSet presAssocID="{0A70D10A-AA73-5641-9ACC-05CBA1F0E94B}" presName="vertSpace2b" presStyleCnt="0"/>
      <dgm:spPr/>
    </dgm:pt>
    <dgm:pt modelId="{29F60086-4B8C-1A40-AAAB-3AA788663EFD}" type="pres">
      <dgm:prSet presAssocID="{C097E909-D4AB-6943-BDB7-49349A0D458A}" presName="horz2" presStyleCnt="0"/>
      <dgm:spPr/>
    </dgm:pt>
    <dgm:pt modelId="{2C04BB90-DF11-F043-9CEB-635C41CB309E}" type="pres">
      <dgm:prSet presAssocID="{C097E909-D4AB-6943-BDB7-49349A0D458A}" presName="horzSpace2" presStyleCnt="0"/>
      <dgm:spPr/>
    </dgm:pt>
    <dgm:pt modelId="{A8135B79-B975-A641-9C73-0FC1FB8CACDD}" type="pres">
      <dgm:prSet presAssocID="{C097E909-D4AB-6943-BDB7-49349A0D458A}" presName="tx2" presStyleLbl="revTx" presStyleIdx="6" presStyleCnt="8"/>
      <dgm:spPr/>
    </dgm:pt>
    <dgm:pt modelId="{0D9A2D76-E65C-8D48-999A-B2618F566FC3}" type="pres">
      <dgm:prSet presAssocID="{C097E909-D4AB-6943-BDB7-49349A0D458A}" presName="vert2" presStyleCnt="0"/>
      <dgm:spPr/>
    </dgm:pt>
    <dgm:pt modelId="{8E01644A-055B-CD43-8E96-2FA981E8A285}" type="pres">
      <dgm:prSet presAssocID="{C097E909-D4AB-6943-BDB7-49349A0D458A}" presName="thinLine2b" presStyleLbl="callout" presStyleIdx="4" presStyleCnt="6"/>
      <dgm:spPr/>
    </dgm:pt>
    <dgm:pt modelId="{023D05E6-492D-A94C-8C0E-48FE17AE6BB1}" type="pres">
      <dgm:prSet presAssocID="{C097E909-D4AB-6943-BDB7-49349A0D458A}" presName="vertSpace2b" presStyleCnt="0"/>
      <dgm:spPr/>
    </dgm:pt>
    <dgm:pt modelId="{0DEE3F23-5C00-B646-BBD9-3F06FEEE8145}" type="pres">
      <dgm:prSet presAssocID="{C9D40671-16AF-8C41-8D41-B4F7E8024DD0}" presName="horz2" presStyleCnt="0"/>
      <dgm:spPr/>
    </dgm:pt>
    <dgm:pt modelId="{603C01FF-4F87-9A47-9449-F4A470233B7F}" type="pres">
      <dgm:prSet presAssocID="{C9D40671-16AF-8C41-8D41-B4F7E8024DD0}" presName="horzSpace2" presStyleCnt="0"/>
      <dgm:spPr/>
    </dgm:pt>
    <dgm:pt modelId="{5846A75C-E724-9E48-9825-82243C0BA776}" type="pres">
      <dgm:prSet presAssocID="{C9D40671-16AF-8C41-8D41-B4F7E8024DD0}" presName="tx2" presStyleLbl="revTx" presStyleIdx="7" presStyleCnt="8"/>
      <dgm:spPr/>
    </dgm:pt>
    <dgm:pt modelId="{7F439FEB-BFD8-FB4E-8508-CC2BD43D7653}" type="pres">
      <dgm:prSet presAssocID="{C9D40671-16AF-8C41-8D41-B4F7E8024DD0}" presName="vert2" presStyleCnt="0"/>
      <dgm:spPr/>
    </dgm:pt>
    <dgm:pt modelId="{55519F76-3ACB-3644-B5E5-6FE5F6C254D7}" type="pres">
      <dgm:prSet presAssocID="{C9D40671-16AF-8C41-8D41-B4F7E8024DD0}" presName="thinLine2b" presStyleLbl="callout" presStyleIdx="5" presStyleCnt="6"/>
      <dgm:spPr/>
    </dgm:pt>
    <dgm:pt modelId="{FC6D9226-9DDA-4944-ACBB-51E828B9BC56}" type="pres">
      <dgm:prSet presAssocID="{C9D40671-16AF-8C41-8D41-B4F7E8024DD0}" presName="vertSpace2b" presStyleCnt="0"/>
      <dgm:spPr/>
    </dgm:pt>
  </dgm:ptLst>
  <dgm:cxnLst>
    <dgm:cxn modelId="{E7FD0C08-D69B-894E-A3EF-EEF97D39F1E7}" srcId="{59EEE8DF-D22D-4B4E-8A1E-EC92E4959738}" destId="{C097E909-D4AB-6943-BDB7-49349A0D458A}" srcOrd="4" destOrd="0" parTransId="{6063C4BD-1B04-7D4A-BEC0-E72D13F324D1}" sibTransId="{A483D17F-0BE9-D047-990F-FCA921ADDF71}"/>
    <dgm:cxn modelId="{3006D613-111A-694E-A54C-62F432134DD2}" srcId="{59EEE8DF-D22D-4B4E-8A1E-EC92E4959738}" destId="{A47267A6-0C0D-D541-A0B4-16BA69CB3F19}" srcOrd="0" destOrd="0" parTransId="{6F1E0462-9535-8D40-A177-C119699BD7F2}" sibTransId="{A1A3FECE-111E-8645-A723-73CA5D71344F}"/>
    <dgm:cxn modelId="{D482553A-B893-4D40-B801-09332C66F5AA}" type="presOf" srcId="{0A70D10A-AA73-5641-9ACC-05CBA1F0E94B}" destId="{8977A79A-8574-B04C-A263-0693F250BFE6}" srcOrd="0" destOrd="0" presId="urn:microsoft.com/office/officeart/2008/layout/LinedList"/>
    <dgm:cxn modelId="{1F35273B-C712-7943-9538-308ABD783A29}" type="presOf" srcId="{112221F2-DBE2-D24D-B14A-F1724FAE7175}" destId="{D6F7EE32-AA19-D14C-8539-1A859E41669C}" srcOrd="0" destOrd="0" presId="urn:microsoft.com/office/officeart/2008/layout/LinedList"/>
    <dgm:cxn modelId="{1D854249-3924-304C-8A3A-FA423AB51D20}" srcId="{59EEE8DF-D22D-4B4E-8A1E-EC92E4959738}" destId="{C9D40671-16AF-8C41-8D41-B4F7E8024DD0}" srcOrd="5" destOrd="0" parTransId="{FF20DBFC-2AE7-6143-8A41-1AAA33C7001B}" sibTransId="{038E328B-03E2-1949-A014-495BBCF6116F}"/>
    <dgm:cxn modelId="{ED096463-E5F6-7F44-80CC-31C73389DDA7}" type="presOf" srcId="{D81796B8-B23F-864F-9C94-CD4CAFB06B42}" destId="{B9AF6DBF-F175-7A45-ACB5-421CF38A537A}" srcOrd="0" destOrd="0" presId="urn:microsoft.com/office/officeart/2008/layout/LinedList"/>
    <dgm:cxn modelId="{4273EA66-E61B-CA4E-9808-71E07FAEFA9C}" type="presOf" srcId="{CEDA873A-505F-2641-9E5B-92E25E350DD2}" destId="{CF5A251F-5A8E-D040-8E0C-48BE43F186FE}" srcOrd="0" destOrd="0" presId="urn:microsoft.com/office/officeart/2008/layout/LinedList"/>
    <dgm:cxn modelId="{B7036179-889E-8A42-B801-44C34B918A4C}" type="presOf" srcId="{C097E909-D4AB-6943-BDB7-49349A0D458A}" destId="{A8135B79-B975-A641-9C73-0FC1FB8CACDD}" srcOrd="0" destOrd="0" presId="urn:microsoft.com/office/officeart/2008/layout/LinedList"/>
    <dgm:cxn modelId="{8AC6127D-8110-E848-9807-F67E1ACB4A55}" type="presOf" srcId="{5BE8A66F-00FE-684E-9A10-B66DF03FCFAF}" destId="{2207740F-6034-4B48-95F7-6E0D04C65ACE}"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77985DCE-E7D8-324E-A996-16098EC7F144}" srcId="{CEDA873A-505F-2641-9E5B-92E25E350DD2}" destId="{112221F2-DBE2-D24D-B14A-F1724FAE7175}" srcOrd="0" destOrd="0" parTransId="{B5F8E0CF-6B2A-214B-87B0-C69BF2940AF6}" sibTransId="{191AD78A-F4C1-424E-A498-A6D5B5B801D5}"/>
    <dgm:cxn modelId="{720776DD-6B4C-744B-9679-BDF5D1A0C6B3}" type="presOf" srcId="{A47267A6-0C0D-D541-A0B4-16BA69CB3F19}" destId="{25DDD40C-F60E-4B4B-8BEC-04B45D4D2AA6}" srcOrd="0" destOrd="0" presId="urn:microsoft.com/office/officeart/2008/layout/LinedList"/>
    <dgm:cxn modelId="{7F6801E4-A7E7-694D-9E4E-B23FD3135070}" srcId="{59EEE8DF-D22D-4B4E-8A1E-EC92E4959738}" destId="{0A70D10A-AA73-5641-9ACC-05CBA1F0E94B}" srcOrd="3" destOrd="0" parTransId="{977104D4-8CE8-AC48-B5FE-DF36E3CF51BB}" sibTransId="{5F05081C-E935-024E-B506-E9F0C332C348}"/>
    <dgm:cxn modelId="{5BAE9BE9-E99C-E441-B8FF-66E73C6B5C1F}" srcId="{59EEE8DF-D22D-4B4E-8A1E-EC92E4959738}" destId="{5BE8A66F-00FE-684E-9A10-B66DF03FCFAF}" srcOrd="2" destOrd="0" parTransId="{FEFD2E01-17D9-EB4C-8BE5-E50185CA5E31}" sibTransId="{424CEB61-1805-2A4C-B8BD-05558D26BF9D}"/>
    <dgm:cxn modelId="{1F5994F3-5CFA-D149-B0DA-ACD2EA7972AB}" type="presOf" srcId="{C9D40671-16AF-8C41-8D41-B4F7E8024DD0}" destId="{5846A75C-E724-9E48-9825-82243C0BA776}" srcOrd="0" destOrd="0" presId="urn:microsoft.com/office/officeart/2008/layout/LinedList"/>
    <dgm:cxn modelId="{35F41DF8-5BCF-5A49-A6B2-274616561AFD}" srcId="{59EEE8DF-D22D-4B4E-8A1E-EC92E4959738}" destId="{D81796B8-B23F-864F-9C94-CD4CAFB06B42}" srcOrd="1" destOrd="0" parTransId="{E7B7D424-14D1-F445-A0DA-12D47A1A9EDA}" sibTransId="{85CF5DAF-9520-544F-BCCF-C847C9833EA1}"/>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CFD407AB-E37A-8B46-AD58-3D4A6339887A}" type="presParOf" srcId="{1EA0990D-EFF9-F445-A47B-8F8A11A70451}" destId="{EEB930A8-8D41-9E4C-AF6F-3BBB64FA2B62}" srcOrd="0" destOrd="0" presId="urn:microsoft.com/office/officeart/2008/layout/LinedList"/>
    <dgm:cxn modelId="{097370C0-D5FD-B44E-8B3E-6F09148A0FD6}" type="presParOf" srcId="{1EA0990D-EFF9-F445-A47B-8F8A11A70451}" destId="{A7EC34EF-109F-8C46-B0B9-30B4EAA4ED23}" srcOrd="1" destOrd="0" presId="urn:microsoft.com/office/officeart/2008/layout/LinedList"/>
    <dgm:cxn modelId="{C2907F0E-BAD8-B846-8B6C-F88BDE16921A}" type="presParOf" srcId="{A7EC34EF-109F-8C46-B0B9-30B4EAA4ED23}" destId="{944F8ACF-7BC7-3949-AA76-6CE9466565D4}" srcOrd="0" destOrd="0" presId="urn:microsoft.com/office/officeart/2008/layout/LinedList"/>
    <dgm:cxn modelId="{D409A26B-AA6E-BB4A-A59C-58B670C93C0E}" type="presParOf" srcId="{A7EC34EF-109F-8C46-B0B9-30B4EAA4ED23}" destId="{25DDD40C-F60E-4B4B-8BEC-04B45D4D2AA6}" srcOrd="1" destOrd="0" presId="urn:microsoft.com/office/officeart/2008/layout/LinedList"/>
    <dgm:cxn modelId="{0720BB28-A02F-AB46-AD6F-2D0B03E9D6A5}" type="presParOf" srcId="{A7EC34EF-109F-8C46-B0B9-30B4EAA4ED23}" destId="{B812EEC9-BCAE-074C-925D-609AED274BB3}" srcOrd="2" destOrd="0" presId="urn:microsoft.com/office/officeart/2008/layout/LinedList"/>
    <dgm:cxn modelId="{E729CE92-9B6E-4540-B672-3A42165F9621}" type="presParOf" srcId="{1EA0990D-EFF9-F445-A47B-8F8A11A70451}" destId="{480AFFAF-7CC5-F74D-AAB3-7FE96022CA99}" srcOrd="2" destOrd="0" presId="urn:microsoft.com/office/officeart/2008/layout/LinedList"/>
    <dgm:cxn modelId="{038D718E-0B00-B84B-9771-7EC1DED4CF4B}" type="presParOf" srcId="{1EA0990D-EFF9-F445-A47B-8F8A11A70451}" destId="{F3E3F1DE-FF80-4C49-A83C-BEF8663E05E7}" srcOrd="3" destOrd="0" presId="urn:microsoft.com/office/officeart/2008/layout/LinedList"/>
    <dgm:cxn modelId="{2F400ED4-44E5-0046-B371-C7076A8F5D3C}" type="presParOf" srcId="{1EA0990D-EFF9-F445-A47B-8F8A11A70451}" destId="{844E0729-200F-6D42-B960-B1C5486648BE}" srcOrd="4" destOrd="0" presId="urn:microsoft.com/office/officeart/2008/layout/LinedList"/>
    <dgm:cxn modelId="{4B2B5169-1399-554D-ADD4-AAB099D4CCDE}" type="presParOf" srcId="{844E0729-200F-6D42-B960-B1C5486648BE}" destId="{74C8ED32-B1F4-BA48-8A15-D4CE549BDF07}" srcOrd="0" destOrd="0" presId="urn:microsoft.com/office/officeart/2008/layout/LinedList"/>
    <dgm:cxn modelId="{7CF66B16-0FD3-4E4C-A286-0AB7FA515947}" type="presParOf" srcId="{844E0729-200F-6D42-B960-B1C5486648BE}" destId="{B9AF6DBF-F175-7A45-ACB5-421CF38A537A}" srcOrd="1" destOrd="0" presId="urn:microsoft.com/office/officeart/2008/layout/LinedList"/>
    <dgm:cxn modelId="{7BF1EDF5-B297-C148-A6C2-2EDD34172F19}" type="presParOf" srcId="{844E0729-200F-6D42-B960-B1C5486648BE}" destId="{18461DF4-ACC5-7845-A80B-7821B841675C}" srcOrd="2" destOrd="0" presId="urn:microsoft.com/office/officeart/2008/layout/LinedList"/>
    <dgm:cxn modelId="{CA2CECBA-50DC-3948-A6F7-E0132B45D2C0}" type="presParOf" srcId="{1EA0990D-EFF9-F445-A47B-8F8A11A70451}" destId="{256FF5FA-88A2-C946-B702-B3EAEFF891FD}" srcOrd="5" destOrd="0" presId="urn:microsoft.com/office/officeart/2008/layout/LinedList"/>
    <dgm:cxn modelId="{CE4F4A0B-AE44-A141-B75E-FE4F283E29F3}" type="presParOf" srcId="{1EA0990D-EFF9-F445-A47B-8F8A11A70451}" destId="{2CCA8140-541B-DA44-9B9B-712CBF0558EA}" srcOrd="6" destOrd="0" presId="urn:microsoft.com/office/officeart/2008/layout/LinedList"/>
    <dgm:cxn modelId="{96CC08C8-BD40-D744-9051-74527A65AACA}" type="presParOf" srcId="{1EA0990D-EFF9-F445-A47B-8F8A11A70451}" destId="{4D36710C-A0EC-324B-8F3A-D0F237BB9752}" srcOrd="7" destOrd="0" presId="urn:microsoft.com/office/officeart/2008/layout/LinedList"/>
    <dgm:cxn modelId="{69E36D62-F2D8-D149-8E04-CB7F7BE3AB1C}" type="presParOf" srcId="{4D36710C-A0EC-324B-8F3A-D0F237BB9752}" destId="{BEB3E5E7-2467-8042-9DE1-BBE6684CA7E2}" srcOrd="0" destOrd="0" presId="urn:microsoft.com/office/officeart/2008/layout/LinedList"/>
    <dgm:cxn modelId="{ECCDAB3A-A80A-6C4F-B1EF-BFFCC10EB2A5}" type="presParOf" srcId="{4D36710C-A0EC-324B-8F3A-D0F237BB9752}" destId="{2207740F-6034-4B48-95F7-6E0D04C65ACE}" srcOrd="1" destOrd="0" presId="urn:microsoft.com/office/officeart/2008/layout/LinedList"/>
    <dgm:cxn modelId="{49976B89-447B-7246-92DA-ED037ACDC67E}" type="presParOf" srcId="{4D36710C-A0EC-324B-8F3A-D0F237BB9752}" destId="{C7EC6040-E573-8548-8B8A-DFEB2E3D0B5C}" srcOrd="2" destOrd="0" presId="urn:microsoft.com/office/officeart/2008/layout/LinedList"/>
    <dgm:cxn modelId="{3B7555B7-CF02-AD4C-85A4-F2145DF72012}" type="presParOf" srcId="{1EA0990D-EFF9-F445-A47B-8F8A11A70451}" destId="{B9A4F70E-9852-0641-B880-9A2199A67907}" srcOrd="8" destOrd="0" presId="urn:microsoft.com/office/officeart/2008/layout/LinedList"/>
    <dgm:cxn modelId="{4CEF751D-1AC2-584A-9694-E22EFE2BC4EA}" type="presParOf" srcId="{1EA0990D-EFF9-F445-A47B-8F8A11A70451}" destId="{341165A2-5952-B248-B91F-8349D6A7F1CE}" srcOrd="9" destOrd="0" presId="urn:microsoft.com/office/officeart/2008/layout/LinedList"/>
    <dgm:cxn modelId="{382239F9-A2BF-C54F-9037-B954248669CA}" type="presParOf" srcId="{1EA0990D-EFF9-F445-A47B-8F8A11A70451}" destId="{32A2F246-9487-3C4B-B4FE-6D03FD7D3B82}" srcOrd="10" destOrd="0" presId="urn:microsoft.com/office/officeart/2008/layout/LinedList"/>
    <dgm:cxn modelId="{6BCA398E-4DDF-9A40-92E5-EDA52C9872BE}" type="presParOf" srcId="{32A2F246-9487-3C4B-B4FE-6D03FD7D3B82}" destId="{05E5B10F-9C0E-B848-A571-E6A051D0AF8E}" srcOrd="0" destOrd="0" presId="urn:microsoft.com/office/officeart/2008/layout/LinedList"/>
    <dgm:cxn modelId="{971B9F1F-A96D-C141-8875-E3227DFFE2B9}" type="presParOf" srcId="{32A2F246-9487-3C4B-B4FE-6D03FD7D3B82}" destId="{8977A79A-8574-B04C-A263-0693F250BFE6}" srcOrd="1" destOrd="0" presId="urn:microsoft.com/office/officeart/2008/layout/LinedList"/>
    <dgm:cxn modelId="{259D97B2-B561-D944-9448-4C52ABC57551}" type="presParOf" srcId="{32A2F246-9487-3C4B-B4FE-6D03FD7D3B82}" destId="{C2359D4D-1798-0D4B-9651-9479311C81A5}" srcOrd="2" destOrd="0" presId="urn:microsoft.com/office/officeart/2008/layout/LinedList"/>
    <dgm:cxn modelId="{A00B4B58-EEC5-9E41-8617-074CBC7750F6}" type="presParOf" srcId="{1EA0990D-EFF9-F445-A47B-8F8A11A70451}" destId="{D3CEAE90-5EE5-4A4C-A664-5A5D603A80A2}" srcOrd="11" destOrd="0" presId="urn:microsoft.com/office/officeart/2008/layout/LinedList"/>
    <dgm:cxn modelId="{5152EDDE-2577-F249-9827-401369AA7217}" type="presParOf" srcId="{1EA0990D-EFF9-F445-A47B-8F8A11A70451}" destId="{742283C8-C35E-AB42-B4AF-934142BF56B0}" srcOrd="12" destOrd="0" presId="urn:microsoft.com/office/officeart/2008/layout/LinedList"/>
    <dgm:cxn modelId="{0D9B943B-E377-5D4A-AD3F-BB03D7860DAA}" type="presParOf" srcId="{1EA0990D-EFF9-F445-A47B-8F8A11A70451}" destId="{29F60086-4B8C-1A40-AAAB-3AA788663EFD}" srcOrd="13" destOrd="0" presId="urn:microsoft.com/office/officeart/2008/layout/LinedList"/>
    <dgm:cxn modelId="{B46A921F-625A-C243-BB25-32BF6FFC0785}" type="presParOf" srcId="{29F60086-4B8C-1A40-AAAB-3AA788663EFD}" destId="{2C04BB90-DF11-F043-9CEB-635C41CB309E}" srcOrd="0" destOrd="0" presId="urn:microsoft.com/office/officeart/2008/layout/LinedList"/>
    <dgm:cxn modelId="{9B451E4F-89EF-8B49-98DF-E06BE585D103}" type="presParOf" srcId="{29F60086-4B8C-1A40-AAAB-3AA788663EFD}" destId="{A8135B79-B975-A641-9C73-0FC1FB8CACDD}" srcOrd="1" destOrd="0" presId="urn:microsoft.com/office/officeart/2008/layout/LinedList"/>
    <dgm:cxn modelId="{98F5D734-46C8-494E-8B3E-6C7B50B7E222}" type="presParOf" srcId="{29F60086-4B8C-1A40-AAAB-3AA788663EFD}" destId="{0D9A2D76-E65C-8D48-999A-B2618F566FC3}" srcOrd="2" destOrd="0" presId="urn:microsoft.com/office/officeart/2008/layout/LinedList"/>
    <dgm:cxn modelId="{C3A416B5-468F-F542-AB87-BB39614788EB}" type="presParOf" srcId="{1EA0990D-EFF9-F445-A47B-8F8A11A70451}" destId="{8E01644A-055B-CD43-8E96-2FA981E8A285}" srcOrd="14" destOrd="0" presId="urn:microsoft.com/office/officeart/2008/layout/LinedList"/>
    <dgm:cxn modelId="{654737A1-806D-4C48-9CC1-7EAB18878246}" type="presParOf" srcId="{1EA0990D-EFF9-F445-A47B-8F8A11A70451}" destId="{023D05E6-492D-A94C-8C0E-48FE17AE6BB1}" srcOrd="15" destOrd="0" presId="urn:microsoft.com/office/officeart/2008/layout/LinedList"/>
    <dgm:cxn modelId="{9B1B53C2-C775-134A-B74F-0EA2C7727785}" type="presParOf" srcId="{1EA0990D-EFF9-F445-A47B-8F8A11A70451}" destId="{0DEE3F23-5C00-B646-BBD9-3F06FEEE8145}" srcOrd="16" destOrd="0" presId="urn:microsoft.com/office/officeart/2008/layout/LinedList"/>
    <dgm:cxn modelId="{2E945472-1160-8645-BD03-15F09636249C}" type="presParOf" srcId="{0DEE3F23-5C00-B646-BBD9-3F06FEEE8145}" destId="{603C01FF-4F87-9A47-9449-F4A470233B7F}" srcOrd="0" destOrd="0" presId="urn:microsoft.com/office/officeart/2008/layout/LinedList"/>
    <dgm:cxn modelId="{D978A2B6-7E0E-BB47-8433-EDEC84F91779}" type="presParOf" srcId="{0DEE3F23-5C00-B646-BBD9-3F06FEEE8145}" destId="{5846A75C-E724-9E48-9825-82243C0BA776}" srcOrd="1" destOrd="0" presId="urn:microsoft.com/office/officeart/2008/layout/LinedList"/>
    <dgm:cxn modelId="{DEE41419-4BE8-344A-80C6-B41F2D072938}" type="presParOf" srcId="{0DEE3F23-5C00-B646-BBD9-3F06FEEE8145}" destId="{7F439FEB-BFD8-FB4E-8508-CC2BD43D7653}" srcOrd="2" destOrd="0" presId="urn:microsoft.com/office/officeart/2008/layout/LinedList"/>
    <dgm:cxn modelId="{3B9BE1B0-F969-9F4A-946D-DC9E7CBFDD2D}" type="presParOf" srcId="{1EA0990D-EFF9-F445-A47B-8F8A11A70451}" destId="{55519F76-3ACB-3644-B5E5-6FE5F6C254D7}" srcOrd="17" destOrd="0" presId="urn:microsoft.com/office/officeart/2008/layout/LinedList"/>
    <dgm:cxn modelId="{6D6A54A9-94D3-E946-905A-AF9081C2C39B}" type="presParOf" srcId="{1EA0990D-EFF9-F445-A47B-8F8A11A70451}" destId="{FC6D9226-9DDA-4944-ACBB-51E828B9BC56}" srcOrd="18"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dgm:spPr/>
      <dgm:t>
        <a:bodyPr/>
        <a:lstStyle/>
        <a:p>
          <a:r>
            <a:rPr lang="en-US" dirty="0"/>
            <a:t>Relevant to Geri Psych Rotation:</a:t>
          </a:r>
          <a:endParaRPr lang="en-CA"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59EEE8DF-D22D-4B4E-8A1E-EC92E4959738}">
      <dgm:prSet/>
      <dgm:spPr/>
      <dgm:t>
        <a:bodyPr/>
        <a:lstStyle/>
        <a:p>
          <a:r>
            <a:rPr lang="en-US" dirty="0"/>
            <a:t>At least:</a:t>
          </a:r>
          <a:endParaRPr lang="en-CA" dirty="0"/>
        </a:p>
      </dgm:t>
    </dgm:pt>
    <dgm:pt modelId="{13892624-4196-8A4A-A331-420AB3F46693}" type="parTrans" cxnId="{B3B41AFB-7710-EC4B-8D38-44B6A60AA521}">
      <dgm:prSet/>
      <dgm:spPr/>
      <dgm:t>
        <a:bodyPr/>
        <a:lstStyle/>
        <a:p>
          <a:endParaRPr lang="en-US"/>
        </a:p>
      </dgm:t>
    </dgm:pt>
    <dgm:pt modelId="{6F104D23-4C8A-4042-AAFF-209334932D08}" type="sibTrans" cxnId="{B3B41AFB-7710-EC4B-8D38-44B6A60AA521}">
      <dgm:prSet/>
      <dgm:spPr/>
      <dgm:t>
        <a:bodyPr/>
        <a:lstStyle/>
        <a:p>
          <a:endParaRPr lang="en-US"/>
        </a:p>
      </dgm:t>
    </dgm:pt>
    <dgm:pt modelId="{A47267A6-0C0D-D541-A0B4-16BA69CB3F19}">
      <dgm:prSet custT="1"/>
      <dgm:spPr/>
      <dgm:t>
        <a:bodyPr/>
        <a:lstStyle/>
        <a:p>
          <a:r>
            <a:rPr lang="en-US" sz="2000" baseline="0" dirty="0"/>
            <a:t>3 observations demonstrating integration of psychotherapeutic interventions in regular clinical care</a:t>
          </a:r>
          <a:endParaRPr lang="en-CA" sz="2000" dirty="0"/>
        </a:p>
      </dgm:t>
    </dgm:pt>
    <dgm:pt modelId="{6F1E0462-9535-8D40-A177-C119699BD7F2}" type="parTrans" cxnId="{3006D613-111A-694E-A54C-62F432134DD2}">
      <dgm:prSet/>
      <dgm:spPr/>
      <dgm:t>
        <a:bodyPr/>
        <a:lstStyle/>
        <a:p>
          <a:endParaRPr lang="en-US"/>
        </a:p>
      </dgm:t>
    </dgm:pt>
    <dgm:pt modelId="{A1A3FECE-111E-8645-A723-73CA5D71344F}" type="sibTrans" cxnId="{3006D613-111A-694E-A54C-62F432134DD2}">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3"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3"/>
      <dgm:spPr/>
    </dgm:pt>
    <dgm:pt modelId="{1EA0990D-EFF9-F445-A47B-8F8A11A70451}" type="pres">
      <dgm:prSet presAssocID="{59EEE8DF-D22D-4B4E-8A1E-EC92E4959738}" presName="vert1" presStyleCnt="0"/>
      <dgm:spPr/>
    </dgm:pt>
    <dgm:pt modelId="{EEB930A8-8D41-9E4C-AF6F-3BBB64FA2B62}" type="pres">
      <dgm:prSet presAssocID="{A47267A6-0C0D-D541-A0B4-16BA69CB3F19}" presName="vertSpace2a" presStyleCnt="0"/>
      <dgm:spPr/>
    </dgm:pt>
    <dgm:pt modelId="{A7EC34EF-109F-8C46-B0B9-30B4EAA4ED23}" type="pres">
      <dgm:prSet presAssocID="{A47267A6-0C0D-D541-A0B4-16BA69CB3F19}" presName="horz2" presStyleCnt="0"/>
      <dgm:spPr/>
    </dgm:pt>
    <dgm:pt modelId="{944F8ACF-7BC7-3949-AA76-6CE9466565D4}" type="pres">
      <dgm:prSet presAssocID="{A47267A6-0C0D-D541-A0B4-16BA69CB3F19}" presName="horzSpace2" presStyleCnt="0"/>
      <dgm:spPr/>
    </dgm:pt>
    <dgm:pt modelId="{25DDD40C-F60E-4B4B-8BEC-04B45D4D2AA6}" type="pres">
      <dgm:prSet presAssocID="{A47267A6-0C0D-D541-A0B4-16BA69CB3F19}" presName="tx2" presStyleLbl="revTx" presStyleIdx="2" presStyleCnt="3"/>
      <dgm:spPr/>
    </dgm:pt>
    <dgm:pt modelId="{B812EEC9-BCAE-074C-925D-609AED274BB3}" type="pres">
      <dgm:prSet presAssocID="{A47267A6-0C0D-D541-A0B4-16BA69CB3F19}" presName="vert2" presStyleCnt="0"/>
      <dgm:spPr/>
    </dgm:pt>
    <dgm:pt modelId="{480AFFAF-7CC5-F74D-AAB3-7FE96022CA99}" type="pres">
      <dgm:prSet presAssocID="{A47267A6-0C0D-D541-A0B4-16BA69CB3F19}" presName="thinLine2b" presStyleLbl="callout" presStyleIdx="0" presStyleCnt="1"/>
      <dgm:spPr/>
    </dgm:pt>
    <dgm:pt modelId="{F3E3F1DE-FF80-4C49-A83C-BEF8663E05E7}" type="pres">
      <dgm:prSet presAssocID="{A47267A6-0C0D-D541-A0B4-16BA69CB3F19}" presName="vertSpace2b" presStyleCnt="0"/>
      <dgm:spPr/>
    </dgm:pt>
  </dgm:ptLst>
  <dgm:cxnLst>
    <dgm:cxn modelId="{3006D613-111A-694E-A54C-62F432134DD2}" srcId="{59EEE8DF-D22D-4B4E-8A1E-EC92E4959738}" destId="{A47267A6-0C0D-D541-A0B4-16BA69CB3F19}" srcOrd="0" destOrd="0" parTransId="{6F1E0462-9535-8D40-A177-C119699BD7F2}" sibTransId="{A1A3FECE-111E-8645-A723-73CA5D71344F}"/>
    <dgm:cxn modelId="{1F35273B-C712-7943-9538-308ABD783A29}" type="presOf" srcId="{112221F2-DBE2-D24D-B14A-F1724FAE7175}" destId="{D6F7EE32-AA19-D14C-8539-1A859E41669C}" srcOrd="0" destOrd="0" presId="urn:microsoft.com/office/officeart/2008/layout/LinedList"/>
    <dgm:cxn modelId="{4273EA66-E61B-CA4E-9808-71E07FAEFA9C}" type="presOf" srcId="{CEDA873A-505F-2641-9E5B-92E25E350DD2}" destId="{CF5A251F-5A8E-D040-8E0C-48BE43F186FE}"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77985DCE-E7D8-324E-A996-16098EC7F144}" srcId="{CEDA873A-505F-2641-9E5B-92E25E350DD2}" destId="{112221F2-DBE2-D24D-B14A-F1724FAE7175}" srcOrd="0" destOrd="0" parTransId="{B5F8E0CF-6B2A-214B-87B0-C69BF2940AF6}" sibTransId="{191AD78A-F4C1-424E-A498-A6D5B5B801D5}"/>
    <dgm:cxn modelId="{720776DD-6B4C-744B-9679-BDF5D1A0C6B3}" type="presOf" srcId="{A47267A6-0C0D-D541-A0B4-16BA69CB3F19}" destId="{25DDD40C-F60E-4B4B-8BEC-04B45D4D2AA6}" srcOrd="0" destOrd="0" presId="urn:microsoft.com/office/officeart/2008/layout/LinedList"/>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CFD407AB-E37A-8B46-AD58-3D4A6339887A}" type="presParOf" srcId="{1EA0990D-EFF9-F445-A47B-8F8A11A70451}" destId="{EEB930A8-8D41-9E4C-AF6F-3BBB64FA2B62}" srcOrd="0" destOrd="0" presId="urn:microsoft.com/office/officeart/2008/layout/LinedList"/>
    <dgm:cxn modelId="{097370C0-D5FD-B44E-8B3E-6F09148A0FD6}" type="presParOf" srcId="{1EA0990D-EFF9-F445-A47B-8F8A11A70451}" destId="{A7EC34EF-109F-8C46-B0B9-30B4EAA4ED23}" srcOrd="1" destOrd="0" presId="urn:microsoft.com/office/officeart/2008/layout/LinedList"/>
    <dgm:cxn modelId="{C2907F0E-BAD8-B846-8B6C-F88BDE16921A}" type="presParOf" srcId="{A7EC34EF-109F-8C46-B0B9-30B4EAA4ED23}" destId="{944F8ACF-7BC7-3949-AA76-6CE9466565D4}" srcOrd="0" destOrd="0" presId="urn:microsoft.com/office/officeart/2008/layout/LinedList"/>
    <dgm:cxn modelId="{D409A26B-AA6E-BB4A-A59C-58B670C93C0E}" type="presParOf" srcId="{A7EC34EF-109F-8C46-B0B9-30B4EAA4ED23}" destId="{25DDD40C-F60E-4B4B-8BEC-04B45D4D2AA6}" srcOrd="1" destOrd="0" presId="urn:microsoft.com/office/officeart/2008/layout/LinedList"/>
    <dgm:cxn modelId="{0720BB28-A02F-AB46-AD6F-2D0B03E9D6A5}" type="presParOf" srcId="{A7EC34EF-109F-8C46-B0B9-30B4EAA4ED23}" destId="{B812EEC9-BCAE-074C-925D-609AED274BB3}" srcOrd="2" destOrd="0" presId="urn:microsoft.com/office/officeart/2008/layout/LinedList"/>
    <dgm:cxn modelId="{E729CE92-9B6E-4540-B672-3A42165F9621}" type="presParOf" srcId="{1EA0990D-EFF9-F445-A47B-8F8A11A70451}" destId="{480AFFAF-7CC5-F74D-AAB3-7FE96022CA99}" srcOrd="2" destOrd="0" presId="urn:microsoft.com/office/officeart/2008/layout/LinedList"/>
    <dgm:cxn modelId="{038D718E-0B00-B84B-9771-7EC1DED4CF4B}" type="presParOf" srcId="{1EA0990D-EFF9-F445-A47B-8F8A11A70451}" destId="{F3E3F1DE-FF80-4C49-A83C-BEF8663E05E7}" srcOrd="3"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dgm:spPr/>
      <dgm:t>
        <a:bodyPr/>
        <a:lstStyle/>
        <a:p>
          <a:r>
            <a:rPr lang="en-US" dirty="0"/>
            <a:t>6 Observations of Achievement</a:t>
          </a:r>
          <a:endParaRPr lang="en-CA"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59EEE8DF-D22D-4B4E-8A1E-EC92E4959738}">
      <dgm:prSet/>
      <dgm:spPr/>
      <dgm:t>
        <a:bodyPr/>
        <a:lstStyle/>
        <a:p>
          <a:r>
            <a:rPr lang="en-US" dirty="0"/>
            <a:t>At least:</a:t>
          </a:r>
          <a:endParaRPr lang="en-CA" dirty="0"/>
        </a:p>
      </dgm:t>
    </dgm:pt>
    <dgm:pt modelId="{13892624-4196-8A4A-A331-420AB3F46693}" type="parTrans" cxnId="{B3B41AFB-7710-EC4B-8D38-44B6A60AA521}">
      <dgm:prSet/>
      <dgm:spPr/>
      <dgm:t>
        <a:bodyPr/>
        <a:lstStyle/>
        <a:p>
          <a:endParaRPr lang="en-US"/>
        </a:p>
      </dgm:t>
    </dgm:pt>
    <dgm:pt modelId="{6F104D23-4C8A-4042-AAFF-209334932D08}" type="sibTrans" cxnId="{B3B41AFB-7710-EC4B-8D38-44B6A60AA521}">
      <dgm:prSet/>
      <dgm:spPr/>
      <dgm:t>
        <a:bodyPr/>
        <a:lstStyle/>
        <a:p>
          <a:endParaRPr lang="en-US"/>
        </a:p>
      </dgm:t>
    </dgm:pt>
    <dgm:pt modelId="{A47267A6-0C0D-D541-A0B4-16BA69CB3F19}">
      <dgm:prSet custT="1"/>
      <dgm:spPr/>
      <dgm:t>
        <a:bodyPr/>
        <a:lstStyle/>
        <a:p>
          <a:r>
            <a:rPr lang="en-US" sz="1800" baseline="0" dirty="0"/>
            <a:t>2 Capacity to Consent to Tx in Complex Patients.</a:t>
          </a:r>
          <a:endParaRPr lang="en-CA" sz="1800" dirty="0"/>
        </a:p>
      </dgm:t>
    </dgm:pt>
    <dgm:pt modelId="{6F1E0462-9535-8D40-A177-C119699BD7F2}" type="parTrans" cxnId="{3006D613-111A-694E-A54C-62F432134DD2}">
      <dgm:prSet/>
      <dgm:spPr/>
      <dgm:t>
        <a:bodyPr/>
        <a:lstStyle/>
        <a:p>
          <a:endParaRPr lang="en-US"/>
        </a:p>
      </dgm:t>
    </dgm:pt>
    <dgm:pt modelId="{A1A3FECE-111E-8645-A723-73CA5D71344F}" type="sibTrans" cxnId="{3006D613-111A-694E-A54C-62F432134DD2}">
      <dgm:prSet/>
      <dgm:spPr/>
      <dgm:t>
        <a:bodyPr/>
        <a:lstStyle/>
        <a:p>
          <a:endParaRPr lang="en-US"/>
        </a:p>
      </dgm:t>
    </dgm:pt>
    <dgm:pt modelId="{D81796B8-B23F-864F-9C94-CD4CAFB06B42}">
      <dgm:prSet custT="1"/>
      <dgm:spPr/>
      <dgm:t>
        <a:bodyPr/>
        <a:lstStyle/>
        <a:p>
          <a:r>
            <a:rPr lang="en-US" sz="1800" baseline="0" dirty="0"/>
            <a:t>2 Restricting/Limiting Rights with Due Process Protections</a:t>
          </a:r>
          <a:endParaRPr lang="en-CA" sz="1800" dirty="0"/>
        </a:p>
      </dgm:t>
    </dgm:pt>
    <dgm:pt modelId="{E7B7D424-14D1-F445-A0DA-12D47A1A9EDA}" type="parTrans" cxnId="{35F41DF8-5BCF-5A49-A6B2-274616561AFD}">
      <dgm:prSet/>
      <dgm:spPr/>
      <dgm:t>
        <a:bodyPr/>
        <a:lstStyle/>
        <a:p>
          <a:endParaRPr lang="en-US"/>
        </a:p>
      </dgm:t>
    </dgm:pt>
    <dgm:pt modelId="{85CF5DAF-9520-544F-BCCF-C847C9833EA1}" type="sibTrans" cxnId="{35F41DF8-5BCF-5A49-A6B2-274616561AFD}">
      <dgm:prSet/>
      <dgm:spPr/>
      <dgm:t>
        <a:bodyPr/>
        <a:lstStyle/>
        <a:p>
          <a:endParaRPr lang="en-US"/>
        </a:p>
      </dgm:t>
    </dgm:pt>
    <dgm:pt modelId="{5BE8A66F-00FE-684E-9A10-B66DF03FCFAF}">
      <dgm:prSet custT="1"/>
      <dgm:spPr/>
      <dgm:t>
        <a:bodyPr/>
        <a:lstStyle/>
        <a:p>
          <a:r>
            <a:rPr lang="en-US" sz="1800" baseline="0" dirty="0"/>
            <a:t>1 Evaluation for Restrictions/Limitations re: Disability</a:t>
          </a:r>
          <a:endParaRPr lang="en-CA" sz="1800" dirty="0"/>
        </a:p>
      </dgm:t>
    </dgm:pt>
    <dgm:pt modelId="{FEFD2E01-17D9-EB4C-8BE5-E50185CA5E31}" type="parTrans" cxnId="{5BAE9BE9-E99C-E441-B8FF-66E73C6B5C1F}">
      <dgm:prSet/>
      <dgm:spPr/>
      <dgm:t>
        <a:bodyPr/>
        <a:lstStyle/>
        <a:p>
          <a:endParaRPr lang="en-US"/>
        </a:p>
      </dgm:t>
    </dgm:pt>
    <dgm:pt modelId="{424CEB61-1805-2A4C-B8BD-05558D26BF9D}" type="sibTrans" cxnId="{5BAE9BE9-E99C-E441-B8FF-66E73C6B5C1F}">
      <dgm:prSet/>
      <dgm:spPr/>
      <dgm:t>
        <a:bodyPr/>
        <a:lstStyle/>
        <a:p>
          <a:endParaRPr lang="en-US"/>
        </a:p>
      </dgm:t>
    </dgm:pt>
    <dgm:pt modelId="{0A70D10A-AA73-5641-9ACC-05CBA1F0E94B}">
      <dgm:prSet custT="1"/>
      <dgm:spPr/>
      <dgm:t>
        <a:bodyPr/>
        <a:lstStyle/>
        <a:p>
          <a:r>
            <a:rPr lang="en-US" sz="1800" baseline="0" dirty="0"/>
            <a:t>1 Mandatory or Discretionary Reporting</a:t>
          </a:r>
          <a:endParaRPr lang="en-CA" sz="1800" dirty="0"/>
        </a:p>
      </dgm:t>
    </dgm:pt>
    <dgm:pt modelId="{977104D4-8CE8-AC48-B5FE-DF36E3CF51BB}" type="parTrans" cxnId="{7F6801E4-A7E7-694D-9E4E-B23FD3135070}">
      <dgm:prSet/>
      <dgm:spPr/>
      <dgm:t>
        <a:bodyPr/>
        <a:lstStyle/>
        <a:p>
          <a:endParaRPr lang="en-US"/>
        </a:p>
      </dgm:t>
    </dgm:pt>
    <dgm:pt modelId="{5F05081C-E935-024E-B506-E9F0C332C348}" type="sibTrans" cxnId="{7F6801E4-A7E7-694D-9E4E-B23FD3135070}">
      <dgm:prSet/>
      <dgm:spPr/>
      <dgm:t>
        <a:bodyPr/>
        <a:lstStyle/>
        <a:p>
          <a:endParaRPr lang="en-US"/>
        </a:p>
      </dgm:t>
    </dgm:pt>
    <dgm:pt modelId="{C097E909-D4AB-6943-BDB7-49349A0D458A}">
      <dgm:prSet custT="1"/>
      <dgm:spPr/>
      <dgm:t>
        <a:bodyPr/>
        <a:lstStyle/>
        <a:p>
          <a:r>
            <a:rPr lang="en-US" sz="1800" baseline="0" dirty="0"/>
            <a:t>4 by Psychiatrists</a:t>
          </a:r>
          <a:endParaRPr lang="en-CA" sz="1800" dirty="0"/>
        </a:p>
      </dgm:t>
    </dgm:pt>
    <dgm:pt modelId="{6063C4BD-1B04-7D4A-BEC0-E72D13F324D1}" type="parTrans" cxnId="{E7FD0C08-D69B-894E-A3EF-EEF97D39F1E7}">
      <dgm:prSet/>
      <dgm:spPr/>
      <dgm:t>
        <a:bodyPr/>
        <a:lstStyle/>
        <a:p>
          <a:endParaRPr lang="en-US"/>
        </a:p>
      </dgm:t>
    </dgm:pt>
    <dgm:pt modelId="{A483D17F-0BE9-D047-990F-FCA921ADDF71}" type="sibTrans" cxnId="{E7FD0C08-D69B-894E-A3EF-EEF97D39F1E7}">
      <dgm:prSet/>
      <dgm:spPr/>
      <dgm:t>
        <a:bodyPr/>
        <a:lstStyle/>
        <a:p>
          <a:endParaRPr lang="en-US"/>
        </a:p>
      </dgm:t>
    </dgm:pt>
    <dgm:pt modelId="{C9D40671-16AF-8C41-8D41-B4F7E8024DD0}">
      <dgm:prSet custT="1"/>
      <dgm:spPr/>
      <dgm:t>
        <a:bodyPr/>
        <a:lstStyle/>
        <a:p>
          <a:r>
            <a:rPr lang="en-US" sz="1800" dirty="0"/>
            <a:t>2 Different Psychiatrist Observers</a:t>
          </a:r>
        </a:p>
      </dgm:t>
    </dgm:pt>
    <dgm:pt modelId="{FF20DBFC-2AE7-6143-8A41-1AAA33C7001B}" type="parTrans" cxnId="{1D854249-3924-304C-8A3A-FA423AB51D20}">
      <dgm:prSet/>
      <dgm:spPr/>
      <dgm:t>
        <a:bodyPr/>
        <a:lstStyle/>
        <a:p>
          <a:endParaRPr lang="en-US"/>
        </a:p>
      </dgm:t>
    </dgm:pt>
    <dgm:pt modelId="{038E328B-03E2-1949-A014-495BBCF6116F}" type="sibTrans" cxnId="{1D854249-3924-304C-8A3A-FA423AB51D20}">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8"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8"/>
      <dgm:spPr/>
    </dgm:pt>
    <dgm:pt modelId="{1EA0990D-EFF9-F445-A47B-8F8A11A70451}" type="pres">
      <dgm:prSet presAssocID="{59EEE8DF-D22D-4B4E-8A1E-EC92E4959738}" presName="vert1" presStyleCnt="0"/>
      <dgm:spPr/>
    </dgm:pt>
    <dgm:pt modelId="{EEB930A8-8D41-9E4C-AF6F-3BBB64FA2B62}" type="pres">
      <dgm:prSet presAssocID="{A47267A6-0C0D-D541-A0B4-16BA69CB3F19}" presName="vertSpace2a" presStyleCnt="0"/>
      <dgm:spPr/>
    </dgm:pt>
    <dgm:pt modelId="{A7EC34EF-109F-8C46-B0B9-30B4EAA4ED23}" type="pres">
      <dgm:prSet presAssocID="{A47267A6-0C0D-D541-A0B4-16BA69CB3F19}" presName="horz2" presStyleCnt="0"/>
      <dgm:spPr/>
    </dgm:pt>
    <dgm:pt modelId="{944F8ACF-7BC7-3949-AA76-6CE9466565D4}" type="pres">
      <dgm:prSet presAssocID="{A47267A6-0C0D-D541-A0B4-16BA69CB3F19}" presName="horzSpace2" presStyleCnt="0"/>
      <dgm:spPr/>
    </dgm:pt>
    <dgm:pt modelId="{25DDD40C-F60E-4B4B-8BEC-04B45D4D2AA6}" type="pres">
      <dgm:prSet presAssocID="{A47267A6-0C0D-D541-A0B4-16BA69CB3F19}" presName="tx2" presStyleLbl="revTx" presStyleIdx="2" presStyleCnt="8"/>
      <dgm:spPr/>
    </dgm:pt>
    <dgm:pt modelId="{B812EEC9-BCAE-074C-925D-609AED274BB3}" type="pres">
      <dgm:prSet presAssocID="{A47267A6-0C0D-D541-A0B4-16BA69CB3F19}" presName="vert2" presStyleCnt="0"/>
      <dgm:spPr/>
    </dgm:pt>
    <dgm:pt modelId="{480AFFAF-7CC5-F74D-AAB3-7FE96022CA99}" type="pres">
      <dgm:prSet presAssocID="{A47267A6-0C0D-D541-A0B4-16BA69CB3F19}" presName="thinLine2b" presStyleLbl="callout" presStyleIdx="0" presStyleCnt="6"/>
      <dgm:spPr/>
    </dgm:pt>
    <dgm:pt modelId="{F3E3F1DE-FF80-4C49-A83C-BEF8663E05E7}" type="pres">
      <dgm:prSet presAssocID="{A47267A6-0C0D-D541-A0B4-16BA69CB3F19}" presName="vertSpace2b" presStyleCnt="0"/>
      <dgm:spPr/>
    </dgm:pt>
    <dgm:pt modelId="{844E0729-200F-6D42-B960-B1C5486648BE}" type="pres">
      <dgm:prSet presAssocID="{D81796B8-B23F-864F-9C94-CD4CAFB06B42}" presName="horz2" presStyleCnt="0"/>
      <dgm:spPr/>
    </dgm:pt>
    <dgm:pt modelId="{74C8ED32-B1F4-BA48-8A15-D4CE549BDF07}" type="pres">
      <dgm:prSet presAssocID="{D81796B8-B23F-864F-9C94-CD4CAFB06B42}" presName="horzSpace2" presStyleCnt="0"/>
      <dgm:spPr/>
    </dgm:pt>
    <dgm:pt modelId="{B9AF6DBF-F175-7A45-ACB5-421CF38A537A}" type="pres">
      <dgm:prSet presAssocID="{D81796B8-B23F-864F-9C94-CD4CAFB06B42}" presName="tx2" presStyleLbl="revTx" presStyleIdx="3" presStyleCnt="8"/>
      <dgm:spPr/>
    </dgm:pt>
    <dgm:pt modelId="{18461DF4-ACC5-7845-A80B-7821B841675C}" type="pres">
      <dgm:prSet presAssocID="{D81796B8-B23F-864F-9C94-CD4CAFB06B42}" presName="vert2" presStyleCnt="0"/>
      <dgm:spPr/>
    </dgm:pt>
    <dgm:pt modelId="{256FF5FA-88A2-C946-B702-B3EAEFF891FD}" type="pres">
      <dgm:prSet presAssocID="{D81796B8-B23F-864F-9C94-CD4CAFB06B42}" presName="thinLine2b" presStyleLbl="callout" presStyleIdx="1" presStyleCnt="6"/>
      <dgm:spPr/>
    </dgm:pt>
    <dgm:pt modelId="{2CCA8140-541B-DA44-9B9B-712CBF0558EA}" type="pres">
      <dgm:prSet presAssocID="{D81796B8-B23F-864F-9C94-CD4CAFB06B42}" presName="vertSpace2b" presStyleCnt="0"/>
      <dgm:spPr/>
    </dgm:pt>
    <dgm:pt modelId="{4D36710C-A0EC-324B-8F3A-D0F237BB9752}" type="pres">
      <dgm:prSet presAssocID="{5BE8A66F-00FE-684E-9A10-B66DF03FCFAF}" presName="horz2" presStyleCnt="0"/>
      <dgm:spPr/>
    </dgm:pt>
    <dgm:pt modelId="{BEB3E5E7-2467-8042-9DE1-BBE6684CA7E2}" type="pres">
      <dgm:prSet presAssocID="{5BE8A66F-00FE-684E-9A10-B66DF03FCFAF}" presName="horzSpace2" presStyleCnt="0"/>
      <dgm:spPr/>
    </dgm:pt>
    <dgm:pt modelId="{2207740F-6034-4B48-95F7-6E0D04C65ACE}" type="pres">
      <dgm:prSet presAssocID="{5BE8A66F-00FE-684E-9A10-B66DF03FCFAF}" presName="tx2" presStyleLbl="revTx" presStyleIdx="4" presStyleCnt="8"/>
      <dgm:spPr/>
    </dgm:pt>
    <dgm:pt modelId="{C7EC6040-E573-8548-8B8A-DFEB2E3D0B5C}" type="pres">
      <dgm:prSet presAssocID="{5BE8A66F-00FE-684E-9A10-B66DF03FCFAF}" presName="vert2" presStyleCnt="0"/>
      <dgm:spPr/>
    </dgm:pt>
    <dgm:pt modelId="{B9A4F70E-9852-0641-B880-9A2199A67907}" type="pres">
      <dgm:prSet presAssocID="{5BE8A66F-00FE-684E-9A10-B66DF03FCFAF}" presName="thinLine2b" presStyleLbl="callout" presStyleIdx="2" presStyleCnt="6"/>
      <dgm:spPr/>
    </dgm:pt>
    <dgm:pt modelId="{341165A2-5952-B248-B91F-8349D6A7F1CE}" type="pres">
      <dgm:prSet presAssocID="{5BE8A66F-00FE-684E-9A10-B66DF03FCFAF}" presName="vertSpace2b" presStyleCnt="0"/>
      <dgm:spPr/>
    </dgm:pt>
    <dgm:pt modelId="{32A2F246-9487-3C4B-B4FE-6D03FD7D3B82}" type="pres">
      <dgm:prSet presAssocID="{0A70D10A-AA73-5641-9ACC-05CBA1F0E94B}" presName="horz2" presStyleCnt="0"/>
      <dgm:spPr/>
    </dgm:pt>
    <dgm:pt modelId="{05E5B10F-9C0E-B848-A571-E6A051D0AF8E}" type="pres">
      <dgm:prSet presAssocID="{0A70D10A-AA73-5641-9ACC-05CBA1F0E94B}" presName="horzSpace2" presStyleCnt="0"/>
      <dgm:spPr/>
    </dgm:pt>
    <dgm:pt modelId="{8977A79A-8574-B04C-A263-0693F250BFE6}" type="pres">
      <dgm:prSet presAssocID="{0A70D10A-AA73-5641-9ACC-05CBA1F0E94B}" presName="tx2" presStyleLbl="revTx" presStyleIdx="5" presStyleCnt="8"/>
      <dgm:spPr/>
    </dgm:pt>
    <dgm:pt modelId="{C2359D4D-1798-0D4B-9651-9479311C81A5}" type="pres">
      <dgm:prSet presAssocID="{0A70D10A-AA73-5641-9ACC-05CBA1F0E94B}" presName="vert2" presStyleCnt="0"/>
      <dgm:spPr/>
    </dgm:pt>
    <dgm:pt modelId="{D3CEAE90-5EE5-4A4C-A664-5A5D603A80A2}" type="pres">
      <dgm:prSet presAssocID="{0A70D10A-AA73-5641-9ACC-05CBA1F0E94B}" presName="thinLine2b" presStyleLbl="callout" presStyleIdx="3" presStyleCnt="6"/>
      <dgm:spPr/>
    </dgm:pt>
    <dgm:pt modelId="{742283C8-C35E-AB42-B4AF-934142BF56B0}" type="pres">
      <dgm:prSet presAssocID="{0A70D10A-AA73-5641-9ACC-05CBA1F0E94B}" presName="vertSpace2b" presStyleCnt="0"/>
      <dgm:spPr/>
    </dgm:pt>
    <dgm:pt modelId="{29F60086-4B8C-1A40-AAAB-3AA788663EFD}" type="pres">
      <dgm:prSet presAssocID="{C097E909-D4AB-6943-BDB7-49349A0D458A}" presName="horz2" presStyleCnt="0"/>
      <dgm:spPr/>
    </dgm:pt>
    <dgm:pt modelId="{2C04BB90-DF11-F043-9CEB-635C41CB309E}" type="pres">
      <dgm:prSet presAssocID="{C097E909-D4AB-6943-BDB7-49349A0D458A}" presName="horzSpace2" presStyleCnt="0"/>
      <dgm:spPr/>
    </dgm:pt>
    <dgm:pt modelId="{A8135B79-B975-A641-9C73-0FC1FB8CACDD}" type="pres">
      <dgm:prSet presAssocID="{C097E909-D4AB-6943-BDB7-49349A0D458A}" presName="tx2" presStyleLbl="revTx" presStyleIdx="6" presStyleCnt="8"/>
      <dgm:spPr/>
    </dgm:pt>
    <dgm:pt modelId="{0D9A2D76-E65C-8D48-999A-B2618F566FC3}" type="pres">
      <dgm:prSet presAssocID="{C097E909-D4AB-6943-BDB7-49349A0D458A}" presName="vert2" presStyleCnt="0"/>
      <dgm:spPr/>
    </dgm:pt>
    <dgm:pt modelId="{8E01644A-055B-CD43-8E96-2FA981E8A285}" type="pres">
      <dgm:prSet presAssocID="{C097E909-D4AB-6943-BDB7-49349A0D458A}" presName="thinLine2b" presStyleLbl="callout" presStyleIdx="4" presStyleCnt="6"/>
      <dgm:spPr/>
    </dgm:pt>
    <dgm:pt modelId="{023D05E6-492D-A94C-8C0E-48FE17AE6BB1}" type="pres">
      <dgm:prSet presAssocID="{C097E909-D4AB-6943-BDB7-49349A0D458A}" presName="vertSpace2b" presStyleCnt="0"/>
      <dgm:spPr/>
    </dgm:pt>
    <dgm:pt modelId="{0DEE3F23-5C00-B646-BBD9-3F06FEEE8145}" type="pres">
      <dgm:prSet presAssocID="{C9D40671-16AF-8C41-8D41-B4F7E8024DD0}" presName="horz2" presStyleCnt="0"/>
      <dgm:spPr/>
    </dgm:pt>
    <dgm:pt modelId="{603C01FF-4F87-9A47-9449-F4A470233B7F}" type="pres">
      <dgm:prSet presAssocID="{C9D40671-16AF-8C41-8D41-B4F7E8024DD0}" presName="horzSpace2" presStyleCnt="0"/>
      <dgm:spPr/>
    </dgm:pt>
    <dgm:pt modelId="{5846A75C-E724-9E48-9825-82243C0BA776}" type="pres">
      <dgm:prSet presAssocID="{C9D40671-16AF-8C41-8D41-B4F7E8024DD0}" presName="tx2" presStyleLbl="revTx" presStyleIdx="7" presStyleCnt="8"/>
      <dgm:spPr/>
    </dgm:pt>
    <dgm:pt modelId="{7F439FEB-BFD8-FB4E-8508-CC2BD43D7653}" type="pres">
      <dgm:prSet presAssocID="{C9D40671-16AF-8C41-8D41-B4F7E8024DD0}" presName="vert2" presStyleCnt="0"/>
      <dgm:spPr/>
    </dgm:pt>
    <dgm:pt modelId="{55519F76-3ACB-3644-B5E5-6FE5F6C254D7}" type="pres">
      <dgm:prSet presAssocID="{C9D40671-16AF-8C41-8D41-B4F7E8024DD0}" presName="thinLine2b" presStyleLbl="callout" presStyleIdx="5" presStyleCnt="6"/>
      <dgm:spPr/>
    </dgm:pt>
    <dgm:pt modelId="{FC6D9226-9DDA-4944-ACBB-51E828B9BC56}" type="pres">
      <dgm:prSet presAssocID="{C9D40671-16AF-8C41-8D41-B4F7E8024DD0}" presName="vertSpace2b" presStyleCnt="0"/>
      <dgm:spPr/>
    </dgm:pt>
  </dgm:ptLst>
  <dgm:cxnLst>
    <dgm:cxn modelId="{E7FD0C08-D69B-894E-A3EF-EEF97D39F1E7}" srcId="{59EEE8DF-D22D-4B4E-8A1E-EC92E4959738}" destId="{C097E909-D4AB-6943-BDB7-49349A0D458A}" srcOrd="4" destOrd="0" parTransId="{6063C4BD-1B04-7D4A-BEC0-E72D13F324D1}" sibTransId="{A483D17F-0BE9-D047-990F-FCA921ADDF71}"/>
    <dgm:cxn modelId="{3006D613-111A-694E-A54C-62F432134DD2}" srcId="{59EEE8DF-D22D-4B4E-8A1E-EC92E4959738}" destId="{A47267A6-0C0D-D541-A0B4-16BA69CB3F19}" srcOrd="0" destOrd="0" parTransId="{6F1E0462-9535-8D40-A177-C119699BD7F2}" sibTransId="{A1A3FECE-111E-8645-A723-73CA5D71344F}"/>
    <dgm:cxn modelId="{D482553A-B893-4D40-B801-09332C66F5AA}" type="presOf" srcId="{0A70D10A-AA73-5641-9ACC-05CBA1F0E94B}" destId="{8977A79A-8574-B04C-A263-0693F250BFE6}" srcOrd="0" destOrd="0" presId="urn:microsoft.com/office/officeart/2008/layout/LinedList"/>
    <dgm:cxn modelId="{1F35273B-C712-7943-9538-308ABD783A29}" type="presOf" srcId="{112221F2-DBE2-D24D-B14A-F1724FAE7175}" destId="{D6F7EE32-AA19-D14C-8539-1A859E41669C}" srcOrd="0" destOrd="0" presId="urn:microsoft.com/office/officeart/2008/layout/LinedList"/>
    <dgm:cxn modelId="{1D854249-3924-304C-8A3A-FA423AB51D20}" srcId="{59EEE8DF-D22D-4B4E-8A1E-EC92E4959738}" destId="{C9D40671-16AF-8C41-8D41-B4F7E8024DD0}" srcOrd="5" destOrd="0" parTransId="{FF20DBFC-2AE7-6143-8A41-1AAA33C7001B}" sibTransId="{038E328B-03E2-1949-A014-495BBCF6116F}"/>
    <dgm:cxn modelId="{ED096463-E5F6-7F44-80CC-31C73389DDA7}" type="presOf" srcId="{D81796B8-B23F-864F-9C94-CD4CAFB06B42}" destId="{B9AF6DBF-F175-7A45-ACB5-421CF38A537A}" srcOrd="0" destOrd="0" presId="urn:microsoft.com/office/officeart/2008/layout/LinedList"/>
    <dgm:cxn modelId="{4273EA66-E61B-CA4E-9808-71E07FAEFA9C}" type="presOf" srcId="{CEDA873A-505F-2641-9E5B-92E25E350DD2}" destId="{CF5A251F-5A8E-D040-8E0C-48BE43F186FE}" srcOrd="0" destOrd="0" presId="urn:microsoft.com/office/officeart/2008/layout/LinedList"/>
    <dgm:cxn modelId="{B7036179-889E-8A42-B801-44C34B918A4C}" type="presOf" srcId="{C097E909-D4AB-6943-BDB7-49349A0D458A}" destId="{A8135B79-B975-A641-9C73-0FC1FB8CACDD}" srcOrd="0" destOrd="0" presId="urn:microsoft.com/office/officeart/2008/layout/LinedList"/>
    <dgm:cxn modelId="{8AC6127D-8110-E848-9807-F67E1ACB4A55}" type="presOf" srcId="{5BE8A66F-00FE-684E-9A10-B66DF03FCFAF}" destId="{2207740F-6034-4B48-95F7-6E0D04C65ACE}"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77985DCE-E7D8-324E-A996-16098EC7F144}" srcId="{CEDA873A-505F-2641-9E5B-92E25E350DD2}" destId="{112221F2-DBE2-D24D-B14A-F1724FAE7175}" srcOrd="0" destOrd="0" parTransId="{B5F8E0CF-6B2A-214B-87B0-C69BF2940AF6}" sibTransId="{191AD78A-F4C1-424E-A498-A6D5B5B801D5}"/>
    <dgm:cxn modelId="{720776DD-6B4C-744B-9679-BDF5D1A0C6B3}" type="presOf" srcId="{A47267A6-0C0D-D541-A0B4-16BA69CB3F19}" destId="{25DDD40C-F60E-4B4B-8BEC-04B45D4D2AA6}" srcOrd="0" destOrd="0" presId="urn:microsoft.com/office/officeart/2008/layout/LinedList"/>
    <dgm:cxn modelId="{7F6801E4-A7E7-694D-9E4E-B23FD3135070}" srcId="{59EEE8DF-D22D-4B4E-8A1E-EC92E4959738}" destId="{0A70D10A-AA73-5641-9ACC-05CBA1F0E94B}" srcOrd="3" destOrd="0" parTransId="{977104D4-8CE8-AC48-B5FE-DF36E3CF51BB}" sibTransId="{5F05081C-E935-024E-B506-E9F0C332C348}"/>
    <dgm:cxn modelId="{5BAE9BE9-E99C-E441-B8FF-66E73C6B5C1F}" srcId="{59EEE8DF-D22D-4B4E-8A1E-EC92E4959738}" destId="{5BE8A66F-00FE-684E-9A10-B66DF03FCFAF}" srcOrd="2" destOrd="0" parTransId="{FEFD2E01-17D9-EB4C-8BE5-E50185CA5E31}" sibTransId="{424CEB61-1805-2A4C-B8BD-05558D26BF9D}"/>
    <dgm:cxn modelId="{1F5994F3-5CFA-D149-B0DA-ACD2EA7972AB}" type="presOf" srcId="{C9D40671-16AF-8C41-8D41-B4F7E8024DD0}" destId="{5846A75C-E724-9E48-9825-82243C0BA776}" srcOrd="0" destOrd="0" presId="urn:microsoft.com/office/officeart/2008/layout/LinedList"/>
    <dgm:cxn modelId="{35F41DF8-5BCF-5A49-A6B2-274616561AFD}" srcId="{59EEE8DF-D22D-4B4E-8A1E-EC92E4959738}" destId="{D81796B8-B23F-864F-9C94-CD4CAFB06B42}" srcOrd="1" destOrd="0" parTransId="{E7B7D424-14D1-F445-A0DA-12D47A1A9EDA}" sibTransId="{85CF5DAF-9520-544F-BCCF-C847C9833EA1}"/>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CFD407AB-E37A-8B46-AD58-3D4A6339887A}" type="presParOf" srcId="{1EA0990D-EFF9-F445-A47B-8F8A11A70451}" destId="{EEB930A8-8D41-9E4C-AF6F-3BBB64FA2B62}" srcOrd="0" destOrd="0" presId="urn:microsoft.com/office/officeart/2008/layout/LinedList"/>
    <dgm:cxn modelId="{097370C0-D5FD-B44E-8B3E-6F09148A0FD6}" type="presParOf" srcId="{1EA0990D-EFF9-F445-A47B-8F8A11A70451}" destId="{A7EC34EF-109F-8C46-B0B9-30B4EAA4ED23}" srcOrd="1" destOrd="0" presId="urn:microsoft.com/office/officeart/2008/layout/LinedList"/>
    <dgm:cxn modelId="{C2907F0E-BAD8-B846-8B6C-F88BDE16921A}" type="presParOf" srcId="{A7EC34EF-109F-8C46-B0B9-30B4EAA4ED23}" destId="{944F8ACF-7BC7-3949-AA76-6CE9466565D4}" srcOrd="0" destOrd="0" presId="urn:microsoft.com/office/officeart/2008/layout/LinedList"/>
    <dgm:cxn modelId="{D409A26B-AA6E-BB4A-A59C-58B670C93C0E}" type="presParOf" srcId="{A7EC34EF-109F-8C46-B0B9-30B4EAA4ED23}" destId="{25DDD40C-F60E-4B4B-8BEC-04B45D4D2AA6}" srcOrd="1" destOrd="0" presId="urn:microsoft.com/office/officeart/2008/layout/LinedList"/>
    <dgm:cxn modelId="{0720BB28-A02F-AB46-AD6F-2D0B03E9D6A5}" type="presParOf" srcId="{A7EC34EF-109F-8C46-B0B9-30B4EAA4ED23}" destId="{B812EEC9-BCAE-074C-925D-609AED274BB3}" srcOrd="2" destOrd="0" presId="urn:microsoft.com/office/officeart/2008/layout/LinedList"/>
    <dgm:cxn modelId="{E729CE92-9B6E-4540-B672-3A42165F9621}" type="presParOf" srcId="{1EA0990D-EFF9-F445-A47B-8F8A11A70451}" destId="{480AFFAF-7CC5-F74D-AAB3-7FE96022CA99}" srcOrd="2" destOrd="0" presId="urn:microsoft.com/office/officeart/2008/layout/LinedList"/>
    <dgm:cxn modelId="{038D718E-0B00-B84B-9771-7EC1DED4CF4B}" type="presParOf" srcId="{1EA0990D-EFF9-F445-A47B-8F8A11A70451}" destId="{F3E3F1DE-FF80-4C49-A83C-BEF8663E05E7}" srcOrd="3" destOrd="0" presId="urn:microsoft.com/office/officeart/2008/layout/LinedList"/>
    <dgm:cxn modelId="{2F400ED4-44E5-0046-B371-C7076A8F5D3C}" type="presParOf" srcId="{1EA0990D-EFF9-F445-A47B-8F8A11A70451}" destId="{844E0729-200F-6D42-B960-B1C5486648BE}" srcOrd="4" destOrd="0" presId="urn:microsoft.com/office/officeart/2008/layout/LinedList"/>
    <dgm:cxn modelId="{4B2B5169-1399-554D-ADD4-AAB099D4CCDE}" type="presParOf" srcId="{844E0729-200F-6D42-B960-B1C5486648BE}" destId="{74C8ED32-B1F4-BA48-8A15-D4CE549BDF07}" srcOrd="0" destOrd="0" presId="urn:microsoft.com/office/officeart/2008/layout/LinedList"/>
    <dgm:cxn modelId="{7CF66B16-0FD3-4E4C-A286-0AB7FA515947}" type="presParOf" srcId="{844E0729-200F-6D42-B960-B1C5486648BE}" destId="{B9AF6DBF-F175-7A45-ACB5-421CF38A537A}" srcOrd="1" destOrd="0" presId="urn:microsoft.com/office/officeart/2008/layout/LinedList"/>
    <dgm:cxn modelId="{7BF1EDF5-B297-C148-A6C2-2EDD34172F19}" type="presParOf" srcId="{844E0729-200F-6D42-B960-B1C5486648BE}" destId="{18461DF4-ACC5-7845-A80B-7821B841675C}" srcOrd="2" destOrd="0" presId="urn:microsoft.com/office/officeart/2008/layout/LinedList"/>
    <dgm:cxn modelId="{CA2CECBA-50DC-3948-A6F7-E0132B45D2C0}" type="presParOf" srcId="{1EA0990D-EFF9-F445-A47B-8F8A11A70451}" destId="{256FF5FA-88A2-C946-B702-B3EAEFF891FD}" srcOrd="5" destOrd="0" presId="urn:microsoft.com/office/officeart/2008/layout/LinedList"/>
    <dgm:cxn modelId="{CE4F4A0B-AE44-A141-B75E-FE4F283E29F3}" type="presParOf" srcId="{1EA0990D-EFF9-F445-A47B-8F8A11A70451}" destId="{2CCA8140-541B-DA44-9B9B-712CBF0558EA}" srcOrd="6" destOrd="0" presId="urn:microsoft.com/office/officeart/2008/layout/LinedList"/>
    <dgm:cxn modelId="{96CC08C8-BD40-D744-9051-74527A65AACA}" type="presParOf" srcId="{1EA0990D-EFF9-F445-A47B-8F8A11A70451}" destId="{4D36710C-A0EC-324B-8F3A-D0F237BB9752}" srcOrd="7" destOrd="0" presId="urn:microsoft.com/office/officeart/2008/layout/LinedList"/>
    <dgm:cxn modelId="{69E36D62-F2D8-D149-8E04-CB7F7BE3AB1C}" type="presParOf" srcId="{4D36710C-A0EC-324B-8F3A-D0F237BB9752}" destId="{BEB3E5E7-2467-8042-9DE1-BBE6684CA7E2}" srcOrd="0" destOrd="0" presId="urn:microsoft.com/office/officeart/2008/layout/LinedList"/>
    <dgm:cxn modelId="{ECCDAB3A-A80A-6C4F-B1EF-BFFCC10EB2A5}" type="presParOf" srcId="{4D36710C-A0EC-324B-8F3A-D0F237BB9752}" destId="{2207740F-6034-4B48-95F7-6E0D04C65ACE}" srcOrd="1" destOrd="0" presId="urn:microsoft.com/office/officeart/2008/layout/LinedList"/>
    <dgm:cxn modelId="{49976B89-447B-7246-92DA-ED037ACDC67E}" type="presParOf" srcId="{4D36710C-A0EC-324B-8F3A-D0F237BB9752}" destId="{C7EC6040-E573-8548-8B8A-DFEB2E3D0B5C}" srcOrd="2" destOrd="0" presId="urn:microsoft.com/office/officeart/2008/layout/LinedList"/>
    <dgm:cxn modelId="{3B7555B7-CF02-AD4C-85A4-F2145DF72012}" type="presParOf" srcId="{1EA0990D-EFF9-F445-A47B-8F8A11A70451}" destId="{B9A4F70E-9852-0641-B880-9A2199A67907}" srcOrd="8" destOrd="0" presId="urn:microsoft.com/office/officeart/2008/layout/LinedList"/>
    <dgm:cxn modelId="{4CEF751D-1AC2-584A-9694-E22EFE2BC4EA}" type="presParOf" srcId="{1EA0990D-EFF9-F445-A47B-8F8A11A70451}" destId="{341165A2-5952-B248-B91F-8349D6A7F1CE}" srcOrd="9" destOrd="0" presId="urn:microsoft.com/office/officeart/2008/layout/LinedList"/>
    <dgm:cxn modelId="{382239F9-A2BF-C54F-9037-B954248669CA}" type="presParOf" srcId="{1EA0990D-EFF9-F445-A47B-8F8A11A70451}" destId="{32A2F246-9487-3C4B-B4FE-6D03FD7D3B82}" srcOrd="10" destOrd="0" presId="urn:microsoft.com/office/officeart/2008/layout/LinedList"/>
    <dgm:cxn modelId="{6BCA398E-4DDF-9A40-92E5-EDA52C9872BE}" type="presParOf" srcId="{32A2F246-9487-3C4B-B4FE-6D03FD7D3B82}" destId="{05E5B10F-9C0E-B848-A571-E6A051D0AF8E}" srcOrd="0" destOrd="0" presId="urn:microsoft.com/office/officeart/2008/layout/LinedList"/>
    <dgm:cxn modelId="{971B9F1F-A96D-C141-8875-E3227DFFE2B9}" type="presParOf" srcId="{32A2F246-9487-3C4B-B4FE-6D03FD7D3B82}" destId="{8977A79A-8574-B04C-A263-0693F250BFE6}" srcOrd="1" destOrd="0" presId="urn:microsoft.com/office/officeart/2008/layout/LinedList"/>
    <dgm:cxn modelId="{259D97B2-B561-D944-9448-4C52ABC57551}" type="presParOf" srcId="{32A2F246-9487-3C4B-B4FE-6D03FD7D3B82}" destId="{C2359D4D-1798-0D4B-9651-9479311C81A5}" srcOrd="2" destOrd="0" presId="urn:microsoft.com/office/officeart/2008/layout/LinedList"/>
    <dgm:cxn modelId="{A00B4B58-EEC5-9E41-8617-074CBC7750F6}" type="presParOf" srcId="{1EA0990D-EFF9-F445-A47B-8F8A11A70451}" destId="{D3CEAE90-5EE5-4A4C-A664-5A5D603A80A2}" srcOrd="11" destOrd="0" presId="urn:microsoft.com/office/officeart/2008/layout/LinedList"/>
    <dgm:cxn modelId="{5152EDDE-2577-F249-9827-401369AA7217}" type="presParOf" srcId="{1EA0990D-EFF9-F445-A47B-8F8A11A70451}" destId="{742283C8-C35E-AB42-B4AF-934142BF56B0}" srcOrd="12" destOrd="0" presId="urn:microsoft.com/office/officeart/2008/layout/LinedList"/>
    <dgm:cxn modelId="{0D9B943B-E377-5D4A-AD3F-BB03D7860DAA}" type="presParOf" srcId="{1EA0990D-EFF9-F445-A47B-8F8A11A70451}" destId="{29F60086-4B8C-1A40-AAAB-3AA788663EFD}" srcOrd="13" destOrd="0" presId="urn:microsoft.com/office/officeart/2008/layout/LinedList"/>
    <dgm:cxn modelId="{B46A921F-625A-C243-BB25-32BF6FFC0785}" type="presParOf" srcId="{29F60086-4B8C-1A40-AAAB-3AA788663EFD}" destId="{2C04BB90-DF11-F043-9CEB-635C41CB309E}" srcOrd="0" destOrd="0" presId="urn:microsoft.com/office/officeart/2008/layout/LinedList"/>
    <dgm:cxn modelId="{9B451E4F-89EF-8B49-98DF-E06BE585D103}" type="presParOf" srcId="{29F60086-4B8C-1A40-AAAB-3AA788663EFD}" destId="{A8135B79-B975-A641-9C73-0FC1FB8CACDD}" srcOrd="1" destOrd="0" presId="urn:microsoft.com/office/officeart/2008/layout/LinedList"/>
    <dgm:cxn modelId="{98F5D734-46C8-494E-8B3E-6C7B50B7E222}" type="presParOf" srcId="{29F60086-4B8C-1A40-AAAB-3AA788663EFD}" destId="{0D9A2D76-E65C-8D48-999A-B2618F566FC3}" srcOrd="2" destOrd="0" presId="urn:microsoft.com/office/officeart/2008/layout/LinedList"/>
    <dgm:cxn modelId="{C3A416B5-468F-F542-AB87-BB39614788EB}" type="presParOf" srcId="{1EA0990D-EFF9-F445-A47B-8F8A11A70451}" destId="{8E01644A-055B-CD43-8E96-2FA981E8A285}" srcOrd="14" destOrd="0" presId="urn:microsoft.com/office/officeart/2008/layout/LinedList"/>
    <dgm:cxn modelId="{654737A1-806D-4C48-9CC1-7EAB18878246}" type="presParOf" srcId="{1EA0990D-EFF9-F445-A47B-8F8A11A70451}" destId="{023D05E6-492D-A94C-8C0E-48FE17AE6BB1}" srcOrd="15" destOrd="0" presId="urn:microsoft.com/office/officeart/2008/layout/LinedList"/>
    <dgm:cxn modelId="{9B1B53C2-C775-134A-B74F-0EA2C7727785}" type="presParOf" srcId="{1EA0990D-EFF9-F445-A47B-8F8A11A70451}" destId="{0DEE3F23-5C00-B646-BBD9-3F06FEEE8145}" srcOrd="16" destOrd="0" presId="urn:microsoft.com/office/officeart/2008/layout/LinedList"/>
    <dgm:cxn modelId="{2E945472-1160-8645-BD03-15F09636249C}" type="presParOf" srcId="{0DEE3F23-5C00-B646-BBD9-3F06FEEE8145}" destId="{603C01FF-4F87-9A47-9449-F4A470233B7F}" srcOrd="0" destOrd="0" presId="urn:microsoft.com/office/officeart/2008/layout/LinedList"/>
    <dgm:cxn modelId="{D978A2B6-7E0E-BB47-8433-EDEC84F91779}" type="presParOf" srcId="{0DEE3F23-5C00-B646-BBD9-3F06FEEE8145}" destId="{5846A75C-E724-9E48-9825-82243C0BA776}" srcOrd="1" destOrd="0" presId="urn:microsoft.com/office/officeart/2008/layout/LinedList"/>
    <dgm:cxn modelId="{DEE41419-4BE8-344A-80C6-B41F2D072938}" type="presParOf" srcId="{0DEE3F23-5C00-B646-BBD9-3F06FEEE8145}" destId="{7F439FEB-BFD8-FB4E-8508-CC2BD43D7653}" srcOrd="2" destOrd="0" presId="urn:microsoft.com/office/officeart/2008/layout/LinedList"/>
    <dgm:cxn modelId="{3B9BE1B0-F969-9F4A-946D-DC9E7CBFDD2D}" type="presParOf" srcId="{1EA0990D-EFF9-F445-A47B-8F8A11A70451}" destId="{55519F76-3ACB-3644-B5E5-6FE5F6C254D7}" srcOrd="17" destOrd="0" presId="urn:microsoft.com/office/officeart/2008/layout/LinedList"/>
    <dgm:cxn modelId="{6D6A54A9-94D3-E946-905A-AF9081C2C39B}" type="presParOf" srcId="{1EA0990D-EFF9-F445-A47B-8F8A11A70451}" destId="{FC6D9226-9DDA-4944-ACBB-51E828B9BC56}" srcOrd="18"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1E9E07E-5C1C-D648-9D6E-718C43736AC7}"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US"/>
        </a:p>
      </dgm:t>
    </dgm:pt>
    <dgm:pt modelId="{8B5D3E6E-D156-0245-AB2E-CE4CF7FB0931}">
      <dgm:prSet custT="1"/>
      <dgm:spPr/>
      <dgm:t>
        <a:bodyPr/>
        <a:lstStyle/>
        <a:p>
          <a:r>
            <a:rPr lang="en-US" sz="2400" dirty="0"/>
            <a:t>C8: Psychopharmacology</a:t>
          </a:r>
          <a:endParaRPr lang="en-CA" sz="2400" dirty="0"/>
        </a:p>
      </dgm:t>
    </dgm:pt>
    <dgm:pt modelId="{911DC78B-0A68-C74E-BB23-0C7F89B2FC38}" type="parTrans" cxnId="{61C60475-4502-2949-AB05-0E75B3D6BC37}">
      <dgm:prSet/>
      <dgm:spPr/>
      <dgm:t>
        <a:bodyPr/>
        <a:lstStyle/>
        <a:p>
          <a:endParaRPr lang="en-US"/>
        </a:p>
      </dgm:t>
    </dgm:pt>
    <dgm:pt modelId="{72B2895C-09DC-EC42-A14D-775754EDF05B}" type="sibTrans" cxnId="{61C60475-4502-2949-AB05-0E75B3D6BC37}">
      <dgm:prSet/>
      <dgm:spPr/>
      <dgm:t>
        <a:bodyPr/>
        <a:lstStyle/>
        <a:p>
          <a:endParaRPr lang="en-US"/>
        </a:p>
      </dgm:t>
    </dgm:pt>
    <dgm:pt modelId="{A19151A2-149B-084C-98E7-DDA521785E10}">
      <dgm:prSet custT="1"/>
      <dgm:spPr/>
      <dgm:t>
        <a:bodyPr/>
        <a:lstStyle/>
        <a:p>
          <a:r>
            <a:rPr lang="en-US" sz="2400" dirty="0"/>
            <a:t>C4: Formulation</a:t>
          </a:r>
          <a:endParaRPr lang="en-CA" sz="2400" dirty="0"/>
        </a:p>
      </dgm:t>
    </dgm:pt>
    <dgm:pt modelId="{3926CBC5-4A80-A241-B5BA-3344845313E1}" type="parTrans" cxnId="{2B7DE943-881B-5849-9BFC-AF0F65287740}">
      <dgm:prSet/>
      <dgm:spPr/>
      <dgm:t>
        <a:bodyPr/>
        <a:lstStyle/>
        <a:p>
          <a:endParaRPr lang="en-US"/>
        </a:p>
      </dgm:t>
    </dgm:pt>
    <dgm:pt modelId="{31EE59B2-540F-4F46-BFA9-86C688139E79}" type="sibTrans" cxnId="{2B7DE943-881B-5849-9BFC-AF0F65287740}">
      <dgm:prSet/>
      <dgm:spPr/>
      <dgm:t>
        <a:bodyPr/>
        <a:lstStyle/>
        <a:p>
          <a:endParaRPr lang="en-US"/>
        </a:p>
      </dgm:t>
    </dgm:pt>
    <dgm:pt modelId="{40516548-23B1-6646-9045-C6367DCF5E2D}">
      <dgm:prSet custT="1"/>
      <dgm:spPr/>
      <dgm:t>
        <a:bodyPr/>
        <a:lstStyle/>
        <a:p>
          <a:r>
            <a:rPr lang="en-US" sz="2400" dirty="0"/>
            <a:t>C10: Teaching others</a:t>
          </a:r>
        </a:p>
      </dgm:t>
    </dgm:pt>
    <dgm:pt modelId="{7477CB09-906E-A840-934C-73C0F14DEDAC}" type="parTrans" cxnId="{7B6EF397-079F-DB45-8B38-9CCB21E80ABB}">
      <dgm:prSet/>
      <dgm:spPr/>
      <dgm:t>
        <a:bodyPr/>
        <a:lstStyle/>
        <a:p>
          <a:endParaRPr lang="en-US"/>
        </a:p>
      </dgm:t>
    </dgm:pt>
    <dgm:pt modelId="{EF6F6C9D-E425-A243-A54A-F15CBA877355}" type="sibTrans" cxnId="{7B6EF397-079F-DB45-8B38-9CCB21E80ABB}">
      <dgm:prSet/>
      <dgm:spPr/>
      <dgm:t>
        <a:bodyPr/>
        <a:lstStyle/>
        <a:p>
          <a:endParaRPr lang="en-US"/>
        </a:p>
      </dgm:t>
    </dgm:pt>
    <dgm:pt modelId="{44294D24-9DAE-2F48-A98B-41FE55956074}">
      <dgm:prSet custT="1"/>
      <dgm:spPr/>
      <dgm:t>
        <a:bodyPr/>
        <a:lstStyle/>
        <a:p>
          <a:r>
            <a:rPr lang="en-US" sz="2400" dirty="0"/>
            <a:t>C7: Neurostimulation</a:t>
          </a:r>
        </a:p>
      </dgm:t>
    </dgm:pt>
    <dgm:pt modelId="{AB820F4E-7DBA-A44B-8287-3571D35EA450}" type="parTrans" cxnId="{B165709D-1DE7-3448-89AA-DA9AB3A22CD6}">
      <dgm:prSet/>
      <dgm:spPr/>
      <dgm:t>
        <a:bodyPr/>
        <a:lstStyle/>
        <a:p>
          <a:endParaRPr lang="en-US"/>
        </a:p>
      </dgm:t>
    </dgm:pt>
    <dgm:pt modelId="{668A3E83-8EDD-6A44-95F5-6374EE2F2859}" type="sibTrans" cxnId="{B165709D-1DE7-3448-89AA-DA9AB3A22CD6}">
      <dgm:prSet/>
      <dgm:spPr/>
      <dgm:t>
        <a:bodyPr/>
        <a:lstStyle/>
        <a:p>
          <a:endParaRPr lang="en-US"/>
        </a:p>
      </dgm:t>
    </dgm:pt>
    <dgm:pt modelId="{0C5351D8-5555-4F42-B0CD-42F8E987F2F9}">
      <dgm:prSet custT="1"/>
      <dgm:spPr/>
      <dgm:t>
        <a:bodyPr/>
        <a:lstStyle/>
        <a:p>
          <a:r>
            <a:rPr lang="en-US" sz="2400" dirty="0"/>
            <a:t>C3: Older Adults</a:t>
          </a:r>
        </a:p>
      </dgm:t>
    </dgm:pt>
    <dgm:pt modelId="{6E58DC75-FE7F-AD48-9C5E-91189AAC7CD1}" type="parTrans" cxnId="{916CB7E2-5D95-A447-871B-EB27EAEF24BF}">
      <dgm:prSet/>
      <dgm:spPr/>
      <dgm:t>
        <a:bodyPr/>
        <a:lstStyle/>
        <a:p>
          <a:endParaRPr lang="en-US"/>
        </a:p>
      </dgm:t>
    </dgm:pt>
    <dgm:pt modelId="{F5C868EA-9AFE-2A41-8E70-C919B9FB326C}" type="sibTrans" cxnId="{916CB7E2-5D95-A447-871B-EB27EAEF24BF}">
      <dgm:prSet/>
      <dgm:spPr/>
      <dgm:t>
        <a:bodyPr/>
        <a:lstStyle/>
        <a:p>
          <a:endParaRPr lang="en-US"/>
        </a:p>
      </dgm:t>
    </dgm:pt>
    <dgm:pt modelId="{F78D8D36-DB46-154E-8329-3CBCE68D1A65}" type="pres">
      <dgm:prSet presAssocID="{51E9E07E-5C1C-D648-9D6E-718C43736AC7}" presName="linear" presStyleCnt="0">
        <dgm:presLayoutVars>
          <dgm:dir/>
          <dgm:resizeHandles val="exact"/>
        </dgm:presLayoutVars>
      </dgm:prSet>
      <dgm:spPr/>
    </dgm:pt>
    <dgm:pt modelId="{C20EBA6E-D9FE-2549-A99A-01BE2743499B}" type="pres">
      <dgm:prSet presAssocID="{0C5351D8-5555-4F42-B0CD-42F8E987F2F9}" presName="comp" presStyleCnt="0"/>
      <dgm:spPr/>
    </dgm:pt>
    <dgm:pt modelId="{60C8F8B8-1F79-4746-8538-D2D309CD6958}" type="pres">
      <dgm:prSet presAssocID="{0C5351D8-5555-4F42-B0CD-42F8E987F2F9}" presName="box" presStyleLbl="node1" presStyleIdx="0" presStyleCnt="5"/>
      <dgm:spPr/>
    </dgm:pt>
    <dgm:pt modelId="{07FE87BB-5E8C-3A41-82EA-D1B252FF591D}" type="pres">
      <dgm:prSet presAssocID="{0C5351D8-5555-4F42-B0CD-42F8E987F2F9}" presName="img" presStyleLbl="fgImgPlace1" presStyleIdx="0" presStyleCnt="5"/>
      <dgm:spPr/>
    </dgm:pt>
    <dgm:pt modelId="{9DB1ABE1-78C1-384E-A235-D50A2DC09110}" type="pres">
      <dgm:prSet presAssocID="{0C5351D8-5555-4F42-B0CD-42F8E987F2F9}" presName="text" presStyleLbl="node1" presStyleIdx="0" presStyleCnt="5">
        <dgm:presLayoutVars>
          <dgm:bulletEnabled val="1"/>
        </dgm:presLayoutVars>
      </dgm:prSet>
      <dgm:spPr/>
    </dgm:pt>
    <dgm:pt modelId="{8A59731D-FA95-4349-BFDE-7832AE225796}" type="pres">
      <dgm:prSet presAssocID="{F5C868EA-9AFE-2A41-8E70-C919B9FB326C}" presName="spacer" presStyleCnt="0"/>
      <dgm:spPr/>
    </dgm:pt>
    <dgm:pt modelId="{97605383-43C6-B342-8E7E-266A7FA856D8}" type="pres">
      <dgm:prSet presAssocID="{A19151A2-149B-084C-98E7-DDA521785E10}" presName="comp" presStyleCnt="0"/>
      <dgm:spPr/>
    </dgm:pt>
    <dgm:pt modelId="{21BDE6B2-D274-FC49-9308-8811ABA4268A}" type="pres">
      <dgm:prSet presAssocID="{A19151A2-149B-084C-98E7-DDA521785E10}" presName="box" presStyleLbl="node1" presStyleIdx="1" presStyleCnt="5"/>
      <dgm:spPr/>
    </dgm:pt>
    <dgm:pt modelId="{9B6AE6B6-E18F-8543-A6CB-24336172C1BA}" type="pres">
      <dgm:prSet presAssocID="{A19151A2-149B-084C-98E7-DDA521785E10}" presName="img" presStyleLbl="fgImgPlace1" presStyleIdx="1" presStyleCnt="5"/>
      <dgm:spPr/>
    </dgm:pt>
    <dgm:pt modelId="{AB7ACBE1-C8B6-FF4B-9001-D1FAC94C729D}" type="pres">
      <dgm:prSet presAssocID="{A19151A2-149B-084C-98E7-DDA521785E10}" presName="text" presStyleLbl="node1" presStyleIdx="1" presStyleCnt="5">
        <dgm:presLayoutVars>
          <dgm:bulletEnabled val="1"/>
        </dgm:presLayoutVars>
      </dgm:prSet>
      <dgm:spPr/>
    </dgm:pt>
    <dgm:pt modelId="{71C78851-9725-7E41-979B-A212D227A49D}" type="pres">
      <dgm:prSet presAssocID="{31EE59B2-540F-4F46-BFA9-86C688139E79}" presName="spacer" presStyleCnt="0"/>
      <dgm:spPr/>
    </dgm:pt>
    <dgm:pt modelId="{BD768E0F-F7AD-1C45-AD79-068D32296BE5}" type="pres">
      <dgm:prSet presAssocID="{44294D24-9DAE-2F48-A98B-41FE55956074}" presName="comp" presStyleCnt="0"/>
      <dgm:spPr/>
    </dgm:pt>
    <dgm:pt modelId="{4F48E2C2-D045-B343-A7EC-3FF77411704D}" type="pres">
      <dgm:prSet presAssocID="{44294D24-9DAE-2F48-A98B-41FE55956074}" presName="box" presStyleLbl="node1" presStyleIdx="2" presStyleCnt="5"/>
      <dgm:spPr/>
    </dgm:pt>
    <dgm:pt modelId="{FD120524-C3BA-8745-9876-5DE996750121}" type="pres">
      <dgm:prSet presAssocID="{44294D24-9DAE-2F48-A98B-41FE55956074}" presName="img" presStyleLbl="fgImgPlace1" presStyleIdx="2" presStyleCnt="5"/>
      <dgm:spPr/>
    </dgm:pt>
    <dgm:pt modelId="{F1EB6AEF-5E49-574B-A74D-3D3626453BB1}" type="pres">
      <dgm:prSet presAssocID="{44294D24-9DAE-2F48-A98B-41FE55956074}" presName="text" presStyleLbl="node1" presStyleIdx="2" presStyleCnt="5">
        <dgm:presLayoutVars>
          <dgm:bulletEnabled val="1"/>
        </dgm:presLayoutVars>
      </dgm:prSet>
      <dgm:spPr/>
    </dgm:pt>
    <dgm:pt modelId="{588DB0E8-E101-4D41-81F1-470C138F7409}" type="pres">
      <dgm:prSet presAssocID="{668A3E83-8EDD-6A44-95F5-6374EE2F2859}" presName="spacer" presStyleCnt="0"/>
      <dgm:spPr/>
    </dgm:pt>
    <dgm:pt modelId="{F012C972-E216-9841-8719-DCF014B85153}" type="pres">
      <dgm:prSet presAssocID="{8B5D3E6E-D156-0245-AB2E-CE4CF7FB0931}" presName="comp" presStyleCnt="0"/>
      <dgm:spPr/>
    </dgm:pt>
    <dgm:pt modelId="{13C35724-B040-4647-A70E-738823C4ACEC}" type="pres">
      <dgm:prSet presAssocID="{8B5D3E6E-D156-0245-AB2E-CE4CF7FB0931}" presName="box" presStyleLbl="node1" presStyleIdx="3" presStyleCnt="5" custLinFactNeighborX="2119" custLinFactNeighborY="-1502"/>
      <dgm:spPr/>
    </dgm:pt>
    <dgm:pt modelId="{9DF2EED9-1EAA-ED4D-A689-0688D91836C4}" type="pres">
      <dgm:prSet presAssocID="{8B5D3E6E-D156-0245-AB2E-CE4CF7FB0931}" presName="img" presStyleLbl="fgImgPlace1" presStyleIdx="3" presStyleCnt="5"/>
      <dgm:spPr/>
    </dgm:pt>
    <dgm:pt modelId="{00C84F8D-63BD-AD4B-9746-79F883356984}" type="pres">
      <dgm:prSet presAssocID="{8B5D3E6E-D156-0245-AB2E-CE4CF7FB0931}" presName="text" presStyleLbl="node1" presStyleIdx="3" presStyleCnt="5">
        <dgm:presLayoutVars>
          <dgm:bulletEnabled val="1"/>
        </dgm:presLayoutVars>
      </dgm:prSet>
      <dgm:spPr/>
    </dgm:pt>
    <dgm:pt modelId="{1D58928C-0FBB-5E4C-B65D-AFEC2F17D986}" type="pres">
      <dgm:prSet presAssocID="{72B2895C-09DC-EC42-A14D-775754EDF05B}" presName="spacer" presStyleCnt="0"/>
      <dgm:spPr/>
    </dgm:pt>
    <dgm:pt modelId="{6F910D1E-F6DB-C948-93E2-1D588CF9FB4B}" type="pres">
      <dgm:prSet presAssocID="{40516548-23B1-6646-9045-C6367DCF5E2D}" presName="comp" presStyleCnt="0"/>
      <dgm:spPr/>
    </dgm:pt>
    <dgm:pt modelId="{654B5470-A060-9D46-AD2E-51A1DF97A468}" type="pres">
      <dgm:prSet presAssocID="{40516548-23B1-6646-9045-C6367DCF5E2D}" presName="box" presStyleLbl="node1" presStyleIdx="4" presStyleCnt="5"/>
      <dgm:spPr/>
    </dgm:pt>
    <dgm:pt modelId="{3B4C6B10-BD5F-0D4A-A87A-A742F136A72C}" type="pres">
      <dgm:prSet presAssocID="{40516548-23B1-6646-9045-C6367DCF5E2D}" presName="img" presStyleLbl="fgImgPlace1" presStyleIdx="4" presStyleCnt="5"/>
      <dgm:spPr/>
    </dgm:pt>
    <dgm:pt modelId="{4ECD092B-6140-9B46-B08D-7E7D8DAB72F2}" type="pres">
      <dgm:prSet presAssocID="{40516548-23B1-6646-9045-C6367DCF5E2D}" presName="text" presStyleLbl="node1" presStyleIdx="4" presStyleCnt="5">
        <dgm:presLayoutVars>
          <dgm:bulletEnabled val="1"/>
        </dgm:presLayoutVars>
      </dgm:prSet>
      <dgm:spPr/>
    </dgm:pt>
  </dgm:ptLst>
  <dgm:cxnLst>
    <dgm:cxn modelId="{1EA65415-A9FE-B14C-AF41-16822660C793}" type="presOf" srcId="{0C5351D8-5555-4F42-B0CD-42F8E987F2F9}" destId="{60C8F8B8-1F79-4746-8538-D2D309CD6958}" srcOrd="0" destOrd="0" presId="urn:microsoft.com/office/officeart/2005/8/layout/vList4"/>
    <dgm:cxn modelId="{29E9741F-BE77-B04F-8CD5-5F6C59B8B757}" type="presOf" srcId="{8B5D3E6E-D156-0245-AB2E-CE4CF7FB0931}" destId="{13C35724-B040-4647-A70E-738823C4ACEC}" srcOrd="0" destOrd="0" presId="urn:microsoft.com/office/officeart/2005/8/layout/vList4"/>
    <dgm:cxn modelId="{C3B38936-3B7F-F84F-A4B3-9C40F95B92C7}" type="presOf" srcId="{0C5351D8-5555-4F42-B0CD-42F8E987F2F9}" destId="{9DB1ABE1-78C1-384E-A235-D50A2DC09110}" srcOrd="1" destOrd="0" presId="urn:microsoft.com/office/officeart/2005/8/layout/vList4"/>
    <dgm:cxn modelId="{2B7DE943-881B-5849-9BFC-AF0F65287740}" srcId="{51E9E07E-5C1C-D648-9D6E-718C43736AC7}" destId="{A19151A2-149B-084C-98E7-DDA521785E10}" srcOrd="1" destOrd="0" parTransId="{3926CBC5-4A80-A241-B5BA-3344845313E1}" sibTransId="{31EE59B2-540F-4F46-BFA9-86C688139E79}"/>
    <dgm:cxn modelId="{99431B55-8D23-D545-861A-EBECC8EF5CE2}" type="presOf" srcId="{A19151A2-149B-084C-98E7-DDA521785E10}" destId="{21BDE6B2-D274-FC49-9308-8811ABA4268A}" srcOrd="0" destOrd="0" presId="urn:microsoft.com/office/officeart/2005/8/layout/vList4"/>
    <dgm:cxn modelId="{61C60475-4502-2949-AB05-0E75B3D6BC37}" srcId="{51E9E07E-5C1C-D648-9D6E-718C43736AC7}" destId="{8B5D3E6E-D156-0245-AB2E-CE4CF7FB0931}" srcOrd="3" destOrd="0" parTransId="{911DC78B-0A68-C74E-BB23-0C7F89B2FC38}" sibTransId="{72B2895C-09DC-EC42-A14D-775754EDF05B}"/>
    <dgm:cxn modelId="{61B50681-FA05-294D-853C-C190E175DEE1}" type="presOf" srcId="{44294D24-9DAE-2F48-A98B-41FE55956074}" destId="{F1EB6AEF-5E49-574B-A74D-3D3626453BB1}" srcOrd="1" destOrd="0" presId="urn:microsoft.com/office/officeart/2005/8/layout/vList4"/>
    <dgm:cxn modelId="{6BCBCE81-5214-5D46-9B79-6350221EA7A3}" type="presOf" srcId="{40516548-23B1-6646-9045-C6367DCF5E2D}" destId="{4ECD092B-6140-9B46-B08D-7E7D8DAB72F2}" srcOrd="1" destOrd="0" presId="urn:microsoft.com/office/officeart/2005/8/layout/vList4"/>
    <dgm:cxn modelId="{08288F8D-22AE-204C-922E-E584FA5B3027}" type="presOf" srcId="{51E9E07E-5C1C-D648-9D6E-718C43736AC7}" destId="{F78D8D36-DB46-154E-8329-3CBCE68D1A65}" srcOrd="0" destOrd="0" presId="urn:microsoft.com/office/officeart/2005/8/layout/vList4"/>
    <dgm:cxn modelId="{B6F98793-007F-5347-866A-840F1EB2974C}" type="presOf" srcId="{8B5D3E6E-D156-0245-AB2E-CE4CF7FB0931}" destId="{00C84F8D-63BD-AD4B-9746-79F883356984}" srcOrd="1" destOrd="0" presId="urn:microsoft.com/office/officeart/2005/8/layout/vList4"/>
    <dgm:cxn modelId="{7B6EF397-079F-DB45-8B38-9CCB21E80ABB}" srcId="{51E9E07E-5C1C-D648-9D6E-718C43736AC7}" destId="{40516548-23B1-6646-9045-C6367DCF5E2D}" srcOrd="4" destOrd="0" parTransId="{7477CB09-906E-A840-934C-73C0F14DEDAC}" sibTransId="{EF6F6C9D-E425-A243-A54A-F15CBA877355}"/>
    <dgm:cxn modelId="{B165709D-1DE7-3448-89AA-DA9AB3A22CD6}" srcId="{51E9E07E-5C1C-D648-9D6E-718C43736AC7}" destId="{44294D24-9DAE-2F48-A98B-41FE55956074}" srcOrd="2" destOrd="0" parTransId="{AB820F4E-7DBA-A44B-8287-3571D35EA450}" sibTransId="{668A3E83-8EDD-6A44-95F5-6374EE2F2859}"/>
    <dgm:cxn modelId="{5846DCAB-E65A-8249-AD11-EFC5C6FFE072}" type="presOf" srcId="{40516548-23B1-6646-9045-C6367DCF5E2D}" destId="{654B5470-A060-9D46-AD2E-51A1DF97A468}" srcOrd="0" destOrd="0" presId="urn:microsoft.com/office/officeart/2005/8/layout/vList4"/>
    <dgm:cxn modelId="{F6E5D3DA-AD4C-884E-8517-E82430FD70B8}" type="presOf" srcId="{A19151A2-149B-084C-98E7-DDA521785E10}" destId="{AB7ACBE1-C8B6-FF4B-9001-D1FAC94C729D}" srcOrd="1" destOrd="0" presId="urn:microsoft.com/office/officeart/2005/8/layout/vList4"/>
    <dgm:cxn modelId="{603847DF-5691-9D42-937A-5E8F4E5EDCBB}" type="presOf" srcId="{44294D24-9DAE-2F48-A98B-41FE55956074}" destId="{4F48E2C2-D045-B343-A7EC-3FF77411704D}" srcOrd="0" destOrd="0" presId="urn:microsoft.com/office/officeart/2005/8/layout/vList4"/>
    <dgm:cxn modelId="{916CB7E2-5D95-A447-871B-EB27EAEF24BF}" srcId="{51E9E07E-5C1C-D648-9D6E-718C43736AC7}" destId="{0C5351D8-5555-4F42-B0CD-42F8E987F2F9}" srcOrd="0" destOrd="0" parTransId="{6E58DC75-FE7F-AD48-9C5E-91189AAC7CD1}" sibTransId="{F5C868EA-9AFE-2A41-8E70-C919B9FB326C}"/>
    <dgm:cxn modelId="{6BA2F645-8AB9-174C-A247-A951601CA8E4}" type="presParOf" srcId="{F78D8D36-DB46-154E-8329-3CBCE68D1A65}" destId="{C20EBA6E-D9FE-2549-A99A-01BE2743499B}" srcOrd="0" destOrd="0" presId="urn:microsoft.com/office/officeart/2005/8/layout/vList4"/>
    <dgm:cxn modelId="{65D5EBF0-48DA-F04D-9157-75C410F09415}" type="presParOf" srcId="{C20EBA6E-D9FE-2549-A99A-01BE2743499B}" destId="{60C8F8B8-1F79-4746-8538-D2D309CD6958}" srcOrd="0" destOrd="0" presId="urn:microsoft.com/office/officeart/2005/8/layout/vList4"/>
    <dgm:cxn modelId="{6B455E5D-EC11-854F-8ACA-23DBC402A833}" type="presParOf" srcId="{C20EBA6E-D9FE-2549-A99A-01BE2743499B}" destId="{07FE87BB-5E8C-3A41-82EA-D1B252FF591D}" srcOrd="1" destOrd="0" presId="urn:microsoft.com/office/officeart/2005/8/layout/vList4"/>
    <dgm:cxn modelId="{C48AA1E5-240A-C248-A36D-F1040F860868}" type="presParOf" srcId="{C20EBA6E-D9FE-2549-A99A-01BE2743499B}" destId="{9DB1ABE1-78C1-384E-A235-D50A2DC09110}" srcOrd="2" destOrd="0" presId="urn:microsoft.com/office/officeart/2005/8/layout/vList4"/>
    <dgm:cxn modelId="{76842957-9DB8-834D-9153-6B880439F5D1}" type="presParOf" srcId="{F78D8D36-DB46-154E-8329-3CBCE68D1A65}" destId="{8A59731D-FA95-4349-BFDE-7832AE225796}" srcOrd="1" destOrd="0" presId="urn:microsoft.com/office/officeart/2005/8/layout/vList4"/>
    <dgm:cxn modelId="{6240A92F-894B-D84A-A828-CAD1A13EF0CD}" type="presParOf" srcId="{F78D8D36-DB46-154E-8329-3CBCE68D1A65}" destId="{97605383-43C6-B342-8E7E-266A7FA856D8}" srcOrd="2" destOrd="0" presId="urn:microsoft.com/office/officeart/2005/8/layout/vList4"/>
    <dgm:cxn modelId="{224002ED-727D-8A4A-88A2-059AE089962A}" type="presParOf" srcId="{97605383-43C6-B342-8E7E-266A7FA856D8}" destId="{21BDE6B2-D274-FC49-9308-8811ABA4268A}" srcOrd="0" destOrd="0" presId="urn:microsoft.com/office/officeart/2005/8/layout/vList4"/>
    <dgm:cxn modelId="{A72E5A37-B037-204E-AD56-ACE33965C969}" type="presParOf" srcId="{97605383-43C6-B342-8E7E-266A7FA856D8}" destId="{9B6AE6B6-E18F-8543-A6CB-24336172C1BA}" srcOrd="1" destOrd="0" presId="urn:microsoft.com/office/officeart/2005/8/layout/vList4"/>
    <dgm:cxn modelId="{D644DC7A-8923-A149-88EE-6FD0661AC29C}" type="presParOf" srcId="{97605383-43C6-B342-8E7E-266A7FA856D8}" destId="{AB7ACBE1-C8B6-FF4B-9001-D1FAC94C729D}" srcOrd="2" destOrd="0" presId="urn:microsoft.com/office/officeart/2005/8/layout/vList4"/>
    <dgm:cxn modelId="{2348BE5A-18C2-8E41-9EA4-27FD56791DFF}" type="presParOf" srcId="{F78D8D36-DB46-154E-8329-3CBCE68D1A65}" destId="{71C78851-9725-7E41-979B-A212D227A49D}" srcOrd="3" destOrd="0" presId="urn:microsoft.com/office/officeart/2005/8/layout/vList4"/>
    <dgm:cxn modelId="{B2F6F210-40D3-1241-B453-4464086A6B10}" type="presParOf" srcId="{F78D8D36-DB46-154E-8329-3CBCE68D1A65}" destId="{BD768E0F-F7AD-1C45-AD79-068D32296BE5}" srcOrd="4" destOrd="0" presId="urn:microsoft.com/office/officeart/2005/8/layout/vList4"/>
    <dgm:cxn modelId="{220C93FB-C776-B941-AB6C-17DA4411826D}" type="presParOf" srcId="{BD768E0F-F7AD-1C45-AD79-068D32296BE5}" destId="{4F48E2C2-D045-B343-A7EC-3FF77411704D}" srcOrd="0" destOrd="0" presId="urn:microsoft.com/office/officeart/2005/8/layout/vList4"/>
    <dgm:cxn modelId="{EDF76123-C245-CA4F-BE68-F395F19AE4F3}" type="presParOf" srcId="{BD768E0F-F7AD-1C45-AD79-068D32296BE5}" destId="{FD120524-C3BA-8745-9876-5DE996750121}" srcOrd="1" destOrd="0" presId="urn:microsoft.com/office/officeart/2005/8/layout/vList4"/>
    <dgm:cxn modelId="{34796A73-F62F-2642-BCD2-ADC8404AA507}" type="presParOf" srcId="{BD768E0F-F7AD-1C45-AD79-068D32296BE5}" destId="{F1EB6AEF-5E49-574B-A74D-3D3626453BB1}" srcOrd="2" destOrd="0" presId="urn:microsoft.com/office/officeart/2005/8/layout/vList4"/>
    <dgm:cxn modelId="{77573A22-13A7-A24E-8CE5-CA804F303344}" type="presParOf" srcId="{F78D8D36-DB46-154E-8329-3CBCE68D1A65}" destId="{588DB0E8-E101-4D41-81F1-470C138F7409}" srcOrd="5" destOrd="0" presId="urn:microsoft.com/office/officeart/2005/8/layout/vList4"/>
    <dgm:cxn modelId="{2867298B-90EC-DB40-AB77-2DC48B876A1E}" type="presParOf" srcId="{F78D8D36-DB46-154E-8329-3CBCE68D1A65}" destId="{F012C972-E216-9841-8719-DCF014B85153}" srcOrd="6" destOrd="0" presId="urn:microsoft.com/office/officeart/2005/8/layout/vList4"/>
    <dgm:cxn modelId="{8AAE827B-4066-5B4F-93C6-973EA2249755}" type="presParOf" srcId="{F012C972-E216-9841-8719-DCF014B85153}" destId="{13C35724-B040-4647-A70E-738823C4ACEC}" srcOrd="0" destOrd="0" presId="urn:microsoft.com/office/officeart/2005/8/layout/vList4"/>
    <dgm:cxn modelId="{CEBDF14C-5AA2-7949-B87B-2FEE007EE9D7}" type="presParOf" srcId="{F012C972-E216-9841-8719-DCF014B85153}" destId="{9DF2EED9-1EAA-ED4D-A689-0688D91836C4}" srcOrd="1" destOrd="0" presId="urn:microsoft.com/office/officeart/2005/8/layout/vList4"/>
    <dgm:cxn modelId="{6DA1A81C-9049-274E-8D53-EC141D6B04B6}" type="presParOf" srcId="{F012C972-E216-9841-8719-DCF014B85153}" destId="{00C84F8D-63BD-AD4B-9746-79F883356984}" srcOrd="2" destOrd="0" presId="urn:microsoft.com/office/officeart/2005/8/layout/vList4"/>
    <dgm:cxn modelId="{77970E36-8667-E444-A00A-9BBA5771EAFD}" type="presParOf" srcId="{F78D8D36-DB46-154E-8329-3CBCE68D1A65}" destId="{1D58928C-0FBB-5E4C-B65D-AFEC2F17D986}" srcOrd="7" destOrd="0" presId="urn:microsoft.com/office/officeart/2005/8/layout/vList4"/>
    <dgm:cxn modelId="{F5FB1FAC-2159-BD47-B3C6-CF3AD849C6F5}" type="presParOf" srcId="{F78D8D36-DB46-154E-8329-3CBCE68D1A65}" destId="{6F910D1E-F6DB-C948-93E2-1D588CF9FB4B}" srcOrd="8" destOrd="0" presId="urn:microsoft.com/office/officeart/2005/8/layout/vList4"/>
    <dgm:cxn modelId="{F73F5E35-8460-AA4A-86C3-0EA2B45534AB}" type="presParOf" srcId="{6F910D1E-F6DB-C948-93E2-1D588CF9FB4B}" destId="{654B5470-A060-9D46-AD2E-51A1DF97A468}" srcOrd="0" destOrd="0" presId="urn:microsoft.com/office/officeart/2005/8/layout/vList4"/>
    <dgm:cxn modelId="{4D1AC18D-72D9-1244-B393-8673364E6A15}" type="presParOf" srcId="{6F910D1E-F6DB-C948-93E2-1D588CF9FB4B}" destId="{3B4C6B10-BD5F-0D4A-A87A-A742F136A72C}" srcOrd="1" destOrd="0" presId="urn:microsoft.com/office/officeart/2005/8/layout/vList4"/>
    <dgm:cxn modelId="{D0D79AB4-3629-3247-B3E6-EB1ED39A28AE}" type="presParOf" srcId="{6F910D1E-F6DB-C948-93E2-1D588CF9FB4B}" destId="{4ECD092B-6140-9B46-B08D-7E7D8DAB72F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1E9E07E-5C1C-D648-9D6E-718C43736AC7}" type="doc">
      <dgm:prSet loTypeId="urn:microsoft.com/office/officeart/2005/8/layout/vList4" loCatId="list" qsTypeId="urn:microsoft.com/office/officeart/2005/8/quickstyle/simple1" qsCatId="simple" csTypeId="urn:microsoft.com/office/officeart/2005/8/colors/colorful4" csCatId="colorful" phldr="1"/>
      <dgm:spPr/>
      <dgm:t>
        <a:bodyPr/>
        <a:lstStyle/>
        <a:p>
          <a:endParaRPr lang="en-US"/>
        </a:p>
      </dgm:t>
    </dgm:pt>
    <dgm:pt modelId="{8B5D3E6E-D156-0245-AB2E-CE4CF7FB0931}">
      <dgm:prSet custT="1"/>
      <dgm:spPr/>
      <dgm:t>
        <a:bodyPr/>
        <a:lstStyle/>
        <a:p>
          <a:r>
            <a:rPr lang="en-US" sz="2800" dirty="0"/>
            <a:t>C1: </a:t>
          </a:r>
          <a:r>
            <a:rPr lang="en-US" sz="2400" dirty="0"/>
            <a:t>Management Plans         (</a:t>
          </a:r>
          <a:r>
            <a:rPr lang="en-US" sz="2000" dirty="0"/>
            <a:t>med to hi complexity adult patients)</a:t>
          </a:r>
          <a:endParaRPr lang="en-CA" sz="2000" dirty="0"/>
        </a:p>
      </dgm:t>
    </dgm:pt>
    <dgm:pt modelId="{911DC78B-0A68-C74E-BB23-0C7F89B2FC38}" type="parTrans" cxnId="{61C60475-4502-2949-AB05-0E75B3D6BC37}">
      <dgm:prSet/>
      <dgm:spPr/>
      <dgm:t>
        <a:bodyPr/>
        <a:lstStyle/>
        <a:p>
          <a:endParaRPr lang="en-US"/>
        </a:p>
      </dgm:t>
    </dgm:pt>
    <dgm:pt modelId="{72B2895C-09DC-EC42-A14D-775754EDF05B}" type="sibTrans" cxnId="{61C60475-4502-2949-AB05-0E75B3D6BC37}">
      <dgm:prSet/>
      <dgm:spPr/>
      <dgm:t>
        <a:bodyPr/>
        <a:lstStyle/>
        <a:p>
          <a:endParaRPr lang="en-US"/>
        </a:p>
      </dgm:t>
    </dgm:pt>
    <dgm:pt modelId="{A19151A2-149B-084C-98E7-DDA521785E10}">
      <dgm:prSet custT="1"/>
      <dgm:spPr/>
      <dgm:t>
        <a:bodyPr/>
        <a:lstStyle/>
        <a:p>
          <a:r>
            <a:rPr lang="en-CA" sz="2800" dirty="0"/>
            <a:t>C5: </a:t>
          </a:r>
          <a:r>
            <a:rPr lang="en-CA" sz="2400" dirty="0"/>
            <a:t>Emergent Situations</a:t>
          </a:r>
        </a:p>
      </dgm:t>
    </dgm:pt>
    <dgm:pt modelId="{3926CBC5-4A80-A241-B5BA-3344845313E1}" type="parTrans" cxnId="{2B7DE943-881B-5849-9BFC-AF0F65287740}">
      <dgm:prSet/>
      <dgm:spPr/>
      <dgm:t>
        <a:bodyPr/>
        <a:lstStyle/>
        <a:p>
          <a:endParaRPr lang="en-US"/>
        </a:p>
      </dgm:t>
    </dgm:pt>
    <dgm:pt modelId="{31EE59B2-540F-4F46-BFA9-86C688139E79}" type="sibTrans" cxnId="{2B7DE943-881B-5849-9BFC-AF0F65287740}">
      <dgm:prSet/>
      <dgm:spPr/>
      <dgm:t>
        <a:bodyPr/>
        <a:lstStyle/>
        <a:p>
          <a:endParaRPr lang="en-US"/>
        </a:p>
      </dgm:t>
    </dgm:pt>
    <dgm:pt modelId="{9B2EF610-859C-C848-B3CE-C8704E2B61BE}">
      <dgm:prSet custT="1"/>
      <dgm:spPr/>
      <dgm:t>
        <a:bodyPr/>
        <a:lstStyle/>
        <a:p>
          <a:r>
            <a:rPr lang="en-CA" sz="2800" dirty="0"/>
            <a:t>C9: </a:t>
          </a:r>
          <a:r>
            <a:rPr lang="en-CA" sz="2400" dirty="0"/>
            <a:t>Legislation</a:t>
          </a:r>
        </a:p>
      </dgm:t>
    </dgm:pt>
    <dgm:pt modelId="{7EF0ABDA-CACA-2343-9CDE-E61CE8F33EB5}" type="parTrans" cxnId="{278530E1-8929-D542-817B-D35637A5D89B}">
      <dgm:prSet/>
      <dgm:spPr/>
      <dgm:t>
        <a:bodyPr/>
        <a:lstStyle/>
        <a:p>
          <a:endParaRPr lang="en-US"/>
        </a:p>
      </dgm:t>
    </dgm:pt>
    <dgm:pt modelId="{D0BD3CA7-C102-FE4B-BB45-2C058717B676}" type="sibTrans" cxnId="{278530E1-8929-D542-817B-D35637A5D89B}">
      <dgm:prSet/>
      <dgm:spPr/>
      <dgm:t>
        <a:bodyPr/>
        <a:lstStyle/>
        <a:p>
          <a:endParaRPr lang="en-US"/>
        </a:p>
      </dgm:t>
    </dgm:pt>
    <dgm:pt modelId="{816055BC-D265-2C4A-9E6B-801F212EC5C3}">
      <dgm:prSet custT="1"/>
      <dgm:spPr/>
      <dgm:t>
        <a:bodyPr/>
        <a:lstStyle/>
        <a:p>
          <a:r>
            <a:rPr lang="en-US" sz="2400" dirty="0"/>
            <a:t>C6: Psychotherapy               </a:t>
          </a:r>
          <a:r>
            <a:rPr lang="en-US" sz="2000" dirty="0"/>
            <a:t>(integration in regular clinical care)</a:t>
          </a:r>
        </a:p>
      </dgm:t>
    </dgm:pt>
    <dgm:pt modelId="{B31A0D0C-7A50-8A47-87E2-2FB92610651A}" type="parTrans" cxnId="{FCF35E46-59D8-8A4B-83A4-85D016491FDE}">
      <dgm:prSet/>
      <dgm:spPr/>
      <dgm:t>
        <a:bodyPr/>
        <a:lstStyle/>
        <a:p>
          <a:endParaRPr lang="en-US"/>
        </a:p>
      </dgm:t>
    </dgm:pt>
    <dgm:pt modelId="{31C6D7C0-4D45-7644-9976-618A26EC924A}" type="sibTrans" cxnId="{FCF35E46-59D8-8A4B-83A4-85D016491FDE}">
      <dgm:prSet/>
      <dgm:spPr/>
      <dgm:t>
        <a:bodyPr/>
        <a:lstStyle/>
        <a:p>
          <a:endParaRPr lang="en-US"/>
        </a:p>
      </dgm:t>
    </dgm:pt>
    <dgm:pt modelId="{F78D8D36-DB46-154E-8329-3CBCE68D1A65}" type="pres">
      <dgm:prSet presAssocID="{51E9E07E-5C1C-D648-9D6E-718C43736AC7}" presName="linear" presStyleCnt="0">
        <dgm:presLayoutVars>
          <dgm:dir/>
          <dgm:resizeHandles val="exact"/>
        </dgm:presLayoutVars>
      </dgm:prSet>
      <dgm:spPr/>
    </dgm:pt>
    <dgm:pt modelId="{F012C972-E216-9841-8719-DCF014B85153}" type="pres">
      <dgm:prSet presAssocID="{8B5D3E6E-D156-0245-AB2E-CE4CF7FB0931}" presName="comp" presStyleCnt="0"/>
      <dgm:spPr/>
    </dgm:pt>
    <dgm:pt modelId="{13C35724-B040-4647-A70E-738823C4ACEC}" type="pres">
      <dgm:prSet presAssocID="{8B5D3E6E-D156-0245-AB2E-CE4CF7FB0931}" presName="box" presStyleLbl="node1" presStyleIdx="0" presStyleCnt="4" custScaleX="87536" custScaleY="40519" custLinFactNeighborX="819" custLinFactNeighborY="143"/>
      <dgm:spPr/>
    </dgm:pt>
    <dgm:pt modelId="{9DF2EED9-1EAA-ED4D-A689-0688D91836C4}" type="pres">
      <dgm:prSet presAssocID="{8B5D3E6E-D156-0245-AB2E-CE4CF7FB0931}" presName="img" presStyleLbl="fgImgPlace1" presStyleIdx="0" presStyleCnt="4" custScaleX="86979" custScaleY="39796" custLinFactNeighborX="20965" custLinFactNeighborY="-332"/>
      <dgm:spPr/>
    </dgm:pt>
    <dgm:pt modelId="{00C84F8D-63BD-AD4B-9746-79F883356984}" type="pres">
      <dgm:prSet presAssocID="{8B5D3E6E-D156-0245-AB2E-CE4CF7FB0931}" presName="text" presStyleLbl="node1" presStyleIdx="0" presStyleCnt="4">
        <dgm:presLayoutVars>
          <dgm:bulletEnabled val="1"/>
        </dgm:presLayoutVars>
      </dgm:prSet>
      <dgm:spPr/>
    </dgm:pt>
    <dgm:pt modelId="{1D58928C-0FBB-5E4C-B65D-AFEC2F17D986}" type="pres">
      <dgm:prSet presAssocID="{72B2895C-09DC-EC42-A14D-775754EDF05B}" presName="spacer" presStyleCnt="0"/>
      <dgm:spPr/>
    </dgm:pt>
    <dgm:pt modelId="{97605383-43C6-B342-8E7E-266A7FA856D8}" type="pres">
      <dgm:prSet presAssocID="{A19151A2-149B-084C-98E7-DDA521785E10}" presName="comp" presStyleCnt="0"/>
      <dgm:spPr/>
    </dgm:pt>
    <dgm:pt modelId="{21BDE6B2-D274-FC49-9308-8811ABA4268A}" type="pres">
      <dgm:prSet presAssocID="{A19151A2-149B-084C-98E7-DDA521785E10}" presName="box" presStyleLbl="node1" presStyleIdx="1" presStyleCnt="4" custScaleX="87536" custScaleY="40673"/>
      <dgm:spPr/>
    </dgm:pt>
    <dgm:pt modelId="{9B6AE6B6-E18F-8543-A6CB-24336172C1BA}" type="pres">
      <dgm:prSet presAssocID="{A19151A2-149B-084C-98E7-DDA521785E10}" presName="img" presStyleLbl="fgImgPlace1" presStyleIdx="1" presStyleCnt="4" custScaleX="86979" custScaleY="39796" custLinFactNeighborX="19711" custLinFactNeighborY="-269"/>
      <dgm:spPr/>
    </dgm:pt>
    <dgm:pt modelId="{AB7ACBE1-C8B6-FF4B-9001-D1FAC94C729D}" type="pres">
      <dgm:prSet presAssocID="{A19151A2-149B-084C-98E7-DDA521785E10}" presName="text" presStyleLbl="node1" presStyleIdx="1" presStyleCnt="4">
        <dgm:presLayoutVars>
          <dgm:bulletEnabled val="1"/>
        </dgm:presLayoutVars>
      </dgm:prSet>
      <dgm:spPr/>
    </dgm:pt>
    <dgm:pt modelId="{FC51BA21-BD6B-E24C-A4AC-BBEB3B1797EA}" type="pres">
      <dgm:prSet presAssocID="{31EE59B2-540F-4F46-BFA9-86C688139E79}" presName="spacer" presStyleCnt="0"/>
      <dgm:spPr/>
    </dgm:pt>
    <dgm:pt modelId="{4BB1D176-8EFC-BA4A-ACDE-85C0130F2C2B}" type="pres">
      <dgm:prSet presAssocID="{816055BC-D265-2C4A-9E6B-801F212EC5C3}" presName="comp" presStyleCnt="0"/>
      <dgm:spPr/>
    </dgm:pt>
    <dgm:pt modelId="{F3E0B330-0856-8349-9261-D40B9A142123}" type="pres">
      <dgm:prSet presAssocID="{816055BC-D265-2C4A-9E6B-801F212EC5C3}" presName="box" presStyleLbl="node1" presStyleIdx="2" presStyleCnt="4" custScaleX="86417" custScaleY="40291"/>
      <dgm:spPr/>
    </dgm:pt>
    <dgm:pt modelId="{1C5464A0-AD42-FF4C-9F6C-45D07FF04309}" type="pres">
      <dgm:prSet presAssocID="{816055BC-D265-2C4A-9E6B-801F212EC5C3}" presName="img" presStyleLbl="fgImgPlace1" presStyleIdx="2" presStyleCnt="4" custScaleX="86979" custScaleY="39796" custLinFactNeighborX="17817"/>
      <dgm:spPr/>
    </dgm:pt>
    <dgm:pt modelId="{633E5647-C5E5-8A4E-A333-320BCC351C2D}" type="pres">
      <dgm:prSet presAssocID="{816055BC-D265-2C4A-9E6B-801F212EC5C3}" presName="text" presStyleLbl="node1" presStyleIdx="2" presStyleCnt="4">
        <dgm:presLayoutVars>
          <dgm:bulletEnabled val="1"/>
        </dgm:presLayoutVars>
      </dgm:prSet>
      <dgm:spPr/>
    </dgm:pt>
    <dgm:pt modelId="{0EB706F0-D18D-1C49-BBB9-B75982789A8B}" type="pres">
      <dgm:prSet presAssocID="{31C6D7C0-4D45-7644-9976-618A26EC924A}" presName="spacer" presStyleCnt="0"/>
      <dgm:spPr/>
    </dgm:pt>
    <dgm:pt modelId="{97EAD025-1965-BB46-A72B-21B82515D788}" type="pres">
      <dgm:prSet presAssocID="{9B2EF610-859C-C848-B3CE-C8704E2B61BE}" presName="comp" presStyleCnt="0"/>
      <dgm:spPr/>
    </dgm:pt>
    <dgm:pt modelId="{A03F9FAD-DC85-AC4C-8ED3-75DD7DDD4763}" type="pres">
      <dgm:prSet presAssocID="{9B2EF610-859C-C848-B3CE-C8704E2B61BE}" presName="box" presStyleLbl="node1" presStyleIdx="3" presStyleCnt="4" custScaleX="87536" custScaleY="41619"/>
      <dgm:spPr/>
    </dgm:pt>
    <dgm:pt modelId="{AD476723-8232-E940-ADAC-6957350E2D7B}" type="pres">
      <dgm:prSet presAssocID="{9B2EF610-859C-C848-B3CE-C8704E2B61BE}" presName="img" presStyleLbl="fgImgPlace1" presStyleIdx="3" presStyleCnt="4" custScaleX="86979" custScaleY="39796" custLinFactNeighborX="16289" custLinFactNeighborY="-30"/>
      <dgm:spPr/>
    </dgm:pt>
    <dgm:pt modelId="{3A9B8147-98FE-2948-B031-2322FB74AECA}" type="pres">
      <dgm:prSet presAssocID="{9B2EF610-859C-C848-B3CE-C8704E2B61BE}" presName="text" presStyleLbl="node1" presStyleIdx="3" presStyleCnt="4">
        <dgm:presLayoutVars>
          <dgm:bulletEnabled val="1"/>
        </dgm:presLayoutVars>
      </dgm:prSet>
      <dgm:spPr/>
    </dgm:pt>
  </dgm:ptLst>
  <dgm:cxnLst>
    <dgm:cxn modelId="{288B3E06-A746-CD49-83CF-A06A19F9BBEB}" type="presOf" srcId="{816055BC-D265-2C4A-9E6B-801F212EC5C3}" destId="{F3E0B330-0856-8349-9261-D40B9A142123}" srcOrd="0" destOrd="0" presId="urn:microsoft.com/office/officeart/2005/8/layout/vList4"/>
    <dgm:cxn modelId="{2B7DE943-881B-5849-9BFC-AF0F65287740}" srcId="{51E9E07E-5C1C-D648-9D6E-718C43736AC7}" destId="{A19151A2-149B-084C-98E7-DDA521785E10}" srcOrd="1" destOrd="0" parTransId="{3926CBC5-4A80-A241-B5BA-3344845313E1}" sibTransId="{31EE59B2-540F-4F46-BFA9-86C688139E79}"/>
    <dgm:cxn modelId="{FCF35E46-59D8-8A4B-83A4-85D016491FDE}" srcId="{51E9E07E-5C1C-D648-9D6E-718C43736AC7}" destId="{816055BC-D265-2C4A-9E6B-801F212EC5C3}" srcOrd="2" destOrd="0" parTransId="{B31A0D0C-7A50-8A47-87E2-2FB92610651A}" sibTransId="{31C6D7C0-4D45-7644-9976-618A26EC924A}"/>
    <dgm:cxn modelId="{61C60475-4502-2949-AB05-0E75B3D6BC37}" srcId="{51E9E07E-5C1C-D648-9D6E-718C43736AC7}" destId="{8B5D3E6E-D156-0245-AB2E-CE4CF7FB0931}" srcOrd="0" destOrd="0" parTransId="{911DC78B-0A68-C74E-BB23-0C7F89B2FC38}" sibTransId="{72B2895C-09DC-EC42-A14D-775754EDF05B}"/>
    <dgm:cxn modelId="{DCDED878-A17E-C045-9329-C61366B9ECBD}" type="presOf" srcId="{8B5D3E6E-D156-0245-AB2E-CE4CF7FB0931}" destId="{13C35724-B040-4647-A70E-738823C4ACEC}" srcOrd="0" destOrd="0" presId="urn:microsoft.com/office/officeart/2005/8/layout/vList4"/>
    <dgm:cxn modelId="{08288F8D-22AE-204C-922E-E584FA5B3027}" type="presOf" srcId="{51E9E07E-5C1C-D648-9D6E-718C43736AC7}" destId="{F78D8D36-DB46-154E-8329-3CBCE68D1A65}" srcOrd="0" destOrd="0" presId="urn:microsoft.com/office/officeart/2005/8/layout/vList4"/>
    <dgm:cxn modelId="{8F273D97-C1AF-E947-B7B6-E855B9E8E378}" type="presOf" srcId="{A19151A2-149B-084C-98E7-DDA521785E10}" destId="{AB7ACBE1-C8B6-FF4B-9001-D1FAC94C729D}" srcOrd="1" destOrd="0" presId="urn:microsoft.com/office/officeart/2005/8/layout/vList4"/>
    <dgm:cxn modelId="{243B56C5-EB6D-154D-829B-1354F11DEDA0}" type="presOf" srcId="{9B2EF610-859C-C848-B3CE-C8704E2B61BE}" destId="{A03F9FAD-DC85-AC4C-8ED3-75DD7DDD4763}" srcOrd="0" destOrd="0" presId="urn:microsoft.com/office/officeart/2005/8/layout/vList4"/>
    <dgm:cxn modelId="{479495CA-DE7A-E345-B9F0-7FA924ACABFA}" type="presOf" srcId="{9B2EF610-859C-C848-B3CE-C8704E2B61BE}" destId="{3A9B8147-98FE-2948-B031-2322FB74AECA}" srcOrd="1" destOrd="0" presId="urn:microsoft.com/office/officeart/2005/8/layout/vList4"/>
    <dgm:cxn modelId="{713979D0-84AB-B640-BB1F-5919AFD244B0}" type="presOf" srcId="{A19151A2-149B-084C-98E7-DDA521785E10}" destId="{21BDE6B2-D274-FC49-9308-8811ABA4268A}" srcOrd="0" destOrd="0" presId="urn:microsoft.com/office/officeart/2005/8/layout/vList4"/>
    <dgm:cxn modelId="{278530E1-8929-D542-817B-D35637A5D89B}" srcId="{51E9E07E-5C1C-D648-9D6E-718C43736AC7}" destId="{9B2EF610-859C-C848-B3CE-C8704E2B61BE}" srcOrd="3" destOrd="0" parTransId="{7EF0ABDA-CACA-2343-9CDE-E61CE8F33EB5}" sibTransId="{D0BD3CA7-C102-FE4B-BB45-2C058717B676}"/>
    <dgm:cxn modelId="{9420D6E7-583D-E74C-B2EB-6F61A2E251F8}" type="presOf" srcId="{816055BC-D265-2C4A-9E6B-801F212EC5C3}" destId="{633E5647-C5E5-8A4E-A333-320BCC351C2D}" srcOrd="1" destOrd="0" presId="urn:microsoft.com/office/officeart/2005/8/layout/vList4"/>
    <dgm:cxn modelId="{40C300F6-40B4-E249-B05C-EC229EFCA90C}" type="presOf" srcId="{8B5D3E6E-D156-0245-AB2E-CE4CF7FB0931}" destId="{00C84F8D-63BD-AD4B-9746-79F883356984}" srcOrd="1" destOrd="0" presId="urn:microsoft.com/office/officeart/2005/8/layout/vList4"/>
    <dgm:cxn modelId="{0B186275-4067-D74D-BCC3-6FC7E0A9EC82}" type="presParOf" srcId="{F78D8D36-DB46-154E-8329-3CBCE68D1A65}" destId="{F012C972-E216-9841-8719-DCF014B85153}" srcOrd="0" destOrd="0" presId="urn:microsoft.com/office/officeart/2005/8/layout/vList4"/>
    <dgm:cxn modelId="{3EA97963-8460-834C-8BBF-7032F8049207}" type="presParOf" srcId="{F012C972-E216-9841-8719-DCF014B85153}" destId="{13C35724-B040-4647-A70E-738823C4ACEC}" srcOrd="0" destOrd="0" presId="urn:microsoft.com/office/officeart/2005/8/layout/vList4"/>
    <dgm:cxn modelId="{7A60E20C-1F19-F240-9207-9488BE892836}" type="presParOf" srcId="{F012C972-E216-9841-8719-DCF014B85153}" destId="{9DF2EED9-1EAA-ED4D-A689-0688D91836C4}" srcOrd="1" destOrd="0" presId="urn:microsoft.com/office/officeart/2005/8/layout/vList4"/>
    <dgm:cxn modelId="{D8525198-D402-1A4D-8FD0-978D07E1BEA9}" type="presParOf" srcId="{F012C972-E216-9841-8719-DCF014B85153}" destId="{00C84F8D-63BD-AD4B-9746-79F883356984}" srcOrd="2" destOrd="0" presId="urn:microsoft.com/office/officeart/2005/8/layout/vList4"/>
    <dgm:cxn modelId="{50114699-C956-724B-AEAE-0C31FC88503C}" type="presParOf" srcId="{F78D8D36-DB46-154E-8329-3CBCE68D1A65}" destId="{1D58928C-0FBB-5E4C-B65D-AFEC2F17D986}" srcOrd="1" destOrd="0" presId="urn:microsoft.com/office/officeart/2005/8/layout/vList4"/>
    <dgm:cxn modelId="{18299DFC-652C-4343-9E79-D1C973CF0710}" type="presParOf" srcId="{F78D8D36-DB46-154E-8329-3CBCE68D1A65}" destId="{97605383-43C6-B342-8E7E-266A7FA856D8}" srcOrd="2" destOrd="0" presId="urn:microsoft.com/office/officeart/2005/8/layout/vList4"/>
    <dgm:cxn modelId="{3ACEBE48-065C-714D-9526-B9BF8EF454CC}" type="presParOf" srcId="{97605383-43C6-B342-8E7E-266A7FA856D8}" destId="{21BDE6B2-D274-FC49-9308-8811ABA4268A}" srcOrd="0" destOrd="0" presId="urn:microsoft.com/office/officeart/2005/8/layout/vList4"/>
    <dgm:cxn modelId="{A93285C6-F170-E845-B4A7-50D097ED5371}" type="presParOf" srcId="{97605383-43C6-B342-8E7E-266A7FA856D8}" destId="{9B6AE6B6-E18F-8543-A6CB-24336172C1BA}" srcOrd="1" destOrd="0" presId="urn:microsoft.com/office/officeart/2005/8/layout/vList4"/>
    <dgm:cxn modelId="{06428953-9A7B-B047-A71D-45AAF4251AC7}" type="presParOf" srcId="{97605383-43C6-B342-8E7E-266A7FA856D8}" destId="{AB7ACBE1-C8B6-FF4B-9001-D1FAC94C729D}" srcOrd="2" destOrd="0" presId="urn:microsoft.com/office/officeart/2005/8/layout/vList4"/>
    <dgm:cxn modelId="{E30F34D9-6A47-F64B-9A77-6010FD30FE1E}" type="presParOf" srcId="{F78D8D36-DB46-154E-8329-3CBCE68D1A65}" destId="{FC51BA21-BD6B-E24C-A4AC-BBEB3B1797EA}" srcOrd="3" destOrd="0" presId="urn:microsoft.com/office/officeart/2005/8/layout/vList4"/>
    <dgm:cxn modelId="{7B1BD071-BE78-2145-B7C1-4FB1F441D972}" type="presParOf" srcId="{F78D8D36-DB46-154E-8329-3CBCE68D1A65}" destId="{4BB1D176-8EFC-BA4A-ACDE-85C0130F2C2B}" srcOrd="4" destOrd="0" presId="urn:microsoft.com/office/officeart/2005/8/layout/vList4"/>
    <dgm:cxn modelId="{DA7A3EB6-96DD-DD4B-8AA1-6E1866EB21DA}" type="presParOf" srcId="{4BB1D176-8EFC-BA4A-ACDE-85C0130F2C2B}" destId="{F3E0B330-0856-8349-9261-D40B9A142123}" srcOrd="0" destOrd="0" presId="urn:microsoft.com/office/officeart/2005/8/layout/vList4"/>
    <dgm:cxn modelId="{6EFC5D16-EDB9-E749-B91A-60A99C8FD8EC}" type="presParOf" srcId="{4BB1D176-8EFC-BA4A-ACDE-85C0130F2C2B}" destId="{1C5464A0-AD42-FF4C-9F6C-45D07FF04309}" srcOrd="1" destOrd="0" presId="urn:microsoft.com/office/officeart/2005/8/layout/vList4"/>
    <dgm:cxn modelId="{5DCA908E-70CF-2E41-9480-9F9E6F02ACB4}" type="presParOf" srcId="{4BB1D176-8EFC-BA4A-ACDE-85C0130F2C2B}" destId="{633E5647-C5E5-8A4E-A333-320BCC351C2D}" srcOrd="2" destOrd="0" presId="urn:microsoft.com/office/officeart/2005/8/layout/vList4"/>
    <dgm:cxn modelId="{F0CA54D7-60B1-E441-9125-CB0713989D32}" type="presParOf" srcId="{F78D8D36-DB46-154E-8329-3CBCE68D1A65}" destId="{0EB706F0-D18D-1C49-BBB9-B75982789A8B}" srcOrd="5" destOrd="0" presId="urn:microsoft.com/office/officeart/2005/8/layout/vList4"/>
    <dgm:cxn modelId="{F1F9F038-7716-BD4D-A7C6-E94402102C16}" type="presParOf" srcId="{F78D8D36-DB46-154E-8329-3CBCE68D1A65}" destId="{97EAD025-1965-BB46-A72B-21B82515D788}" srcOrd="6" destOrd="0" presId="urn:microsoft.com/office/officeart/2005/8/layout/vList4"/>
    <dgm:cxn modelId="{80EC50E2-974B-754F-B181-C17CAAF88ACC}" type="presParOf" srcId="{97EAD025-1965-BB46-A72B-21B82515D788}" destId="{A03F9FAD-DC85-AC4C-8ED3-75DD7DDD4763}" srcOrd="0" destOrd="0" presId="urn:microsoft.com/office/officeart/2005/8/layout/vList4"/>
    <dgm:cxn modelId="{00D9700D-5D1F-4742-844C-3CDCB3BFEEA2}" type="presParOf" srcId="{97EAD025-1965-BB46-A72B-21B82515D788}" destId="{AD476723-8232-E940-ADAC-6957350E2D7B}" srcOrd="1" destOrd="0" presId="urn:microsoft.com/office/officeart/2005/8/layout/vList4"/>
    <dgm:cxn modelId="{504A60E5-C645-3149-AEDA-6ADA4C2C7CE4}" type="presParOf" srcId="{97EAD025-1965-BB46-A72B-21B82515D788}" destId="{3A9B8147-98FE-2948-B031-2322FB74AECA}"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37B1AAC-145A-0940-8BC8-D05CE49D4FB4}" type="doc">
      <dgm:prSet loTypeId="urn:microsoft.com/office/officeart/2005/8/layout/hList1" loCatId="" qsTypeId="urn:microsoft.com/office/officeart/2005/8/quickstyle/simple1" qsCatId="simple" csTypeId="urn:microsoft.com/office/officeart/2005/8/colors/colorful4" csCatId="colorful" phldr="1"/>
      <dgm:spPr/>
      <dgm:t>
        <a:bodyPr/>
        <a:lstStyle/>
        <a:p>
          <a:endParaRPr lang="en-US"/>
        </a:p>
      </dgm:t>
    </dgm:pt>
    <dgm:pt modelId="{9A9107A0-9C4C-C14F-82E4-F0CA27B02E75}">
      <dgm:prSet phldrT="[Text]"/>
      <dgm:spPr/>
      <dgm:t>
        <a:bodyPr/>
        <a:lstStyle/>
        <a:p>
          <a:r>
            <a:rPr lang="en-US" dirty="0"/>
            <a:t>ITARs</a:t>
          </a:r>
        </a:p>
      </dgm:t>
    </dgm:pt>
    <dgm:pt modelId="{9F7E8544-6742-A344-B163-EE6F5C022E8F}" type="parTrans" cxnId="{6BAF8EDD-C109-D146-A0F1-3D70F5B50DC0}">
      <dgm:prSet/>
      <dgm:spPr/>
      <dgm:t>
        <a:bodyPr/>
        <a:lstStyle/>
        <a:p>
          <a:endParaRPr lang="en-US"/>
        </a:p>
      </dgm:t>
    </dgm:pt>
    <dgm:pt modelId="{6582D6A9-B7A0-7B44-BA9C-666BFEC4FF86}" type="sibTrans" cxnId="{6BAF8EDD-C109-D146-A0F1-3D70F5B50DC0}">
      <dgm:prSet/>
      <dgm:spPr/>
      <dgm:t>
        <a:bodyPr/>
        <a:lstStyle/>
        <a:p>
          <a:endParaRPr lang="en-US"/>
        </a:p>
      </dgm:t>
    </dgm:pt>
    <dgm:pt modelId="{CC0F6C3E-1719-6C44-A8CB-1C83372FDB1A}">
      <dgm:prSet phldrT="[Text]" custT="1"/>
      <dgm:spPr/>
      <dgm:t>
        <a:bodyPr/>
        <a:lstStyle/>
        <a:p>
          <a:r>
            <a:rPr lang="en-US" sz="2700" dirty="0"/>
            <a:t>Mid-unit</a:t>
          </a:r>
        </a:p>
      </dgm:t>
    </dgm:pt>
    <dgm:pt modelId="{D0C5BE9D-4F4E-CA4A-8B92-85040B1E0DF7}" type="parTrans" cxnId="{A571610E-888E-E146-B462-C9F07EBB7E53}">
      <dgm:prSet/>
      <dgm:spPr/>
      <dgm:t>
        <a:bodyPr/>
        <a:lstStyle/>
        <a:p>
          <a:endParaRPr lang="en-US"/>
        </a:p>
      </dgm:t>
    </dgm:pt>
    <dgm:pt modelId="{0614775D-7BF3-5F4C-A726-204E545B53A4}" type="sibTrans" cxnId="{A571610E-888E-E146-B462-C9F07EBB7E53}">
      <dgm:prSet/>
      <dgm:spPr/>
      <dgm:t>
        <a:bodyPr/>
        <a:lstStyle/>
        <a:p>
          <a:endParaRPr lang="en-US"/>
        </a:p>
      </dgm:t>
    </dgm:pt>
    <dgm:pt modelId="{DA85A37A-CC21-E746-9499-06E9DBAC6A3B}">
      <dgm:prSet phldrT="[Text]" custT="1"/>
      <dgm:spPr/>
      <dgm:t>
        <a:bodyPr/>
        <a:lstStyle/>
        <a:p>
          <a:r>
            <a:rPr lang="en-US" sz="2700" dirty="0"/>
            <a:t>End-unit</a:t>
          </a:r>
        </a:p>
      </dgm:t>
    </dgm:pt>
    <dgm:pt modelId="{696CD452-B227-9C42-9B3D-6FDEB98ADA6B}" type="parTrans" cxnId="{63FFD071-4409-5641-BB74-7A449AB5F77C}">
      <dgm:prSet/>
      <dgm:spPr/>
      <dgm:t>
        <a:bodyPr/>
        <a:lstStyle/>
        <a:p>
          <a:endParaRPr lang="en-US"/>
        </a:p>
      </dgm:t>
    </dgm:pt>
    <dgm:pt modelId="{4A7AEFF2-B76B-324E-B6D4-996E0238CD3A}" type="sibTrans" cxnId="{63FFD071-4409-5641-BB74-7A449AB5F77C}">
      <dgm:prSet/>
      <dgm:spPr/>
      <dgm:t>
        <a:bodyPr/>
        <a:lstStyle/>
        <a:p>
          <a:endParaRPr lang="en-US"/>
        </a:p>
      </dgm:t>
    </dgm:pt>
    <dgm:pt modelId="{C9234F3A-C159-F04F-9121-A0126FB87602}">
      <dgm:prSet phldrT="[Text]"/>
      <dgm:spPr/>
      <dgm:t>
        <a:bodyPr/>
        <a:lstStyle/>
        <a:p>
          <a:r>
            <a:rPr lang="en-US" dirty="0"/>
            <a:t>StACERs*</a:t>
          </a:r>
        </a:p>
      </dgm:t>
    </dgm:pt>
    <dgm:pt modelId="{27EF2560-573D-9748-9385-91A5577D8ECF}" type="parTrans" cxnId="{276CB4D1-D3AA-E943-A08B-C9175C0DA57F}">
      <dgm:prSet/>
      <dgm:spPr/>
      <dgm:t>
        <a:bodyPr/>
        <a:lstStyle/>
        <a:p>
          <a:endParaRPr lang="en-US"/>
        </a:p>
      </dgm:t>
    </dgm:pt>
    <dgm:pt modelId="{76E07B99-E2FD-CD40-A099-92CC25CB81F6}" type="sibTrans" cxnId="{276CB4D1-D3AA-E943-A08B-C9175C0DA57F}">
      <dgm:prSet/>
      <dgm:spPr/>
      <dgm:t>
        <a:bodyPr/>
        <a:lstStyle/>
        <a:p>
          <a:endParaRPr lang="en-US"/>
        </a:p>
      </dgm:t>
    </dgm:pt>
    <dgm:pt modelId="{34D76D87-8986-B74E-ACA8-14713A3C9096}">
      <dgm:prSet phldrT="[Text]" custT="1"/>
      <dgm:spPr/>
      <dgm:t>
        <a:bodyPr/>
        <a:lstStyle/>
        <a:p>
          <a:r>
            <a:rPr lang="en-US" sz="2700" dirty="0"/>
            <a:t>Mid-unit</a:t>
          </a:r>
        </a:p>
      </dgm:t>
    </dgm:pt>
    <dgm:pt modelId="{417EACDF-7C59-BA42-A2D7-350B770F0C9F}" type="parTrans" cxnId="{1DB110BB-E5A4-E248-9DFE-3CEAEF41CE36}">
      <dgm:prSet/>
      <dgm:spPr/>
      <dgm:t>
        <a:bodyPr/>
        <a:lstStyle/>
        <a:p>
          <a:endParaRPr lang="en-US"/>
        </a:p>
      </dgm:t>
    </dgm:pt>
    <dgm:pt modelId="{CAE3803D-25E1-DD4B-9167-F3D3ABA8402D}" type="sibTrans" cxnId="{1DB110BB-E5A4-E248-9DFE-3CEAEF41CE36}">
      <dgm:prSet/>
      <dgm:spPr/>
      <dgm:t>
        <a:bodyPr/>
        <a:lstStyle/>
        <a:p>
          <a:endParaRPr lang="en-US"/>
        </a:p>
      </dgm:t>
    </dgm:pt>
    <dgm:pt modelId="{B006100C-68B1-1D40-AC2F-9AB8BAF8ABC1}">
      <dgm:prSet phldrT="[Text]" custT="1"/>
      <dgm:spPr/>
      <dgm:t>
        <a:bodyPr/>
        <a:lstStyle/>
        <a:p>
          <a:r>
            <a:rPr lang="en-US" sz="2700" dirty="0"/>
            <a:t>End-unit</a:t>
          </a:r>
        </a:p>
      </dgm:t>
    </dgm:pt>
    <dgm:pt modelId="{E8E259B8-521A-044A-8973-6D5A972913B9}" type="parTrans" cxnId="{18183AD2-644D-C444-B492-F253043A73B5}">
      <dgm:prSet/>
      <dgm:spPr/>
      <dgm:t>
        <a:bodyPr/>
        <a:lstStyle/>
        <a:p>
          <a:endParaRPr lang="en-US"/>
        </a:p>
      </dgm:t>
    </dgm:pt>
    <dgm:pt modelId="{E26C021B-5BD9-FC40-85F8-80FD89476CDE}" type="sibTrans" cxnId="{18183AD2-644D-C444-B492-F253043A73B5}">
      <dgm:prSet/>
      <dgm:spPr/>
      <dgm:t>
        <a:bodyPr/>
        <a:lstStyle/>
        <a:p>
          <a:endParaRPr lang="en-US"/>
        </a:p>
      </dgm:t>
    </dgm:pt>
    <dgm:pt modelId="{1C800DE1-08DE-BE4B-A4F4-2519A6E3CC26}">
      <dgm:prSet phldrT="[Text]"/>
      <dgm:spPr/>
      <dgm:t>
        <a:bodyPr/>
        <a:lstStyle/>
        <a:p>
          <a:r>
            <a:rPr lang="en-US" dirty="0" err="1"/>
            <a:t>RaEs</a:t>
          </a:r>
          <a:r>
            <a:rPr lang="en-US" dirty="0"/>
            <a:t> using   EPA C10</a:t>
          </a:r>
        </a:p>
      </dgm:t>
    </dgm:pt>
    <dgm:pt modelId="{5BF6B7A7-5332-5D42-9B64-C9948EF0F1A9}" type="parTrans" cxnId="{E60831E4-B40B-6146-A7F1-69520AC6B629}">
      <dgm:prSet/>
      <dgm:spPr/>
      <dgm:t>
        <a:bodyPr/>
        <a:lstStyle/>
        <a:p>
          <a:endParaRPr lang="en-US"/>
        </a:p>
      </dgm:t>
    </dgm:pt>
    <dgm:pt modelId="{5721829B-FA95-2E49-AFC5-AF7DDA4463D2}" type="sibTrans" cxnId="{E60831E4-B40B-6146-A7F1-69520AC6B629}">
      <dgm:prSet/>
      <dgm:spPr/>
      <dgm:t>
        <a:bodyPr/>
        <a:lstStyle/>
        <a:p>
          <a:endParaRPr lang="en-US"/>
        </a:p>
      </dgm:t>
    </dgm:pt>
    <dgm:pt modelId="{F2A06778-2634-A34C-8DCF-60525F1C1BE5}">
      <dgm:prSet phldrT="[Text]"/>
      <dgm:spPr/>
      <dgm:t>
        <a:bodyPr/>
        <a:lstStyle/>
        <a:p>
          <a:r>
            <a:rPr lang="en-US" dirty="0"/>
            <a:t>Pt/Family</a:t>
          </a:r>
        </a:p>
      </dgm:t>
    </dgm:pt>
    <dgm:pt modelId="{0FAA26E8-6752-444A-BEFF-A1583D618595}" type="parTrans" cxnId="{3E509DE4-3B7B-164C-8F12-D214E825DB02}">
      <dgm:prSet/>
      <dgm:spPr/>
      <dgm:t>
        <a:bodyPr/>
        <a:lstStyle/>
        <a:p>
          <a:endParaRPr lang="en-US"/>
        </a:p>
      </dgm:t>
    </dgm:pt>
    <dgm:pt modelId="{4C3377ED-6A4E-B349-BC0B-642FD352E3E0}" type="sibTrans" cxnId="{3E509DE4-3B7B-164C-8F12-D214E825DB02}">
      <dgm:prSet/>
      <dgm:spPr/>
      <dgm:t>
        <a:bodyPr/>
        <a:lstStyle/>
        <a:p>
          <a:endParaRPr lang="en-US"/>
        </a:p>
      </dgm:t>
    </dgm:pt>
    <dgm:pt modelId="{C50F4D48-4DB0-544B-AF24-8C9E725704A5}">
      <dgm:prSet phldrT="[Text]"/>
      <dgm:spPr/>
      <dgm:t>
        <a:bodyPr/>
        <a:lstStyle/>
        <a:p>
          <a:r>
            <a:rPr lang="en-US" dirty="0"/>
            <a:t>Team Rounds</a:t>
          </a:r>
        </a:p>
      </dgm:t>
    </dgm:pt>
    <dgm:pt modelId="{8BDC412A-2A00-8646-BCF6-E17F627C2323}" type="parTrans" cxnId="{F97940A2-8D8C-314D-B040-D5E08EBA2D6D}">
      <dgm:prSet/>
      <dgm:spPr/>
      <dgm:t>
        <a:bodyPr/>
        <a:lstStyle/>
        <a:p>
          <a:endParaRPr lang="en-US"/>
        </a:p>
      </dgm:t>
    </dgm:pt>
    <dgm:pt modelId="{C8CCE931-7B1D-DC44-8BD0-A4031A3D7A02}" type="sibTrans" cxnId="{F97940A2-8D8C-314D-B040-D5E08EBA2D6D}">
      <dgm:prSet/>
      <dgm:spPr/>
      <dgm:t>
        <a:bodyPr/>
        <a:lstStyle/>
        <a:p>
          <a:endParaRPr lang="en-US"/>
        </a:p>
      </dgm:t>
    </dgm:pt>
    <dgm:pt modelId="{4D3A0AA2-CC65-CF45-929B-5CF06A7FE2C6}" type="pres">
      <dgm:prSet presAssocID="{437B1AAC-145A-0940-8BC8-D05CE49D4FB4}" presName="Name0" presStyleCnt="0">
        <dgm:presLayoutVars>
          <dgm:dir/>
          <dgm:animLvl val="lvl"/>
          <dgm:resizeHandles val="exact"/>
        </dgm:presLayoutVars>
      </dgm:prSet>
      <dgm:spPr/>
    </dgm:pt>
    <dgm:pt modelId="{9E2A8815-38E7-4448-81EB-28AC16F2ED5C}" type="pres">
      <dgm:prSet presAssocID="{9A9107A0-9C4C-C14F-82E4-F0CA27B02E75}" presName="composite" presStyleCnt="0"/>
      <dgm:spPr/>
    </dgm:pt>
    <dgm:pt modelId="{960086C7-2E6A-0C49-9BA5-9C3E8A39B019}" type="pres">
      <dgm:prSet presAssocID="{9A9107A0-9C4C-C14F-82E4-F0CA27B02E75}" presName="parTx" presStyleLbl="alignNode1" presStyleIdx="0" presStyleCnt="3">
        <dgm:presLayoutVars>
          <dgm:chMax val="0"/>
          <dgm:chPref val="0"/>
          <dgm:bulletEnabled val="1"/>
        </dgm:presLayoutVars>
      </dgm:prSet>
      <dgm:spPr/>
    </dgm:pt>
    <dgm:pt modelId="{101E77A1-80EA-7D4D-8EDA-C29B3DEB7741}" type="pres">
      <dgm:prSet presAssocID="{9A9107A0-9C4C-C14F-82E4-F0CA27B02E75}" presName="desTx" presStyleLbl="alignAccFollowNode1" presStyleIdx="0" presStyleCnt="3">
        <dgm:presLayoutVars>
          <dgm:bulletEnabled val="1"/>
        </dgm:presLayoutVars>
      </dgm:prSet>
      <dgm:spPr/>
    </dgm:pt>
    <dgm:pt modelId="{43E19C64-25F8-F342-A055-C7046F0C44FC}" type="pres">
      <dgm:prSet presAssocID="{6582D6A9-B7A0-7B44-BA9C-666BFEC4FF86}" presName="space" presStyleCnt="0"/>
      <dgm:spPr/>
    </dgm:pt>
    <dgm:pt modelId="{AA61EAE7-375D-4F43-839E-1C8A0569C06E}" type="pres">
      <dgm:prSet presAssocID="{C9234F3A-C159-F04F-9121-A0126FB87602}" presName="composite" presStyleCnt="0"/>
      <dgm:spPr/>
    </dgm:pt>
    <dgm:pt modelId="{BD9C0641-4706-5A41-A546-663EC0CE00AB}" type="pres">
      <dgm:prSet presAssocID="{C9234F3A-C159-F04F-9121-A0126FB87602}" presName="parTx" presStyleLbl="alignNode1" presStyleIdx="1" presStyleCnt="3">
        <dgm:presLayoutVars>
          <dgm:chMax val="0"/>
          <dgm:chPref val="0"/>
          <dgm:bulletEnabled val="1"/>
        </dgm:presLayoutVars>
      </dgm:prSet>
      <dgm:spPr/>
    </dgm:pt>
    <dgm:pt modelId="{44241221-91B2-0C42-B7F3-0B52F9D8ECFA}" type="pres">
      <dgm:prSet presAssocID="{C9234F3A-C159-F04F-9121-A0126FB87602}" presName="desTx" presStyleLbl="alignAccFollowNode1" presStyleIdx="1" presStyleCnt="3">
        <dgm:presLayoutVars>
          <dgm:bulletEnabled val="1"/>
        </dgm:presLayoutVars>
      </dgm:prSet>
      <dgm:spPr/>
    </dgm:pt>
    <dgm:pt modelId="{0576E529-18CA-9C4E-BD9E-B147813E71A1}" type="pres">
      <dgm:prSet presAssocID="{76E07B99-E2FD-CD40-A099-92CC25CB81F6}" presName="space" presStyleCnt="0"/>
      <dgm:spPr/>
    </dgm:pt>
    <dgm:pt modelId="{FD5D1BF0-8650-A14A-8639-6A4BA4A85679}" type="pres">
      <dgm:prSet presAssocID="{1C800DE1-08DE-BE4B-A4F4-2519A6E3CC26}" presName="composite" presStyleCnt="0"/>
      <dgm:spPr/>
    </dgm:pt>
    <dgm:pt modelId="{B4091516-12DD-0B4B-B30E-19E0D11573F5}" type="pres">
      <dgm:prSet presAssocID="{1C800DE1-08DE-BE4B-A4F4-2519A6E3CC26}" presName="parTx" presStyleLbl="alignNode1" presStyleIdx="2" presStyleCnt="3">
        <dgm:presLayoutVars>
          <dgm:chMax val="0"/>
          <dgm:chPref val="0"/>
          <dgm:bulletEnabled val="1"/>
        </dgm:presLayoutVars>
      </dgm:prSet>
      <dgm:spPr/>
    </dgm:pt>
    <dgm:pt modelId="{D874AB2F-009F-9E42-AA25-25B1ECD590E5}" type="pres">
      <dgm:prSet presAssocID="{1C800DE1-08DE-BE4B-A4F4-2519A6E3CC26}" presName="desTx" presStyleLbl="alignAccFollowNode1" presStyleIdx="2" presStyleCnt="3">
        <dgm:presLayoutVars>
          <dgm:bulletEnabled val="1"/>
        </dgm:presLayoutVars>
      </dgm:prSet>
      <dgm:spPr/>
    </dgm:pt>
  </dgm:ptLst>
  <dgm:cxnLst>
    <dgm:cxn modelId="{E0D69609-4522-5B47-9810-D37FEB677F73}" type="presOf" srcId="{34D76D87-8986-B74E-ACA8-14713A3C9096}" destId="{44241221-91B2-0C42-B7F3-0B52F9D8ECFA}" srcOrd="0" destOrd="0" presId="urn:microsoft.com/office/officeart/2005/8/layout/hList1"/>
    <dgm:cxn modelId="{58D9D90B-9AC2-6547-A9C9-3EA54C00C895}" type="presOf" srcId="{C9234F3A-C159-F04F-9121-A0126FB87602}" destId="{BD9C0641-4706-5A41-A546-663EC0CE00AB}" srcOrd="0" destOrd="0" presId="urn:microsoft.com/office/officeart/2005/8/layout/hList1"/>
    <dgm:cxn modelId="{A571610E-888E-E146-B462-C9F07EBB7E53}" srcId="{9A9107A0-9C4C-C14F-82E4-F0CA27B02E75}" destId="{CC0F6C3E-1719-6C44-A8CB-1C83372FDB1A}" srcOrd="0" destOrd="0" parTransId="{D0C5BE9D-4F4E-CA4A-8B92-85040B1E0DF7}" sibTransId="{0614775D-7BF3-5F4C-A726-204E545B53A4}"/>
    <dgm:cxn modelId="{612D0139-AC4F-D743-B9D4-74D7B08948A2}" type="presOf" srcId="{1C800DE1-08DE-BE4B-A4F4-2519A6E3CC26}" destId="{B4091516-12DD-0B4B-B30E-19E0D11573F5}" srcOrd="0" destOrd="0" presId="urn:microsoft.com/office/officeart/2005/8/layout/hList1"/>
    <dgm:cxn modelId="{FD7E8A47-2F3E-4E4F-AB48-64703B3F0CF2}" type="presOf" srcId="{B006100C-68B1-1D40-AC2F-9AB8BAF8ABC1}" destId="{44241221-91B2-0C42-B7F3-0B52F9D8ECFA}" srcOrd="0" destOrd="1" presId="urn:microsoft.com/office/officeart/2005/8/layout/hList1"/>
    <dgm:cxn modelId="{63FFD071-4409-5641-BB74-7A449AB5F77C}" srcId="{9A9107A0-9C4C-C14F-82E4-F0CA27B02E75}" destId="{DA85A37A-CC21-E746-9499-06E9DBAC6A3B}" srcOrd="1" destOrd="0" parTransId="{696CD452-B227-9C42-9B3D-6FDEB98ADA6B}" sibTransId="{4A7AEFF2-B76B-324E-B6D4-996E0238CD3A}"/>
    <dgm:cxn modelId="{E61A137A-4490-6F45-8E86-926D949C0904}" type="presOf" srcId="{437B1AAC-145A-0940-8BC8-D05CE49D4FB4}" destId="{4D3A0AA2-CC65-CF45-929B-5CF06A7FE2C6}" srcOrd="0" destOrd="0" presId="urn:microsoft.com/office/officeart/2005/8/layout/hList1"/>
    <dgm:cxn modelId="{13BF4592-6645-1A42-8529-A649B6D49BF7}" type="presOf" srcId="{CC0F6C3E-1719-6C44-A8CB-1C83372FDB1A}" destId="{101E77A1-80EA-7D4D-8EDA-C29B3DEB7741}" srcOrd="0" destOrd="0" presId="urn:microsoft.com/office/officeart/2005/8/layout/hList1"/>
    <dgm:cxn modelId="{F97940A2-8D8C-314D-B040-D5E08EBA2D6D}" srcId="{1C800DE1-08DE-BE4B-A4F4-2519A6E3CC26}" destId="{C50F4D48-4DB0-544B-AF24-8C9E725704A5}" srcOrd="1" destOrd="0" parTransId="{8BDC412A-2A00-8646-BCF6-E17F627C2323}" sibTransId="{C8CCE931-7B1D-DC44-8BD0-A4031A3D7A02}"/>
    <dgm:cxn modelId="{DD3D5EAB-68EC-1A48-B93C-FA87C6363A90}" type="presOf" srcId="{DA85A37A-CC21-E746-9499-06E9DBAC6A3B}" destId="{101E77A1-80EA-7D4D-8EDA-C29B3DEB7741}" srcOrd="0" destOrd="1" presId="urn:microsoft.com/office/officeart/2005/8/layout/hList1"/>
    <dgm:cxn modelId="{1DB110BB-E5A4-E248-9DFE-3CEAEF41CE36}" srcId="{C9234F3A-C159-F04F-9121-A0126FB87602}" destId="{34D76D87-8986-B74E-ACA8-14713A3C9096}" srcOrd="0" destOrd="0" parTransId="{417EACDF-7C59-BA42-A2D7-350B770F0C9F}" sibTransId="{CAE3803D-25E1-DD4B-9167-F3D3ABA8402D}"/>
    <dgm:cxn modelId="{87C8C0C4-7F7C-5F4D-809D-A05BA2725F25}" type="presOf" srcId="{C50F4D48-4DB0-544B-AF24-8C9E725704A5}" destId="{D874AB2F-009F-9E42-AA25-25B1ECD590E5}" srcOrd="0" destOrd="1" presId="urn:microsoft.com/office/officeart/2005/8/layout/hList1"/>
    <dgm:cxn modelId="{276CB4D1-D3AA-E943-A08B-C9175C0DA57F}" srcId="{437B1AAC-145A-0940-8BC8-D05CE49D4FB4}" destId="{C9234F3A-C159-F04F-9121-A0126FB87602}" srcOrd="1" destOrd="0" parTransId="{27EF2560-573D-9748-9385-91A5577D8ECF}" sibTransId="{76E07B99-E2FD-CD40-A099-92CC25CB81F6}"/>
    <dgm:cxn modelId="{18183AD2-644D-C444-B492-F253043A73B5}" srcId="{C9234F3A-C159-F04F-9121-A0126FB87602}" destId="{B006100C-68B1-1D40-AC2F-9AB8BAF8ABC1}" srcOrd="1" destOrd="0" parTransId="{E8E259B8-521A-044A-8973-6D5A972913B9}" sibTransId="{E26C021B-5BD9-FC40-85F8-80FD89476CDE}"/>
    <dgm:cxn modelId="{6BAF8EDD-C109-D146-A0F1-3D70F5B50DC0}" srcId="{437B1AAC-145A-0940-8BC8-D05CE49D4FB4}" destId="{9A9107A0-9C4C-C14F-82E4-F0CA27B02E75}" srcOrd="0" destOrd="0" parTransId="{9F7E8544-6742-A344-B163-EE6F5C022E8F}" sibTransId="{6582D6A9-B7A0-7B44-BA9C-666BFEC4FF86}"/>
    <dgm:cxn modelId="{9027EDE3-F00D-F64D-9A45-D876CA66DDF9}" type="presOf" srcId="{9A9107A0-9C4C-C14F-82E4-F0CA27B02E75}" destId="{960086C7-2E6A-0C49-9BA5-9C3E8A39B019}" srcOrd="0" destOrd="0" presId="urn:microsoft.com/office/officeart/2005/8/layout/hList1"/>
    <dgm:cxn modelId="{E60831E4-B40B-6146-A7F1-69520AC6B629}" srcId="{437B1AAC-145A-0940-8BC8-D05CE49D4FB4}" destId="{1C800DE1-08DE-BE4B-A4F4-2519A6E3CC26}" srcOrd="2" destOrd="0" parTransId="{5BF6B7A7-5332-5D42-9B64-C9948EF0F1A9}" sibTransId="{5721829B-FA95-2E49-AFC5-AF7DDA4463D2}"/>
    <dgm:cxn modelId="{3E509DE4-3B7B-164C-8F12-D214E825DB02}" srcId="{1C800DE1-08DE-BE4B-A4F4-2519A6E3CC26}" destId="{F2A06778-2634-A34C-8DCF-60525F1C1BE5}" srcOrd="0" destOrd="0" parTransId="{0FAA26E8-6752-444A-BEFF-A1583D618595}" sibTransId="{4C3377ED-6A4E-B349-BC0B-642FD352E3E0}"/>
    <dgm:cxn modelId="{44C814F9-6C40-0544-AEDC-B8C1B63D2E1C}" type="presOf" srcId="{F2A06778-2634-A34C-8DCF-60525F1C1BE5}" destId="{D874AB2F-009F-9E42-AA25-25B1ECD590E5}" srcOrd="0" destOrd="0" presId="urn:microsoft.com/office/officeart/2005/8/layout/hList1"/>
    <dgm:cxn modelId="{EF6F286C-1924-0B47-B986-D5D6CB8E95CE}" type="presParOf" srcId="{4D3A0AA2-CC65-CF45-929B-5CF06A7FE2C6}" destId="{9E2A8815-38E7-4448-81EB-28AC16F2ED5C}" srcOrd="0" destOrd="0" presId="urn:microsoft.com/office/officeart/2005/8/layout/hList1"/>
    <dgm:cxn modelId="{969B6CA7-F25B-9444-B750-AD325898D6C4}" type="presParOf" srcId="{9E2A8815-38E7-4448-81EB-28AC16F2ED5C}" destId="{960086C7-2E6A-0C49-9BA5-9C3E8A39B019}" srcOrd="0" destOrd="0" presId="urn:microsoft.com/office/officeart/2005/8/layout/hList1"/>
    <dgm:cxn modelId="{0A94E303-9D3A-2346-AE55-91E8F292CCDD}" type="presParOf" srcId="{9E2A8815-38E7-4448-81EB-28AC16F2ED5C}" destId="{101E77A1-80EA-7D4D-8EDA-C29B3DEB7741}" srcOrd="1" destOrd="0" presId="urn:microsoft.com/office/officeart/2005/8/layout/hList1"/>
    <dgm:cxn modelId="{AFF2F0C7-2930-034E-A83E-F4D3395F482B}" type="presParOf" srcId="{4D3A0AA2-CC65-CF45-929B-5CF06A7FE2C6}" destId="{43E19C64-25F8-F342-A055-C7046F0C44FC}" srcOrd="1" destOrd="0" presId="urn:microsoft.com/office/officeart/2005/8/layout/hList1"/>
    <dgm:cxn modelId="{5AADCD87-01E5-114D-9A00-F8586DD8B036}" type="presParOf" srcId="{4D3A0AA2-CC65-CF45-929B-5CF06A7FE2C6}" destId="{AA61EAE7-375D-4F43-839E-1C8A0569C06E}" srcOrd="2" destOrd="0" presId="urn:microsoft.com/office/officeart/2005/8/layout/hList1"/>
    <dgm:cxn modelId="{E073092A-3589-6B41-94DA-DF5A189FD21B}" type="presParOf" srcId="{AA61EAE7-375D-4F43-839E-1C8A0569C06E}" destId="{BD9C0641-4706-5A41-A546-663EC0CE00AB}" srcOrd="0" destOrd="0" presId="urn:microsoft.com/office/officeart/2005/8/layout/hList1"/>
    <dgm:cxn modelId="{55A4CDBE-579A-F548-9757-A15EC79EB965}" type="presParOf" srcId="{AA61EAE7-375D-4F43-839E-1C8A0569C06E}" destId="{44241221-91B2-0C42-B7F3-0B52F9D8ECFA}" srcOrd="1" destOrd="0" presId="urn:microsoft.com/office/officeart/2005/8/layout/hList1"/>
    <dgm:cxn modelId="{3474696D-B94E-3E4F-ADEB-EF36631509E9}" type="presParOf" srcId="{4D3A0AA2-CC65-CF45-929B-5CF06A7FE2C6}" destId="{0576E529-18CA-9C4E-BD9E-B147813E71A1}" srcOrd="3" destOrd="0" presId="urn:microsoft.com/office/officeart/2005/8/layout/hList1"/>
    <dgm:cxn modelId="{AC637BE5-7C87-4642-BB1A-AB9CC574FF07}" type="presParOf" srcId="{4D3A0AA2-CC65-CF45-929B-5CF06A7FE2C6}" destId="{FD5D1BF0-8650-A14A-8639-6A4BA4A85679}" srcOrd="4" destOrd="0" presId="urn:microsoft.com/office/officeart/2005/8/layout/hList1"/>
    <dgm:cxn modelId="{54A47A61-1D3F-EC4D-8D6D-CA44EE816970}" type="presParOf" srcId="{FD5D1BF0-8650-A14A-8639-6A4BA4A85679}" destId="{B4091516-12DD-0B4B-B30E-19E0D11573F5}" srcOrd="0" destOrd="0" presId="urn:microsoft.com/office/officeart/2005/8/layout/hList1"/>
    <dgm:cxn modelId="{87CA7357-3A30-3544-958F-364F62769D90}" type="presParOf" srcId="{FD5D1BF0-8650-A14A-8639-6A4BA4A85679}" destId="{D874AB2F-009F-9E42-AA25-25B1ECD590E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B0161CA-FD5E-40AC-BCE2-A79F91DC980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755639F-10CC-42A6-BAFB-01E26736B424}">
      <dgm:prSet custT="1"/>
      <dgm:spPr/>
      <dgm:t>
        <a:bodyPr/>
        <a:lstStyle/>
        <a:p>
          <a:pPr>
            <a:lnSpc>
              <a:spcPct val="100000"/>
            </a:lnSpc>
            <a:defRPr b="1"/>
          </a:pPr>
          <a:r>
            <a:rPr lang="en-US" sz="2400" dirty="0"/>
            <a:t>Its all about regular assessment &amp; feedback day to day.</a:t>
          </a:r>
        </a:p>
      </dgm:t>
    </dgm:pt>
    <dgm:pt modelId="{87B9D6AB-B848-445F-9BDC-4F0A898A60BB}" type="parTrans" cxnId="{8CD0EEC7-D3F7-4EC6-A140-BB3D3176081D}">
      <dgm:prSet/>
      <dgm:spPr/>
      <dgm:t>
        <a:bodyPr/>
        <a:lstStyle/>
        <a:p>
          <a:endParaRPr lang="en-US"/>
        </a:p>
      </dgm:t>
    </dgm:pt>
    <dgm:pt modelId="{593F3CA0-947F-4969-A9DF-4E547E76D984}" type="sibTrans" cxnId="{8CD0EEC7-D3F7-4EC6-A140-BB3D3176081D}">
      <dgm:prSet/>
      <dgm:spPr/>
      <dgm:t>
        <a:bodyPr/>
        <a:lstStyle/>
        <a:p>
          <a:endParaRPr lang="en-US"/>
        </a:p>
      </dgm:t>
    </dgm:pt>
    <dgm:pt modelId="{90C1653A-23FA-4340-B07D-163D8C41FAF5}" type="pres">
      <dgm:prSet presAssocID="{4B0161CA-FD5E-40AC-BCE2-A79F91DC9806}" presName="root" presStyleCnt="0">
        <dgm:presLayoutVars>
          <dgm:dir/>
          <dgm:resizeHandles val="exact"/>
        </dgm:presLayoutVars>
      </dgm:prSet>
      <dgm:spPr/>
    </dgm:pt>
    <dgm:pt modelId="{D2587FF9-4F70-469C-8F11-5351DA21D89D}" type="pres">
      <dgm:prSet presAssocID="{9755639F-10CC-42A6-BAFB-01E26736B424}" presName="compNode" presStyleCnt="0"/>
      <dgm:spPr/>
    </dgm:pt>
    <dgm:pt modelId="{62556266-A39A-40E5-B0E9-8D7843F7ACA1}" type="pres">
      <dgm:prSet presAssocID="{9755639F-10CC-42A6-BAFB-01E26736B424}" presName="iconRect" presStyleLbl="node1" presStyleIdx="0" presStyleCnt="1"/>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CC0B9F64-B67D-4C52-85DB-2921F1A55F36}" type="pres">
      <dgm:prSet presAssocID="{9755639F-10CC-42A6-BAFB-01E26736B424}" presName="iconSpace" presStyleCnt="0"/>
      <dgm:spPr/>
    </dgm:pt>
    <dgm:pt modelId="{951CAF65-41F4-426E-A8D0-9A17B4837DC3}" type="pres">
      <dgm:prSet presAssocID="{9755639F-10CC-42A6-BAFB-01E26736B424}" presName="parTx" presStyleLbl="revTx" presStyleIdx="0" presStyleCnt="2">
        <dgm:presLayoutVars>
          <dgm:chMax val="0"/>
          <dgm:chPref val="0"/>
        </dgm:presLayoutVars>
      </dgm:prSet>
      <dgm:spPr/>
    </dgm:pt>
    <dgm:pt modelId="{F8A0E1CC-6902-4097-9416-239723036C3A}" type="pres">
      <dgm:prSet presAssocID="{9755639F-10CC-42A6-BAFB-01E26736B424}" presName="txSpace" presStyleCnt="0"/>
      <dgm:spPr/>
    </dgm:pt>
    <dgm:pt modelId="{817A9F6F-ED40-4D42-ADAE-8E67B5292C28}" type="pres">
      <dgm:prSet presAssocID="{9755639F-10CC-42A6-BAFB-01E26736B424}" presName="desTx" presStyleLbl="revTx" presStyleIdx="1" presStyleCnt="2" custLinFactNeighborX="16681" custLinFactNeighborY="-29288">
        <dgm:presLayoutVars/>
      </dgm:prSet>
      <dgm:spPr/>
    </dgm:pt>
  </dgm:ptLst>
  <dgm:cxnLst>
    <dgm:cxn modelId="{0D7DB021-7B9E-45EC-8B0B-9B5E33850800}" type="presOf" srcId="{9755639F-10CC-42A6-BAFB-01E26736B424}" destId="{951CAF65-41F4-426E-A8D0-9A17B4837DC3}" srcOrd="0" destOrd="0" presId="urn:microsoft.com/office/officeart/2018/5/layout/CenteredIconLabelDescriptionList"/>
    <dgm:cxn modelId="{8878B19D-60D3-4B4B-A482-E7B048DFB6A2}" type="presOf" srcId="{4B0161CA-FD5E-40AC-BCE2-A79F91DC9806}" destId="{90C1653A-23FA-4340-B07D-163D8C41FAF5}" srcOrd="0" destOrd="0" presId="urn:microsoft.com/office/officeart/2018/5/layout/CenteredIconLabelDescriptionList"/>
    <dgm:cxn modelId="{8CD0EEC7-D3F7-4EC6-A140-BB3D3176081D}" srcId="{4B0161CA-FD5E-40AC-BCE2-A79F91DC9806}" destId="{9755639F-10CC-42A6-BAFB-01E26736B424}" srcOrd="0" destOrd="0" parTransId="{87B9D6AB-B848-445F-9BDC-4F0A898A60BB}" sibTransId="{593F3CA0-947F-4969-A9DF-4E547E76D984}"/>
    <dgm:cxn modelId="{45B74A05-6925-4CEB-BB06-FA07D64FDC28}" type="presParOf" srcId="{90C1653A-23FA-4340-B07D-163D8C41FAF5}" destId="{D2587FF9-4F70-469C-8F11-5351DA21D89D}" srcOrd="0" destOrd="0" presId="urn:microsoft.com/office/officeart/2018/5/layout/CenteredIconLabelDescriptionList"/>
    <dgm:cxn modelId="{304FEDF9-A649-4E8C-B9AA-8ECE94CA96F6}" type="presParOf" srcId="{D2587FF9-4F70-469C-8F11-5351DA21D89D}" destId="{62556266-A39A-40E5-B0E9-8D7843F7ACA1}" srcOrd="0" destOrd="0" presId="urn:microsoft.com/office/officeart/2018/5/layout/CenteredIconLabelDescriptionList"/>
    <dgm:cxn modelId="{E2E9D207-3D37-4561-B412-A6ED3FE6AEC8}" type="presParOf" srcId="{D2587FF9-4F70-469C-8F11-5351DA21D89D}" destId="{CC0B9F64-B67D-4C52-85DB-2921F1A55F36}" srcOrd="1" destOrd="0" presId="urn:microsoft.com/office/officeart/2018/5/layout/CenteredIconLabelDescriptionList"/>
    <dgm:cxn modelId="{E48A1744-B8CF-4F0E-BA77-E35799FC4550}" type="presParOf" srcId="{D2587FF9-4F70-469C-8F11-5351DA21D89D}" destId="{951CAF65-41F4-426E-A8D0-9A17B4837DC3}" srcOrd="2" destOrd="0" presId="urn:microsoft.com/office/officeart/2018/5/layout/CenteredIconLabelDescriptionList"/>
    <dgm:cxn modelId="{EBCC612E-5351-4156-B324-081DFB1DBFA5}" type="presParOf" srcId="{D2587FF9-4F70-469C-8F11-5351DA21D89D}" destId="{F8A0E1CC-6902-4097-9416-239723036C3A}" srcOrd="3" destOrd="0" presId="urn:microsoft.com/office/officeart/2018/5/layout/CenteredIconLabelDescriptionList"/>
    <dgm:cxn modelId="{4A063B50-A790-43F8-88E9-4854154F124C}" type="presParOf" srcId="{D2587FF9-4F70-469C-8F11-5351DA21D89D}" destId="{817A9F6F-ED40-4D42-ADAE-8E67B5292C28}"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dgm:spPr/>
      <dgm:t>
        <a:bodyPr/>
        <a:lstStyle/>
        <a:p>
          <a:r>
            <a:rPr lang="en-US" dirty="0"/>
            <a:t>6 Observations of Achievement</a:t>
          </a:r>
          <a:endParaRPr lang="en-CA"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59EEE8DF-D22D-4B4E-8A1E-EC92E4959738}">
      <dgm:prSet/>
      <dgm:spPr/>
      <dgm:t>
        <a:bodyPr/>
        <a:lstStyle/>
        <a:p>
          <a:r>
            <a:rPr lang="en-US" dirty="0"/>
            <a:t>At least:</a:t>
          </a:r>
          <a:endParaRPr lang="en-CA" dirty="0"/>
        </a:p>
      </dgm:t>
    </dgm:pt>
    <dgm:pt modelId="{13892624-4196-8A4A-A331-420AB3F46693}" type="parTrans" cxnId="{B3B41AFB-7710-EC4B-8D38-44B6A60AA521}">
      <dgm:prSet/>
      <dgm:spPr/>
      <dgm:t>
        <a:bodyPr/>
        <a:lstStyle/>
        <a:p>
          <a:endParaRPr lang="en-US"/>
        </a:p>
      </dgm:t>
    </dgm:pt>
    <dgm:pt modelId="{6F104D23-4C8A-4042-AAFF-209334932D08}" type="sibTrans" cxnId="{B3B41AFB-7710-EC4B-8D38-44B6A60AA521}">
      <dgm:prSet/>
      <dgm:spPr/>
      <dgm:t>
        <a:bodyPr/>
        <a:lstStyle/>
        <a:p>
          <a:endParaRPr lang="en-US"/>
        </a:p>
      </dgm:t>
    </dgm:pt>
    <dgm:pt modelId="{A47267A6-0C0D-D541-A0B4-16BA69CB3F19}">
      <dgm:prSet custT="1"/>
      <dgm:spPr/>
      <dgm:t>
        <a:bodyPr/>
        <a:lstStyle/>
        <a:p>
          <a:r>
            <a:rPr lang="en-US" sz="1800" baseline="0" dirty="0"/>
            <a:t>3 neurocognitive disorders, including 1 BPSD</a:t>
          </a:r>
          <a:endParaRPr lang="en-CA" sz="1800" dirty="0"/>
        </a:p>
      </dgm:t>
    </dgm:pt>
    <dgm:pt modelId="{6F1E0462-9535-8D40-A177-C119699BD7F2}" type="parTrans" cxnId="{3006D613-111A-694E-A54C-62F432134DD2}">
      <dgm:prSet/>
      <dgm:spPr/>
      <dgm:t>
        <a:bodyPr/>
        <a:lstStyle/>
        <a:p>
          <a:endParaRPr lang="en-US"/>
        </a:p>
      </dgm:t>
    </dgm:pt>
    <dgm:pt modelId="{A1A3FECE-111E-8645-A723-73CA5D71344F}" type="sibTrans" cxnId="{3006D613-111A-694E-A54C-62F432134DD2}">
      <dgm:prSet/>
      <dgm:spPr/>
      <dgm:t>
        <a:bodyPr/>
        <a:lstStyle/>
        <a:p>
          <a:endParaRPr lang="en-US"/>
        </a:p>
      </dgm:t>
    </dgm:pt>
    <dgm:pt modelId="{D81796B8-B23F-864F-9C94-CD4CAFB06B42}">
      <dgm:prSet custT="1"/>
      <dgm:spPr/>
      <dgm:t>
        <a:bodyPr/>
        <a:lstStyle/>
        <a:p>
          <a:r>
            <a:rPr lang="en-US" sz="1800" baseline="0" dirty="0"/>
            <a:t>1 major depressive disorder and/or bereavement</a:t>
          </a:r>
          <a:endParaRPr lang="en-CA" sz="1800" dirty="0"/>
        </a:p>
      </dgm:t>
    </dgm:pt>
    <dgm:pt modelId="{E7B7D424-14D1-F445-A0DA-12D47A1A9EDA}" type="parTrans" cxnId="{35F41DF8-5BCF-5A49-A6B2-274616561AFD}">
      <dgm:prSet/>
      <dgm:spPr/>
      <dgm:t>
        <a:bodyPr/>
        <a:lstStyle/>
        <a:p>
          <a:endParaRPr lang="en-US"/>
        </a:p>
      </dgm:t>
    </dgm:pt>
    <dgm:pt modelId="{85CF5DAF-9520-544F-BCCF-C847C9833EA1}" type="sibTrans" cxnId="{35F41DF8-5BCF-5A49-A6B2-274616561AFD}">
      <dgm:prSet/>
      <dgm:spPr/>
      <dgm:t>
        <a:bodyPr/>
        <a:lstStyle/>
        <a:p>
          <a:endParaRPr lang="en-US"/>
        </a:p>
      </dgm:t>
    </dgm:pt>
    <dgm:pt modelId="{5BE8A66F-00FE-684E-9A10-B66DF03FCFAF}">
      <dgm:prSet custT="1"/>
      <dgm:spPr/>
      <dgm:t>
        <a:bodyPr/>
        <a:lstStyle/>
        <a:p>
          <a:r>
            <a:rPr lang="en-US" sz="1800" baseline="0" dirty="0"/>
            <a:t>1 anxiety disorder</a:t>
          </a:r>
          <a:endParaRPr lang="en-CA" sz="1800" dirty="0"/>
        </a:p>
      </dgm:t>
    </dgm:pt>
    <dgm:pt modelId="{FEFD2E01-17D9-EB4C-8BE5-E50185CA5E31}" type="parTrans" cxnId="{5BAE9BE9-E99C-E441-B8FF-66E73C6B5C1F}">
      <dgm:prSet/>
      <dgm:spPr/>
      <dgm:t>
        <a:bodyPr/>
        <a:lstStyle/>
        <a:p>
          <a:endParaRPr lang="en-US"/>
        </a:p>
      </dgm:t>
    </dgm:pt>
    <dgm:pt modelId="{424CEB61-1805-2A4C-B8BD-05558D26BF9D}" type="sibTrans" cxnId="{5BAE9BE9-E99C-E441-B8FF-66E73C6B5C1F}">
      <dgm:prSet/>
      <dgm:spPr/>
      <dgm:t>
        <a:bodyPr/>
        <a:lstStyle/>
        <a:p>
          <a:endParaRPr lang="en-US"/>
        </a:p>
      </dgm:t>
    </dgm:pt>
    <dgm:pt modelId="{0A70D10A-AA73-5641-9ACC-05CBA1F0E94B}">
      <dgm:prSet custT="1"/>
      <dgm:spPr/>
      <dgm:t>
        <a:bodyPr/>
        <a:lstStyle/>
        <a:p>
          <a:r>
            <a:rPr lang="en-US" sz="1800" baseline="0" dirty="0"/>
            <a:t>1 case with rationalization of polypharmacy</a:t>
          </a:r>
          <a:endParaRPr lang="en-CA" sz="1800" dirty="0"/>
        </a:p>
      </dgm:t>
    </dgm:pt>
    <dgm:pt modelId="{977104D4-8CE8-AC48-B5FE-DF36E3CF51BB}" type="parTrans" cxnId="{7F6801E4-A7E7-694D-9E4E-B23FD3135070}">
      <dgm:prSet/>
      <dgm:spPr/>
      <dgm:t>
        <a:bodyPr/>
        <a:lstStyle/>
        <a:p>
          <a:endParaRPr lang="en-US"/>
        </a:p>
      </dgm:t>
    </dgm:pt>
    <dgm:pt modelId="{5F05081C-E935-024E-B506-E9F0C332C348}" type="sibTrans" cxnId="{7F6801E4-A7E7-694D-9E4E-B23FD3135070}">
      <dgm:prSet/>
      <dgm:spPr/>
      <dgm:t>
        <a:bodyPr/>
        <a:lstStyle/>
        <a:p>
          <a:endParaRPr lang="en-US"/>
        </a:p>
      </dgm:t>
    </dgm:pt>
    <dgm:pt modelId="{C097E909-D4AB-6943-BDB7-49349A0D458A}">
      <dgm:prSet custT="1"/>
      <dgm:spPr/>
      <dgm:t>
        <a:bodyPr/>
        <a:lstStyle/>
        <a:p>
          <a:r>
            <a:rPr lang="en-US" sz="1800" baseline="0" dirty="0"/>
            <a:t>2 different observers</a:t>
          </a:r>
          <a:endParaRPr lang="en-CA" sz="1800" dirty="0"/>
        </a:p>
      </dgm:t>
    </dgm:pt>
    <dgm:pt modelId="{6063C4BD-1B04-7D4A-BEC0-E72D13F324D1}" type="parTrans" cxnId="{E7FD0C08-D69B-894E-A3EF-EEF97D39F1E7}">
      <dgm:prSet/>
      <dgm:spPr/>
      <dgm:t>
        <a:bodyPr/>
        <a:lstStyle/>
        <a:p>
          <a:endParaRPr lang="en-US"/>
        </a:p>
      </dgm:t>
    </dgm:pt>
    <dgm:pt modelId="{A483D17F-0BE9-D047-990F-FCA921ADDF71}" type="sibTrans" cxnId="{E7FD0C08-D69B-894E-A3EF-EEF97D39F1E7}">
      <dgm:prSet/>
      <dgm:spPr/>
      <dgm:t>
        <a:bodyPr/>
        <a:lstStyle/>
        <a:p>
          <a:endParaRPr lang="en-US"/>
        </a:p>
      </dgm:t>
    </dgm:pt>
    <dgm:pt modelId="{C9D40671-16AF-8C41-8D41-B4F7E8024DD0}">
      <dgm:prSet custT="1"/>
      <dgm:spPr/>
      <dgm:t>
        <a:bodyPr/>
        <a:lstStyle/>
        <a:p>
          <a:r>
            <a:rPr lang="en-US" sz="1800" dirty="0"/>
            <a:t>4 direct observations including review of documentation</a:t>
          </a:r>
        </a:p>
      </dgm:t>
    </dgm:pt>
    <dgm:pt modelId="{FF20DBFC-2AE7-6143-8A41-1AAA33C7001B}" type="parTrans" cxnId="{1D854249-3924-304C-8A3A-FA423AB51D20}">
      <dgm:prSet/>
      <dgm:spPr/>
      <dgm:t>
        <a:bodyPr/>
        <a:lstStyle/>
        <a:p>
          <a:endParaRPr lang="en-US"/>
        </a:p>
      </dgm:t>
    </dgm:pt>
    <dgm:pt modelId="{038E328B-03E2-1949-A014-495BBCF6116F}" type="sibTrans" cxnId="{1D854249-3924-304C-8A3A-FA423AB51D20}">
      <dgm:prSet/>
      <dgm:spPr/>
      <dgm:t>
        <a:bodyPr/>
        <a:lstStyle/>
        <a:p>
          <a:endParaRPr lang="en-US"/>
        </a:p>
      </dgm:t>
    </dgm:pt>
    <dgm:pt modelId="{8DB69C01-DD78-4045-ABB9-BCC6EEF6DF15}">
      <dgm:prSet custT="1"/>
      <dgm:spPr/>
      <dgm:t>
        <a:bodyPr/>
        <a:lstStyle/>
        <a:p>
          <a:r>
            <a:rPr lang="en-US" sz="1800" dirty="0"/>
            <a:t>2 by geriatric psychiatrist or psychiatrist with special interest in older adult patients</a:t>
          </a:r>
        </a:p>
      </dgm:t>
    </dgm:pt>
    <dgm:pt modelId="{615ED4F9-AE24-2F43-A052-E4211CA0BE81}" type="parTrans" cxnId="{FEF06564-9581-F849-979B-794D19247C87}">
      <dgm:prSet/>
      <dgm:spPr/>
      <dgm:t>
        <a:bodyPr/>
        <a:lstStyle/>
        <a:p>
          <a:endParaRPr lang="en-US"/>
        </a:p>
      </dgm:t>
    </dgm:pt>
    <dgm:pt modelId="{348C16E7-5D1F-AC40-B01B-88CA306551B3}" type="sibTrans" cxnId="{FEF06564-9581-F849-979B-794D19247C87}">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9"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9"/>
      <dgm:spPr/>
    </dgm:pt>
    <dgm:pt modelId="{1EA0990D-EFF9-F445-A47B-8F8A11A70451}" type="pres">
      <dgm:prSet presAssocID="{59EEE8DF-D22D-4B4E-8A1E-EC92E4959738}" presName="vert1" presStyleCnt="0"/>
      <dgm:spPr/>
    </dgm:pt>
    <dgm:pt modelId="{EEB930A8-8D41-9E4C-AF6F-3BBB64FA2B62}" type="pres">
      <dgm:prSet presAssocID="{A47267A6-0C0D-D541-A0B4-16BA69CB3F19}" presName="vertSpace2a" presStyleCnt="0"/>
      <dgm:spPr/>
    </dgm:pt>
    <dgm:pt modelId="{A7EC34EF-109F-8C46-B0B9-30B4EAA4ED23}" type="pres">
      <dgm:prSet presAssocID="{A47267A6-0C0D-D541-A0B4-16BA69CB3F19}" presName="horz2" presStyleCnt="0"/>
      <dgm:spPr/>
    </dgm:pt>
    <dgm:pt modelId="{944F8ACF-7BC7-3949-AA76-6CE9466565D4}" type="pres">
      <dgm:prSet presAssocID="{A47267A6-0C0D-D541-A0B4-16BA69CB3F19}" presName="horzSpace2" presStyleCnt="0"/>
      <dgm:spPr/>
    </dgm:pt>
    <dgm:pt modelId="{25DDD40C-F60E-4B4B-8BEC-04B45D4D2AA6}" type="pres">
      <dgm:prSet presAssocID="{A47267A6-0C0D-D541-A0B4-16BA69CB3F19}" presName="tx2" presStyleLbl="revTx" presStyleIdx="2" presStyleCnt="9"/>
      <dgm:spPr/>
    </dgm:pt>
    <dgm:pt modelId="{B812EEC9-BCAE-074C-925D-609AED274BB3}" type="pres">
      <dgm:prSet presAssocID="{A47267A6-0C0D-D541-A0B4-16BA69CB3F19}" presName="vert2" presStyleCnt="0"/>
      <dgm:spPr/>
    </dgm:pt>
    <dgm:pt modelId="{480AFFAF-7CC5-F74D-AAB3-7FE96022CA99}" type="pres">
      <dgm:prSet presAssocID="{A47267A6-0C0D-D541-A0B4-16BA69CB3F19}" presName="thinLine2b" presStyleLbl="callout" presStyleIdx="0" presStyleCnt="7"/>
      <dgm:spPr/>
    </dgm:pt>
    <dgm:pt modelId="{F3E3F1DE-FF80-4C49-A83C-BEF8663E05E7}" type="pres">
      <dgm:prSet presAssocID="{A47267A6-0C0D-D541-A0B4-16BA69CB3F19}" presName="vertSpace2b" presStyleCnt="0"/>
      <dgm:spPr/>
    </dgm:pt>
    <dgm:pt modelId="{844E0729-200F-6D42-B960-B1C5486648BE}" type="pres">
      <dgm:prSet presAssocID="{D81796B8-B23F-864F-9C94-CD4CAFB06B42}" presName="horz2" presStyleCnt="0"/>
      <dgm:spPr/>
    </dgm:pt>
    <dgm:pt modelId="{74C8ED32-B1F4-BA48-8A15-D4CE549BDF07}" type="pres">
      <dgm:prSet presAssocID="{D81796B8-B23F-864F-9C94-CD4CAFB06B42}" presName="horzSpace2" presStyleCnt="0"/>
      <dgm:spPr/>
    </dgm:pt>
    <dgm:pt modelId="{B9AF6DBF-F175-7A45-ACB5-421CF38A537A}" type="pres">
      <dgm:prSet presAssocID="{D81796B8-B23F-864F-9C94-CD4CAFB06B42}" presName="tx2" presStyleLbl="revTx" presStyleIdx="3" presStyleCnt="9"/>
      <dgm:spPr/>
    </dgm:pt>
    <dgm:pt modelId="{18461DF4-ACC5-7845-A80B-7821B841675C}" type="pres">
      <dgm:prSet presAssocID="{D81796B8-B23F-864F-9C94-CD4CAFB06B42}" presName="vert2" presStyleCnt="0"/>
      <dgm:spPr/>
    </dgm:pt>
    <dgm:pt modelId="{256FF5FA-88A2-C946-B702-B3EAEFF891FD}" type="pres">
      <dgm:prSet presAssocID="{D81796B8-B23F-864F-9C94-CD4CAFB06B42}" presName="thinLine2b" presStyleLbl="callout" presStyleIdx="1" presStyleCnt="7"/>
      <dgm:spPr/>
    </dgm:pt>
    <dgm:pt modelId="{2CCA8140-541B-DA44-9B9B-712CBF0558EA}" type="pres">
      <dgm:prSet presAssocID="{D81796B8-B23F-864F-9C94-CD4CAFB06B42}" presName="vertSpace2b" presStyleCnt="0"/>
      <dgm:spPr/>
    </dgm:pt>
    <dgm:pt modelId="{4D36710C-A0EC-324B-8F3A-D0F237BB9752}" type="pres">
      <dgm:prSet presAssocID="{5BE8A66F-00FE-684E-9A10-B66DF03FCFAF}" presName="horz2" presStyleCnt="0"/>
      <dgm:spPr/>
    </dgm:pt>
    <dgm:pt modelId="{BEB3E5E7-2467-8042-9DE1-BBE6684CA7E2}" type="pres">
      <dgm:prSet presAssocID="{5BE8A66F-00FE-684E-9A10-B66DF03FCFAF}" presName="horzSpace2" presStyleCnt="0"/>
      <dgm:spPr/>
    </dgm:pt>
    <dgm:pt modelId="{2207740F-6034-4B48-95F7-6E0D04C65ACE}" type="pres">
      <dgm:prSet presAssocID="{5BE8A66F-00FE-684E-9A10-B66DF03FCFAF}" presName="tx2" presStyleLbl="revTx" presStyleIdx="4" presStyleCnt="9"/>
      <dgm:spPr/>
    </dgm:pt>
    <dgm:pt modelId="{C7EC6040-E573-8548-8B8A-DFEB2E3D0B5C}" type="pres">
      <dgm:prSet presAssocID="{5BE8A66F-00FE-684E-9A10-B66DF03FCFAF}" presName="vert2" presStyleCnt="0"/>
      <dgm:spPr/>
    </dgm:pt>
    <dgm:pt modelId="{B9A4F70E-9852-0641-B880-9A2199A67907}" type="pres">
      <dgm:prSet presAssocID="{5BE8A66F-00FE-684E-9A10-B66DF03FCFAF}" presName="thinLine2b" presStyleLbl="callout" presStyleIdx="2" presStyleCnt="7"/>
      <dgm:spPr/>
    </dgm:pt>
    <dgm:pt modelId="{341165A2-5952-B248-B91F-8349D6A7F1CE}" type="pres">
      <dgm:prSet presAssocID="{5BE8A66F-00FE-684E-9A10-B66DF03FCFAF}" presName="vertSpace2b" presStyleCnt="0"/>
      <dgm:spPr/>
    </dgm:pt>
    <dgm:pt modelId="{32A2F246-9487-3C4B-B4FE-6D03FD7D3B82}" type="pres">
      <dgm:prSet presAssocID="{0A70D10A-AA73-5641-9ACC-05CBA1F0E94B}" presName="horz2" presStyleCnt="0"/>
      <dgm:spPr/>
    </dgm:pt>
    <dgm:pt modelId="{05E5B10F-9C0E-B848-A571-E6A051D0AF8E}" type="pres">
      <dgm:prSet presAssocID="{0A70D10A-AA73-5641-9ACC-05CBA1F0E94B}" presName="horzSpace2" presStyleCnt="0"/>
      <dgm:spPr/>
    </dgm:pt>
    <dgm:pt modelId="{8977A79A-8574-B04C-A263-0693F250BFE6}" type="pres">
      <dgm:prSet presAssocID="{0A70D10A-AA73-5641-9ACC-05CBA1F0E94B}" presName="tx2" presStyleLbl="revTx" presStyleIdx="5" presStyleCnt="9"/>
      <dgm:spPr/>
    </dgm:pt>
    <dgm:pt modelId="{C2359D4D-1798-0D4B-9651-9479311C81A5}" type="pres">
      <dgm:prSet presAssocID="{0A70D10A-AA73-5641-9ACC-05CBA1F0E94B}" presName="vert2" presStyleCnt="0"/>
      <dgm:spPr/>
    </dgm:pt>
    <dgm:pt modelId="{D3CEAE90-5EE5-4A4C-A664-5A5D603A80A2}" type="pres">
      <dgm:prSet presAssocID="{0A70D10A-AA73-5641-9ACC-05CBA1F0E94B}" presName="thinLine2b" presStyleLbl="callout" presStyleIdx="3" presStyleCnt="7"/>
      <dgm:spPr/>
    </dgm:pt>
    <dgm:pt modelId="{742283C8-C35E-AB42-B4AF-934142BF56B0}" type="pres">
      <dgm:prSet presAssocID="{0A70D10A-AA73-5641-9ACC-05CBA1F0E94B}" presName="vertSpace2b" presStyleCnt="0"/>
      <dgm:spPr/>
    </dgm:pt>
    <dgm:pt modelId="{29F60086-4B8C-1A40-AAAB-3AA788663EFD}" type="pres">
      <dgm:prSet presAssocID="{C097E909-D4AB-6943-BDB7-49349A0D458A}" presName="horz2" presStyleCnt="0"/>
      <dgm:spPr/>
    </dgm:pt>
    <dgm:pt modelId="{2C04BB90-DF11-F043-9CEB-635C41CB309E}" type="pres">
      <dgm:prSet presAssocID="{C097E909-D4AB-6943-BDB7-49349A0D458A}" presName="horzSpace2" presStyleCnt="0"/>
      <dgm:spPr/>
    </dgm:pt>
    <dgm:pt modelId="{A8135B79-B975-A641-9C73-0FC1FB8CACDD}" type="pres">
      <dgm:prSet presAssocID="{C097E909-D4AB-6943-BDB7-49349A0D458A}" presName="tx2" presStyleLbl="revTx" presStyleIdx="6" presStyleCnt="9"/>
      <dgm:spPr/>
    </dgm:pt>
    <dgm:pt modelId="{0D9A2D76-E65C-8D48-999A-B2618F566FC3}" type="pres">
      <dgm:prSet presAssocID="{C097E909-D4AB-6943-BDB7-49349A0D458A}" presName="vert2" presStyleCnt="0"/>
      <dgm:spPr/>
    </dgm:pt>
    <dgm:pt modelId="{8E01644A-055B-CD43-8E96-2FA981E8A285}" type="pres">
      <dgm:prSet presAssocID="{C097E909-D4AB-6943-BDB7-49349A0D458A}" presName="thinLine2b" presStyleLbl="callout" presStyleIdx="4" presStyleCnt="7"/>
      <dgm:spPr/>
    </dgm:pt>
    <dgm:pt modelId="{023D05E6-492D-A94C-8C0E-48FE17AE6BB1}" type="pres">
      <dgm:prSet presAssocID="{C097E909-D4AB-6943-BDB7-49349A0D458A}" presName="vertSpace2b" presStyleCnt="0"/>
      <dgm:spPr/>
    </dgm:pt>
    <dgm:pt modelId="{0DEE3F23-5C00-B646-BBD9-3F06FEEE8145}" type="pres">
      <dgm:prSet presAssocID="{C9D40671-16AF-8C41-8D41-B4F7E8024DD0}" presName="horz2" presStyleCnt="0"/>
      <dgm:spPr/>
    </dgm:pt>
    <dgm:pt modelId="{603C01FF-4F87-9A47-9449-F4A470233B7F}" type="pres">
      <dgm:prSet presAssocID="{C9D40671-16AF-8C41-8D41-B4F7E8024DD0}" presName="horzSpace2" presStyleCnt="0"/>
      <dgm:spPr/>
    </dgm:pt>
    <dgm:pt modelId="{5846A75C-E724-9E48-9825-82243C0BA776}" type="pres">
      <dgm:prSet presAssocID="{C9D40671-16AF-8C41-8D41-B4F7E8024DD0}" presName="tx2" presStyleLbl="revTx" presStyleIdx="7" presStyleCnt="9"/>
      <dgm:spPr/>
    </dgm:pt>
    <dgm:pt modelId="{7F439FEB-BFD8-FB4E-8508-CC2BD43D7653}" type="pres">
      <dgm:prSet presAssocID="{C9D40671-16AF-8C41-8D41-B4F7E8024DD0}" presName="vert2" presStyleCnt="0"/>
      <dgm:spPr/>
    </dgm:pt>
    <dgm:pt modelId="{55519F76-3ACB-3644-B5E5-6FE5F6C254D7}" type="pres">
      <dgm:prSet presAssocID="{C9D40671-16AF-8C41-8D41-B4F7E8024DD0}" presName="thinLine2b" presStyleLbl="callout" presStyleIdx="5" presStyleCnt="7"/>
      <dgm:spPr/>
    </dgm:pt>
    <dgm:pt modelId="{FC6D9226-9DDA-4944-ACBB-51E828B9BC56}" type="pres">
      <dgm:prSet presAssocID="{C9D40671-16AF-8C41-8D41-B4F7E8024DD0}" presName="vertSpace2b" presStyleCnt="0"/>
      <dgm:spPr/>
    </dgm:pt>
    <dgm:pt modelId="{1DFEFA55-AC2A-ED4A-8229-396ED1B919DB}" type="pres">
      <dgm:prSet presAssocID="{8DB69C01-DD78-4045-ABB9-BCC6EEF6DF15}" presName="horz2" presStyleCnt="0"/>
      <dgm:spPr/>
    </dgm:pt>
    <dgm:pt modelId="{138F516E-26F0-8F4C-9D04-E2589583CC9F}" type="pres">
      <dgm:prSet presAssocID="{8DB69C01-DD78-4045-ABB9-BCC6EEF6DF15}" presName="horzSpace2" presStyleCnt="0"/>
      <dgm:spPr/>
    </dgm:pt>
    <dgm:pt modelId="{4FC9B659-9FC2-8740-9AA3-FBEE1C7F6FB5}" type="pres">
      <dgm:prSet presAssocID="{8DB69C01-DD78-4045-ABB9-BCC6EEF6DF15}" presName="tx2" presStyleLbl="revTx" presStyleIdx="8" presStyleCnt="9"/>
      <dgm:spPr/>
    </dgm:pt>
    <dgm:pt modelId="{C650BC75-E036-A141-AC01-F8DBB4793C9B}" type="pres">
      <dgm:prSet presAssocID="{8DB69C01-DD78-4045-ABB9-BCC6EEF6DF15}" presName="vert2" presStyleCnt="0"/>
      <dgm:spPr/>
    </dgm:pt>
    <dgm:pt modelId="{C633ACCE-A908-5E40-8D60-C9051441C3C4}" type="pres">
      <dgm:prSet presAssocID="{8DB69C01-DD78-4045-ABB9-BCC6EEF6DF15}" presName="thinLine2b" presStyleLbl="callout" presStyleIdx="6" presStyleCnt="7"/>
      <dgm:spPr/>
    </dgm:pt>
    <dgm:pt modelId="{9EC54685-F904-AE47-9020-6E9D8BCB888F}" type="pres">
      <dgm:prSet presAssocID="{8DB69C01-DD78-4045-ABB9-BCC6EEF6DF15}" presName="vertSpace2b" presStyleCnt="0"/>
      <dgm:spPr/>
    </dgm:pt>
  </dgm:ptLst>
  <dgm:cxnLst>
    <dgm:cxn modelId="{E7FD0C08-D69B-894E-A3EF-EEF97D39F1E7}" srcId="{59EEE8DF-D22D-4B4E-8A1E-EC92E4959738}" destId="{C097E909-D4AB-6943-BDB7-49349A0D458A}" srcOrd="4" destOrd="0" parTransId="{6063C4BD-1B04-7D4A-BEC0-E72D13F324D1}" sibTransId="{A483D17F-0BE9-D047-990F-FCA921ADDF71}"/>
    <dgm:cxn modelId="{3006D613-111A-694E-A54C-62F432134DD2}" srcId="{59EEE8DF-D22D-4B4E-8A1E-EC92E4959738}" destId="{A47267A6-0C0D-D541-A0B4-16BA69CB3F19}" srcOrd="0" destOrd="0" parTransId="{6F1E0462-9535-8D40-A177-C119699BD7F2}" sibTransId="{A1A3FECE-111E-8645-A723-73CA5D71344F}"/>
    <dgm:cxn modelId="{D482553A-B893-4D40-B801-09332C66F5AA}" type="presOf" srcId="{0A70D10A-AA73-5641-9ACC-05CBA1F0E94B}" destId="{8977A79A-8574-B04C-A263-0693F250BFE6}" srcOrd="0" destOrd="0" presId="urn:microsoft.com/office/officeart/2008/layout/LinedList"/>
    <dgm:cxn modelId="{1F35273B-C712-7943-9538-308ABD783A29}" type="presOf" srcId="{112221F2-DBE2-D24D-B14A-F1724FAE7175}" destId="{D6F7EE32-AA19-D14C-8539-1A859E41669C}" srcOrd="0" destOrd="0" presId="urn:microsoft.com/office/officeart/2008/layout/LinedList"/>
    <dgm:cxn modelId="{1D854249-3924-304C-8A3A-FA423AB51D20}" srcId="{59EEE8DF-D22D-4B4E-8A1E-EC92E4959738}" destId="{C9D40671-16AF-8C41-8D41-B4F7E8024DD0}" srcOrd="5" destOrd="0" parTransId="{FF20DBFC-2AE7-6143-8A41-1AAA33C7001B}" sibTransId="{038E328B-03E2-1949-A014-495BBCF6116F}"/>
    <dgm:cxn modelId="{ED096463-E5F6-7F44-80CC-31C73389DDA7}" type="presOf" srcId="{D81796B8-B23F-864F-9C94-CD4CAFB06B42}" destId="{B9AF6DBF-F175-7A45-ACB5-421CF38A537A}" srcOrd="0" destOrd="0" presId="urn:microsoft.com/office/officeart/2008/layout/LinedList"/>
    <dgm:cxn modelId="{FEF06564-9581-F849-979B-794D19247C87}" srcId="{59EEE8DF-D22D-4B4E-8A1E-EC92E4959738}" destId="{8DB69C01-DD78-4045-ABB9-BCC6EEF6DF15}" srcOrd="6" destOrd="0" parTransId="{615ED4F9-AE24-2F43-A052-E4211CA0BE81}" sibTransId="{348C16E7-5D1F-AC40-B01B-88CA306551B3}"/>
    <dgm:cxn modelId="{4273EA66-E61B-CA4E-9808-71E07FAEFA9C}" type="presOf" srcId="{CEDA873A-505F-2641-9E5B-92E25E350DD2}" destId="{CF5A251F-5A8E-D040-8E0C-48BE43F186FE}" srcOrd="0" destOrd="0" presId="urn:microsoft.com/office/officeart/2008/layout/LinedList"/>
    <dgm:cxn modelId="{B7036179-889E-8A42-B801-44C34B918A4C}" type="presOf" srcId="{C097E909-D4AB-6943-BDB7-49349A0D458A}" destId="{A8135B79-B975-A641-9C73-0FC1FB8CACDD}" srcOrd="0" destOrd="0" presId="urn:microsoft.com/office/officeart/2008/layout/LinedList"/>
    <dgm:cxn modelId="{8AC6127D-8110-E848-9807-F67E1ACB4A55}" type="presOf" srcId="{5BE8A66F-00FE-684E-9A10-B66DF03FCFAF}" destId="{2207740F-6034-4B48-95F7-6E0D04C65ACE}"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48A162C1-AB56-C449-8317-9E7F0F36E423}" type="presOf" srcId="{8DB69C01-DD78-4045-ABB9-BCC6EEF6DF15}" destId="{4FC9B659-9FC2-8740-9AA3-FBEE1C7F6FB5}" srcOrd="0" destOrd="0" presId="urn:microsoft.com/office/officeart/2008/layout/LinedList"/>
    <dgm:cxn modelId="{77985DCE-E7D8-324E-A996-16098EC7F144}" srcId="{CEDA873A-505F-2641-9E5B-92E25E350DD2}" destId="{112221F2-DBE2-D24D-B14A-F1724FAE7175}" srcOrd="0" destOrd="0" parTransId="{B5F8E0CF-6B2A-214B-87B0-C69BF2940AF6}" sibTransId="{191AD78A-F4C1-424E-A498-A6D5B5B801D5}"/>
    <dgm:cxn modelId="{720776DD-6B4C-744B-9679-BDF5D1A0C6B3}" type="presOf" srcId="{A47267A6-0C0D-D541-A0B4-16BA69CB3F19}" destId="{25DDD40C-F60E-4B4B-8BEC-04B45D4D2AA6}" srcOrd="0" destOrd="0" presId="urn:microsoft.com/office/officeart/2008/layout/LinedList"/>
    <dgm:cxn modelId="{7F6801E4-A7E7-694D-9E4E-B23FD3135070}" srcId="{59EEE8DF-D22D-4B4E-8A1E-EC92E4959738}" destId="{0A70D10A-AA73-5641-9ACC-05CBA1F0E94B}" srcOrd="3" destOrd="0" parTransId="{977104D4-8CE8-AC48-B5FE-DF36E3CF51BB}" sibTransId="{5F05081C-E935-024E-B506-E9F0C332C348}"/>
    <dgm:cxn modelId="{5BAE9BE9-E99C-E441-B8FF-66E73C6B5C1F}" srcId="{59EEE8DF-D22D-4B4E-8A1E-EC92E4959738}" destId="{5BE8A66F-00FE-684E-9A10-B66DF03FCFAF}" srcOrd="2" destOrd="0" parTransId="{FEFD2E01-17D9-EB4C-8BE5-E50185CA5E31}" sibTransId="{424CEB61-1805-2A4C-B8BD-05558D26BF9D}"/>
    <dgm:cxn modelId="{1F5994F3-5CFA-D149-B0DA-ACD2EA7972AB}" type="presOf" srcId="{C9D40671-16AF-8C41-8D41-B4F7E8024DD0}" destId="{5846A75C-E724-9E48-9825-82243C0BA776}" srcOrd="0" destOrd="0" presId="urn:microsoft.com/office/officeart/2008/layout/LinedList"/>
    <dgm:cxn modelId="{35F41DF8-5BCF-5A49-A6B2-274616561AFD}" srcId="{59EEE8DF-D22D-4B4E-8A1E-EC92E4959738}" destId="{D81796B8-B23F-864F-9C94-CD4CAFB06B42}" srcOrd="1" destOrd="0" parTransId="{E7B7D424-14D1-F445-A0DA-12D47A1A9EDA}" sibTransId="{85CF5DAF-9520-544F-BCCF-C847C9833EA1}"/>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CFD407AB-E37A-8B46-AD58-3D4A6339887A}" type="presParOf" srcId="{1EA0990D-EFF9-F445-A47B-8F8A11A70451}" destId="{EEB930A8-8D41-9E4C-AF6F-3BBB64FA2B62}" srcOrd="0" destOrd="0" presId="urn:microsoft.com/office/officeart/2008/layout/LinedList"/>
    <dgm:cxn modelId="{097370C0-D5FD-B44E-8B3E-6F09148A0FD6}" type="presParOf" srcId="{1EA0990D-EFF9-F445-A47B-8F8A11A70451}" destId="{A7EC34EF-109F-8C46-B0B9-30B4EAA4ED23}" srcOrd="1" destOrd="0" presId="urn:microsoft.com/office/officeart/2008/layout/LinedList"/>
    <dgm:cxn modelId="{C2907F0E-BAD8-B846-8B6C-F88BDE16921A}" type="presParOf" srcId="{A7EC34EF-109F-8C46-B0B9-30B4EAA4ED23}" destId="{944F8ACF-7BC7-3949-AA76-6CE9466565D4}" srcOrd="0" destOrd="0" presId="urn:microsoft.com/office/officeart/2008/layout/LinedList"/>
    <dgm:cxn modelId="{D409A26B-AA6E-BB4A-A59C-58B670C93C0E}" type="presParOf" srcId="{A7EC34EF-109F-8C46-B0B9-30B4EAA4ED23}" destId="{25DDD40C-F60E-4B4B-8BEC-04B45D4D2AA6}" srcOrd="1" destOrd="0" presId="urn:microsoft.com/office/officeart/2008/layout/LinedList"/>
    <dgm:cxn modelId="{0720BB28-A02F-AB46-AD6F-2D0B03E9D6A5}" type="presParOf" srcId="{A7EC34EF-109F-8C46-B0B9-30B4EAA4ED23}" destId="{B812EEC9-BCAE-074C-925D-609AED274BB3}" srcOrd="2" destOrd="0" presId="urn:microsoft.com/office/officeart/2008/layout/LinedList"/>
    <dgm:cxn modelId="{E729CE92-9B6E-4540-B672-3A42165F9621}" type="presParOf" srcId="{1EA0990D-EFF9-F445-A47B-8F8A11A70451}" destId="{480AFFAF-7CC5-F74D-AAB3-7FE96022CA99}" srcOrd="2" destOrd="0" presId="urn:microsoft.com/office/officeart/2008/layout/LinedList"/>
    <dgm:cxn modelId="{038D718E-0B00-B84B-9771-7EC1DED4CF4B}" type="presParOf" srcId="{1EA0990D-EFF9-F445-A47B-8F8A11A70451}" destId="{F3E3F1DE-FF80-4C49-A83C-BEF8663E05E7}" srcOrd="3" destOrd="0" presId="urn:microsoft.com/office/officeart/2008/layout/LinedList"/>
    <dgm:cxn modelId="{2F400ED4-44E5-0046-B371-C7076A8F5D3C}" type="presParOf" srcId="{1EA0990D-EFF9-F445-A47B-8F8A11A70451}" destId="{844E0729-200F-6D42-B960-B1C5486648BE}" srcOrd="4" destOrd="0" presId="urn:microsoft.com/office/officeart/2008/layout/LinedList"/>
    <dgm:cxn modelId="{4B2B5169-1399-554D-ADD4-AAB099D4CCDE}" type="presParOf" srcId="{844E0729-200F-6D42-B960-B1C5486648BE}" destId="{74C8ED32-B1F4-BA48-8A15-D4CE549BDF07}" srcOrd="0" destOrd="0" presId="urn:microsoft.com/office/officeart/2008/layout/LinedList"/>
    <dgm:cxn modelId="{7CF66B16-0FD3-4E4C-A286-0AB7FA515947}" type="presParOf" srcId="{844E0729-200F-6D42-B960-B1C5486648BE}" destId="{B9AF6DBF-F175-7A45-ACB5-421CF38A537A}" srcOrd="1" destOrd="0" presId="urn:microsoft.com/office/officeart/2008/layout/LinedList"/>
    <dgm:cxn modelId="{7BF1EDF5-B297-C148-A6C2-2EDD34172F19}" type="presParOf" srcId="{844E0729-200F-6D42-B960-B1C5486648BE}" destId="{18461DF4-ACC5-7845-A80B-7821B841675C}" srcOrd="2" destOrd="0" presId="urn:microsoft.com/office/officeart/2008/layout/LinedList"/>
    <dgm:cxn modelId="{CA2CECBA-50DC-3948-A6F7-E0132B45D2C0}" type="presParOf" srcId="{1EA0990D-EFF9-F445-A47B-8F8A11A70451}" destId="{256FF5FA-88A2-C946-B702-B3EAEFF891FD}" srcOrd="5" destOrd="0" presId="urn:microsoft.com/office/officeart/2008/layout/LinedList"/>
    <dgm:cxn modelId="{CE4F4A0B-AE44-A141-B75E-FE4F283E29F3}" type="presParOf" srcId="{1EA0990D-EFF9-F445-A47B-8F8A11A70451}" destId="{2CCA8140-541B-DA44-9B9B-712CBF0558EA}" srcOrd="6" destOrd="0" presId="urn:microsoft.com/office/officeart/2008/layout/LinedList"/>
    <dgm:cxn modelId="{96CC08C8-BD40-D744-9051-74527A65AACA}" type="presParOf" srcId="{1EA0990D-EFF9-F445-A47B-8F8A11A70451}" destId="{4D36710C-A0EC-324B-8F3A-D0F237BB9752}" srcOrd="7" destOrd="0" presId="urn:microsoft.com/office/officeart/2008/layout/LinedList"/>
    <dgm:cxn modelId="{69E36D62-F2D8-D149-8E04-CB7F7BE3AB1C}" type="presParOf" srcId="{4D36710C-A0EC-324B-8F3A-D0F237BB9752}" destId="{BEB3E5E7-2467-8042-9DE1-BBE6684CA7E2}" srcOrd="0" destOrd="0" presId="urn:microsoft.com/office/officeart/2008/layout/LinedList"/>
    <dgm:cxn modelId="{ECCDAB3A-A80A-6C4F-B1EF-BFFCC10EB2A5}" type="presParOf" srcId="{4D36710C-A0EC-324B-8F3A-D0F237BB9752}" destId="{2207740F-6034-4B48-95F7-6E0D04C65ACE}" srcOrd="1" destOrd="0" presId="urn:microsoft.com/office/officeart/2008/layout/LinedList"/>
    <dgm:cxn modelId="{49976B89-447B-7246-92DA-ED037ACDC67E}" type="presParOf" srcId="{4D36710C-A0EC-324B-8F3A-D0F237BB9752}" destId="{C7EC6040-E573-8548-8B8A-DFEB2E3D0B5C}" srcOrd="2" destOrd="0" presId="urn:microsoft.com/office/officeart/2008/layout/LinedList"/>
    <dgm:cxn modelId="{3B7555B7-CF02-AD4C-85A4-F2145DF72012}" type="presParOf" srcId="{1EA0990D-EFF9-F445-A47B-8F8A11A70451}" destId="{B9A4F70E-9852-0641-B880-9A2199A67907}" srcOrd="8" destOrd="0" presId="urn:microsoft.com/office/officeart/2008/layout/LinedList"/>
    <dgm:cxn modelId="{4CEF751D-1AC2-584A-9694-E22EFE2BC4EA}" type="presParOf" srcId="{1EA0990D-EFF9-F445-A47B-8F8A11A70451}" destId="{341165A2-5952-B248-B91F-8349D6A7F1CE}" srcOrd="9" destOrd="0" presId="urn:microsoft.com/office/officeart/2008/layout/LinedList"/>
    <dgm:cxn modelId="{382239F9-A2BF-C54F-9037-B954248669CA}" type="presParOf" srcId="{1EA0990D-EFF9-F445-A47B-8F8A11A70451}" destId="{32A2F246-9487-3C4B-B4FE-6D03FD7D3B82}" srcOrd="10" destOrd="0" presId="urn:microsoft.com/office/officeart/2008/layout/LinedList"/>
    <dgm:cxn modelId="{6BCA398E-4DDF-9A40-92E5-EDA52C9872BE}" type="presParOf" srcId="{32A2F246-9487-3C4B-B4FE-6D03FD7D3B82}" destId="{05E5B10F-9C0E-B848-A571-E6A051D0AF8E}" srcOrd="0" destOrd="0" presId="urn:microsoft.com/office/officeart/2008/layout/LinedList"/>
    <dgm:cxn modelId="{971B9F1F-A96D-C141-8875-E3227DFFE2B9}" type="presParOf" srcId="{32A2F246-9487-3C4B-B4FE-6D03FD7D3B82}" destId="{8977A79A-8574-B04C-A263-0693F250BFE6}" srcOrd="1" destOrd="0" presId="urn:microsoft.com/office/officeart/2008/layout/LinedList"/>
    <dgm:cxn modelId="{259D97B2-B561-D944-9448-4C52ABC57551}" type="presParOf" srcId="{32A2F246-9487-3C4B-B4FE-6D03FD7D3B82}" destId="{C2359D4D-1798-0D4B-9651-9479311C81A5}" srcOrd="2" destOrd="0" presId="urn:microsoft.com/office/officeart/2008/layout/LinedList"/>
    <dgm:cxn modelId="{A00B4B58-EEC5-9E41-8617-074CBC7750F6}" type="presParOf" srcId="{1EA0990D-EFF9-F445-A47B-8F8A11A70451}" destId="{D3CEAE90-5EE5-4A4C-A664-5A5D603A80A2}" srcOrd="11" destOrd="0" presId="urn:microsoft.com/office/officeart/2008/layout/LinedList"/>
    <dgm:cxn modelId="{5152EDDE-2577-F249-9827-401369AA7217}" type="presParOf" srcId="{1EA0990D-EFF9-F445-A47B-8F8A11A70451}" destId="{742283C8-C35E-AB42-B4AF-934142BF56B0}" srcOrd="12" destOrd="0" presId="urn:microsoft.com/office/officeart/2008/layout/LinedList"/>
    <dgm:cxn modelId="{0D9B943B-E377-5D4A-AD3F-BB03D7860DAA}" type="presParOf" srcId="{1EA0990D-EFF9-F445-A47B-8F8A11A70451}" destId="{29F60086-4B8C-1A40-AAAB-3AA788663EFD}" srcOrd="13" destOrd="0" presId="urn:microsoft.com/office/officeart/2008/layout/LinedList"/>
    <dgm:cxn modelId="{B46A921F-625A-C243-BB25-32BF6FFC0785}" type="presParOf" srcId="{29F60086-4B8C-1A40-AAAB-3AA788663EFD}" destId="{2C04BB90-DF11-F043-9CEB-635C41CB309E}" srcOrd="0" destOrd="0" presId="urn:microsoft.com/office/officeart/2008/layout/LinedList"/>
    <dgm:cxn modelId="{9B451E4F-89EF-8B49-98DF-E06BE585D103}" type="presParOf" srcId="{29F60086-4B8C-1A40-AAAB-3AA788663EFD}" destId="{A8135B79-B975-A641-9C73-0FC1FB8CACDD}" srcOrd="1" destOrd="0" presId="urn:microsoft.com/office/officeart/2008/layout/LinedList"/>
    <dgm:cxn modelId="{98F5D734-46C8-494E-8B3E-6C7B50B7E222}" type="presParOf" srcId="{29F60086-4B8C-1A40-AAAB-3AA788663EFD}" destId="{0D9A2D76-E65C-8D48-999A-B2618F566FC3}" srcOrd="2" destOrd="0" presId="urn:microsoft.com/office/officeart/2008/layout/LinedList"/>
    <dgm:cxn modelId="{C3A416B5-468F-F542-AB87-BB39614788EB}" type="presParOf" srcId="{1EA0990D-EFF9-F445-A47B-8F8A11A70451}" destId="{8E01644A-055B-CD43-8E96-2FA981E8A285}" srcOrd="14" destOrd="0" presId="urn:microsoft.com/office/officeart/2008/layout/LinedList"/>
    <dgm:cxn modelId="{654737A1-806D-4C48-9CC1-7EAB18878246}" type="presParOf" srcId="{1EA0990D-EFF9-F445-A47B-8F8A11A70451}" destId="{023D05E6-492D-A94C-8C0E-48FE17AE6BB1}" srcOrd="15" destOrd="0" presId="urn:microsoft.com/office/officeart/2008/layout/LinedList"/>
    <dgm:cxn modelId="{9B1B53C2-C775-134A-B74F-0EA2C7727785}" type="presParOf" srcId="{1EA0990D-EFF9-F445-A47B-8F8A11A70451}" destId="{0DEE3F23-5C00-B646-BBD9-3F06FEEE8145}" srcOrd="16" destOrd="0" presId="urn:microsoft.com/office/officeart/2008/layout/LinedList"/>
    <dgm:cxn modelId="{2E945472-1160-8645-BD03-15F09636249C}" type="presParOf" srcId="{0DEE3F23-5C00-B646-BBD9-3F06FEEE8145}" destId="{603C01FF-4F87-9A47-9449-F4A470233B7F}" srcOrd="0" destOrd="0" presId="urn:microsoft.com/office/officeart/2008/layout/LinedList"/>
    <dgm:cxn modelId="{D978A2B6-7E0E-BB47-8433-EDEC84F91779}" type="presParOf" srcId="{0DEE3F23-5C00-B646-BBD9-3F06FEEE8145}" destId="{5846A75C-E724-9E48-9825-82243C0BA776}" srcOrd="1" destOrd="0" presId="urn:microsoft.com/office/officeart/2008/layout/LinedList"/>
    <dgm:cxn modelId="{DEE41419-4BE8-344A-80C6-B41F2D072938}" type="presParOf" srcId="{0DEE3F23-5C00-B646-BBD9-3F06FEEE8145}" destId="{7F439FEB-BFD8-FB4E-8508-CC2BD43D7653}" srcOrd="2" destOrd="0" presId="urn:microsoft.com/office/officeart/2008/layout/LinedList"/>
    <dgm:cxn modelId="{3B9BE1B0-F969-9F4A-946D-DC9E7CBFDD2D}" type="presParOf" srcId="{1EA0990D-EFF9-F445-A47B-8F8A11A70451}" destId="{55519F76-3ACB-3644-B5E5-6FE5F6C254D7}" srcOrd="17" destOrd="0" presId="urn:microsoft.com/office/officeart/2008/layout/LinedList"/>
    <dgm:cxn modelId="{6D6A54A9-94D3-E946-905A-AF9081C2C39B}" type="presParOf" srcId="{1EA0990D-EFF9-F445-A47B-8F8A11A70451}" destId="{FC6D9226-9DDA-4944-ACBB-51E828B9BC56}" srcOrd="18" destOrd="0" presId="urn:microsoft.com/office/officeart/2008/layout/LinedList"/>
    <dgm:cxn modelId="{7E345F28-4357-0645-BDED-30329A609331}" type="presParOf" srcId="{1EA0990D-EFF9-F445-A47B-8F8A11A70451}" destId="{1DFEFA55-AC2A-ED4A-8229-396ED1B919DB}" srcOrd="19" destOrd="0" presId="urn:microsoft.com/office/officeart/2008/layout/LinedList"/>
    <dgm:cxn modelId="{E10F016D-C4AB-BA47-872E-6697459C9746}" type="presParOf" srcId="{1DFEFA55-AC2A-ED4A-8229-396ED1B919DB}" destId="{138F516E-26F0-8F4C-9D04-E2589583CC9F}" srcOrd="0" destOrd="0" presId="urn:microsoft.com/office/officeart/2008/layout/LinedList"/>
    <dgm:cxn modelId="{AAA06E23-B462-D844-A52E-F98EADF31DF9}" type="presParOf" srcId="{1DFEFA55-AC2A-ED4A-8229-396ED1B919DB}" destId="{4FC9B659-9FC2-8740-9AA3-FBEE1C7F6FB5}" srcOrd="1" destOrd="0" presId="urn:microsoft.com/office/officeart/2008/layout/LinedList"/>
    <dgm:cxn modelId="{55AC49EA-250F-5F44-8A22-631FB95F0763}" type="presParOf" srcId="{1DFEFA55-AC2A-ED4A-8229-396ED1B919DB}" destId="{C650BC75-E036-A141-AC01-F8DBB4793C9B}" srcOrd="2" destOrd="0" presId="urn:microsoft.com/office/officeart/2008/layout/LinedList"/>
    <dgm:cxn modelId="{FA41ECE5-CBA7-3349-9516-07D947F5D8E2}" type="presParOf" srcId="{1EA0990D-EFF9-F445-A47B-8F8A11A70451}" destId="{C633ACCE-A908-5E40-8D60-C9051441C3C4}" srcOrd="20" destOrd="0" presId="urn:microsoft.com/office/officeart/2008/layout/LinedList"/>
    <dgm:cxn modelId="{FDC63D9F-B54D-B04E-8430-58BDD562BFE2}" type="presParOf" srcId="{1EA0990D-EFF9-F445-A47B-8F8A11A70451}" destId="{9EC54685-F904-AE47-9020-6E9D8BCB888F}" srcOrd="2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71C6E2-1A45-467C-BFD9-C42348E0D209}"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A09CFAD-8EF9-4B28-99FE-21907B71BF64}">
      <dgm:prSet custT="1"/>
      <dgm:spPr/>
      <dgm:t>
        <a:bodyPr/>
        <a:lstStyle/>
        <a:p>
          <a:pPr>
            <a:defRPr cap="all"/>
          </a:pPr>
          <a:r>
            <a:rPr lang="en-US" sz="2000" dirty="0"/>
            <a:t>may involve direct or indirect observation</a:t>
          </a:r>
        </a:p>
      </dgm:t>
    </dgm:pt>
    <dgm:pt modelId="{7BA0A41B-CC31-4298-A8B0-9F8130A442AB}" type="parTrans" cxnId="{88BAB22F-47D3-4B63-BE41-ECAC6546A709}">
      <dgm:prSet/>
      <dgm:spPr/>
      <dgm:t>
        <a:bodyPr/>
        <a:lstStyle/>
        <a:p>
          <a:endParaRPr lang="en-US"/>
        </a:p>
      </dgm:t>
    </dgm:pt>
    <dgm:pt modelId="{059CD63E-C9F9-4A9A-B000-6EA7874C6BEC}" type="sibTrans" cxnId="{88BAB22F-47D3-4B63-BE41-ECAC6546A709}">
      <dgm:prSet/>
      <dgm:spPr/>
      <dgm:t>
        <a:bodyPr/>
        <a:lstStyle/>
        <a:p>
          <a:endParaRPr lang="en-US"/>
        </a:p>
      </dgm:t>
    </dgm:pt>
    <dgm:pt modelId="{23728253-51DE-41DB-B94C-13401DB63C12}">
      <dgm:prSet custT="1"/>
      <dgm:spPr/>
      <dgm:t>
        <a:bodyPr/>
        <a:lstStyle/>
        <a:p>
          <a:pPr>
            <a:defRPr cap="all"/>
          </a:pPr>
          <a:r>
            <a:rPr lang="en-US" sz="2000" dirty="0"/>
            <a:t>Complete WBAs even if  task rated less than a 4 or 5, to promote knowledge &amp; skill development</a:t>
          </a:r>
        </a:p>
      </dgm:t>
    </dgm:pt>
    <dgm:pt modelId="{3BAA0650-504F-46E3-BB2A-A0D3F5182A87}" type="parTrans" cxnId="{22E2A7A3-BABC-49D9-9532-734DFE8AFFE6}">
      <dgm:prSet/>
      <dgm:spPr/>
      <dgm:t>
        <a:bodyPr/>
        <a:lstStyle/>
        <a:p>
          <a:endParaRPr lang="en-US"/>
        </a:p>
      </dgm:t>
    </dgm:pt>
    <dgm:pt modelId="{C0F622F8-FD1B-4C44-88C2-6B36A947A92A}" type="sibTrans" cxnId="{22E2A7A3-BABC-49D9-9532-734DFE8AFFE6}">
      <dgm:prSet/>
      <dgm:spPr/>
      <dgm:t>
        <a:bodyPr/>
        <a:lstStyle/>
        <a:p>
          <a:endParaRPr lang="en-US"/>
        </a:p>
      </dgm:t>
    </dgm:pt>
    <dgm:pt modelId="{1BD65007-2832-46BB-B123-8EE46493E900}">
      <dgm:prSet custT="1"/>
      <dgm:spPr/>
      <dgm:t>
        <a:bodyPr/>
        <a:lstStyle/>
        <a:p>
          <a:pPr>
            <a:defRPr cap="all"/>
          </a:pPr>
          <a:r>
            <a:rPr lang="en-US" sz="2100" dirty="0"/>
            <a:t> </a:t>
          </a:r>
          <a:r>
            <a:rPr lang="en-US" sz="2000" dirty="0"/>
            <a:t>it may take 2-3 attempts before a resident achieves a successful assessment</a:t>
          </a:r>
          <a:r>
            <a:rPr lang="en-US" sz="2100" dirty="0"/>
            <a:t>.</a:t>
          </a:r>
        </a:p>
      </dgm:t>
    </dgm:pt>
    <dgm:pt modelId="{02E7128B-9939-4C6D-9FEB-BEE0AAF85F66}" type="parTrans" cxnId="{AD499803-90F6-4590-836A-260FFB7BDB2D}">
      <dgm:prSet/>
      <dgm:spPr/>
      <dgm:t>
        <a:bodyPr/>
        <a:lstStyle/>
        <a:p>
          <a:endParaRPr lang="en-US"/>
        </a:p>
      </dgm:t>
    </dgm:pt>
    <dgm:pt modelId="{3199E4B5-C8AC-426D-8FB1-B9AA176EBB5A}" type="sibTrans" cxnId="{AD499803-90F6-4590-836A-260FFB7BDB2D}">
      <dgm:prSet/>
      <dgm:spPr/>
      <dgm:t>
        <a:bodyPr/>
        <a:lstStyle/>
        <a:p>
          <a:endParaRPr lang="en-US"/>
        </a:p>
      </dgm:t>
    </dgm:pt>
    <dgm:pt modelId="{396C2E44-D8CA-41BF-86AC-7FA301563F7E}" type="pres">
      <dgm:prSet presAssocID="{E171C6E2-1A45-467C-BFD9-C42348E0D209}" presName="root" presStyleCnt="0">
        <dgm:presLayoutVars>
          <dgm:dir/>
          <dgm:resizeHandles val="exact"/>
        </dgm:presLayoutVars>
      </dgm:prSet>
      <dgm:spPr/>
    </dgm:pt>
    <dgm:pt modelId="{F4CCBD7C-A847-490B-8D93-0948D857254E}" type="pres">
      <dgm:prSet presAssocID="{DA09CFAD-8EF9-4B28-99FE-21907B71BF64}" presName="compNode" presStyleCnt="0"/>
      <dgm:spPr/>
    </dgm:pt>
    <dgm:pt modelId="{615C9E8C-296C-4839-8A36-A4879F2E5ED9}" type="pres">
      <dgm:prSet presAssocID="{DA09CFAD-8EF9-4B28-99FE-21907B71BF64}" presName="iconBgRect" presStyleLbl="bgShp" presStyleIdx="0" presStyleCnt="3"/>
      <dgm:spPr/>
    </dgm:pt>
    <dgm:pt modelId="{1C186BD4-0E78-47C1-A138-E3A7C0D4BFA7}" type="pres">
      <dgm:prSet presAssocID="{DA09CFAD-8EF9-4B28-99FE-21907B71BF64}"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esearch"/>
        </a:ext>
      </dgm:extLst>
    </dgm:pt>
    <dgm:pt modelId="{0EB071DB-8DF7-4776-BB9D-3DD4AE9FEC05}" type="pres">
      <dgm:prSet presAssocID="{DA09CFAD-8EF9-4B28-99FE-21907B71BF64}" presName="spaceRect" presStyleCnt="0"/>
      <dgm:spPr/>
    </dgm:pt>
    <dgm:pt modelId="{D9098AEB-0878-4D12-9B5A-111019E8410B}" type="pres">
      <dgm:prSet presAssocID="{DA09CFAD-8EF9-4B28-99FE-21907B71BF64}" presName="textRect" presStyleLbl="revTx" presStyleIdx="0" presStyleCnt="3">
        <dgm:presLayoutVars>
          <dgm:chMax val="1"/>
          <dgm:chPref val="1"/>
        </dgm:presLayoutVars>
      </dgm:prSet>
      <dgm:spPr/>
    </dgm:pt>
    <dgm:pt modelId="{E24024A3-6593-4283-BA93-4D7FA5E367CD}" type="pres">
      <dgm:prSet presAssocID="{059CD63E-C9F9-4A9A-B000-6EA7874C6BEC}" presName="sibTrans" presStyleCnt="0"/>
      <dgm:spPr/>
    </dgm:pt>
    <dgm:pt modelId="{E0FFD06E-54DB-433E-ACCC-9385DCF98FF1}" type="pres">
      <dgm:prSet presAssocID="{23728253-51DE-41DB-B94C-13401DB63C12}" presName="compNode" presStyleCnt="0"/>
      <dgm:spPr/>
    </dgm:pt>
    <dgm:pt modelId="{8120EC9A-9252-43F0-88E7-EDD2929D5BCA}" type="pres">
      <dgm:prSet presAssocID="{23728253-51DE-41DB-B94C-13401DB63C12}" presName="iconBgRect" presStyleLbl="bgShp" presStyleIdx="1" presStyleCnt="3"/>
      <dgm:spPr/>
    </dgm:pt>
    <dgm:pt modelId="{935F1653-305C-445F-9284-989DD6E257FE}" type="pres">
      <dgm:prSet presAssocID="{23728253-51DE-41DB-B94C-13401DB63C1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9659A463-E518-496B-B00C-997822030025}" type="pres">
      <dgm:prSet presAssocID="{23728253-51DE-41DB-B94C-13401DB63C12}" presName="spaceRect" presStyleCnt="0"/>
      <dgm:spPr/>
    </dgm:pt>
    <dgm:pt modelId="{49BEE261-1EE4-4F48-8EEC-FFE0C56683D9}" type="pres">
      <dgm:prSet presAssocID="{23728253-51DE-41DB-B94C-13401DB63C12}" presName="textRect" presStyleLbl="revTx" presStyleIdx="1" presStyleCnt="3">
        <dgm:presLayoutVars>
          <dgm:chMax val="1"/>
          <dgm:chPref val="1"/>
        </dgm:presLayoutVars>
      </dgm:prSet>
      <dgm:spPr/>
    </dgm:pt>
    <dgm:pt modelId="{1C1D55E3-D26F-4666-B1B9-80DCD539DB4D}" type="pres">
      <dgm:prSet presAssocID="{C0F622F8-FD1B-4C44-88C2-6B36A947A92A}" presName="sibTrans" presStyleCnt="0"/>
      <dgm:spPr/>
    </dgm:pt>
    <dgm:pt modelId="{C46F3A56-E6DF-4CC2-873D-68BA3AA00604}" type="pres">
      <dgm:prSet presAssocID="{1BD65007-2832-46BB-B123-8EE46493E900}" presName="compNode" presStyleCnt="0"/>
      <dgm:spPr/>
    </dgm:pt>
    <dgm:pt modelId="{48183817-5054-4B8E-852A-15D29CBFD597}" type="pres">
      <dgm:prSet presAssocID="{1BD65007-2832-46BB-B123-8EE46493E900}" presName="iconBgRect" presStyleLbl="bgShp" presStyleIdx="2" presStyleCnt="3"/>
      <dgm:spPr/>
    </dgm:pt>
    <dgm:pt modelId="{F92AE03D-9221-4E27-9A52-7CC93AD48C33}" type="pres">
      <dgm:prSet presAssocID="{1BD65007-2832-46BB-B123-8EE46493E90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51283BED-FE62-4953-AA4A-EE328685EE7A}" type="pres">
      <dgm:prSet presAssocID="{1BD65007-2832-46BB-B123-8EE46493E900}" presName="spaceRect" presStyleCnt="0"/>
      <dgm:spPr/>
    </dgm:pt>
    <dgm:pt modelId="{C4205210-4B6F-49E0-8D5A-46A8D807185D}" type="pres">
      <dgm:prSet presAssocID="{1BD65007-2832-46BB-B123-8EE46493E900}" presName="textRect" presStyleLbl="revTx" presStyleIdx="2" presStyleCnt="3">
        <dgm:presLayoutVars>
          <dgm:chMax val="1"/>
          <dgm:chPref val="1"/>
        </dgm:presLayoutVars>
      </dgm:prSet>
      <dgm:spPr/>
    </dgm:pt>
  </dgm:ptLst>
  <dgm:cxnLst>
    <dgm:cxn modelId="{AD499803-90F6-4590-836A-260FFB7BDB2D}" srcId="{E171C6E2-1A45-467C-BFD9-C42348E0D209}" destId="{1BD65007-2832-46BB-B123-8EE46493E900}" srcOrd="2" destOrd="0" parTransId="{02E7128B-9939-4C6D-9FEB-BEE0AAF85F66}" sibTransId="{3199E4B5-C8AC-426D-8FB1-B9AA176EBB5A}"/>
    <dgm:cxn modelId="{A44B9913-D4B1-47AF-94AD-9F2072DF48FB}" type="presOf" srcId="{1BD65007-2832-46BB-B123-8EE46493E900}" destId="{C4205210-4B6F-49E0-8D5A-46A8D807185D}" srcOrd="0" destOrd="0" presId="urn:microsoft.com/office/officeart/2018/5/layout/IconCircleLabelList"/>
    <dgm:cxn modelId="{88BAB22F-47D3-4B63-BE41-ECAC6546A709}" srcId="{E171C6E2-1A45-467C-BFD9-C42348E0D209}" destId="{DA09CFAD-8EF9-4B28-99FE-21907B71BF64}" srcOrd="0" destOrd="0" parTransId="{7BA0A41B-CC31-4298-A8B0-9F8130A442AB}" sibTransId="{059CD63E-C9F9-4A9A-B000-6EA7874C6BEC}"/>
    <dgm:cxn modelId="{22E2A7A3-BABC-49D9-9532-734DFE8AFFE6}" srcId="{E171C6E2-1A45-467C-BFD9-C42348E0D209}" destId="{23728253-51DE-41DB-B94C-13401DB63C12}" srcOrd="1" destOrd="0" parTransId="{3BAA0650-504F-46E3-BB2A-A0D3F5182A87}" sibTransId="{C0F622F8-FD1B-4C44-88C2-6B36A947A92A}"/>
    <dgm:cxn modelId="{340F8EB3-7DB0-4F46-A5E1-9821D66A0EB3}" type="presOf" srcId="{23728253-51DE-41DB-B94C-13401DB63C12}" destId="{49BEE261-1EE4-4F48-8EEC-FFE0C56683D9}" srcOrd="0" destOrd="0" presId="urn:microsoft.com/office/officeart/2018/5/layout/IconCircleLabelList"/>
    <dgm:cxn modelId="{96A4AFFB-670B-4A1B-97F8-139660DF9512}" type="presOf" srcId="{DA09CFAD-8EF9-4B28-99FE-21907B71BF64}" destId="{D9098AEB-0878-4D12-9B5A-111019E8410B}" srcOrd="0" destOrd="0" presId="urn:microsoft.com/office/officeart/2018/5/layout/IconCircleLabelList"/>
    <dgm:cxn modelId="{2E2078FF-925A-4C45-BB60-6E16A68E16A3}" type="presOf" srcId="{E171C6E2-1A45-467C-BFD9-C42348E0D209}" destId="{396C2E44-D8CA-41BF-86AC-7FA301563F7E}" srcOrd="0" destOrd="0" presId="urn:microsoft.com/office/officeart/2018/5/layout/IconCircleLabelList"/>
    <dgm:cxn modelId="{227241CE-DCD4-4482-B2FB-51BFC4F28D89}" type="presParOf" srcId="{396C2E44-D8CA-41BF-86AC-7FA301563F7E}" destId="{F4CCBD7C-A847-490B-8D93-0948D857254E}" srcOrd="0" destOrd="0" presId="urn:microsoft.com/office/officeart/2018/5/layout/IconCircleLabelList"/>
    <dgm:cxn modelId="{02986AC3-38CE-4C02-BD07-BA78D395BF3F}" type="presParOf" srcId="{F4CCBD7C-A847-490B-8D93-0948D857254E}" destId="{615C9E8C-296C-4839-8A36-A4879F2E5ED9}" srcOrd="0" destOrd="0" presId="urn:microsoft.com/office/officeart/2018/5/layout/IconCircleLabelList"/>
    <dgm:cxn modelId="{1D704695-5B5B-4FBD-A91E-C6E93AB3480C}" type="presParOf" srcId="{F4CCBD7C-A847-490B-8D93-0948D857254E}" destId="{1C186BD4-0E78-47C1-A138-E3A7C0D4BFA7}" srcOrd="1" destOrd="0" presId="urn:microsoft.com/office/officeart/2018/5/layout/IconCircleLabelList"/>
    <dgm:cxn modelId="{6D70E3DF-559C-4E67-ABCE-8118A8EC9EE9}" type="presParOf" srcId="{F4CCBD7C-A847-490B-8D93-0948D857254E}" destId="{0EB071DB-8DF7-4776-BB9D-3DD4AE9FEC05}" srcOrd="2" destOrd="0" presId="urn:microsoft.com/office/officeart/2018/5/layout/IconCircleLabelList"/>
    <dgm:cxn modelId="{C6AF147A-057C-45DA-AC09-2367D5106A22}" type="presParOf" srcId="{F4CCBD7C-A847-490B-8D93-0948D857254E}" destId="{D9098AEB-0878-4D12-9B5A-111019E8410B}" srcOrd="3" destOrd="0" presId="urn:microsoft.com/office/officeart/2018/5/layout/IconCircleLabelList"/>
    <dgm:cxn modelId="{9BF03067-698A-4FB8-AF4D-EB4DF0BE2746}" type="presParOf" srcId="{396C2E44-D8CA-41BF-86AC-7FA301563F7E}" destId="{E24024A3-6593-4283-BA93-4D7FA5E367CD}" srcOrd="1" destOrd="0" presId="urn:microsoft.com/office/officeart/2018/5/layout/IconCircleLabelList"/>
    <dgm:cxn modelId="{4CEBD041-AC35-4CCE-A879-CD23BCD6542F}" type="presParOf" srcId="{396C2E44-D8CA-41BF-86AC-7FA301563F7E}" destId="{E0FFD06E-54DB-433E-ACCC-9385DCF98FF1}" srcOrd="2" destOrd="0" presId="urn:microsoft.com/office/officeart/2018/5/layout/IconCircleLabelList"/>
    <dgm:cxn modelId="{925A29AA-2543-4E2D-A84F-04538C26C32F}" type="presParOf" srcId="{E0FFD06E-54DB-433E-ACCC-9385DCF98FF1}" destId="{8120EC9A-9252-43F0-88E7-EDD2929D5BCA}" srcOrd="0" destOrd="0" presId="urn:microsoft.com/office/officeart/2018/5/layout/IconCircleLabelList"/>
    <dgm:cxn modelId="{2CAAD45D-B645-488E-BEA7-1FAD64B03A2E}" type="presParOf" srcId="{E0FFD06E-54DB-433E-ACCC-9385DCF98FF1}" destId="{935F1653-305C-445F-9284-989DD6E257FE}" srcOrd="1" destOrd="0" presId="urn:microsoft.com/office/officeart/2018/5/layout/IconCircleLabelList"/>
    <dgm:cxn modelId="{9F210FAC-E07D-4113-8134-46F63EB7723B}" type="presParOf" srcId="{E0FFD06E-54DB-433E-ACCC-9385DCF98FF1}" destId="{9659A463-E518-496B-B00C-997822030025}" srcOrd="2" destOrd="0" presId="urn:microsoft.com/office/officeart/2018/5/layout/IconCircleLabelList"/>
    <dgm:cxn modelId="{25E6B3CD-CF67-4F24-AEA0-CC7B2802ED8F}" type="presParOf" srcId="{E0FFD06E-54DB-433E-ACCC-9385DCF98FF1}" destId="{49BEE261-1EE4-4F48-8EEC-FFE0C56683D9}" srcOrd="3" destOrd="0" presId="urn:microsoft.com/office/officeart/2018/5/layout/IconCircleLabelList"/>
    <dgm:cxn modelId="{9EB8FA7E-B131-4D84-BF5D-64B5C8455EC2}" type="presParOf" srcId="{396C2E44-D8CA-41BF-86AC-7FA301563F7E}" destId="{1C1D55E3-D26F-4666-B1B9-80DCD539DB4D}" srcOrd="3" destOrd="0" presId="urn:microsoft.com/office/officeart/2018/5/layout/IconCircleLabelList"/>
    <dgm:cxn modelId="{7A0BF79B-00B2-4476-AC55-C08B59697C0E}" type="presParOf" srcId="{396C2E44-D8CA-41BF-86AC-7FA301563F7E}" destId="{C46F3A56-E6DF-4CC2-873D-68BA3AA00604}" srcOrd="4" destOrd="0" presId="urn:microsoft.com/office/officeart/2018/5/layout/IconCircleLabelList"/>
    <dgm:cxn modelId="{D51B7988-DE7B-49FD-A7B6-ACF08D75335C}" type="presParOf" srcId="{C46F3A56-E6DF-4CC2-873D-68BA3AA00604}" destId="{48183817-5054-4B8E-852A-15D29CBFD597}" srcOrd="0" destOrd="0" presId="urn:microsoft.com/office/officeart/2018/5/layout/IconCircleLabelList"/>
    <dgm:cxn modelId="{A46FBB48-BF38-4A77-A6D6-F73272B5332D}" type="presParOf" srcId="{C46F3A56-E6DF-4CC2-873D-68BA3AA00604}" destId="{F92AE03D-9221-4E27-9A52-7CC93AD48C33}" srcOrd="1" destOrd="0" presId="urn:microsoft.com/office/officeart/2018/5/layout/IconCircleLabelList"/>
    <dgm:cxn modelId="{1015A26F-C7FA-4AC4-9AC6-6BBF85F80E44}" type="presParOf" srcId="{C46F3A56-E6DF-4CC2-873D-68BA3AA00604}" destId="{51283BED-FE62-4953-AA4A-EE328685EE7A}" srcOrd="2" destOrd="0" presId="urn:microsoft.com/office/officeart/2018/5/layout/IconCircleLabelList"/>
    <dgm:cxn modelId="{ACE5EC97-394C-4200-B5E7-E05131045A4A}" type="presParOf" srcId="{C46F3A56-E6DF-4CC2-873D-68BA3AA00604}" destId="{C4205210-4B6F-49E0-8D5A-46A8D807185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dgm:spPr/>
      <dgm:t>
        <a:bodyPr/>
        <a:lstStyle/>
        <a:p>
          <a:r>
            <a:rPr lang="en-US" dirty="0"/>
            <a:t>6 Observations of Achievement</a:t>
          </a:r>
          <a:endParaRPr lang="en-CA"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59EEE8DF-D22D-4B4E-8A1E-EC92E4959738}">
      <dgm:prSet/>
      <dgm:spPr/>
      <dgm:t>
        <a:bodyPr/>
        <a:lstStyle/>
        <a:p>
          <a:r>
            <a:rPr lang="en-US" dirty="0"/>
            <a:t>At least:</a:t>
          </a:r>
          <a:endParaRPr lang="en-CA" dirty="0"/>
        </a:p>
      </dgm:t>
    </dgm:pt>
    <dgm:pt modelId="{13892624-4196-8A4A-A331-420AB3F46693}" type="parTrans" cxnId="{B3B41AFB-7710-EC4B-8D38-44B6A60AA521}">
      <dgm:prSet/>
      <dgm:spPr/>
      <dgm:t>
        <a:bodyPr/>
        <a:lstStyle/>
        <a:p>
          <a:endParaRPr lang="en-US"/>
        </a:p>
      </dgm:t>
    </dgm:pt>
    <dgm:pt modelId="{6F104D23-4C8A-4042-AAFF-209334932D08}" type="sibTrans" cxnId="{B3B41AFB-7710-EC4B-8D38-44B6A60AA521}">
      <dgm:prSet/>
      <dgm:spPr/>
      <dgm:t>
        <a:bodyPr/>
        <a:lstStyle/>
        <a:p>
          <a:endParaRPr lang="en-US"/>
        </a:p>
      </dgm:t>
    </dgm:pt>
    <dgm:pt modelId="{A47267A6-0C0D-D541-A0B4-16BA69CB3F19}">
      <dgm:prSet custT="1"/>
      <dgm:spPr/>
      <dgm:t>
        <a:bodyPr/>
        <a:lstStyle/>
        <a:p>
          <a:r>
            <a:rPr lang="en-US" sz="1800" baseline="0" dirty="0"/>
            <a:t>3 neurocognitive disorders, including 1 BPSD</a:t>
          </a:r>
          <a:endParaRPr lang="en-CA" sz="1800" dirty="0"/>
        </a:p>
      </dgm:t>
    </dgm:pt>
    <dgm:pt modelId="{6F1E0462-9535-8D40-A177-C119699BD7F2}" type="parTrans" cxnId="{3006D613-111A-694E-A54C-62F432134DD2}">
      <dgm:prSet/>
      <dgm:spPr/>
      <dgm:t>
        <a:bodyPr/>
        <a:lstStyle/>
        <a:p>
          <a:endParaRPr lang="en-US"/>
        </a:p>
      </dgm:t>
    </dgm:pt>
    <dgm:pt modelId="{A1A3FECE-111E-8645-A723-73CA5D71344F}" type="sibTrans" cxnId="{3006D613-111A-694E-A54C-62F432134DD2}">
      <dgm:prSet/>
      <dgm:spPr/>
      <dgm:t>
        <a:bodyPr/>
        <a:lstStyle/>
        <a:p>
          <a:endParaRPr lang="en-US"/>
        </a:p>
      </dgm:t>
    </dgm:pt>
    <dgm:pt modelId="{D81796B8-B23F-864F-9C94-CD4CAFB06B42}">
      <dgm:prSet custT="1"/>
      <dgm:spPr/>
      <dgm:t>
        <a:bodyPr/>
        <a:lstStyle/>
        <a:p>
          <a:r>
            <a:rPr lang="en-US" sz="1800" baseline="0" dirty="0"/>
            <a:t>1 major depressive disorder and/or bereavement</a:t>
          </a:r>
          <a:endParaRPr lang="en-CA" sz="1800" dirty="0"/>
        </a:p>
      </dgm:t>
    </dgm:pt>
    <dgm:pt modelId="{E7B7D424-14D1-F445-A0DA-12D47A1A9EDA}" type="parTrans" cxnId="{35F41DF8-5BCF-5A49-A6B2-274616561AFD}">
      <dgm:prSet/>
      <dgm:spPr/>
      <dgm:t>
        <a:bodyPr/>
        <a:lstStyle/>
        <a:p>
          <a:endParaRPr lang="en-US"/>
        </a:p>
      </dgm:t>
    </dgm:pt>
    <dgm:pt modelId="{85CF5DAF-9520-544F-BCCF-C847C9833EA1}" type="sibTrans" cxnId="{35F41DF8-5BCF-5A49-A6B2-274616561AFD}">
      <dgm:prSet/>
      <dgm:spPr/>
      <dgm:t>
        <a:bodyPr/>
        <a:lstStyle/>
        <a:p>
          <a:endParaRPr lang="en-US"/>
        </a:p>
      </dgm:t>
    </dgm:pt>
    <dgm:pt modelId="{5BE8A66F-00FE-684E-9A10-B66DF03FCFAF}">
      <dgm:prSet custT="1"/>
      <dgm:spPr/>
      <dgm:t>
        <a:bodyPr/>
        <a:lstStyle/>
        <a:p>
          <a:r>
            <a:rPr lang="en-US" sz="1800" baseline="0" dirty="0"/>
            <a:t>1 anxiety disorder</a:t>
          </a:r>
          <a:endParaRPr lang="en-CA" sz="1800" dirty="0"/>
        </a:p>
      </dgm:t>
    </dgm:pt>
    <dgm:pt modelId="{FEFD2E01-17D9-EB4C-8BE5-E50185CA5E31}" type="parTrans" cxnId="{5BAE9BE9-E99C-E441-B8FF-66E73C6B5C1F}">
      <dgm:prSet/>
      <dgm:spPr/>
      <dgm:t>
        <a:bodyPr/>
        <a:lstStyle/>
        <a:p>
          <a:endParaRPr lang="en-US"/>
        </a:p>
      </dgm:t>
    </dgm:pt>
    <dgm:pt modelId="{424CEB61-1805-2A4C-B8BD-05558D26BF9D}" type="sibTrans" cxnId="{5BAE9BE9-E99C-E441-B8FF-66E73C6B5C1F}">
      <dgm:prSet/>
      <dgm:spPr/>
      <dgm:t>
        <a:bodyPr/>
        <a:lstStyle/>
        <a:p>
          <a:endParaRPr lang="en-US"/>
        </a:p>
      </dgm:t>
    </dgm:pt>
    <dgm:pt modelId="{0A70D10A-AA73-5641-9ACC-05CBA1F0E94B}">
      <dgm:prSet custT="1"/>
      <dgm:spPr/>
      <dgm:t>
        <a:bodyPr/>
        <a:lstStyle/>
        <a:p>
          <a:r>
            <a:rPr lang="en-US" sz="1800" baseline="0" dirty="0"/>
            <a:t>1 case with rationalization of polypharmacy</a:t>
          </a:r>
          <a:endParaRPr lang="en-CA" sz="1800" dirty="0"/>
        </a:p>
      </dgm:t>
    </dgm:pt>
    <dgm:pt modelId="{977104D4-8CE8-AC48-B5FE-DF36E3CF51BB}" type="parTrans" cxnId="{7F6801E4-A7E7-694D-9E4E-B23FD3135070}">
      <dgm:prSet/>
      <dgm:spPr/>
      <dgm:t>
        <a:bodyPr/>
        <a:lstStyle/>
        <a:p>
          <a:endParaRPr lang="en-US"/>
        </a:p>
      </dgm:t>
    </dgm:pt>
    <dgm:pt modelId="{5F05081C-E935-024E-B506-E9F0C332C348}" type="sibTrans" cxnId="{7F6801E4-A7E7-694D-9E4E-B23FD3135070}">
      <dgm:prSet/>
      <dgm:spPr/>
      <dgm:t>
        <a:bodyPr/>
        <a:lstStyle/>
        <a:p>
          <a:endParaRPr lang="en-US"/>
        </a:p>
      </dgm:t>
    </dgm:pt>
    <dgm:pt modelId="{C097E909-D4AB-6943-BDB7-49349A0D458A}">
      <dgm:prSet custT="1"/>
      <dgm:spPr/>
      <dgm:t>
        <a:bodyPr/>
        <a:lstStyle/>
        <a:p>
          <a:r>
            <a:rPr lang="en-US" sz="1800" baseline="0" dirty="0"/>
            <a:t>2 different observers</a:t>
          </a:r>
          <a:endParaRPr lang="en-CA" sz="1800" dirty="0"/>
        </a:p>
      </dgm:t>
    </dgm:pt>
    <dgm:pt modelId="{6063C4BD-1B04-7D4A-BEC0-E72D13F324D1}" type="parTrans" cxnId="{E7FD0C08-D69B-894E-A3EF-EEF97D39F1E7}">
      <dgm:prSet/>
      <dgm:spPr/>
      <dgm:t>
        <a:bodyPr/>
        <a:lstStyle/>
        <a:p>
          <a:endParaRPr lang="en-US"/>
        </a:p>
      </dgm:t>
    </dgm:pt>
    <dgm:pt modelId="{A483D17F-0BE9-D047-990F-FCA921ADDF71}" type="sibTrans" cxnId="{E7FD0C08-D69B-894E-A3EF-EEF97D39F1E7}">
      <dgm:prSet/>
      <dgm:spPr/>
      <dgm:t>
        <a:bodyPr/>
        <a:lstStyle/>
        <a:p>
          <a:endParaRPr lang="en-US"/>
        </a:p>
      </dgm:t>
    </dgm:pt>
    <dgm:pt modelId="{C9D40671-16AF-8C41-8D41-B4F7E8024DD0}">
      <dgm:prSet custT="1"/>
      <dgm:spPr/>
      <dgm:t>
        <a:bodyPr/>
        <a:lstStyle/>
        <a:p>
          <a:r>
            <a:rPr lang="en-US" sz="1800" dirty="0"/>
            <a:t>4 direct observations including review of documentation</a:t>
          </a:r>
        </a:p>
      </dgm:t>
    </dgm:pt>
    <dgm:pt modelId="{FF20DBFC-2AE7-6143-8A41-1AAA33C7001B}" type="parTrans" cxnId="{1D854249-3924-304C-8A3A-FA423AB51D20}">
      <dgm:prSet/>
      <dgm:spPr/>
      <dgm:t>
        <a:bodyPr/>
        <a:lstStyle/>
        <a:p>
          <a:endParaRPr lang="en-US"/>
        </a:p>
      </dgm:t>
    </dgm:pt>
    <dgm:pt modelId="{038E328B-03E2-1949-A014-495BBCF6116F}" type="sibTrans" cxnId="{1D854249-3924-304C-8A3A-FA423AB51D20}">
      <dgm:prSet/>
      <dgm:spPr/>
      <dgm:t>
        <a:bodyPr/>
        <a:lstStyle/>
        <a:p>
          <a:endParaRPr lang="en-US"/>
        </a:p>
      </dgm:t>
    </dgm:pt>
    <dgm:pt modelId="{8DB69C01-DD78-4045-ABB9-BCC6EEF6DF15}">
      <dgm:prSet custT="1"/>
      <dgm:spPr/>
      <dgm:t>
        <a:bodyPr/>
        <a:lstStyle/>
        <a:p>
          <a:r>
            <a:rPr lang="en-US" sz="1800" dirty="0"/>
            <a:t>2 by geriatric psychiatrist or psychiatrist with special interest in older adult patients</a:t>
          </a:r>
        </a:p>
      </dgm:t>
    </dgm:pt>
    <dgm:pt modelId="{615ED4F9-AE24-2F43-A052-E4211CA0BE81}" type="parTrans" cxnId="{FEF06564-9581-F849-979B-794D19247C87}">
      <dgm:prSet/>
      <dgm:spPr/>
      <dgm:t>
        <a:bodyPr/>
        <a:lstStyle/>
        <a:p>
          <a:endParaRPr lang="en-US"/>
        </a:p>
      </dgm:t>
    </dgm:pt>
    <dgm:pt modelId="{348C16E7-5D1F-AC40-B01B-88CA306551B3}" type="sibTrans" cxnId="{FEF06564-9581-F849-979B-794D19247C87}">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9"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9"/>
      <dgm:spPr/>
    </dgm:pt>
    <dgm:pt modelId="{1EA0990D-EFF9-F445-A47B-8F8A11A70451}" type="pres">
      <dgm:prSet presAssocID="{59EEE8DF-D22D-4B4E-8A1E-EC92E4959738}" presName="vert1" presStyleCnt="0"/>
      <dgm:spPr/>
    </dgm:pt>
    <dgm:pt modelId="{EEB930A8-8D41-9E4C-AF6F-3BBB64FA2B62}" type="pres">
      <dgm:prSet presAssocID="{A47267A6-0C0D-D541-A0B4-16BA69CB3F19}" presName="vertSpace2a" presStyleCnt="0"/>
      <dgm:spPr/>
    </dgm:pt>
    <dgm:pt modelId="{A7EC34EF-109F-8C46-B0B9-30B4EAA4ED23}" type="pres">
      <dgm:prSet presAssocID="{A47267A6-0C0D-D541-A0B4-16BA69CB3F19}" presName="horz2" presStyleCnt="0"/>
      <dgm:spPr/>
    </dgm:pt>
    <dgm:pt modelId="{944F8ACF-7BC7-3949-AA76-6CE9466565D4}" type="pres">
      <dgm:prSet presAssocID="{A47267A6-0C0D-D541-A0B4-16BA69CB3F19}" presName="horzSpace2" presStyleCnt="0"/>
      <dgm:spPr/>
    </dgm:pt>
    <dgm:pt modelId="{25DDD40C-F60E-4B4B-8BEC-04B45D4D2AA6}" type="pres">
      <dgm:prSet presAssocID="{A47267A6-0C0D-D541-A0B4-16BA69CB3F19}" presName="tx2" presStyleLbl="revTx" presStyleIdx="2" presStyleCnt="9"/>
      <dgm:spPr/>
    </dgm:pt>
    <dgm:pt modelId="{B812EEC9-BCAE-074C-925D-609AED274BB3}" type="pres">
      <dgm:prSet presAssocID="{A47267A6-0C0D-D541-A0B4-16BA69CB3F19}" presName="vert2" presStyleCnt="0"/>
      <dgm:spPr/>
    </dgm:pt>
    <dgm:pt modelId="{480AFFAF-7CC5-F74D-AAB3-7FE96022CA99}" type="pres">
      <dgm:prSet presAssocID="{A47267A6-0C0D-D541-A0B4-16BA69CB3F19}" presName="thinLine2b" presStyleLbl="callout" presStyleIdx="0" presStyleCnt="7"/>
      <dgm:spPr/>
    </dgm:pt>
    <dgm:pt modelId="{F3E3F1DE-FF80-4C49-A83C-BEF8663E05E7}" type="pres">
      <dgm:prSet presAssocID="{A47267A6-0C0D-D541-A0B4-16BA69CB3F19}" presName="vertSpace2b" presStyleCnt="0"/>
      <dgm:spPr/>
    </dgm:pt>
    <dgm:pt modelId="{844E0729-200F-6D42-B960-B1C5486648BE}" type="pres">
      <dgm:prSet presAssocID="{D81796B8-B23F-864F-9C94-CD4CAFB06B42}" presName="horz2" presStyleCnt="0"/>
      <dgm:spPr/>
    </dgm:pt>
    <dgm:pt modelId="{74C8ED32-B1F4-BA48-8A15-D4CE549BDF07}" type="pres">
      <dgm:prSet presAssocID="{D81796B8-B23F-864F-9C94-CD4CAFB06B42}" presName="horzSpace2" presStyleCnt="0"/>
      <dgm:spPr/>
    </dgm:pt>
    <dgm:pt modelId="{B9AF6DBF-F175-7A45-ACB5-421CF38A537A}" type="pres">
      <dgm:prSet presAssocID="{D81796B8-B23F-864F-9C94-CD4CAFB06B42}" presName="tx2" presStyleLbl="revTx" presStyleIdx="3" presStyleCnt="9"/>
      <dgm:spPr/>
    </dgm:pt>
    <dgm:pt modelId="{18461DF4-ACC5-7845-A80B-7821B841675C}" type="pres">
      <dgm:prSet presAssocID="{D81796B8-B23F-864F-9C94-CD4CAFB06B42}" presName="vert2" presStyleCnt="0"/>
      <dgm:spPr/>
    </dgm:pt>
    <dgm:pt modelId="{256FF5FA-88A2-C946-B702-B3EAEFF891FD}" type="pres">
      <dgm:prSet presAssocID="{D81796B8-B23F-864F-9C94-CD4CAFB06B42}" presName="thinLine2b" presStyleLbl="callout" presStyleIdx="1" presStyleCnt="7"/>
      <dgm:spPr/>
    </dgm:pt>
    <dgm:pt modelId="{2CCA8140-541B-DA44-9B9B-712CBF0558EA}" type="pres">
      <dgm:prSet presAssocID="{D81796B8-B23F-864F-9C94-CD4CAFB06B42}" presName="vertSpace2b" presStyleCnt="0"/>
      <dgm:spPr/>
    </dgm:pt>
    <dgm:pt modelId="{4D36710C-A0EC-324B-8F3A-D0F237BB9752}" type="pres">
      <dgm:prSet presAssocID="{5BE8A66F-00FE-684E-9A10-B66DF03FCFAF}" presName="horz2" presStyleCnt="0"/>
      <dgm:spPr/>
    </dgm:pt>
    <dgm:pt modelId="{BEB3E5E7-2467-8042-9DE1-BBE6684CA7E2}" type="pres">
      <dgm:prSet presAssocID="{5BE8A66F-00FE-684E-9A10-B66DF03FCFAF}" presName="horzSpace2" presStyleCnt="0"/>
      <dgm:spPr/>
    </dgm:pt>
    <dgm:pt modelId="{2207740F-6034-4B48-95F7-6E0D04C65ACE}" type="pres">
      <dgm:prSet presAssocID="{5BE8A66F-00FE-684E-9A10-B66DF03FCFAF}" presName="tx2" presStyleLbl="revTx" presStyleIdx="4" presStyleCnt="9"/>
      <dgm:spPr/>
    </dgm:pt>
    <dgm:pt modelId="{C7EC6040-E573-8548-8B8A-DFEB2E3D0B5C}" type="pres">
      <dgm:prSet presAssocID="{5BE8A66F-00FE-684E-9A10-B66DF03FCFAF}" presName="vert2" presStyleCnt="0"/>
      <dgm:spPr/>
    </dgm:pt>
    <dgm:pt modelId="{B9A4F70E-9852-0641-B880-9A2199A67907}" type="pres">
      <dgm:prSet presAssocID="{5BE8A66F-00FE-684E-9A10-B66DF03FCFAF}" presName="thinLine2b" presStyleLbl="callout" presStyleIdx="2" presStyleCnt="7"/>
      <dgm:spPr/>
    </dgm:pt>
    <dgm:pt modelId="{341165A2-5952-B248-B91F-8349D6A7F1CE}" type="pres">
      <dgm:prSet presAssocID="{5BE8A66F-00FE-684E-9A10-B66DF03FCFAF}" presName="vertSpace2b" presStyleCnt="0"/>
      <dgm:spPr/>
    </dgm:pt>
    <dgm:pt modelId="{32A2F246-9487-3C4B-B4FE-6D03FD7D3B82}" type="pres">
      <dgm:prSet presAssocID="{0A70D10A-AA73-5641-9ACC-05CBA1F0E94B}" presName="horz2" presStyleCnt="0"/>
      <dgm:spPr/>
    </dgm:pt>
    <dgm:pt modelId="{05E5B10F-9C0E-B848-A571-E6A051D0AF8E}" type="pres">
      <dgm:prSet presAssocID="{0A70D10A-AA73-5641-9ACC-05CBA1F0E94B}" presName="horzSpace2" presStyleCnt="0"/>
      <dgm:spPr/>
    </dgm:pt>
    <dgm:pt modelId="{8977A79A-8574-B04C-A263-0693F250BFE6}" type="pres">
      <dgm:prSet presAssocID="{0A70D10A-AA73-5641-9ACC-05CBA1F0E94B}" presName="tx2" presStyleLbl="revTx" presStyleIdx="5" presStyleCnt="9"/>
      <dgm:spPr/>
    </dgm:pt>
    <dgm:pt modelId="{C2359D4D-1798-0D4B-9651-9479311C81A5}" type="pres">
      <dgm:prSet presAssocID="{0A70D10A-AA73-5641-9ACC-05CBA1F0E94B}" presName="vert2" presStyleCnt="0"/>
      <dgm:spPr/>
    </dgm:pt>
    <dgm:pt modelId="{D3CEAE90-5EE5-4A4C-A664-5A5D603A80A2}" type="pres">
      <dgm:prSet presAssocID="{0A70D10A-AA73-5641-9ACC-05CBA1F0E94B}" presName="thinLine2b" presStyleLbl="callout" presStyleIdx="3" presStyleCnt="7"/>
      <dgm:spPr/>
    </dgm:pt>
    <dgm:pt modelId="{742283C8-C35E-AB42-B4AF-934142BF56B0}" type="pres">
      <dgm:prSet presAssocID="{0A70D10A-AA73-5641-9ACC-05CBA1F0E94B}" presName="vertSpace2b" presStyleCnt="0"/>
      <dgm:spPr/>
    </dgm:pt>
    <dgm:pt modelId="{29F60086-4B8C-1A40-AAAB-3AA788663EFD}" type="pres">
      <dgm:prSet presAssocID="{C097E909-D4AB-6943-BDB7-49349A0D458A}" presName="horz2" presStyleCnt="0"/>
      <dgm:spPr/>
    </dgm:pt>
    <dgm:pt modelId="{2C04BB90-DF11-F043-9CEB-635C41CB309E}" type="pres">
      <dgm:prSet presAssocID="{C097E909-D4AB-6943-BDB7-49349A0D458A}" presName="horzSpace2" presStyleCnt="0"/>
      <dgm:spPr/>
    </dgm:pt>
    <dgm:pt modelId="{A8135B79-B975-A641-9C73-0FC1FB8CACDD}" type="pres">
      <dgm:prSet presAssocID="{C097E909-D4AB-6943-BDB7-49349A0D458A}" presName="tx2" presStyleLbl="revTx" presStyleIdx="6" presStyleCnt="9"/>
      <dgm:spPr/>
    </dgm:pt>
    <dgm:pt modelId="{0D9A2D76-E65C-8D48-999A-B2618F566FC3}" type="pres">
      <dgm:prSet presAssocID="{C097E909-D4AB-6943-BDB7-49349A0D458A}" presName="vert2" presStyleCnt="0"/>
      <dgm:spPr/>
    </dgm:pt>
    <dgm:pt modelId="{8E01644A-055B-CD43-8E96-2FA981E8A285}" type="pres">
      <dgm:prSet presAssocID="{C097E909-D4AB-6943-BDB7-49349A0D458A}" presName="thinLine2b" presStyleLbl="callout" presStyleIdx="4" presStyleCnt="7"/>
      <dgm:spPr/>
    </dgm:pt>
    <dgm:pt modelId="{023D05E6-492D-A94C-8C0E-48FE17AE6BB1}" type="pres">
      <dgm:prSet presAssocID="{C097E909-D4AB-6943-BDB7-49349A0D458A}" presName="vertSpace2b" presStyleCnt="0"/>
      <dgm:spPr/>
    </dgm:pt>
    <dgm:pt modelId="{0DEE3F23-5C00-B646-BBD9-3F06FEEE8145}" type="pres">
      <dgm:prSet presAssocID="{C9D40671-16AF-8C41-8D41-B4F7E8024DD0}" presName="horz2" presStyleCnt="0"/>
      <dgm:spPr/>
    </dgm:pt>
    <dgm:pt modelId="{603C01FF-4F87-9A47-9449-F4A470233B7F}" type="pres">
      <dgm:prSet presAssocID="{C9D40671-16AF-8C41-8D41-B4F7E8024DD0}" presName="horzSpace2" presStyleCnt="0"/>
      <dgm:spPr/>
    </dgm:pt>
    <dgm:pt modelId="{5846A75C-E724-9E48-9825-82243C0BA776}" type="pres">
      <dgm:prSet presAssocID="{C9D40671-16AF-8C41-8D41-B4F7E8024DD0}" presName="tx2" presStyleLbl="revTx" presStyleIdx="7" presStyleCnt="9"/>
      <dgm:spPr/>
    </dgm:pt>
    <dgm:pt modelId="{7F439FEB-BFD8-FB4E-8508-CC2BD43D7653}" type="pres">
      <dgm:prSet presAssocID="{C9D40671-16AF-8C41-8D41-B4F7E8024DD0}" presName="vert2" presStyleCnt="0"/>
      <dgm:spPr/>
    </dgm:pt>
    <dgm:pt modelId="{55519F76-3ACB-3644-B5E5-6FE5F6C254D7}" type="pres">
      <dgm:prSet presAssocID="{C9D40671-16AF-8C41-8D41-B4F7E8024DD0}" presName="thinLine2b" presStyleLbl="callout" presStyleIdx="5" presStyleCnt="7"/>
      <dgm:spPr/>
    </dgm:pt>
    <dgm:pt modelId="{FC6D9226-9DDA-4944-ACBB-51E828B9BC56}" type="pres">
      <dgm:prSet presAssocID="{C9D40671-16AF-8C41-8D41-B4F7E8024DD0}" presName="vertSpace2b" presStyleCnt="0"/>
      <dgm:spPr/>
    </dgm:pt>
    <dgm:pt modelId="{1DFEFA55-AC2A-ED4A-8229-396ED1B919DB}" type="pres">
      <dgm:prSet presAssocID="{8DB69C01-DD78-4045-ABB9-BCC6EEF6DF15}" presName="horz2" presStyleCnt="0"/>
      <dgm:spPr/>
    </dgm:pt>
    <dgm:pt modelId="{138F516E-26F0-8F4C-9D04-E2589583CC9F}" type="pres">
      <dgm:prSet presAssocID="{8DB69C01-DD78-4045-ABB9-BCC6EEF6DF15}" presName="horzSpace2" presStyleCnt="0"/>
      <dgm:spPr/>
    </dgm:pt>
    <dgm:pt modelId="{4FC9B659-9FC2-8740-9AA3-FBEE1C7F6FB5}" type="pres">
      <dgm:prSet presAssocID="{8DB69C01-DD78-4045-ABB9-BCC6EEF6DF15}" presName="tx2" presStyleLbl="revTx" presStyleIdx="8" presStyleCnt="9"/>
      <dgm:spPr/>
    </dgm:pt>
    <dgm:pt modelId="{C650BC75-E036-A141-AC01-F8DBB4793C9B}" type="pres">
      <dgm:prSet presAssocID="{8DB69C01-DD78-4045-ABB9-BCC6EEF6DF15}" presName="vert2" presStyleCnt="0"/>
      <dgm:spPr/>
    </dgm:pt>
    <dgm:pt modelId="{C633ACCE-A908-5E40-8D60-C9051441C3C4}" type="pres">
      <dgm:prSet presAssocID="{8DB69C01-DD78-4045-ABB9-BCC6EEF6DF15}" presName="thinLine2b" presStyleLbl="callout" presStyleIdx="6" presStyleCnt="7"/>
      <dgm:spPr/>
    </dgm:pt>
    <dgm:pt modelId="{9EC54685-F904-AE47-9020-6E9D8BCB888F}" type="pres">
      <dgm:prSet presAssocID="{8DB69C01-DD78-4045-ABB9-BCC6EEF6DF15}" presName="vertSpace2b" presStyleCnt="0"/>
      <dgm:spPr/>
    </dgm:pt>
  </dgm:ptLst>
  <dgm:cxnLst>
    <dgm:cxn modelId="{E7FD0C08-D69B-894E-A3EF-EEF97D39F1E7}" srcId="{59EEE8DF-D22D-4B4E-8A1E-EC92E4959738}" destId="{C097E909-D4AB-6943-BDB7-49349A0D458A}" srcOrd="4" destOrd="0" parTransId="{6063C4BD-1B04-7D4A-BEC0-E72D13F324D1}" sibTransId="{A483D17F-0BE9-D047-990F-FCA921ADDF71}"/>
    <dgm:cxn modelId="{3006D613-111A-694E-A54C-62F432134DD2}" srcId="{59EEE8DF-D22D-4B4E-8A1E-EC92E4959738}" destId="{A47267A6-0C0D-D541-A0B4-16BA69CB3F19}" srcOrd="0" destOrd="0" parTransId="{6F1E0462-9535-8D40-A177-C119699BD7F2}" sibTransId="{A1A3FECE-111E-8645-A723-73CA5D71344F}"/>
    <dgm:cxn modelId="{D482553A-B893-4D40-B801-09332C66F5AA}" type="presOf" srcId="{0A70D10A-AA73-5641-9ACC-05CBA1F0E94B}" destId="{8977A79A-8574-B04C-A263-0693F250BFE6}" srcOrd="0" destOrd="0" presId="urn:microsoft.com/office/officeart/2008/layout/LinedList"/>
    <dgm:cxn modelId="{1F35273B-C712-7943-9538-308ABD783A29}" type="presOf" srcId="{112221F2-DBE2-D24D-B14A-F1724FAE7175}" destId="{D6F7EE32-AA19-D14C-8539-1A859E41669C}" srcOrd="0" destOrd="0" presId="urn:microsoft.com/office/officeart/2008/layout/LinedList"/>
    <dgm:cxn modelId="{1D854249-3924-304C-8A3A-FA423AB51D20}" srcId="{59EEE8DF-D22D-4B4E-8A1E-EC92E4959738}" destId="{C9D40671-16AF-8C41-8D41-B4F7E8024DD0}" srcOrd="5" destOrd="0" parTransId="{FF20DBFC-2AE7-6143-8A41-1AAA33C7001B}" sibTransId="{038E328B-03E2-1949-A014-495BBCF6116F}"/>
    <dgm:cxn modelId="{ED096463-E5F6-7F44-80CC-31C73389DDA7}" type="presOf" srcId="{D81796B8-B23F-864F-9C94-CD4CAFB06B42}" destId="{B9AF6DBF-F175-7A45-ACB5-421CF38A537A}" srcOrd="0" destOrd="0" presId="urn:microsoft.com/office/officeart/2008/layout/LinedList"/>
    <dgm:cxn modelId="{FEF06564-9581-F849-979B-794D19247C87}" srcId="{59EEE8DF-D22D-4B4E-8A1E-EC92E4959738}" destId="{8DB69C01-DD78-4045-ABB9-BCC6EEF6DF15}" srcOrd="6" destOrd="0" parTransId="{615ED4F9-AE24-2F43-A052-E4211CA0BE81}" sibTransId="{348C16E7-5D1F-AC40-B01B-88CA306551B3}"/>
    <dgm:cxn modelId="{4273EA66-E61B-CA4E-9808-71E07FAEFA9C}" type="presOf" srcId="{CEDA873A-505F-2641-9E5B-92E25E350DD2}" destId="{CF5A251F-5A8E-D040-8E0C-48BE43F186FE}" srcOrd="0" destOrd="0" presId="urn:microsoft.com/office/officeart/2008/layout/LinedList"/>
    <dgm:cxn modelId="{B7036179-889E-8A42-B801-44C34B918A4C}" type="presOf" srcId="{C097E909-D4AB-6943-BDB7-49349A0D458A}" destId="{A8135B79-B975-A641-9C73-0FC1FB8CACDD}" srcOrd="0" destOrd="0" presId="urn:microsoft.com/office/officeart/2008/layout/LinedList"/>
    <dgm:cxn modelId="{8AC6127D-8110-E848-9807-F67E1ACB4A55}" type="presOf" srcId="{5BE8A66F-00FE-684E-9A10-B66DF03FCFAF}" destId="{2207740F-6034-4B48-95F7-6E0D04C65ACE}"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48A162C1-AB56-C449-8317-9E7F0F36E423}" type="presOf" srcId="{8DB69C01-DD78-4045-ABB9-BCC6EEF6DF15}" destId="{4FC9B659-9FC2-8740-9AA3-FBEE1C7F6FB5}" srcOrd="0" destOrd="0" presId="urn:microsoft.com/office/officeart/2008/layout/LinedList"/>
    <dgm:cxn modelId="{77985DCE-E7D8-324E-A996-16098EC7F144}" srcId="{CEDA873A-505F-2641-9E5B-92E25E350DD2}" destId="{112221F2-DBE2-D24D-B14A-F1724FAE7175}" srcOrd="0" destOrd="0" parTransId="{B5F8E0CF-6B2A-214B-87B0-C69BF2940AF6}" sibTransId="{191AD78A-F4C1-424E-A498-A6D5B5B801D5}"/>
    <dgm:cxn modelId="{720776DD-6B4C-744B-9679-BDF5D1A0C6B3}" type="presOf" srcId="{A47267A6-0C0D-D541-A0B4-16BA69CB3F19}" destId="{25DDD40C-F60E-4B4B-8BEC-04B45D4D2AA6}" srcOrd="0" destOrd="0" presId="urn:microsoft.com/office/officeart/2008/layout/LinedList"/>
    <dgm:cxn modelId="{7F6801E4-A7E7-694D-9E4E-B23FD3135070}" srcId="{59EEE8DF-D22D-4B4E-8A1E-EC92E4959738}" destId="{0A70D10A-AA73-5641-9ACC-05CBA1F0E94B}" srcOrd="3" destOrd="0" parTransId="{977104D4-8CE8-AC48-B5FE-DF36E3CF51BB}" sibTransId="{5F05081C-E935-024E-B506-E9F0C332C348}"/>
    <dgm:cxn modelId="{5BAE9BE9-E99C-E441-B8FF-66E73C6B5C1F}" srcId="{59EEE8DF-D22D-4B4E-8A1E-EC92E4959738}" destId="{5BE8A66F-00FE-684E-9A10-B66DF03FCFAF}" srcOrd="2" destOrd="0" parTransId="{FEFD2E01-17D9-EB4C-8BE5-E50185CA5E31}" sibTransId="{424CEB61-1805-2A4C-B8BD-05558D26BF9D}"/>
    <dgm:cxn modelId="{1F5994F3-5CFA-D149-B0DA-ACD2EA7972AB}" type="presOf" srcId="{C9D40671-16AF-8C41-8D41-B4F7E8024DD0}" destId="{5846A75C-E724-9E48-9825-82243C0BA776}" srcOrd="0" destOrd="0" presId="urn:microsoft.com/office/officeart/2008/layout/LinedList"/>
    <dgm:cxn modelId="{35F41DF8-5BCF-5A49-A6B2-274616561AFD}" srcId="{59EEE8DF-D22D-4B4E-8A1E-EC92E4959738}" destId="{D81796B8-B23F-864F-9C94-CD4CAFB06B42}" srcOrd="1" destOrd="0" parTransId="{E7B7D424-14D1-F445-A0DA-12D47A1A9EDA}" sibTransId="{85CF5DAF-9520-544F-BCCF-C847C9833EA1}"/>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CFD407AB-E37A-8B46-AD58-3D4A6339887A}" type="presParOf" srcId="{1EA0990D-EFF9-F445-A47B-8F8A11A70451}" destId="{EEB930A8-8D41-9E4C-AF6F-3BBB64FA2B62}" srcOrd="0" destOrd="0" presId="urn:microsoft.com/office/officeart/2008/layout/LinedList"/>
    <dgm:cxn modelId="{097370C0-D5FD-B44E-8B3E-6F09148A0FD6}" type="presParOf" srcId="{1EA0990D-EFF9-F445-A47B-8F8A11A70451}" destId="{A7EC34EF-109F-8C46-B0B9-30B4EAA4ED23}" srcOrd="1" destOrd="0" presId="urn:microsoft.com/office/officeart/2008/layout/LinedList"/>
    <dgm:cxn modelId="{C2907F0E-BAD8-B846-8B6C-F88BDE16921A}" type="presParOf" srcId="{A7EC34EF-109F-8C46-B0B9-30B4EAA4ED23}" destId="{944F8ACF-7BC7-3949-AA76-6CE9466565D4}" srcOrd="0" destOrd="0" presId="urn:microsoft.com/office/officeart/2008/layout/LinedList"/>
    <dgm:cxn modelId="{D409A26B-AA6E-BB4A-A59C-58B670C93C0E}" type="presParOf" srcId="{A7EC34EF-109F-8C46-B0B9-30B4EAA4ED23}" destId="{25DDD40C-F60E-4B4B-8BEC-04B45D4D2AA6}" srcOrd="1" destOrd="0" presId="urn:microsoft.com/office/officeart/2008/layout/LinedList"/>
    <dgm:cxn modelId="{0720BB28-A02F-AB46-AD6F-2D0B03E9D6A5}" type="presParOf" srcId="{A7EC34EF-109F-8C46-B0B9-30B4EAA4ED23}" destId="{B812EEC9-BCAE-074C-925D-609AED274BB3}" srcOrd="2" destOrd="0" presId="urn:microsoft.com/office/officeart/2008/layout/LinedList"/>
    <dgm:cxn modelId="{E729CE92-9B6E-4540-B672-3A42165F9621}" type="presParOf" srcId="{1EA0990D-EFF9-F445-A47B-8F8A11A70451}" destId="{480AFFAF-7CC5-F74D-AAB3-7FE96022CA99}" srcOrd="2" destOrd="0" presId="urn:microsoft.com/office/officeart/2008/layout/LinedList"/>
    <dgm:cxn modelId="{038D718E-0B00-B84B-9771-7EC1DED4CF4B}" type="presParOf" srcId="{1EA0990D-EFF9-F445-A47B-8F8A11A70451}" destId="{F3E3F1DE-FF80-4C49-A83C-BEF8663E05E7}" srcOrd="3" destOrd="0" presId="urn:microsoft.com/office/officeart/2008/layout/LinedList"/>
    <dgm:cxn modelId="{2F400ED4-44E5-0046-B371-C7076A8F5D3C}" type="presParOf" srcId="{1EA0990D-EFF9-F445-A47B-8F8A11A70451}" destId="{844E0729-200F-6D42-B960-B1C5486648BE}" srcOrd="4" destOrd="0" presId="urn:microsoft.com/office/officeart/2008/layout/LinedList"/>
    <dgm:cxn modelId="{4B2B5169-1399-554D-ADD4-AAB099D4CCDE}" type="presParOf" srcId="{844E0729-200F-6D42-B960-B1C5486648BE}" destId="{74C8ED32-B1F4-BA48-8A15-D4CE549BDF07}" srcOrd="0" destOrd="0" presId="urn:microsoft.com/office/officeart/2008/layout/LinedList"/>
    <dgm:cxn modelId="{7CF66B16-0FD3-4E4C-A286-0AB7FA515947}" type="presParOf" srcId="{844E0729-200F-6D42-B960-B1C5486648BE}" destId="{B9AF6DBF-F175-7A45-ACB5-421CF38A537A}" srcOrd="1" destOrd="0" presId="urn:microsoft.com/office/officeart/2008/layout/LinedList"/>
    <dgm:cxn modelId="{7BF1EDF5-B297-C148-A6C2-2EDD34172F19}" type="presParOf" srcId="{844E0729-200F-6D42-B960-B1C5486648BE}" destId="{18461DF4-ACC5-7845-A80B-7821B841675C}" srcOrd="2" destOrd="0" presId="urn:microsoft.com/office/officeart/2008/layout/LinedList"/>
    <dgm:cxn modelId="{CA2CECBA-50DC-3948-A6F7-E0132B45D2C0}" type="presParOf" srcId="{1EA0990D-EFF9-F445-A47B-8F8A11A70451}" destId="{256FF5FA-88A2-C946-B702-B3EAEFF891FD}" srcOrd="5" destOrd="0" presId="urn:microsoft.com/office/officeart/2008/layout/LinedList"/>
    <dgm:cxn modelId="{CE4F4A0B-AE44-A141-B75E-FE4F283E29F3}" type="presParOf" srcId="{1EA0990D-EFF9-F445-A47B-8F8A11A70451}" destId="{2CCA8140-541B-DA44-9B9B-712CBF0558EA}" srcOrd="6" destOrd="0" presId="urn:microsoft.com/office/officeart/2008/layout/LinedList"/>
    <dgm:cxn modelId="{96CC08C8-BD40-D744-9051-74527A65AACA}" type="presParOf" srcId="{1EA0990D-EFF9-F445-A47B-8F8A11A70451}" destId="{4D36710C-A0EC-324B-8F3A-D0F237BB9752}" srcOrd="7" destOrd="0" presId="urn:microsoft.com/office/officeart/2008/layout/LinedList"/>
    <dgm:cxn modelId="{69E36D62-F2D8-D149-8E04-CB7F7BE3AB1C}" type="presParOf" srcId="{4D36710C-A0EC-324B-8F3A-D0F237BB9752}" destId="{BEB3E5E7-2467-8042-9DE1-BBE6684CA7E2}" srcOrd="0" destOrd="0" presId="urn:microsoft.com/office/officeart/2008/layout/LinedList"/>
    <dgm:cxn modelId="{ECCDAB3A-A80A-6C4F-B1EF-BFFCC10EB2A5}" type="presParOf" srcId="{4D36710C-A0EC-324B-8F3A-D0F237BB9752}" destId="{2207740F-6034-4B48-95F7-6E0D04C65ACE}" srcOrd="1" destOrd="0" presId="urn:microsoft.com/office/officeart/2008/layout/LinedList"/>
    <dgm:cxn modelId="{49976B89-447B-7246-92DA-ED037ACDC67E}" type="presParOf" srcId="{4D36710C-A0EC-324B-8F3A-D0F237BB9752}" destId="{C7EC6040-E573-8548-8B8A-DFEB2E3D0B5C}" srcOrd="2" destOrd="0" presId="urn:microsoft.com/office/officeart/2008/layout/LinedList"/>
    <dgm:cxn modelId="{3B7555B7-CF02-AD4C-85A4-F2145DF72012}" type="presParOf" srcId="{1EA0990D-EFF9-F445-A47B-8F8A11A70451}" destId="{B9A4F70E-9852-0641-B880-9A2199A67907}" srcOrd="8" destOrd="0" presId="urn:microsoft.com/office/officeart/2008/layout/LinedList"/>
    <dgm:cxn modelId="{4CEF751D-1AC2-584A-9694-E22EFE2BC4EA}" type="presParOf" srcId="{1EA0990D-EFF9-F445-A47B-8F8A11A70451}" destId="{341165A2-5952-B248-B91F-8349D6A7F1CE}" srcOrd="9" destOrd="0" presId="urn:microsoft.com/office/officeart/2008/layout/LinedList"/>
    <dgm:cxn modelId="{382239F9-A2BF-C54F-9037-B954248669CA}" type="presParOf" srcId="{1EA0990D-EFF9-F445-A47B-8F8A11A70451}" destId="{32A2F246-9487-3C4B-B4FE-6D03FD7D3B82}" srcOrd="10" destOrd="0" presId="urn:microsoft.com/office/officeart/2008/layout/LinedList"/>
    <dgm:cxn modelId="{6BCA398E-4DDF-9A40-92E5-EDA52C9872BE}" type="presParOf" srcId="{32A2F246-9487-3C4B-B4FE-6D03FD7D3B82}" destId="{05E5B10F-9C0E-B848-A571-E6A051D0AF8E}" srcOrd="0" destOrd="0" presId="urn:microsoft.com/office/officeart/2008/layout/LinedList"/>
    <dgm:cxn modelId="{971B9F1F-A96D-C141-8875-E3227DFFE2B9}" type="presParOf" srcId="{32A2F246-9487-3C4B-B4FE-6D03FD7D3B82}" destId="{8977A79A-8574-B04C-A263-0693F250BFE6}" srcOrd="1" destOrd="0" presId="urn:microsoft.com/office/officeart/2008/layout/LinedList"/>
    <dgm:cxn modelId="{259D97B2-B561-D944-9448-4C52ABC57551}" type="presParOf" srcId="{32A2F246-9487-3C4B-B4FE-6D03FD7D3B82}" destId="{C2359D4D-1798-0D4B-9651-9479311C81A5}" srcOrd="2" destOrd="0" presId="urn:microsoft.com/office/officeart/2008/layout/LinedList"/>
    <dgm:cxn modelId="{A00B4B58-EEC5-9E41-8617-074CBC7750F6}" type="presParOf" srcId="{1EA0990D-EFF9-F445-A47B-8F8A11A70451}" destId="{D3CEAE90-5EE5-4A4C-A664-5A5D603A80A2}" srcOrd="11" destOrd="0" presId="urn:microsoft.com/office/officeart/2008/layout/LinedList"/>
    <dgm:cxn modelId="{5152EDDE-2577-F249-9827-401369AA7217}" type="presParOf" srcId="{1EA0990D-EFF9-F445-A47B-8F8A11A70451}" destId="{742283C8-C35E-AB42-B4AF-934142BF56B0}" srcOrd="12" destOrd="0" presId="urn:microsoft.com/office/officeart/2008/layout/LinedList"/>
    <dgm:cxn modelId="{0D9B943B-E377-5D4A-AD3F-BB03D7860DAA}" type="presParOf" srcId="{1EA0990D-EFF9-F445-A47B-8F8A11A70451}" destId="{29F60086-4B8C-1A40-AAAB-3AA788663EFD}" srcOrd="13" destOrd="0" presId="urn:microsoft.com/office/officeart/2008/layout/LinedList"/>
    <dgm:cxn modelId="{B46A921F-625A-C243-BB25-32BF6FFC0785}" type="presParOf" srcId="{29F60086-4B8C-1A40-AAAB-3AA788663EFD}" destId="{2C04BB90-DF11-F043-9CEB-635C41CB309E}" srcOrd="0" destOrd="0" presId="urn:microsoft.com/office/officeart/2008/layout/LinedList"/>
    <dgm:cxn modelId="{9B451E4F-89EF-8B49-98DF-E06BE585D103}" type="presParOf" srcId="{29F60086-4B8C-1A40-AAAB-3AA788663EFD}" destId="{A8135B79-B975-A641-9C73-0FC1FB8CACDD}" srcOrd="1" destOrd="0" presId="urn:microsoft.com/office/officeart/2008/layout/LinedList"/>
    <dgm:cxn modelId="{98F5D734-46C8-494E-8B3E-6C7B50B7E222}" type="presParOf" srcId="{29F60086-4B8C-1A40-AAAB-3AA788663EFD}" destId="{0D9A2D76-E65C-8D48-999A-B2618F566FC3}" srcOrd="2" destOrd="0" presId="urn:microsoft.com/office/officeart/2008/layout/LinedList"/>
    <dgm:cxn modelId="{C3A416B5-468F-F542-AB87-BB39614788EB}" type="presParOf" srcId="{1EA0990D-EFF9-F445-A47B-8F8A11A70451}" destId="{8E01644A-055B-CD43-8E96-2FA981E8A285}" srcOrd="14" destOrd="0" presId="urn:microsoft.com/office/officeart/2008/layout/LinedList"/>
    <dgm:cxn modelId="{654737A1-806D-4C48-9CC1-7EAB18878246}" type="presParOf" srcId="{1EA0990D-EFF9-F445-A47B-8F8A11A70451}" destId="{023D05E6-492D-A94C-8C0E-48FE17AE6BB1}" srcOrd="15" destOrd="0" presId="urn:microsoft.com/office/officeart/2008/layout/LinedList"/>
    <dgm:cxn modelId="{9B1B53C2-C775-134A-B74F-0EA2C7727785}" type="presParOf" srcId="{1EA0990D-EFF9-F445-A47B-8F8A11A70451}" destId="{0DEE3F23-5C00-B646-BBD9-3F06FEEE8145}" srcOrd="16" destOrd="0" presId="urn:microsoft.com/office/officeart/2008/layout/LinedList"/>
    <dgm:cxn modelId="{2E945472-1160-8645-BD03-15F09636249C}" type="presParOf" srcId="{0DEE3F23-5C00-B646-BBD9-3F06FEEE8145}" destId="{603C01FF-4F87-9A47-9449-F4A470233B7F}" srcOrd="0" destOrd="0" presId="urn:microsoft.com/office/officeart/2008/layout/LinedList"/>
    <dgm:cxn modelId="{D978A2B6-7E0E-BB47-8433-EDEC84F91779}" type="presParOf" srcId="{0DEE3F23-5C00-B646-BBD9-3F06FEEE8145}" destId="{5846A75C-E724-9E48-9825-82243C0BA776}" srcOrd="1" destOrd="0" presId="urn:microsoft.com/office/officeart/2008/layout/LinedList"/>
    <dgm:cxn modelId="{DEE41419-4BE8-344A-80C6-B41F2D072938}" type="presParOf" srcId="{0DEE3F23-5C00-B646-BBD9-3F06FEEE8145}" destId="{7F439FEB-BFD8-FB4E-8508-CC2BD43D7653}" srcOrd="2" destOrd="0" presId="urn:microsoft.com/office/officeart/2008/layout/LinedList"/>
    <dgm:cxn modelId="{3B9BE1B0-F969-9F4A-946D-DC9E7CBFDD2D}" type="presParOf" srcId="{1EA0990D-EFF9-F445-A47B-8F8A11A70451}" destId="{55519F76-3ACB-3644-B5E5-6FE5F6C254D7}" srcOrd="17" destOrd="0" presId="urn:microsoft.com/office/officeart/2008/layout/LinedList"/>
    <dgm:cxn modelId="{6D6A54A9-94D3-E946-905A-AF9081C2C39B}" type="presParOf" srcId="{1EA0990D-EFF9-F445-A47B-8F8A11A70451}" destId="{FC6D9226-9DDA-4944-ACBB-51E828B9BC56}" srcOrd="18" destOrd="0" presId="urn:microsoft.com/office/officeart/2008/layout/LinedList"/>
    <dgm:cxn modelId="{7E345F28-4357-0645-BDED-30329A609331}" type="presParOf" srcId="{1EA0990D-EFF9-F445-A47B-8F8A11A70451}" destId="{1DFEFA55-AC2A-ED4A-8229-396ED1B919DB}" srcOrd="19" destOrd="0" presId="urn:microsoft.com/office/officeart/2008/layout/LinedList"/>
    <dgm:cxn modelId="{E10F016D-C4AB-BA47-872E-6697459C9746}" type="presParOf" srcId="{1DFEFA55-AC2A-ED4A-8229-396ED1B919DB}" destId="{138F516E-26F0-8F4C-9D04-E2589583CC9F}" srcOrd="0" destOrd="0" presId="urn:microsoft.com/office/officeart/2008/layout/LinedList"/>
    <dgm:cxn modelId="{AAA06E23-B462-D844-A52E-F98EADF31DF9}" type="presParOf" srcId="{1DFEFA55-AC2A-ED4A-8229-396ED1B919DB}" destId="{4FC9B659-9FC2-8740-9AA3-FBEE1C7F6FB5}" srcOrd="1" destOrd="0" presId="urn:microsoft.com/office/officeart/2008/layout/LinedList"/>
    <dgm:cxn modelId="{55AC49EA-250F-5F44-8A22-631FB95F0763}" type="presParOf" srcId="{1DFEFA55-AC2A-ED4A-8229-396ED1B919DB}" destId="{C650BC75-E036-A141-AC01-F8DBB4793C9B}" srcOrd="2" destOrd="0" presId="urn:microsoft.com/office/officeart/2008/layout/LinedList"/>
    <dgm:cxn modelId="{FA41ECE5-CBA7-3349-9516-07D947F5D8E2}" type="presParOf" srcId="{1EA0990D-EFF9-F445-A47B-8F8A11A70451}" destId="{C633ACCE-A908-5E40-8D60-C9051441C3C4}" srcOrd="20" destOrd="0" presId="urn:microsoft.com/office/officeart/2008/layout/LinedList"/>
    <dgm:cxn modelId="{FDC63D9F-B54D-B04E-8430-58BDD562BFE2}" type="presParOf" srcId="{1EA0990D-EFF9-F445-A47B-8F8A11A70451}" destId="{9EC54685-F904-AE47-9020-6E9D8BCB888F}" srcOrd="2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dgm:spPr/>
      <dgm:t>
        <a:bodyPr/>
        <a:lstStyle/>
        <a:p>
          <a:r>
            <a:rPr lang="en-US" dirty="0"/>
            <a:t>8 Observations of Achievement</a:t>
          </a:r>
          <a:endParaRPr lang="en-CA"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59EEE8DF-D22D-4B4E-8A1E-EC92E4959738}">
      <dgm:prSet/>
      <dgm:spPr/>
      <dgm:t>
        <a:bodyPr/>
        <a:lstStyle/>
        <a:p>
          <a:r>
            <a:rPr lang="en-US" dirty="0"/>
            <a:t>At least:</a:t>
          </a:r>
          <a:endParaRPr lang="en-CA" dirty="0"/>
        </a:p>
      </dgm:t>
    </dgm:pt>
    <dgm:pt modelId="{13892624-4196-8A4A-A331-420AB3F46693}" type="parTrans" cxnId="{B3B41AFB-7710-EC4B-8D38-44B6A60AA521}">
      <dgm:prSet/>
      <dgm:spPr/>
      <dgm:t>
        <a:bodyPr/>
        <a:lstStyle/>
        <a:p>
          <a:endParaRPr lang="en-US"/>
        </a:p>
      </dgm:t>
    </dgm:pt>
    <dgm:pt modelId="{6F104D23-4C8A-4042-AAFF-209334932D08}" type="sibTrans" cxnId="{B3B41AFB-7710-EC4B-8D38-44B6A60AA521}">
      <dgm:prSet/>
      <dgm:spPr/>
      <dgm:t>
        <a:bodyPr/>
        <a:lstStyle/>
        <a:p>
          <a:endParaRPr lang="en-US"/>
        </a:p>
      </dgm:t>
    </dgm:pt>
    <dgm:pt modelId="{A47267A6-0C0D-D541-A0B4-16BA69CB3F19}">
      <dgm:prSet custT="1"/>
      <dgm:spPr/>
      <dgm:t>
        <a:bodyPr/>
        <a:lstStyle/>
        <a:p>
          <a:r>
            <a:rPr lang="en-US" sz="1800" baseline="0" dirty="0"/>
            <a:t>1 child</a:t>
          </a:r>
          <a:endParaRPr lang="en-CA" sz="1800" dirty="0"/>
        </a:p>
      </dgm:t>
    </dgm:pt>
    <dgm:pt modelId="{6F1E0462-9535-8D40-A177-C119699BD7F2}" type="parTrans" cxnId="{3006D613-111A-694E-A54C-62F432134DD2}">
      <dgm:prSet/>
      <dgm:spPr/>
      <dgm:t>
        <a:bodyPr/>
        <a:lstStyle/>
        <a:p>
          <a:endParaRPr lang="en-US"/>
        </a:p>
      </dgm:t>
    </dgm:pt>
    <dgm:pt modelId="{A1A3FECE-111E-8645-A723-73CA5D71344F}" type="sibTrans" cxnId="{3006D613-111A-694E-A54C-62F432134DD2}">
      <dgm:prSet/>
      <dgm:spPr/>
      <dgm:t>
        <a:bodyPr/>
        <a:lstStyle/>
        <a:p>
          <a:endParaRPr lang="en-US"/>
        </a:p>
      </dgm:t>
    </dgm:pt>
    <dgm:pt modelId="{D81796B8-B23F-864F-9C94-CD4CAFB06B42}">
      <dgm:prSet custT="1"/>
      <dgm:spPr/>
      <dgm:t>
        <a:bodyPr/>
        <a:lstStyle/>
        <a:p>
          <a:r>
            <a:rPr lang="en-US" sz="1800" baseline="0" dirty="0"/>
            <a:t>1 adolescent</a:t>
          </a:r>
          <a:endParaRPr lang="en-CA" sz="1800" dirty="0"/>
        </a:p>
      </dgm:t>
    </dgm:pt>
    <dgm:pt modelId="{E7B7D424-14D1-F445-A0DA-12D47A1A9EDA}" type="parTrans" cxnId="{35F41DF8-5BCF-5A49-A6B2-274616561AFD}">
      <dgm:prSet/>
      <dgm:spPr/>
      <dgm:t>
        <a:bodyPr/>
        <a:lstStyle/>
        <a:p>
          <a:endParaRPr lang="en-US"/>
        </a:p>
      </dgm:t>
    </dgm:pt>
    <dgm:pt modelId="{85CF5DAF-9520-544F-BCCF-C847C9833EA1}" type="sibTrans" cxnId="{35F41DF8-5BCF-5A49-A6B2-274616561AFD}">
      <dgm:prSet/>
      <dgm:spPr/>
      <dgm:t>
        <a:bodyPr/>
        <a:lstStyle/>
        <a:p>
          <a:endParaRPr lang="en-US"/>
        </a:p>
      </dgm:t>
    </dgm:pt>
    <dgm:pt modelId="{5BE8A66F-00FE-684E-9A10-B66DF03FCFAF}">
      <dgm:prSet custT="1"/>
      <dgm:spPr/>
      <dgm:t>
        <a:bodyPr/>
        <a:lstStyle/>
        <a:p>
          <a:r>
            <a:rPr lang="en-US" sz="1800" baseline="0" dirty="0"/>
            <a:t>4 adults</a:t>
          </a:r>
          <a:endParaRPr lang="en-CA" sz="1800" dirty="0"/>
        </a:p>
      </dgm:t>
    </dgm:pt>
    <dgm:pt modelId="{FEFD2E01-17D9-EB4C-8BE5-E50185CA5E31}" type="parTrans" cxnId="{5BAE9BE9-E99C-E441-B8FF-66E73C6B5C1F}">
      <dgm:prSet/>
      <dgm:spPr/>
      <dgm:t>
        <a:bodyPr/>
        <a:lstStyle/>
        <a:p>
          <a:endParaRPr lang="en-US"/>
        </a:p>
      </dgm:t>
    </dgm:pt>
    <dgm:pt modelId="{424CEB61-1805-2A4C-B8BD-05558D26BF9D}" type="sibTrans" cxnId="{5BAE9BE9-E99C-E441-B8FF-66E73C6B5C1F}">
      <dgm:prSet/>
      <dgm:spPr/>
      <dgm:t>
        <a:bodyPr/>
        <a:lstStyle/>
        <a:p>
          <a:endParaRPr lang="en-US"/>
        </a:p>
      </dgm:t>
    </dgm:pt>
    <dgm:pt modelId="{0A70D10A-AA73-5641-9ACC-05CBA1F0E94B}">
      <dgm:prSet custT="1"/>
      <dgm:spPr/>
      <dgm:t>
        <a:bodyPr/>
        <a:lstStyle/>
        <a:p>
          <a:r>
            <a:rPr lang="en-US" sz="1800" baseline="0" dirty="0"/>
            <a:t>2 older adults</a:t>
          </a:r>
          <a:endParaRPr lang="en-CA" sz="1800" dirty="0"/>
        </a:p>
      </dgm:t>
    </dgm:pt>
    <dgm:pt modelId="{977104D4-8CE8-AC48-B5FE-DF36E3CF51BB}" type="parTrans" cxnId="{7F6801E4-A7E7-694D-9E4E-B23FD3135070}">
      <dgm:prSet/>
      <dgm:spPr/>
      <dgm:t>
        <a:bodyPr/>
        <a:lstStyle/>
        <a:p>
          <a:endParaRPr lang="en-US"/>
        </a:p>
      </dgm:t>
    </dgm:pt>
    <dgm:pt modelId="{5F05081C-E935-024E-B506-E9F0C332C348}" type="sibTrans" cxnId="{7F6801E4-A7E7-694D-9E4E-B23FD3135070}">
      <dgm:prSet/>
      <dgm:spPr/>
      <dgm:t>
        <a:bodyPr/>
        <a:lstStyle/>
        <a:p>
          <a:endParaRPr lang="en-US"/>
        </a:p>
      </dgm:t>
    </dgm:pt>
    <dgm:pt modelId="{C097E909-D4AB-6943-BDB7-49349A0D458A}">
      <dgm:prSet custT="1"/>
      <dgm:spPr/>
      <dgm:t>
        <a:bodyPr/>
        <a:lstStyle/>
        <a:p>
          <a:r>
            <a:rPr lang="en-US" sz="1800" baseline="0" dirty="0"/>
            <a:t>3 w supervisor having observed the </a:t>
          </a:r>
          <a:r>
            <a:rPr lang="en-US" sz="1800" baseline="0" dirty="0" err="1"/>
            <a:t>pt</a:t>
          </a:r>
          <a:r>
            <a:rPr lang="en-US" sz="1800" baseline="0" dirty="0"/>
            <a:t> </a:t>
          </a:r>
          <a:r>
            <a:rPr lang="en-US" sz="1800" baseline="0" dirty="0" err="1"/>
            <a:t>ass’t</a:t>
          </a:r>
          <a:r>
            <a:rPr lang="en-US" sz="1800" baseline="0" dirty="0"/>
            <a:t> </a:t>
          </a:r>
          <a:endParaRPr lang="en-CA" sz="1800" dirty="0"/>
        </a:p>
      </dgm:t>
    </dgm:pt>
    <dgm:pt modelId="{6063C4BD-1B04-7D4A-BEC0-E72D13F324D1}" type="parTrans" cxnId="{E7FD0C08-D69B-894E-A3EF-EEF97D39F1E7}">
      <dgm:prSet/>
      <dgm:spPr/>
      <dgm:t>
        <a:bodyPr/>
        <a:lstStyle/>
        <a:p>
          <a:endParaRPr lang="en-US"/>
        </a:p>
      </dgm:t>
    </dgm:pt>
    <dgm:pt modelId="{A483D17F-0BE9-D047-990F-FCA921ADDF71}" type="sibTrans" cxnId="{E7FD0C08-D69B-894E-A3EF-EEF97D39F1E7}">
      <dgm:prSet/>
      <dgm:spPr/>
      <dgm:t>
        <a:bodyPr/>
        <a:lstStyle/>
        <a:p>
          <a:endParaRPr lang="en-US"/>
        </a:p>
      </dgm:t>
    </dgm:pt>
    <dgm:pt modelId="{C9D40671-16AF-8C41-8D41-B4F7E8024DD0}">
      <dgm:prSet custT="1"/>
      <dgm:spPr/>
      <dgm:t>
        <a:bodyPr/>
        <a:lstStyle/>
        <a:p>
          <a:r>
            <a:rPr lang="en-US" sz="1800" dirty="0"/>
            <a:t>3 high complexity</a:t>
          </a:r>
        </a:p>
      </dgm:t>
    </dgm:pt>
    <dgm:pt modelId="{FF20DBFC-2AE7-6143-8A41-1AAA33C7001B}" type="parTrans" cxnId="{1D854249-3924-304C-8A3A-FA423AB51D20}">
      <dgm:prSet/>
      <dgm:spPr/>
      <dgm:t>
        <a:bodyPr/>
        <a:lstStyle/>
        <a:p>
          <a:endParaRPr lang="en-US"/>
        </a:p>
      </dgm:t>
    </dgm:pt>
    <dgm:pt modelId="{038E328B-03E2-1949-A014-495BBCF6116F}" type="sibTrans" cxnId="{1D854249-3924-304C-8A3A-FA423AB51D20}">
      <dgm:prSet/>
      <dgm:spPr/>
      <dgm:t>
        <a:bodyPr/>
        <a:lstStyle/>
        <a:p>
          <a:endParaRPr lang="en-US"/>
        </a:p>
      </dgm:t>
    </dgm:pt>
    <dgm:pt modelId="{39E37498-8793-AF4A-A4E8-744E73A4DDCB}">
      <dgm:prSet custT="1"/>
      <dgm:spPr/>
      <dgm:t>
        <a:bodyPr/>
        <a:lstStyle/>
        <a:p>
          <a:r>
            <a:rPr lang="en-US" sz="1800" dirty="0"/>
            <a:t>4 by psychiatrists</a:t>
          </a:r>
        </a:p>
      </dgm:t>
    </dgm:pt>
    <dgm:pt modelId="{028A6607-3563-7540-8A0B-4FAA8A6841CC}" type="parTrans" cxnId="{F56DA6F3-AB25-9D4A-83F1-A9C4B3A2461E}">
      <dgm:prSet/>
      <dgm:spPr/>
      <dgm:t>
        <a:bodyPr/>
        <a:lstStyle/>
        <a:p>
          <a:endParaRPr lang="en-US"/>
        </a:p>
      </dgm:t>
    </dgm:pt>
    <dgm:pt modelId="{E0AC3899-AD27-744D-A31A-D2F8D7D85080}" type="sibTrans" cxnId="{F56DA6F3-AB25-9D4A-83F1-A9C4B3A2461E}">
      <dgm:prSet/>
      <dgm:spPr/>
      <dgm:t>
        <a:bodyPr/>
        <a:lstStyle/>
        <a:p>
          <a:endParaRPr lang="en-US"/>
        </a:p>
      </dgm:t>
    </dgm:pt>
    <dgm:pt modelId="{21F7B6EF-4324-5244-9635-6E3E75762557}">
      <dgm:prSet custT="1"/>
      <dgm:spPr/>
      <dgm:t>
        <a:bodyPr/>
        <a:lstStyle/>
        <a:p>
          <a:r>
            <a:rPr lang="en-US" sz="1800" dirty="0"/>
            <a:t>1 by child &amp; adolescent psychiatrist</a:t>
          </a:r>
        </a:p>
      </dgm:t>
    </dgm:pt>
    <dgm:pt modelId="{E5904F8C-C7CB-7C4A-AC11-17EA87AA98C2}" type="parTrans" cxnId="{44C7E73A-32E4-9446-9377-78E78687388A}">
      <dgm:prSet/>
      <dgm:spPr/>
      <dgm:t>
        <a:bodyPr/>
        <a:lstStyle/>
        <a:p>
          <a:endParaRPr lang="en-US"/>
        </a:p>
      </dgm:t>
    </dgm:pt>
    <dgm:pt modelId="{B058F6DA-0162-B440-9DF2-E6D50C3B3206}" type="sibTrans" cxnId="{44C7E73A-32E4-9446-9377-78E78687388A}">
      <dgm:prSet/>
      <dgm:spPr/>
      <dgm:t>
        <a:bodyPr/>
        <a:lstStyle/>
        <a:p>
          <a:endParaRPr lang="en-US"/>
        </a:p>
      </dgm:t>
    </dgm:pt>
    <dgm:pt modelId="{B992F357-92C8-9148-AD62-420E3CE25E58}">
      <dgm:prSet custT="1"/>
      <dgm:spPr/>
      <dgm:t>
        <a:bodyPr/>
        <a:lstStyle/>
        <a:p>
          <a:r>
            <a:rPr lang="en-US" sz="1800" dirty="0"/>
            <a:t>1 by geriatric psychiatrist</a:t>
          </a:r>
        </a:p>
      </dgm:t>
    </dgm:pt>
    <dgm:pt modelId="{11CDD995-5873-E34F-BB39-B3F518FC9B86}" type="parTrans" cxnId="{A910236E-375C-2840-995F-FCEFE40A3379}">
      <dgm:prSet/>
      <dgm:spPr/>
      <dgm:t>
        <a:bodyPr/>
        <a:lstStyle/>
        <a:p>
          <a:endParaRPr lang="en-US"/>
        </a:p>
      </dgm:t>
    </dgm:pt>
    <dgm:pt modelId="{0E87BEC7-9659-944D-AF58-F3148BEB396B}" type="sibTrans" cxnId="{A910236E-375C-2840-995F-FCEFE40A3379}">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11"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11"/>
      <dgm:spPr/>
    </dgm:pt>
    <dgm:pt modelId="{1EA0990D-EFF9-F445-A47B-8F8A11A70451}" type="pres">
      <dgm:prSet presAssocID="{59EEE8DF-D22D-4B4E-8A1E-EC92E4959738}" presName="vert1" presStyleCnt="0"/>
      <dgm:spPr/>
    </dgm:pt>
    <dgm:pt modelId="{EEB930A8-8D41-9E4C-AF6F-3BBB64FA2B62}" type="pres">
      <dgm:prSet presAssocID="{A47267A6-0C0D-D541-A0B4-16BA69CB3F19}" presName="vertSpace2a" presStyleCnt="0"/>
      <dgm:spPr/>
    </dgm:pt>
    <dgm:pt modelId="{A7EC34EF-109F-8C46-B0B9-30B4EAA4ED23}" type="pres">
      <dgm:prSet presAssocID="{A47267A6-0C0D-D541-A0B4-16BA69CB3F19}" presName="horz2" presStyleCnt="0"/>
      <dgm:spPr/>
    </dgm:pt>
    <dgm:pt modelId="{944F8ACF-7BC7-3949-AA76-6CE9466565D4}" type="pres">
      <dgm:prSet presAssocID="{A47267A6-0C0D-D541-A0B4-16BA69CB3F19}" presName="horzSpace2" presStyleCnt="0"/>
      <dgm:spPr/>
    </dgm:pt>
    <dgm:pt modelId="{25DDD40C-F60E-4B4B-8BEC-04B45D4D2AA6}" type="pres">
      <dgm:prSet presAssocID="{A47267A6-0C0D-D541-A0B4-16BA69CB3F19}" presName="tx2" presStyleLbl="revTx" presStyleIdx="2" presStyleCnt="11"/>
      <dgm:spPr/>
    </dgm:pt>
    <dgm:pt modelId="{B812EEC9-BCAE-074C-925D-609AED274BB3}" type="pres">
      <dgm:prSet presAssocID="{A47267A6-0C0D-D541-A0B4-16BA69CB3F19}" presName="vert2" presStyleCnt="0"/>
      <dgm:spPr/>
    </dgm:pt>
    <dgm:pt modelId="{480AFFAF-7CC5-F74D-AAB3-7FE96022CA99}" type="pres">
      <dgm:prSet presAssocID="{A47267A6-0C0D-D541-A0B4-16BA69CB3F19}" presName="thinLine2b" presStyleLbl="callout" presStyleIdx="0" presStyleCnt="9"/>
      <dgm:spPr/>
    </dgm:pt>
    <dgm:pt modelId="{F3E3F1DE-FF80-4C49-A83C-BEF8663E05E7}" type="pres">
      <dgm:prSet presAssocID="{A47267A6-0C0D-D541-A0B4-16BA69CB3F19}" presName="vertSpace2b" presStyleCnt="0"/>
      <dgm:spPr/>
    </dgm:pt>
    <dgm:pt modelId="{844E0729-200F-6D42-B960-B1C5486648BE}" type="pres">
      <dgm:prSet presAssocID="{D81796B8-B23F-864F-9C94-CD4CAFB06B42}" presName="horz2" presStyleCnt="0"/>
      <dgm:spPr/>
    </dgm:pt>
    <dgm:pt modelId="{74C8ED32-B1F4-BA48-8A15-D4CE549BDF07}" type="pres">
      <dgm:prSet presAssocID="{D81796B8-B23F-864F-9C94-CD4CAFB06B42}" presName="horzSpace2" presStyleCnt="0"/>
      <dgm:spPr/>
    </dgm:pt>
    <dgm:pt modelId="{B9AF6DBF-F175-7A45-ACB5-421CF38A537A}" type="pres">
      <dgm:prSet presAssocID="{D81796B8-B23F-864F-9C94-CD4CAFB06B42}" presName="tx2" presStyleLbl="revTx" presStyleIdx="3" presStyleCnt="11"/>
      <dgm:spPr/>
    </dgm:pt>
    <dgm:pt modelId="{18461DF4-ACC5-7845-A80B-7821B841675C}" type="pres">
      <dgm:prSet presAssocID="{D81796B8-B23F-864F-9C94-CD4CAFB06B42}" presName="vert2" presStyleCnt="0"/>
      <dgm:spPr/>
    </dgm:pt>
    <dgm:pt modelId="{256FF5FA-88A2-C946-B702-B3EAEFF891FD}" type="pres">
      <dgm:prSet presAssocID="{D81796B8-B23F-864F-9C94-CD4CAFB06B42}" presName="thinLine2b" presStyleLbl="callout" presStyleIdx="1" presStyleCnt="9"/>
      <dgm:spPr/>
    </dgm:pt>
    <dgm:pt modelId="{2CCA8140-541B-DA44-9B9B-712CBF0558EA}" type="pres">
      <dgm:prSet presAssocID="{D81796B8-B23F-864F-9C94-CD4CAFB06B42}" presName="vertSpace2b" presStyleCnt="0"/>
      <dgm:spPr/>
    </dgm:pt>
    <dgm:pt modelId="{4D36710C-A0EC-324B-8F3A-D0F237BB9752}" type="pres">
      <dgm:prSet presAssocID="{5BE8A66F-00FE-684E-9A10-B66DF03FCFAF}" presName="horz2" presStyleCnt="0"/>
      <dgm:spPr/>
    </dgm:pt>
    <dgm:pt modelId="{BEB3E5E7-2467-8042-9DE1-BBE6684CA7E2}" type="pres">
      <dgm:prSet presAssocID="{5BE8A66F-00FE-684E-9A10-B66DF03FCFAF}" presName="horzSpace2" presStyleCnt="0"/>
      <dgm:spPr/>
    </dgm:pt>
    <dgm:pt modelId="{2207740F-6034-4B48-95F7-6E0D04C65ACE}" type="pres">
      <dgm:prSet presAssocID="{5BE8A66F-00FE-684E-9A10-B66DF03FCFAF}" presName="tx2" presStyleLbl="revTx" presStyleIdx="4" presStyleCnt="11"/>
      <dgm:spPr/>
    </dgm:pt>
    <dgm:pt modelId="{C7EC6040-E573-8548-8B8A-DFEB2E3D0B5C}" type="pres">
      <dgm:prSet presAssocID="{5BE8A66F-00FE-684E-9A10-B66DF03FCFAF}" presName="vert2" presStyleCnt="0"/>
      <dgm:spPr/>
    </dgm:pt>
    <dgm:pt modelId="{B9A4F70E-9852-0641-B880-9A2199A67907}" type="pres">
      <dgm:prSet presAssocID="{5BE8A66F-00FE-684E-9A10-B66DF03FCFAF}" presName="thinLine2b" presStyleLbl="callout" presStyleIdx="2" presStyleCnt="9"/>
      <dgm:spPr/>
    </dgm:pt>
    <dgm:pt modelId="{341165A2-5952-B248-B91F-8349D6A7F1CE}" type="pres">
      <dgm:prSet presAssocID="{5BE8A66F-00FE-684E-9A10-B66DF03FCFAF}" presName="vertSpace2b" presStyleCnt="0"/>
      <dgm:spPr/>
    </dgm:pt>
    <dgm:pt modelId="{32A2F246-9487-3C4B-B4FE-6D03FD7D3B82}" type="pres">
      <dgm:prSet presAssocID="{0A70D10A-AA73-5641-9ACC-05CBA1F0E94B}" presName="horz2" presStyleCnt="0"/>
      <dgm:spPr/>
    </dgm:pt>
    <dgm:pt modelId="{05E5B10F-9C0E-B848-A571-E6A051D0AF8E}" type="pres">
      <dgm:prSet presAssocID="{0A70D10A-AA73-5641-9ACC-05CBA1F0E94B}" presName="horzSpace2" presStyleCnt="0"/>
      <dgm:spPr/>
    </dgm:pt>
    <dgm:pt modelId="{8977A79A-8574-B04C-A263-0693F250BFE6}" type="pres">
      <dgm:prSet presAssocID="{0A70D10A-AA73-5641-9ACC-05CBA1F0E94B}" presName="tx2" presStyleLbl="revTx" presStyleIdx="5" presStyleCnt="11"/>
      <dgm:spPr/>
    </dgm:pt>
    <dgm:pt modelId="{C2359D4D-1798-0D4B-9651-9479311C81A5}" type="pres">
      <dgm:prSet presAssocID="{0A70D10A-AA73-5641-9ACC-05CBA1F0E94B}" presName="vert2" presStyleCnt="0"/>
      <dgm:spPr/>
    </dgm:pt>
    <dgm:pt modelId="{D3CEAE90-5EE5-4A4C-A664-5A5D603A80A2}" type="pres">
      <dgm:prSet presAssocID="{0A70D10A-AA73-5641-9ACC-05CBA1F0E94B}" presName="thinLine2b" presStyleLbl="callout" presStyleIdx="3" presStyleCnt="9"/>
      <dgm:spPr/>
    </dgm:pt>
    <dgm:pt modelId="{742283C8-C35E-AB42-B4AF-934142BF56B0}" type="pres">
      <dgm:prSet presAssocID="{0A70D10A-AA73-5641-9ACC-05CBA1F0E94B}" presName="vertSpace2b" presStyleCnt="0"/>
      <dgm:spPr/>
    </dgm:pt>
    <dgm:pt modelId="{29F60086-4B8C-1A40-AAAB-3AA788663EFD}" type="pres">
      <dgm:prSet presAssocID="{C097E909-D4AB-6943-BDB7-49349A0D458A}" presName="horz2" presStyleCnt="0"/>
      <dgm:spPr/>
    </dgm:pt>
    <dgm:pt modelId="{2C04BB90-DF11-F043-9CEB-635C41CB309E}" type="pres">
      <dgm:prSet presAssocID="{C097E909-D4AB-6943-BDB7-49349A0D458A}" presName="horzSpace2" presStyleCnt="0"/>
      <dgm:spPr/>
    </dgm:pt>
    <dgm:pt modelId="{A8135B79-B975-A641-9C73-0FC1FB8CACDD}" type="pres">
      <dgm:prSet presAssocID="{C097E909-D4AB-6943-BDB7-49349A0D458A}" presName="tx2" presStyleLbl="revTx" presStyleIdx="6" presStyleCnt="11"/>
      <dgm:spPr/>
    </dgm:pt>
    <dgm:pt modelId="{0D9A2D76-E65C-8D48-999A-B2618F566FC3}" type="pres">
      <dgm:prSet presAssocID="{C097E909-D4AB-6943-BDB7-49349A0D458A}" presName="vert2" presStyleCnt="0"/>
      <dgm:spPr/>
    </dgm:pt>
    <dgm:pt modelId="{8E01644A-055B-CD43-8E96-2FA981E8A285}" type="pres">
      <dgm:prSet presAssocID="{C097E909-D4AB-6943-BDB7-49349A0D458A}" presName="thinLine2b" presStyleLbl="callout" presStyleIdx="4" presStyleCnt="9"/>
      <dgm:spPr/>
    </dgm:pt>
    <dgm:pt modelId="{023D05E6-492D-A94C-8C0E-48FE17AE6BB1}" type="pres">
      <dgm:prSet presAssocID="{C097E909-D4AB-6943-BDB7-49349A0D458A}" presName="vertSpace2b" presStyleCnt="0"/>
      <dgm:spPr/>
    </dgm:pt>
    <dgm:pt modelId="{0DEE3F23-5C00-B646-BBD9-3F06FEEE8145}" type="pres">
      <dgm:prSet presAssocID="{C9D40671-16AF-8C41-8D41-B4F7E8024DD0}" presName="horz2" presStyleCnt="0"/>
      <dgm:spPr/>
    </dgm:pt>
    <dgm:pt modelId="{603C01FF-4F87-9A47-9449-F4A470233B7F}" type="pres">
      <dgm:prSet presAssocID="{C9D40671-16AF-8C41-8D41-B4F7E8024DD0}" presName="horzSpace2" presStyleCnt="0"/>
      <dgm:spPr/>
    </dgm:pt>
    <dgm:pt modelId="{5846A75C-E724-9E48-9825-82243C0BA776}" type="pres">
      <dgm:prSet presAssocID="{C9D40671-16AF-8C41-8D41-B4F7E8024DD0}" presName="tx2" presStyleLbl="revTx" presStyleIdx="7" presStyleCnt="11"/>
      <dgm:spPr/>
    </dgm:pt>
    <dgm:pt modelId="{7F439FEB-BFD8-FB4E-8508-CC2BD43D7653}" type="pres">
      <dgm:prSet presAssocID="{C9D40671-16AF-8C41-8D41-B4F7E8024DD0}" presName="vert2" presStyleCnt="0"/>
      <dgm:spPr/>
    </dgm:pt>
    <dgm:pt modelId="{55519F76-3ACB-3644-B5E5-6FE5F6C254D7}" type="pres">
      <dgm:prSet presAssocID="{C9D40671-16AF-8C41-8D41-B4F7E8024DD0}" presName="thinLine2b" presStyleLbl="callout" presStyleIdx="5" presStyleCnt="9"/>
      <dgm:spPr/>
    </dgm:pt>
    <dgm:pt modelId="{FC6D9226-9DDA-4944-ACBB-51E828B9BC56}" type="pres">
      <dgm:prSet presAssocID="{C9D40671-16AF-8C41-8D41-B4F7E8024DD0}" presName="vertSpace2b" presStyleCnt="0"/>
      <dgm:spPr/>
    </dgm:pt>
    <dgm:pt modelId="{986F5641-6484-5942-99FB-397EA26521CC}" type="pres">
      <dgm:prSet presAssocID="{39E37498-8793-AF4A-A4E8-744E73A4DDCB}" presName="horz2" presStyleCnt="0"/>
      <dgm:spPr/>
    </dgm:pt>
    <dgm:pt modelId="{AC27075B-8D5B-3241-BCFA-4B9611C4A18E}" type="pres">
      <dgm:prSet presAssocID="{39E37498-8793-AF4A-A4E8-744E73A4DDCB}" presName="horzSpace2" presStyleCnt="0"/>
      <dgm:spPr/>
    </dgm:pt>
    <dgm:pt modelId="{53C9E13A-AD23-E843-A5AE-8FFF2678EACE}" type="pres">
      <dgm:prSet presAssocID="{39E37498-8793-AF4A-A4E8-744E73A4DDCB}" presName="tx2" presStyleLbl="revTx" presStyleIdx="8" presStyleCnt="11"/>
      <dgm:spPr/>
    </dgm:pt>
    <dgm:pt modelId="{4A90BD10-AB68-444A-AED5-85A9D31A30CD}" type="pres">
      <dgm:prSet presAssocID="{39E37498-8793-AF4A-A4E8-744E73A4DDCB}" presName="vert2" presStyleCnt="0"/>
      <dgm:spPr/>
    </dgm:pt>
    <dgm:pt modelId="{7B69F05C-9617-6A4B-9B88-E25F95EE44E7}" type="pres">
      <dgm:prSet presAssocID="{39E37498-8793-AF4A-A4E8-744E73A4DDCB}" presName="thinLine2b" presStyleLbl="callout" presStyleIdx="6" presStyleCnt="9"/>
      <dgm:spPr/>
    </dgm:pt>
    <dgm:pt modelId="{48A8211B-75E6-F947-B0B1-DA163A4DFEB6}" type="pres">
      <dgm:prSet presAssocID="{39E37498-8793-AF4A-A4E8-744E73A4DDCB}" presName="vertSpace2b" presStyleCnt="0"/>
      <dgm:spPr/>
    </dgm:pt>
    <dgm:pt modelId="{2623E74B-9076-0642-A67F-D20F05E710CD}" type="pres">
      <dgm:prSet presAssocID="{21F7B6EF-4324-5244-9635-6E3E75762557}" presName="horz2" presStyleCnt="0"/>
      <dgm:spPr/>
    </dgm:pt>
    <dgm:pt modelId="{3593D4C5-947B-044A-B674-EE4AF7288605}" type="pres">
      <dgm:prSet presAssocID="{21F7B6EF-4324-5244-9635-6E3E75762557}" presName="horzSpace2" presStyleCnt="0"/>
      <dgm:spPr/>
    </dgm:pt>
    <dgm:pt modelId="{3E1EF451-DB9D-2142-99C4-954380799D26}" type="pres">
      <dgm:prSet presAssocID="{21F7B6EF-4324-5244-9635-6E3E75762557}" presName="tx2" presStyleLbl="revTx" presStyleIdx="9" presStyleCnt="11"/>
      <dgm:spPr/>
    </dgm:pt>
    <dgm:pt modelId="{A2343656-7C17-664B-8C75-C3D9EC968F86}" type="pres">
      <dgm:prSet presAssocID="{21F7B6EF-4324-5244-9635-6E3E75762557}" presName="vert2" presStyleCnt="0"/>
      <dgm:spPr/>
    </dgm:pt>
    <dgm:pt modelId="{74D78252-C88E-9A46-BD54-275AA15BE653}" type="pres">
      <dgm:prSet presAssocID="{21F7B6EF-4324-5244-9635-6E3E75762557}" presName="thinLine2b" presStyleLbl="callout" presStyleIdx="7" presStyleCnt="9"/>
      <dgm:spPr/>
    </dgm:pt>
    <dgm:pt modelId="{6F60AABA-537C-6740-8F26-1E31A3681C9E}" type="pres">
      <dgm:prSet presAssocID="{21F7B6EF-4324-5244-9635-6E3E75762557}" presName="vertSpace2b" presStyleCnt="0"/>
      <dgm:spPr/>
    </dgm:pt>
    <dgm:pt modelId="{DC865D33-6F05-E441-B95D-0C4AFA897A81}" type="pres">
      <dgm:prSet presAssocID="{B992F357-92C8-9148-AD62-420E3CE25E58}" presName="horz2" presStyleCnt="0"/>
      <dgm:spPr/>
    </dgm:pt>
    <dgm:pt modelId="{3EF72DF3-D874-0444-A9EE-4E3DB997D979}" type="pres">
      <dgm:prSet presAssocID="{B992F357-92C8-9148-AD62-420E3CE25E58}" presName="horzSpace2" presStyleCnt="0"/>
      <dgm:spPr/>
    </dgm:pt>
    <dgm:pt modelId="{5E375DBD-265E-5945-B3F4-0AB62CE54503}" type="pres">
      <dgm:prSet presAssocID="{B992F357-92C8-9148-AD62-420E3CE25E58}" presName="tx2" presStyleLbl="revTx" presStyleIdx="10" presStyleCnt="11"/>
      <dgm:spPr/>
    </dgm:pt>
    <dgm:pt modelId="{37D53CA3-C318-9D42-ABB3-2B7A0DF981E1}" type="pres">
      <dgm:prSet presAssocID="{B992F357-92C8-9148-AD62-420E3CE25E58}" presName="vert2" presStyleCnt="0"/>
      <dgm:spPr/>
    </dgm:pt>
    <dgm:pt modelId="{FF46B0B4-4751-5F45-9B02-277DDE5DC7ED}" type="pres">
      <dgm:prSet presAssocID="{B992F357-92C8-9148-AD62-420E3CE25E58}" presName="thinLine2b" presStyleLbl="callout" presStyleIdx="8" presStyleCnt="9"/>
      <dgm:spPr/>
    </dgm:pt>
    <dgm:pt modelId="{A48B61AD-3266-D04E-A77B-5999566D8126}" type="pres">
      <dgm:prSet presAssocID="{B992F357-92C8-9148-AD62-420E3CE25E58}" presName="vertSpace2b" presStyleCnt="0"/>
      <dgm:spPr/>
    </dgm:pt>
  </dgm:ptLst>
  <dgm:cxnLst>
    <dgm:cxn modelId="{E7FD0C08-D69B-894E-A3EF-EEF97D39F1E7}" srcId="{59EEE8DF-D22D-4B4E-8A1E-EC92E4959738}" destId="{C097E909-D4AB-6943-BDB7-49349A0D458A}" srcOrd="4" destOrd="0" parTransId="{6063C4BD-1B04-7D4A-BEC0-E72D13F324D1}" sibTransId="{A483D17F-0BE9-D047-990F-FCA921ADDF71}"/>
    <dgm:cxn modelId="{3006D613-111A-694E-A54C-62F432134DD2}" srcId="{59EEE8DF-D22D-4B4E-8A1E-EC92E4959738}" destId="{A47267A6-0C0D-D541-A0B4-16BA69CB3F19}" srcOrd="0" destOrd="0" parTransId="{6F1E0462-9535-8D40-A177-C119699BD7F2}" sibTransId="{A1A3FECE-111E-8645-A723-73CA5D71344F}"/>
    <dgm:cxn modelId="{D9903F23-6975-CA41-8406-CDD79370029D}" type="presOf" srcId="{B992F357-92C8-9148-AD62-420E3CE25E58}" destId="{5E375DBD-265E-5945-B3F4-0AB62CE54503}" srcOrd="0" destOrd="0" presId="urn:microsoft.com/office/officeart/2008/layout/LinedList"/>
    <dgm:cxn modelId="{D482553A-B893-4D40-B801-09332C66F5AA}" type="presOf" srcId="{0A70D10A-AA73-5641-9ACC-05CBA1F0E94B}" destId="{8977A79A-8574-B04C-A263-0693F250BFE6}" srcOrd="0" destOrd="0" presId="urn:microsoft.com/office/officeart/2008/layout/LinedList"/>
    <dgm:cxn modelId="{44C7E73A-32E4-9446-9377-78E78687388A}" srcId="{59EEE8DF-D22D-4B4E-8A1E-EC92E4959738}" destId="{21F7B6EF-4324-5244-9635-6E3E75762557}" srcOrd="7" destOrd="0" parTransId="{E5904F8C-C7CB-7C4A-AC11-17EA87AA98C2}" sibTransId="{B058F6DA-0162-B440-9DF2-E6D50C3B3206}"/>
    <dgm:cxn modelId="{1F35273B-C712-7943-9538-308ABD783A29}" type="presOf" srcId="{112221F2-DBE2-D24D-B14A-F1724FAE7175}" destId="{D6F7EE32-AA19-D14C-8539-1A859E41669C}" srcOrd="0" destOrd="0" presId="urn:microsoft.com/office/officeart/2008/layout/LinedList"/>
    <dgm:cxn modelId="{1D854249-3924-304C-8A3A-FA423AB51D20}" srcId="{59EEE8DF-D22D-4B4E-8A1E-EC92E4959738}" destId="{C9D40671-16AF-8C41-8D41-B4F7E8024DD0}" srcOrd="5" destOrd="0" parTransId="{FF20DBFC-2AE7-6143-8A41-1AAA33C7001B}" sibTransId="{038E328B-03E2-1949-A014-495BBCF6116F}"/>
    <dgm:cxn modelId="{610D0D52-2153-654D-B461-19063D929D99}" type="presOf" srcId="{39E37498-8793-AF4A-A4E8-744E73A4DDCB}" destId="{53C9E13A-AD23-E843-A5AE-8FFF2678EACE}" srcOrd="0" destOrd="0" presId="urn:microsoft.com/office/officeart/2008/layout/LinedList"/>
    <dgm:cxn modelId="{ED096463-E5F6-7F44-80CC-31C73389DDA7}" type="presOf" srcId="{D81796B8-B23F-864F-9C94-CD4CAFB06B42}" destId="{B9AF6DBF-F175-7A45-ACB5-421CF38A537A}" srcOrd="0" destOrd="0" presId="urn:microsoft.com/office/officeart/2008/layout/LinedList"/>
    <dgm:cxn modelId="{4273EA66-E61B-CA4E-9808-71E07FAEFA9C}" type="presOf" srcId="{CEDA873A-505F-2641-9E5B-92E25E350DD2}" destId="{CF5A251F-5A8E-D040-8E0C-48BE43F186FE}" srcOrd="0" destOrd="0" presId="urn:microsoft.com/office/officeart/2008/layout/LinedList"/>
    <dgm:cxn modelId="{A910236E-375C-2840-995F-FCEFE40A3379}" srcId="{59EEE8DF-D22D-4B4E-8A1E-EC92E4959738}" destId="{B992F357-92C8-9148-AD62-420E3CE25E58}" srcOrd="8" destOrd="0" parTransId="{11CDD995-5873-E34F-BB39-B3F518FC9B86}" sibTransId="{0E87BEC7-9659-944D-AF58-F3148BEB396B}"/>
    <dgm:cxn modelId="{B7036179-889E-8A42-B801-44C34B918A4C}" type="presOf" srcId="{C097E909-D4AB-6943-BDB7-49349A0D458A}" destId="{A8135B79-B975-A641-9C73-0FC1FB8CACDD}" srcOrd="0" destOrd="0" presId="urn:microsoft.com/office/officeart/2008/layout/LinedList"/>
    <dgm:cxn modelId="{8AC6127D-8110-E848-9807-F67E1ACB4A55}" type="presOf" srcId="{5BE8A66F-00FE-684E-9A10-B66DF03FCFAF}" destId="{2207740F-6034-4B48-95F7-6E0D04C65ACE}" srcOrd="0" destOrd="0" presId="urn:microsoft.com/office/officeart/2008/layout/LinedList"/>
    <dgm:cxn modelId="{1EDF3680-7D73-834B-8E38-6B919DA137A3}" type="presOf" srcId="{21F7B6EF-4324-5244-9635-6E3E75762557}" destId="{3E1EF451-DB9D-2142-99C4-954380799D26}"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77985DCE-E7D8-324E-A996-16098EC7F144}" srcId="{CEDA873A-505F-2641-9E5B-92E25E350DD2}" destId="{112221F2-DBE2-D24D-B14A-F1724FAE7175}" srcOrd="0" destOrd="0" parTransId="{B5F8E0CF-6B2A-214B-87B0-C69BF2940AF6}" sibTransId="{191AD78A-F4C1-424E-A498-A6D5B5B801D5}"/>
    <dgm:cxn modelId="{720776DD-6B4C-744B-9679-BDF5D1A0C6B3}" type="presOf" srcId="{A47267A6-0C0D-D541-A0B4-16BA69CB3F19}" destId="{25DDD40C-F60E-4B4B-8BEC-04B45D4D2AA6}" srcOrd="0" destOrd="0" presId="urn:microsoft.com/office/officeart/2008/layout/LinedList"/>
    <dgm:cxn modelId="{7F6801E4-A7E7-694D-9E4E-B23FD3135070}" srcId="{59EEE8DF-D22D-4B4E-8A1E-EC92E4959738}" destId="{0A70D10A-AA73-5641-9ACC-05CBA1F0E94B}" srcOrd="3" destOrd="0" parTransId="{977104D4-8CE8-AC48-B5FE-DF36E3CF51BB}" sibTransId="{5F05081C-E935-024E-B506-E9F0C332C348}"/>
    <dgm:cxn modelId="{5BAE9BE9-E99C-E441-B8FF-66E73C6B5C1F}" srcId="{59EEE8DF-D22D-4B4E-8A1E-EC92E4959738}" destId="{5BE8A66F-00FE-684E-9A10-B66DF03FCFAF}" srcOrd="2" destOrd="0" parTransId="{FEFD2E01-17D9-EB4C-8BE5-E50185CA5E31}" sibTransId="{424CEB61-1805-2A4C-B8BD-05558D26BF9D}"/>
    <dgm:cxn modelId="{1F5994F3-5CFA-D149-B0DA-ACD2EA7972AB}" type="presOf" srcId="{C9D40671-16AF-8C41-8D41-B4F7E8024DD0}" destId="{5846A75C-E724-9E48-9825-82243C0BA776}" srcOrd="0" destOrd="0" presId="urn:microsoft.com/office/officeart/2008/layout/LinedList"/>
    <dgm:cxn modelId="{F56DA6F3-AB25-9D4A-83F1-A9C4B3A2461E}" srcId="{59EEE8DF-D22D-4B4E-8A1E-EC92E4959738}" destId="{39E37498-8793-AF4A-A4E8-744E73A4DDCB}" srcOrd="6" destOrd="0" parTransId="{028A6607-3563-7540-8A0B-4FAA8A6841CC}" sibTransId="{E0AC3899-AD27-744D-A31A-D2F8D7D85080}"/>
    <dgm:cxn modelId="{35F41DF8-5BCF-5A49-A6B2-274616561AFD}" srcId="{59EEE8DF-D22D-4B4E-8A1E-EC92E4959738}" destId="{D81796B8-B23F-864F-9C94-CD4CAFB06B42}" srcOrd="1" destOrd="0" parTransId="{E7B7D424-14D1-F445-A0DA-12D47A1A9EDA}" sibTransId="{85CF5DAF-9520-544F-BCCF-C847C9833EA1}"/>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CFD407AB-E37A-8B46-AD58-3D4A6339887A}" type="presParOf" srcId="{1EA0990D-EFF9-F445-A47B-8F8A11A70451}" destId="{EEB930A8-8D41-9E4C-AF6F-3BBB64FA2B62}" srcOrd="0" destOrd="0" presId="urn:microsoft.com/office/officeart/2008/layout/LinedList"/>
    <dgm:cxn modelId="{097370C0-D5FD-B44E-8B3E-6F09148A0FD6}" type="presParOf" srcId="{1EA0990D-EFF9-F445-A47B-8F8A11A70451}" destId="{A7EC34EF-109F-8C46-B0B9-30B4EAA4ED23}" srcOrd="1" destOrd="0" presId="urn:microsoft.com/office/officeart/2008/layout/LinedList"/>
    <dgm:cxn modelId="{C2907F0E-BAD8-B846-8B6C-F88BDE16921A}" type="presParOf" srcId="{A7EC34EF-109F-8C46-B0B9-30B4EAA4ED23}" destId="{944F8ACF-7BC7-3949-AA76-6CE9466565D4}" srcOrd="0" destOrd="0" presId="urn:microsoft.com/office/officeart/2008/layout/LinedList"/>
    <dgm:cxn modelId="{D409A26B-AA6E-BB4A-A59C-58B670C93C0E}" type="presParOf" srcId="{A7EC34EF-109F-8C46-B0B9-30B4EAA4ED23}" destId="{25DDD40C-F60E-4B4B-8BEC-04B45D4D2AA6}" srcOrd="1" destOrd="0" presId="urn:microsoft.com/office/officeart/2008/layout/LinedList"/>
    <dgm:cxn modelId="{0720BB28-A02F-AB46-AD6F-2D0B03E9D6A5}" type="presParOf" srcId="{A7EC34EF-109F-8C46-B0B9-30B4EAA4ED23}" destId="{B812EEC9-BCAE-074C-925D-609AED274BB3}" srcOrd="2" destOrd="0" presId="urn:microsoft.com/office/officeart/2008/layout/LinedList"/>
    <dgm:cxn modelId="{E729CE92-9B6E-4540-B672-3A42165F9621}" type="presParOf" srcId="{1EA0990D-EFF9-F445-A47B-8F8A11A70451}" destId="{480AFFAF-7CC5-F74D-AAB3-7FE96022CA99}" srcOrd="2" destOrd="0" presId="urn:microsoft.com/office/officeart/2008/layout/LinedList"/>
    <dgm:cxn modelId="{038D718E-0B00-B84B-9771-7EC1DED4CF4B}" type="presParOf" srcId="{1EA0990D-EFF9-F445-A47B-8F8A11A70451}" destId="{F3E3F1DE-FF80-4C49-A83C-BEF8663E05E7}" srcOrd="3" destOrd="0" presId="urn:microsoft.com/office/officeart/2008/layout/LinedList"/>
    <dgm:cxn modelId="{2F400ED4-44E5-0046-B371-C7076A8F5D3C}" type="presParOf" srcId="{1EA0990D-EFF9-F445-A47B-8F8A11A70451}" destId="{844E0729-200F-6D42-B960-B1C5486648BE}" srcOrd="4" destOrd="0" presId="urn:microsoft.com/office/officeart/2008/layout/LinedList"/>
    <dgm:cxn modelId="{4B2B5169-1399-554D-ADD4-AAB099D4CCDE}" type="presParOf" srcId="{844E0729-200F-6D42-B960-B1C5486648BE}" destId="{74C8ED32-B1F4-BA48-8A15-D4CE549BDF07}" srcOrd="0" destOrd="0" presId="urn:microsoft.com/office/officeart/2008/layout/LinedList"/>
    <dgm:cxn modelId="{7CF66B16-0FD3-4E4C-A286-0AB7FA515947}" type="presParOf" srcId="{844E0729-200F-6D42-B960-B1C5486648BE}" destId="{B9AF6DBF-F175-7A45-ACB5-421CF38A537A}" srcOrd="1" destOrd="0" presId="urn:microsoft.com/office/officeart/2008/layout/LinedList"/>
    <dgm:cxn modelId="{7BF1EDF5-B297-C148-A6C2-2EDD34172F19}" type="presParOf" srcId="{844E0729-200F-6D42-B960-B1C5486648BE}" destId="{18461DF4-ACC5-7845-A80B-7821B841675C}" srcOrd="2" destOrd="0" presId="urn:microsoft.com/office/officeart/2008/layout/LinedList"/>
    <dgm:cxn modelId="{CA2CECBA-50DC-3948-A6F7-E0132B45D2C0}" type="presParOf" srcId="{1EA0990D-EFF9-F445-A47B-8F8A11A70451}" destId="{256FF5FA-88A2-C946-B702-B3EAEFF891FD}" srcOrd="5" destOrd="0" presId="urn:microsoft.com/office/officeart/2008/layout/LinedList"/>
    <dgm:cxn modelId="{CE4F4A0B-AE44-A141-B75E-FE4F283E29F3}" type="presParOf" srcId="{1EA0990D-EFF9-F445-A47B-8F8A11A70451}" destId="{2CCA8140-541B-DA44-9B9B-712CBF0558EA}" srcOrd="6" destOrd="0" presId="urn:microsoft.com/office/officeart/2008/layout/LinedList"/>
    <dgm:cxn modelId="{96CC08C8-BD40-D744-9051-74527A65AACA}" type="presParOf" srcId="{1EA0990D-EFF9-F445-A47B-8F8A11A70451}" destId="{4D36710C-A0EC-324B-8F3A-D0F237BB9752}" srcOrd="7" destOrd="0" presId="urn:microsoft.com/office/officeart/2008/layout/LinedList"/>
    <dgm:cxn modelId="{69E36D62-F2D8-D149-8E04-CB7F7BE3AB1C}" type="presParOf" srcId="{4D36710C-A0EC-324B-8F3A-D0F237BB9752}" destId="{BEB3E5E7-2467-8042-9DE1-BBE6684CA7E2}" srcOrd="0" destOrd="0" presId="urn:microsoft.com/office/officeart/2008/layout/LinedList"/>
    <dgm:cxn modelId="{ECCDAB3A-A80A-6C4F-B1EF-BFFCC10EB2A5}" type="presParOf" srcId="{4D36710C-A0EC-324B-8F3A-D0F237BB9752}" destId="{2207740F-6034-4B48-95F7-6E0D04C65ACE}" srcOrd="1" destOrd="0" presId="urn:microsoft.com/office/officeart/2008/layout/LinedList"/>
    <dgm:cxn modelId="{49976B89-447B-7246-92DA-ED037ACDC67E}" type="presParOf" srcId="{4D36710C-A0EC-324B-8F3A-D0F237BB9752}" destId="{C7EC6040-E573-8548-8B8A-DFEB2E3D0B5C}" srcOrd="2" destOrd="0" presId="urn:microsoft.com/office/officeart/2008/layout/LinedList"/>
    <dgm:cxn modelId="{3B7555B7-CF02-AD4C-85A4-F2145DF72012}" type="presParOf" srcId="{1EA0990D-EFF9-F445-A47B-8F8A11A70451}" destId="{B9A4F70E-9852-0641-B880-9A2199A67907}" srcOrd="8" destOrd="0" presId="urn:microsoft.com/office/officeart/2008/layout/LinedList"/>
    <dgm:cxn modelId="{4CEF751D-1AC2-584A-9694-E22EFE2BC4EA}" type="presParOf" srcId="{1EA0990D-EFF9-F445-A47B-8F8A11A70451}" destId="{341165A2-5952-B248-B91F-8349D6A7F1CE}" srcOrd="9" destOrd="0" presId="urn:microsoft.com/office/officeart/2008/layout/LinedList"/>
    <dgm:cxn modelId="{382239F9-A2BF-C54F-9037-B954248669CA}" type="presParOf" srcId="{1EA0990D-EFF9-F445-A47B-8F8A11A70451}" destId="{32A2F246-9487-3C4B-B4FE-6D03FD7D3B82}" srcOrd="10" destOrd="0" presId="urn:microsoft.com/office/officeart/2008/layout/LinedList"/>
    <dgm:cxn modelId="{6BCA398E-4DDF-9A40-92E5-EDA52C9872BE}" type="presParOf" srcId="{32A2F246-9487-3C4B-B4FE-6D03FD7D3B82}" destId="{05E5B10F-9C0E-B848-A571-E6A051D0AF8E}" srcOrd="0" destOrd="0" presId="urn:microsoft.com/office/officeart/2008/layout/LinedList"/>
    <dgm:cxn modelId="{971B9F1F-A96D-C141-8875-E3227DFFE2B9}" type="presParOf" srcId="{32A2F246-9487-3C4B-B4FE-6D03FD7D3B82}" destId="{8977A79A-8574-B04C-A263-0693F250BFE6}" srcOrd="1" destOrd="0" presId="urn:microsoft.com/office/officeart/2008/layout/LinedList"/>
    <dgm:cxn modelId="{259D97B2-B561-D944-9448-4C52ABC57551}" type="presParOf" srcId="{32A2F246-9487-3C4B-B4FE-6D03FD7D3B82}" destId="{C2359D4D-1798-0D4B-9651-9479311C81A5}" srcOrd="2" destOrd="0" presId="urn:microsoft.com/office/officeart/2008/layout/LinedList"/>
    <dgm:cxn modelId="{A00B4B58-EEC5-9E41-8617-074CBC7750F6}" type="presParOf" srcId="{1EA0990D-EFF9-F445-A47B-8F8A11A70451}" destId="{D3CEAE90-5EE5-4A4C-A664-5A5D603A80A2}" srcOrd="11" destOrd="0" presId="urn:microsoft.com/office/officeart/2008/layout/LinedList"/>
    <dgm:cxn modelId="{5152EDDE-2577-F249-9827-401369AA7217}" type="presParOf" srcId="{1EA0990D-EFF9-F445-A47B-8F8A11A70451}" destId="{742283C8-C35E-AB42-B4AF-934142BF56B0}" srcOrd="12" destOrd="0" presId="urn:microsoft.com/office/officeart/2008/layout/LinedList"/>
    <dgm:cxn modelId="{0D9B943B-E377-5D4A-AD3F-BB03D7860DAA}" type="presParOf" srcId="{1EA0990D-EFF9-F445-A47B-8F8A11A70451}" destId="{29F60086-4B8C-1A40-AAAB-3AA788663EFD}" srcOrd="13" destOrd="0" presId="urn:microsoft.com/office/officeart/2008/layout/LinedList"/>
    <dgm:cxn modelId="{B46A921F-625A-C243-BB25-32BF6FFC0785}" type="presParOf" srcId="{29F60086-4B8C-1A40-AAAB-3AA788663EFD}" destId="{2C04BB90-DF11-F043-9CEB-635C41CB309E}" srcOrd="0" destOrd="0" presId="urn:microsoft.com/office/officeart/2008/layout/LinedList"/>
    <dgm:cxn modelId="{9B451E4F-89EF-8B49-98DF-E06BE585D103}" type="presParOf" srcId="{29F60086-4B8C-1A40-AAAB-3AA788663EFD}" destId="{A8135B79-B975-A641-9C73-0FC1FB8CACDD}" srcOrd="1" destOrd="0" presId="urn:microsoft.com/office/officeart/2008/layout/LinedList"/>
    <dgm:cxn modelId="{98F5D734-46C8-494E-8B3E-6C7B50B7E222}" type="presParOf" srcId="{29F60086-4B8C-1A40-AAAB-3AA788663EFD}" destId="{0D9A2D76-E65C-8D48-999A-B2618F566FC3}" srcOrd="2" destOrd="0" presId="urn:microsoft.com/office/officeart/2008/layout/LinedList"/>
    <dgm:cxn modelId="{C3A416B5-468F-F542-AB87-BB39614788EB}" type="presParOf" srcId="{1EA0990D-EFF9-F445-A47B-8F8A11A70451}" destId="{8E01644A-055B-CD43-8E96-2FA981E8A285}" srcOrd="14" destOrd="0" presId="urn:microsoft.com/office/officeart/2008/layout/LinedList"/>
    <dgm:cxn modelId="{654737A1-806D-4C48-9CC1-7EAB18878246}" type="presParOf" srcId="{1EA0990D-EFF9-F445-A47B-8F8A11A70451}" destId="{023D05E6-492D-A94C-8C0E-48FE17AE6BB1}" srcOrd="15" destOrd="0" presId="urn:microsoft.com/office/officeart/2008/layout/LinedList"/>
    <dgm:cxn modelId="{9B1B53C2-C775-134A-B74F-0EA2C7727785}" type="presParOf" srcId="{1EA0990D-EFF9-F445-A47B-8F8A11A70451}" destId="{0DEE3F23-5C00-B646-BBD9-3F06FEEE8145}" srcOrd="16" destOrd="0" presId="urn:microsoft.com/office/officeart/2008/layout/LinedList"/>
    <dgm:cxn modelId="{2E945472-1160-8645-BD03-15F09636249C}" type="presParOf" srcId="{0DEE3F23-5C00-B646-BBD9-3F06FEEE8145}" destId="{603C01FF-4F87-9A47-9449-F4A470233B7F}" srcOrd="0" destOrd="0" presId="urn:microsoft.com/office/officeart/2008/layout/LinedList"/>
    <dgm:cxn modelId="{D978A2B6-7E0E-BB47-8433-EDEC84F91779}" type="presParOf" srcId="{0DEE3F23-5C00-B646-BBD9-3F06FEEE8145}" destId="{5846A75C-E724-9E48-9825-82243C0BA776}" srcOrd="1" destOrd="0" presId="urn:microsoft.com/office/officeart/2008/layout/LinedList"/>
    <dgm:cxn modelId="{DEE41419-4BE8-344A-80C6-B41F2D072938}" type="presParOf" srcId="{0DEE3F23-5C00-B646-BBD9-3F06FEEE8145}" destId="{7F439FEB-BFD8-FB4E-8508-CC2BD43D7653}" srcOrd="2" destOrd="0" presId="urn:microsoft.com/office/officeart/2008/layout/LinedList"/>
    <dgm:cxn modelId="{3B9BE1B0-F969-9F4A-946D-DC9E7CBFDD2D}" type="presParOf" srcId="{1EA0990D-EFF9-F445-A47B-8F8A11A70451}" destId="{55519F76-3ACB-3644-B5E5-6FE5F6C254D7}" srcOrd="17" destOrd="0" presId="urn:microsoft.com/office/officeart/2008/layout/LinedList"/>
    <dgm:cxn modelId="{6D6A54A9-94D3-E946-905A-AF9081C2C39B}" type="presParOf" srcId="{1EA0990D-EFF9-F445-A47B-8F8A11A70451}" destId="{FC6D9226-9DDA-4944-ACBB-51E828B9BC56}" srcOrd="18" destOrd="0" presId="urn:microsoft.com/office/officeart/2008/layout/LinedList"/>
    <dgm:cxn modelId="{6FC81CA9-EF90-0242-BEC6-9D67C4C09B51}" type="presParOf" srcId="{1EA0990D-EFF9-F445-A47B-8F8A11A70451}" destId="{986F5641-6484-5942-99FB-397EA26521CC}" srcOrd="19" destOrd="0" presId="urn:microsoft.com/office/officeart/2008/layout/LinedList"/>
    <dgm:cxn modelId="{9569B9D5-AC5E-C545-8EBE-57BFF6D60E7F}" type="presParOf" srcId="{986F5641-6484-5942-99FB-397EA26521CC}" destId="{AC27075B-8D5B-3241-BCFA-4B9611C4A18E}" srcOrd="0" destOrd="0" presId="urn:microsoft.com/office/officeart/2008/layout/LinedList"/>
    <dgm:cxn modelId="{3CDF541B-4F78-7A47-8121-9D88280AE1CE}" type="presParOf" srcId="{986F5641-6484-5942-99FB-397EA26521CC}" destId="{53C9E13A-AD23-E843-A5AE-8FFF2678EACE}" srcOrd="1" destOrd="0" presId="urn:microsoft.com/office/officeart/2008/layout/LinedList"/>
    <dgm:cxn modelId="{058CEEAD-9E23-134A-9AA2-6D0EEA82F921}" type="presParOf" srcId="{986F5641-6484-5942-99FB-397EA26521CC}" destId="{4A90BD10-AB68-444A-AED5-85A9D31A30CD}" srcOrd="2" destOrd="0" presId="urn:microsoft.com/office/officeart/2008/layout/LinedList"/>
    <dgm:cxn modelId="{D0A1BC64-8C9F-614E-83D1-A87CF3D206F7}" type="presParOf" srcId="{1EA0990D-EFF9-F445-A47B-8F8A11A70451}" destId="{7B69F05C-9617-6A4B-9B88-E25F95EE44E7}" srcOrd="20" destOrd="0" presId="urn:microsoft.com/office/officeart/2008/layout/LinedList"/>
    <dgm:cxn modelId="{94D10CCE-D0D3-704A-AC22-B96DD34A7D5F}" type="presParOf" srcId="{1EA0990D-EFF9-F445-A47B-8F8A11A70451}" destId="{48A8211B-75E6-F947-B0B1-DA163A4DFEB6}" srcOrd="21" destOrd="0" presId="urn:microsoft.com/office/officeart/2008/layout/LinedList"/>
    <dgm:cxn modelId="{E5668723-C367-624F-B012-82B659677B00}" type="presParOf" srcId="{1EA0990D-EFF9-F445-A47B-8F8A11A70451}" destId="{2623E74B-9076-0642-A67F-D20F05E710CD}" srcOrd="22" destOrd="0" presId="urn:microsoft.com/office/officeart/2008/layout/LinedList"/>
    <dgm:cxn modelId="{9D033ED8-8AB0-674E-9AE3-2C438D1E6889}" type="presParOf" srcId="{2623E74B-9076-0642-A67F-D20F05E710CD}" destId="{3593D4C5-947B-044A-B674-EE4AF7288605}" srcOrd="0" destOrd="0" presId="urn:microsoft.com/office/officeart/2008/layout/LinedList"/>
    <dgm:cxn modelId="{BB2609D4-E510-8B41-AB96-2F3D2DBBF566}" type="presParOf" srcId="{2623E74B-9076-0642-A67F-D20F05E710CD}" destId="{3E1EF451-DB9D-2142-99C4-954380799D26}" srcOrd="1" destOrd="0" presId="urn:microsoft.com/office/officeart/2008/layout/LinedList"/>
    <dgm:cxn modelId="{CBDC7ADC-6889-2C4B-8268-BF8C90174984}" type="presParOf" srcId="{2623E74B-9076-0642-A67F-D20F05E710CD}" destId="{A2343656-7C17-664B-8C75-C3D9EC968F86}" srcOrd="2" destOrd="0" presId="urn:microsoft.com/office/officeart/2008/layout/LinedList"/>
    <dgm:cxn modelId="{4893CF6C-82C2-534A-B56D-AEC127FC27C5}" type="presParOf" srcId="{1EA0990D-EFF9-F445-A47B-8F8A11A70451}" destId="{74D78252-C88E-9A46-BD54-275AA15BE653}" srcOrd="23" destOrd="0" presId="urn:microsoft.com/office/officeart/2008/layout/LinedList"/>
    <dgm:cxn modelId="{38717A92-2EA7-454F-80A7-DE8082D6748E}" type="presParOf" srcId="{1EA0990D-EFF9-F445-A47B-8F8A11A70451}" destId="{6F60AABA-537C-6740-8F26-1E31A3681C9E}" srcOrd="24" destOrd="0" presId="urn:microsoft.com/office/officeart/2008/layout/LinedList"/>
    <dgm:cxn modelId="{488CC66B-076C-9244-ABC2-528E6F06BA39}" type="presParOf" srcId="{1EA0990D-EFF9-F445-A47B-8F8A11A70451}" destId="{DC865D33-6F05-E441-B95D-0C4AFA897A81}" srcOrd="25" destOrd="0" presId="urn:microsoft.com/office/officeart/2008/layout/LinedList"/>
    <dgm:cxn modelId="{8923EBC8-2782-3A45-BE32-847552A4322F}" type="presParOf" srcId="{DC865D33-6F05-E441-B95D-0C4AFA897A81}" destId="{3EF72DF3-D874-0444-A9EE-4E3DB997D979}" srcOrd="0" destOrd="0" presId="urn:microsoft.com/office/officeart/2008/layout/LinedList"/>
    <dgm:cxn modelId="{50DC6C73-D804-9F4D-949D-E366B766285D}" type="presParOf" srcId="{DC865D33-6F05-E441-B95D-0C4AFA897A81}" destId="{5E375DBD-265E-5945-B3F4-0AB62CE54503}" srcOrd="1" destOrd="0" presId="urn:microsoft.com/office/officeart/2008/layout/LinedList"/>
    <dgm:cxn modelId="{EA1851D2-0D5A-224A-8102-A5ADDC69907A}" type="presParOf" srcId="{DC865D33-6F05-E441-B95D-0C4AFA897A81}" destId="{37D53CA3-C318-9D42-ABB3-2B7A0DF981E1}" srcOrd="2" destOrd="0" presId="urn:microsoft.com/office/officeart/2008/layout/LinedList"/>
    <dgm:cxn modelId="{D435A3C1-F3E4-9649-8FDE-9AC3085864FD}" type="presParOf" srcId="{1EA0990D-EFF9-F445-A47B-8F8A11A70451}" destId="{FF46B0B4-4751-5F45-9B02-277DDE5DC7ED}" srcOrd="26" destOrd="0" presId="urn:microsoft.com/office/officeart/2008/layout/LinedList"/>
    <dgm:cxn modelId="{1D642EEA-9BDF-8649-BC00-B93FD436F270}" type="presParOf" srcId="{1EA0990D-EFF9-F445-A47B-8F8A11A70451}" destId="{A48B61AD-3266-D04E-A77B-5999566D8126}" srcOrd="27"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custT="1"/>
      <dgm:spPr/>
      <dgm:t>
        <a:bodyPr/>
        <a:lstStyle/>
        <a:p>
          <a:r>
            <a:rPr lang="en-US" sz="2500" dirty="0"/>
            <a:t>3 Observations of Achievement:</a:t>
          </a:r>
          <a:endParaRPr lang="en-CA" sz="2500"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A47267A6-0C0D-D541-A0B4-16BA69CB3F19}">
      <dgm:prSet custT="1"/>
      <dgm:spPr/>
      <dgm:t>
        <a:bodyPr/>
        <a:lstStyle/>
        <a:p>
          <a:r>
            <a:rPr lang="en-US" sz="1800" baseline="0" dirty="0"/>
            <a:t>1 older adult</a:t>
          </a:r>
          <a:endParaRPr lang="en-CA" sz="1800" dirty="0"/>
        </a:p>
      </dgm:t>
    </dgm:pt>
    <dgm:pt modelId="{6F1E0462-9535-8D40-A177-C119699BD7F2}" type="parTrans" cxnId="{3006D613-111A-694E-A54C-62F432134DD2}">
      <dgm:prSet/>
      <dgm:spPr/>
      <dgm:t>
        <a:bodyPr/>
        <a:lstStyle/>
        <a:p>
          <a:endParaRPr lang="en-US"/>
        </a:p>
      </dgm:t>
    </dgm:pt>
    <dgm:pt modelId="{A1A3FECE-111E-8645-A723-73CA5D71344F}" type="sibTrans" cxnId="{3006D613-111A-694E-A54C-62F432134DD2}">
      <dgm:prSet/>
      <dgm:spPr/>
      <dgm:t>
        <a:bodyPr/>
        <a:lstStyle/>
        <a:p>
          <a:endParaRPr lang="en-US"/>
        </a:p>
      </dgm:t>
    </dgm:pt>
    <dgm:pt modelId="{D81796B8-B23F-864F-9C94-CD4CAFB06B42}">
      <dgm:prSet custT="1"/>
      <dgm:spPr/>
      <dgm:t>
        <a:bodyPr/>
        <a:lstStyle/>
        <a:p>
          <a:r>
            <a:rPr lang="en-CA" sz="1800" dirty="0"/>
            <a:t>1 adult</a:t>
          </a:r>
        </a:p>
      </dgm:t>
    </dgm:pt>
    <dgm:pt modelId="{E7B7D424-14D1-F445-A0DA-12D47A1A9EDA}" type="parTrans" cxnId="{35F41DF8-5BCF-5A49-A6B2-274616561AFD}">
      <dgm:prSet/>
      <dgm:spPr/>
      <dgm:t>
        <a:bodyPr/>
        <a:lstStyle/>
        <a:p>
          <a:endParaRPr lang="en-US"/>
        </a:p>
      </dgm:t>
    </dgm:pt>
    <dgm:pt modelId="{85CF5DAF-9520-544F-BCCF-C847C9833EA1}" type="sibTrans" cxnId="{35F41DF8-5BCF-5A49-A6B2-274616561AFD}">
      <dgm:prSet/>
      <dgm:spPr/>
      <dgm:t>
        <a:bodyPr/>
        <a:lstStyle/>
        <a:p>
          <a:endParaRPr lang="en-US"/>
        </a:p>
      </dgm:t>
    </dgm:pt>
    <dgm:pt modelId="{59EEE8DF-D22D-4B4E-8A1E-EC92E4959738}">
      <dgm:prSet/>
      <dgm:spPr/>
      <dgm:t>
        <a:bodyPr/>
        <a:lstStyle/>
        <a:p>
          <a:r>
            <a:rPr lang="en-CA" dirty="0"/>
            <a:t>At least:</a:t>
          </a:r>
        </a:p>
      </dgm:t>
    </dgm:pt>
    <dgm:pt modelId="{6F104D23-4C8A-4042-AAFF-209334932D08}" type="sibTrans" cxnId="{B3B41AFB-7710-EC4B-8D38-44B6A60AA521}">
      <dgm:prSet/>
      <dgm:spPr/>
      <dgm:t>
        <a:bodyPr/>
        <a:lstStyle/>
        <a:p>
          <a:endParaRPr lang="en-US"/>
        </a:p>
      </dgm:t>
    </dgm:pt>
    <dgm:pt modelId="{13892624-4196-8A4A-A331-420AB3F46693}" type="parTrans" cxnId="{B3B41AFB-7710-EC4B-8D38-44B6A60AA521}">
      <dgm:prSet/>
      <dgm:spPr/>
      <dgm:t>
        <a:bodyPr/>
        <a:lstStyle/>
        <a:p>
          <a:endParaRPr lang="en-US"/>
        </a:p>
      </dgm:t>
    </dgm:pt>
    <dgm:pt modelId="{5CB98C99-099B-134A-9747-15BF840ED885}">
      <dgm:prSet custT="1"/>
      <dgm:spPr/>
      <dgm:t>
        <a:bodyPr/>
        <a:lstStyle/>
        <a:p>
          <a:r>
            <a:rPr lang="en-US" sz="1800" dirty="0"/>
            <a:t>2 for ECT</a:t>
          </a:r>
        </a:p>
      </dgm:t>
    </dgm:pt>
    <dgm:pt modelId="{29FA97F9-C096-2848-B15A-ECC968158529}" type="parTrans" cxnId="{2A703CAA-47DE-8F45-8954-F758978814E6}">
      <dgm:prSet/>
      <dgm:spPr/>
      <dgm:t>
        <a:bodyPr/>
        <a:lstStyle/>
        <a:p>
          <a:endParaRPr lang="en-US"/>
        </a:p>
      </dgm:t>
    </dgm:pt>
    <dgm:pt modelId="{CAE98B1C-4304-0143-B9D8-EC4A6BD1C032}" type="sibTrans" cxnId="{2A703CAA-47DE-8F45-8954-F758978814E6}">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5"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custLinFactNeighborY="10493"/>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5" custScaleY="71890" custLinFactNeighborX="-525" custLinFactNeighborY="18306"/>
      <dgm:spPr/>
    </dgm:pt>
    <dgm:pt modelId="{1EA0990D-EFF9-F445-A47B-8F8A11A70451}" type="pres">
      <dgm:prSet presAssocID="{59EEE8DF-D22D-4B4E-8A1E-EC92E4959738}" presName="vert1" presStyleCnt="0"/>
      <dgm:spPr/>
    </dgm:pt>
    <dgm:pt modelId="{EEB930A8-8D41-9E4C-AF6F-3BBB64FA2B62}" type="pres">
      <dgm:prSet presAssocID="{A47267A6-0C0D-D541-A0B4-16BA69CB3F19}" presName="vertSpace2a" presStyleCnt="0"/>
      <dgm:spPr/>
    </dgm:pt>
    <dgm:pt modelId="{A7EC34EF-109F-8C46-B0B9-30B4EAA4ED23}" type="pres">
      <dgm:prSet presAssocID="{A47267A6-0C0D-D541-A0B4-16BA69CB3F19}" presName="horz2" presStyleCnt="0"/>
      <dgm:spPr/>
    </dgm:pt>
    <dgm:pt modelId="{944F8ACF-7BC7-3949-AA76-6CE9466565D4}" type="pres">
      <dgm:prSet presAssocID="{A47267A6-0C0D-D541-A0B4-16BA69CB3F19}" presName="horzSpace2" presStyleCnt="0"/>
      <dgm:spPr/>
    </dgm:pt>
    <dgm:pt modelId="{25DDD40C-F60E-4B4B-8BEC-04B45D4D2AA6}" type="pres">
      <dgm:prSet presAssocID="{A47267A6-0C0D-D541-A0B4-16BA69CB3F19}" presName="tx2" presStyleLbl="revTx" presStyleIdx="2" presStyleCnt="5" custLinFactNeighborY="33247"/>
      <dgm:spPr/>
    </dgm:pt>
    <dgm:pt modelId="{B812EEC9-BCAE-074C-925D-609AED274BB3}" type="pres">
      <dgm:prSet presAssocID="{A47267A6-0C0D-D541-A0B4-16BA69CB3F19}" presName="vert2" presStyleCnt="0"/>
      <dgm:spPr/>
    </dgm:pt>
    <dgm:pt modelId="{480AFFAF-7CC5-F74D-AAB3-7FE96022CA99}" type="pres">
      <dgm:prSet presAssocID="{A47267A6-0C0D-D541-A0B4-16BA69CB3F19}" presName="thinLine2b" presStyleLbl="callout" presStyleIdx="0" presStyleCnt="3" custLinFactY="100000" custLinFactNeighborX="271" custLinFactNeighborY="142773"/>
      <dgm:spPr/>
    </dgm:pt>
    <dgm:pt modelId="{F3E3F1DE-FF80-4C49-A83C-BEF8663E05E7}" type="pres">
      <dgm:prSet presAssocID="{A47267A6-0C0D-D541-A0B4-16BA69CB3F19}" presName="vertSpace2b" presStyleCnt="0"/>
      <dgm:spPr/>
    </dgm:pt>
    <dgm:pt modelId="{844E0729-200F-6D42-B960-B1C5486648BE}" type="pres">
      <dgm:prSet presAssocID="{D81796B8-B23F-864F-9C94-CD4CAFB06B42}" presName="horz2" presStyleCnt="0"/>
      <dgm:spPr/>
    </dgm:pt>
    <dgm:pt modelId="{74C8ED32-B1F4-BA48-8A15-D4CE549BDF07}" type="pres">
      <dgm:prSet presAssocID="{D81796B8-B23F-864F-9C94-CD4CAFB06B42}" presName="horzSpace2" presStyleCnt="0"/>
      <dgm:spPr/>
    </dgm:pt>
    <dgm:pt modelId="{B9AF6DBF-F175-7A45-ACB5-421CF38A537A}" type="pres">
      <dgm:prSet presAssocID="{D81796B8-B23F-864F-9C94-CD4CAFB06B42}" presName="tx2" presStyleLbl="revTx" presStyleIdx="3" presStyleCnt="5" custLinFactNeighborY="3110"/>
      <dgm:spPr/>
    </dgm:pt>
    <dgm:pt modelId="{18461DF4-ACC5-7845-A80B-7821B841675C}" type="pres">
      <dgm:prSet presAssocID="{D81796B8-B23F-864F-9C94-CD4CAFB06B42}" presName="vert2" presStyleCnt="0"/>
      <dgm:spPr/>
    </dgm:pt>
    <dgm:pt modelId="{256FF5FA-88A2-C946-B702-B3EAEFF891FD}" type="pres">
      <dgm:prSet presAssocID="{D81796B8-B23F-864F-9C94-CD4CAFB06B42}" presName="thinLine2b" presStyleLbl="callout" presStyleIdx="1" presStyleCnt="3"/>
      <dgm:spPr/>
    </dgm:pt>
    <dgm:pt modelId="{2CCA8140-541B-DA44-9B9B-712CBF0558EA}" type="pres">
      <dgm:prSet presAssocID="{D81796B8-B23F-864F-9C94-CD4CAFB06B42}" presName="vertSpace2b" presStyleCnt="0"/>
      <dgm:spPr/>
    </dgm:pt>
    <dgm:pt modelId="{8E757C16-5CD8-B147-9CFD-EB094E7087F7}" type="pres">
      <dgm:prSet presAssocID="{5CB98C99-099B-134A-9747-15BF840ED885}" presName="horz2" presStyleCnt="0"/>
      <dgm:spPr/>
    </dgm:pt>
    <dgm:pt modelId="{3D968E5E-31F2-5E45-AA82-309968DF9379}" type="pres">
      <dgm:prSet presAssocID="{5CB98C99-099B-134A-9747-15BF840ED885}" presName="horzSpace2" presStyleCnt="0"/>
      <dgm:spPr/>
    </dgm:pt>
    <dgm:pt modelId="{0FB428B0-07F5-C341-9E67-A68B6E015EFB}" type="pres">
      <dgm:prSet presAssocID="{5CB98C99-099B-134A-9747-15BF840ED885}" presName="tx2" presStyleLbl="revTx" presStyleIdx="4" presStyleCnt="5"/>
      <dgm:spPr/>
    </dgm:pt>
    <dgm:pt modelId="{A662C1B5-9205-2043-8C30-CC0AE9B3CE9A}" type="pres">
      <dgm:prSet presAssocID="{5CB98C99-099B-134A-9747-15BF840ED885}" presName="vert2" presStyleCnt="0"/>
      <dgm:spPr/>
    </dgm:pt>
    <dgm:pt modelId="{EDC03F6C-08AE-2647-82C7-67D671B73F02}" type="pres">
      <dgm:prSet presAssocID="{5CB98C99-099B-134A-9747-15BF840ED885}" presName="thinLine2b" presStyleLbl="callout" presStyleIdx="2" presStyleCnt="3"/>
      <dgm:spPr/>
    </dgm:pt>
    <dgm:pt modelId="{C366D1BF-FCCB-D544-9B30-D61CAE2FCB8B}" type="pres">
      <dgm:prSet presAssocID="{5CB98C99-099B-134A-9747-15BF840ED885}" presName="vertSpace2b" presStyleCnt="0"/>
      <dgm:spPr/>
    </dgm:pt>
  </dgm:ptLst>
  <dgm:cxnLst>
    <dgm:cxn modelId="{3006D613-111A-694E-A54C-62F432134DD2}" srcId="{59EEE8DF-D22D-4B4E-8A1E-EC92E4959738}" destId="{A47267A6-0C0D-D541-A0B4-16BA69CB3F19}" srcOrd="0" destOrd="0" parTransId="{6F1E0462-9535-8D40-A177-C119699BD7F2}" sibTransId="{A1A3FECE-111E-8645-A723-73CA5D71344F}"/>
    <dgm:cxn modelId="{1F35273B-C712-7943-9538-308ABD783A29}" type="presOf" srcId="{112221F2-DBE2-D24D-B14A-F1724FAE7175}" destId="{D6F7EE32-AA19-D14C-8539-1A859E41669C}" srcOrd="0" destOrd="0" presId="urn:microsoft.com/office/officeart/2008/layout/LinedList"/>
    <dgm:cxn modelId="{353B413C-79A2-4A4F-A42D-FE0342168860}" type="presOf" srcId="{5CB98C99-099B-134A-9747-15BF840ED885}" destId="{0FB428B0-07F5-C341-9E67-A68B6E015EFB}" srcOrd="0" destOrd="0" presId="urn:microsoft.com/office/officeart/2008/layout/LinedList"/>
    <dgm:cxn modelId="{ED096463-E5F6-7F44-80CC-31C73389DDA7}" type="presOf" srcId="{D81796B8-B23F-864F-9C94-CD4CAFB06B42}" destId="{B9AF6DBF-F175-7A45-ACB5-421CF38A537A}" srcOrd="0" destOrd="0" presId="urn:microsoft.com/office/officeart/2008/layout/LinedList"/>
    <dgm:cxn modelId="{4273EA66-E61B-CA4E-9808-71E07FAEFA9C}" type="presOf" srcId="{CEDA873A-505F-2641-9E5B-92E25E350DD2}" destId="{CF5A251F-5A8E-D040-8E0C-48BE43F186FE}"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2A703CAA-47DE-8F45-8954-F758978814E6}" srcId="{59EEE8DF-D22D-4B4E-8A1E-EC92E4959738}" destId="{5CB98C99-099B-134A-9747-15BF840ED885}" srcOrd="2" destOrd="0" parTransId="{29FA97F9-C096-2848-B15A-ECC968158529}" sibTransId="{CAE98B1C-4304-0143-B9D8-EC4A6BD1C032}"/>
    <dgm:cxn modelId="{77985DCE-E7D8-324E-A996-16098EC7F144}" srcId="{CEDA873A-505F-2641-9E5B-92E25E350DD2}" destId="{112221F2-DBE2-D24D-B14A-F1724FAE7175}" srcOrd="0" destOrd="0" parTransId="{B5F8E0CF-6B2A-214B-87B0-C69BF2940AF6}" sibTransId="{191AD78A-F4C1-424E-A498-A6D5B5B801D5}"/>
    <dgm:cxn modelId="{720776DD-6B4C-744B-9679-BDF5D1A0C6B3}" type="presOf" srcId="{A47267A6-0C0D-D541-A0B4-16BA69CB3F19}" destId="{25DDD40C-F60E-4B4B-8BEC-04B45D4D2AA6}" srcOrd="0" destOrd="0" presId="urn:microsoft.com/office/officeart/2008/layout/LinedList"/>
    <dgm:cxn modelId="{35F41DF8-5BCF-5A49-A6B2-274616561AFD}" srcId="{59EEE8DF-D22D-4B4E-8A1E-EC92E4959738}" destId="{D81796B8-B23F-864F-9C94-CD4CAFB06B42}" srcOrd="1" destOrd="0" parTransId="{E7B7D424-14D1-F445-A0DA-12D47A1A9EDA}" sibTransId="{85CF5DAF-9520-544F-BCCF-C847C9833EA1}"/>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CFD407AB-E37A-8B46-AD58-3D4A6339887A}" type="presParOf" srcId="{1EA0990D-EFF9-F445-A47B-8F8A11A70451}" destId="{EEB930A8-8D41-9E4C-AF6F-3BBB64FA2B62}" srcOrd="0" destOrd="0" presId="urn:microsoft.com/office/officeart/2008/layout/LinedList"/>
    <dgm:cxn modelId="{097370C0-D5FD-B44E-8B3E-6F09148A0FD6}" type="presParOf" srcId="{1EA0990D-EFF9-F445-A47B-8F8A11A70451}" destId="{A7EC34EF-109F-8C46-B0B9-30B4EAA4ED23}" srcOrd="1" destOrd="0" presId="urn:microsoft.com/office/officeart/2008/layout/LinedList"/>
    <dgm:cxn modelId="{C2907F0E-BAD8-B846-8B6C-F88BDE16921A}" type="presParOf" srcId="{A7EC34EF-109F-8C46-B0B9-30B4EAA4ED23}" destId="{944F8ACF-7BC7-3949-AA76-6CE9466565D4}" srcOrd="0" destOrd="0" presId="urn:microsoft.com/office/officeart/2008/layout/LinedList"/>
    <dgm:cxn modelId="{D409A26B-AA6E-BB4A-A59C-58B670C93C0E}" type="presParOf" srcId="{A7EC34EF-109F-8C46-B0B9-30B4EAA4ED23}" destId="{25DDD40C-F60E-4B4B-8BEC-04B45D4D2AA6}" srcOrd="1" destOrd="0" presId="urn:microsoft.com/office/officeart/2008/layout/LinedList"/>
    <dgm:cxn modelId="{0720BB28-A02F-AB46-AD6F-2D0B03E9D6A5}" type="presParOf" srcId="{A7EC34EF-109F-8C46-B0B9-30B4EAA4ED23}" destId="{B812EEC9-BCAE-074C-925D-609AED274BB3}" srcOrd="2" destOrd="0" presId="urn:microsoft.com/office/officeart/2008/layout/LinedList"/>
    <dgm:cxn modelId="{E729CE92-9B6E-4540-B672-3A42165F9621}" type="presParOf" srcId="{1EA0990D-EFF9-F445-A47B-8F8A11A70451}" destId="{480AFFAF-7CC5-F74D-AAB3-7FE96022CA99}" srcOrd="2" destOrd="0" presId="urn:microsoft.com/office/officeart/2008/layout/LinedList"/>
    <dgm:cxn modelId="{038D718E-0B00-B84B-9771-7EC1DED4CF4B}" type="presParOf" srcId="{1EA0990D-EFF9-F445-A47B-8F8A11A70451}" destId="{F3E3F1DE-FF80-4C49-A83C-BEF8663E05E7}" srcOrd="3" destOrd="0" presId="urn:microsoft.com/office/officeart/2008/layout/LinedList"/>
    <dgm:cxn modelId="{2F400ED4-44E5-0046-B371-C7076A8F5D3C}" type="presParOf" srcId="{1EA0990D-EFF9-F445-A47B-8F8A11A70451}" destId="{844E0729-200F-6D42-B960-B1C5486648BE}" srcOrd="4" destOrd="0" presId="urn:microsoft.com/office/officeart/2008/layout/LinedList"/>
    <dgm:cxn modelId="{4B2B5169-1399-554D-ADD4-AAB099D4CCDE}" type="presParOf" srcId="{844E0729-200F-6D42-B960-B1C5486648BE}" destId="{74C8ED32-B1F4-BA48-8A15-D4CE549BDF07}" srcOrd="0" destOrd="0" presId="urn:microsoft.com/office/officeart/2008/layout/LinedList"/>
    <dgm:cxn modelId="{7CF66B16-0FD3-4E4C-A286-0AB7FA515947}" type="presParOf" srcId="{844E0729-200F-6D42-B960-B1C5486648BE}" destId="{B9AF6DBF-F175-7A45-ACB5-421CF38A537A}" srcOrd="1" destOrd="0" presId="urn:microsoft.com/office/officeart/2008/layout/LinedList"/>
    <dgm:cxn modelId="{7BF1EDF5-B297-C148-A6C2-2EDD34172F19}" type="presParOf" srcId="{844E0729-200F-6D42-B960-B1C5486648BE}" destId="{18461DF4-ACC5-7845-A80B-7821B841675C}" srcOrd="2" destOrd="0" presId="urn:microsoft.com/office/officeart/2008/layout/LinedList"/>
    <dgm:cxn modelId="{CA2CECBA-50DC-3948-A6F7-E0132B45D2C0}" type="presParOf" srcId="{1EA0990D-EFF9-F445-A47B-8F8A11A70451}" destId="{256FF5FA-88A2-C946-B702-B3EAEFF891FD}" srcOrd="5" destOrd="0" presId="urn:microsoft.com/office/officeart/2008/layout/LinedList"/>
    <dgm:cxn modelId="{CE4F4A0B-AE44-A141-B75E-FE4F283E29F3}" type="presParOf" srcId="{1EA0990D-EFF9-F445-A47B-8F8A11A70451}" destId="{2CCA8140-541B-DA44-9B9B-712CBF0558EA}" srcOrd="6" destOrd="0" presId="urn:microsoft.com/office/officeart/2008/layout/LinedList"/>
    <dgm:cxn modelId="{AD30A208-B454-F84E-9BE3-C7274884186C}" type="presParOf" srcId="{1EA0990D-EFF9-F445-A47B-8F8A11A70451}" destId="{8E757C16-5CD8-B147-9CFD-EB094E7087F7}" srcOrd="7" destOrd="0" presId="urn:microsoft.com/office/officeart/2008/layout/LinedList"/>
    <dgm:cxn modelId="{137D6F3B-BBF6-8542-B797-3A8A97643DC0}" type="presParOf" srcId="{8E757C16-5CD8-B147-9CFD-EB094E7087F7}" destId="{3D968E5E-31F2-5E45-AA82-309968DF9379}" srcOrd="0" destOrd="0" presId="urn:microsoft.com/office/officeart/2008/layout/LinedList"/>
    <dgm:cxn modelId="{3034F7B1-2E6E-9846-BD54-98AF17CB3032}" type="presParOf" srcId="{8E757C16-5CD8-B147-9CFD-EB094E7087F7}" destId="{0FB428B0-07F5-C341-9E67-A68B6E015EFB}" srcOrd="1" destOrd="0" presId="urn:microsoft.com/office/officeart/2008/layout/LinedList"/>
    <dgm:cxn modelId="{F212C598-C29E-DB4B-AE87-A17B7EF03969}" type="presParOf" srcId="{8E757C16-5CD8-B147-9CFD-EB094E7087F7}" destId="{A662C1B5-9205-2043-8C30-CC0AE9B3CE9A}" srcOrd="2" destOrd="0" presId="urn:microsoft.com/office/officeart/2008/layout/LinedList"/>
    <dgm:cxn modelId="{BFEA7AFE-43F8-9144-AA60-639FFC960EC8}" type="presParOf" srcId="{1EA0990D-EFF9-F445-A47B-8F8A11A70451}" destId="{EDC03F6C-08AE-2647-82C7-67D671B73F02}" srcOrd="8" destOrd="0" presId="urn:microsoft.com/office/officeart/2008/layout/LinedList"/>
    <dgm:cxn modelId="{607D3DD7-58AF-A142-BD7C-9FBD9ED2EF80}" type="presParOf" srcId="{1EA0990D-EFF9-F445-A47B-8F8A11A70451}" destId="{C366D1BF-FCCB-D544-9B30-D61CAE2FCB8B}" srcOrd="9"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EDA873A-505F-2641-9E5B-92E25E350DD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12221F2-DBE2-D24D-B14A-F1724FAE7175}">
      <dgm:prSet custT="1"/>
      <dgm:spPr/>
      <dgm:t>
        <a:bodyPr/>
        <a:lstStyle/>
        <a:p>
          <a:r>
            <a:rPr lang="en-US" sz="2500" dirty="0"/>
            <a:t>3 Observations of Achievement:</a:t>
          </a:r>
          <a:endParaRPr lang="en-CA" sz="2500" dirty="0"/>
        </a:p>
      </dgm:t>
    </dgm:pt>
    <dgm:pt modelId="{B5F8E0CF-6B2A-214B-87B0-C69BF2940AF6}" type="parTrans" cxnId="{77985DCE-E7D8-324E-A996-16098EC7F144}">
      <dgm:prSet/>
      <dgm:spPr/>
      <dgm:t>
        <a:bodyPr/>
        <a:lstStyle/>
        <a:p>
          <a:endParaRPr lang="en-US"/>
        </a:p>
      </dgm:t>
    </dgm:pt>
    <dgm:pt modelId="{191AD78A-F4C1-424E-A498-A6D5B5B801D5}" type="sibTrans" cxnId="{77985DCE-E7D8-324E-A996-16098EC7F144}">
      <dgm:prSet/>
      <dgm:spPr/>
      <dgm:t>
        <a:bodyPr/>
        <a:lstStyle/>
        <a:p>
          <a:endParaRPr lang="en-US"/>
        </a:p>
      </dgm:t>
    </dgm:pt>
    <dgm:pt modelId="{59EEE8DF-D22D-4B4E-8A1E-EC92E4959738}">
      <dgm:prSet/>
      <dgm:spPr/>
      <dgm:t>
        <a:bodyPr/>
        <a:lstStyle/>
        <a:p>
          <a:r>
            <a:rPr lang="en-CA" dirty="0"/>
            <a:t>At least:</a:t>
          </a:r>
        </a:p>
      </dgm:t>
    </dgm:pt>
    <dgm:pt modelId="{6F104D23-4C8A-4042-AAFF-209334932D08}" type="sibTrans" cxnId="{B3B41AFB-7710-EC4B-8D38-44B6A60AA521}">
      <dgm:prSet/>
      <dgm:spPr/>
      <dgm:t>
        <a:bodyPr/>
        <a:lstStyle/>
        <a:p>
          <a:endParaRPr lang="en-US"/>
        </a:p>
      </dgm:t>
    </dgm:pt>
    <dgm:pt modelId="{13892624-4196-8A4A-A331-420AB3F46693}" type="parTrans" cxnId="{B3B41AFB-7710-EC4B-8D38-44B6A60AA521}">
      <dgm:prSet/>
      <dgm:spPr/>
      <dgm:t>
        <a:bodyPr/>
        <a:lstStyle/>
        <a:p>
          <a:endParaRPr lang="en-US"/>
        </a:p>
      </dgm:t>
    </dgm:pt>
    <dgm:pt modelId="{5CB98C99-099B-134A-9747-15BF840ED885}">
      <dgm:prSet custT="1"/>
      <dgm:spPr/>
      <dgm:t>
        <a:bodyPr/>
        <a:lstStyle/>
        <a:p>
          <a:r>
            <a:rPr lang="en-US" sz="1800" dirty="0"/>
            <a:t>2 for ECT</a:t>
          </a:r>
        </a:p>
      </dgm:t>
    </dgm:pt>
    <dgm:pt modelId="{29FA97F9-C096-2848-B15A-ECC968158529}" type="parTrans" cxnId="{2A703CAA-47DE-8F45-8954-F758978814E6}">
      <dgm:prSet/>
      <dgm:spPr/>
      <dgm:t>
        <a:bodyPr/>
        <a:lstStyle/>
        <a:p>
          <a:endParaRPr lang="en-US"/>
        </a:p>
      </dgm:t>
    </dgm:pt>
    <dgm:pt modelId="{CAE98B1C-4304-0143-B9D8-EC4A6BD1C032}" type="sibTrans" cxnId="{2A703CAA-47DE-8F45-8954-F758978814E6}">
      <dgm:prSet/>
      <dgm:spPr/>
      <dgm:t>
        <a:bodyPr/>
        <a:lstStyle/>
        <a:p>
          <a:endParaRPr lang="en-US"/>
        </a:p>
      </dgm:t>
    </dgm:pt>
    <dgm:pt modelId="{CF5A251F-5A8E-D040-8E0C-48BE43F186FE}" type="pres">
      <dgm:prSet presAssocID="{CEDA873A-505F-2641-9E5B-92E25E350DD2}" presName="vert0" presStyleCnt="0">
        <dgm:presLayoutVars>
          <dgm:dir/>
          <dgm:animOne val="branch"/>
          <dgm:animLvl val="lvl"/>
        </dgm:presLayoutVars>
      </dgm:prSet>
      <dgm:spPr/>
    </dgm:pt>
    <dgm:pt modelId="{F95B8CC9-A804-0341-A4D8-541948FBF501}" type="pres">
      <dgm:prSet presAssocID="{112221F2-DBE2-D24D-B14A-F1724FAE7175}" presName="thickLine" presStyleLbl="alignNode1" presStyleIdx="0" presStyleCnt="2"/>
      <dgm:spPr/>
    </dgm:pt>
    <dgm:pt modelId="{B395A879-3F2C-154F-8216-8B4C2F8815C3}" type="pres">
      <dgm:prSet presAssocID="{112221F2-DBE2-D24D-B14A-F1724FAE7175}" presName="horz1" presStyleCnt="0"/>
      <dgm:spPr/>
    </dgm:pt>
    <dgm:pt modelId="{D6F7EE32-AA19-D14C-8539-1A859E41669C}" type="pres">
      <dgm:prSet presAssocID="{112221F2-DBE2-D24D-B14A-F1724FAE7175}" presName="tx1" presStyleLbl="revTx" presStyleIdx="0" presStyleCnt="3" custScaleX="500000" custScaleY="13024"/>
      <dgm:spPr/>
    </dgm:pt>
    <dgm:pt modelId="{83106144-1619-2E40-A88B-683601758780}" type="pres">
      <dgm:prSet presAssocID="{112221F2-DBE2-D24D-B14A-F1724FAE7175}" presName="vert1" presStyleCnt="0"/>
      <dgm:spPr/>
    </dgm:pt>
    <dgm:pt modelId="{500D858C-DA02-C74D-8F76-A5AE10C9466D}" type="pres">
      <dgm:prSet presAssocID="{59EEE8DF-D22D-4B4E-8A1E-EC92E4959738}" presName="thickLine" presStyleLbl="alignNode1" presStyleIdx="1" presStyleCnt="2" custLinFactNeighborY="10493"/>
      <dgm:spPr/>
    </dgm:pt>
    <dgm:pt modelId="{6DDE2601-0839-2844-84CF-26577857A91C}" type="pres">
      <dgm:prSet presAssocID="{59EEE8DF-D22D-4B4E-8A1E-EC92E4959738}" presName="horz1" presStyleCnt="0"/>
      <dgm:spPr/>
    </dgm:pt>
    <dgm:pt modelId="{2BD0558D-463B-D547-B259-E73F4B96144E}" type="pres">
      <dgm:prSet presAssocID="{59EEE8DF-D22D-4B4E-8A1E-EC92E4959738}" presName="tx1" presStyleLbl="revTx" presStyleIdx="1" presStyleCnt="3" custScaleY="71890" custLinFactNeighborX="-525" custLinFactNeighborY="18306"/>
      <dgm:spPr/>
    </dgm:pt>
    <dgm:pt modelId="{1EA0990D-EFF9-F445-A47B-8F8A11A70451}" type="pres">
      <dgm:prSet presAssocID="{59EEE8DF-D22D-4B4E-8A1E-EC92E4959738}" presName="vert1" presStyleCnt="0"/>
      <dgm:spPr/>
    </dgm:pt>
    <dgm:pt modelId="{FDC8BBC7-DA3E-C748-ABC1-CB1319FD5AEB}" type="pres">
      <dgm:prSet presAssocID="{5CB98C99-099B-134A-9747-15BF840ED885}" presName="vertSpace2a" presStyleCnt="0"/>
      <dgm:spPr/>
    </dgm:pt>
    <dgm:pt modelId="{8E757C16-5CD8-B147-9CFD-EB094E7087F7}" type="pres">
      <dgm:prSet presAssocID="{5CB98C99-099B-134A-9747-15BF840ED885}" presName="horz2" presStyleCnt="0"/>
      <dgm:spPr/>
    </dgm:pt>
    <dgm:pt modelId="{3D968E5E-31F2-5E45-AA82-309968DF9379}" type="pres">
      <dgm:prSet presAssocID="{5CB98C99-099B-134A-9747-15BF840ED885}" presName="horzSpace2" presStyleCnt="0"/>
      <dgm:spPr/>
    </dgm:pt>
    <dgm:pt modelId="{0FB428B0-07F5-C341-9E67-A68B6E015EFB}" type="pres">
      <dgm:prSet presAssocID="{5CB98C99-099B-134A-9747-15BF840ED885}" presName="tx2" presStyleLbl="revTx" presStyleIdx="2" presStyleCnt="3" custScaleY="48160" custLinFactNeighborX="1361" custLinFactNeighborY="13374"/>
      <dgm:spPr/>
    </dgm:pt>
    <dgm:pt modelId="{A662C1B5-9205-2043-8C30-CC0AE9B3CE9A}" type="pres">
      <dgm:prSet presAssocID="{5CB98C99-099B-134A-9747-15BF840ED885}" presName="vert2" presStyleCnt="0"/>
      <dgm:spPr/>
    </dgm:pt>
    <dgm:pt modelId="{EDC03F6C-08AE-2647-82C7-67D671B73F02}" type="pres">
      <dgm:prSet presAssocID="{5CB98C99-099B-134A-9747-15BF840ED885}" presName="thinLine2b" presStyleLbl="callout" presStyleIdx="0" presStyleCnt="1"/>
      <dgm:spPr/>
    </dgm:pt>
    <dgm:pt modelId="{C366D1BF-FCCB-D544-9B30-D61CAE2FCB8B}" type="pres">
      <dgm:prSet presAssocID="{5CB98C99-099B-134A-9747-15BF840ED885}" presName="vertSpace2b" presStyleCnt="0"/>
      <dgm:spPr/>
    </dgm:pt>
  </dgm:ptLst>
  <dgm:cxnLst>
    <dgm:cxn modelId="{1F35273B-C712-7943-9538-308ABD783A29}" type="presOf" srcId="{112221F2-DBE2-D24D-B14A-F1724FAE7175}" destId="{D6F7EE32-AA19-D14C-8539-1A859E41669C}" srcOrd="0" destOrd="0" presId="urn:microsoft.com/office/officeart/2008/layout/LinedList"/>
    <dgm:cxn modelId="{353B413C-79A2-4A4F-A42D-FE0342168860}" type="presOf" srcId="{5CB98C99-099B-134A-9747-15BF840ED885}" destId="{0FB428B0-07F5-C341-9E67-A68B6E015EFB}" srcOrd="0" destOrd="0" presId="urn:microsoft.com/office/officeart/2008/layout/LinedList"/>
    <dgm:cxn modelId="{4273EA66-E61B-CA4E-9808-71E07FAEFA9C}" type="presOf" srcId="{CEDA873A-505F-2641-9E5B-92E25E350DD2}" destId="{CF5A251F-5A8E-D040-8E0C-48BE43F186FE}" srcOrd="0" destOrd="0" presId="urn:microsoft.com/office/officeart/2008/layout/LinedList"/>
    <dgm:cxn modelId="{FC61CF8A-9A05-144C-82EC-C71DFD67C562}" type="presOf" srcId="{59EEE8DF-D22D-4B4E-8A1E-EC92E4959738}" destId="{2BD0558D-463B-D547-B259-E73F4B96144E}" srcOrd="0" destOrd="0" presId="urn:microsoft.com/office/officeart/2008/layout/LinedList"/>
    <dgm:cxn modelId="{2A703CAA-47DE-8F45-8954-F758978814E6}" srcId="{59EEE8DF-D22D-4B4E-8A1E-EC92E4959738}" destId="{5CB98C99-099B-134A-9747-15BF840ED885}" srcOrd="0" destOrd="0" parTransId="{29FA97F9-C096-2848-B15A-ECC968158529}" sibTransId="{CAE98B1C-4304-0143-B9D8-EC4A6BD1C032}"/>
    <dgm:cxn modelId="{77985DCE-E7D8-324E-A996-16098EC7F144}" srcId="{CEDA873A-505F-2641-9E5B-92E25E350DD2}" destId="{112221F2-DBE2-D24D-B14A-F1724FAE7175}" srcOrd="0" destOrd="0" parTransId="{B5F8E0CF-6B2A-214B-87B0-C69BF2940AF6}" sibTransId="{191AD78A-F4C1-424E-A498-A6D5B5B801D5}"/>
    <dgm:cxn modelId="{B3B41AFB-7710-EC4B-8D38-44B6A60AA521}" srcId="{CEDA873A-505F-2641-9E5B-92E25E350DD2}" destId="{59EEE8DF-D22D-4B4E-8A1E-EC92E4959738}" srcOrd="1" destOrd="0" parTransId="{13892624-4196-8A4A-A331-420AB3F46693}" sibTransId="{6F104D23-4C8A-4042-AAFF-209334932D08}"/>
    <dgm:cxn modelId="{FFC81F3C-3B66-1E46-97A6-1BB9F6F57B44}" type="presParOf" srcId="{CF5A251F-5A8E-D040-8E0C-48BE43F186FE}" destId="{F95B8CC9-A804-0341-A4D8-541948FBF501}" srcOrd="0" destOrd="0" presId="urn:microsoft.com/office/officeart/2008/layout/LinedList"/>
    <dgm:cxn modelId="{221CB688-9E9A-B24B-BB89-73D2C2280D02}" type="presParOf" srcId="{CF5A251F-5A8E-D040-8E0C-48BE43F186FE}" destId="{B395A879-3F2C-154F-8216-8B4C2F8815C3}" srcOrd="1" destOrd="0" presId="urn:microsoft.com/office/officeart/2008/layout/LinedList"/>
    <dgm:cxn modelId="{544AD016-6542-4947-9650-8022278A8D81}" type="presParOf" srcId="{B395A879-3F2C-154F-8216-8B4C2F8815C3}" destId="{D6F7EE32-AA19-D14C-8539-1A859E41669C}" srcOrd="0" destOrd="0" presId="urn:microsoft.com/office/officeart/2008/layout/LinedList"/>
    <dgm:cxn modelId="{9D732FF8-E197-CB4C-80D1-2C87E129A677}" type="presParOf" srcId="{B395A879-3F2C-154F-8216-8B4C2F8815C3}" destId="{83106144-1619-2E40-A88B-683601758780}" srcOrd="1" destOrd="0" presId="urn:microsoft.com/office/officeart/2008/layout/LinedList"/>
    <dgm:cxn modelId="{B9BB7E50-BC10-0F49-9E1F-8580EFC2D1F4}" type="presParOf" srcId="{CF5A251F-5A8E-D040-8E0C-48BE43F186FE}" destId="{500D858C-DA02-C74D-8F76-A5AE10C9466D}" srcOrd="2" destOrd="0" presId="urn:microsoft.com/office/officeart/2008/layout/LinedList"/>
    <dgm:cxn modelId="{A07A3DCD-42B7-744F-A74D-291AEB63114A}" type="presParOf" srcId="{CF5A251F-5A8E-D040-8E0C-48BE43F186FE}" destId="{6DDE2601-0839-2844-84CF-26577857A91C}" srcOrd="3" destOrd="0" presId="urn:microsoft.com/office/officeart/2008/layout/LinedList"/>
    <dgm:cxn modelId="{6F7FC9C3-C8D6-EC43-804D-18BD1511BC38}" type="presParOf" srcId="{6DDE2601-0839-2844-84CF-26577857A91C}" destId="{2BD0558D-463B-D547-B259-E73F4B96144E}" srcOrd="0" destOrd="0" presId="urn:microsoft.com/office/officeart/2008/layout/LinedList"/>
    <dgm:cxn modelId="{63FD4A26-7E86-5A49-B16A-48E390F2B762}" type="presParOf" srcId="{6DDE2601-0839-2844-84CF-26577857A91C}" destId="{1EA0990D-EFF9-F445-A47B-8F8A11A70451}" srcOrd="1" destOrd="0" presId="urn:microsoft.com/office/officeart/2008/layout/LinedList"/>
    <dgm:cxn modelId="{8822C6E1-C9F5-014D-8CEF-2B6D80E0A952}" type="presParOf" srcId="{1EA0990D-EFF9-F445-A47B-8F8A11A70451}" destId="{FDC8BBC7-DA3E-C748-ABC1-CB1319FD5AEB}" srcOrd="0" destOrd="0" presId="urn:microsoft.com/office/officeart/2008/layout/LinedList"/>
    <dgm:cxn modelId="{AD30A208-B454-F84E-9BE3-C7274884186C}" type="presParOf" srcId="{1EA0990D-EFF9-F445-A47B-8F8A11A70451}" destId="{8E757C16-5CD8-B147-9CFD-EB094E7087F7}" srcOrd="1" destOrd="0" presId="urn:microsoft.com/office/officeart/2008/layout/LinedList"/>
    <dgm:cxn modelId="{137D6F3B-BBF6-8542-B797-3A8A97643DC0}" type="presParOf" srcId="{8E757C16-5CD8-B147-9CFD-EB094E7087F7}" destId="{3D968E5E-31F2-5E45-AA82-309968DF9379}" srcOrd="0" destOrd="0" presId="urn:microsoft.com/office/officeart/2008/layout/LinedList"/>
    <dgm:cxn modelId="{3034F7B1-2E6E-9846-BD54-98AF17CB3032}" type="presParOf" srcId="{8E757C16-5CD8-B147-9CFD-EB094E7087F7}" destId="{0FB428B0-07F5-C341-9E67-A68B6E015EFB}" srcOrd="1" destOrd="0" presId="urn:microsoft.com/office/officeart/2008/layout/LinedList"/>
    <dgm:cxn modelId="{F212C598-C29E-DB4B-AE87-A17B7EF03969}" type="presParOf" srcId="{8E757C16-5CD8-B147-9CFD-EB094E7087F7}" destId="{A662C1B5-9205-2043-8C30-CC0AE9B3CE9A}" srcOrd="2" destOrd="0" presId="urn:microsoft.com/office/officeart/2008/layout/LinedList"/>
    <dgm:cxn modelId="{BFEA7AFE-43F8-9144-AA60-639FFC960EC8}" type="presParOf" srcId="{1EA0990D-EFF9-F445-A47B-8F8A11A70451}" destId="{EDC03F6C-08AE-2647-82C7-67D671B73F02}" srcOrd="2" destOrd="0" presId="urn:microsoft.com/office/officeart/2008/layout/LinedList"/>
    <dgm:cxn modelId="{607D3DD7-58AF-A142-BD7C-9FBD9ED2EF80}" type="presParOf" srcId="{1EA0990D-EFF9-F445-A47B-8F8A11A70451}" destId="{C366D1BF-FCCB-D544-9B30-D61CAE2FCB8B}" srcOrd="3" destOrd="0" presId="urn:microsoft.com/office/officeart/2008/layout/Lin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C1CEA7C-A634-184C-97C3-C4F269C09407}" type="doc">
      <dgm:prSet loTypeId="urn:microsoft.com/office/officeart/2008/layout/LinedList" loCatId="list" qsTypeId="urn:microsoft.com/office/officeart/2005/8/quickstyle/simple1" qsCatId="simple" csTypeId="urn:microsoft.com/office/officeart/2005/8/colors/accent5_1" csCatId="accent5" phldr="1"/>
      <dgm:spPr/>
      <dgm:t>
        <a:bodyPr/>
        <a:lstStyle/>
        <a:p>
          <a:endParaRPr lang="en-US"/>
        </a:p>
      </dgm:t>
    </dgm:pt>
    <dgm:pt modelId="{3A072E44-699F-5749-8E6A-442F0BECD6E2}">
      <dgm:prSet/>
      <dgm:spPr/>
      <dgm:t>
        <a:bodyPr/>
        <a:lstStyle/>
        <a:p>
          <a:r>
            <a:rPr lang="en-US" dirty="0">
              <a:solidFill>
                <a:schemeClr val="bg1"/>
              </a:solidFill>
            </a:rPr>
            <a:t>12 Observations of Achievement</a:t>
          </a:r>
          <a:endParaRPr lang="en-CA" dirty="0">
            <a:solidFill>
              <a:schemeClr val="bg1"/>
            </a:solidFill>
          </a:endParaRPr>
        </a:p>
      </dgm:t>
    </dgm:pt>
    <dgm:pt modelId="{953E13E4-BA01-0145-95E0-7986B5C9B416}" type="parTrans" cxnId="{C6C60030-C3C9-0B47-92DA-89F9266E30A9}">
      <dgm:prSet/>
      <dgm:spPr/>
      <dgm:t>
        <a:bodyPr/>
        <a:lstStyle/>
        <a:p>
          <a:endParaRPr lang="en-US"/>
        </a:p>
      </dgm:t>
    </dgm:pt>
    <dgm:pt modelId="{5DAFF40D-6FE2-024B-9414-4EAEC3306D32}" type="sibTrans" cxnId="{C6C60030-C3C9-0B47-92DA-89F9266E30A9}">
      <dgm:prSet/>
      <dgm:spPr/>
      <dgm:t>
        <a:bodyPr/>
        <a:lstStyle/>
        <a:p>
          <a:endParaRPr lang="en-US"/>
        </a:p>
      </dgm:t>
    </dgm:pt>
    <dgm:pt modelId="{06792A25-3935-8344-8C5E-C58CD6594BAF}">
      <dgm:prSet/>
      <dgm:spPr/>
      <dgm:t>
        <a:bodyPr/>
        <a:lstStyle/>
        <a:p>
          <a:r>
            <a:rPr lang="en-US"/>
            <a:t>At least:</a:t>
          </a:r>
          <a:endParaRPr lang="en-CA"/>
        </a:p>
      </dgm:t>
    </dgm:pt>
    <dgm:pt modelId="{61A2758D-C230-D844-A2EC-CF271432AD35}" type="parTrans" cxnId="{D493610F-D8B1-7940-A8CA-F66D66E13B6A}">
      <dgm:prSet/>
      <dgm:spPr/>
      <dgm:t>
        <a:bodyPr/>
        <a:lstStyle/>
        <a:p>
          <a:endParaRPr lang="en-US"/>
        </a:p>
      </dgm:t>
    </dgm:pt>
    <dgm:pt modelId="{F07AC192-53E5-2645-939F-DCB15BC47A42}" type="sibTrans" cxnId="{D493610F-D8B1-7940-A8CA-F66D66E13B6A}">
      <dgm:prSet/>
      <dgm:spPr/>
      <dgm:t>
        <a:bodyPr/>
        <a:lstStyle/>
        <a:p>
          <a:endParaRPr lang="en-US"/>
        </a:p>
      </dgm:t>
    </dgm:pt>
    <dgm:pt modelId="{9C9383D6-4405-B542-ADA5-2209B88EE84D}">
      <dgm:prSet custT="1"/>
      <dgm:spPr/>
      <dgm:t>
        <a:bodyPr/>
        <a:lstStyle/>
        <a:p>
          <a:r>
            <a:rPr lang="en-US" sz="1800" baseline="0" dirty="0"/>
            <a:t>1 starting &amp; monitoring LAI</a:t>
          </a:r>
          <a:endParaRPr lang="en-CA" sz="1800" dirty="0"/>
        </a:p>
      </dgm:t>
    </dgm:pt>
    <dgm:pt modelId="{0C5063CF-8706-B74D-90F3-607183DEE03D}" type="parTrans" cxnId="{0F3612DA-29D5-CF4B-A50B-3748E67C077B}">
      <dgm:prSet/>
      <dgm:spPr/>
      <dgm:t>
        <a:bodyPr/>
        <a:lstStyle/>
        <a:p>
          <a:endParaRPr lang="en-US"/>
        </a:p>
      </dgm:t>
    </dgm:pt>
    <dgm:pt modelId="{1FBD544F-6B9E-E547-9A43-A3D1AC99AFB6}" type="sibTrans" cxnId="{0F3612DA-29D5-CF4B-A50B-3748E67C077B}">
      <dgm:prSet/>
      <dgm:spPr/>
      <dgm:t>
        <a:bodyPr/>
        <a:lstStyle/>
        <a:p>
          <a:endParaRPr lang="en-US"/>
        </a:p>
      </dgm:t>
    </dgm:pt>
    <dgm:pt modelId="{B593C007-8723-734C-ADCD-92A27760101B}">
      <dgm:prSet custT="1"/>
      <dgm:spPr/>
      <dgm:t>
        <a:bodyPr/>
        <a:lstStyle/>
        <a:p>
          <a:r>
            <a:rPr lang="en-US" sz="1800" baseline="0" dirty="0"/>
            <a:t>1 starting &amp; monitoring Oral Antipsychotic</a:t>
          </a:r>
          <a:endParaRPr lang="en-CA" sz="1800" dirty="0"/>
        </a:p>
      </dgm:t>
    </dgm:pt>
    <dgm:pt modelId="{A5A3F274-F28C-544C-91C9-BE1882D6A91B}" type="parTrans" cxnId="{C5F6BEE0-337B-0D49-9CF1-36B9AF267A20}">
      <dgm:prSet/>
      <dgm:spPr/>
      <dgm:t>
        <a:bodyPr/>
        <a:lstStyle/>
        <a:p>
          <a:endParaRPr lang="en-US"/>
        </a:p>
      </dgm:t>
    </dgm:pt>
    <dgm:pt modelId="{EB8E94BF-8544-444F-85E3-1D960E92AEFA}" type="sibTrans" cxnId="{C5F6BEE0-337B-0D49-9CF1-36B9AF267A20}">
      <dgm:prSet/>
      <dgm:spPr/>
      <dgm:t>
        <a:bodyPr/>
        <a:lstStyle/>
        <a:p>
          <a:endParaRPr lang="en-US"/>
        </a:p>
      </dgm:t>
    </dgm:pt>
    <dgm:pt modelId="{1B0DF172-44BE-6B4A-86B7-E272807258EF}">
      <dgm:prSet custT="1"/>
      <dgm:spPr/>
      <dgm:t>
        <a:bodyPr/>
        <a:lstStyle/>
        <a:p>
          <a:r>
            <a:rPr lang="en-US" sz="1600" baseline="0" dirty="0"/>
            <a:t>2 starting &amp; monitoring 2 different classes Antidepressants</a:t>
          </a:r>
          <a:endParaRPr lang="en-CA" sz="1600" dirty="0"/>
        </a:p>
      </dgm:t>
    </dgm:pt>
    <dgm:pt modelId="{845E8453-E006-CA4E-A96B-7FD47730396B}" type="parTrans" cxnId="{198345FC-B1EF-A44D-AA3D-0B02DC6C3B3E}">
      <dgm:prSet/>
      <dgm:spPr/>
      <dgm:t>
        <a:bodyPr/>
        <a:lstStyle/>
        <a:p>
          <a:endParaRPr lang="en-US"/>
        </a:p>
      </dgm:t>
    </dgm:pt>
    <dgm:pt modelId="{DCE62529-B2E5-2049-94F5-BCFADB2D0BE6}" type="sibTrans" cxnId="{198345FC-B1EF-A44D-AA3D-0B02DC6C3B3E}">
      <dgm:prSet/>
      <dgm:spPr/>
      <dgm:t>
        <a:bodyPr/>
        <a:lstStyle/>
        <a:p>
          <a:endParaRPr lang="en-US"/>
        </a:p>
      </dgm:t>
    </dgm:pt>
    <dgm:pt modelId="{4AF95B18-9248-6845-9567-9BE43AC592A2}">
      <dgm:prSet custT="1"/>
      <dgm:spPr/>
      <dgm:t>
        <a:bodyPr/>
        <a:lstStyle/>
        <a:p>
          <a:r>
            <a:rPr lang="en-US" sz="1800" baseline="0" dirty="0"/>
            <a:t>1 starting &amp; monitoring Sedative / Hypnotic</a:t>
          </a:r>
          <a:endParaRPr lang="en-CA" sz="1800" dirty="0"/>
        </a:p>
      </dgm:t>
    </dgm:pt>
    <dgm:pt modelId="{2D527FC3-B3A4-5740-9732-7BA96936AF2C}" type="parTrans" cxnId="{E5BB9ED2-17E9-EC4F-9FF8-2AB9EF0644F4}">
      <dgm:prSet/>
      <dgm:spPr/>
      <dgm:t>
        <a:bodyPr/>
        <a:lstStyle/>
        <a:p>
          <a:endParaRPr lang="en-US"/>
        </a:p>
      </dgm:t>
    </dgm:pt>
    <dgm:pt modelId="{FDA53306-026A-544D-8D15-4DFAEE8FC84A}" type="sibTrans" cxnId="{E5BB9ED2-17E9-EC4F-9FF8-2AB9EF0644F4}">
      <dgm:prSet/>
      <dgm:spPr/>
      <dgm:t>
        <a:bodyPr/>
        <a:lstStyle/>
        <a:p>
          <a:endParaRPr lang="en-US"/>
        </a:p>
      </dgm:t>
    </dgm:pt>
    <dgm:pt modelId="{2DB58C70-618D-A248-B226-B3785559F03F}">
      <dgm:prSet custT="1"/>
      <dgm:spPr/>
      <dgm:t>
        <a:bodyPr/>
        <a:lstStyle/>
        <a:p>
          <a:r>
            <a:rPr lang="en-US" sz="1800" baseline="0" dirty="0"/>
            <a:t>1 starting and/or monitoring Lithium</a:t>
          </a:r>
          <a:endParaRPr lang="en-CA" sz="1800" dirty="0"/>
        </a:p>
      </dgm:t>
    </dgm:pt>
    <dgm:pt modelId="{D9B9648F-03CE-F546-8752-6E61D70A4B17}" type="parTrans" cxnId="{9C220032-59D2-6A46-938C-AC8462C9D881}">
      <dgm:prSet/>
      <dgm:spPr/>
      <dgm:t>
        <a:bodyPr/>
        <a:lstStyle/>
        <a:p>
          <a:endParaRPr lang="en-US"/>
        </a:p>
      </dgm:t>
    </dgm:pt>
    <dgm:pt modelId="{C7198063-7B8F-A448-AB5A-8FA6F9007DB2}" type="sibTrans" cxnId="{9C220032-59D2-6A46-938C-AC8462C9D881}">
      <dgm:prSet/>
      <dgm:spPr/>
      <dgm:t>
        <a:bodyPr/>
        <a:lstStyle/>
        <a:p>
          <a:endParaRPr lang="en-US"/>
        </a:p>
      </dgm:t>
    </dgm:pt>
    <dgm:pt modelId="{E4049B9D-1E1D-DD44-BD30-1DF9ACFE497D}">
      <dgm:prSet custT="1"/>
      <dgm:spPr/>
      <dgm:t>
        <a:bodyPr/>
        <a:lstStyle/>
        <a:p>
          <a:r>
            <a:rPr lang="en-US" sz="1800" baseline="0" dirty="0"/>
            <a:t>1 starting and/or monitoring Clozapine</a:t>
          </a:r>
          <a:endParaRPr lang="en-CA" sz="1800" dirty="0"/>
        </a:p>
      </dgm:t>
    </dgm:pt>
    <dgm:pt modelId="{6B55D9A4-FF6E-EC4F-8A0D-EE3E849B9632}" type="parTrans" cxnId="{83CFA7D5-23F5-204D-82FC-29295F04B7D3}">
      <dgm:prSet/>
      <dgm:spPr/>
      <dgm:t>
        <a:bodyPr/>
        <a:lstStyle/>
        <a:p>
          <a:endParaRPr lang="en-US"/>
        </a:p>
      </dgm:t>
    </dgm:pt>
    <dgm:pt modelId="{126B9249-5230-DD4B-BD7C-E73BCD1CE132}" type="sibTrans" cxnId="{83CFA7D5-23F5-204D-82FC-29295F04B7D3}">
      <dgm:prSet/>
      <dgm:spPr/>
      <dgm:t>
        <a:bodyPr/>
        <a:lstStyle/>
        <a:p>
          <a:endParaRPr lang="en-US"/>
        </a:p>
      </dgm:t>
    </dgm:pt>
    <dgm:pt modelId="{BFDADE35-6556-E947-B43C-3F327061D610}">
      <dgm:prSet custT="1"/>
      <dgm:spPr/>
      <dgm:t>
        <a:bodyPr/>
        <a:lstStyle/>
        <a:p>
          <a:r>
            <a:rPr lang="en-US" sz="1800" baseline="0" dirty="0"/>
            <a:t>1 managing Benzodiazepine</a:t>
          </a:r>
          <a:endParaRPr lang="en-CA" sz="1800" dirty="0"/>
        </a:p>
      </dgm:t>
    </dgm:pt>
    <dgm:pt modelId="{307833EB-54F4-BE40-8307-775ADE3DC4C0}" type="parTrans" cxnId="{6ED2A6C8-668B-FF48-AEF4-2D21AA9EE850}">
      <dgm:prSet/>
      <dgm:spPr/>
      <dgm:t>
        <a:bodyPr/>
        <a:lstStyle/>
        <a:p>
          <a:endParaRPr lang="en-US"/>
        </a:p>
      </dgm:t>
    </dgm:pt>
    <dgm:pt modelId="{BACECC93-4429-BF40-B74F-6F26BC390CB8}" type="sibTrans" cxnId="{6ED2A6C8-668B-FF48-AEF4-2D21AA9EE850}">
      <dgm:prSet/>
      <dgm:spPr/>
      <dgm:t>
        <a:bodyPr/>
        <a:lstStyle/>
        <a:p>
          <a:endParaRPr lang="en-US"/>
        </a:p>
      </dgm:t>
    </dgm:pt>
    <dgm:pt modelId="{EDAFC471-2C60-4041-8467-1AF842A29AD9}">
      <dgm:prSet custT="1"/>
      <dgm:spPr/>
      <dgm:t>
        <a:bodyPr/>
        <a:lstStyle/>
        <a:p>
          <a:r>
            <a:rPr lang="en-US" sz="1800" baseline="0" dirty="0"/>
            <a:t>1 managing Opioid Agonist Therapy</a:t>
          </a:r>
          <a:endParaRPr lang="en-CA" sz="1800" dirty="0"/>
        </a:p>
      </dgm:t>
    </dgm:pt>
    <dgm:pt modelId="{97FCAA9F-C0C8-6548-BADD-00325109FC90}" type="parTrans" cxnId="{0AB9D604-951B-6449-BD27-4F469336CDCF}">
      <dgm:prSet/>
      <dgm:spPr/>
      <dgm:t>
        <a:bodyPr/>
        <a:lstStyle/>
        <a:p>
          <a:endParaRPr lang="en-US"/>
        </a:p>
      </dgm:t>
    </dgm:pt>
    <dgm:pt modelId="{52A74470-8A0E-8A4C-BA86-2C126F53A67A}" type="sibTrans" cxnId="{0AB9D604-951B-6449-BD27-4F469336CDCF}">
      <dgm:prSet/>
      <dgm:spPr/>
      <dgm:t>
        <a:bodyPr/>
        <a:lstStyle/>
        <a:p>
          <a:endParaRPr lang="en-US"/>
        </a:p>
      </dgm:t>
    </dgm:pt>
    <dgm:pt modelId="{D20A9FA4-9D8B-6244-AA4D-53C4289C364C}">
      <dgm:prSet custT="1"/>
      <dgm:spPr/>
      <dgm:t>
        <a:bodyPr/>
        <a:lstStyle/>
        <a:p>
          <a:r>
            <a:rPr lang="en-US" sz="1800" baseline="0" dirty="0"/>
            <a:t>1 Mood Stabilizer Other Than Lithium</a:t>
          </a:r>
          <a:endParaRPr lang="en-CA" sz="1800" dirty="0"/>
        </a:p>
      </dgm:t>
    </dgm:pt>
    <dgm:pt modelId="{EB521CB0-38E7-BE4F-875B-97F3D5371265}" type="parTrans" cxnId="{0E7F6702-4124-864B-B9EC-AFCE00BFAA92}">
      <dgm:prSet/>
      <dgm:spPr/>
      <dgm:t>
        <a:bodyPr/>
        <a:lstStyle/>
        <a:p>
          <a:endParaRPr lang="en-US"/>
        </a:p>
      </dgm:t>
    </dgm:pt>
    <dgm:pt modelId="{77DC4CD4-AE6A-8E46-8D11-17ADE7B75474}" type="sibTrans" cxnId="{0E7F6702-4124-864B-B9EC-AFCE00BFAA92}">
      <dgm:prSet/>
      <dgm:spPr/>
      <dgm:t>
        <a:bodyPr/>
        <a:lstStyle/>
        <a:p>
          <a:endParaRPr lang="en-US"/>
        </a:p>
      </dgm:t>
    </dgm:pt>
    <dgm:pt modelId="{BEC80A8A-B57E-464F-9B32-62DC74A99B0F}" type="pres">
      <dgm:prSet presAssocID="{9C1CEA7C-A634-184C-97C3-C4F269C09407}" presName="vert0" presStyleCnt="0">
        <dgm:presLayoutVars>
          <dgm:dir/>
          <dgm:animOne val="branch"/>
          <dgm:animLvl val="lvl"/>
        </dgm:presLayoutVars>
      </dgm:prSet>
      <dgm:spPr/>
    </dgm:pt>
    <dgm:pt modelId="{60DBBC57-8E55-4942-99A8-A71D3B99BCB5}" type="pres">
      <dgm:prSet presAssocID="{3A072E44-699F-5749-8E6A-442F0BECD6E2}" presName="thickLine" presStyleLbl="alignNode1" presStyleIdx="0" presStyleCnt="2"/>
      <dgm:spPr/>
    </dgm:pt>
    <dgm:pt modelId="{69951F52-F2B7-4F4E-B7F3-1D67BA0CF2DB}" type="pres">
      <dgm:prSet presAssocID="{3A072E44-699F-5749-8E6A-442F0BECD6E2}" presName="horz1" presStyleCnt="0"/>
      <dgm:spPr/>
    </dgm:pt>
    <dgm:pt modelId="{B0349166-D449-8F40-BDC6-53FB10E6493D}" type="pres">
      <dgm:prSet presAssocID="{3A072E44-699F-5749-8E6A-442F0BECD6E2}" presName="tx1" presStyleLbl="revTx" presStyleIdx="0" presStyleCnt="11" custScaleX="500000" custScaleY="11329" custLinFactX="100000" custLinFactNeighborX="183113" custLinFactNeighborY="-4308"/>
      <dgm:spPr/>
    </dgm:pt>
    <dgm:pt modelId="{D504498E-D5CC-AD41-A6F8-C16877F29549}" type="pres">
      <dgm:prSet presAssocID="{3A072E44-699F-5749-8E6A-442F0BECD6E2}" presName="vert1" presStyleCnt="0"/>
      <dgm:spPr/>
    </dgm:pt>
    <dgm:pt modelId="{2421909C-CA1D-A24A-A058-B2FEB604D78B}" type="pres">
      <dgm:prSet presAssocID="{06792A25-3935-8344-8C5E-C58CD6594BAF}" presName="thickLine" presStyleLbl="alignNode1" presStyleIdx="1" presStyleCnt="2"/>
      <dgm:spPr/>
    </dgm:pt>
    <dgm:pt modelId="{EF55AF3B-0439-CB41-863C-01928C331CE6}" type="pres">
      <dgm:prSet presAssocID="{06792A25-3935-8344-8C5E-C58CD6594BAF}" presName="horz1" presStyleCnt="0"/>
      <dgm:spPr/>
    </dgm:pt>
    <dgm:pt modelId="{290C3EDE-DA0E-B648-85C5-CA4669A61051}" type="pres">
      <dgm:prSet presAssocID="{06792A25-3935-8344-8C5E-C58CD6594BAF}" presName="tx1" presStyleLbl="revTx" presStyleIdx="1" presStyleCnt="11"/>
      <dgm:spPr/>
    </dgm:pt>
    <dgm:pt modelId="{240B5D7F-E681-0048-AB94-40FDFCE38968}" type="pres">
      <dgm:prSet presAssocID="{06792A25-3935-8344-8C5E-C58CD6594BAF}" presName="vert1" presStyleCnt="0"/>
      <dgm:spPr/>
    </dgm:pt>
    <dgm:pt modelId="{9635A26C-C49F-7D40-A2D3-DE2628359765}" type="pres">
      <dgm:prSet presAssocID="{9C9383D6-4405-B542-ADA5-2209B88EE84D}" presName="vertSpace2a" presStyleCnt="0"/>
      <dgm:spPr/>
    </dgm:pt>
    <dgm:pt modelId="{1461BA36-1D25-C945-AB55-53F044F511EF}" type="pres">
      <dgm:prSet presAssocID="{9C9383D6-4405-B542-ADA5-2209B88EE84D}" presName="horz2" presStyleCnt="0"/>
      <dgm:spPr/>
    </dgm:pt>
    <dgm:pt modelId="{32908696-1D93-EC43-8AA1-F3F9EB3627F7}" type="pres">
      <dgm:prSet presAssocID="{9C9383D6-4405-B542-ADA5-2209B88EE84D}" presName="horzSpace2" presStyleCnt="0"/>
      <dgm:spPr/>
    </dgm:pt>
    <dgm:pt modelId="{A3AA5FE8-DC49-1B4A-9E0E-4E673A17FB51}" type="pres">
      <dgm:prSet presAssocID="{9C9383D6-4405-B542-ADA5-2209B88EE84D}" presName="tx2" presStyleLbl="revTx" presStyleIdx="2" presStyleCnt="11"/>
      <dgm:spPr/>
    </dgm:pt>
    <dgm:pt modelId="{2E3ED739-4B88-9A40-B4B4-0EACC7A2E581}" type="pres">
      <dgm:prSet presAssocID="{9C9383D6-4405-B542-ADA5-2209B88EE84D}" presName="vert2" presStyleCnt="0"/>
      <dgm:spPr/>
    </dgm:pt>
    <dgm:pt modelId="{8ABEC4E4-2480-8946-8B94-92187F34096E}" type="pres">
      <dgm:prSet presAssocID="{9C9383D6-4405-B542-ADA5-2209B88EE84D}" presName="thinLine2b" presStyleLbl="callout" presStyleIdx="0" presStyleCnt="9"/>
      <dgm:spPr/>
    </dgm:pt>
    <dgm:pt modelId="{B786F048-AAB1-5548-9A0E-9108C3D0C30E}" type="pres">
      <dgm:prSet presAssocID="{9C9383D6-4405-B542-ADA5-2209B88EE84D}" presName="vertSpace2b" presStyleCnt="0"/>
      <dgm:spPr/>
    </dgm:pt>
    <dgm:pt modelId="{91B0563D-6A31-C54A-BDC4-F193F6777375}" type="pres">
      <dgm:prSet presAssocID="{B593C007-8723-734C-ADCD-92A27760101B}" presName="horz2" presStyleCnt="0"/>
      <dgm:spPr/>
    </dgm:pt>
    <dgm:pt modelId="{82907A39-6BE7-D543-A798-FE83E919442A}" type="pres">
      <dgm:prSet presAssocID="{B593C007-8723-734C-ADCD-92A27760101B}" presName="horzSpace2" presStyleCnt="0"/>
      <dgm:spPr/>
    </dgm:pt>
    <dgm:pt modelId="{60651314-FA73-FA46-958A-7B9459F95D91}" type="pres">
      <dgm:prSet presAssocID="{B593C007-8723-734C-ADCD-92A27760101B}" presName="tx2" presStyleLbl="revTx" presStyleIdx="3" presStyleCnt="11"/>
      <dgm:spPr/>
    </dgm:pt>
    <dgm:pt modelId="{629FF5F2-F913-EA43-B7DE-A63D421F3455}" type="pres">
      <dgm:prSet presAssocID="{B593C007-8723-734C-ADCD-92A27760101B}" presName="vert2" presStyleCnt="0"/>
      <dgm:spPr/>
    </dgm:pt>
    <dgm:pt modelId="{0EFE99D6-360E-0949-A5E9-C62515E34700}" type="pres">
      <dgm:prSet presAssocID="{B593C007-8723-734C-ADCD-92A27760101B}" presName="thinLine2b" presStyleLbl="callout" presStyleIdx="1" presStyleCnt="9"/>
      <dgm:spPr/>
    </dgm:pt>
    <dgm:pt modelId="{8CEA414B-AE0D-3A48-9F81-C25E215172EE}" type="pres">
      <dgm:prSet presAssocID="{B593C007-8723-734C-ADCD-92A27760101B}" presName="vertSpace2b" presStyleCnt="0"/>
      <dgm:spPr/>
    </dgm:pt>
    <dgm:pt modelId="{A91B7F80-0990-F341-A263-068DD5238DA2}" type="pres">
      <dgm:prSet presAssocID="{1B0DF172-44BE-6B4A-86B7-E272807258EF}" presName="horz2" presStyleCnt="0"/>
      <dgm:spPr/>
    </dgm:pt>
    <dgm:pt modelId="{85419EBE-74A5-7D43-8DDA-0E592F0B4D19}" type="pres">
      <dgm:prSet presAssocID="{1B0DF172-44BE-6B4A-86B7-E272807258EF}" presName="horzSpace2" presStyleCnt="0"/>
      <dgm:spPr/>
    </dgm:pt>
    <dgm:pt modelId="{422B9769-E3AF-5345-8020-5807AD0B88C8}" type="pres">
      <dgm:prSet presAssocID="{1B0DF172-44BE-6B4A-86B7-E272807258EF}" presName="tx2" presStyleLbl="revTx" presStyleIdx="4" presStyleCnt="11"/>
      <dgm:spPr/>
    </dgm:pt>
    <dgm:pt modelId="{E42675D4-DA90-8742-B637-75E6B7A4A06F}" type="pres">
      <dgm:prSet presAssocID="{1B0DF172-44BE-6B4A-86B7-E272807258EF}" presName="vert2" presStyleCnt="0"/>
      <dgm:spPr/>
    </dgm:pt>
    <dgm:pt modelId="{2CB5AED7-6C2A-2043-A19F-AFA7E03C6622}" type="pres">
      <dgm:prSet presAssocID="{1B0DF172-44BE-6B4A-86B7-E272807258EF}" presName="thinLine2b" presStyleLbl="callout" presStyleIdx="2" presStyleCnt="9"/>
      <dgm:spPr/>
    </dgm:pt>
    <dgm:pt modelId="{BDF32688-A093-9744-9476-E48CC6E4BEDF}" type="pres">
      <dgm:prSet presAssocID="{1B0DF172-44BE-6B4A-86B7-E272807258EF}" presName="vertSpace2b" presStyleCnt="0"/>
      <dgm:spPr/>
    </dgm:pt>
    <dgm:pt modelId="{0894F070-1E5A-0747-9013-60EF51C37EA1}" type="pres">
      <dgm:prSet presAssocID="{4AF95B18-9248-6845-9567-9BE43AC592A2}" presName="horz2" presStyleCnt="0"/>
      <dgm:spPr/>
    </dgm:pt>
    <dgm:pt modelId="{67BADBAB-F231-EB40-873A-30EDAAF460A2}" type="pres">
      <dgm:prSet presAssocID="{4AF95B18-9248-6845-9567-9BE43AC592A2}" presName="horzSpace2" presStyleCnt="0"/>
      <dgm:spPr/>
    </dgm:pt>
    <dgm:pt modelId="{F7C34C8C-01CA-8440-84CB-DF7D1DB2EBDC}" type="pres">
      <dgm:prSet presAssocID="{4AF95B18-9248-6845-9567-9BE43AC592A2}" presName="tx2" presStyleLbl="revTx" presStyleIdx="5" presStyleCnt="11"/>
      <dgm:spPr/>
    </dgm:pt>
    <dgm:pt modelId="{5E512886-2C55-D64E-A4A9-71F16F78A216}" type="pres">
      <dgm:prSet presAssocID="{4AF95B18-9248-6845-9567-9BE43AC592A2}" presName="vert2" presStyleCnt="0"/>
      <dgm:spPr/>
    </dgm:pt>
    <dgm:pt modelId="{1CCBDE09-2765-844E-BD74-4F6345A68410}" type="pres">
      <dgm:prSet presAssocID="{4AF95B18-9248-6845-9567-9BE43AC592A2}" presName="thinLine2b" presStyleLbl="callout" presStyleIdx="3" presStyleCnt="9"/>
      <dgm:spPr/>
    </dgm:pt>
    <dgm:pt modelId="{88C981FB-E418-1D43-94A6-E950FE3DEA07}" type="pres">
      <dgm:prSet presAssocID="{4AF95B18-9248-6845-9567-9BE43AC592A2}" presName="vertSpace2b" presStyleCnt="0"/>
      <dgm:spPr/>
    </dgm:pt>
    <dgm:pt modelId="{A834BEB2-ECC6-2D4F-91FF-901B8002C0DA}" type="pres">
      <dgm:prSet presAssocID="{2DB58C70-618D-A248-B226-B3785559F03F}" presName="horz2" presStyleCnt="0"/>
      <dgm:spPr/>
    </dgm:pt>
    <dgm:pt modelId="{333EC4EC-91BF-CE48-B1A9-C1369844D3E9}" type="pres">
      <dgm:prSet presAssocID="{2DB58C70-618D-A248-B226-B3785559F03F}" presName="horzSpace2" presStyleCnt="0"/>
      <dgm:spPr/>
    </dgm:pt>
    <dgm:pt modelId="{E31FEF4E-1664-9E44-A2A7-9FA03425B0A5}" type="pres">
      <dgm:prSet presAssocID="{2DB58C70-618D-A248-B226-B3785559F03F}" presName="tx2" presStyleLbl="revTx" presStyleIdx="6" presStyleCnt="11"/>
      <dgm:spPr/>
    </dgm:pt>
    <dgm:pt modelId="{B6920CB7-B7E3-4543-9E83-A9616B336906}" type="pres">
      <dgm:prSet presAssocID="{2DB58C70-618D-A248-B226-B3785559F03F}" presName="vert2" presStyleCnt="0"/>
      <dgm:spPr/>
    </dgm:pt>
    <dgm:pt modelId="{52D69AEB-D445-934B-8DB0-5FD33F548BB8}" type="pres">
      <dgm:prSet presAssocID="{2DB58C70-618D-A248-B226-B3785559F03F}" presName="thinLine2b" presStyleLbl="callout" presStyleIdx="4" presStyleCnt="9"/>
      <dgm:spPr/>
    </dgm:pt>
    <dgm:pt modelId="{2105E4B2-43DE-CD41-9559-C293D80A5565}" type="pres">
      <dgm:prSet presAssocID="{2DB58C70-618D-A248-B226-B3785559F03F}" presName="vertSpace2b" presStyleCnt="0"/>
      <dgm:spPr/>
    </dgm:pt>
    <dgm:pt modelId="{7BD07F07-4AEC-804F-BBA0-6D6597F8E925}" type="pres">
      <dgm:prSet presAssocID="{E4049B9D-1E1D-DD44-BD30-1DF9ACFE497D}" presName="horz2" presStyleCnt="0"/>
      <dgm:spPr/>
    </dgm:pt>
    <dgm:pt modelId="{D65EB59A-374D-A047-8B04-D68DF1118A36}" type="pres">
      <dgm:prSet presAssocID="{E4049B9D-1E1D-DD44-BD30-1DF9ACFE497D}" presName="horzSpace2" presStyleCnt="0"/>
      <dgm:spPr/>
    </dgm:pt>
    <dgm:pt modelId="{B357BFAA-F502-4B44-A3CA-06AE873EC28D}" type="pres">
      <dgm:prSet presAssocID="{E4049B9D-1E1D-DD44-BD30-1DF9ACFE497D}" presName="tx2" presStyleLbl="revTx" presStyleIdx="7" presStyleCnt="11"/>
      <dgm:spPr/>
    </dgm:pt>
    <dgm:pt modelId="{90ACFC7C-23D2-F64A-8940-8516B4DF179E}" type="pres">
      <dgm:prSet presAssocID="{E4049B9D-1E1D-DD44-BD30-1DF9ACFE497D}" presName="vert2" presStyleCnt="0"/>
      <dgm:spPr/>
    </dgm:pt>
    <dgm:pt modelId="{E7C44148-05E6-9049-8C54-549136195BCA}" type="pres">
      <dgm:prSet presAssocID="{E4049B9D-1E1D-DD44-BD30-1DF9ACFE497D}" presName="thinLine2b" presStyleLbl="callout" presStyleIdx="5" presStyleCnt="9"/>
      <dgm:spPr/>
    </dgm:pt>
    <dgm:pt modelId="{FFD35D28-0FC9-4B43-8706-DD60545FCA8B}" type="pres">
      <dgm:prSet presAssocID="{E4049B9D-1E1D-DD44-BD30-1DF9ACFE497D}" presName="vertSpace2b" presStyleCnt="0"/>
      <dgm:spPr/>
    </dgm:pt>
    <dgm:pt modelId="{9F4C6E27-EDEC-1649-ADC0-AC33FACC4AC4}" type="pres">
      <dgm:prSet presAssocID="{BFDADE35-6556-E947-B43C-3F327061D610}" presName="horz2" presStyleCnt="0"/>
      <dgm:spPr/>
    </dgm:pt>
    <dgm:pt modelId="{F3983E11-0619-2E42-8873-1ECE6A8F8F97}" type="pres">
      <dgm:prSet presAssocID="{BFDADE35-6556-E947-B43C-3F327061D610}" presName="horzSpace2" presStyleCnt="0"/>
      <dgm:spPr/>
    </dgm:pt>
    <dgm:pt modelId="{642E437C-2340-6140-A773-86747A284920}" type="pres">
      <dgm:prSet presAssocID="{BFDADE35-6556-E947-B43C-3F327061D610}" presName="tx2" presStyleLbl="revTx" presStyleIdx="8" presStyleCnt="11"/>
      <dgm:spPr/>
    </dgm:pt>
    <dgm:pt modelId="{90F95304-A69B-4648-863B-853EB014814E}" type="pres">
      <dgm:prSet presAssocID="{BFDADE35-6556-E947-B43C-3F327061D610}" presName="vert2" presStyleCnt="0"/>
      <dgm:spPr/>
    </dgm:pt>
    <dgm:pt modelId="{4F763BD2-6947-4F44-BE41-4D9AFCE4D506}" type="pres">
      <dgm:prSet presAssocID="{BFDADE35-6556-E947-B43C-3F327061D610}" presName="thinLine2b" presStyleLbl="callout" presStyleIdx="6" presStyleCnt="9"/>
      <dgm:spPr/>
    </dgm:pt>
    <dgm:pt modelId="{A8265150-2350-1B4E-AB29-24182241ACBB}" type="pres">
      <dgm:prSet presAssocID="{BFDADE35-6556-E947-B43C-3F327061D610}" presName="vertSpace2b" presStyleCnt="0"/>
      <dgm:spPr/>
    </dgm:pt>
    <dgm:pt modelId="{3FE3C00E-C12B-EC45-B762-176057896FA7}" type="pres">
      <dgm:prSet presAssocID="{EDAFC471-2C60-4041-8467-1AF842A29AD9}" presName="horz2" presStyleCnt="0"/>
      <dgm:spPr/>
    </dgm:pt>
    <dgm:pt modelId="{F96889E4-37BC-2744-A6E9-7182C0DA9B5D}" type="pres">
      <dgm:prSet presAssocID="{EDAFC471-2C60-4041-8467-1AF842A29AD9}" presName="horzSpace2" presStyleCnt="0"/>
      <dgm:spPr/>
    </dgm:pt>
    <dgm:pt modelId="{030A5334-AB86-7844-A683-6E1755DF4AE2}" type="pres">
      <dgm:prSet presAssocID="{EDAFC471-2C60-4041-8467-1AF842A29AD9}" presName="tx2" presStyleLbl="revTx" presStyleIdx="9" presStyleCnt="11"/>
      <dgm:spPr/>
    </dgm:pt>
    <dgm:pt modelId="{EADCB396-57A4-204F-AA44-A6BD123D4D8A}" type="pres">
      <dgm:prSet presAssocID="{EDAFC471-2C60-4041-8467-1AF842A29AD9}" presName="vert2" presStyleCnt="0"/>
      <dgm:spPr/>
    </dgm:pt>
    <dgm:pt modelId="{A380D1F3-E664-114E-A581-8FC89854E30C}" type="pres">
      <dgm:prSet presAssocID="{EDAFC471-2C60-4041-8467-1AF842A29AD9}" presName="thinLine2b" presStyleLbl="callout" presStyleIdx="7" presStyleCnt="9"/>
      <dgm:spPr/>
    </dgm:pt>
    <dgm:pt modelId="{6DCEBC8A-BF63-CF4E-A232-741260CA6CB2}" type="pres">
      <dgm:prSet presAssocID="{EDAFC471-2C60-4041-8467-1AF842A29AD9}" presName="vertSpace2b" presStyleCnt="0"/>
      <dgm:spPr/>
    </dgm:pt>
    <dgm:pt modelId="{E931C5C6-3500-4E47-95B0-1F71708FAAD5}" type="pres">
      <dgm:prSet presAssocID="{D20A9FA4-9D8B-6244-AA4D-53C4289C364C}" presName="horz2" presStyleCnt="0"/>
      <dgm:spPr/>
    </dgm:pt>
    <dgm:pt modelId="{4EC3E5BF-D4C6-A746-BE38-8018230DE019}" type="pres">
      <dgm:prSet presAssocID="{D20A9FA4-9D8B-6244-AA4D-53C4289C364C}" presName="horzSpace2" presStyleCnt="0"/>
      <dgm:spPr/>
    </dgm:pt>
    <dgm:pt modelId="{D62FE857-D9F5-F641-BED7-D7848BC957A5}" type="pres">
      <dgm:prSet presAssocID="{D20A9FA4-9D8B-6244-AA4D-53C4289C364C}" presName="tx2" presStyleLbl="revTx" presStyleIdx="10" presStyleCnt="11"/>
      <dgm:spPr/>
    </dgm:pt>
    <dgm:pt modelId="{1212C483-5F20-344C-BE3A-E7B7B2718FB6}" type="pres">
      <dgm:prSet presAssocID="{D20A9FA4-9D8B-6244-AA4D-53C4289C364C}" presName="vert2" presStyleCnt="0"/>
      <dgm:spPr/>
    </dgm:pt>
    <dgm:pt modelId="{0343C0BD-EEBD-1949-9C9A-FA3C97348A48}" type="pres">
      <dgm:prSet presAssocID="{D20A9FA4-9D8B-6244-AA4D-53C4289C364C}" presName="thinLine2b" presStyleLbl="callout" presStyleIdx="8" presStyleCnt="9"/>
      <dgm:spPr/>
    </dgm:pt>
    <dgm:pt modelId="{53813B42-C575-FB49-BF84-29167C4077ED}" type="pres">
      <dgm:prSet presAssocID="{D20A9FA4-9D8B-6244-AA4D-53C4289C364C}" presName="vertSpace2b" presStyleCnt="0"/>
      <dgm:spPr/>
    </dgm:pt>
  </dgm:ptLst>
  <dgm:cxnLst>
    <dgm:cxn modelId="{0E7F6702-4124-864B-B9EC-AFCE00BFAA92}" srcId="{06792A25-3935-8344-8C5E-C58CD6594BAF}" destId="{D20A9FA4-9D8B-6244-AA4D-53C4289C364C}" srcOrd="8" destOrd="0" parTransId="{EB521CB0-38E7-BE4F-875B-97F3D5371265}" sibTransId="{77DC4CD4-AE6A-8E46-8D11-17ADE7B75474}"/>
    <dgm:cxn modelId="{0AB9D604-951B-6449-BD27-4F469336CDCF}" srcId="{06792A25-3935-8344-8C5E-C58CD6594BAF}" destId="{EDAFC471-2C60-4041-8467-1AF842A29AD9}" srcOrd="7" destOrd="0" parTransId="{97FCAA9F-C0C8-6548-BADD-00325109FC90}" sibTransId="{52A74470-8A0E-8A4C-BA86-2C126F53A67A}"/>
    <dgm:cxn modelId="{D493610F-D8B1-7940-A8CA-F66D66E13B6A}" srcId="{9C1CEA7C-A634-184C-97C3-C4F269C09407}" destId="{06792A25-3935-8344-8C5E-C58CD6594BAF}" srcOrd="1" destOrd="0" parTransId="{61A2758D-C230-D844-A2EC-CF271432AD35}" sibTransId="{F07AC192-53E5-2645-939F-DCB15BC47A42}"/>
    <dgm:cxn modelId="{874A6E1C-C02F-0A4F-8490-4C178A058FF5}" type="presOf" srcId="{4AF95B18-9248-6845-9567-9BE43AC592A2}" destId="{F7C34C8C-01CA-8440-84CB-DF7D1DB2EBDC}" srcOrd="0" destOrd="0" presId="urn:microsoft.com/office/officeart/2008/layout/LinedList"/>
    <dgm:cxn modelId="{D5288C2B-7B95-BE4D-A990-56AF7A680233}" type="presOf" srcId="{E4049B9D-1E1D-DD44-BD30-1DF9ACFE497D}" destId="{B357BFAA-F502-4B44-A3CA-06AE873EC28D}" srcOrd="0" destOrd="0" presId="urn:microsoft.com/office/officeart/2008/layout/LinedList"/>
    <dgm:cxn modelId="{C6C60030-C3C9-0B47-92DA-89F9266E30A9}" srcId="{9C1CEA7C-A634-184C-97C3-C4F269C09407}" destId="{3A072E44-699F-5749-8E6A-442F0BECD6E2}" srcOrd="0" destOrd="0" parTransId="{953E13E4-BA01-0145-95E0-7986B5C9B416}" sibTransId="{5DAFF40D-6FE2-024B-9414-4EAEC3306D32}"/>
    <dgm:cxn modelId="{9C220032-59D2-6A46-938C-AC8462C9D881}" srcId="{06792A25-3935-8344-8C5E-C58CD6594BAF}" destId="{2DB58C70-618D-A248-B226-B3785559F03F}" srcOrd="4" destOrd="0" parTransId="{D9B9648F-03CE-F546-8752-6E61D70A4B17}" sibTransId="{C7198063-7B8F-A448-AB5A-8FA6F9007DB2}"/>
    <dgm:cxn modelId="{367E3760-2A2C-624A-9DCB-2C478B2629CF}" type="presOf" srcId="{B593C007-8723-734C-ADCD-92A27760101B}" destId="{60651314-FA73-FA46-958A-7B9459F95D91}" srcOrd="0" destOrd="0" presId="urn:microsoft.com/office/officeart/2008/layout/LinedList"/>
    <dgm:cxn modelId="{C37C9763-7FDF-3A42-B5F2-6EB7EE972A17}" type="presOf" srcId="{2DB58C70-618D-A248-B226-B3785559F03F}" destId="{E31FEF4E-1664-9E44-A2A7-9FA03425B0A5}" srcOrd="0" destOrd="0" presId="urn:microsoft.com/office/officeart/2008/layout/LinedList"/>
    <dgm:cxn modelId="{2C876987-3D4F-8A48-AB51-6978439AF4CA}" type="presOf" srcId="{1B0DF172-44BE-6B4A-86B7-E272807258EF}" destId="{422B9769-E3AF-5345-8020-5807AD0B88C8}" srcOrd="0" destOrd="0" presId="urn:microsoft.com/office/officeart/2008/layout/LinedList"/>
    <dgm:cxn modelId="{CB61A08E-7C28-D24B-9D29-F9D9141C13CA}" type="presOf" srcId="{9C9383D6-4405-B542-ADA5-2209B88EE84D}" destId="{A3AA5FE8-DC49-1B4A-9E0E-4E673A17FB51}" srcOrd="0" destOrd="0" presId="urn:microsoft.com/office/officeart/2008/layout/LinedList"/>
    <dgm:cxn modelId="{37ACC796-AA1D-7E42-BE40-57AEEDDFA60C}" type="presOf" srcId="{9C1CEA7C-A634-184C-97C3-C4F269C09407}" destId="{BEC80A8A-B57E-464F-9B32-62DC74A99B0F}" srcOrd="0" destOrd="0" presId="urn:microsoft.com/office/officeart/2008/layout/LinedList"/>
    <dgm:cxn modelId="{63FE87AE-F005-894B-B5FE-10A38923175C}" type="presOf" srcId="{BFDADE35-6556-E947-B43C-3F327061D610}" destId="{642E437C-2340-6140-A773-86747A284920}" srcOrd="0" destOrd="0" presId="urn:microsoft.com/office/officeart/2008/layout/LinedList"/>
    <dgm:cxn modelId="{1DECBDB2-5EEC-2849-889D-20A5EC613D6B}" type="presOf" srcId="{D20A9FA4-9D8B-6244-AA4D-53C4289C364C}" destId="{D62FE857-D9F5-F641-BED7-D7848BC957A5}" srcOrd="0" destOrd="0" presId="urn:microsoft.com/office/officeart/2008/layout/LinedList"/>
    <dgm:cxn modelId="{6ED2A6C8-668B-FF48-AEF4-2D21AA9EE850}" srcId="{06792A25-3935-8344-8C5E-C58CD6594BAF}" destId="{BFDADE35-6556-E947-B43C-3F327061D610}" srcOrd="6" destOrd="0" parTransId="{307833EB-54F4-BE40-8307-775ADE3DC4C0}" sibTransId="{BACECC93-4429-BF40-B74F-6F26BC390CB8}"/>
    <dgm:cxn modelId="{FAB2F9CB-5959-144C-B939-6BC5463FA63A}" type="presOf" srcId="{06792A25-3935-8344-8C5E-C58CD6594BAF}" destId="{290C3EDE-DA0E-B648-85C5-CA4669A61051}" srcOrd="0" destOrd="0" presId="urn:microsoft.com/office/officeart/2008/layout/LinedList"/>
    <dgm:cxn modelId="{E5BB9ED2-17E9-EC4F-9FF8-2AB9EF0644F4}" srcId="{06792A25-3935-8344-8C5E-C58CD6594BAF}" destId="{4AF95B18-9248-6845-9567-9BE43AC592A2}" srcOrd="3" destOrd="0" parTransId="{2D527FC3-B3A4-5740-9732-7BA96936AF2C}" sibTransId="{FDA53306-026A-544D-8D15-4DFAEE8FC84A}"/>
    <dgm:cxn modelId="{A538B8D2-601E-5A47-9E37-AF40B24FE5CC}" type="presOf" srcId="{3A072E44-699F-5749-8E6A-442F0BECD6E2}" destId="{B0349166-D449-8F40-BDC6-53FB10E6493D}" srcOrd="0" destOrd="0" presId="urn:microsoft.com/office/officeart/2008/layout/LinedList"/>
    <dgm:cxn modelId="{83CFA7D5-23F5-204D-82FC-29295F04B7D3}" srcId="{06792A25-3935-8344-8C5E-C58CD6594BAF}" destId="{E4049B9D-1E1D-DD44-BD30-1DF9ACFE497D}" srcOrd="5" destOrd="0" parTransId="{6B55D9A4-FF6E-EC4F-8A0D-EE3E849B9632}" sibTransId="{126B9249-5230-DD4B-BD7C-E73BCD1CE132}"/>
    <dgm:cxn modelId="{0F3612DA-29D5-CF4B-A50B-3748E67C077B}" srcId="{06792A25-3935-8344-8C5E-C58CD6594BAF}" destId="{9C9383D6-4405-B542-ADA5-2209B88EE84D}" srcOrd="0" destOrd="0" parTransId="{0C5063CF-8706-B74D-90F3-607183DEE03D}" sibTransId="{1FBD544F-6B9E-E547-9A43-A3D1AC99AFB6}"/>
    <dgm:cxn modelId="{C5F6BEE0-337B-0D49-9CF1-36B9AF267A20}" srcId="{06792A25-3935-8344-8C5E-C58CD6594BAF}" destId="{B593C007-8723-734C-ADCD-92A27760101B}" srcOrd="1" destOrd="0" parTransId="{A5A3F274-F28C-544C-91C9-BE1882D6A91B}" sibTransId="{EB8E94BF-8544-444F-85E3-1D960E92AEFA}"/>
    <dgm:cxn modelId="{4649A5E9-9AE7-C24D-9CA4-150A897DDD5D}" type="presOf" srcId="{EDAFC471-2C60-4041-8467-1AF842A29AD9}" destId="{030A5334-AB86-7844-A683-6E1755DF4AE2}" srcOrd="0" destOrd="0" presId="urn:microsoft.com/office/officeart/2008/layout/LinedList"/>
    <dgm:cxn modelId="{198345FC-B1EF-A44D-AA3D-0B02DC6C3B3E}" srcId="{06792A25-3935-8344-8C5E-C58CD6594BAF}" destId="{1B0DF172-44BE-6B4A-86B7-E272807258EF}" srcOrd="2" destOrd="0" parTransId="{845E8453-E006-CA4E-A96B-7FD47730396B}" sibTransId="{DCE62529-B2E5-2049-94F5-BCFADB2D0BE6}"/>
    <dgm:cxn modelId="{395B4DC8-BF7E-2B47-89F5-930B35FD1913}" type="presParOf" srcId="{BEC80A8A-B57E-464F-9B32-62DC74A99B0F}" destId="{60DBBC57-8E55-4942-99A8-A71D3B99BCB5}" srcOrd="0" destOrd="0" presId="urn:microsoft.com/office/officeart/2008/layout/LinedList"/>
    <dgm:cxn modelId="{DFD4BE29-3278-D246-B092-27017DF2F248}" type="presParOf" srcId="{BEC80A8A-B57E-464F-9B32-62DC74A99B0F}" destId="{69951F52-F2B7-4F4E-B7F3-1D67BA0CF2DB}" srcOrd="1" destOrd="0" presId="urn:microsoft.com/office/officeart/2008/layout/LinedList"/>
    <dgm:cxn modelId="{C9BF4474-E981-FA44-A8D0-ADD30E063DDF}" type="presParOf" srcId="{69951F52-F2B7-4F4E-B7F3-1D67BA0CF2DB}" destId="{B0349166-D449-8F40-BDC6-53FB10E6493D}" srcOrd="0" destOrd="0" presId="urn:microsoft.com/office/officeart/2008/layout/LinedList"/>
    <dgm:cxn modelId="{37D36F98-620D-9B42-9BC1-EFA4CE6C1D4F}" type="presParOf" srcId="{69951F52-F2B7-4F4E-B7F3-1D67BA0CF2DB}" destId="{D504498E-D5CC-AD41-A6F8-C16877F29549}" srcOrd="1" destOrd="0" presId="urn:microsoft.com/office/officeart/2008/layout/LinedList"/>
    <dgm:cxn modelId="{5CA95B48-1228-AD49-A0B0-91B3DEE67B45}" type="presParOf" srcId="{BEC80A8A-B57E-464F-9B32-62DC74A99B0F}" destId="{2421909C-CA1D-A24A-A058-B2FEB604D78B}" srcOrd="2" destOrd="0" presId="urn:microsoft.com/office/officeart/2008/layout/LinedList"/>
    <dgm:cxn modelId="{93BE059C-8900-1046-8C30-34B3EC601CAB}" type="presParOf" srcId="{BEC80A8A-B57E-464F-9B32-62DC74A99B0F}" destId="{EF55AF3B-0439-CB41-863C-01928C331CE6}" srcOrd="3" destOrd="0" presId="urn:microsoft.com/office/officeart/2008/layout/LinedList"/>
    <dgm:cxn modelId="{2BA51A43-C6AA-1B46-BA43-3228D4BA110A}" type="presParOf" srcId="{EF55AF3B-0439-CB41-863C-01928C331CE6}" destId="{290C3EDE-DA0E-B648-85C5-CA4669A61051}" srcOrd="0" destOrd="0" presId="urn:microsoft.com/office/officeart/2008/layout/LinedList"/>
    <dgm:cxn modelId="{5A405EB4-B86F-054D-BBF6-50F95AD0078D}" type="presParOf" srcId="{EF55AF3B-0439-CB41-863C-01928C331CE6}" destId="{240B5D7F-E681-0048-AB94-40FDFCE38968}" srcOrd="1" destOrd="0" presId="urn:microsoft.com/office/officeart/2008/layout/LinedList"/>
    <dgm:cxn modelId="{CDFEEE36-5CC7-1741-803A-764D8352C223}" type="presParOf" srcId="{240B5D7F-E681-0048-AB94-40FDFCE38968}" destId="{9635A26C-C49F-7D40-A2D3-DE2628359765}" srcOrd="0" destOrd="0" presId="urn:microsoft.com/office/officeart/2008/layout/LinedList"/>
    <dgm:cxn modelId="{C76EDB80-EEEC-F249-9CA2-9B0531A6B4BD}" type="presParOf" srcId="{240B5D7F-E681-0048-AB94-40FDFCE38968}" destId="{1461BA36-1D25-C945-AB55-53F044F511EF}" srcOrd="1" destOrd="0" presId="urn:microsoft.com/office/officeart/2008/layout/LinedList"/>
    <dgm:cxn modelId="{6D8FD9A8-FD22-4648-BAD3-8DB707069A77}" type="presParOf" srcId="{1461BA36-1D25-C945-AB55-53F044F511EF}" destId="{32908696-1D93-EC43-8AA1-F3F9EB3627F7}" srcOrd="0" destOrd="0" presId="urn:microsoft.com/office/officeart/2008/layout/LinedList"/>
    <dgm:cxn modelId="{D5F30D24-35A5-0B4C-9810-E3E87B87FF64}" type="presParOf" srcId="{1461BA36-1D25-C945-AB55-53F044F511EF}" destId="{A3AA5FE8-DC49-1B4A-9E0E-4E673A17FB51}" srcOrd="1" destOrd="0" presId="urn:microsoft.com/office/officeart/2008/layout/LinedList"/>
    <dgm:cxn modelId="{E47823E6-F190-E944-B786-550CCF2A2DD6}" type="presParOf" srcId="{1461BA36-1D25-C945-AB55-53F044F511EF}" destId="{2E3ED739-4B88-9A40-B4B4-0EACC7A2E581}" srcOrd="2" destOrd="0" presId="urn:microsoft.com/office/officeart/2008/layout/LinedList"/>
    <dgm:cxn modelId="{DF64AC58-3C74-D044-8868-854F60794DA2}" type="presParOf" srcId="{240B5D7F-E681-0048-AB94-40FDFCE38968}" destId="{8ABEC4E4-2480-8946-8B94-92187F34096E}" srcOrd="2" destOrd="0" presId="urn:microsoft.com/office/officeart/2008/layout/LinedList"/>
    <dgm:cxn modelId="{1475CA39-08BD-6D4E-8828-33C7CBC038CB}" type="presParOf" srcId="{240B5D7F-E681-0048-AB94-40FDFCE38968}" destId="{B786F048-AAB1-5548-9A0E-9108C3D0C30E}" srcOrd="3" destOrd="0" presId="urn:microsoft.com/office/officeart/2008/layout/LinedList"/>
    <dgm:cxn modelId="{267DE0C0-1045-B644-942C-3492930CABEB}" type="presParOf" srcId="{240B5D7F-E681-0048-AB94-40FDFCE38968}" destId="{91B0563D-6A31-C54A-BDC4-F193F6777375}" srcOrd="4" destOrd="0" presId="urn:microsoft.com/office/officeart/2008/layout/LinedList"/>
    <dgm:cxn modelId="{B6DCE3B9-5EAA-E649-AA71-E4C5AEB00608}" type="presParOf" srcId="{91B0563D-6A31-C54A-BDC4-F193F6777375}" destId="{82907A39-6BE7-D543-A798-FE83E919442A}" srcOrd="0" destOrd="0" presId="urn:microsoft.com/office/officeart/2008/layout/LinedList"/>
    <dgm:cxn modelId="{08EF2DED-FDD1-CA42-B148-79D2572AF1A1}" type="presParOf" srcId="{91B0563D-6A31-C54A-BDC4-F193F6777375}" destId="{60651314-FA73-FA46-958A-7B9459F95D91}" srcOrd="1" destOrd="0" presId="urn:microsoft.com/office/officeart/2008/layout/LinedList"/>
    <dgm:cxn modelId="{9B4A0776-24A9-4C44-98FF-9400AA605FF1}" type="presParOf" srcId="{91B0563D-6A31-C54A-BDC4-F193F6777375}" destId="{629FF5F2-F913-EA43-B7DE-A63D421F3455}" srcOrd="2" destOrd="0" presId="urn:microsoft.com/office/officeart/2008/layout/LinedList"/>
    <dgm:cxn modelId="{F06F4B62-8063-E84F-8F50-CADE9EAE44CF}" type="presParOf" srcId="{240B5D7F-E681-0048-AB94-40FDFCE38968}" destId="{0EFE99D6-360E-0949-A5E9-C62515E34700}" srcOrd="5" destOrd="0" presId="urn:microsoft.com/office/officeart/2008/layout/LinedList"/>
    <dgm:cxn modelId="{D7B34A58-2269-C943-886E-3755E13DFB88}" type="presParOf" srcId="{240B5D7F-E681-0048-AB94-40FDFCE38968}" destId="{8CEA414B-AE0D-3A48-9F81-C25E215172EE}" srcOrd="6" destOrd="0" presId="urn:microsoft.com/office/officeart/2008/layout/LinedList"/>
    <dgm:cxn modelId="{0534FEF3-F0B8-EC47-882A-6AE05C0AEBBE}" type="presParOf" srcId="{240B5D7F-E681-0048-AB94-40FDFCE38968}" destId="{A91B7F80-0990-F341-A263-068DD5238DA2}" srcOrd="7" destOrd="0" presId="urn:microsoft.com/office/officeart/2008/layout/LinedList"/>
    <dgm:cxn modelId="{6DC0861D-AA1B-3B44-BB56-09FACB8CE473}" type="presParOf" srcId="{A91B7F80-0990-F341-A263-068DD5238DA2}" destId="{85419EBE-74A5-7D43-8DDA-0E592F0B4D19}" srcOrd="0" destOrd="0" presId="urn:microsoft.com/office/officeart/2008/layout/LinedList"/>
    <dgm:cxn modelId="{3CD13657-54DB-EB4B-8D6D-0509D53BCB33}" type="presParOf" srcId="{A91B7F80-0990-F341-A263-068DD5238DA2}" destId="{422B9769-E3AF-5345-8020-5807AD0B88C8}" srcOrd="1" destOrd="0" presId="urn:microsoft.com/office/officeart/2008/layout/LinedList"/>
    <dgm:cxn modelId="{91ABBA30-5285-354A-9B1F-32DE92F88613}" type="presParOf" srcId="{A91B7F80-0990-F341-A263-068DD5238DA2}" destId="{E42675D4-DA90-8742-B637-75E6B7A4A06F}" srcOrd="2" destOrd="0" presId="urn:microsoft.com/office/officeart/2008/layout/LinedList"/>
    <dgm:cxn modelId="{ECF306B8-59ED-5440-B8B4-3B312E0D7FF5}" type="presParOf" srcId="{240B5D7F-E681-0048-AB94-40FDFCE38968}" destId="{2CB5AED7-6C2A-2043-A19F-AFA7E03C6622}" srcOrd="8" destOrd="0" presId="urn:microsoft.com/office/officeart/2008/layout/LinedList"/>
    <dgm:cxn modelId="{48BA7E2C-D6BA-7E42-9BBD-481D45C31EA6}" type="presParOf" srcId="{240B5D7F-E681-0048-AB94-40FDFCE38968}" destId="{BDF32688-A093-9744-9476-E48CC6E4BEDF}" srcOrd="9" destOrd="0" presId="urn:microsoft.com/office/officeart/2008/layout/LinedList"/>
    <dgm:cxn modelId="{C3323B3C-E315-8A4F-89BF-E891A055AD31}" type="presParOf" srcId="{240B5D7F-E681-0048-AB94-40FDFCE38968}" destId="{0894F070-1E5A-0747-9013-60EF51C37EA1}" srcOrd="10" destOrd="0" presId="urn:microsoft.com/office/officeart/2008/layout/LinedList"/>
    <dgm:cxn modelId="{1A3B574A-91E9-214C-8E03-3B20EB650610}" type="presParOf" srcId="{0894F070-1E5A-0747-9013-60EF51C37EA1}" destId="{67BADBAB-F231-EB40-873A-30EDAAF460A2}" srcOrd="0" destOrd="0" presId="urn:microsoft.com/office/officeart/2008/layout/LinedList"/>
    <dgm:cxn modelId="{C967F804-67CF-7647-9A73-E4BFAF0FDFE1}" type="presParOf" srcId="{0894F070-1E5A-0747-9013-60EF51C37EA1}" destId="{F7C34C8C-01CA-8440-84CB-DF7D1DB2EBDC}" srcOrd="1" destOrd="0" presId="urn:microsoft.com/office/officeart/2008/layout/LinedList"/>
    <dgm:cxn modelId="{83D77F2C-2459-FB4D-A235-43F6ECBEC09A}" type="presParOf" srcId="{0894F070-1E5A-0747-9013-60EF51C37EA1}" destId="{5E512886-2C55-D64E-A4A9-71F16F78A216}" srcOrd="2" destOrd="0" presId="urn:microsoft.com/office/officeart/2008/layout/LinedList"/>
    <dgm:cxn modelId="{7A4C912C-6782-3346-BA02-C7536CF434E8}" type="presParOf" srcId="{240B5D7F-E681-0048-AB94-40FDFCE38968}" destId="{1CCBDE09-2765-844E-BD74-4F6345A68410}" srcOrd="11" destOrd="0" presId="urn:microsoft.com/office/officeart/2008/layout/LinedList"/>
    <dgm:cxn modelId="{AD0BC051-A751-3A49-B4F9-BE1AC566BB94}" type="presParOf" srcId="{240B5D7F-E681-0048-AB94-40FDFCE38968}" destId="{88C981FB-E418-1D43-94A6-E950FE3DEA07}" srcOrd="12" destOrd="0" presId="urn:microsoft.com/office/officeart/2008/layout/LinedList"/>
    <dgm:cxn modelId="{EC73B3F7-2211-AE45-94D2-32219DEDA767}" type="presParOf" srcId="{240B5D7F-E681-0048-AB94-40FDFCE38968}" destId="{A834BEB2-ECC6-2D4F-91FF-901B8002C0DA}" srcOrd="13" destOrd="0" presId="urn:microsoft.com/office/officeart/2008/layout/LinedList"/>
    <dgm:cxn modelId="{1E69F2D1-D5A0-3641-BDD7-10F15895D920}" type="presParOf" srcId="{A834BEB2-ECC6-2D4F-91FF-901B8002C0DA}" destId="{333EC4EC-91BF-CE48-B1A9-C1369844D3E9}" srcOrd="0" destOrd="0" presId="urn:microsoft.com/office/officeart/2008/layout/LinedList"/>
    <dgm:cxn modelId="{C65675D4-6247-ED47-8A3B-448E7A4EA8D4}" type="presParOf" srcId="{A834BEB2-ECC6-2D4F-91FF-901B8002C0DA}" destId="{E31FEF4E-1664-9E44-A2A7-9FA03425B0A5}" srcOrd="1" destOrd="0" presId="urn:microsoft.com/office/officeart/2008/layout/LinedList"/>
    <dgm:cxn modelId="{660B1BD7-8C4A-FF4F-86EA-C9444AB1F067}" type="presParOf" srcId="{A834BEB2-ECC6-2D4F-91FF-901B8002C0DA}" destId="{B6920CB7-B7E3-4543-9E83-A9616B336906}" srcOrd="2" destOrd="0" presId="urn:microsoft.com/office/officeart/2008/layout/LinedList"/>
    <dgm:cxn modelId="{008B2E6C-94F5-044E-8DAC-DFD01C20804F}" type="presParOf" srcId="{240B5D7F-E681-0048-AB94-40FDFCE38968}" destId="{52D69AEB-D445-934B-8DB0-5FD33F548BB8}" srcOrd="14" destOrd="0" presId="urn:microsoft.com/office/officeart/2008/layout/LinedList"/>
    <dgm:cxn modelId="{8C044C2F-1D07-4642-A5D1-63344FD386A0}" type="presParOf" srcId="{240B5D7F-E681-0048-AB94-40FDFCE38968}" destId="{2105E4B2-43DE-CD41-9559-C293D80A5565}" srcOrd="15" destOrd="0" presId="urn:microsoft.com/office/officeart/2008/layout/LinedList"/>
    <dgm:cxn modelId="{C05B4F3A-849F-8745-9E43-514968095E18}" type="presParOf" srcId="{240B5D7F-E681-0048-AB94-40FDFCE38968}" destId="{7BD07F07-4AEC-804F-BBA0-6D6597F8E925}" srcOrd="16" destOrd="0" presId="urn:microsoft.com/office/officeart/2008/layout/LinedList"/>
    <dgm:cxn modelId="{1BF2DFDA-47BD-F748-BCC2-46D4B4FCB645}" type="presParOf" srcId="{7BD07F07-4AEC-804F-BBA0-6D6597F8E925}" destId="{D65EB59A-374D-A047-8B04-D68DF1118A36}" srcOrd="0" destOrd="0" presId="urn:microsoft.com/office/officeart/2008/layout/LinedList"/>
    <dgm:cxn modelId="{6B926EB9-3167-9E46-828F-85FC00975CBF}" type="presParOf" srcId="{7BD07F07-4AEC-804F-BBA0-6D6597F8E925}" destId="{B357BFAA-F502-4B44-A3CA-06AE873EC28D}" srcOrd="1" destOrd="0" presId="urn:microsoft.com/office/officeart/2008/layout/LinedList"/>
    <dgm:cxn modelId="{34BC58A5-EFE2-4741-AC72-B6D83CB2BF86}" type="presParOf" srcId="{7BD07F07-4AEC-804F-BBA0-6D6597F8E925}" destId="{90ACFC7C-23D2-F64A-8940-8516B4DF179E}" srcOrd="2" destOrd="0" presId="urn:microsoft.com/office/officeart/2008/layout/LinedList"/>
    <dgm:cxn modelId="{0A74DAE2-5CF2-CF4E-A914-CDA377F096D5}" type="presParOf" srcId="{240B5D7F-E681-0048-AB94-40FDFCE38968}" destId="{E7C44148-05E6-9049-8C54-549136195BCA}" srcOrd="17" destOrd="0" presId="urn:microsoft.com/office/officeart/2008/layout/LinedList"/>
    <dgm:cxn modelId="{7C3B77D5-45F9-4049-A159-C0368FB874BC}" type="presParOf" srcId="{240B5D7F-E681-0048-AB94-40FDFCE38968}" destId="{FFD35D28-0FC9-4B43-8706-DD60545FCA8B}" srcOrd="18" destOrd="0" presId="urn:microsoft.com/office/officeart/2008/layout/LinedList"/>
    <dgm:cxn modelId="{ADCAB082-DFC2-E549-8AA8-39495F1CCA3D}" type="presParOf" srcId="{240B5D7F-E681-0048-AB94-40FDFCE38968}" destId="{9F4C6E27-EDEC-1649-ADC0-AC33FACC4AC4}" srcOrd="19" destOrd="0" presId="urn:microsoft.com/office/officeart/2008/layout/LinedList"/>
    <dgm:cxn modelId="{3D43703D-89A9-7747-8F9F-DDD16E5409D4}" type="presParOf" srcId="{9F4C6E27-EDEC-1649-ADC0-AC33FACC4AC4}" destId="{F3983E11-0619-2E42-8873-1ECE6A8F8F97}" srcOrd="0" destOrd="0" presId="urn:microsoft.com/office/officeart/2008/layout/LinedList"/>
    <dgm:cxn modelId="{1204AECE-9420-8345-A2FC-96C13180F3A3}" type="presParOf" srcId="{9F4C6E27-EDEC-1649-ADC0-AC33FACC4AC4}" destId="{642E437C-2340-6140-A773-86747A284920}" srcOrd="1" destOrd="0" presId="urn:microsoft.com/office/officeart/2008/layout/LinedList"/>
    <dgm:cxn modelId="{126A1EAE-9457-4340-903E-9F2C8B26E98B}" type="presParOf" srcId="{9F4C6E27-EDEC-1649-ADC0-AC33FACC4AC4}" destId="{90F95304-A69B-4648-863B-853EB014814E}" srcOrd="2" destOrd="0" presId="urn:microsoft.com/office/officeart/2008/layout/LinedList"/>
    <dgm:cxn modelId="{4C7AFBB8-B0A7-1F4C-A63B-BE2BD127F1E7}" type="presParOf" srcId="{240B5D7F-E681-0048-AB94-40FDFCE38968}" destId="{4F763BD2-6947-4F44-BE41-4D9AFCE4D506}" srcOrd="20" destOrd="0" presId="urn:microsoft.com/office/officeart/2008/layout/LinedList"/>
    <dgm:cxn modelId="{D2DA6F83-0E8A-7344-A504-59B9B88AE44E}" type="presParOf" srcId="{240B5D7F-E681-0048-AB94-40FDFCE38968}" destId="{A8265150-2350-1B4E-AB29-24182241ACBB}" srcOrd="21" destOrd="0" presId="urn:microsoft.com/office/officeart/2008/layout/LinedList"/>
    <dgm:cxn modelId="{19F9868A-A304-A043-9F17-95E1ADBCDA2D}" type="presParOf" srcId="{240B5D7F-E681-0048-AB94-40FDFCE38968}" destId="{3FE3C00E-C12B-EC45-B762-176057896FA7}" srcOrd="22" destOrd="0" presId="urn:microsoft.com/office/officeart/2008/layout/LinedList"/>
    <dgm:cxn modelId="{5FC816B2-1490-3848-9160-D172DA4368E8}" type="presParOf" srcId="{3FE3C00E-C12B-EC45-B762-176057896FA7}" destId="{F96889E4-37BC-2744-A6E9-7182C0DA9B5D}" srcOrd="0" destOrd="0" presId="urn:microsoft.com/office/officeart/2008/layout/LinedList"/>
    <dgm:cxn modelId="{F5038007-12B0-EC4D-842B-7C43C01A0395}" type="presParOf" srcId="{3FE3C00E-C12B-EC45-B762-176057896FA7}" destId="{030A5334-AB86-7844-A683-6E1755DF4AE2}" srcOrd="1" destOrd="0" presId="urn:microsoft.com/office/officeart/2008/layout/LinedList"/>
    <dgm:cxn modelId="{FBFDE9B4-51CE-204F-821C-146C47F524EC}" type="presParOf" srcId="{3FE3C00E-C12B-EC45-B762-176057896FA7}" destId="{EADCB396-57A4-204F-AA44-A6BD123D4D8A}" srcOrd="2" destOrd="0" presId="urn:microsoft.com/office/officeart/2008/layout/LinedList"/>
    <dgm:cxn modelId="{3AA3FC5B-C274-2B49-84AD-9E4970007D1F}" type="presParOf" srcId="{240B5D7F-E681-0048-AB94-40FDFCE38968}" destId="{A380D1F3-E664-114E-A581-8FC89854E30C}" srcOrd="23" destOrd="0" presId="urn:microsoft.com/office/officeart/2008/layout/LinedList"/>
    <dgm:cxn modelId="{1D94AB93-8F7C-AE49-8B50-9A8E517D50F0}" type="presParOf" srcId="{240B5D7F-E681-0048-AB94-40FDFCE38968}" destId="{6DCEBC8A-BF63-CF4E-A232-741260CA6CB2}" srcOrd="24" destOrd="0" presId="urn:microsoft.com/office/officeart/2008/layout/LinedList"/>
    <dgm:cxn modelId="{AFEB589D-4558-254C-BACD-3A63013ED8CA}" type="presParOf" srcId="{240B5D7F-E681-0048-AB94-40FDFCE38968}" destId="{E931C5C6-3500-4E47-95B0-1F71708FAAD5}" srcOrd="25" destOrd="0" presId="urn:microsoft.com/office/officeart/2008/layout/LinedList"/>
    <dgm:cxn modelId="{880A5E6B-31EF-9043-BCC7-A8FDBE134F50}" type="presParOf" srcId="{E931C5C6-3500-4E47-95B0-1F71708FAAD5}" destId="{4EC3E5BF-D4C6-A746-BE38-8018230DE019}" srcOrd="0" destOrd="0" presId="urn:microsoft.com/office/officeart/2008/layout/LinedList"/>
    <dgm:cxn modelId="{B60C5762-6665-4042-964A-DCE5DFE842BB}" type="presParOf" srcId="{E931C5C6-3500-4E47-95B0-1F71708FAAD5}" destId="{D62FE857-D9F5-F641-BED7-D7848BC957A5}" srcOrd="1" destOrd="0" presId="urn:microsoft.com/office/officeart/2008/layout/LinedList"/>
    <dgm:cxn modelId="{57102641-BD3C-3743-AA28-D912764B38DC}" type="presParOf" srcId="{E931C5C6-3500-4E47-95B0-1F71708FAAD5}" destId="{1212C483-5F20-344C-BE3A-E7B7B2718FB6}" srcOrd="2" destOrd="0" presId="urn:microsoft.com/office/officeart/2008/layout/LinedList"/>
    <dgm:cxn modelId="{201A653F-451B-D640-8DB0-E6368D77D6FE}" type="presParOf" srcId="{240B5D7F-E681-0048-AB94-40FDFCE38968}" destId="{0343C0BD-EEBD-1949-9C9A-FA3C97348A48}" srcOrd="26" destOrd="0" presId="urn:microsoft.com/office/officeart/2008/layout/LinedList"/>
    <dgm:cxn modelId="{C721CCCD-DC6E-E846-AAF3-12A23CBD346C}" type="presParOf" srcId="{240B5D7F-E681-0048-AB94-40FDFCE38968}" destId="{53813B42-C575-FB49-BF84-29167C4077ED}" srcOrd="27"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A4B3986-CF9B-3542-A51B-35870104A77F}" type="doc">
      <dgm:prSet loTypeId="urn:microsoft.com/office/officeart/2008/layout/LinedList" loCatId="list" qsTypeId="urn:microsoft.com/office/officeart/2005/8/quickstyle/simple1" qsCatId="simple" csTypeId="urn:microsoft.com/office/officeart/2005/8/colors/accent5_1" csCatId="accent5" phldr="1"/>
      <dgm:spPr/>
      <dgm:t>
        <a:bodyPr/>
        <a:lstStyle/>
        <a:p>
          <a:endParaRPr lang="en-US"/>
        </a:p>
      </dgm:t>
    </dgm:pt>
    <dgm:pt modelId="{18270697-1549-D94E-9DDA-72FAF6F5010A}">
      <dgm:prSet custT="1"/>
      <dgm:spPr/>
      <dgm:t>
        <a:bodyPr/>
        <a:lstStyle/>
        <a:p>
          <a:r>
            <a:rPr lang="en-US" sz="1800" baseline="0" dirty="0"/>
            <a:t>1 agent to treat Mx-induced SEs</a:t>
          </a:r>
          <a:endParaRPr lang="en-CA" sz="1800" dirty="0"/>
        </a:p>
      </dgm:t>
    </dgm:pt>
    <dgm:pt modelId="{5EA465B1-98B0-8746-8ABA-AD3A1D9F288B}" type="parTrans" cxnId="{CBD833F3-F64C-BA48-ADE3-8F4AB1BA420B}">
      <dgm:prSet/>
      <dgm:spPr/>
      <dgm:t>
        <a:bodyPr/>
        <a:lstStyle/>
        <a:p>
          <a:endParaRPr lang="en-US"/>
        </a:p>
      </dgm:t>
    </dgm:pt>
    <dgm:pt modelId="{5CD86658-295C-F04B-A686-B183560B503F}" type="sibTrans" cxnId="{CBD833F3-F64C-BA48-ADE3-8F4AB1BA420B}">
      <dgm:prSet/>
      <dgm:spPr/>
      <dgm:t>
        <a:bodyPr/>
        <a:lstStyle/>
        <a:p>
          <a:endParaRPr lang="en-US"/>
        </a:p>
      </dgm:t>
    </dgm:pt>
    <dgm:pt modelId="{39FE9B6F-C07E-1641-ADE5-1F82993E8009}">
      <dgm:prSet custT="1"/>
      <dgm:spPr/>
      <dgm:t>
        <a:bodyPr/>
        <a:lstStyle/>
        <a:p>
          <a:r>
            <a:rPr lang="en-US" sz="1800" baseline="0" dirty="0"/>
            <a:t>1 patient on multiple psychiatric medications</a:t>
          </a:r>
          <a:endParaRPr lang="en-CA" sz="1800" dirty="0"/>
        </a:p>
      </dgm:t>
    </dgm:pt>
    <dgm:pt modelId="{5D174B35-1EF0-EB46-881B-F10C92816D75}" type="parTrans" cxnId="{4EAD908E-6BD2-3547-AD08-0F1BE400D277}">
      <dgm:prSet/>
      <dgm:spPr/>
      <dgm:t>
        <a:bodyPr/>
        <a:lstStyle/>
        <a:p>
          <a:endParaRPr lang="en-US"/>
        </a:p>
      </dgm:t>
    </dgm:pt>
    <dgm:pt modelId="{1D7568EA-68BF-4A42-810B-397AC97B1FE9}" type="sibTrans" cxnId="{4EAD908E-6BD2-3547-AD08-0F1BE400D277}">
      <dgm:prSet/>
      <dgm:spPr/>
      <dgm:t>
        <a:bodyPr/>
        <a:lstStyle/>
        <a:p>
          <a:endParaRPr lang="en-US"/>
        </a:p>
      </dgm:t>
    </dgm:pt>
    <dgm:pt modelId="{755B1FB4-139E-C04B-B7CF-FBA5B1BEC883}">
      <dgm:prSet custT="1"/>
      <dgm:spPr/>
      <dgm:t>
        <a:bodyPr/>
        <a:lstStyle/>
        <a:p>
          <a:r>
            <a:rPr lang="en-US" sz="1800" baseline="0" dirty="0"/>
            <a:t>2 patients in C/L setting</a:t>
          </a:r>
          <a:endParaRPr lang="en-CA" sz="1800" dirty="0"/>
        </a:p>
      </dgm:t>
    </dgm:pt>
    <dgm:pt modelId="{CB6516F4-4047-8C4A-BD30-8E564652BBC8}" type="parTrans" cxnId="{DDC2665E-9A7D-734A-992D-0272CD534178}">
      <dgm:prSet/>
      <dgm:spPr/>
      <dgm:t>
        <a:bodyPr/>
        <a:lstStyle/>
        <a:p>
          <a:endParaRPr lang="en-US"/>
        </a:p>
      </dgm:t>
    </dgm:pt>
    <dgm:pt modelId="{A46E844D-8601-FC43-87C7-6105C35BC393}" type="sibTrans" cxnId="{DDC2665E-9A7D-734A-992D-0272CD534178}">
      <dgm:prSet/>
      <dgm:spPr/>
      <dgm:t>
        <a:bodyPr/>
        <a:lstStyle/>
        <a:p>
          <a:endParaRPr lang="en-US"/>
        </a:p>
      </dgm:t>
    </dgm:pt>
    <dgm:pt modelId="{8F39E90A-7B9E-B148-A3EC-EC3876E4629B}">
      <dgm:prSet custT="1"/>
      <dgm:spPr/>
      <dgm:t>
        <a:bodyPr/>
        <a:lstStyle/>
        <a:p>
          <a:r>
            <a:rPr lang="en-US" sz="1600" baseline="0" dirty="0"/>
            <a:t>2 Child/Adolescent including starting &amp; managing 1 stimulant</a:t>
          </a:r>
          <a:endParaRPr lang="en-CA" sz="1600" dirty="0"/>
        </a:p>
      </dgm:t>
    </dgm:pt>
    <dgm:pt modelId="{9A42021C-E0A4-8643-9B3E-FF97EA6E57F0}" type="parTrans" cxnId="{14BD39DA-866C-3D47-9659-288C60CC3439}">
      <dgm:prSet/>
      <dgm:spPr/>
      <dgm:t>
        <a:bodyPr/>
        <a:lstStyle/>
        <a:p>
          <a:endParaRPr lang="en-US"/>
        </a:p>
      </dgm:t>
    </dgm:pt>
    <dgm:pt modelId="{AEA61364-AB38-0D45-B39F-AE6DA3567A0D}" type="sibTrans" cxnId="{14BD39DA-866C-3D47-9659-288C60CC3439}">
      <dgm:prSet/>
      <dgm:spPr/>
      <dgm:t>
        <a:bodyPr/>
        <a:lstStyle/>
        <a:p>
          <a:endParaRPr lang="en-US"/>
        </a:p>
      </dgm:t>
    </dgm:pt>
    <dgm:pt modelId="{25715C0F-D251-864C-9EB2-67C980183268}">
      <dgm:prSet custT="1"/>
      <dgm:spPr/>
      <dgm:t>
        <a:bodyPr/>
        <a:lstStyle/>
        <a:p>
          <a:r>
            <a:rPr lang="en-US" sz="1800" baseline="0" dirty="0"/>
            <a:t>2 Older Adults, including 1 w cognitive enhancer</a:t>
          </a:r>
          <a:endParaRPr lang="en-CA" sz="1800" dirty="0"/>
        </a:p>
      </dgm:t>
    </dgm:pt>
    <dgm:pt modelId="{C3F0C9DA-A802-AC4C-A3C8-9260E3470DC2}" type="parTrans" cxnId="{A0F5FEAD-DEDA-514C-8F40-860BD305E4B4}">
      <dgm:prSet/>
      <dgm:spPr/>
      <dgm:t>
        <a:bodyPr/>
        <a:lstStyle/>
        <a:p>
          <a:endParaRPr lang="en-US"/>
        </a:p>
      </dgm:t>
    </dgm:pt>
    <dgm:pt modelId="{1AC64408-2D09-9F4E-AF54-BDFC1AB32669}" type="sibTrans" cxnId="{A0F5FEAD-DEDA-514C-8F40-860BD305E4B4}">
      <dgm:prSet/>
      <dgm:spPr/>
      <dgm:t>
        <a:bodyPr/>
        <a:lstStyle/>
        <a:p>
          <a:endParaRPr lang="en-US"/>
        </a:p>
      </dgm:t>
    </dgm:pt>
    <dgm:pt modelId="{F3E71C3B-4C83-AF46-A591-8271FD116F15}">
      <dgm:prSet custT="1"/>
      <dgm:spPr/>
      <dgm:t>
        <a:bodyPr/>
        <a:lstStyle/>
        <a:p>
          <a:r>
            <a:rPr lang="en-US" sz="1800" baseline="0" dirty="0"/>
            <a:t>1 Pregnant or Breastfeeding patient</a:t>
          </a:r>
          <a:endParaRPr lang="en-CA" sz="1800" dirty="0"/>
        </a:p>
      </dgm:t>
    </dgm:pt>
    <dgm:pt modelId="{390B7298-DBBA-E74B-A62D-F1331B453A2A}" type="parTrans" cxnId="{AA7F1C59-76D3-714A-9885-FB88D589FF05}">
      <dgm:prSet/>
      <dgm:spPr/>
      <dgm:t>
        <a:bodyPr/>
        <a:lstStyle/>
        <a:p>
          <a:endParaRPr lang="en-US"/>
        </a:p>
      </dgm:t>
    </dgm:pt>
    <dgm:pt modelId="{D967B795-5348-BD42-BB12-85BDA8DB51A8}" type="sibTrans" cxnId="{AA7F1C59-76D3-714A-9885-FB88D589FF05}">
      <dgm:prSet/>
      <dgm:spPr/>
      <dgm:t>
        <a:bodyPr/>
        <a:lstStyle/>
        <a:p>
          <a:endParaRPr lang="en-US"/>
        </a:p>
      </dgm:t>
    </dgm:pt>
    <dgm:pt modelId="{923A04B2-2659-7A49-8EF9-E68F89BD1B52}">
      <dgm:prSet custT="1"/>
      <dgm:spPr/>
      <dgm:t>
        <a:bodyPr/>
        <a:lstStyle/>
        <a:p>
          <a:r>
            <a:rPr lang="en-US" sz="1800" baseline="0" dirty="0"/>
            <a:t>5 Different Observers</a:t>
          </a:r>
          <a:endParaRPr lang="en-CA" sz="1800" dirty="0"/>
        </a:p>
      </dgm:t>
    </dgm:pt>
    <dgm:pt modelId="{C76F5997-2F46-9A4A-A027-A54F535A1569}" type="parTrans" cxnId="{1C724253-A3FC-974E-AFAF-22FD9B9EB38C}">
      <dgm:prSet/>
      <dgm:spPr/>
      <dgm:t>
        <a:bodyPr/>
        <a:lstStyle/>
        <a:p>
          <a:endParaRPr lang="en-US"/>
        </a:p>
      </dgm:t>
    </dgm:pt>
    <dgm:pt modelId="{EA852E33-85B7-8C4F-9CAE-9D1C19B6F124}" type="sibTrans" cxnId="{1C724253-A3FC-974E-AFAF-22FD9B9EB38C}">
      <dgm:prSet/>
      <dgm:spPr/>
      <dgm:t>
        <a:bodyPr/>
        <a:lstStyle/>
        <a:p>
          <a:endParaRPr lang="en-US"/>
        </a:p>
      </dgm:t>
    </dgm:pt>
    <dgm:pt modelId="{8CBD4204-903C-2544-8010-3CF738E54935}">
      <dgm:prSet custT="1"/>
      <dgm:spPr/>
      <dgm:t>
        <a:bodyPr/>
        <a:lstStyle/>
        <a:p>
          <a:r>
            <a:rPr lang="en-US" sz="1800" baseline="0" dirty="0"/>
            <a:t>3 by Psychiatrist Observers</a:t>
          </a:r>
          <a:endParaRPr lang="en-CA" sz="1800" dirty="0"/>
        </a:p>
      </dgm:t>
    </dgm:pt>
    <dgm:pt modelId="{F42220F1-01D3-374C-B722-5A8728435466}" type="parTrans" cxnId="{6785FCA5-0790-104E-B271-EE915EE34246}">
      <dgm:prSet/>
      <dgm:spPr/>
      <dgm:t>
        <a:bodyPr/>
        <a:lstStyle/>
        <a:p>
          <a:endParaRPr lang="en-US"/>
        </a:p>
      </dgm:t>
    </dgm:pt>
    <dgm:pt modelId="{C0FC6F23-1AD0-AB40-82FF-6A7B064BDA09}" type="sibTrans" cxnId="{6785FCA5-0790-104E-B271-EE915EE34246}">
      <dgm:prSet/>
      <dgm:spPr/>
      <dgm:t>
        <a:bodyPr/>
        <a:lstStyle/>
        <a:p>
          <a:endParaRPr lang="en-US"/>
        </a:p>
      </dgm:t>
    </dgm:pt>
    <dgm:pt modelId="{38C5B602-65DF-3641-AD6F-2160C776AFC4}" type="pres">
      <dgm:prSet presAssocID="{3A4B3986-CF9B-3542-A51B-35870104A77F}" presName="vert0" presStyleCnt="0">
        <dgm:presLayoutVars>
          <dgm:dir/>
          <dgm:animOne val="branch"/>
          <dgm:animLvl val="lvl"/>
        </dgm:presLayoutVars>
      </dgm:prSet>
      <dgm:spPr/>
    </dgm:pt>
    <dgm:pt modelId="{B1915407-1768-6D41-B8D3-421E3FD4B755}" type="pres">
      <dgm:prSet presAssocID="{18270697-1549-D94E-9DDA-72FAF6F5010A}" presName="thickLine" presStyleLbl="alignNode1" presStyleIdx="0" presStyleCnt="8"/>
      <dgm:spPr/>
    </dgm:pt>
    <dgm:pt modelId="{24D1F348-D229-A54C-9A53-166E856E2EA2}" type="pres">
      <dgm:prSet presAssocID="{18270697-1549-D94E-9DDA-72FAF6F5010A}" presName="horz1" presStyleCnt="0"/>
      <dgm:spPr/>
    </dgm:pt>
    <dgm:pt modelId="{5A9F2968-A994-7948-8739-C2F25D3C0123}" type="pres">
      <dgm:prSet presAssocID="{18270697-1549-D94E-9DDA-72FAF6F5010A}" presName="tx1" presStyleLbl="revTx" presStyleIdx="0" presStyleCnt="8"/>
      <dgm:spPr/>
    </dgm:pt>
    <dgm:pt modelId="{483516CA-0296-644C-9BC3-3D7FE7CAF135}" type="pres">
      <dgm:prSet presAssocID="{18270697-1549-D94E-9DDA-72FAF6F5010A}" presName="vert1" presStyleCnt="0"/>
      <dgm:spPr/>
    </dgm:pt>
    <dgm:pt modelId="{ABE2959E-5184-7C44-9735-0DE0AD638EA7}" type="pres">
      <dgm:prSet presAssocID="{39FE9B6F-C07E-1641-ADE5-1F82993E8009}" presName="thickLine" presStyleLbl="alignNode1" presStyleIdx="1" presStyleCnt="8"/>
      <dgm:spPr/>
    </dgm:pt>
    <dgm:pt modelId="{2FB1540F-2759-FC44-80E6-A177681C855C}" type="pres">
      <dgm:prSet presAssocID="{39FE9B6F-C07E-1641-ADE5-1F82993E8009}" presName="horz1" presStyleCnt="0"/>
      <dgm:spPr/>
    </dgm:pt>
    <dgm:pt modelId="{FB333048-87BB-9C4A-A1BC-449139AB0C7F}" type="pres">
      <dgm:prSet presAssocID="{39FE9B6F-C07E-1641-ADE5-1F82993E8009}" presName="tx1" presStyleLbl="revTx" presStyleIdx="1" presStyleCnt="8"/>
      <dgm:spPr/>
    </dgm:pt>
    <dgm:pt modelId="{5F04E3E0-FFFA-534B-9733-ACA80E433BC7}" type="pres">
      <dgm:prSet presAssocID="{39FE9B6F-C07E-1641-ADE5-1F82993E8009}" presName="vert1" presStyleCnt="0"/>
      <dgm:spPr/>
    </dgm:pt>
    <dgm:pt modelId="{F4521CA2-83EC-914D-9B66-CAD4D245B6C4}" type="pres">
      <dgm:prSet presAssocID="{755B1FB4-139E-C04B-B7CF-FBA5B1BEC883}" presName="thickLine" presStyleLbl="alignNode1" presStyleIdx="2" presStyleCnt="8"/>
      <dgm:spPr/>
    </dgm:pt>
    <dgm:pt modelId="{095FE2CA-61C6-2148-9CE8-B5D64A460E5A}" type="pres">
      <dgm:prSet presAssocID="{755B1FB4-139E-C04B-B7CF-FBA5B1BEC883}" presName="horz1" presStyleCnt="0"/>
      <dgm:spPr/>
    </dgm:pt>
    <dgm:pt modelId="{B8E605A5-92A4-C043-AEF3-F48D15C23F15}" type="pres">
      <dgm:prSet presAssocID="{755B1FB4-139E-C04B-B7CF-FBA5B1BEC883}" presName="tx1" presStyleLbl="revTx" presStyleIdx="2" presStyleCnt="8"/>
      <dgm:spPr/>
    </dgm:pt>
    <dgm:pt modelId="{0C2BAF60-7D2E-B948-8FDE-4771157B6981}" type="pres">
      <dgm:prSet presAssocID="{755B1FB4-139E-C04B-B7CF-FBA5B1BEC883}" presName="vert1" presStyleCnt="0"/>
      <dgm:spPr/>
    </dgm:pt>
    <dgm:pt modelId="{A18095B9-5EF7-9744-BA44-7944163F865D}" type="pres">
      <dgm:prSet presAssocID="{8F39E90A-7B9E-B148-A3EC-EC3876E4629B}" presName="thickLine" presStyleLbl="alignNode1" presStyleIdx="3" presStyleCnt="8"/>
      <dgm:spPr/>
    </dgm:pt>
    <dgm:pt modelId="{32DF9766-29FF-8C4F-985A-B0ECA3F9F131}" type="pres">
      <dgm:prSet presAssocID="{8F39E90A-7B9E-B148-A3EC-EC3876E4629B}" presName="horz1" presStyleCnt="0"/>
      <dgm:spPr/>
    </dgm:pt>
    <dgm:pt modelId="{37324158-51CE-5A41-BF34-9316D807EF24}" type="pres">
      <dgm:prSet presAssocID="{8F39E90A-7B9E-B148-A3EC-EC3876E4629B}" presName="tx1" presStyleLbl="revTx" presStyleIdx="3" presStyleCnt="8"/>
      <dgm:spPr/>
    </dgm:pt>
    <dgm:pt modelId="{DF691648-6DDE-4C42-A20D-CF5F6BFD899A}" type="pres">
      <dgm:prSet presAssocID="{8F39E90A-7B9E-B148-A3EC-EC3876E4629B}" presName="vert1" presStyleCnt="0"/>
      <dgm:spPr/>
    </dgm:pt>
    <dgm:pt modelId="{79300AF2-E199-D74A-8B4A-B799F83653E9}" type="pres">
      <dgm:prSet presAssocID="{25715C0F-D251-864C-9EB2-67C980183268}" presName="thickLine" presStyleLbl="alignNode1" presStyleIdx="4" presStyleCnt="8"/>
      <dgm:spPr/>
    </dgm:pt>
    <dgm:pt modelId="{82F6E3B5-77D0-ED4B-B8B3-4C23211EF734}" type="pres">
      <dgm:prSet presAssocID="{25715C0F-D251-864C-9EB2-67C980183268}" presName="horz1" presStyleCnt="0"/>
      <dgm:spPr/>
    </dgm:pt>
    <dgm:pt modelId="{F462D56C-8163-D442-A1A5-F351E7ADB0B7}" type="pres">
      <dgm:prSet presAssocID="{25715C0F-D251-864C-9EB2-67C980183268}" presName="tx1" presStyleLbl="revTx" presStyleIdx="4" presStyleCnt="8"/>
      <dgm:spPr/>
    </dgm:pt>
    <dgm:pt modelId="{173CEEC7-213F-D44B-BA9C-AFF8FA80354C}" type="pres">
      <dgm:prSet presAssocID="{25715C0F-D251-864C-9EB2-67C980183268}" presName="vert1" presStyleCnt="0"/>
      <dgm:spPr/>
    </dgm:pt>
    <dgm:pt modelId="{50AF34A4-6F8A-924C-BE67-316986AC84AC}" type="pres">
      <dgm:prSet presAssocID="{F3E71C3B-4C83-AF46-A591-8271FD116F15}" presName="thickLine" presStyleLbl="alignNode1" presStyleIdx="5" presStyleCnt="8"/>
      <dgm:spPr/>
    </dgm:pt>
    <dgm:pt modelId="{269DD7C7-56BE-6342-87EF-792455B8329A}" type="pres">
      <dgm:prSet presAssocID="{F3E71C3B-4C83-AF46-A591-8271FD116F15}" presName="horz1" presStyleCnt="0"/>
      <dgm:spPr/>
    </dgm:pt>
    <dgm:pt modelId="{D9A7CAB0-F210-B24E-924F-3EF345751ADA}" type="pres">
      <dgm:prSet presAssocID="{F3E71C3B-4C83-AF46-A591-8271FD116F15}" presName="tx1" presStyleLbl="revTx" presStyleIdx="5" presStyleCnt="8"/>
      <dgm:spPr/>
    </dgm:pt>
    <dgm:pt modelId="{A119E9C8-EF7F-FA47-8666-05AC9DA0E34C}" type="pres">
      <dgm:prSet presAssocID="{F3E71C3B-4C83-AF46-A591-8271FD116F15}" presName="vert1" presStyleCnt="0"/>
      <dgm:spPr/>
    </dgm:pt>
    <dgm:pt modelId="{9E55EAAA-1773-F047-BAC6-0C1D88B33BC0}" type="pres">
      <dgm:prSet presAssocID="{923A04B2-2659-7A49-8EF9-E68F89BD1B52}" presName="thickLine" presStyleLbl="alignNode1" presStyleIdx="6" presStyleCnt="8"/>
      <dgm:spPr/>
    </dgm:pt>
    <dgm:pt modelId="{EA9B51E8-80A1-D247-B9BF-F1C8CAADE94C}" type="pres">
      <dgm:prSet presAssocID="{923A04B2-2659-7A49-8EF9-E68F89BD1B52}" presName="horz1" presStyleCnt="0"/>
      <dgm:spPr/>
    </dgm:pt>
    <dgm:pt modelId="{1F65B469-99BD-7949-BC83-11C0FD109908}" type="pres">
      <dgm:prSet presAssocID="{923A04B2-2659-7A49-8EF9-E68F89BD1B52}" presName="tx1" presStyleLbl="revTx" presStyleIdx="6" presStyleCnt="8"/>
      <dgm:spPr/>
    </dgm:pt>
    <dgm:pt modelId="{22E0468B-02C7-BA42-8BB0-48FEF749A7DA}" type="pres">
      <dgm:prSet presAssocID="{923A04B2-2659-7A49-8EF9-E68F89BD1B52}" presName="vert1" presStyleCnt="0"/>
      <dgm:spPr/>
    </dgm:pt>
    <dgm:pt modelId="{4C5809E5-DF63-8545-A7C7-08CFC06DFBCF}" type="pres">
      <dgm:prSet presAssocID="{8CBD4204-903C-2544-8010-3CF738E54935}" presName="thickLine" presStyleLbl="alignNode1" presStyleIdx="7" presStyleCnt="8"/>
      <dgm:spPr/>
    </dgm:pt>
    <dgm:pt modelId="{BB90B4A1-F250-894D-8568-1C9B9F64D305}" type="pres">
      <dgm:prSet presAssocID="{8CBD4204-903C-2544-8010-3CF738E54935}" presName="horz1" presStyleCnt="0"/>
      <dgm:spPr/>
    </dgm:pt>
    <dgm:pt modelId="{B178A756-EC05-A34C-A5E0-BFB4F1B38738}" type="pres">
      <dgm:prSet presAssocID="{8CBD4204-903C-2544-8010-3CF738E54935}" presName="tx1" presStyleLbl="revTx" presStyleIdx="7" presStyleCnt="8"/>
      <dgm:spPr/>
    </dgm:pt>
    <dgm:pt modelId="{81381BC2-28EF-DD4E-88F9-8AFBE14A7440}" type="pres">
      <dgm:prSet presAssocID="{8CBD4204-903C-2544-8010-3CF738E54935}" presName="vert1" presStyleCnt="0"/>
      <dgm:spPr/>
    </dgm:pt>
  </dgm:ptLst>
  <dgm:cxnLst>
    <dgm:cxn modelId="{DA607402-3471-074A-B164-C53BEC076B83}" type="presOf" srcId="{18270697-1549-D94E-9DDA-72FAF6F5010A}" destId="{5A9F2968-A994-7948-8739-C2F25D3C0123}" srcOrd="0" destOrd="0" presId="urn:microsoft.com/office/officeart/2008/layout/LinedList"/>
    <dgm:cxn modelId="{A675240E-3598-F74C-9584-9C23B1B276EC}" type="presOf" srcId="{25715C0F-D251-864C-9EB2-67C980183268}" destId="{F462D56C-8163-D442-A1A5-F351E7ADB0B7}" srcOrd="0" destOrd="0" presId="urn:microsoft.com/office/officeart/2008/layout/LinedList"/>
    <dgm:cxn modelId="{E96E9432-DE96-E146-97A9-F31E1AF36D8E}" type="presOf" srcId="{F3E71C3B-4C83-AF46-A591-8271FD116F15}" destId="{D9A7CAB0-F210-B24E-924F-3EF345751ADA}" srcOrd="0" destOrd="0" presId="urn:microsoft.com/office/officeart/2008/layout/LinedList"/>
    <dgm:cxn modelId="{E8AF5943-831D-0144-98F0-DFFD92259BE6}" type="presOf" srcId="{3A4B3986-CF9B-3542-A51B-35870104A77F}" destId="{38C5B602-65DF-3641-AD6F-2160C776AFC4}" srcOrd="0" destOrd="0" presId="urn:microsoft.com/office/officeart/2008/layout/LinedList"/>
    <dgm:cxn modelId="{1C724253-A3FC-974E-AFAF-22FD9B9EB38C}" srcId="{3A4B3986-CF9B-3542-A51B-35870104A77F}" destId="{923A04B2-2659-7A49-8EF9-E68F89BD1B52}" srcOrd="6" destOrd="0" parTransId="{C76F5997-2F46-9A4A-A027-A54F535A1569}" sibTransId="{EA852E33-85B7-8C4F-9CAE-9D1C19B6F124}"/>
    <dgm:cxn modelId="{AA7F1C59-76D3-714A-9885-FB88D589FF05}" srcId="{3A4B3986-CF9B-3542-A51B-35870104A77F}" destId="{F3E71C3B-4C83-AF46-A591-8271FD116F15}" srcOrd="5" destOrd="0" parTransId="{390B7298-DBBA-E74B-A62D-F1331B453A2A}" sibTransId="{D967B795-5348-BD42-BB12-85BDA8DB51A8}"/>
    <dgm:cxn modelId="{DDC2665E-9A7D-734A-992D-0272CD534178}" srcId="{3A4B3986-CF9B-3542-A51B-35870104A77F}" destId="{755B1FB4-139E-C04B-B7CF-FBA5B1BEC883}" srcOrd="2" destOrd="0" parTransId="{CB6516F4-4047-8C4A-BD30-8E564652BBC8}" sibTransId="{A46E844D-8601-FC43-87C7-6105C35BC393}"/>
    <dgm:cxn modelId="{A5A05A64-71D4-B343-81FC-F5F8A0BAF7BE}" type="presOf" srcId="{8F39E90A-7B9E-B148-A3EC-EC3876E4629B}" destId="{37324158-51CE-5A41-BF34-9316D807EF24}" srcOrd="0" destOrd="0" presId="urn:microsoft.com/office/officeart/2008/layout/LinedList"/>
    <dgm:cxn modelId="{4EAD908E-6BD2-3547-AD08-0F1BE400D277}" srcId="{3A4B3986-CF9B-3542-A51B-35870104A77F}" destId="{39FE9B6F-C07E-1641-ADE5-1F82993E8009}" srcOrd="1" destOrd="0" parTransId="{5D174B35-1EF0-EB46-881B-F10C92816D75}" sibTransId="{1D7568EA-68BF-4A42-810B-397AC97B1FE9}"/>
    <dgm:cxn modelId="{6785FCA5-0790-104E-B271-EE915EE34246}" srcId="{3A4B3986-CF9B-3542-A51B-35870104A77F}" destId="{8CBD4204-903C-2544-8010-3CF738E54935}" srcOrd="7" destOrd="0" parTransId="{F42220F1-01D3-374C-B722-5A8728435466}" sibTransId="{C0FC6F23-1AD0-AB40-82FF-6A7B064BDA09}"/>
    <dgm:cxn modelId="{2AEE41AC-ED47-8B47-81C7-9FB7B67C8AC6}" type="presOf" srcId="{923A04B2-2659-7A49-8EF9-E68F89BD1B52}" destId="{1F65B469-99BD-7949-BC83-11C0FD109908}" srcOrd="0" destOrd="0" presId="urn:microsoft.com/office/officeart/2008/layout/LinedList"/>
    <dgm:cxn modelId="{A0F5FEAD-DEDA-514C-8F40-860BD305E4B4}" srcId="{3A4B3986-CF9B-3542-A51B-35870104A77F}" destId="{25715C0F-D251-864C-9EB2-67C980183268}" srcOrd="4" destOrd="0" parTransId="{C3F0C9DA-A802-AC4C-A3C8-9260E3470DC2}" sibTransId="{1AC64408-2D09-9F4E-AF54-BDFC1AB32669}"/>
    <dgm:cxn modelId="{310E79C3-B2DE-E549-851E-E61B1A589964}" type="presOf" srcId="{8CBD4204-903C-2544-8010-3CF738E54935}" destId="{B178A756-EC05-A34C-A5E0-BFB4F1B38738}" srcOrd="0" destOrd="0" presId="urn:microsoft.com/office/officeart/2008/layout/LinedList"/>
    <dgm:cxn modelId="{C783B9D4-572F-534A-B4DA-4F6163559C45}" type="presOf" srcId="{39FE9B6F-C07E-1641-ADE5-1F82993E8009}" destId="{FB333048-87BB-9C4A-A1BC-449139AB0C7F}" srcOrd="0" destOrd="0" presId="urn:microsoft.com/office/officeart/2008/layout/LinedList"/>
    <dgm:cxn modelId="{14BD39DA-866C-3D47-9659-288C60CC3439}" srcId="{3A4B3986-CF9B-3542-A51B-35870104A77F}" destId="{8F39E90A-7B9E-B148-A3EC-EC3876E4629B}" srcOrd="3" destOrd="0" parTransId="{9A42021C-E0A4-8643-9B3E-FF97EA6E57F0}" sibTransId="{AEA61364-AB38-0D45-B39F-AE6DA3567A0D}"/>
    <dgm:cxn modelId="{7EADDBF2-4392-B740-B155-BE8D15D85D42}" type="presOf" srcId="{755B1FB4-139E-C04B-B7CF-FBA5B1BEC883}" destId="{B8E605A5-92A4-C043-AEF3-F48D15C23F15}" srcOrd="0" destOrd="0" presId="urn:microsoft.com/office/officeart/2008/layout/LinedList"/>
    <dgm:cxn modelId="{CBD833F3-F64C-BA48-ADE3-8F4AB1BA420B}" srcId="{3A4B3986-CF9B-3542-A51B-35870104A77F}" destId="{18270697-1549-D94E-9DDA-72FAF6F5010A}" srcOrd="0" destOrd="0" parTransId="{5EA465B1-98B0-8746-8ABA-AD3A1D9F288B}" sibTransId="{5CD86658-295C-F04B-A686-B183560B503F}"/>
    <dgm:cxn modelId="{53C6401E-431D-AA45-894D-1922CC8C4B7F}" type="presParOf" srcId="{38C5B602-65DF-3641-AD6F-2160C776AFC4}" destId="{B1915407-1768-6D41-B8D3-421E3FD4B755}" srcOrd="0" destOrd="0" presId="urn:microsoft.com/office/officeart/2008/layout/LinedList"/>
    <dgm:cxn modelId="{DE9BB115-F38E-9D47-8BAA-852C9F0F7FD4}" type="presParOf" srcId="{38C5B602-65DF-3641-AD6F-2160C776AFC4}" destId="{24D1F348-D229-A54C-9A53-166E856E2EA2}" srcOrd="1" destOrd="0" presId="urn:microsoft.com/office/officeart/2008/layout/LinedList"/>
    <dgm:cxn modelId="{1DD19FE2-40CF-0541-92D8-05BFDD0903FD}" type="presParOf" srcId="{24D1F348-D229-A54C-9A53-166E856E2EA2}" destId="{5A9F2968-A994-7948-8739-C2F25D3C0123}" srcOrd="0" destOrd="0" presId="urn:microsoft.com/office/officeart/2008/layout/LinedList"/>
    <dgm:cxn modelId="{FF715CAB-95F5-A64E-8BCB-2BA91DEB5758}" type="presParOf" srcId="{24D1F348-D229-A54C-9A53-166E856E2EA2}" destId="{483516CA-0296-644C-9BC3-3D7FE7CAF135}" srcOrd="1" destOrd="0" presId="urn:microsoft.com/office/officeart/2008/layout/LinedList"/>
    <dgm:cxn modelId="{DD025EE6-892B-7B46-B02C-7D7B5D17F9F6}" type="presParOf" srcId="{38C5B602-65DF-3641-AD6F-2160C776AFC4}" destId="{ABE2959E-5184-7C44-9735-0DE0AD638EA7}" srcOrd="2" destOrd="0" presId="urn:microsoft.com/office/officeart/2008/layout/LinedList"/>
    <dgm:cxn modelId="{128B5220-0CBE-EC41-B5CF-BF74A0B5250E}" type="presParOf" srcId="{38C5B602-65DF-3641-AD6F-2160C776AFC4}" destId="{2FB1540F-2759-FC44-80E6-A177681C855C}" srcOrd="3" destOrd="0" presId="urn:microsoft.com/office/officeart/2008/layout/LinedList"/>
    <dgm:cxn modelId="{03CC63AE-2ACD-F64E-83AE-756CD9AFC00E}" type="presParOf" srcId="{2FB1540F-2759-FC44-80E6-A177681C855C}" destId="{FB333048-87BB-9C4A-A1BC-449139AB0C7F}" srcOrd="0" destOrd="0" presId="urn:microsoft.com/office/officeart/2008/layout/LinedList"/>
    <dgm:cxn modelId="{1BC8A81B-123B-DE47-98E6-5FF286DAD49E}" type="presParOf" srcId="{2FB1540F-2759-FC44-80E6-A177681C855C}" destId="{5F04E3E0-FFFA-534B-9733-ACA80E433BC7}" srcOrd="1" destOrd="0" presId="urn:microsoft.com/office/officeart/2008/layout/LinedList"/>
    <dgm:cxn modelId="{CEE90E10-1539-C24D-BA13-FDDEF5B0AD38}" type="presParOf" srcId="{38C5B602-65DF-3641-AD6F-2160C776AFC4}" destId="{F4521CA2-83EC-914D-9B66-CAD4D245B6C4}" srcOrd="4" destOrd="0" presId="urn:microsoft.com/office/officeart/2008/layout/LinedList"/>
    <dgm:cxn modelId="{DF04D52B-1680-6F44-B946-6DB9A368BB54}" type="presParOf" srcId="{38C5B602-65DF-3641-AD6F-2160C776AFC4}" destId="{095FE2CA-61C6-2148-9CE8-B5D64A460E5A}" srcOrd="5" destOrd="0" presId="urn:microsoft.com/office/officeart/2008/layout/LinedList"/>
    <dgm:cxn modelId="{044B5810-A31F-CB43-8B7D-381125DAFA00}" type="presParOf" srcId="{095FE2CA-61C6-2148-9CE8-B5D64A460E5A}" destId="{B8E605A5-92A4-C043-AEF3-F48D15C23F15}" srcOrd="0" destOrd="0" presId="urn:microsoft.com/office/officeart/2008/layout/LinedList"/>
    <dgm:cxn modelId="{A0E84276-19FD-4C4B-947C-3172874F2DB8}" type="presParOf" srcId="{095FE2CA-61C6-2148-9CE8-B5D64A460E5A}" destId="{0C2BAF60-7D2E-B948-8FDE-4771157B6981}" srcOrd="1" destOrd="0" presId="urn:microsoft.com/office/officeart/2008/layout/LinedList"/>
    <dgm:cxn modelId="{5137D2F3-2A5B-8041-AE01-9F44440464AC}" type="presParOf" srcId="{38C5B602-65DF-3641-AD6F-2160C776AFC4}" destId="{A18095B9-5EF7-9744-BA44-7944163F865D}" srcOrd="6" destOrd="0" presId="urn:microsoft.com/office/officeart/2008/layout/LinedList"/>
    <dgm:cxn modelId="{BFEF9C4C-0B5F-FD4D-A1D7-91A8692EA05A}" type="presParOf" srcId="{38C5B602-65DF-3641-AD6F-2160C776AFC4}" destId="{32DF9766-29FF-8C4F-985A-B0ECA3F9F131}" srcOrd="7" destOrd="0" presId="urn:microsoft.com/office/officeart/2008/layout/LinedList"/>
    <dgm:cxn modelId="{03DD918E-F271-C840-9982-53EA671F20D2}" type="presParOf" srcId="{32DF9766-29FF-8C4F-985A-B0ECA3F9F131}" destId="{37324158-51CE-5A41-BF34-9316D807EF24}" srcOrd="0" destOrd="0" presId="urn:microsoft.com/office/officeart/2008/layout/LinedList"/>
    <dgm:cxn modelId="{42D0DE6C-A46F-0C49-8CE7-2A29FE186CC5}" type="presParOf" srcId="{32DF9766-29FF-8C4F-985A-B0ECA3F9F131}" destId="{DF691648-6DDE-4C42-A20D-CF5F6BFD899A}" srcOrd="1" destOrd="0" presId="urn:microsoft.com/office/officeart/2008/layout/LinedList"/>
    <dgm:cxn modelId="{F61FE436-E370-3B44-8019-4947E051FD69}" type="presParOf" srcId="{38C5B602-65DF-3641-AD6F-2160C776AFC4}" destId="{79300AF2-E199-D74A-8B4A-B799F83653E9}" srcOrd="8" destOrd="0" presId="urn:microsoft.com/office/officeart/2008/layout/LinedList"/>
    <dgm:cxn modelId="{F8982ED3-0B6B-D043-B110-8B7B1F0E5906}" type="presParOf" srcId="{38C5B602-65DF-3641-AD6F-2160C776AFC4}" destId="{82F6E3B5-77D0-ED4B-B8B3-4C23211EF734}" srcOrd="9" destOrd="0" presId="urn:microsoft.com/office/officeart/2008/layout/LinedList"/>
    <dgm:cxn modelId="{744BE60D-BFC3-EB40-87D4-18F9EB1596E7}" type="presParOf" srcId="{82F6E3B5-77D0-ED4B-B8B3-4C23211EF734}" destId="{F462D56C-8163-D442-A1A5-F351E7ADB0B7}" srcOrd="0" destOrd="0" presId="urn:microsoft.com/office/officeart/2008/layout/LinedList"/>
    <dgm:cxn modelId="{A82C59B5-FE3C-F244-ACCD-9955227511AA}" type="presParOf" srcId="{82F6E3B5-77D0-ED4B-B8B3-4C23211EF734}" destId="{173CEEC7-213F-D44B-BA9C-AFF8FA80354C}" srcOrd="1" destOrd="0" presId="urn:microsoft.com/office/officeart/2008/layout/LinedList"/>
    <dgm:cxn modelId="{983E098B-602F-8B48-B9C4-5C04865B7C0D}" type="presParOf" srcId="{38C5B602-65DF-3641-AD6F-2160C776AFC4}" destId="{50AF34A4-6F8A-924C-BE67-316986AC84AC}" srcOrd="10" destOrd="0" presId="urn:microsoft.com/office/officeart/2008/layout/LinedList"/>
    <dgm:cxn modelId="{A2DDC65C-3D26-1A48-8836-BE8026BF9BA0}" type="presParOf" srcId="{38C5B602-65DF-3641-AD6F-2160C776AFC4}" destId="{269DD7C7-56BE-6342-87EF-792455B8329A}" srcOrd="11" destOrd="0" presId="urn:microsoft.com/office/officeart/2008/layout/LinedList"/>
    <dgm:cxn modelId="{650A58E1-1D71-7148-B68E-B027B33082D5}" type="presParOf" srcId="{269DD7C7-56BE-6342-87EF-792455B8329A}" destId="{D9A7CAB0-F210-B24E-924F-3EF345751ADA}" srcOrd="0" destOrd="0" presId="urn:microsoft.com/office/officeart/2008/layout/LinedList"/>
    <dgm:cxn modelId="{394C05F4-824B-484D-9D1F-8CA47E19EF78}" type="presParOf" srcId="{269DD7C7-56BE-6342-87EF-792455B8329A}" destId="{A119E9C8-EF7F-FA47-8666-05AC9DA0E34C}" srcOrd="1" destOrd="0" presId="urn:microsoft.com/office/officeart/2008/layout/LinedList"/>
    <dgm:cxn modelId="{B076F0DB-3391-2C4F-972A-6BABEBA00838}" type="presParOf" srcId="{38C5B602-65DF-3641-AD6F-2160C776AFC4}" destId="{9E55EAAA-1773-F047-BAC6-0C1D88B33BC0}" srcOrd="12" destOrd="0" presId="urn:microsoft.com/office/officeart/2008/layout/LinedList"/>
    <dgm:cxn modelId="{46DC0088-D98C-6E48-8011-1E7B2DF9A125}" type="presParOf" srcId="{38C5B602-65DF-3641-AD6F-2160C776AFC4}" destId="{EA9B51E8-80A1-D247-B9BF-F1C8CAADE94C}" srcOrd="13" destOrd="0" presId="urn:microsoft.com/office/officeart/2008/layout/LinedList"/>
    <dgm:cxn modelId="{3D45FE4E-3D8C-954A-9D5A-8302A1B3FFA6}" type="presParOf" srcId="{EA9B51E8-80A1-D247-B9BF-F1C8CAADE94C}" destId="{1F65B469-99BD-7949-BC83-11C0FD109908}" srcOrd="0" destOrd="0" presId="urn:microsoft.com/office/officeart/2008/layout/LinedList"/>
    <dgm:cxn modelId="{940341D0-45AE-8C4E-A1DC-450AE3B0A4BA}" type="presParOf" srcId="{EA9B51E8-80A1-D247-B9BF-F1C8CAADE94C}" destId="{22E0468B-02C7-BA42-8BB0-48FEF749A7DA}" srcOrd="1" destOrd="0" presId="urn:microsoft.com/office/officeart/2008/layout/LinedList"/>
    <dgm:cxn modelId="{773A65DE-43E3-A44F-A369-D3EC0A6336EB}" type="presParOf" srcId="{38C5B602-65DF-3641-AD6F-2160C776AFC4}" destId="{4C5809E5-DF63-8545-A7C7-08CFC06DFBCF}" srcOrd="14" destOrd="0" presId="urn:microsoft.com/office/officeart/2008/layout/LinedList"/>
    <dgm:cxn modelId="{CC3898AC-BB3B-D44C-A471-C4F3E30E0408}" type="presParOf" srcId="{38C5B602-65DF-3641-AD6F-2160C776AFC4}" destId="{BB90B4A1-F250-894D-8568-1C9B9F64D305}" srcOrd="15" destOrd="0" presId="urn:microsoft.com/office/officeart/2008/layout/LinedList"/>
    <dgm:cxn modelId="{1205D330-E127-EA40-9E86-F87E156A15C1}" type="presParOf" srcId="{BB90B4A1-F250-894D-8568-1C9B9F64D305}" destId="{B178A756-EC05-A34C-A5E0-BFB4F1B38738}" srcOrd="0" destOrd="0" presId="urn:microsoft.com/office/officeart/2008/layout/LinedList"/>
    <dgm:cxn modelId="{0EC534B3-B1B7-5A40-B461-257703A4E944}" type="presParOf" srcId="{BB90B4A1-F250-894D-8568-1C9B9F64D305}" destId="{81381BC2-28EF-DD4E-88F9-8AFBE14A7440}"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56266-A39A-40E5-B0E9-8D7843F7ACA1}">
      <dsp:nvSpPr>
        <dsp:cNvPr id="0" name=""/>
        <dsp:cNvSpPr/>
      </dsp:nvSpPr>
      <dsp:spPr>
        <a:xfrm>
          <a:off x="1115437" y="458464"/>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1CAF65-41F4-426E-A8D0-9A17B4837DC3}">
      <dsp:nvSpPr>
        <dsp:cNvPr id="0" name=""/>
        <dsp:cNvSpPr/>
      </dsp:nvSpPr>
      <dsp:spPr>
        <a:xfrm>
          <a:off x="27602" y="2051683"/>
          <a:ext cx="3548438" cy="1336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ts val="0"/>
            </a:spcAft>
            <a:buNone/>
            <a:defRPr b="1"/>
          </a:pPr>
          <a:r>
            <a:rPr lang="en-US" sz="2000" kern="1200" dirty="0"/>
            <a:t>Residents will progress thro’</a:t>
          </a:r>
        </a:p>
        <a:p>
          <a:pPr marL="0" lvl="0" indent="0" algn="ctr" defTabSz="889000">
            <a:lnSpc>
              <a:spcPct val="100000"/>
            </a:lnSpc>
            <a:spcBef>
              <a:spcPct val="0"/>
            </a:spcBef>
            <a:spcAft>
              <a:spcPts val="0"/>
            </a:spcAft>
            <a:buNone/>
            <a:defRPr b="1"/>
          </a:pPr>
          <a:r>
            <a:rPr lang="en-US" sz="2000" kern="1200" dirty="0"/>
            <a:t>Stages of Training</a:t>
          </a:r>
        </a:p>
        <a:p>
          <a:pPr marL="0" lvl="0" indent="0" algn="ctr" defTabSz="889000">
            <a:lnSpc>
              <a:spcPct val="100000"/>
            </a:lnSpc>
            <a:spcBef>
              <a:spcPct val="0"/>
            </a:spcBef>
            <a:spcAft>
              <a:spcPts val="0"/>
            </a:spcAft>
            <a:buNone/>
            <a:defRPr b="1"/>
          </a:pPr>
          <a:r>
            <a:rPr lang="en-US" sz="2000" kern="1200" dirty="0"/>
            <a:t>along the Competence Continuum</a:t>
          </a:r>
          <a:r>
            <a:rPr lang="en-US" sz="1600" kern="1200" dirty="0"/>
            <a:t>.</a:t>
          </a:r>
        </a:p>
      </dsp:txBody>
      <dsp:txXfrm>
        <a:off x="27602" y="2051683"/>
        <a:ext cx="3548438" cy="1336683"/>
      </dsp:txXfrm>
    </dsp:sp>
    <dsp:sp modelId="{817A9F6F-ED40-4D42-ADAE-8E67B5292C28}">
      <dsp:nvSpPr>
        <dsp:cNvPr id="0" name=""/>
        <dsp:cNvSpPr/>
      </dsp:nvSpPr>
      <dsp:spPr>
        <a:xfrm>
          <a:off x="1194800" y="3043264"/>
          <a:ext cx="4320000" cy="1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endParaRPr lang="en-US" sz="1700" kern="1200" dirty="0"/>
        </a:p>
      </dsp:txBody>
      <dsp:txXfrm>
        <a:off x="1194800" y="3043264"/>
        <a:ext cx="4320000" cy="1226"/>
      </dsp:txXfrm>
    </dsp:sp>
    <dsp:sp modelId="{9A38D7E8-DED0-4402-89D2-5E5F3EE60017}">
      <dsp:nvSpPr>
        <dsp:cNvPr id="0" name=""/>
        <dsp:cNvSpPr/>
      </dsp:nvSpPr>
      <dsp:spPr>
        <a:xfrm>
          <a:off x="5165666" y="423921"/>
          <a:ext cx="1512000" cy="1512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96B802-47DC-435D-93DB-52024F482D1E}">
      <dsp:nvSpPr>
        <dsp:cNvPr id="0" name=""/>
        <dsp:cNvSpPr/>
      </dsp:nvSpPr>
      <dsp:spPr>
        <a:xfrm>
          <a:off x="3761657" y="2027031"/>
          <a:ext cx="4320000" cy="1345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ts val="0"/>
            </a:spcAft>
            <a:buNone/>
            <a:defRPr b="1"/>
          </a:pPr>
          <a:r>
            <a:rPr lang="en-US" sz="2000" kern="1200" dirty="0"/>
            <a:t>There will be defined </a:t>
          </a:r>
        </a:p>
        <a:p>
          <a:pPr marL="0" lvl="0" indent="0" algn="ctr" defTabSz="889000">
            <a:lnSpc>
              <a:spcPct val="100000"/>
            </a:lnSpc>
            <a:spcBef>
              <a:spcPct val="0"/>
            </a:spcBef>
            <a:spcAft>
              <a:spcPts val="0"/>
            </a:spcAft>
            <a:buNone/>
            <a:defRPr b="1"/>
          </a:pPr>
          <a:r>
            <a:rPr lang="en-US" sz="2000" kern="1200" dirty="0"/>
            <a:t>Required Training Experiences </a:t>
          </a:r>
        </a:p>
        <a:p>
          <a:pPr marL="0" lvl="0" indent="0" algn="ctr" defTabSz="889000">
            <a:lnSpc>
              <a:spcPct val="100000"/>
            </a:lnSpc>
            <a:spcBef>
              <a:spcPct val="0"/>
            </a:spcBef>
            <a:spcAft>
              <a:spcPts val="0"/>
            </a:spcAft>
            <a:buNone/>
            <a:defRPr b="1"/>
          </a:pPr>
          <a:r>
            <a:rPr lang="en-US" sz="2000" kern="1200" dirty="0"/>
            <a:t>in each stage of training.</a:t>
          </a:r>
        </a:p>
      </dsp:txBody>
      <dsp:txXfrm>
        <a:off x="3761657" y="2027031"/>
        <a:ext cx="4320000" cy="1345309"/>
      </dsp:txXfrm>
    </dsp:sp>
    <dsp:sp modelId="{9A5375FD-ABD9-4D57-82F8-7B2F7FD91622}">
      <dsp:nvSpPr>
        <dsp:cNvPr id="0" name=""/>
        <dsp:cNvSpPr/>
      </dsp:nvSpPr>
      <dsp:spPr>
        <a:xfrm>
          <a:off x="6270800" y="3041108"/>
          <a:ext cx="4320000" cy="122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670"/>
          <a:ext cx="5463329"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670"/>
          <a:ext cx="5463329" cy="296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During Core Geri Rotation</a:t>
          </a:r>
          <a:endParaRPr lang="en-CA" sz="2600" kern="1200" dirty="0"/>
        </a:p>
      </dsp:txBody>
      <dsp:txXfrm>
        <a:off x="0" y="670"/>
        <a:ext cx="5463329" cy="296717"/>
      </dsp:txXfrm>
    </dsp:sp>
    <dsp:sp modelId="{500D858C-DA02-C74D-8F76-A5AE10C9466D}">
      <dsp:nvSpPr>
        <dsp:cNvPr id="0" name=""/>
        <dsp:cNvSpPr/>
      </dsp:nvSpPr>
      <dsp:spPr>
        <a:xfrm>
          <a:off x="0" y="519682"/>
          <a:ext cx="5463329"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24694" y="668102"/>
          <a:ext cx="1092665" cy="1404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At least:</a:t>
          </a:r>
          <a:endParaRPr lang="en-CA" sz="2600" kern="1200" dirty="0"/>
        </a:p>
      </dsp:txBody>
      <dsp:txXfrm>
        <a:off x="24694" y="668102"/>
        <a:ext cx="1092665" cy="1404076"/>
      </dsp:txXfrm>
    </dsp:sp>
    <dsp:sp modelId="{25DDD40C-F60E-4B4B-8BEC-04B45D4D2AA6}">
      <dsp:nvSpPr>
        <dsp:cNvPr id="0" name=""/>
        <dsp:cNvSpPr/>
      </dsp:nvSpPr>
      <dsp:spPr>
        <a:xfrm>
          <a:off x="1149912" y="633098"/>
          <a:ext cx="4288713" cy="1059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dirty="0"/>
            <a:t>1 Teaching of Patient / Family</a:t>
          </a:r>
          <a:endParaRPr lang="en-CA" sz="2000" kern="1200" dirty="0"/>
        </a:p>
      </dsp:txBody>
      <dsp:txXfrm>
        <a:off x="1149912" y="633098"/>
        <a:ext cx="4288713" cy="1059023"/>
      </dsp:txXfrm>
    </dsp:sp>
    <dsp:sp modelId="{480AFFAF-7CC5-F74D-AAB3-7FE96022CA99}">
      <dsp:nvSpPr>
        <dsp:cNvPr id="0" name=""/>
        <dsp:cNvSpPr/>
      </dsp:nvSpPr>
      <dsp:spPr>
        <a:xfrm>
          <a:off x="1092665" y="1409363"/>
          <a:ext cx="437066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AF6DBF-F175-7A45-ACB5-421CF38A537A}">
      <dsp:nvSpPr>
        <dsp:cNvPr id="0" name=""/>
        <dsp:cNvSpPr/>
      </dsp:nvSpPr>
      <dsp:spPr>
        <a:xfrm>
          <a:off x="1174615" y="1515936"/>
          <a:ext cx="4288713" cy="1059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dirty="0"/>
            <a:t>1 Leading Multidisciplinary Rounds</a:t>
          </a:r>
          <a:endParaRPr lang="en-CA" sz="2000" kern="1200" dirty="0"/>
        </a:p>
      </dsp:txBody>
      <dsp:txXfrm>
        <a:off x="1174615" y="1515936"/>
        <a:ext cx="4288713" cy="1059023"/>
      </dsp:txXfrm>
    </dsp:sp>
    <dsp:sp modelId="{256FF5FA-88A2-C946-B702-B3EAEFF891FD}">
      <dsp:nvSpPr>
        <dsp:cNvPr id="0" name=""/>
        <dsp:cNvSpPr/>
      </dsp:nvSpPr>
      <dsp:spPr>
        <a:xfrm>
          <a:off x="1092665" y="2521338"/>
          <a:ext cx="437066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BBC57-8E55-4942-99A8-A71D3B99BCB5}">
      <dsp:nvSpPr>
        <dsp:cNvPr id="0" name=""/>
        <dsp:cNvSpPr/>
      </dsp:nvSpPr>
      <dsp:spPr>
        <a:xfrm>
          <a:off x="0" y="2260"/>
          <a:ext cx="5549461"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349166-D449-8F40-BDC6-53FB10E6493D}">
      <dsp:nvSpPr>
        <dsp:cNvPr id="0" name=""/>
        <dsp:cNvSpPr/>
      </dsp:nvSpPr>
      <dsp:spPr>
        <a:xfrm>
          <a:off x="0" y="2260"/>
          <a:ext cx="5549461" cy="531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8 Observations of Achievement</a:t>
          </a:r>
          <a:endParaRPr lang="en-CA" sz="2400" kern="1200" dirty="0">
            <a:solidFill>
              <a:schemeClr val="bg1"/>
            </a:solidFill>
          </a:endParaRPr>
        </a:p>
      </dsp:txBody>
      <dsp:txXfrm>
        <a:off x="0" y="2260"/>
        <a:ext cx="5549461" cy="531075"/>
      </dsp:txXfrm>
    </dsp:sp>
    <dsp:sp modelId="{2421909C-CA1D-A24A-A058-B2FEB604D78B}">
      <dsp:nvSpPr>
        <dsp:cNvPr id="0" name=""/>
        <dsp:cNvSpPr/>
      </dsp:nvSpPr>
      <dsp:spPr>
        <a:xfrm>
          <a:off x="0" y="533336"/>
          <a:ext cx="5549461"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C3EDE-DA0E-B648-85C5-CA4669A61051}">
      <dsp:nvSpPr>
        <dsp:cNvPr id="0" name=""/>
        <dsp:cNvSpPr/>
      </dsp:nvSpPr>
      <dsp:spPr>
        <a:xfrm>
          <a:off x="0" y="533336"/>
          <a:ext cx="1109892" cy="4687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At least:</a:t>
          </a:r>
          <a:endParaRPr lang="en-CA" sz="2400" kern="1200"/>
        </a:p>
      </dsp:txBody>
      <dsp:txXfrm>
        <a:off x="0" y="533336"/>
        <a:ext cx="1109892" cy="4687749"/>
      </dsp:txXfrm>
    </dsp:sp>
    <dsp:sp modelId="{A3AA5FE8-DC49-1B4A-9E0E-4E673A17FB51}">
      <dsp:nvSpPr>
        <dsp:cNvPr id="0" name=""/>
        <dsp:cNvSpPr/>
      </dsp:nvSpPr>
      <dsp:spPr>
        <a:xfrm>
          <a:off x="1193134" y="557999"/>
          <a:ext cx="4356326"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emergency setting</a:t>
          </a:r>
          <a:endParaRPr lang="en-CA" sz="1800" kern="1200" dirty="0"/>
        </a:p>
      </dsp:txBody>
      <dsp:txXfrm>
        <a:off x="1193134" y="557999"/>
        <a:ext cx="4356326" cy="493266"/>
      </dsp:txXfrm>
    </dsp:sp>
    <dsp:sp modelId="{8ABEC4E4-2480-8946-8B94-92187F34096E}">
      <dsp:nvSpPr>
        <dsp:cNvPr id="0" name=""/>
        <dsp:cNvSpPr/>
      </dsp:nvSpPr>
      <dsp:spPr>
        <a:xfrm>
          <a:off x="1109892" y="1051266"/>
          <a:ext cx="4439568"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651314-FA73-FA46-958A-7B9459F95D91}">
      <dsp:nvSpPr>
        <dsp:cNvPr id="0" name=""/>
        <dsp:cNvSpPr/>
      </dsp:nvSpPr>
      <dsp:spPr>
        <a:xfrm>
          <a:off x="1193134" y="1075929"/>
          <a:ext cx="4356326"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inpatient setting</a:t>
          </a:r>
          <a:endParaRPr lang="en-CA" sz="1800" kern="1200" dirty="0"/>
        </a:p>
      </dsp:txBody>
      <dsp:txXfrm>
        <a:off x="1193134" y="1075929"/>
        <a:ext cx="4356326" cy="493266"/>
      </dsp:txXfrm>
    </dsp:sp>
    <dsp:sp modelId="{0EFE99D6-360E-0949-A5E9-C62515E34700}">
      <dsp:nvSpPr>
        <dsp:cNvPr id="0" name=""/>
        <dsp:cNvSpPr/>
      </dsp:nvSpPr>
      <dsp:spPr>
        <a:xfrm>
          <a:off x="1109892" y="1569196"/>
          <a:ext cx="4439568"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2B9769-E3AF-5345-8020-5807AD0B88C8}">
      <dsp:nvSpPr>
        <dsp:cNvPr id="0" name=""/>
        <dsp:cNvSpPr/>
      </dsp:nvSpPr>
      <dsp:spPr>
        <a:xfrm>
          <a:off x="1193134" y="1593859"/>
          <a:ext cx="4356326"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dirty="0"/>
            <a:t>2 </a:t>
          </a:r>
          <a:r>
            <a:rPr lang="en-US" sz="1800" kern="1200" baseline="0" dirty="0"/>
            <a:t>outpatient setting</a:t>
          </a:r>
          <a:endParaRPr lang="en-CA" sz="1800" kern="1200" dirty="0"/>
        </a:p>
      </dsp:txBody>
      <dsp:txXfrm>
        <a:off x="1193134" y="1593859"/>
        <a:ext cx="4356326" cy="493266"/>
      </dsp:txXfrm>
    </dsp:sp>
    <dsp:sp modelId="{2CB5AED7-6C2A-2043-A19F-AFA7E03C6622}">
      <dsp:nvSpPr>
        <dsp:cNvPr id="0" name=""/>
        <dsp:cNvSpPr/>
      </dsp:nvSpPr>
      <dsp:spPr>
        <a:xfrm>
          <a:off x="1109892" y="2087126"/>
          <a:ext cx="4439568"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C34C8C-01CA-8440-84CB-DF7D1DB2EBDC}">
      <dsp:nvSpPr>
        <dsp:cNvPr id="0" name=""/>
        <dsp:cNvSpPr/>
      </dsp:nvSpPr>
      <dsp:spPr>
        <a:xfrm>
          <a:off x="1193134" y="2111789"/>
          <a:ext cx="4356326"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consultation-liaison setting</a:t>
          </a:r>
          <a:endParaRPr lang="en-CA" sz="1800" kern="1200" dirty="0"/>
        </a:p>
      </dsp:txBody>
      <dsp:txXfrm>
        <a:off x="1193134" y="2111789"/>
        <a:ext cx="4356326" cy="493266"/>
      </dsp:txXfrm>
    </dsp:sp>
    <dsp:sp modelId="{1CCBDE09-2765-844E-BD74-4F6345A68410}">
      <dsp:nvSpPr>
        <dsp:cNvPr id="0" name=""/>
        <dsp:cNvSpPr/>
      </dsp:nvSpPr>
      <dsp:spPr>
        <a:xfrm>
          <a:off x="1109892" y="2605056"/>
          <a:ext cx="4439568"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1FEF4E-1664-9E44-A2A7-9FA03425B0A5}">
      <dsp:nvSpPr>
        <dsp:cNvPr id="0" name=""/>
        <dsp:cNvSpPr/>
      </dsp:nvSpPr>
      <dsp:spPr>
        <a:xfrm>
          <a:off x="1193134" y="2629719"/>
          <a:ext cx="4356326"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psychotic disorders</a:t>
          </a:r>
          <a:endParaRPr lang="en-CA" sz="1800" kern="1200" dirty="0"/>
        </a:p>
      </dsp:txBody>
      <dsp:txXfrm>
        <a:off x="1193134" y="2629719"/>
        <a:ext cx="4356326" cy="493266"/>
      </dsp:txXfrm>
    </dsp:sp>
    <dsp:sp modelId="{52D69AEB-D445-934B-8DB0-5FD33F548BB8}">
      <dsp:nvSpPr>
        <dsp:cNvPr id="0" name=""/>
        <dsp:cNvSpPr/>
      </dsp:nvSpPr>
      <dsp:spPr>
        <a:xfrm>
          <a:off x="1109892" y="3122986"/>
          <a:ext cx="4439568"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57BFAA-F502-4B44-A3CA-06AE873EC28D}">
      <dsp:nvSpPr>
        <dsp:cNvPr id="0" name=""/>
        <dsp:cNvSpPr/>
      </dsp:nvSpPr>
      <dsp:spPr>
        <a:xfrm>
          <a:off x="1193134" y="3147649"/>
          <a:ext cx="4356326"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substance use disorder</a:t>
          </a:r>
          <a:endParaRPr lang="en-CA" sz="1800" kern="1200" dirty="0"/>
        </a:p>
      </dsp:txBody>
      <dsp:txXfrm>
        <a:off x="1193134" y="3147649"/>
        <a:ext cx="4356326" cy="493266"/>
      </dsp:txXfrm>
    </dsp:sp>
    <dsp:sp modelId="{E7C44148-05E6-9049-8C54-549136195BCA}">
      <dsp:nvSpPr>
        <dsp:cNvPr id="0" name=""/>
        <dsp:cNvSpPr/>
      </dsp:nvSpPr>
      <dsp:spPr>
        <a:xfrm>
          <a:off x="1109892" y="3640916"/>
          <a:ext cx="4439568"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2E437C-2340-6140-A773-86747A284920}">
      <dsp:nvSpPr>
        <dsp:cNvPr id="0" name=""/>
        <dsp:cNvSpPr/>
      </dsp:nvSpPr>
      <dsp:spPr>
        <a:xfrm>
          <a:off x="1193134" y="3665579"/>
          <a:ext cx="4356326"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anxiety disorder</a:t>
          </a:r>
          <a:endParaRPr lang="en-CA" sz="1800" kern="1200" dirty="0"/>
        </a:p>
      </dsp:txBody>
      <dsp:txXfrm>
        <a:off x="1193134" y="3665579"/>
        <a:ext cx="4356326" cy="493266"/>
      </dsp:txXfrm>
    </dsp:sp>
    <dsp:sp modelId="{4F763BD2-6947-4F44-BE41-4D9AFCE4D506}">
      <dsp:nvSpPr>
        <dsp:cNvPr id="0" name=""/>
        <dsp:cNvSpPr/>
      </dsp:nvSpPr>
      <dsp:spPr>
        <a:xfrm>
          <a:off x="1109892" y="4158846"/>
          <a:ext cx="4439568"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0A5334-AB86-7844-A683-6E1755DF4AE2}">
      <dsp:nvSpPr>
        <dsp:cNvPr id="0" name=""/>
        <dsp:cNvSpPr/>
      </dsp:nvSpPr>
      <dsp:spPr>
        <a:xfrm>
          <a:off x="1193134" y="4183509"/>
          <a:ext cx="4356326"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history of trauma</a:t>
          </a:r>
          <a:endParaRPr lang="en-CA" sz="1800" kern="1200" dirty="0"/>
        </a:p>
      </dsp:txBody>
      <dsp:txXfrm>
        <a:off x="1193134" y="4183509"/>
        <a:ext cx="4356326" cy="493266"/>
      </dsp:txXfrm>
    </dsp:sp>
    <dsp:sp modelId="{A380D1F3-E664-114E-A581-8FC89854E30C}">
      <dsp:nvSpPr>
        <dsp:cNvPr id="0" name=""/>
        <dsp:cNvSpPr/>
      </dsp:nvSpPr>
      <dsp:spPr>
        <a:xfrm>
          <a:off x="1109892" y="4676776"/>
          <a:ext cx="4439568"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2FE857-D9F5-F641-BED7-D7848BC957A5}">
      <dsp:nvSpPr>
        <dsp:cNvPr id="0" name=""/>
        <dsp:cNvSpPr/>
      </dsp:nvSpPr>
      <dsp:spPr>
        <a:xfrm>
          <a:off x="1193134" y="4701439"/>
          <a:ext cx="4356326"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major depressive disorder</a:t>
          </a:r>
          <a:endParaRPr lang="en-CA" sz="1800" kern="1200" dirty="0"/>
        </a:p>
      </dsp:txBody>
      <dsp:txXfrm>
        <a:off x="1193134" y="4701439"/>
        <a:ext cx="4356326" cy="493266"/>
      </dsp:txXfrm>
    </dsp:sp>
    <dsp:sp modelId="{0343C0BD-EEBD-1949-9C9A-FA3C97348A48}">
      <dsp:nvSpPr>
        <dsp:cNvPr id="0" name=""/>
        <dsp:cNvSpPr/>
      </dsp:nvSpPr>
      <dsp:spPr>
        <a:xfrm>
          <a:off x="1109892" y="5194706"/>
          <a:ext cx="4439568"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15407-1768-6D41-B8D3-421E3FD4B755}">
      <dsp:nvSpPr>
        <dsp:cNvPr id="0" name=""/>
        <dsp:cNvSpPr/>
      </dsp:nvSpPr>
      <dsp:spPr>
        <a:xfrm>
          <a:off x="0" y="509"/>
          <a:ext cx="5020623"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9F2968-A994-7948-8739-C2F25D3C0123}">
      <dsp:nvSpPr>
        <dsp:cNvPr id="0" name=""/>
        <dsp:cNvSpPr/>
      </dsp:nvSpPr>
      <dsp:spPr>
        <a:xfrm>
          <a:off x="0" y="509"/>
          <a:ext cx="5020623" cy="595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bipolar disorder</a:t>
          </a:r>
          <a:endParaRPr lang="en-CA" sz="1800" kern="1200" dirty="0"/>
        </a:p>
      </dsp:txBody>
      <dsp:txXfrm>
        <a:off x="0" y="509"/>
        <a:ext cx="5020623" cy="595650"/>
      </dsp:txXfrm>
    </dsp:sp>
    <dsp:sp modelId="{ABE2959E-5184-7C44-9735-0DE0AD638EA7}">
      <dsp:nvSpPr>
        <dsp:cNvPr id="0" name=""/>
        <dsp:cNvSpPr/>
      </dsp:nvSpPr>
      <dsp:spPr>
        <a:xfrm>
          <a:off x="0" y="596159"/>
          <a:ext cx="5020623"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333048-87BB-9C4A-A1BC-449139AB0C7F}">
      <dsp:nvSpPr>
        <dsp:cNvPr id="0" name=""/>
        <dsp:cNvSpPr/>
      </dsp:nvSpPr>
      <dsp:spPr>
        <a:xfrm>
          <a:off x="0" y="596159"/>
          <a:ext cx="5020623" cy="595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personality disorder</a:t>
          </a:r>
          <a:endParaRPr lang="en-CA" sz="1800" kern="1200" dirty="0"/>
        </a:p>
      </dsp:txBody>
      <dsp:txXfrm>
        <a:off x="0" y="596159"/>
        <a:ext cx="5020623" cy="595650"/>
      </dsp:txXfrm>
    </dsp:sp>
    <dsp:sp modelId="{F4521CA2-83EC-914D-9B66-CAD4D245B6C4}">
      <dsp:nvSpPr>
        <dsp:cNvPr id="0" name=""/>
        <dsp:cNvSpPr/>
      </dsp:nvSpPr>
      <dsp:spPr>
        <a:xfrm>
          <a:off x="0" y="1191809"/>
          <a:ext cx="5020623"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E605A5-92A4-C043-AEF3-F48D15C23F15}">
      <dsp:nvSpPr>
        <dsp:cNvPr id="0" name=""/>
        <dsp:cNvSpPr/>
      </dsp:nvSpPr>
      <dsp:spPr>
        <a:xfrm>
          <a:off x="0" y="1191809"/>
          <a:ext cx="5020623" cy="595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intellectual disability / autism spectrum comorbidity</a:t>
          </a:r>
          <a:endParaRPr lang="en-CA" sz="1800" kern="1200" dirty="0"/>
        </a:p>
      </dsp:txBody>
      <dsp:txXfrm>
        <a:off x="0" y="1191809"/>
        <a:ext cx="5020623" cy="595650"/>
      </dsp:txXfrm>
    </dsp:sp>
    <dsp:sp modelId="{79300AF2-E199-D74A-8B4A-B799F83653E9}">
      <dsp:nvSpPr>
        <dsp:cNvPr id="0" name=""/>
        <dsp:cNvSpPr/>
      </dsp:nvSpPr>
      <dsp:spPr>
        <a:xfrm>
          <a:off x="0" y="1787460"/>
          <a:ext cx="5020623"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62D56C-8163-D442-A1A5-F351E7ADB0B7}">
      <dsp:nvSpPr>
        <dsp:cNvPr id="0" name=""/>
        <dsp:cNvSpPr/>
      </dsp:nvSpPr>
      <dsp:spPr>
        <a:xfrm>
          <a:off x="0" y="1787460"/>
          <a:ext cx="5020623" cy="595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3 high complexity</a:t>
          </a:r>
          <a:endParaRPr lang="en-CA" sz="1800" kern="1200" dirty="0"/>
        </a:p>
      </dsp:txBody>
      <dsp:txXfrm>
        <a:off x="0" y="1787460"/>
        <a:ext cx="5020623" cy="595650"/>
      </dsp:txXfrm>
    </dsp:sp>
    <dsp:sp modelId="{50AF34A4-6F8A-924C-BE67-316986AC84AC}">
      <dsp:nvSpPr>
        <dsp:cNvPr id="0" name=""/>
        <dsp:cNvSpPr/>
      </dsp:nvSpPr>
      <dsp:spPr>
        <a:xfrm>
          <a:off x="0" y="2383110"/>
          <a:ext cx="5020623"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A7CAB0-F210-B24E-924F-3EF345751ADA}">
      <dsp:nvSpPr>
        <dsp:cNvPr id="0" name=""/>
        <dsp:cNvSpPr/>
      </dsp:nvSpPr>
      <dsp:spPr>
        <a:xfrm>
          <a:off x="0" y="2383110"/>
          <a:ext cx="5020623" cy="595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5 direct observations with review of documentation</a:t>
          </a:r>
          <a:endParaRPr lang="en-CA" sz="1800" kern="1200" dirty="0"/>
        </a:p>
      </dsp:txBody>
      <dsp:txXfrm>
        <a:off x="0" y="2383110"/>
        <a:ext cx="5020623" cy="595650"/>
      </dsp:txXfrm>
    </dsp:sp>
    <dsp:sp modelId="{9E55EAAA-1773-F047-BAC6-0C1D88B33BC0}">
      <dsp:nvSpPr>
        <dsp:cNvPr id="0" name=""/>
        <dsp:cNvSpPr/>
      </dsp:nvSpPr>
      <dsp:spPr>
        <a:xfrm>
          <a:off x="0" y="2978761"/>
          <a:ext cx="5020623"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65B469-99BD-7949-BC83-11C0FD109908}">
      <dsp:nvSpPr>
        <dsp:cNvPr id="0" name=""/>
        <dsp:cNvSpPr/>
      </dsp:nvSpPr>
      <dsp:spPr>
        <a:xfrm>
          <a:off x="0" y="2978761"/>
          <a:ext cx="5020623" cy="595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4 different observers</a:t>
          </a:r>
          <a:endParaRPr lang="en-CA" sz="1800" kern="1200" dirty="0"/>
        </a:p>
      </dsp:txBody>
      <dsp:txXfrm>
        <a:off x="0" y="2978761"/>
        <a:ext cx="5020623" cy="595650"/>
      </dsp:txXfrm>
    </dsp:sp>
    <dsp:sp modelId="{4C5809E5-DF63-8545-A7C7-08CFC06DFBCF}">
      <dsp:nvSpPr>
        <dsp:cNvPr id="0" name=""/>
        <dsp:cNvSpPr/>
      </dsp:nvSpPr>
      <dsp:spPr>
        <a:xfrm>
          <a:off x="0" y="3574411"/>
          <a:ext cx="5020623"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78A756-EC05-A34C-A5E0-BFB4F1B38738}">
      <dsp:nvSpPr>
        <dsp:cNvPr id="0" name=""/>
        <dsp:cNvSpPr/>
      </dsp:nvSpPr>
      <dsp:spPr>
        <a:xfrm>
          <a:off x="0" y="3574411"/>
          <a:ext cx="5020623" cy="595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3 by psychiatrists</a:t>
          </a:r>
          <a:endParaRPr lang="en-CA" sz="1800" kern="1200" dirty="0"/>
        </a:p>
      </dsp:txBody>
      <dsp:txXfrm>
        <a:off x="0" y="3574411"/>
        <a:ext cx="5020623" cy="5956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5"/>
          <a:ext cx="5572063"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5"/>
          <a:ext cx="5572063" cy="548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8 Observations of Achievement</a:t>
          </a:r>
          <a:endParaRPr lang="en-CA" sz="2500" kern="1200" dirty="0"/>
        </a:p>
      </dsp:txBody>
      <dsp:txXfrm>
        <a:off x="0" y="5"/>
        <a:ext cx="5572063" cy="548991"/>
      </dsp:txXfrm>
    </dsp:sp>
    <dsp:sp modelId="{500D858C-DA02-C74D-8F76-A5AE10C9466D}">
      <dsp:nvSpPr>
        <dsp:cNvPr id="0" name=""/>
        <dsp:cNvSpPr/>
      </dsp:nvSpPr>
      <dsp:spPr>
        <a:xfrm>
          <a:off x="0" y="548997"/>
          <a:ext cx="5572063"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0" y="548997"/>
          <a:ext cx="1114412" cy="4215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At least:</a:t>
          </a:r>
          <a:endParaRPr lang="en-CA" sz="2500" kern="1200" dirty="0"/>
        </a:p>
      </dsp:txBody>
      <dsp:txXfrm>
        <a:off x="0" y="548997"/>
        <a:ext cx="1114412" cy="4215232"/>
      </dsp:txXfrm>
    </dsp:sp>
    <dsp:sp modelId="{25DDD40C-F60E-4B4B-8BEC-04B45D4D2AA6}">
      <dsp:nvSpPr>
        <dsp:cNvPr id="0" name=""/>
        <dsp:cNvSpPr/>
      </dsp:nvSpPr>
      <dsp:spPr>
        <a:xfrm>
          <a:off x="1197993" y="582186"/>
          <a:ext cx="4374069"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patients with acute agitation &amp; aggression</a:t>
          </a:r>
          <a:endParaRPr lang="en-CA" sz="1800" kern="1200" dirty="0"/>
        </a:p>
      </dsp:txBody>
      <dsp:txXfrm>
        <a:off x="1197993" y="582186"/>
        <a:ext cx="4374069" cy="663775"/>
      </dsp:txXfrm>
    </dsp:sp>
    <dsp:sp modelId="{480AFFAF-7CC5-F74D-AAB3-7FE96022CA99}">
      <dsp:nvSpPr>
        <dsp:cNvPr id="0" name=""/>
        <dsp:cNvSpPr/>
      </dsp:nvSpPr>
      <dsp:spPr>
        <a:xfrm>
          <a:off x="1114412" y="1245962"/>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AF6DBF-F175-7A45-ACB5-421CF38A537A}">
      <dsp:nvSpPr>
        <dsp:cNvPr id="0" name=""/>
        <dsp:cNvSpPr/>
      </dsp:nvSpPr>
      <dsp:spPr>
        <a:xfrm>
          <a:off x="1197993" y="1279150"/>
          <a:ext cx="4374069"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patients with active suicidal ideation</a:t>
          </a:r>
          <a:endParaRPr lang="en-CA" sz="1800" kern="1200" dirty="0"/>
        </a:p>
      </dsp:txBody>
      <dsp:txXfrm>
        <a:off x="1197993" y="1279150"/>
        <a:ext cx="4374069" cy="663775"/>
      </dsp:txXfrm>
    </dsp:sp>
    <dsp:sp modelId="{256FF5FA-88A2-C946-B702-B3EAEFF891FD}">
      <dsp:nvSpPr>
        <dsp:cNvPr id="0" name=""/>
        <dsp:cNvSpPr/>
      </dsp:nvSpPr>
      <dsp:spPr>
        <a:xfrm>
          <a:off x="1114412" y="1942926"/>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07740F-6034-4B48-95F7-6E0D04C65ACE}">
      <dsp:nvSpPr>
        <dsp:cNvPr id="0" name=""/>
        <dsp:cNvSpPr/>
      </dsp:nvSpPr>
      <dsp:spPr>
        <a:xfrm>
          <a:off x="1197993" y="1976115"/>
          <a:ext cx="4374069"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patient with homicidal/violent ideation or risk of harm to others</a:t>
          </a:r>
          <a:endParaRPr lang="en-CA" sz="1800" kern="1200" dirty="0"/>
        </a:p>
      </dsp:txBody>
      <dsp:txXfrm>
        <a:off x="1197993" y="1976115"/>
        <a:ext cx="4374069" cy="663775"/>
      </dsp:txXfrm>
    </dsp:sp>
    <dsp:sp modelId="{B9A4F70E-9852-0641-B880-9A2199A67907}">
      <dsp:nvSpPr>
        <dsp:cNvPr id="0" name=""/>
        <dsp:cNvSpPr/>
      </dsp:nvSpPr>
      <dsp:spPr>
        <a:xfrm>
          <a:off x="1114412" y="2639890"/>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77A79A-8574-B04C-A263-0693F250BFE6}">
      <dsp:nvSpPr>
        <dsp:cNvPr id="0" name=""/>
        <dsp:cNvSpPr/>
      </dsp:nvSpPr>
      <dsp:spPr>
        <a:xfrm>
          <a:off x="1197993" y="2673079"/>
          <a:ext cx="4374069"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patients with medical emergencies related to delirium</a:t>
          </a:r>
          <a:endParaRPr lang="en-CA" sz="1800" kern="1200" dirty="0"/>
        </a:p>
      </dsp:txBody>
      <dsp:txXfrm>
        <a:off x="1197993" y="2673079"/>
        <a:ext cx="4374069" cy="663775"/>
      </dsp:txXfrm>
    </dsp:sp>
    <dsp:sp modelId="{D3CEAE90-5EE5-4A4C-A664-5A5D603A80A2}">
      <dsp:nvSpPr>
        <dsp:cNvPr id="0" name=""/>
        <dsp:cNvSpPr/>
      </dsp:nvSpPr>
      <dsp:spPr>
        <a:xfrm>
          <a:off x="1114412" y="3336855"/>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135B79-B975-A641-9C73-0FC1FB8CACDD}">
      <dsp:nvSpPr>
        <dsp:cNvPr id="0" name=""/>
        <dsp:cNvSpPr/>
      </dsp:nvSpPr>
      <dsp:spPr>
        <a:xfrm>
          <a:off x="1197993" y="3370044"/>
          <a:ext cx="4374069"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patient with acute dystonic reaction, catatonia, serotonin syndrome or NMS</a:t>
          </a:r>
          <a:endParaRPr lang="en-CA" sz="1800" kern="1200" dirty="0"/>
        </a:p>
      </dsp:txBody>
      <dsp:txXfrm>
        <a:off x="1197993" y="3370044"/>
        <a:ext cx="4374069" cy="663775"/>
      </dsp:txXfrm>
    </dsp:sp>
    <dsp:sp modelId="{8E01644A-055B-CD43-8E96-2FA981E8A285}">
      <dsp:nvSpPr>
        <dsp:cNvPr id="0" name=""/>
        <dsp:cNvSpPr/>
      </dsp:nvSpPr>
      <dsp:spPr>
        <a:xfrm>
          <a:off x="1114412" y="4033819"/>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46A75C-E724-9E48-9825-82243C0BA776}">
      <dsp:nvSpPr>
        <dsp:cNvPr id="0" name=""/>
        <dsp:cNvSpPr/>
      </dsp:nvSpPr>
      <dsp:spPr>
        <a:xfrm>
          <a:off x="1197993" y="4067008"/>
          <a:ext cx="4374069"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3 by psychiatrist / psychiatric subspecialist</a:t>
          </a:r>
        </a:p>
      </dsp:txBody>
      <dsp:txXfrm>
        <a:off x="1197993" y="4067008"/>
        <a:ext cx="4374069" cy="663775"/>
      </dsp:txXfrm>
    </dsp:sp>
    <dsp:sp modelId="{55519F76-3ACB-3644-B5E5-6FE5F6C254D7}">
      <dsp:nvSpPr>
        <dsp:cNvPr id="0" name=""/>
        <dsp:cNvSpPr/>
      </dsp:nvSpPr>
      <dsp:spPr>
        <a:xfrm>
          <a:off x="1114412" y="4730783"/>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5"/>
          <a:ext cx="6149342"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5"/>
          <a:ext cx="6149342" cy="548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Relevant to Geri Psych Rotation:</a:t>
          </a:r>
          <a:endParaRPr lang="en-CA" sz="2500" kern="1200" dirty="0"/>
        </a:p>
      </dsp:txBody>
      <dsp:txXfrm>
        <a:off x="0" y="5"/>
        <a:ext cx="6149342" cy="548991"/>
      </dsp:txXfrm>
    </dsp:sp>
    <dsp:sp modelId="{500D858C-DA02-C74D-8F76-A5AE10C9466D}">
      <dsp:nvSpPr>
        <dsp:cNvPr id="0" name=""/>
        <dsp:cNvSpPr/>
      </dsp:nvSpPr>
      <dsp:spPr>
        <a:xfrm>
          <a:off x="0" y="548997"/>
          <a:ext cx="6149342"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0" y="548997"/>
          <a:ext cx="1229868" cy="4215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At least:</a:t>
          </a:r>
          <a:endParaRPr lang="en-CA" sz="2500" kern="1200" dirty="0"/>
        </a:p>
      </dsp:txBody>
      <dsp:txXfrm>
        <a:off x="0" y="548997"/>
        <a:ext cx="1229868" cy="4215232"/>
      </dsp:txXfrm>
    </dsp:sp>
    <dsp:sp modelId="{25DDD40C-F60E-4B4B-8BEC-04B45D4D2AA6}">
      <dsp:nvSpPr>
        <dsp:cNvPr id="0" name=""/>
        <dsp:cNvSpPr/>
      </dsp:nvSpPr>
      <dsp:spPr>
        <a:xfrm>
          <a:off x="1322108" y="740412"/>
          <a:ext cx="4827233" cy="3828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baseline="0" dirty="0"/>
            <a:t>3 observations demonstrating integration of psychotherapeutic interventions in regular clinical care</a:t>
          </a:r>
          <a:endParaRPr lang="en-CA" sz="2000" kern="1200" dirty="0"/>
        </a:p>
      </dsp:txBody>
      <dsp:txXfrm>
        <a:off x="1322108" y="740412"/>
        <a:ext cx="4827233" cy="3828287"/>
      </dsp:txXfrm>
    </dsp:sp>
    <dsp:sp modelId="{480AFFAF-7CC5-F74D-AAB3-7FE96022CA99}">
      <dsp:nvSpPr>
        <dsp:cNvPr id="0" name=""/>
        <dsp:cNvSpPr/>
      </dsp:nvSpPr>
      <dsp:spPr>
        <a:xfrm>
          <a:off x="1229868" y="4568699"/>
          <a:ext cx="491947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5"/>
          <a:ext cx="6149342"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5"/>
          <a:ext cx="6149342" cy="548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6 Observations of Achievement</a:t>
          </a:r>
          <a:endParaRPr lang="en-CA" sz="2500" kern="1200" dirty="0"/>
        </a:p>
      </dsp:txBody>
      <dsp:txXfrm>
        <a:off x="0" y="5"/>
        <a:ext cx="6149342" cy="548991"/>
      </dsp:txXfrm>
    </dsp:sp>
    <dsp:sp modelId="{500D858C-DA02-C74D-8F76-A5AE10C9466D}">
      <dsp:nvSpPr>
        <dsp:cNvPr id="0" name=""/>
        <dsp:cNvSpPr/>
      </dsp:nvSpPr>
      <dsp:spPr>
        <a:xfrm>
          <a:off x="0" y="548997"/>
          <a:ext cx="6149342"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0" y="548997"/>
          <a:ext cx="1229868" cy="4215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At least:</a:t>
          </a:r>
          <a:endParaRPr lang="en-CA" sz="2500" kern="1200" dirty="0"/>
        </a:p>
      </dsp:txBody>
      <dsp:txXfrm>
        <a:off x="0" y="548997"/>
        <a:ext cx="1229868" cy="4215232"/>
      </dsp:txXfrm>
    </dsp:sp>
    <dsp:sp modelId="{25DDD40C-F60E-4B4B-8BEC-04B45D4D2AA6}">
      <dsp:nvSpPr>
        <dsp:cNvPr id="0" name=""/>
        <dsp:cNvSpPr/>
      </dsp:nvSpPr>
      <dsp:spPr>
        <a:xfrm>
          <a:off x="1322108" y="582186"/>
          <a:ext cx="4827233"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Capacity to Consent to Tx in Complex Patients.</a:t>
          </a:r>
          <a:endParaRPr lang="en-CA" sz="1800" kern="1200" dirty="0"/>
        </a:p>
      </dsp:txBody>
      <dsp:txXfrm>
        <a:off x="1322108" y="582186"/>
        <a:ext cx="4827233" cy="663775"/>
      </dsp:txXfrm>
    </dsp:sp>
    <dsp:sp modelId="{480AFFAF-7CC5-F74D-AAB3-7FE96022CA99}">
      <dsp:nvSpPr>
        <dsp:cNvPr id="0" name=""/>
        <dsp:cNvSpPr/>
      </dsp:nvSpPr>
      <dsp:spPr>
        <a:xfrm>
          <a:off x="1229868" y="1245962"/>
          <a:ext cx="491947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AF6DBF-F175-7A45-ACB5-421CF38A537A}">
      <dsp:nvSpPr>
        <dsp:cNvPr id="0" name=""/>
        <dsp:cNvSpPr/>
      </dsp:nvSpPr>
      <dsp:spPr>
        <a:xfrm>
          <a:off x="1322108" y="1279150"/>
          <a:ext cx="4827233"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Restricting/Limiting Rights with Due Process Protections</a:t>
          </a:r>
          <a:endParaRPr lang="en-CA" sz="1800" kern="1200" dirty="0"/>
        </a:p>
      </dsp:txBody>
      <dsp:txXfrm>
        <a:off x="1322108" y="1279150"/>
        <a:ext cx="4827233" cy="663775"/>
      </dsp:txXfrm>
    </dsp:sp>
    <dsp:sp modelId="{256FF5FA-88A2-C946-B702-B3EAEFF891FD}">
      <dsp:nvSpPr>
        <dsp:cNvPr id="0" name=""/>
        <dsp:cNvSpPr/>
      </dsp:nvSpPr>
      <dsp:spPr>
        <a:xfrm>
          <a:off x="1229868" y="1942926"/>
          <a:ext cx="491947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07740F-6034-4B48-95F7-6E0D04C65ACE}">
      <dsp:nvSpPr>
        <dsp:cNvPr id="0" name=""/>
        <dsp:cNvSpPr/>
      </dsp:nvSpPr>
      <dsp:spPr>
        <a:xfrm>
          <a:off x="1322108" y="1976115"/>
          <a:ext cx="4827233"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Evaluation for Restrictions/Limitations re: Disability</a:t>
          </a:r>
          <a:endParaRPr lang="en-CA" sz="1800" kern="1200" dirty="0"/>
        </a:p>
      </dsp:txBody>
      <dsp:txXfrm>
        <a:off x="1322108" y="1976115"/>
        <a:ext cx="4827233" cy="663775"/>
      </dsp:txXfrm>
    </dsp:sp>
    <dsp:sp modelId="{B9A4F70E-9852-0641-B880-9A2199A67907}">
      <dsp:nvSpPr>
        <dsp:cNvPr id="0" name=""/>
        <dsp:cNvSpPr/>
      </dsp:nvSpPr>
      <dsp:spPr>
        <a:xfrm>
          <a:off x="1229868" y="2639890"/>
          <a:ext cx="491947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77A79A-8574-B04C-A263-0693F250BFE6}">
      <dsp:nvSpPr>
        <dsp:cNvPr id="0" name=""/>
        <dsp:cNvSpPr/>
      </dsp:nvSpPr>
      <dsp:spPr>
        <a:xfrm>
          <a:off x="1322108" y="2673079"/>
          <a:ext cx="4827233"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Mandatory or Discretionary Reporting</a:t>
          </a:r>
          <a:endParaRPr lang="en-CA" sz="1800" kern="1200" dirty="0"/>
        </a:p>
      </dsp:txBody>
      <dsp:txXfrm>
        <a:off x="1322108" y="2673079"/>
        <a:ext cx="4827233" cy="663775"/>
      </dsp:txXfrm>
    </dsp:sp>
    <dsp:sp modelId="{D3CEAE90-5EE5-4A4C-A664-5A5D603A80A2}">
      <dsp:nvSpPr>
        <dsp:cNvPr id="0" name=""/>
        <dsp:cNvSpPr/>
      </dsp:nvSpPr>
      <dsp:spPr>
        <a:xfrm>
          <a:off x="1229868" y="3336855"/>
          <a:ext cx="491947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135B79-B975-A641-9C73-0FC1FB8CACDD}">
      <dsp:nvSpPr>
        <dsp:cNvPr id="0" name=""/>
        <dsp:cNvSpPr/>
      </dsp:nvSpPr>
      <dsp:spPr>
        <a:xfrm>
          <a:off x="1322108" y="3370044"/>
          <a:ext cx="4827233"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4 by Psychiatrists</a:t>
          </a:r>
          <a:endParaRPr lang="en-CA" sz="1800" kern="1200" dirty="0"/>
        </a:p>
      </dsp:txBody>
      <dsp:txXfrm>
        <a:off x="1322108" y="3370044"/>
        <a:ext cx="4827233" cy="663775"/>
      </dsp:txXfrm>
    </dsp:sp>
    <dsp:sp modelId="{8E01644A-055B-CD43-8E96-2FA981E8A285}">
      <dsp:nvSpPr>
        <dsp:cNvPr id="0" name=""/>
        <dsp:cNvSpPr/>
      </dsp:nvSpPr>
      <dsp:spPr>
        <a:xfrm>
          <a:off x="1229868" y="4033819"/>
          <a:ext cx="491947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46A75C-E724-9E48-9825-82243C0BA776}">
      <dsp:nvSpPr>
        <dsp:cNvPr id="0" name=""/>
        <dsp:cNvSpPr/>
      </dsp:nvSpPr>
      <dsp:spPr>
        <a:xfrm>
          <a:off x="1322108" y="4067008"/>
          <a:ext cx="4827233" cy="66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2 Different Psychiatrist Observers</a:t>
          </a:r>
        </a:p>
      </dsp:txBody>
      <dsp:txXfrm>
        <a:off x="1322108" y="4067008"/>
        <a:ext cx="4827233" cy="663775"/>
      </dsp:txXfrm>
    </dsp:sp>
    <dsp:sp modelId="{55519F76-3ACB-3644-B5E5-6FE5F6C254D7}">
      <dsp:nvSpPr>
        <dsp:cNvPr id="0" name=""/>
        <dsp:cNvSpPr/>
      </dsp:nvSpPr>
      <dsp:spPr>
        <a:xfrm>
          <a:off x="1229868" y="4730783"/>
          <a:ext cx="4919473"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8F8B8-1F79-4746-8538-D2D309CD6958}">
      <dsp:nvSpPr>
        <dsp:cNvPr id="0" name=""/>
        <dsp:cNvSpPr/>
      </dsp:nvSpPr>
      <dsp:spPr>
        <a:xfrm>
          <a:off x="0" y="0"/>
          <a:ext cx="5544151" cy="992149"/>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C3: Older Adults</a:t>
          </a:r>
        </a:p>
      </dsp:txBody>
      <dsp:txXfrm>
        <a:off x="1208045" y="0"/>
        <a:ext cx="4336106" cy="992149"/>
      </dsp:txXfrm>
    </dsp:sp>
    <dsp:sp modelId="{07FE87BB-5E8C-3A41-82EA-D1B252FF591D}">
      <dsp:nvSpPr>
        <dsp:cNvPr id="0" name=""/>
        <dsp:cNvSpPr/>
      </dsp:nvSpPr>
      <dsp:spPr>
        <a:xfrm>
          <a:off x="99214" y="99214"/>
          <a:ext cx="1108830" cy="793719"/>
        </a:xfrm>
        <a:prstGeom prst="roundRect">
          <a:avLst>
            <a:gd name="adj" fmla="val 10000"/>
          </a:avLst>
        </a:prstGeom>
        <a:solidFill>
          <a:schemeClr val="accent2">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BDE6B2-D274-FC49-9308-8811ABA4268A}">
      <dsp:nvSpPr>
        <dsp:cNvPr id="0" name=""/>
        <dsp:cNvSpPr/>
      </dsp:nvSpPr>
      <dsp:spPr>
        <a:xfrm>
          <a:off x="0" y="1091364"/>
          <a:ext cx="5544151" cy="992149"/>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C4: Formulation</a:t>
          </a:r>
          <a:endParaRPr lang="en-CA" sz="2400" kern="1200" dirty="0"/>
        </a:p>
      </dsp:txBody>
      <dsp:txXfrm>
        <a:off x="1208045" y="1091364"/>
        <a:ext cx="4336106" cy="992149"/>
      </dsp:txXfrm>
    </dsp:sp>
    <dsp:sp modelId="{9B6AE6B6-E18F-8543-A6CB-24336172C1BA}">
      <dsp:nvSpPr>
        <dsp:cNvPr id="0" name=""/>
        <dsp:cNvSpPr/>
      </dsp:nvSpPr>
      <dsp:spPr>
        <a:xfrm>
          <a:off x="99214" y="1190579"/>
          <a:ext cx="1108830" cy="793719"/>
        </a:xfrm>
        <a:prstGeom prst="roundRect">
          <a:avLst>
            <a:gd name="adj" fmla="val 10000"/>
          </a:avLst>
        </a:prstGeom>
        <a:solidFill>
          <a:schemeClr val="accent3">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48E2C2-D045-B343-A7EC-3FF77411704D}">
      <dsp:nvSpPr>
        <dsp:cNvPr id="0" name=""/>
        <dsp:cNvSpPr/>
      </dsp:nvSpPr>
      <dsp:spPr>
        <a:xfrm>
          <a:off x="0" y="2182728"/>
          <a:ext cx="5544151" cy="992149"/>
        </a:xfrm>
        <a:prstGeom prst="roundRect">
          <a:avLst>
            <a:gd name="adj" fmla="val 10000"/>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C7: Neurostimulation</a:t>
          </a:r>
        </a:p>
      </dsp:txBody>
      <dsp:txXfrm>
        <a:off x="1208045" y="2182728"/>
        <a:ext cx="4336106" cy="992149"/>
      </dsp:txXfrm>
    </dsp:sp>
    <dsp:sp modelId="{FD120524-C3BA-8745-9876-5DE996750121}">
      <dsp:nvSpPr>
        <dsp:cNvPr id="0" name=""/>
        <dsp:cNvSpPr/>
      </dsp:nvSpPr>
      <dsp:spPr>
        <a:xfrm>
          <a:off x="99214" y="2281943"/>
          <a:ext cx="1108830" cy="793719"/>
        </a:xfrm>
        <a:prstGeom prst="roundRect">
          <a:avLst>
            <a:gd name="adj" fmla="val 10000"/>
          </a:avLst>
        </a:prstGeom>
        <a:solidFill>
          <a:schemeClr val="accent4">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C35724-B040-4647-A70E-738823C4ACEC}">
      <dsp:nvSpPr>
        <dsp:cNvPr id="0" name=""/>
        <dsp:cNvSpPr/>
      </dsp:nvSpPr>
      <dsp:spPr>
        <a:xfrm>
          <a:off x="0" y="3259190"/>
          <a:ext cx="5544151" cy="992149"/>
        </a:xfrm>
        <a:prstGeom prst="roundRect">
          <a:avLst>
            <a:gd name="adj" fmla="val 10000"/>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C8: Psychopharmacology</a:t>
          </a:r>
          <a:endParaRPr lang="en-CA" sz="2400" kern="1200" dirty="0"/>
        </a:p>
      </dsp:txBody>
      <dsp:txXfrm>
        <a:off x="1208045" y="3259190"/>
        <a:ext cx="4336106" cy="992149"/>
      </dsp:txXfrm>
    </dsp:sp>
    <dsp:sp modelId="{9DF2EED9-1EAA-ED4D-A689-0688D91836C4}">
      <dsp:nvSpPr>
        <dsp:cNvPr id="0" name=""/>
        <dsp:cNvSpPr/>
      </dsp:nvSpPr>
      <dsp:spPr>
        <a:xfrm>
          <a:off x="99214" y="3373307"/>
          <a:ext cx="1108830" cy="793719"/>
        </a:xfrm>
        <a:prstGeom prst="roundRect">
          <a:avLst>
            <a:gd name="adj" fmla="val 10000"/>
          </a:avLst>
        </a:prstGeom>
        <a:solidFill>
          <a:schemeClr val="accent5">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4B5470-A060-9D46-AD2E-51A1DF97A468}">
      <dsp:nvSpPr>
        <dsp:cNvPr id="0" name=""/>
        <dsp:cNvSpPr/>
      </dsp:nvSpPr>
      <dsp:spPr>
        <a:xfrm>
          <a:off x="0" y="4365456"/>
          <a:ext cx="5544151" cy="992149"/>
        </a:xfrm>
        <a:prstGeom prst="roundRect">
          <a:avLst>
            <a:gd name="adj" fmla="val 10000"/>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C10: Teaching others</a:t>
          </a:r>
        </a:p>
      </dsp:txBody>
      <dsp:txXfrm>
        <a:off x="1208045" y="4365456"/>
        <a:ext cx="4336106" cy="992149"/>
      </dsp:txXfrm>
    </dsp:sp>
    <dsp:sp modelId="{3B4C6B10-BD5F-0D4A-A87A-A742F136A72C}">
      <dsp:nvSpPr>
        <dsp:cNvPr id="0" name=""/>
        <dsp:cNvSpPr/>
      </dsp:nvSpPr>
      <dsp:spPr>
        <a:xfrm>
          <a:off x="99214" y="4464671"/>
          <a:ext cx="1108830" cy="793719"/>
        </a:xfrm>
        <a:prstGeom prst="roundRect">
          <a:avLst>
            <a:gd name="adj" fmla="val 10000"/>
          </a:avLst>
        </a:prstGeom>
        <a:solidFill>
          <a:schemeClr val="accent6">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35724-B040-4647-A70E-738823C4ACEC}">
      <dsp:nvSpPr>
        <dsp:cNvPr id="0" name=""/>
        <dsp:cNvSpPr/>
      </dsp:nvSpPr>
      <dsp:spPr>
        <a:xfrm>
          <a:off x="486098" y="3557"/>
          <a:ext cx="5615760" cy="1007987"/>
        </a:xfrm>
        <a:prstGeom prst="roundRect">
          <a:avLst>
            <a:gd name="adj" fmla="val 10000"/>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C1: </a:t>
          </a:r>
          <a:r>
            <a:rPr lang="en-US" sz="2400" kern="1200" dirty="0"/>
            <a:t>Management Plans         (</a:t>
          </a:r>
          <a:r>
            <a:rPr lang="en-US" sz="2000" kern="1200" dirty="0"/>
            <a:t>med to hi complexity adult patients)</a:t>
          </a:r>
          <a:endParaRPr lang="en-CA" sz="2000" kern="1200" dirty="0"/>
        </a:p>
      </dsp:txBody>
      <dsp:txXfrm>
        <a:off x="1827013" y="3557"/>
        <a:ext cx="4274845" cy="1007987"/>
      </dsp:txXfrm>
    </dsp:sp>
    <dsp:sp modelId="{9DF2EED9-1EAA-ED4D-A689-0688D91836C4}">
      <dsp:nvSpPr>
        <dsp:cNvPr id="0" name=""/>
        <dsp:cNvSpPr/>
      </dsp:nvSpPr>
      <dsp:spPr>
        <a:xfrm>
          <a:off x="635051" y="101385"/>
          <a:ext cx="1116005" cy="792001"/>
        </a:xfrm>
        <a:prstGeom prst="roundRect">
          <a:avLst>
            <a:gd name="adj" fmla="val 10000"/>
          </a:avLst>
        </a:prstGeom>
        <a:solidFill>
          <a:schemeClr val="accent4">
            <a:tint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BDE6B2-D274-FC49-9308-8811ABA4268A}">
      <dsp:nvSpPr>
        <dsp:cNvPr id="0" name=""/>
        <dsp:cNvSpPr/>
      </dsp:nvSpPr>
      <dsp:spPr>
        <a:xfrm>
          <a:off x="433557" y="1256757"/>
          <a:ext cx="5615760" cy="1011819"/>
        </a:xfrm>
        <a:prstGeom prst="roundRect">
          <a:avLst>
            <a:gd name="adj" fmla="val 10000"/>
          </a:avLst>
        </a:prstGeom>
        <a:solidFill>
          <a:schemeClr val="accent4">
            <a:hueOff val="2900532"/>
            <a:satOff val="-6286"/>
            <a:lumOff val="-268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kern="1200" dirty="0"/>
            <a:t>C5: </a:t>
          </a:r>
          <a:r>
            <a:rPr lang="en-CA" sz="2400" kern="1200" dirty="0"/>
            <a:t>Emergent Situations</a:t>
          </a:r>
        </a:p>
      </dsp:txBody>
      <dsp:txXfrm>
        <a:off x="1774471" y="1256757"/>
        <a:ext cx="4274845" cy="1011819"/>
      </dsp:txXfrm>
    </dsp:sp>
    <dsp:sp modelId="{9B6AE6B6-E18F-8543-A6CB-24336172C1BA}">
      <dsp:nvSpPr>
        <dsp:cNvPr id="0" name=""/>
        <dsp:cNvSpPr/>
      </dsp:nvSpPr>
      <dsp:spPr>
        <a:xfrm>
          <a:off x="618961" y="1361312"/>
          <a:ext cx="1116005" cy="792001"/>
        </a:xfrm>
        <a:prstGeom prst="roundRect">
          <a:avLst>
            <a:gd name="adj" fmla="val 10000"/>
          </a:avLst>
        </a:prstGeom>
        <a:solidFill>
          <a:schemeClr val="accent4">
            <a:tint val="50000"/>
            <a:hueOff val="3077474"/>
            <a:satOff val="-15063"/>
            <a:lumOff val="-161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E0B330-0856-8349-9261-D40B9A142123}">
      <dsp:nvSpPr>
        <dsp:cNvPr id="0" name=""/>
        <dsp:cNvSpPr/>
      </dsp:nvSpPr>
      <dsp:spPr>
        <a:xfrm>
          <a:off x="487398" y="2517345"/>
          <a:ext cx="5543972" cy="1002316"/>
        </a:xfrm>
        <a:prstGeom prst="roundRect">
          <a:avLst>
            <a:gd name="adj" fmla="val 10000"/>
          </a:avLst>
        </a:prstGeom>
        <a:solidFill>
          <a:schemeClr val="accent4">
            <a:hueOff val="5801063"/>
            <a:satOff val="-12571"/>
            <a:lumOff val="-536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C6: Psychotherapy               </a:t>
          </a:r>
          <a:r>
            <a:rPr lang="en-US" sz="2000" kern="1200" dirty="0"/>
            <a:t>(integration in regular clinical care)</a:t>
          </a:r>
        </a:p>
      </dsp:txBody>
      <dsp:txXfrm>
        <a:off x="1811171" y="2517345"/>
        <a:ext cx="4220198" cy="1002316"/>
      </dsp:txXfrm>
    </dsp:sp>
    <dsp:sp modelId="{1C5464A0-AD42-FF4C-9F6C-45D07FF04309}">
      <dsp:nvSpPr>
        <dsp:cNvPr id="0" name=""/>
        <dsp:cNvSpPr/>
      </dsp:nvSpPr>
      <dsp:spPr>
        <a:xfrm>
          <a:off x="612607" y="2622502"/>
          <a:ext cx="1116005" cy="792001"/>
        </a:xfrm>
        <a:prstGeom prst="roundRect">
          <a:avLst>
            <a:gd name="adj" fmla="val 10000"/>
          </a:avLst>
        </a:prstGeom>
        <a:solidFill>
          <a:schemeClr val="accent4">
            <a:tint val="50000"/>
            <a:hueOff val="6154948"/>
            <a:satOff val="-30125"/>
            <a:lumOff val="-323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3F9FAD-DC85-AC4C-8ED3-75DD7DDD4763}">
      <dsp:nvSpPr>
        <dsp:cNvPr id="0" name=""/>
        <dsp:cNvSpPr/>
      </dsp:nvSpPr>
      <dsp:spPr>
        <a:xfrm>
          <a:off x="433557" y="3768430"/>
          <a:ext cx="5615760" cy="1035352"/>
        </a:xfrm>
        <a:prstGeom prst="roundRect">
          <a:avLst>
            <a:gd name="adj" fmla="val 10000"/>
          </a:avLst>
        </a:prstGeom>
        <a:solidFill>
          <a:schemeClr val="accent4">
            <a:hueOff val="8701595"/>
            <a:satOff val="-18857"/>
            <a:lumOff val="-804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CA" sz="2800" kern="1200" dirty="0"/>
            <a:t>C9: </a:t>
          </a:r>
          <a:r>
            <a:rPr lang="en-CA" sz="2400" kern="1200" dirty="0"/>
            <a:t>Legislation</a:t>
          </a:r>
        </a:p>
      </dsp:txBody>
      <dsp:txXfrm>
        <a:off x="1774471" y="3768430"/>
        <a:ext cx="4274845" cy="1035352"/>
      </dsp:txXfrm>
    </dsp:sp>
    <dsp:sp modelId="{AD476723-8232-E940-ADAC-6957350E2D7B}">
      <dsp:nvSpPr>
        <dsp:cNvPr id="0" name=""/>
        <dsp:cNvSpPr/>
      </dsp:nvSpPr>
      <dsp:spPr>
        <a:xfrm>
          <a:off x="575054" y="3889509"/>
          <a:ext cx="1116005" cy="792001"/>
        </a:xfrm>
        <a:prstGeom prst="roundRect">
          <a:avLst>
            <a:gd name="adj" fmla="val 10000"/>
          </a:avLst>
        </a:prstGeom>
        <a:solidFill>
          <a:schemeClr val="accent4">
            <a:tint val="50000"/>
            <a:hueOff val="9232422"/>
            <a:satOff val="-45188"/>
            <a:lumOff val="-484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086C7-2E6A-0C49-9BA5-9C3E8A39B019}">
      <dsp:nvSpPr>
        <dsp:cNvPr id="0" name=""/>
        <dsp:cNvSpPr/>
      </dsp:nvSpPr>
      <dsp:spPr>
        <a:xfrm>
          <a:off x="2540" y="1442482"/>
          <a:ext cx="2476500" cy="977287"/>
        </a:xfrm>
        <a:prstGeom prst="rect">
          <a:avLst/>
        </a:prstGeom>
        <a:solidFill>
          <a:schemeClr val="accent4">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ITARs</a:t>
          </a:r>
        </a:p>
      </dsp:txBody>
      <dsp:txXfrm>
        <a:off x="2540" y="1442482"/>
        <a:ext cx="2476500" cy="977287"/>
      </dsp:txXfrm>
    </dsp:sp>
    <dsp:sp modelId="{101E77A1-80EA-7D4D-8EDA-C29B3DEB7741}">
      <dsp:nvSpPr>
        <dsp:cNvPr id="0" name=""/>
        <dsp:cNvSpPr/>
      </dsp:nvSpPr>
      <dsp:spPr>
        <a:xfrm>
          <a:off x="2540" y="2419769"/>
          <a:ext cx="2476500" cy="1556415"/>
        </a:xfrm>
        <a:prstGeom prst="rect">
          <a:avLst/>
        </a:prstGeom>
        <a:solidFill>
          <a:schemeClr val="accent4">
            <a:tint val="40000"/>
            <a:alpha val="90000"/>
            <a:hueOff val="0"/>
            <a:satOff val="0"/>
            <a:lumOff val="0"/>
            <a:alphaOff val="0"/>
          </a:schemeClr>
        </a:solidFill>
        <a:ln w="1079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Mid-unit</a:t>
          </a:r>
        </a:p>
        <a:p>
          <a:pPr marL="228600" lvl="1" indent="-228600" algn="l" defTabSz="1200150">
            <a:lnSpc>
              <a:spcPct val="90000"/>
            </a:lnSpc>
            <a:spcBef>
              <a:spcPct val="0"/>
            </a:spcBef>
            <a:spcAft>
              <a:spcPct val="15000"/>
            </a:spcAft>
            <a:buChar char="•"/>
          </a:pPr>
          <a:r>
            <a:rPr lang="en-US" sz="2700" kern="1200" dirty="0"/>
            <a:t>End-unit</a:t>
          </a:r>
        </a:p>
      </dsp:txBody>
      <dsp:txXfrm>
        <a:off x="2540" y="2419769"/>
        <a:ext cx="2476500" cy="1556415"/>
      </dsp:txXfrm>
    </dsp:sp>
    <dsp:sp modelId="{BD9C0641-4706-5A41-A546-663EC0CE00AB}">
      <dsp:nvSpPr>
        <dsp:cNvPr id="0" name=""/>
        <dsp:cNvSpPr/>
      </dsp:nvSpPr>
      <dsp:spPr>
        <a:xfrm>
          <a:off x="2825750" y="1442482"/>
          <a:ext cx="2476500" cy="977287"/>
        </a:xfrm>
        <a:prstGeom prst="rect">
          <a:avLst/>
        </a:prstGeom>
        <a:solidFill>
          <a:schemeClr val="accent4">
            <a:hueOff val="4350797"/>
            <a:satOff val="-9429"/>
            <a:lumOff val="-4020"/>
            <a:alphaOff val="0"/>
          </a:schemeClr>
        </a:solidFill>
        <a:ln w="10795" cap="flat" cmpd="sng" algn="ctr">
          <a:solidFill>
            <a:schemeClr val="accent4">
              <a:hueOff val="4350797"/>
              <a:satOff val="-9429"/>
              <a:lumOff val="-402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StACERs*</a:t>
          </a:r>
        </a:p>
      </dsp:txBody>
      <dsp:txXfrm>
        <a:off x="2825750" y="1442482"/>
        <a:ext cx="2476500" cy="977287"/>
      </dsp:txXfrm>
    </dsp:sp>
    <dsp:sp modelId="{44241221-91B2-0C42-B7F3-0B52F9D8ECFA}">
      <dsp:nvSpPr>
        <dsp:cNvPr id="0" name=""/>
        <dsp:cNvSpPr/>
      </dsp:nvSpPr>
      <dsp:spPr>
        <a:xfrm>
          <a:off x="2825750" y="2419769"/>
          <a:ext cx="2476500" cy="1556415"/>
        </a:xfrm>
        <a:prstGeom prst="rect">
          <a:avLst/>
        </a:prstGeom>
        <a:solidFill>
          <a:schemeClr val="accent4">
            <a:tint val="40000"/>
            <a:alpha val="90000"/>
            <a:hueOff val="4622487"/>
            <a:satOff val="-22747"/>
            <a:lumOff val="-1895"/>
            <a:alphaOff val="0"/>
          </a:schemeClr>
        </a:solidFill>
        <a:ln w="10795" cap="flat" cmpd="sng" algn="ctr">
          <a:solidFill>
            <a:schemeClr val="accent4">
              <a:tint val="40000"/>
              <a:alpha val="90000"/>
              <a:hueOff val="4622487"/>
              <a:satOff val="-22747"/>
              <a:lumOff val="-189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Mid-unit</a:t>
          </a:r>
        </a:p>
        <a:p>
          <a:pPr marL="228600" lvl="1" indent="-228600" algn="l" defTabSz="1200150">
            <a:lnSpc>
              <a:spcPct val="90000"/>
            </a:lnSpc>
            <a:spcBef>
              <a:spcPct val="0"/>
            </a:spcBef>
            <a:spcAft>
              <a:spcPct val="15000"/>
            </a:spcAft>
            <a:buChar char="•"/>
          </a:pPr>
          <a:r>
            <a:rPr lang="en-US" sz="2700" kern="1200" dirty="0"/>
            <a:t>End-unit</a:t>
          </a:r>
        </a:p>
      </dsp:txBody>
      <dsp:txXfrm>
        <a:off x="2825750" y="2419769"/>
        <a:ext cx="2476500" cy="1556415"/>
      </dsp:txXfrm>
    </dsp:sp>
    <dsp:sp modelId="{B4091516-12DD-0B4B-B30E-19E0D11573F5}">
      <dsp:nvSpPr>
        <dsp:cNvPr id="0" name=""/>
        <dsp:cNvSpPr/>
      </dsp:nvSpPr>
      <dsp:spPr>
        <a:xfrm>
          <a:off x="5648960" y="1442482"/>
          <a:ext cx="2476500" cy="977287"/>
        </a:xfrm>
        <a:prstGeom prst="rect">
          <a:avLst/>
        </a:prstGeom>
        <a:solidFill>
          <a:schemeClr val="accent4">
            <a:hueOff val="8701595"/>
            <a:satOff val="-18857"/>
            <a:lumOff val="-8040"/>
            <a:alphaOff val="0"/>
          </a:schemeClr>
        </a:solidFill>
        <a:ln w="10795" cap="flat" cmpd="sng" algn="ctr">
          <a:solidFill>
            <a:schemeClr val="accent4">
              <a:hueOff val="8701595"/>
              <a:satOff val="-18857"/>
              <a:lumOff val="-804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err="1"/>
            <a:t>RaEs</a:t>
          </a:r>
          <a:r>
            <a:rPr lang="en-US" sz="2700" kern="1200" dirty="0"/>
            <a:t> using   EPA C10</a:t>
          </a:r>
        </a:p>
      </dsp:txBody>
      <dsp:txXfrm>
        <a:off x="5648960" y="1442482"/>
        <a:ext cx="2476500" cy="977287"/>
      </dsp:txXfrm>
    </dsp:sp>
    <dsp:sp modelId="{D874AB2F-009F-9E42-AA25-25B1ECD590E5}">
      <dsp:nvSpPr>
        <dsp:cNvPr id="0" name=""/>
        <dsp:cNvSpPr/>
      </dsp:nvSpPr>
      <dsp:spPr>
        <a:xfrm>
          <a:off x="5648960" y="2419769"/>
          <a:ext cx="2476500" cy="1556415"/>
        </a:xfrm>
        <a:prstGeom prst="rect">
          <a:avLst/>
        </a:prstGeom>
        <a:solidFill>
          <a:schemeClr val="accent4">
            <a:tint val="40000"/>
            <a:alpha val="90000"/>
            <a:hueOff val="9244975"/>
            <a:satOff val="-45493"/>
            <a:lumOff val="-3790"/>
            <a:alphaOff val="0"/>
          </a:schemeClr>
        </a:solidFill>
        <a:ln w="10795" cap="flat" cmpd="sng" algn="ctr">
          <a:solidFill>
            <a:schemeClr val="accent4">
              <a:tint val="40000"/>
              <a:alpha val="90000"/>
              <a:hueOff val="9244975"/>
              <a:satOff val="-45493"/>
              <a:lumOff val="-37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Pt/Family</a:t>
          </a:r>
        </a:p>
        <a:p>
          <a:pPr marL="228600" lvl="1" indent="-228600" algn="l" defTabSz="1200150">
            <a:lnSpc>
              <a:spcPct val="90000"/>
            </a:lnSpc>
            <a:spcBef>
              <a:spcPct val="0"/>
            </a:spcBef>
            <a:spcAft>
              <a:spcPct val="15000"/>
            </a:spcAft>
            <a:buChar char="•"/>
          </a:pPr>
          <a:r>
            <a:rPr lang="en-US" sz="2700" kern="1200" dirty="0"/>
            <a:t>Team Rounds</a:t>
          </a:r>
        </a:p>
      </dsp:txBody>
      <dsp:txXfrm>
        <a:off x="5648960" y="2419769"/>
        <a:ext cx="2476500" cy="155641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56266-A39A-40E5-B0E9-8D7843F7ACA1}">
      <dsp:nvSpPr>
        <dsp:cNvPr id="0" name=""/>
        <dsp:cNvSpPr/>
      </dsp:nvSpPr>
      <dsp:spPr>
        <a:xfrm>
          <a:off x="4380618" y="365"/>
          <a:ext cx="1510523" cy="1510523"/>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1CAF65-41F4-426E-A8D0-9A17B4837DC3}">
      <dsp:nvSpPr>
        <dsp:cNvPr id="0" name=""/>
        <dsp:cNvSpPr/>
      </dsp:nvSpPr>
      <dsp:spPr>
        <a:xfrm>
          <a:off x="2977989" y="1648590"/>
          <a:ext cx="4315781" cy="748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dirty="0"/>
            <a:t>Its all about regular assessment &amp; feedback day to day.</a:t>
          </a:r>
        </a:p>
      </dsp:txBody>
      <dsp:txXfrm>
        <a:off x="2977989" y="1648590"/>
        <a:ext cx="4315781" cy="748518"/>
      </dsp:txXfrm>
    </dsp:sp>
    <dsp:sp modelId="{817A9F6F-ED40-4D42-ADAE-8E67B5292C28}">
      <dsp:nvSpPr>
        <dsp:cNvPr id="0" name=""/>
        <dsp:cNvSpPr/>
      </dsp:nvSpPr>
      <dsp:spPr>
        <a:xfrm>
          <a:off x="3697904" y="2244182"/>
          <a:ext cx="4315781" cy="74082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5"/>
          <a:ext cx="5572063"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5"/>
          <a:ext cx="5572063" cy="548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6 Observations of Achievement</a:t>
          </a:r>
          <a:endParaRPr lang="en-CA" sz="2500" kern="1200" dirty="0"/>
        </a:p>
      </dsp:txBody>
      <dsp:txXfrm>
        <a:off x="0" y="5"/>
        <a:ext cx="5572063" cy="548991"/>
      </dsp:txXfrm>
    </dsp:sp>
    <dsp:sp modelId="{500D858C-DA02-C74D-8F76-A5AE10C9466D}">
      <dsp:nvSpPr>
        <dsp:cNvPr id="0" name=""/>
        <dsp:cNvSpPr/>
      </dsp:nvSpPr>
      <dsp:spPr>
        <a:xfrm>
          <a:off x="0" y="548997"/>
          <a:ext cx="5572063"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0" y="548997"/>
          <a:ext cx="1114412" cy="4215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At least:</a:t>
          </a:r>
          <a:endParaRPr lang="en-CA" sz="2500" kern="1200" dirty="0"/>
        </a:p>
      </dsp:txBody>
      <dsp:txXfrm>
        <a:off x="0" y="548997"/>
        <a:ext cx="1114412" cy="4215232"/>
      </dsp:txXfrm>
    </dsp:sp>
    <dsp:sp modelId="{25DDD40C-F60E-4B4B-8BEC-04B45D4D2AA6}">
      <dsp:nvSpPr>
        <dsp:cNvPr id="0" name=""/>
        <dsp:cNvSpPr/>
      </dsp:nvSpPr>
      <dsp:spPr>
        <a:xfrm>
          <a:off x="1197993" y="577452"/>
          <a:ext cx="4374069" cy="56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3 neurocognitive disorders, including 1 BPSD</a:t>
          </a:r>
          <a:endParaRPr lang="en-CA" sz="1800" kern="1200" dirty="0"/>
        </a:p>
      </dsp:txBody>
      <dsp:txXfrm>
        <a:off x="1197993" y="577452"/>
        <a:ext cx="4374069" cy="569097"/>
      </dsp:txXfrm>
    </dsp:sp>
    <dsp:sp modelId="{480AFFAF-7CC5-F74D-AAB3-7FE96022CA99}">
      <dsp:nvSpPr>
        <dsp:cNvPr id="0" name=""/>
        <dsp:cNvSpPr/>
      </dsp:nvSpPr>
      <dsp:spPr>
        <a:xfrm>
          <a:off x="1114412" y="1146550"/>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AF6DBF-F175-7A45-ACB5-421CF38A537A}">
      <dsp:nvSpPr>
        <dsp:cNvPr id="0" name=""/>
        <dsp:cNvSpPr/>
      </dsp:nvSpPr>
      <dsp:spPr>
        <a:xfrm>
          <a:off x="1197993" y="1175005"/>
          <a:ext cx="4374069" cy="56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major depressive disorder and/or bereavement</a:t>
          </a:r>
          <a:endParaRPr lang="en-CA" sz="1800" kern="1200" dirty="0"/>
        </a:p>
      </dsp:txBody>
      <dsp:txXfrm>
        <a:off x="1197993" y="1175005"/>
        <a:ext cx="4374069" cy="569097"/>
      </dsp:txXfrm>
    </dsp:sp>
    <dsp:sp modelId="{256FF5FA-88A2-C946-B702-B3EAEFF891FD}">
      <dsp:nvSpPr>
        <dsp:cNvPr id="0" name=""/>
        <dsp:cNvSpPr/>
      </dsp:nvSpPr>
      <dsp:spPr>
        <a:xfrm>
          <a:off x="1114412" y="1744102"/>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07740F-6034-4B48-95F7-6E0D04C65ACE}">
      <dsp:nvSpPr>
        <dsp:cNvPr id="0" name=""/>
        <dsp:cNvSpPr/>
      </dsp:nvSpPr>
      <dsp:spPr>
        <a:xfrm>
          <a:off x="1197993" y="1772557"/>
          <a:ext cx="4374069" cy="56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anxiety disorder</a:t>
          </a:r>
          <a:endParaRPr lang="en-CA" sz="1800" kern="1200" dirty="0"/>
        </a:p>
      </dsp:txBody>
      <dsp:txXfrm>
        <a:off x="1197993" y="1772557"/>
        <a:ext cx="4374069" cy="569097"/>
      </dsp:txXfrm>
    </dsp:sp>
    <dsp:sp modelId="{B9A4F70E-9852-0641-B880-9A2199A67907}">
      <dsp:nvSpPr>
        <dsp:cNvPr id="0" name=""/>
        <dsp:cNvSpPr/>
      </dsp:nvSpPr>
      <dsp:spPr>
        <a:xfrm>
          <a:off x="1114412" y="2341654"/>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77A79A-8574-B04C-A263-0693F250BFE6}">
      <dsp:nvSpPr>
        <dsp:cNvPr id="0" name=""/>
        <dsp:cNvSpPr/>
      </dsp:nvSpPr>
      <dsp:spPr>
        <a:xfrm>
          <a:off x="1197993" y="2370109"/>
          <a:ext cx="4374069" cy="56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case with rationalization of polypharmacy</a:t>
          </a:r>
          <a:endParaRPr lang="en-CA" sz="1800" kern="1200" dirty="0"/>
        </a:p>
      </dsp:txBody>
      <dsp:txXfrm>
        <a:off x="1197993" y="2370109"/>
        <a:ext cx="4374069" cy="569097"/>
      </dsp:txXfrm>
    </dsp:sp>
    <dsp:sp modelId="{D3CEAE90-5EE5-4A4C-A664-5A5D603A80A2}">
      <dsp:nvSpPr>
        <dsp:cNvPr id="0" name=""/>
        <dsp:cNvSpPr/>
      </dsp:nvSpPr>
      <dsp:spPr>
        <a:xfrm>
          <a:off x="1114412" y="2939207"/>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135B79-B975-A641-9C73-0FC1FB8CACDD}">
      <dsp:nvSpPr>
        <dsp:cNvPr id="0" name=""/>
        <dsp:cNvSpPr/>
      </dsp:nvSpPr>
      <dsp:spPr>
        <a:xfrm>
          <a:off x="1197993" y="2967662"/>
          <a:ext cx="4374069" cy="56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different observers</a:t>
          </a:r>
          <a:endParaRPr lang="en-CA" sz="1800" kern="1200" dirty="0"/>
        </a:p>
      </dsp:txBody>
      <dsp:txXfrm>
        <a:off x="1197993" y="2967662"/>
        <a:ext cx="4374069" cy="569097"/>
      </dsp:txXfrm>
    </dsp:sp>
    <dsp:sp modelId="{8E01644A-055B-CD43-8E96-2FA981E8A285}">
      <dsp:nvSpPr>
        <dsp:cNvPr id="0" name=""/>
        <dsp:cNvSpPr/>
      </dsp:nvSpPr>
      <dsp:spPr>
        <a:xfrm>
          <a:off x="1114412" y="3536759"/>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46A75C-E724-9E48-9825-82243C0BA776}">
      <dsp:nvSpPr>
        <dsp:cNvPr id="0" name=""/>
        <dsp:cNvSpPr/>
      </dsp:nvSpPr>
      <dsp:spPr>
        <a:xfrm>
          <a:off x="1197993" y="3565214"/>
          <a:ext cx="4374069" cy="56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4 direct observations including review of documentation</a:t>
          </a:r>
        </a:p>
      </dsp:txBody>
      <dsp:txXfrm>
        <a:off x="1197993" y="3565214"/>
        <a:ext cx="4374069" cy="569097"/>
      </dsp:txXfrm>
    </dsp:sp>
    <dsp:sp modelId="{55519F76-3ACB-3644-B5E5-6FE5F6C254D7}">
      <dsp:nvSpPr>
        <dsp:cNvPr id="0" name=""/>
        <dsp:cNvSpPr/>
      </dsp:nvSpPr>
      <dsp:spPr>
        <a:xfrm>
          <a:off x="1114412" y="4134312"/>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C9B659-9FC2-8740-9AA3-FBEE1C7F6FB5}">
      <dsp:nvSpPr>
        <dsp:cNvPr id="0" name=""/>
        <dsp:cNvSpPr/>
      </dsp:nvSpPr>
      <dsp:spPr>
        <a:xfrm>
          <a:off x="1197993" y="4162767"/>
          <a:ext cx="4374069" cy="56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2 by geriatric psychiatrist or psychiatrist with special interest in older adult patients</a:t>
          </a:r>
        </a:p>
      </dsp:txBody>
      <dsp:txXfrm>
        <a:off x="1197993" y="4162767"/>
        <a:ext cx="4374069" cy="569097"/>
      </dsp:txXfrm>
    </dsp:sp>
    <dsp:sp modelId="{C633ACCE-A908-5E40-8D60-C9051441C3C4}">
      <dsp:nvSpPr>
        <dsp:cNvPr id="0" name=""/>
        <dsp:cNvSpPr/>
      </dsp:nvSpPr>
      <dsp:spPr>
        <a:xfrm>
          <a:off x="1114412" y="4731864"/>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C9E8C-296C-4839-8A36-A4879F2E5ED9}">
      <dsp:nvSpPr>
        <dsp:cNvPr id="0" name=""/>
        <dsp:cNvSpPr/>
      </dsp:nvSpPr>
      <dsp:spPr>
        <a:xfrm>
          <a:off x="483305" y="540914"/>
          <a:ext cx="1303875" cy="1303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186BD4-0E78-47C1-A138-E3A7C0D4BFA7}">
      <dsp:nvSpPr>
        <dsp:cNvPr id="0" name=""/>
        <dsp:cNvSpPr/>
      </dsp:nvSpPr>
      <dsp:spPr>
        <a:xfrm>
          <a:off x="761180" y="818789"/>
          <a:ext cx="748125" cy="74812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098AEB-0878-4D12-9B5A-111019E8410B}">
      <dsp:nvSpPr>
        <dsp:cNvPr id="0" name=""/>
        <dsp:cNvSpPr/>
      </dsp:nvSpPr>
      <dsp:spPr>
        <a:xfrm>
          <a:off x="66492" y="2250914"/>
          <a:ext cx="2137500" cy="22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a:t>may involve direct or indirect observation</a:t>
          </a:r>
        </a:p>
      </dsp:txBody>
      <dsp:txXfrm>
        <a:off x="66492" y="2250914"/>
        <a:ext cx="2137500" cy="2250000"/>
      </dsp:txXfrm>
    </dsp:sp>
    <dsp:sp modelId="{8120EC9A-9252-43F0-88E7-EDD2929D5BCA}">
      <dsp:nvSpPr>
        <dsp:cNvPr id="0" name=""/>
        <dsp:cNvSpPr/>
      </dsp:nvSpPr>
      <dsp:spPr>
        <a:xfrm>
          <a:off x="2994867" y="540914"/>
          <a:ext cx="1303875" cy="1303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5F1653-305C-445F-9284-989DD6E257FE}">
      <dsp:nvSpPr>
        <dsp:cNvPr id="0" name=""/>
        <dsp:cNvSpPr/>
      </dsp:nvSpPr>
      <dsp:spPr>
        <a:xfrm>
          <a:off x="3272742" y="818789"/>
          <a:ext cx="748125" cy="748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BEE261-1EE4-4F48-8EEC-FFE0C56683D9}">
      <dsp:nvSpPr>
        <dsp:cNvPr id="0" name=""/>
        <dsp:cNvSpPr/>
      </dsp:nvSpPr>
      <dsp:spPr>
        <a:xfrm>
          <a:off x="2578055" y="2250914"/>
          <a:ext cx="2137500" cy="22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dirty="0"/>
            <a:t>Complete WBAs even if  task rated less than a 4 or 5, to promote knowledge &amp; skill development</a:t>
          </a:r>
        </a:p>
      </dsp:txBody>
      <dsp:txXfrm>
        <a:off x="2578055" y="2250914"/>
        <a:ext cx="2137500" cy="2250000"/>
      </dsp:txXfrm>
    </dsp:sp>
    <dsp:sp modelId="{48183817-5054-4B8E-852A-15D29CBFD597}">
      <dsp:nvSpPr>
        <dsp:cNvPr id="0" name=""/>
        <dsp:cNvSpPr/>
      </dsp:nvSpPr>
      <dsp:spPr>
        <a:xfrm>
          <a:off x="5506430" y="540914"/>
          <a:ext cx="1303875" cy="13038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2AE03D-9221-4E27-9A52-7CC93AD48C33}">
      <dsp:nvSpPr>
        <dsp:cNvPr id="0" name=""/>
        <dsp:cNvSpPr/>
      </dsp:nvSpPr>
      <dsp:spPr>
        <a:xfrm>
          <a:off x="5784305" y="818789"/>
          <a:ext cx="748125" cy="748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205210-4B6F-49E0-8D5A-46A8D807185D}">
      <dsp:nvSpPr>
        <dsp:cNvPr id="0" name=""/>
        <dsp:cNvSpPr/>
      </dsp:nvSpPr>
      <dsp:spPr>
        <a:xfrm>
          <a:off x="5089617" y="2250914"/>
          <a:ext cx="2137500" cy="22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dirty="0"/>
            <a:t> </a:t>
          </a:r>
          <a:r>
            <a:rPr lang="en-US" sz="2000" kern="1200" dirty="0"/>
            <a:t>it may take 2-3 attempts before a resident achieves a successful assessment</a:t>
          </a:r>
          <a:r>
            <a:rPr lang="en-US" sz="2100" kern="1200" dirty="0"/>
            <a:t>.</a:t>
          </a:r>
        </a:p>
      </dsp:txBody>
      <dsp:txXfrm>
        <a:off x="5089617" y="2250914"/>
        <a:ext cx="2137500" cy="225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5"/>
          <a:ext cx="5572063"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5"/>
          <a:ext cx="5572063" cy="548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6 Observations of Achievement</a:t>
          </a:r>
          <a:endParaRPr lang="en-CA" sz="2500" kern="1200" dirty="0"/>
        </a:p>
      </dsp:txBody>
      <dsp:txXfrm>
        <a:off x="0" y="5"/>
        <a:ext cx="5572063" cy="548991"/>
      </dsp:txXfrm>
    </dsp:sp>
    <dsp:sp modelId="{500D858C-DA02-C74D-8F76-A5AE10C9466D}">
      <dsp:nvSpPr>
        <dsp:cNvPr id="0" name=""/>
        <dsp:cNvSpPr/>
      </dsp:nvSpPr>
      <dsp:spPr>
        <a:xfrm>
          <a:off x="0" y="548997"/>
          <a:ext cx="5572063"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0" y="548997"/>
          <a:ext cx="1114412" cy="4215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At least:</a:t>
          </a:r>
          <a:endParaRPr lang="en-CA" sz="2500" kern="1200" dirty="0"/>
        </a:p>
      </dsp:txBody>
      <dsp:txXfrm>
        <a:off x="0" y="548997"/>
        <a:ext cx="1114412" cy="4215232"/>
      </dsp:txXfrm>
    </dsp:sp>
    <dsp:sp modelId="{25DDD40C-F60E-4B4B-8BEC-04B45D4D2AA6}">
      <dsp:nvSpPr>
        <dsp:cNvPr id="0" name=""/>
        <dsp:cNvSpPr/>
      </dsp:nvSpPr>
      <dsp:spPr>
        <a:xfrm>
          <a:off x="1197993" y="577452"/>
          <a:ext cx="4374069" cy="56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3 neurocognitive disorders, including 1 BPSD</a:t>
          </a:r>
          <a:endParaRPr lang="en-CA" sz="1800" kern="1200" dirty="0"/>
        </a:p>
      </dsp:txBody>
      <dsp:txXfrm>
        <a:off x="1197993" y="577452"/>
        <a:ext cx="4374069" cy="569097"/>
      </dsp:txXfrm>
    </dsp:sp>
    <dsp:sp modelId="{480AFFAF-7CC5-F74D-AAB3-7FE96022CA99}">
      <dsp:nvSpPr>
        <dsp:cNvPr id="0" name=""/>
        <dsp:cNvSpPr/>
      </dsp:nvSpPr>
      <dsp:spPr>
        <a:xfrm>
          <a:off x="1114412" y="1146550"/>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AF6DBF-F175-7A45-ACB5-421CF38A537A}">
      <dsp:nvSpPr>
        <dsp:cNvPr id="0" name=""/>
        <dsp:cNvSpPr/>
      </dsp:nvSpPr>
      <dsp:spPr>
        <a:xfrm>
          <a:off x="1197993" y="1175005"/>
          <a:ext cx="4374069" cy="56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major depressive disorder and/or bereavement</a:t>
          </a:r>
          <a:endParaRPr lang="en-CA" sz="1800" kern="1200" dirty="0"/>
        </a:p>
      </dsp:txBody>
      <dsp:txXfrm>
        <a:off x="1197993" y="1175005"/>
        <a:ext cx="4374069" cy="569097"/>
      </dsp:txXfrm>
    </dsp:sp>
    <dsp:sp modelId="{256FF5FA-88A2-C946-B702-B3EAEFF891FD}">
      <dsp:nvSpPr>
        <dsp:cNvPr id="0" name=""/>
        <dsp:cNvSpPr/>
      </dsp:nvSpPr>
      <dsp:spPr>
        <a:xfrm>
          <a:off x="1114412" y="1744102"/>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07740F-6034-4B48-95F7-6E0D04C65ACE}">
      <dsp:nvSpPr>
        <dsp:cNvPr id="0" name=""/>
        <dsp:cNvSpPr/>
      </dsp:nvSpPr>
      <dsp:spPr>
        <a:xfrm>
          <a:off x="1197993" y="1772557"/>
          <a:ext cx="4374069" cy="56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anxiety disorder</a:t>
          </a:r>
          <a:endParaRPr lang="en-CA" sz="1800" kern="1200" dirty="0"/>
        </a:p>
      </dsp:txBody>
      <dsp:txXfrm>
        <a:off x="1197993" y="1772557"/>
        <a:ext cx="4374069" cy="569097"/>
      </dsp:txXfrm>
    </dsp:sp>
    <dsp:sp modelId="{B9A4F70E-9852-0641-B880-9A2199A67907}">
      <dsp:nvSpPr>
        <dsp:cNvPr id="0" name=""/>
        <dsp:cNvSpPr/>
      </dsp:nvSpPr>
      <dsp:spPr>
        <a:xfrm>
          <a:off x="1114412" y="2341654"/>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77A79A-8574-B04C-A263-0693F250BFE6}">
      <dsp:nvSpPr>
        <dsp:cNvPr id="0" name=""/>
        <dsp:cNvSpPr/>
      </dsp:nvSpPr>
      <dsp:spPr>
        <a:xfrm>
          <a:off x="1197993" y="2370109"/>
          <a:ext cx="4374069" cy="56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case with rationalization of polypharmacy</a:t>
          </a:r>
          <a:endParaRPr lang="en-CA" sz="1800" kern="1200" dirty="0"/>
        </a:p>
      </dsp:txBody>
      <dsp:txXfrm>
        <a:off x="1197993" y="2370109"/>
        <a:ext cx="4374069" cy="569097"/>
      </dsp:txXfrm>
    </dsp:sp>
    <dsp:sp modelId="{D3CEAE90-5EE5-4A4C-A664-5A5D603A80A2}">
      <dsp:nvSpPr>
        <dsp:cNvPr id="0" name=""/>
        <dsp:cNvSpPr/>
      </dsp:nvSpPr>
      <dsp:spPr>
        <a:xfrm>
          <a:off x="1114412" y="2939207"/>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135B79-B975-A641-9C73-0FC1FB8CACDD}">
      <dsp:nvSpPr>
        <dsp:cNvPr id="0" name=""/>
        <dsp:cNvSpPr/>
      </dsp:nvSpPr>
      <dsp:spPr>
        <a:xfrm>
          <a:off x="1197993" y="2967662"/>
          <a:ext cx="4374069" cy="56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different observers</a:t>
          </a:r>
          <a:endParaRPr lang="en-CA" sz="1800" kern="1200" dirty="0"/>
        </a:p>
      </dsp:txBody>
      <dsp:txXfrm>
        <a:off x="1197993" y="2967662"/>
        <a:ext cx="4374069" cy="569097"/>
      </dsp:txXfrm>
    </dsp:sp>
    <dsp:sp modelId="{8E01644A-055B-CD43-8E96-2FA981E8A285}">
      <dsp:nvSpPr>
        <dsp:cNvPr id="0" name=""/>
        <dsp:cNvSpPr/>
      </dsp:nvSpPr>
      <dsp:spPr>
        <a:xfrm>
          <a:off x="1114412" y="3536759"/>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46A75C-E724-9E48-9825-82243C0BA776}">
      <dsp:nvSpPr>
        <dsp:cNvPr id="0" name=""/>
        <dsp:cNvSpPr/>
      </dsp:nvSpPr>
      <dsp:spPr>
        <a:xfrm>
          <a:off x="1197993" y="3565214"/>
          <a:ext cx="4374069" cy="56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4 direct observations including review of documentation</a:t>
          </a:r>
        </a:p>
      </dsp:txBody>
      <dsp:txXfrm>
        <a:off x="1197993" y="3565214"/>
        <a:ext cx="4374069" cy="569097"/>
      </dsp:txXfrm>
    </dsp:sp>
    <dsp:sp modelId="{55519F76-3ACB-3644-B5E5-6FE5F6C254D7}">
      <dsp:nvSpPr>
        <dsp:cNvPr id="0" name=""/>
        <dsp:cNvSpPr/>
      </dsp:nvSpPr>
      <dsp:spPr>
        <a:xfrm>
          <a:off x="1114412" y="4134312"/>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C9B659-9FC2-8740-9AA3-FBEE1C7F6FB5}">
      <dsp:nvSpPr>
        <dsp:cNvPr id="0" name=""/>
        <dsp:cNvSpPr/>
      </dsp:nvSpPr>
      <dsp:spPr>
        <a:xfrm>
          <a:off x="1197993" y="4162767"/>
          <a:ext cx="4374069" cy="569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2 by geriatric psychiatrist or psychiatrist with special interest in older adult patients</a:t>
          </a:r>
        </a:p>
      </dsp:txBody>
      <dsp:txXfrm>
        <a:off x="1197993" y="4162767"/>
        <a:ext cx="4374069" cy="569097"/>
      </dsp:txXfrm>
    </dsp:sp>
    <dsp:sp modelId="{C633ACCE-A908-5E40-8D60-C9051441C3C4}">
      <dsp:nvSpPr>
        <dsp:cNvPr id="0" name=""/>
        <dsp:cNvSpPr/>
      </dsp:nvSpPr>
      <dsp:spPr>
        <a:xfrm>
          <a:off x="1114412" y="4731864"/>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5"/>
          <a:ext cx="5572063"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5"/>
          <a:ext cx="5572063" cy="548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8 Observations of Achievement</a:t>
          </a:r>
          <a:endParaRPr lang="en-CA" sz="2500" kern="1200" dirty="0"/>
        </a:p>
      </dsp:txBody>
      <dsp:txXfrm>
        <a:off x="0" y="5"/>
        <a:ext cx="5572063" cy="548991"/>
      </dsp:txXfrm>
    </dsp:sp>
    <dsp:sp modelId="{500D858C-DA02-C74D-8F76-A5AE10C9466D}">
      <dsp:nvSpPr>
        <dsp:cNvPr id="0" name=""/>
        <dsp:cNvSpPr/>
      </dsp:nvSpPr>
      <dsp:spPr>
        <a:xfrm>
          <a:off x="0" y="548997"/>
          <a:ext cx="5572063"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0" y="548997"/>
          <a:ext cx="1114412" cy="4215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At least:</a:t>
          </a:r>
          <a:endParaRPr lang="en-CA" sz="2500" kern="1200" dirty="0"/>
        </a:p>
      </dsp:txBody>
      <dsp:txXfrm>
        <a:off x="0" y="548997"/>
        <a:ext cx="1114412" cy="4215232"/>
      </dsp:txXfrm>
    </dsp:sp>
    <dsp:sp modelId="{25DDD40C-F60E-4B4B-8BEC-04B45D4D2AA6}">
      <dsp:nvSpPr>
        <dsp:cNvPr id="0" name=""/>
        <dsp:cNvSpPr/>
      </dsp:nvSpPr>
      <dsp:spPr>
        <a:xfrm>
          <a:off x="1197993" y="571175"/>
          <a:ext cx="4374069" cy="443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child</a:t>
          </a:r>
          <a:endParaRPr lang="en-CA" sz="1800" kern="1200" dirty="0"/>
        </a:p>
      </dsp:txBody>
      <dsp:txXfrm>
        <a:off x="1197993" y="571175"/>
        <a:ext cx="4374069" cy="443546"/>
      </dsp:txXfrm>
    </dsp:sp>
    <dsp:sp modelId="{480AFFAF-7CC5-F74D-AAB3-7FE96022CA99}">
      <dsp:nvSpPr>
        <dsp:cNvPr id="0" name=""/>
        <dsp:cNvSpPr/>
      </dsp:nvSpPr>
      <dsp:spPr>
        <a:xfrm>
          <a:off x="1114412" y="1014721"/>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AF6DBF-F175-7A45-ACB5-421CF38A537A}">
      <dsp:nvSpPr>
        <dsp:cNvPr id="0" name=""/>
        <dsp:cNvSpPr/>
      </dsp:nvSpPr>
      <dsp:spPr>
        <a:xfrm>
          <a:off x="1197993" y="1036898"/>
          <a:ext cx="4374069" cy="443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adolescent</a:t>
          </a:r>
          <a:endParaRPr lang="en-CA" sz="1800" kern="1200" dirty="0"/>
        </a:p>
      </dsp:txBody>
      <dsp:txXfrm>
        <a:off x="1197993" y="1036898"/>
        <a:ext cx="4374069" cy="443546"/>
      </dsp:txXfrm>
    </dsp:sp>
    <dsp:sp modelId="{256FF5FA-88A2-C946-B702-B3EAEFF891FD}">
      <dsp:nvSpPr>
        <dsp:cNvPr id="0" name=""/>
        <dsp:cNvSpPr/>
      </dsp:nvSpPr>
      <dsp:spPr>
        <a:xfrm>
          <a:off x="1114412" y="1480444"/>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07740F-6034-4B48-95F7-6E0D04C65ACE}">
      <dsp:nvSpPr>
        <dsp:cNvPr id="0" name=""/>
        <dsp:cNvSpPr/>
      </dsp:nvSpPr>
      <dsp:spPr>
        <a:xfrm>
          <a:off x="1197993" y="1502622"/>
          <a:ext cx="4374069" cy="443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4 adults</a:t>
          </a:r>
          <a:endParaRPr lang="en-CA" sz="1800" kern="1200" dirty="0"/>
        </a:p>
      </dsp:txBody>
      <dsp:txXfrm>
        <a:off x="1197993" y="1502622"/>
        <a:ext cx="4374069" cy="443546"/>
      </dsp:txXfrm>
    </dsp:sp>
    <dsp:sp modelId="{B9A4F70E-9852-0641-B880-9A2199A67907}">
      <dsp:nvSpPr>
        <dsp:cNvPr id="0" name=""/>
        <dsp:cNvSpPr/>
      </dsp:nvSpPr>
      <dsp:spPr>
        <a:xfrm>
          <a:off x="1114412" y="1946168"/>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77A79A-8574-B04C-A263-0693F250BFE6}">
      <dsp:nvSpPr>
        <dsp:cNvPr id="0" name=""/>
        <dsp:cNvSpPr/>
      </dsp:nvSpPr>
      <dsp:spPr>
        <a:xfrm>
          <a:off x="1197993" y="1968345"/>
          <a:ext cx="4374069" cy="443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older adults</a:t>
          </a:r>
          <a:endParaRPr lang="en-CA" sz="1800" kern="1200" dirty="0"/>
        </a:p>
      </dsp:txBody>
      <dsp:txXfrm>
        <a:off x="1197993" y="1968345"/>
        <a:ext cx="4374069" cy="443546"/>
      </dsp:txXfrm>
    </dsp:sp>
    <dsp:sp modelId="{D3CEAE90-5EE5-4A4C-A664-5A5D603A80A2}">
      <dsp:nvSpPr>
        <dsp:cNvPr id="0" name=""/>
        <dsp:cNvSpPr/>
      </dsp:nvSpPr>
      <dsp:spPr>
        <a:xfrm>
          <a:off x="1114412" y="2411891"/>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135B79-B975-A641-9C73-0FC1FB8CACDD}">
      <dsp:nvSpPr>
        <dsp:cNvPr id="0" name=""/>
        <dsp:cNvSpPr/>
      </dsp:nvSpPr>
      <dsp:spPr>
        <a:xfrm>
          <a:off x="1197993" y="2434069"/>
          <a:ext cx="4374069" cy="443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3 w supervisor having observed the </a:t>
          </a:r>
          <a:r>
            <a:rPr lang="en-US" sz="1800" kern="1200" baseline="0" dirty="0" err="1"/>
            <a:t>pt</a:t>
          </a:r>
          <a:r>
            <a:rPr lang="en-US" sz="1800" kern="1200" baseline="0" dirty="0"/>
            <a:t> </a:t>
          </a:r>
          <a:r>
            <a:rPr lang="en-US" sz="1800" kern="1200" baseline="0" dirty="0" err="1"/>
            <a:t>ass’t</a:t>
          </a:r>
          <a:r>
            <a:rPr lang="en-US" sz="1800" kern="1200" baseline="0" dirty="0"/>
            <a:t> </a:t>
          </a:r>
          <a:endParaRPr lang="en-CA" sz="1800" kern="1200" dirty="0"/>
        </a:p>
      </dsp:txBody>
      <dsp:txXfrm>
        <a:off x="1197993" y="2434069"/>
        <a:ext cx="4374069" cy="443546"/>
      </dsp:txXfrm>
    </dsp:sp>
    <dsp:sp modelId="{8E01644A-055B-CD43-8E96-2FA981E8A285}">
      <dsp:nvSpPr>
        <dsp:cNvPr id="0" name=""/>
        <dsp:cNvSpPr/>
      </dsp:nvSpPr>
      <dsp:spPr>
        <a:xfrm>
          <a:off x="1114412" y="2877615"/>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46A75C-E724-9E48-9825-82243C0BA776}">
      <dsp:nvSpPr>
        <dsp:cNvPr id="0" name=""/>
        <dsp:cNvSpPr/>
      </dsp:nvSpPr>
      <dsp:spPr>
        <a:xfrm>
          <a:off x="1197993" y="2899792"/>
          <a:ext cx="4374069" cy="443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3 high complexity</a:t>
          </a:r>
        </a:p>
      </dsp:txBody>
      <dsp:txXfrm>
        <a:off x="1197993" y="2899792"/>
        <a:ext cx="4374069" cy="443546"/>
      </dsp:txXfrm>
    </dsp:sp>
    <dsp:sp modelId="{55519F76-3ACB-3644-B5E5-6FE5F6C254D7}">
      <dsp:nvSpPr>
        <dsp:cNvPr id="0" name=""/>
        <dsp:cNvSpPr/>
      </dsp:nvSpPr>
      <dsp:spPr>
        <a:xfrm>
          <a:off x="1114412" y="3343338"/>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C9E13A-AD23-E843-A5AE-8FFF2678EACE}">
      <dsp:nvSpPr>
        <dsp:cNvPr id="0" name=""/>
        <dsp:cNvSpPr/>
      </dsp:nvSpPr>
      <dsp:spPr>
        <a:xfrm>
          <a:off x="1197993" y="3365515"/>
          <a:ext cx="4374069" cy="443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4 by psychiatrists</a:t>
          </a:r>
        </a:p>
      </dsp:txBody>
      <dsp:txXfrm>
        <a:off x="1197993" y="3365515"/>
        <a:ext cx="4374069" cy="443546"/>
      </dsp:txXfrm>
    </dsp:sp>
    <dsp:sp modelId="{7B69F05C-9617-6A4B-9B88-E25F95EE44E7}">
      <dsp:nvSpPr>
        <dsp:cNvPr id="0" name=""/>
        <dsp:cNvSpPr/>
      </dsp:nvSpPr>
      <dsp:spPr>
        <a:xfrm>
          <a:off x="1114412" y="3809062"/>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1EF451-DB9D-2142-99C4-954380799D26}">
      <dsp:nvSpPr>
        <dsp:cNvPr id="0" name=""/>
        <dsp:cNvSpPr/>
      </dsp:nvSpPr>
      <dsp:spPr>
        <a:xfrm>
          <a:off x="1197993" y="3831239"/>
          <a:ext cx="4374069" cy="443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1 by child &amp; adolescent psychiatrist</a:t>
          </a:r>
        </a:p>
      </dsp:txBody>
      <dsp:txXfrm>
        <a:off x="1197993" y="3831239"/>
        <a:ext cx="4374069" cy="443546"/>
      </dsp:txXfrm>
    </dsp:sp>
    <dsp:sp modelId="{74D78252-C88E-9A46-BD54-275AA15BE653}">
      <dsp:nvSpPr>
        <dsp:cNvPr id="0" name=""/>
        <dsp:cNvSpPr/>
      </dsp:nvSpPr>
      <dsp:spPr>
        <a:xfrm>
          <a:off x="1114412" y="4274785"/>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375DBD-265E-5945-B3F4-0AB62CE54503}">
      <dsp:nvSpPr>
        <dsp:cNvPr id="0" name=""/>
        <dsp:cNvSpPr/>
      </dsp:nvSpPr>
      <dsp:spPr>
        <a:xfrm>
          <a:off x="1197993" y="4296962"/>
          <a:ext cx="4374069" cy="443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1 by geriatric psychiatrist</a:t>
          </a:r>
        </a:p>
      </dsp:txBody>
      <dsp:txXfrm>
        <a:off x="1197993" y="4296962"/>
        <a:ext cx="4374069" cy="443546"/>
      </dsp:txXfrm>
    </dsp:sp>
    <dsp:sp modelId="{FF46B0B4-4751-5F45-9B02-277DDE5DC7ED}">
      <dsp:nvSpPr>
        <dsp:cNvPr id="0" name=""/>
        <dsp:cNvSpPr/>
      </dsp:nvSpPr>
      <dsp:spPr>
        <a:xfrm>
          <a:off x="1114412" y="4740509"/>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2"/>
          <a:ext cx="5572063"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2"/>
          <a:ext cx="5572063" cy="222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3 Observations of Achievement:</a:t>
          </a:r>
          <a:endParaRPr lang="en-CA" sz="2500" kern="1200" dirty="0"/>
        </a:p>
      </dsp:txBody>
      <dsp:txXfrm>
        <a:off x="0" y="2"/>
        <a:ext cx="5572063" cy="222674"/>
      </dsp:txXfrm>
    </dsp:sp>
    <dsp:sp modelId="{500D858C-DA02-C74D-8F76-A5AE10C9466D}">
      <dsp:nvSpPr>
        <dsp:cNvPr id="0" name=""/>
        <dsp:cNvSpPr/>
      </dsp:nvSpPr>
      <dsp:spPr>
        <a:xfrm>
          <a:off x="0" y="402079"/>
          <a:ext cx="5572063"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0" y="535660"/>
          <a:ext cx="1114412" cy="1229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CA" sz="3000" kern="1200" dirty="0"/>
            <a:t>At least:</a:t>
          </a:r>
        </a:p>
      </dsp:txBody>
      <dsp:txXfrm>
        <a:off x="0" y="535660"/>
        <a:ext cx="1114412" cy="1229123"/>
      </dsp:txXfrm>
    </dsp:sp>
    <dsp:sp modelId="{25DDD40C-F60E-4B4B-8BEC-04B45D4D2AA6}">
      <dsp:nvSpPr>
        <dsp:cNvPr id="0" name=""/>
        <dsp:cNvSpPr/>
      </dsp:nvSpPr>
      <dsp:spPr>
        <a:xfrm>
          <a:off x="1197993" y="427027"/>
          <a:ext cx="4374069" cy="53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older adult</a:t>
          </a:r>
          <a:endParaRPr lang="en-CA" sz="1800" kern="1200" dirty="0"/>
        </a:p>
      </dsp:txBody>
      <dsp:txXfrm>
        <a:off x="1197993" y="427027"/>
        <a:ext cx="4374069" cy="534290"/>
      </dsp:txXfrm>
    </dsp:sp>
    <dsp:sp modelId="{480AFFAF-7CC5-F74D-AAB3-7FE96022CA99}">
      <dsp:nvSpPr>
        <dsp:cNvPr id="0" name=""/>
        <dsp:cNvSpPr/>
      </dsp:nvSpPr>
      <dsp:spPr>
        <a:xfrm>
          <a:off x="1114412" y="857823"/>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AF6DBF-F175-7A45-ACB5-421CF38A537A}">
      <dsp:nvSpPr>
        <dsp:cNvPr id="0" name=""/>
        <dsp:cNvSpPr/>
      </dsp:nvSpPr>
      <dsp:spPr>
        <a:xfrm>
          <a:off x="1197993" y="827012"/>
          <a:ext cx="4374069" cy="53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kern="1200" dirty="0"/>
            <a:t>1 adult</a:t>
          </a:r>
        </a:p>
      </dsp:txBody>
      <dsp:txXfrm>
        <a:off x="1197993" y="827012"/>
        <a:ext cx="4374069" cy="534290"/>
      </dsp:txXfrm>
    </dsp:sp>
    <dsp:sp modelId="{256FF5FA-88A2-C946-B702-B3EAEFF891FD}">
      <dsp:nvSpPr>
        <dsp:cNvPr id="0" name=""/>
        <dsp:cNvSpPr/>
      </dsp:nvSpPr>
      <dsp:spPr>
        <a:xfrm>
          <a:off x="1114412" y="1344686"/>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B428B0-07F5-C341-9E67-A68B6E015EFB}">
      <dsp:nvSpPr>
        <dsp:cNvPr id="0" name=""/>
        <dsp:cNvSpPr/>
      </dsp:nvSpPr>
      <dsp:spPr>
        <a:xfrm>
          <a:off x="1197993" y="1371401"/>
          <a:ext cx="4374069" cy="53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2 for ECT</a:t>
          </a:r>
        </a:p>
      </dsp:txBody>
      <dsp:txXfrm>
        <a:off x="1197993" y="1371401"/>
        <a:ext cx="4374069" cy="534290"/>
      </dsp:txXfrm>
    </dsp:sp>
    <dsp:sp modelId="{EDC03F6C-08AE-2647-82C7-67D671B73F02}">
      <dsp:nvSpPr>
        <dsp:cNvPr id="0" name=""/>
        <dsp:cNvSpPr/>
      </dsp:nvSpPr>
      <dsp:spPr>
        <a:xfrm>
          <a:off x="1114412" y="1905691"/>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B8CC9-A804-0341-A4D8-541948FBF501}">
      <dsp:nvSpPr>
        <dsp:cNvPr id="0" name=""/>
        <dsp:cNvSpPr/>
      </dsp:nvSpPr>
      <dsp:spPr>
        <a:xfrm>
          <a:off x="0" y="146562"/>
          <a:ext cx="5572063"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7EE32-AA19-D14C-8539-1A859E41669C}">
      <dsp:nvSpPr>
        <dsp:cNvPr id="0" name=""/>
        <dsp:cNvSpPr/>
      </dsp:nvSpPr>
      <dsp:spPr>
        <a:xfrm>
          <a:off x="0" y="146562"/>
          <a:ext cx="5572063" cy="251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3 Observations of Achievement:</a:t>
          </a:r>
          <a:endParaRPr lang="en-CA" sz="2500" kern="1200" dirty="0"/>
        </a:p>
      </dsp:txBody>
      <dsp:txXfrm>
        <a:off x="0" y="146562"/>
        <a:ext cx="5572063" cy="251431"/>
      </dsp:txXfrm>
    </dsp:sp>
    <dsp:sp modelId="{500D858C-DA02-C74D-8F76-A5AE10C9466D}">
      <dsp:nvSpPr>
        <dsp:cNvPr id="0" name=""/>
        <dsp:cNvSpPr/>
      </dsp:nvSpPr>
      <dsp:spPr>
        <a:xfrm>
          <a:off x="0" y="543621"/>
          <a:ext cx="5572063"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D0558D-463B-D547-B259-E73F4B96144E}">
      <dsp:nvSpPr>
        <dsp:cNvPr id="0" name=""/>
        <dsp:cNvSpPr/>
      </dsp:nvSpPr>
      <dsp:spPr>
        <a:xfrm>
          <a:off x="0" y="544556"/>
          <a:ext cx="1114412" cy="1387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CA" sz="3000" kern="1200" dirty="0"/>
            <a:t>At least:</a:t>
          </a:r>
        </a:p>
      </dsp:txBody>
      <dsp:txXfrm>
        <a:off x="0" y="544556"/>
        <a:ext cx="1114412" cy="1387851"/>
      </dsp:txXfrm>
    </dsp:sp>
    <dsp:sp modelId="{0FB428B0-07F5-C341-9E67-A68B6E015EFB}">
      <dsp:nvSpPr>
        <dsp:cNvPr id="0" name=""/>
        <dsp:cNvSpPr/>
      </dsp:nvSpPr>
      <dsp:spPr>
        <a:xfrm>
          <a:off x="1197993" y="752707"/>
          <a:ext cx="4374069" cy="929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2 for ECT</a:t>
          </a:r>
        </a:p>
      </dsp:txBody>
      <dsp:txXfrm>
        <a:off x="1197993" y="752707"/>
        <a:ext cx="4374069" cy="929738"/>
      </dsp:txXfrm>
    </dsp:sp>
    <dsp:sp modelId="{EDC03F6C-08AE-2647-82C7-67D671B73F02}">
      <dsp:nvSpPr>
        <dsp:cNvPr id="0" name=""/>
        <dsp:cNvSpPr/>
      </dsp:nvSpPr>
      <dsp:spPr>
        <a:xfrm>
          <a:off x="1114412" y="1424258"/>
          <a:ext cx="4457650" cy="0"/>
        </a:xfrm>
        <a:prstGeom prst="line">
          <a:avLst/>
        </a:prstGeom>
        <a:solidFill>
          <a:schemeClr val="accent2">
            <a:hueOff val="0"/>
            <a:satOff val="0"/>
            <a:lumOff val="0"/>
            <a:alphaOff val="0"/>
          </a:schemeClr>
        </a:solidFill>
        <a:ln w="1079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BBC57-8E55-4942-99A8-A71D3B99BCB5}">
      <dsp:nvSpPr>
        <dsp:cNvPr id="0" name=""/>
        <dsp:cNvSpPr/>
      </dsp:nvSpPr>
      <dsp:spPr>
        <a:xfrm>
          <a:off x="0" y="2260"/>
          <a:ext cx="6867987"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349166-D449-8F40-BDC6-53FB10E6493D}">
      <dsp:nvSpPr>
        <dsp:cNvPr id="0" name=""/>
        <dsp:cNvSpPr/>
      </dsp:nvSpPr>
      <dsp:spPr>
        <a:xfrm>
          <a:off x="0" y="0"/>
          <a:ext cx="6867987" cy="531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12 Observations of Achievement</a:t>
          </a:r>
          <a:endParaRPr lang="en-CA" sz="2400" kern="1200" dirty="0">
            <a:solidFill>
              <a:schemeClr val="bg1"/>
            </a:solidFill>
          </a:endParaRPr>
        </a:p>
      </dsp:txBody>
      <dsp:txXfrm>
        <a:off x="0" y="0"/>
        <a:ext cx="6867987" cy="531075"/>
      </dsp:txXfrm>
    </dsp:sp>
    <dsp:sp modelId="{2421909C-CA1D-A24A-A058-B2FEB604D78B}">
      <dsp:nvSpPr>
        <dsp:cNvPr id="0" name=""/>
        <dsp:cNvSpPr/>
      </dsp:nvSpPr>
      <dsp:spPr>
        <a:xfrm>
          <a:off x="0" y="533336"/>
          <a:ext cx="6867987"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C3EDE-DA0E-B648-85C5-CA4669A61051}">
      <dsp:nvSpPr>
        <dsp:cNvPr id="0" name=""/>
        <dsp:cNvSpPr/>
      </dsp:nvSpPr>
      <dsp:spPr>
        <a:xfrm>
          <a:off x="0" y="533336"/>
          <a:ext cx="1373597" cy="4687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At least:</a:t>
          </a:r>
          <a:endParaRPr lang="en-CA" sz="2400" kern="1200"/>
        </a:p>
      </dsp:txBody>
      <dsp:txXfrm>
        <a:off x="0" y="533336"/>
        <a:ext cx="1373597" cy="4687749"/>
      </dsp:txXfrm>
    </dsp:sp>
    <dsp:sp modelId="{A3AA5FE8-DC49-1B4A-9E0E-4E673A17FB51}">
      <dsp:nvSpPr>
        <dsp:cNvPr id="0" name=""/>
        <dsp:cNvSpPr/>
      </dsp:nvSpPr>
      <dsp:spPr>
        <a:xfrm>
          <a:off x="1476617" y="55799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starting &amp; monitoring LAI</a:t>
          </a:r>
          <a:endParaRPr lang="en-CA" sz="1800" kern="1200" dirty="0"/>
        </a:p>
      </dsp:txBody>
      <dsp:txXfrm>
        <a:off x="1476617" y="557999"/>
        <a:ext cx="5391369" cy="493266"/>
      </dsp:txXfrm>
    </dsp:sp>
    <dsp:sp modelId="{8ABEC4E4-2480-8946-8B94-92187F34096E}">
      <dsp:nvSpPr>
        <dsp:cNvPr id="0" name=""/>
        <dsp:cNvSpPr/>
      </dsp:nvSpPr>
      <dsp:spPr>
        <a:xfrm>
          <a:off x="1373597" y="105126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651314-FA73-FA46-958A-7B9459F95D91}">
      <dsp:nvSpPr>
        <dsp:cNvPr id="0" name=""/>
        <dsp:cNvSpPr/>
      </dsp:nvSpPr>
      <dsp:spPr>
        <a:xfrm>
          <a:off x="1476617" y="107592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starting &amp; monitoring Oral Antipsychotic</a:t>
          </a:r>
          <a:endParaRPr lang="en-CA" sz="1800" kern="1200" dirty="0"/>
        </a:p>
      </dsp:txBody>
      <dsp:txXfrm>
        <a:off x="1476617" y="1075929"/>
        <a:ext cx="5391369" cy="493266"/>
      </dsp:txXfrm>
    </dsp:sp>
    <dsp:sp modelId="{0EFE99D6-360E-0949-A5E9-C62515E34700}">
      <dsp:nvSpPr>
        <dsp:cNvPr id="0" name=""/>
        <dsp:cNvSpPr/>
      </dsp:nvSpPr>
      <dsp:spPr>
        <a:xfrm>
          <a:off x="1373597" y="156919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2B9769-E3AF-5345-8020-5807AD0B88C8}">
      <dsp:nvSpPr>
        <dsp:cNvPr id="0" name=""/>
        <dsp:cNvSpPr/>
      </dsp:nvSpPr>
      <dsp:spPr>
        <a:xfrm>
          <a:off x="1476617" y="159385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dirty="0"/>
            <a:t>2 starting &amp; monitoring 2 different classes Antidepressants</a:t>
          </a:r>
          <a:endParaRPr lang="en-CA" sz="1600" kern="1200" dirty="0"/>
        </a:p>
      </dsp:txBody>
      <dsp:txXfrm>
        <a:off x="1476617" y="1593859"/>
        <a:ext cx="5391369" cy="493266"/>
      </dsp:txXfrm>
    </dsp:sp>
    <dsp:sp modelId="{2CB5AED7-6C2A-2043-A19F-AFA7E03C6622}">
      <dsp:nvSpPr>
        <dsp:cNvPr id="0" name=""/>
        <dsp:cNvSpPr/>
      </dsp:nvSpPr>
      <dsp:spPr>
        <a:xfrm>
          <a:off x="1373597" y="208712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C34C8C-01CA-8440-84CB-DF7D1DB2EBDC}">
      <dsp:nvSpPr>
        <dsp:cNvPr id="0" name=""/>
        <dsp:cNvSpPr/>
      </dsp:nvSpPr>
      <dsp:spPr>
        <a:xfrm>
          <a:off x="1476617" y="211178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starting &amp; monitoring Sedative / Hypnotic</a:t>
          </a:r>
          <a:endParaRPr lang="en-CA" sz="1800" kern="1200" dirty="0"/>
        </a:p>
      </dsp:txBody>
      <dsp:txXfrm>
        <a:off x="1476617" y="2111789"/>
        <a:ext cx="5391369" cy="493266"/>
      </dsp:txXfrm>
    </dsp:sp>
    <dsp:sp modelId="{1CCBDE09-2765-844E-BD74-4F6345A68410}">
      <dsp:nvSpPr>
        <dsp:cNvPr id="0" name=""/>
        <dsp:cNvSpPr/>
      </dsp:nvSpPr>
      <dsp:spPr>
        <a:xfrm>
          <a:off x="1373597" y="260505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1FEF4E-1664-9E44-A2A7-9FA03425B0A5}">
      <dsp:nvSpPr>
        <dsp:cNvPr id="0" name=""/>
        <dsp:cNvSpPr/>
      </dsp:nvSpPr>
      <dsp:spPr>
        <a:xfrm>
          <a:off x="1476617" y="262971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starting and/or monitoring Lithium</a:t>
          </a:r>
          <a:endParaRPr lang="en-CA" sz="1800" kern="1200" dirty="0"/>
        </a:p>
      </dsp:txBody>
      <dsp:txXfrm>
        <a:off x="1476617" y="2629719"/>
        <a:ext cx="5391369" cy="493266"/>
      </dsp:txXfrm>
    </dsp:sp>
    <dsp:sp modelId="{52D69AEB-D445-934B-8DB0-5FD33F548BB8}">
      <dsp:nvSpPr>
        <dsp:cNvPr id="0" name=""/>
        <dsp:cNvSpPr/>
      </dsp:nvSpPr>
      <dsp:spPr>
        <a:xfrm>
          <a:off x="1373597" y="312298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57BFAA-F502-4B44-A3CA-06AE873EC28D}">
      <dsp:nvSpPr>
        <dsp:cNvPr id="0" name=""/>
        <dsp:cNvSpPr/>
      </dsp:nvSpPr>
      <dsp:spPr>
        <a:xfrm>
          <a:off x="1476617" y="314764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starting and/or monitoring Clozapine</a:t>
          </a:r>
          <a:endParaRPr lang="en-CA" sz="1800" kern="1200" dirty="0"/>
        </a:p>
      </dsp:txBody>
      <dsp:txXfrm>
        <a:off x="1476617" y="3147649"/>
        <a:ext cx="5391369" cy="493266"/>
      </dsp:txXfrm>
    </dsp:sp>
    <dsp:sp modelId="{E7C44148-05E6-9049-8C54-549136195BCA}">
      <dsp:nvSpPr>
        <dsp:cNvPr id="0" name=""/>
        <dsp:cNvSpPr/>
      </dsp:nvSpPr>
      <dsp:spPr>
        <a:xfrm>
          <a:off x="1373597" y="364091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2E437C-2340-6140-A773-86747A284920}">
      <dsp:nvSpPr>
        <dsp:cNvPr id="0" name=""/>
        <dsp:cNvSpPr/>
      </dsp:nvSpPr>
      <dsp:spPr>
        <a:xfrm>
          <a:off x="1476617" y="366557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managing Benzodiazepine</a:t>
          </a:r>
          <a:endParaRPr lang="en-CA" sz="1800" kern="1200" dirty="0"/>
        </a:p>
      </dsp:txBody>
      <dsp:txXfrm>
        <a:off x="1476617" y="3665579"/>
        <a:ext cx="5391369" cy="493266"/>
      </dsp:txXfrm>
    </dsp:sp>
    <dsp:sp modelId="{4F763BD2-6947-4F44-BE41-4D9AFCE4D506}">
      <dsp:nvSpPr>
        <dsp:cNvPr id="0" name=""/>
        <dsp:cNvSpPr/>
      </dsp:nvSpPr>
      <dsp:spPr>
        <a:xfrm>
          <a:off x="1373597" y="415884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0A5334-AB86-7844-A683-6E1755DF4AE2}">
      <dsp:nvSpPr>
        <dsp:cNvPr id="0" name=""/>
        <dsp:cNvSpPr/>
      </dsp:nvSpPr>
      <dsp:spPr>
        <a:xfrm>
          <a:off x="1476617" y="418350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managing Opioid Agonist Therapy</a:t>
          </a:r>
          <a:endParaRPr lang="en-CA" sz="1800" kern="1200" dirty="0"/>
        </a:p>
      </dsp:txBody>
      <dsp:txXfrm>
        <a:off x="1476617" y="4183509"/>
        <a:ext cx="5391369" cy="493266"/>
      </dsp:txXfrm>
    </dsp:sp>
    <dsp:sp modelId="{A380D1F3-E664-114E-A581-8FC89854E30C}">
      <dsp:nvSpPr>
        <dsp:cNvPr id="0" name=""/>
        <dsp:cNvSpPr/>
      </dsp:nvSpPr>
      <dsp:spPr>
        <a:xfrm>
          <a:off x="1373597" y="467677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2FE857-D9F5-F641-BED7-D7848BC957A5}">
      <dsp:nvSpPr>
        <dsp:cNvPr id="0" name=""/>
        <dsp:cNvSpPr/>
      </dsp:nvSpPr>
      <dsp:spPr>
        <a:xfrm>
          <a:off x="1476617" y="4701439"/>
          <a:ext cx="5391369" cy="493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Mood Stabilizer Other Than Lithium</a:t>
          </a:r>
          <a:endParaRPr lang="en-CA" sz="1800" kern="1200" dirty="0"/>
        </a:p>
      </dsp:txBody>
      <dsp:txXfrm>
        <a:off x="1476617" y="4701439"/>
        <a:ext cx="5391369" cy="493266"/>
      </dsp:txXfrm>
    </dsp:sp>
    <dsp:sp modelId="{0343C0BD-EEBD-1949-9C9A-FA3C97348A48}">
      <dsp:nvSpPr>
        <dsp:cNvPr id="0" name=""/>
        <dsp:cNvSpPr/>
      </dsp:nvSpPr>
      <dsp:spPr>
        <a:xfrm>
          <a:off x="1373597" y="5194706"/>
          <a:ext cx="5494389" cy="0"/>
        </a:xfrm>
        <a:prstGeom prst="line">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15407-1768-6D41-B8D3-421E3FD4B755}">
      <dsp:nvSpPr>
        <dsp:cNvPr id="0" name=""/>
        <dsp:cNvSpPr/>
      </dsp:nvSpPr>
      <dsp:spPr>
        <a:xfrm>
          <a:off x="0" y="0"/>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9F2968-A994-7948-8739-C2F25D3C0123}">
      <dsp:nvSpPr>
        <dsp:cNvPr id="0" name=""/>
        <dsp:cNvSpPr/>
      </dsp:nvSpPr>
      <dsp:spPr>
        <a:xfrm>
          <a:off x="0" y="0"/>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agent to treat Mx-induced SEs</a:t>
          </a:r>
          <a:endParaRPr lang="en-CA" sz="1800" kern="1200" dirty="0"/>
        </a:p>
      </dsp:txBody>
      <dsp:txXfrm>
        <a:off x="0" y="0"/>
        <a:ext cx="5146220" cy="521321"/>
      </dsp:txXfrm>
    </dsp:sp>
    <dsp:sp modelId="{ABE2959E-5184-7C44-9735-0DE0AD638EA7}">
      <dsp:nvSpPr>
        <dsp:cNvPr id="0" name=""/>
        <dsp:cNvSpPr/>
      </dsp:nvSpPr>
      <dsp:spPr>
        <a:xfrm>
          <a:off x="0" y="521321"/>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333048-87BB-9C4A-A1BC-449139AB0C7F}">
      <dsp:nvSpPr>
        <dsp:cNvPr id="0" name=""/>
        <dsp:cNvSpPr/>
      </dsp:nvSpPr>
      <dsp:spPr>
        <a:xfrm>
          <a:off x="0" y="521321"/>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patient on multiple psychiatric medications</a:t>
          </a:r>
          <a:endParaRPr lang="en-CA" sz="1800" kern="1200" dirty="0"/>
        </a:p>
      </dsp:txBody>
      <dsp:txXfrm>
        <a:off x="0" y="521321"/>
        <a:ext cx="5146220" cy="521321"/>
      </dsp:txXfrm>
    </dsp:sp>
    <dsp:sp modelId="{F4521CA2-83EC-914D-9B66-CAD4D245B6C4}">
      <dsp:nvSpPr>
        <dsp:cNvPr id="0" name=""/>
        <dsp:cNvSpPr/>
      </dsp:nvSpPr>
      <dsp:spPr>
        <a:xfrm>
          <a:off x="0" y="1042642"/>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E605A5-92A4-C043-AEF3-F48D15C23F15}">
      <dsp:nvSpPr>
        <dsp:cNvPr id="0" name=""/>
        <dsp:cNvSpPr/>
      </dsp:nvSpPr>
      <dsp:spPr>
        <a:xfrm>
          <a:off x="0" y="1042642"/>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patients in C/L setting</a:t>
          </a:r>
          <a:endParaRPr lang="en-CA" sz="1800" kern="1200" dirty="0"/>
        </a:p>
      </dsp:txBody>
      <dsp:txXfrm>
        <a:off x="0" y="1042642"/>
        <a:ext cx="5146220" cy="521321"/>
      </dsp:txXfrm>
    </dsp:sp>
    <dsp:sp modelId="{A18095B9-5EF7-9744-BA44-7944163F865D}">
      <dsp:nvSpPr>
        <dsp:cNvPr id="0" name=""/>
        <dsp:cNvSpPr/>
      </dsp:nvSpPr>
      <dsp:spPr>
        <a:xfrm>
          <a:off x="0" y="1563964"/>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324158-51CE-5A41-BF34-9316D807EF24}">
      <dsp:nvSpPr>
        <dsp:cNvPr id="0" name=""/>
        <dsp:cNvSpPr/>
      </dsp:nvSpPr>
      <dsp:spPr>
        <a:xfrm>
          <a:off x="0" y="1563964"/>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dirty="0"/>
            <a:t>2 Child/Adolescent including starting &amp; managing 1 stimulant</a:t>
          </a:r>
          <a:endParaRPr lang="en-CA" sz="1600" kern="1200" dirty="0"/>
        </a:p>
      </dsp:txBody>
      <dsp:txXfrm>
        <a:off x="0" y="1563964"/>
        <a:ext cx="5146220" cy="521321"/>
      </dsp:txXfrm>
    </dsp:sp>
    <dsp:sp modelId="{79300AF2-E199-D74A-8B4A-B799F83653E9}">
      <dsp:nvSpPr>
        <dsp:cNvPr id="0" name=""/>
        <dsp:cNvSpPr/>
      </dsp:nvSpPr>
      <dsp:spPr>
        <a:xfrm>
          <a:off x="0" y="2085285"/>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62D56C-8163-D442-A1A5-F351E7ADB0B7}">
      <dsp:nvSpPr>
        <dsp:cNvPr id="0" name=""/>
        <dsp:cNvSpPr/>
      </dsp:nvSpPr>
      <dsp:spPr>
        <a:xfrm>
          <a:off x="0" y="2085285"/>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2 Older Adults, including 1 w cognitive enhancer</a:t>
          </a:r>
          <a:endParaRPr lang="en-CA" sz="1800" kern="1200" dirty="0"/>
        </a:p>
      </dsp:txBody>
      <dsp:txXfrm>
        <a:off x="0" y="2085285"/>
        <a:ext cx="5146220" cy="521321"/>
      </dsp:txXfrm>
    </dsp:sp>
    <dsp:sp modelId="{50AF34A4-6F8A-924C-BE67-316986AC84AC}">
      <dsp:nvSpPr>
        <dsp:cNvPr id="0" name=""/>
        <dsp:cNvSpPr/>
      </dsp:nvSpPr>
      <dsp:spPr>
        <a:xfrm>
          <a:off x="0" y="2606606"/>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A7CAB0-F210-B24E-924F-3EF345751ADA}">
      <dsp:nvSpPr>
        <dsp:cNvPr id="0" name=""/>
        <dsp:cNvSpPr/>
      </dsp:nvSpPr>
      <dsp:spPr>
        <a:xfrm>
          <a:off x="0" y="2606606"/>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1 Pregnant or Breastfeeding patient</a:t>
          </a:r>
          <a:endParaRPr lang="en-CA" sz="1800" kern="1200" dirty="0"/>
        </a:p>
      </dsp:txBody>
      <dsp:txXfrm>
        <a:off x="0" y="2606606"/>
        <a:ext cx="5146220" cy="521321"/>
      </dsp:txXfrm>
    </dsp:sp>
    <dsp:sp modelId="{9E55EAAA-1773-F047-BAC6-0C1D88B33BC0}">
      <dsp:nvSpPr>
        <dsp:cNvPr id="0" name=""/>
        <dsp:cNvSpPr/>
      </dsp:nvSpPr>
      <dsp:spPr>
        <a:xfrm>
          <a:off x="0" y="3127928"/>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65B469-99BD-7949-BC83-11C0FD109908}">
      <dsp:nvSpPr>
        <dsp:cNvPr id="0" name=""/>
        <dsp:cNvSpPr/>
      </dsp:nvSpPr>
      <dsp:spPr>
        <a:xfrm>
          <a:off x="0" y="3127928"/>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5 Different Observers</a:t>
          </a:r>
          <a:endParaRPr lang="en-CA" sz="1800" kern="1200" dirty="0"/>
        </a:p>
      </dsp:txBody>
      <dsp:txXfrm>
        <a:off x="0" y="3127928"/>
        <a:ext cx="5146220" cy="521321"/>
      </dsp:txXfrm>
    </dsp:sp>
    <dsp:sp modelId="{4C5809E5-DF63-8545-A7C7-08CFC06DFBCF}">
      <dsp:nvSpPr>
        <dsp:cNvPr id="0" name=""/>
        <dsp:cNvSpPr/>
      </dsp:nvSpPr>
      <dsp:spPr>
        <a:xfrm>
          <a:off x="0" y="3649249"/>
          <a:ext cx="5146220" cy="0"/>
        </a:xfrm>
        <a:prstGeom prst="line">
          <a:avLst/>
        </a:prstGeom>
        <a:solidFill>
          <a:schemeClr val="lt1">
            <a:hueOff val="0"/>
            <a:satOff val="0"/>
            <a:lumOff val="0"/>
            <a:alphaOff val="0"/>
          </a:schemeClr>
        </a:solidFill>
        <a:ln w="10795"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78A756-EC05-A34C-A5E0-BFB4F1B38738}">
      <dsp:nvSpPr>
        <dsp:cNvPr id="0" name=""/>
        <dsp:cNvSpPr/>
      </dsp:nvSpPr>
      <dsp:spPr>
        <a:xfrm>
          <a:off x="0" y="3649249"/>
          <a:ext cx="5146220" cy="521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t>3 by Psychiatrist Observers</a:t>
          </a:r>
          <a:endParaRPr lang="en-CA" sz="1800" kern="1200" dirty="0"/>
        </a:p>
      </dsp:txBody>
      <dsp:txXfrm>
        <a:off x="0" y="3649249"/>
        <a:ext cx="5146220" cy="521321"/>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3A800-7771-DA4F-A24A-81E14E6303FE}" type="datetimeFigureOut">
              <a:rPr lang="en-US" smtClean="0"/>
              <a:t>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662F8-0207-AF40-96C0-461087EE54F4}" type="slidenum">
              <a:rPr lang="en-US" smtClean="0"/>
              <a:t>‹#›</a:t>
            </a:fld>
            <a:endParaRPr lang="en-US"/>
          </a:p>
        </p:txBody>
      </p:sp>
    </p:spTree>
    <p:extLst>
      <p:ext uri="{BB962C8B-B14F-4D97-AF65-F5344CB8AC3E}">
        <p14:creationId xmlns:p14="http://schemas.microsoft.com/office/powerpoint/2010/main" val="1580021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1</a:t>
            </a:fld>
            <a:endParaRPr lang="en-US"/>
          </a:p>
        </p:txBody>
      </p:sp>
    </p:spTree>
    <p:extLst>
      <p:ext uri="{BB962C8B-B14F-4D97-AF65-F5344CB8AC3E}">
        <p14:creationId xmlns:p14="http://schemas.microsoft.com/office/powerpoint/2010/main" val="3794793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 1 – the supervisor had to perform the clinical activity while the resident observed.  This may apply if resident has never done the task before, or they started but situation became too challenging so supervisor elected to complete the task.  Ideally, the supervisor would provide direction and teaching afterwards.</a:t>
            </a:r>
          </a:p>
          <a:p>
            <a:endParaRPr lang="en-US" dirty="0"/>
          </a:p>
          <a:p>
            <a:r>
              <a:rPr lang="en-US" dirty="0"/>
              <a:t>Level 2 – self-explanatory</a:t>
            </a:r>
          </a:p>
          <a:p>
            <a:endParaRPr lang="en-US" dirty="0"/>
          </a:p>
          <a:p>
            <a:r>
              <a:rPr lang="en-US" dirty="0"/>
              <a:t>Level 3 – The resident required frequent direction, requiring occasional prompting and guidance, particularly with more complex aspects of the encounter OR the encounter required supervisor to follow-up on a number of important aspects not completed by the resident</a:t>
            </a:r>
          </a:p>
          <a:p>
            <a:endParaRPr lang="en-US" dirty="0"/>
          </a:p>
          <a:p>
            <a:r>
              <a:rPr lang="en-US" dirty="0"/>
              <a:t>Level 4 – Previously “I needed to be there just in case”. Now Changed to:  “I had to provide minor direction.“   Resident demonstrates sound technique but you were not confident that their knowledge base or skill was sufficient to ensure that if they had run into an unexpected challenge or complication, they would have been able to manage this.  Examples might include: when you posed questions as to how they would handle a complication of the situation, they were not able to explain; they completed the assessment adequately but there were nuances that made it more </a:t>
            </a:r>
            <a:r>
              <a:rPr lang="en-US" dirty="0" err="1"/>
              <a:t>akward</a:t>
            </a:r>
            <a:r>
              <a:rPr lang="en-US" dirty="0"/>
              <a:t> or less effective; resident completed the assessment thoroughly but it took them a much longer than normal time.</a:t>
            </a:r>
          </a:p>
          <a:p>
            <a:endParaRPr lang="en-US" dirty="0"/>
          </a:p>
          <a:p>
            <a:r>
              <a:rPr lang="en-US" dirty="0"/>
              <a:t>Level 5:  </a:t>
            </a:r>
            <a:r>
              <a:rPr lang="en-US" dirty="0" err="1"/>
              <a:t>Previously”I</a:t>
            </a:r>
            <a:r>
              <a:rPr lang="en-US" dirty="0"/>
              <a:t> did not need to be there”. Now changed to: “I did not need to provide direction for safe, independent care” or “No direction required for safe, independent care”.  Resident able to complete all aspects of the assessment independently and safely including troubleshooting unexpected challenges; completed in sufficient time frame (may not have been as fast as experienced staff person).  Any teaching you provided was more to enrich a </a:t>
            </a:r>
            <a:r>
              <a:rPr lang="en-US" dirty="0" err="1"/>
              <a:t>competenct</a:t>
            </a:r>
            <a:r>
              <a:rPr lang="en-US" dirty="0"/>
              <a:t> knowledge base.  Any prompts given were not necessary for resident to complete the task safely </a:t>
            </a:r>
            <a:r>
              <a:rPr lang="en-US"/>
              <a:t>and independently.</a:t>
            </a:r>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20</a:t>
            </a:fld>
            <a:endParaRPr lang="en-US"/>
          </a:p>
        </p:txBody>
      </p:sp>
    </p:spTree>
    <p:extLst>
      <p:ext uri="{BB962C8B-B14F-4D97-AF65-F5344CB8AC3E}">
        <p14:creationId xmlns:p14="http://schemas.microsoft.com/office/powerpoint/2010/main" val="162569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24</a:t>
            </a:fld>
            <a:endParaRPr lang="en-US"/>
          </a:p>
        </p:txBody>
      </p:sp>
    </p:spTree>
    <p:extLst>
      <p:ext uri="{BB962C8B-B14F-4D97-AF65-F5344CB8AC3E}">
        <p14:creationId xmlns:p14="http://schemas.microsoft.com/office/powerpoint/2010/main" val="2679266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30</a:t>
            </a:fld>
            <a:endParaRPr lang="en-US"/>
          </a:p>
        </p:txBody>
      </p:sp>
    </p:spTree>
    <p:extLst>
      <p:ext uri="{BB962C8B-B14F-4D97-AF65-F5344CB8AC3E}">
        <p14:creationId xmlns:p14="http://schemas.microsoft.com/office/powerpoint/2010/main" val="2502818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31</a:t>
            </a:fld>
            <a:endParaRPr lang="en-US"/>
          </a:p>
        </p:txBody>
      </p:sp>
    </p:spTree>
    <p:extLst>
      <p:ext uri="{BB962C8B-B14F-4D97-AF65-F5344CB8AC3E}">
        <p14:creationId xmlns:p14="http://schemas.microsoft.com/office/powerpoint/2010/main" val="3952844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EPAs that residents must complete by the end of the Foundations of Discipline Stage of Training.  </a:t>
            </a:r>
            <a:r>
              <a:rPr lang="en-US" dirty="0" err="1"/>
              <a:t>Ie</a:t>
            </a:r>
            <a:r>
              <a:rPr lang="en-US" dirty="0"/>
              <a:t>. by the end of Pgy2</a:t>
            </a:r>
          </a:p>
          <a:p>
            <a:r>
              <a:rPr lang="en-US" dirty="0"/>
              <a:t>There are five EPAs that must be achieved during the Foundations Stage of training</a:t>
            </a:r>
          </a:p>
          <a:p>
            <a:r>
              <a:rPr lang="en-US" dirty="0"/>
              <a:t>Remember – Foundations runs through 2/3 of Pgy1 and all of Pgy2</a:t>
            </a:r>
          </a:p>
          <a:p>
            <a:r>
              <a:rPr lang="en-US" dirty="0"/>
              <a:t>They must successfully complete all 5 of them by the end of Pgy2</a:t>
            </a:r>
          </a:p>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33</a:t>
            </a:fld>
            <a:endParaRPr lang="en-US"/>
          </a:p>
        </p:txBody>
      </p:sp>
    </p:spTree>
    <p:extLst>
      <p:ext uri="{BB962C8B-B14F-4D97-AF65-F5344CB8AC3E}">
        <p14:creationId xmlns:p14="http://schemas.microsoft.com/office/powerpoint/2010/main" val="2913088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34</a:t>
            </a:fld>
            <a:endParaRPr lang="en-US"/>
          </a:p>
        </p:txBody>
      </p:sp>
    </p:spTree>
    <p:extLst>
      <p:ext uri="{BB962C8B-B14F-4D97-AF65-F5344CB8AC3E}">
        <p14:creationId xmlns:p14="http://schemas.microsoft.com/office/powerpoint/2010/main" val="3280815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35</a:t>
            </a:fld>
            <a:endParaRPr lang="en-US"/>
          </a:p>
        </p:txBody>
      </p:sp>
    </p:spTree>
    <p:extLst>
      <p:ext uri="{BB962C8B-B14F-4D97-AF65-F5344CB8AC3E}">
        <p14:creationId xmlns:p14="http://schemas.microsoft.com/office/powerpoint/2010/main" val="1694761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36</a:t>
            </a:fld>
            <a:endParaRPr lang="en-US"/>
          </a:p>
        </p:txBody>
      </p:sp>
    </p:spTree>
    <p:extLst>
      <p:ext uri="{BB962C8B-B14F-4D97-AF65-F5344CB8AC3E}">
        <p14:creationId xmlns:p14="http://schemas.microsoft.com/office/powerpoint/2010/main" val="2212715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37</a:t>
            </a:fld>
            <a:endParaRPr lang="en-US"/>
          </a:p>
        </p:txBody>
      </p:sp>
    </p:spTree>
    <p:extLst>
      <p:ext uri="{BB962C8B-B14F-4D97-AF65-F5344CB8AC3E}">
        <p14:creationId xmlns:p14="http://schemas.microsoft.com/office/powerpoint/2010/main" val="3316356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38</a:t>
            </a:fld>
            <a:endParaRPr lang="en-US"/>
          </a:p>
        </p:txBody>
      </p:sp>
    </p:spTree>
    <p:extLst>
      <p:ext uri="{BB962C8B-B14F-4D97-AF65-F5344CB8AC3E}">
        <p14:creationId xmlns:p14="http://schemas.microsoft.com/office/powerpoint/2010/main" val="3827762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CBME may have felt like a mystery to you.</a:t>
            </a:r>
          </a:p>
          <a:p>
            <a:r>
              <a:rPr lang="en-US" dirty="0"/>
              <a:t>It did to me when I first heard about it.</a:t>
            </a:r>
          </a:p>
          <a:p>
            <a:r>
              <a:rPr lang="en-US" dirty="0"/>
              <a:t>It still may feel like a mystery to some.</a:t>
            </a:r>
          </a:p>
        </p:txBody>
      </p:sp>
      <p:sp>
        <p:nvSpPr>
          <p:cNvPr id="4" name="Slide Number Placeholder 3"/>
          <p:cNvSpPr>
            <a:spLocks noGrp="1"/>
          </p:cNvSpPr>
          <p:nvPr>
            <p:ph type="sldNum" sz="quarter" idx="10"/>
          </p:nvPr>
        </p:nvSpPr>
        <p:spPr/>
        <p:txBody>
          <a:bodyPr/>
          <a:lstStyle/>
          <a:p>
            <a:fld id="{700EB76D-35C4-AB4A-A2CC-01288DE3A1F0}" type="slidenum">
              <a:rPr lang="en-US" smtClean="0"/>
              <a:t>2</a:t>
            </a:fld>
            <a:endParaRPr lang="en-US"/>
          </a:p>
        </p:txBody>
      </p:sp>
    </p:spTree>
    <p:extLst>
      <p:ext uri="{BB962C8B-B14F-4D97-AF65-F5344CB8AC3E}">
        <p14:creationId xmlns:p14="http://schemas.microsoft.com/office/powerpoint/2010/main" val="2465171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39</a:t>
            </a:fld>
            <a:endParaRPr lang="en-US"/>
          </a:p>
        </p:txBody>
      </p:sp>
    </p:spTree>
    <p:extLst>
      <p:ext uri="{BB962C8B-B14F-4D97-AF65-F5344CB8AC3E}">
        <p14:creationId xmlns:p14="http://schemas.microsoft.com/office/powerpoint/2010/main" val="573667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40</a:t>
            </a:fld>
            <a:endParaRPr lang="en-US"/>
          </a:p>
        </p:txBody>
      </p:sp>
    </p:spTree>
    <p:extLst>
      <p:ext uri="{BB962C8B-B14F-4D97-AF65-F5344CB8AC3E}">
        <p14:creationId xmlns:p14="http://schemas.microsoft.com/office/powerpoint/2010/main" val="1231847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41</a:t>
            </a:fld>
            <a:endParaRPr lang="en-US"/>
          </a:p>
        </p:txBody>
      </p:sp>
    </p:spTree>
    <p:extLst>
      <p:ext uri="{BB962C8B-B14F-4D97-AF65-F5344CB8AC3E}">
        <p14:creationId xmlns:p14="http://schemas.microsoft.com/office/powerpoint/2010/main" val="1271906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42</a:t>
            </a:fld>
            <a:endParaRPr lang="en-US"/>
          </a:p>
        </p:txBody>
      </p:sp>
    </p:spTree>
    <p:extLst>
      <p:ext uri="{BB962C8B-B14F-4D97-AF65-F5344CB8AC3E}">
        <p14:creationId xmlns:p14="http://schemas.microsoft.com/office/powerpoint/2010/main" val="4197977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43</a:t>
            </a:fld>
            <a:endParaRPr lang="en-US"/>
          </a:p>
        </p:txBody>
      </p:sp>
    </p:spTree>
    <p:extLst>
      <p:ext uri="{BB962C8B-B14F-4D97-AF65-F5344CB8AC3E}">
        <p14:creationId xmlns:p14="http://schemas.microsoft.com/office/powerpoint/2010/main" val="150619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46</a:t>
            </a:fld>
            <a:endParaRPr lang="en-US"/>
          </a:p>
        </p:txBody>
      </p:sp>
    </p:spTree>
    <p:extLst>
      <p:ext uri="{BB962C8B-B14F-4D97-AF65-F5344CB8AC3E}">
        <p14:creationId xmlns:p14="http://schemas.microsoft.com/office/powerpoint/2010/main" val="2709432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47</a:t>
            </a:fld>
            <a:endParaRPr lang="en-US"/>
          </a:p>
        </p:txBody>
      </p:sp>
    </p:spTree>
    <p:extLst>
      <p:ext uri="{BB962C8B-B14F-4D97-AF65-F5344CB8AC3E}">
        <p14:creationId xmlns:p14="http://schemas.microsoft.com/office/powerpoint/2010/main" val="1297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4</a:t>
            </a:fld>
            <a:endParaRPr lang="en-US"/>
          </a:p>
        </p:txBody>
      </p:sp>
    </p:spTree>
    <p:extLst>
      <p:ext uri="{BB962C8B-B14F-4D97-AF65-F5344CB8AC3E}">
        <p14:creationId xmlns:p14="http://schemas.microsoft.com/office/powerpoint/2010/main" val="2325753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5</a:t>
            </a:fld>
            <a:endParaRPr lang="en-US"/>
          </a:p>
        </p:txBody>
      </p:sp>
    </p:spTree>
    <p:extLst>
      <p:ext uri="{BB962C8B-B14F-4D97-AF65-F5344CB8AC3E}">
        <p14:creationId xmlns:p14="http://schemas.microsoft.com/office/powerpoint/2010/main" val="3276967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	-Royal College outlines what needs to be accomplished within each Stage of training and give a range of time for min &amp; max duration of that stage</a:t>
            </a:r>
          </a:p>
          <a:p>
            <a:r>
              <a:rPr lang="en-US" baseline="0" dirty="0"/>
              <a:t>	-Programs will then decide the duration of each stage (within the RC parameters) and what rotations will be included in each stage</a:t>
            </a:r>
          </a:p>
          <a:p>
            <a:endParaRPr lang="en-US" baseline="0" dirty="0"/>
          </a:p>
          <a:p>
            <a:r>
              <a:rPr lang="en-US" baseline="0" dirty="0"/>
              <a:t>	-RC is also going to outline what skills &amp; knowledge must be accomplished by a resident before they are to be allowed to progress to the next stage of training.  Those required skills &amp; knowledge are packaged into what is called the EPAs and Milestones (which I will explain in a minute)</a:t>
            </a:r>
          </a:p>
          <a:p>
            <a:r>
              <a:rPr lang="en-US" baseline="0" dirty="0"/>
              <a:t>	-Programs then map which EPAs should be accomplished in which rotations for their residents</a:t>
            </a:r>
          </a:p>
        </p:txBody>
      </p:sp>
      <p:sp>
        <p:nvSpPr>
          <p:cNvPr id="4" name="Slide Number Placeholder 3"/>
          <p:cNvSpPr>
            <a:spLocks noGrp="1"/>
          </p:cNvSpPr>
          <p:nvPr>
            <p:ph type="sldNum" sz="quarter" idx="10"/>
          </p:nvPr>
        </p:nvSpPr>
        <p:spPr/>
        <p:txBody>
          <a:bodyPr/>
          <a:lstStyle/>
          <a:p>
            <a:fld id="{700EB76D-35C4-AB4A-A2CC-01288DE3A1F0}" type="slidenum">
              <a:rPr lang="en-US" smtClean="0"/>
              <a:t>6</a:t>
            </a:fld>
            <a:endParaRPr lang="en-US"/>
          </a:p>
        </p:txBody>
      </p:sp>
    </p:spTree>
    <p:extLst>
      <p:ext uri="{BB962C8B-B14F-4D97-AF65-F5344CB8AC3E}">
        <p14:creationId xmlns:p14="http://schemas.microsoft.com/office/powerpoint/2010/main" val="103424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7</a:t>
            </a:fld>
            <a:endParaRPr lang="en-US"/>
          </a:p>
        </p:txBody>
      </p:sp>
    </p:spTree>
    <p:extLst>
      <p:ext uri="{BB962C8B-B14F-4D97-AF65-F5344CB8AC3E}">
        <p14:creationId xmlns:p14="http://schemas.microsoft.com/office/powerpoint/2010/main" val="1963325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14</a:t>
            </a:fld>
            <a:endParaRPr lang="en-US"/>
          </a:p>
        </p:txBody>
      </p:sp>
    </p:spTree>
    <p:extLst>
      <p:ext uri="{BB962C8B-B14F-4D97-AF65-F5344CB8AC3E}">
        <p14:creationId xmlns:p14="http://schemas.microsoft.com/office/powerpoint/2010/main" val="689230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Resident and faculty identify an opportunity for an EPA assessment.  Supervisor might review expectations and remind resident of feedback to build on from a previous encounter.</a:t>
            </a:r>
          </a:p>
          <a:p>
            <a:r>
              <a:rPr lang="en-CA" dirty="0">
                <a:latin typeface="Verdana" panose="020B0604030504040204" pitchFamily="34" charset="0"/>
                <a:ea typeface="Verdana" panose="020B0604030504040204" pitchFamily="34" charset="0"/>
                <a:cs typeface="Verdana" panose="020B0604030504040204" pitchFamily="34" charset="0"/>
              </a:rPr>
              <a:t>Resident goes to do the EPA activity.  Supervisor supervises either directly or indirectly depending on the EPA</a:t>
            </a:r>
          </a:p>
          <a:p>
            <a:r>
              <a:rPr lang="en-CA" dirty="0">
                <a:latin typeface="Verdana" panose="020B0604030504040204" pitchFamily="34" charset="0"/>
                <a:ea typeface="Verdana" panose="020B0604030504040204" pitchFamily="34" charset="0"/>
                <a:cs typeface="Verdana" panose="020B0604030504040204" pitchFamily="34" charset="0"/>
              </a:rPr>
              <a:t>Supervisor provides verbal feedback to the resident, giving 1 or 2 specific, actionable pieces of feedback</a:t>
            </a:r>
          </a:p>
          <a:p>
            <a:r>
              <a:rPr lang="en-CA" dirty="0">
                <a:latin typeface="Verdana" panose="020B0604030504040204" pitchFamily="34" charset="0"/>
                <a:ea typeface="Verdana" panose="020B0604030504040204" pitchFamily="34" charset="0"/>
                <a:cs typeface="Verdana" panose="020B0604030504040204" pitchFamily="34" charset="0"/>
              </a:rPr>
              <a:t>Supervisor documents the assessment on MedSIS.</a:t>
            </a:r>
          </a:p>
          <a:p>
            <a:r>
              <a:rPr lang="en-CA" dirty="0">
                <a:latin typeface="Verdana" panose="020B0604030504040204" pitchFamily="34" charset="0"/>
                <a:ea typeface="Verdana" panose="020B0604030504040204" pitchFamily="34" charset="0"/>
                <a:cs typeface="Verdana" panose="020B0604030504040204" pitchFamily="34" charset="0"/>
              </a:rPr>
              <a:t>They cycle repeats itself, resulting in multiple assessments of the same EPA over time, by different observers.</a:t>
            </a:r>
          </a:p>
          <a:p>
            <a:r>
              <a:rPr lang="en-CA" dirty="0">
                <a:latin typeface="Verdana" panose="020B0604030504040204" pitchFamily="34" charset="0"/>
                <a:ea typeface="Verdana" panose="020B0604030504040204" pitchFamily="34" charset="0"/>
                <a:cs typeface="Verdana" panose="020B0604030504040204" pitchFamily="34" charset="0"/>
              </a:rPr>
              <a:t>These get collated on MedSIS, with the data being available to the resident, the Program Director, the REL, the resident’s academic coach and the Competence Committee (formerly the Evaluation Committee)</a:t>
            </a:r>
          </a:p>
          <a:p>
            <a:r>
              <a:rPr lang="en-CA" dirty="0">
                <a:latin typeface="Verdana" panose="020B0604030504040204" pitchFamily="34" charset="0"/>
                <a:ea typeface="Verdana" panose="020B0604030504040204" pitchFamily="34" charset="0"/>
                <a:cs typeface="Verdana" panose="020B0604030504040204" pitchFamily="34" charset="0"/>
              </a:rPr>
              <a:t>It is the Competence Committee that makes decisions around progression, promotion</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0EB76D-35C4-AB4A-A2CC-01288DE3A1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612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A662F8-0207-AF40-96C0-461087EE54F4}" type="slidenum">
              <a:rPr lang="en-US" smtClean="0"/>
              <a:t>16</a:t>
            </a:fld>
            <a:endParaRPr lang="en-US"/>
          </a:p>
        </p:txBody>
      </p:sp>
    </p:spTree>
    <p:extLst>
      <p:ext uri="{BB962C8B-B14F-4D97-AF65-F5344CB8AC3E}">
        <p14:creationId xmlns:p14="http://schemas.microsoft.com/office/powerpoint/2010/main" val="3548522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73482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877A8-5B4B-164C-BA7C-09293E983B4C}" type="datetimeFigureOut">
              <a:rPr lang="en-US" smtClean="0"/>
              <a:t>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18927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2877A8-5B4B-164C-BA7C-09293E983B4C}" type="datetimeFigureOut">
              <a:rPr lang="en-US" smtClean="0"/>
              <a:t>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36894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Rectangle 13"/>
          <p:cNvSpPr>
            <a:spLocks noChangeArrowheads="1"/>
          </p:cNvSpPr>
          <p:nvPr userDrawn="1"/>
        </p:nvSpPr>
        <p:spPr bwMode="auto">
          <a:xfrm>
            <a:off x="0" y="1219200"/>
            <a:ext cx="12192000" cy="5638800"/>
          </a:xfrm>
          <a:prstGeom prst="rect">
            <a:avLst/>
          </a:prstGeom>
          <a:solidFill>
            <a:srgbClr val="003152">
              <a:alpha val="85000"/>
            </a:srgbClr>
          </a:solidFill>
          <a:ln>
            <a:noFill/>
          </a:ln>
          <a:effectLst/>
        </p:spPr>
        <p:txBody>
          <a:bodyPr wrap="none" anchor="ctr"/>
          <a:lstStyle/>
          <a:p>
            <a:endParaRPr lang="en-US" sz="1350"/>
          </a:p>
        </p:txBody>
      </p:sp>
      <p:sp>
        <p:nvSpPr>
          <p:cNvPr id="9" name="Rectangle 14"/>
          <p:cNvSpPr>
            <a:spLocks noChangeArrowheads="1"/>
          </p:cNvSpPr>
          <p:nvPr userDrawn="1"/>
        </p:nvSpPr>
        <p:spPr bwMode="auto">
          <a:xfrm>
            <a:off x="508000" y="1022350"/>
            <a:ext cx="11176000" cy="5530850"/>
          </a:xfrm>
          <a:prstGeom prst="rect">
            <a:avLst/>
          </a:prstGeom>
          <a:solidFill>
            <a:schemeClr val="bg1"/>
          </a:solidFill>
          <a:ln w="38100">
            <a:solidFill>
              <a:srgbClr val="998D5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350"/>
          </a:p>
        </p:txBody>
      </p:sp>
      <p:sp>
        <p:nvSpPr>
          <p:cNvPr id="22" name="Rectangle 21"/>
          <p:cNvSpPr/>
          <p:nvPr userDrawn="1"/>
        </p:nvSpPr>
        <p:spPr>
          <a:xfrm>
            <a:off x="0" y="0"/>
            <a:ext cx="12192000" cy="1219200"/>
          </a:xfrm>
          <a:prstGeom prst="rect">
            <a:avLst/>
          </a:prstGeom>
          <a:solidFill>
            <a:srgbClr val="003152"/>
          </a:solidFill>
          <a:ln>
            <a:noFill/>
          </a:ln>
          <a:effectLst>
            <a:outerShdw blurRad="111125" dist="508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Rectangle 20"/>
          <p:cNvSpPr/>
          <p:nvPr userDrawn="1"/>
        </p:nvSpPr>
        <p:spPr>
          <a:xfrm>
            <a:off x="115690" y="78887"/>
            <a:ext cx="11959748" cy="10610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 name="Rectangle 19"/>
          <p:cNvSpPr/>
          <p:nvPr userDrawn="1"/>
        </p:nvSpPr>
        <p:spPr>
          <a:xfrm>
            <a:off x="2762869" y="169858"/>
            <a:ext cx="6840000" cy="894905"/>
          </a:xfrm>
          <a:prstGeom prst="rect">
            <a:avLst/>
          </a:prstGeom>
          <a:solidFill>
            <a:srgbClr val="998D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885840" y="196114"/>
            <a:ext cx="6601061" cy="844917"/>
          </a:xfrm>
        </p:spPr>
        <p:txBody>
          <a:bodyPr>
            <a:normAutofit/>
          </a:bodyPr>
          <a:lstStyle>
            <a:lvl1pPr algn="l">
              <a:defRPr sz="1800">
                <a:solidFill>
                  <a:schemeClr val="bg1"/>
                </a:solidFill>
                <a:latin typeface="Verdana"/>
                <a:cs typeface="Verdana"/>
              </a:defRPr>
            </a:lvl1pPr>
          </a:lstStyle>
          <a:p>
            <a:r>
              <a:rPr lang="en-US" dirty="0"/>
              <a:t>Click to edit Master title style</a:t>
            </a:r>
          </a:p>
        </p:txBody>
      </p:sp>
      <p:sp>
        <p:nvSpPr>
          <p:cNvPr id="3" name="Content Placeholder 2"/>
          <p:cNvSpPr>
            <a:spLocks noGrp="1"/>
          </p:cNvSpPr>
          <p:nvPr>
            <p:ph idx="1"/>
          </p:nvPr>
        </p:nvSpPr>
        <p:spPr>
          <a:xfrm>
            <a:off x="1117600" y="1524001"/>
            <a:ext cx="9855200" cy="4419600"/>
          </a:xfrm>
        </p:spPr>
        <p:txBody>
          <a:bodyPr/>
          <a:lstStyle>
            <a:lvl1pPr marL="171450" indent="-171450">
              <a:spcAft>
                <a:spcPts val="648"/>
              </a:spcAft>
              <a:defRPr sz="1800" b="0" i="0">
                <a:solidFill>
                  <a:srgbClr val="0F3350"/>
                </a:solidFill>
                <a:latin typeface="Verdana"/>
                <a:cs typeface="Verdana"/>
              </a:defRPr>
            </a:lvl1pPr>
            <a:lvl2pPr marL="557213" indent="-214313">
              <a:spcBef>
                <a:spcPts val="36"/>
              </a:spcBef>
              <a:buFont typeface="Arial"/>
              <a:buChar char="•"/>
              <a:defRPr sz="1500" b="0" i="0">
                <a:solidFill>
                  <a:schemeClr val="accent2"/>
                </a:solidFill>
                <a:latin typeface="Verdana"/>
                <a:cs typeface="Verdana"/>
              </a:defRPr>
            </a:lvl2pPr>
            <a:lvl3pPr marL="857250" indent="-171450">
              <a:spcBef>
                <a:spcPts val="450"/>
              </a:spcBef>
              <a:buFont typeface="Lucida Grande"/>
              <a:buChar char="-"/>
              <a:defRPr sz="1350" b="0" i="0">
                <a:solidFill>
                  <a:srgbClr val="414F5C"/>
                </a:solidFill>
                <a:latin typeface="Verdana"/>
                <a:cs typeface="Verdana"/>
              </a:defRPr>
            </a:lvl3pPr>
            <a:lvl4pPr marL="1062990" indent="-171450">
              <a:spcBef>
                <a:spcPts val="450"/>
              </a:spcBef>
              <a:buFont typeface="Lucida Grande"/>
              <a:buChar char="-"/>
              <a:defRPr sz="1200" b="0" i="0">
                <a:solidFill>
                  <a:schemeClr val="accent6"/>
                </a:solidFill>
                <a:latin typeface="Verdana"/>
                <a:cs typeface="Verdana"/>
              </a:defRPr>
            </a:lvl4pPr>
            <a:lvl5pPr marL="1268730" indent="-171450">
              <a:spcBef>
                <a:spcPts val="450"/>
              </a:spcBef>
              <a:buFont typeface="Lucida Grande"/>
              <a:buChar char="-"/>
              <a:defRPr sz="1200" b="0" i="0">
                <a:solidFill>
                  <a:schemeClr val="accent6"/>
                </a:solidFill>
                <a:latin typeface="Verdana"/>
                <a:cs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910364" y="6490049"/>
            <a:ext cx="4165072" cy="365125"/>
          </a:xfrm>
        </p:spPr>
        <p:txBody>
          <a:bodyPr/>
          <a:lstStyle>
            <a:lvl1pPr>
              <a:defRPr sz="750">
                <a:latin typeface="Verdana"/>
                <a:cs typeface="Verdana"/>
              </a:defRPr>
            </a:lvl1pPr>
          </a:lstStyle>
          <a:p>
            <a:fld id="{51EBB4C4-B395-064C-BD76-B6B6D3504CC4}" type="slidenum">
              <a:rPr lang="en-US" smtClean="0"/>
              <a:pPr/>
              <a:t>‹#›</a:t>
            </a:fld>
            <a:endParaRPr lang="en-US" dirty="0"/>
          </a:p>
        </p:txBody>
      </p:sp>
      <p:sp>
        <p:nvSpPr>
          <p:cNvPr id="17" name="Picture Placeholder 16"/>
          <p:cNvSpPr>
            <a:spLocks noGrp="1"/>
          </p:cNvSpPr>
          <p:nvPr>
            <p:ph type="pic" sz="quarter" idx="13"/>
          </p:nvPr>
        </p:nvSpPr>
        <p:spPr>
          <a:xfrm>
            <a:off x="10212148" y="244546"/>
            <a:ext cx="1646081" cy="749677"/>
          </a:xfrm>
          <a:ln w="19050" cmpd="sng">
            <a:solidFill>
              <a:schemeClr val="bg1"/>
            </a:solidFill>
          </a:ln>
        </p:spPr>
        <p:txBody>
          <a:bodyPr>
            <a:normAutofit/>
          </a:bodyPr>
          <a:lstStyle>
            <a:lvl1pPr marL="0" indent="0">
              <a:buFontTx/>
              <a:buNone/>
              <a:defRPr sz="750">
                <a:latin typeface="Verdana"/>
                <a:cs typeface="Verdana"/>
              </a:defRPr>
            </a:lvl1pPr>
          </a:lstStyle>
          <a:p>
            <a:endParaRPr lang="en-US" dirty="0"/>
          </a:p>
        </p:txBody>
      </p:sp>
      <p:pic>
        <p:nvPicPr>
          <p:cNvPr id="19" name="Picture 18" descr="Title Slide_external_bilen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538" y="139099"/>
            <a:ext cx="2499761" cy="969264"/>
          </a:xfrm>
          <a:prstGeom prst="rect">
            <a:avLst/>
          </a:prstGeom>
        </p:spPr>
      </p:pic>
    </p:spTree>
    <p:extLst>
      <p:ext uri="{BB962C8B-B14F-4D97-AF65-F5344CB8AC3E}">
        <p14:creationId xmlns:p14="http://schemas.microsoft.com/office/powerpoint/2010/main" val="55976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5366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62877A8-5B4B-164C-BA7C-09293E983B4C}" type="datetimeFigureOut">
              <a:rPr lang="en-US" smtClean="0"/>
              <a:t>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32625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46557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2877A8-5B4B-164C-BA7C-09293E983B4C}" type="datetimeFigureOut">
              <a:rPr lang="en-US" smtClean="0"/>
              <a:t>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63258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E62877A8-5B4B-164C-BA7C-09293E983B4C}" type="datetimeFigureOut">
              <a:rPr lang="en-US" smtClean="0"/>
              <a:t>2/6/21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36549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E62877A8-5B4B-164C-BA7C-09293E983B4C}" type="datetimeFigureOut">
              <a:rPr lang="en-US" smtClean="0"/>
              <a:t>2/6/21</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151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E62877A8-5B4B-164C-BA7C-09293E983B4C}" type="datetimeFigureOut">
              <a:rPr lang="en-US" smtClean="0"/>
              <a:t>2/6/21</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92111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62877A8-5B4B-164C-BA7C-09293E983B4C}" type="datetimeFigureOut">
              <a:rPr lang="en-US" smtClean="0"/>
              <a:t>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66925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62877A8-5B4B-164C-BA7C-09293E983B4C}" type="datetimeFigureOut">
              <a:rPr lang="en-US" smtClean="0"/>
              <a:t>2/6/21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363424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62877A8-5B4B-164C-BA7C-09293E983B4C}" type="datetimeFigureOut">
              <a:rPr lang="en-US" smtClean="0"/>
              <a:t>2/6/21</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57150D19-294F-8846-93DA-B480E7FA2117}" type="slidenum">
              <a:rPr lang="en-US" smtClean="0"/>
              <a:t>‹#›</a:t>
            </a:fld>
            <a:endParaRPr lang="en-US"/>
          </a:p>
        </p:txBody>
      </p:sp>
    </p:spTree>
    <p:extLst>
      <p:ext uri="{BB962C8B-B14F-4D97-AF65-F5344CB8AC3E}">
        <p14:creationId xmlns:p14="http://schemas.microsoft.com/office/powerpoint/2010/main" val="212266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E62877A8-5B4B-164C-BA7C-09293E983B4C}" type="datetimeFigureOut">
              <a:rPr lang="en-US" smtClean="0"/>
              <a:t>2/6/21</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57150D19-294F-8846-93DA-B480E7FA2117}" type="slidenum">
              <a:rPr lang="en-US" smtClean="0"/>
              <a:t>‹#›</a:t>
            </a:fld>
            <a:endParaRPr lang="en-US"/>
          </a:p>
        </p:txBody>
      </p:sp>
    </p:spTree>
    <p:extLst>
      <p:ext uri="{BB962C8B-B14F-4D97-AF65-F5344CB8AC3E}">
        <p14:creationId xmlns:p14="http://schemas.microsoft.com/office/powerpoint/2010/main" val="172814875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662" r:id="rId12"/>
    <p:sldLayoutId id="2147483737" r:id="rId13"/>
    <p:sldLayoutId id="214748373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11.wdp"/><Relationship Id="rId3" Type="http://schemas.microsoft.com/office/2007/relationships/hdphoto" Target="../media/hdphoto1.wdp"/><Relationship Id="rId7" Type="http://schemas.microsoft.com/office/2007/relationships/hdphoto" Target="../media/hdphoto5.wdp"/><Relationship Id="rId12" Type="http://schemas.microsoft.com/office/2007/relationships/hdphoto" Target="../media/hdphoto10.wdp"/><Relationship Id="rId2" Type="http://schemas.openxmlformats.org/officeDocument/2006/relationships/image" Target="../media/image23.png"/><Relationship Id="rId16" Type="http://schemas.microsoft.com/office/2007/relationships/hdphoto" Target="../media/hdphoto14.wdp"/><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9.wdp"/><Relationship Id="rId5" Type="http://schemas.microsoft.com/office/2007/relationships/hdphoto" Target="../media/hdphoto3.wdp"/><Relationship Id="rId15" Type="http://schemas.microsoft.com/office/2007/relationships/hdphoto" Target="../media/hdphoto13.wdp"/><Relationship Id="rId10" Type="http://schemas.microsoft.com/office/2007/relationships/hdphoto" Target="../media/hdphoto8.wdp"/><Relationship Id="rId4" Type="http://schemas.microsoft.com/office/2007/relationships/hdphoto" Target="../media/hdphoto2.wdp"/><Relationship Id="rId9" Type="http://schemas.microsoft.com/office/2007/relationships/hdphoto" Target="../media/hdphoto7.wdp"/><Relationship Id="rId14" Type="http://schemas.microsoft.com/office/2007/relationships/hdphoto" Target="../media/hdphoto12.wdp"/></Relationships>
</file>

<file path=ppt/slides/_rels/slide1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4.png"/><Relationship Id="rId1" Type="http://schemas.openxmlformats.org/officeDocument/2006/relationships/slideLayout" Target="../slideLayouts/slideLayout3.xml"/><Relationship Id="rId5" Type="http://schemas.microsoft.com/office/2007/relationships/hdphoto" Target="../media/hdphoto16.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g"/><Relationship Id="rId12" Type="http://schemas.openxmlformats.org/officeDocument/2006/relationships/image" Target="../media/image37.jpeg"/><Relationship Id="rId2" Type="http://schemas.openxmlformats.org/officeDocument/2006/relationships/image" Target="../media/image27.gif"/><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jpe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jp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9.svg"/></Relationships>
</file>

<file path=ppt/slides/_rels/slide15.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45.png"/><Relationship Id="rId18" Type="http://schemas.openxmlformats.org/officeDocument/2006/relationships/image" Target="../media/image32.jp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44.jpeg"/><Relationship Id="rId17" Type="http://schemas.openxmlformats.org/officeDocument/2006/relationships/image" Target="../media/image49.jpg"/><Relationship Id="rId2" Type="http://schemas.openxmlformats.org/officeDocument/2006/relationships/notesSlide" Target="../notesSlides/notesSlide8.xml"/><Relationship Id="rId16"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41.jpg"/><Relationship Id="rId11" Type="http://schemas.openxmlformats.org/officeDocument/2006/relationships/image" Target="../media/image28.png"/><Relationship Id="rId5" Type="http://schemas.openxmlformats.org/officeDocument/2006/relationships/image" Target="../media/image27.gif"/><Relationship Id="rId15" Type="http://schemas.openxmlformats.org/officeDocument/2006/relationships/image" Target="../media/image47.jpg"/><Relationship Id="rId10" Type="http://schemas.openxmlformats.org/officeDocument/2006/relationships/image" Target="../media/image29.jpg"/><Relationship Id="rId4" Type="http://schemas.microsoft.com/office/2007/relationships/hdphoto" Target="../media/hdphoto18.wdp"/><Relationship Id="rId9" Type="http://schemas.openxmlformats.org/officeDocument/2006/relationships/image" Target="../media/image43.jpeg"/><Relationship Id="rId14" Type="http://schemas.openxmlformats.org/officeDocument/2006/relationships/image" Target="../media/image46.sv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4.png"/><Relationship Id="rId1" Type="http://schemas.openxmlformats.org/officeDocument/2006/relationships/slideLayout" Target="../slideLayouts/slideLayout3.xml"/><Relationship Id="rId5" Type="http://schemas.microsoft.com/office/2007/relationships/hdphoto" Target="../media/hdphoto16.wdp"/><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slideLayout" Target="../slideLayouts/slideLayout3.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4.png"/><Relationship Id="rId1" Type="http://schemas.openxmlformats.org/officeDocument/2006/relationships/slideLayout" Target="../slideLayouts/slideLayout3.xml"/><Relationship Id="rId5" Type="http://schemas.microsoft.com/office/2007/relationships/hdphoto" Target="../media/hdphoto16.wdp"/><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4.png"/><Relationship Id="rId1" Type="http://schemas.openxmlformats.org/officeDocument/2006/relationships/slideLayout" Target="../slideLayouts/slideLayout3.xml"/><Relationship Id="rId5" Type="http://schemas.microsoft.com/office/2007/relationships/hdphoto" Target="../media/hdphoto16.wdp"/><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11.wdp"/><Relationship Id="rId3" Type="http://schemas.microsoft.com/office/2007/relationships/hdphoto" Target="../media/hdphoto1.wdp"/><Relationship Id="rId7" Type="http://schemas.microsoft.com/office/2007/relationships/hdphoto" Target="../media/hdphoto5.wdp"/><Relationship Id="rId12" Type="http://schemas.microsoft.com/office/2007/relationships/hdphoto" Target="../media/hdphoto10.wdp"/><Relationship Id="rId2" Type="http://schemas.openxmlformats.org/officeDocument/2006/relationships/image" Target="../media/image23.png"/><Relationship Id="rId16" Type="http://schemas.microsoft.com/office/2007/relationships/hdphoto" Target="../media/hdphoto14.wdp"/><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9.wdp"/><Relationship Id="rId5" Type="http://schemas.microsoft.com/office/2007/relationships/hdphoto" Target="../media/hdphoto3.wdp"/><Relationship Id="rId15" Type="http://schemas.microsoft.com/office/2007/relationships/hdphoto" Target="../media/hdphoto13.wdp"/><Relationship Id="rId10" Type="http://schemas.microsoft.com/office/2007/relationships/hdphoto" Target="../media/hdphoto8.wdp"/><Relationship Id="rId4" Type="http://schemas.microsoft.com/office/2007/relationships/hdphoto" Target="../media/hdphoto2.wdp"/><Relationship Id="rId9" Type="http://schemas.microsoft.com/office/2007/relationships/hdphoto" Target="../media/hdphoto7.wdp"/><Relationship Id="rId14" Type="http://schemas.microsoft.com/office/2007/relationships/hdphoto" Target="../media/hdphoto12.wdp"/></Relationships>
</file>

<file path=ppt/slides/_rels/slide3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https://www.wired.it/play/cinema/2015/09/18/scene-memorabili-pixar/"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9.svg"/></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67.png"/><Relationship Id="rId7" Type="http://schemas.openxmlformats.org/officeDocument/2006/relationships/diagramQuickStyle" Target="../diagrams/quickStyle5.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68.svg"/><Relationship Id="rId9" Type="http://schemas.microsoft.com/office/2007/relationships/diagramDrawing" Target="../diagrams/drawing5.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diagramColors" Target="../diagrams/colors7.xml"/><Relationship Id="rId3" Type="http://schemas.openxmlformats.org/officeDocument/2006/relationships/image" Target="../media/image69.png"/><Relationship Id="rId7" Type="http://schemas.openxmlformats.org/officeDocument/2006/relationships/diagramQuickStyle" Target="../diagrams/quickStyle6.xml"/><Relationship Id="rId12" Type="http://schemas.openxmlformats.org/officeDocument/2006/relationships/diagramQuickStyle" Target="../diagrams/quickStyle7.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Layout" Target="../diagrams/layout6.xml"/><Relationship Id="rId11" Type="http://schemas.openxmlformats.org/officeDocument/2006/relationships/diagramLayout" Target="../diagrams/layout7.xml"/><Relationship Id="rId5" Type="http://schemas.openxmlformats.org/officeDocument/2006/relationships/diagramData" Target="../diagrams/data6.xml"/><Relationship Id="rId10" Type="http://schemas.openxmlformats.org/officeDocument/2006/relationships/diagramData" Target="../diagrams/data7.xml"/><Relationship Id="rId4" Type="http://schemas.openxmlformats.org/officeDocument/2006/relationships/image" Target="../media/image70.svg"/><Relationship Id="rId9" Type="http://schemas.microsoft.com/office/2007/relationships/diagramDrawing" Target="../diagrams/drawing6.xml"/><Relationship Id="rId14" Type="http://schemas.microsoft.com/office/2007/relationships/diagramDrawing" Target="../diagrams/drawing7.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71.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image" Target="../media/image72.svg"/></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73.png"/><Relationship Id="rId7" Type="http://schemas.openxmlformats.org/officeDocument/2006/relationships/diagramQuickStyle" Target="../diagrams/quickStyle10.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74.svg"/><Relationship Id="rId9" Type="http://schemas.microsoft.com/office/2007/relationships/diagramDrawing" Target="../diagrams/drawing10.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www.wired.it/play/cinema/2015/09/18/scene-memorabili-pixar/"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diagramColors" Target="../diagrams/colors12.xml"/><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diagramQuickStyle" Target="../diagrams/quickStyle12.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11.xml"/><Relationship Id="rId11" Type="http://schemas.openxmlformats.org/officeDocument/2006/relationships/diagramLayout" Target="../diagrams/layout12.xml"/><Relationship Id="rId5" Type="http://schemas.openxmlformats.org/officeDocument/2006/relationships/diagramQuickStyle" Target="../diagrams/quickStyle11.xml"/><Relationship Id="rId10" Type="http://schemas.openxmlformats.org/officeDocument/2006/relationships/diagramData" Target="../diagrams/data12.xml"/><Relationship Id="rId4" Type="http://schemas.openxmlformats.org/officeDocument/2006/relationships/diagramLayout" Target="../diagrams/layout11.xml"/><Relationship Id="rId9" Type="http://schemas.openxmlformats.org/officeDocument/2006/relationships/image" Target="../media/image76.svg"/><Relationship Id="rId14" Type="http://schemas.microsoft.com/office/2007/relationships/diagramDrawing" Target="../diagrams/drawing12.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77.png"/><Relationship Id="rId7" Type="http://schemas.openxmlformats.org/officeDocument/2006/relationships/diagramQuickStyle" Target="../diagrams/quickStyle13.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78.svg"/><Relationship Id="rId9" Type="http://schemas.microsoft.com/office/2007/relationships/diagramDrawing" Target="../diagrams/drawing13.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79.png"/><Relationship Id="rId7" Type="http://schemas.openxmlformats.org/officeDocument/2006/relationships/diagramQuickStyle" Target="../diagrams/quickStyle14.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80.svg"/><Relationship Id="rId9" Type="http://schemas.microsoft.com/office/2007/relationships/diagramDrawing" Target="../diagrams/drawing14.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81.png"/><Relationship Id="rId7" Type="http://schemas.openxmlformats.org/officeDocument/2006/relationships/diagramQuickStyle" Target="../diagrams/quickStyle15.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Layout" Target="../diagrams/layout15.xml"/><Relationship Id="rId5" Type="http://schemas.openxmlformats.org/officeDocument/2006/relationships/diagramData" Target="../diagrams/data15.xml"/><Relationship Id="rId4" Type="http://schemas.openxmlformats.org/officeDocument/2006/relationships/image" Target="../media/image82.svg"/><Relationship Id="rId9" Type="http://schemas.microsoft.com/office/2007/relationships/diagramDrawing" Target="../diagrams/drawing15.xml"/></Relationships>
</file>

<file path=ppt/slides/_rels/slide4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4.png"/><Relationship Id="rId1" Type="http://schemas.openxmlformats.org/officeDocument/2006/relationships/slideLayout" Target="../slideLayouts/slideLayout3.xml"/><Relationship Id="rId5" Type="http://schemas.microsoft.com/office/2007/relationships/hdphoto" Target="../media/hdphoto16.wdp"/><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hyperlink" Target="https://1john417.wordpress.com/2014/11/28/what-does-the-term-church-mean/" TargetMode="External"/><Relationship Id="rId2" Type="http://schemas.openxmlformats.org/officeDocument/2006/relationships/image" Target="../media/image83.jpeg"/><Relationship Id="rId1" Type="http://schemas.openxmlformats.org/officeDocument/2006/relationships/slideLayout" Target="../slideLayouts/slideLayout3.xml"/><Relationship Id="rId4" Type="http://schemas.openxmlformats.org/officeDocument/2006/relationships/hyperlink" Target="https://creativecommons.org/licenses/by-nc-nd/3.0/"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diagramData" Target="../diagrams/data16.xml"/><Relationship Id="rId7" Type="http://schemas.microsoft.com/office/2007/relationships/diagramDrawing" Target="../diagrams/drawing16.xml"/><Relationship Id="rId12" Type="http://schemas.openxmlformats.org/officeDocument/2006/relationships/image" Target="../media/image88.png"/><Relationship Id="rId17" Type="http://schemas.openxmlformats.org/officeDocument/2006/relationships/image" Target="../media/image93.svg"/><Relationship Id="rId2" Type="http://schemas.openxmlformats.org/officeDocument/2006/relationships/notesSlide" Target="../notesSlides/notesSlide25.xml"/><Relationship Id="rId16"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diagramColors" Target="../diagrams/colors16.xml"/><Relationship Id="rId11" Type="http://schemas.openxmlformats.org/officeDocument/2006/relationships/image" Target="../media/image87.svg"/><Relationship Id="rId5" Type="http://schemas.openxmlformats.org/officeDocument/2006/relationships/diagramQuickStyle" Target="../diagrams/quickStyle16.xml"/><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diagramLayout" Target="../diagrams/layout16.xml"/><Relationship Id="rId9" Type="http://schemas.openxmlformats.org/officeDocument/2006/relationships/image" Target="../media/image85.svg"/><Relationship Id="rId14" Type="http://schemas.openxmlformats.org/officeDocument/2006/relationships/image" Target="../media/image90.png"/></Relationships>
</file>

<file path=ppt/slides/_rels/slide47.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svg"/><Relationship Id="rId3" Type="http://schemas.openxmlformats.org/officeDocument/2006/relationships/diagramData" Target="../diagrams/data17.xml"/><Relationship Id="rId7" Type="http://schemas.microsoft.com/office/2007/relationships/diagramDrawing" Target="../diagrams/drawing17.xml"/><Relationship Id="rId12"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7.xml"/><Relationship Id="rId11" Type="http://schemas.openxmlformats.org/officeDocument/2006/relationships/image" Target="../media/image97.svg"/><Relationship Id="rId5" Type="http://schemas.openxmlformats.org/officeDocument/2006/relationships/diagramQuickStyle" Target="../diagrams/quickStyle17.xml"/><Relationship Id="rId15" Type="http://schemas.openxmlformats.org/officeDocument/2006/relationships/image" Target="../media/image101.svg"/><Relationship Id="rId10" Type="http://schemas.openxmlformats.org/officeDocument/2006/relationships/image" Target="../media/image96.png"/><Relationship Id="rId4" Type="http://schemas.openxmlformats.org/officeDocument/2006/relationships/diagramLayout" Target="../diagrams/layout17.xml"/><Relationship Id="rId9" Type="http://schemas.openxmlformats.org/officeDocument/2006/relationships/image" Target="../media/image95.svg"/><Relationship Id="rId14" Type="http://schemas.openxmlformats.org/officeDocument/2006/relationships/image" Target="../media/image100.png"/></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5.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9.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18.svg"/><Relationship Id="rId7" Type="http://schemas.openxmlformats.org/officeDocument/2006/relationships/diagramColors" Target="../diagrams/colors19.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1.svg"/></Relationships>
</file>

<file path=ppt/slides/_rels/slide5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4.png"/><Relationship Id="rId1" Type="http://schemas.openxmlformats.org/officeDocument/2006/relationships/slideLayout" Target="../slideLayouts/slideLayout3.xml"/><Relationship Id="rId5" Type="http://schemas.microsoft.com/office/2007/relationships/hdphoto" Target="../media/hdphoto16.wdp"/><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hyperlink" Target="https://commons.wikimedia.org/wiki/File:Mud,_Sweat_and_Tears,_Runners_temper_their_mettle_during_MARSOC_Mud_Run_140426-M-ZB219-121.jpg" TargetMode="External"/><Relationship Id="rId2" Type="http://schemas.openxmlformats.org/officeDocument/2006/relationships/image" Target="../media/image103.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mithileshjoshi.blogspot.com/2015/09/5-growing-it-industry-trends.html" TargetMode="External"/><Relationship Id="rId2" Type="http://schemas.openxmlformats.org/officeDocument/2006/relationships/image" Target="../media/image104.jpg"/><Relationship Id="rId1" Type="http://schemas.openxmlformats.org/officeDocument/2006/relationships/slideLayout" Target="../slideLayouts/slideLayout1.xml"/><Relationship Id="rId4" Type="http://schemas.openxmlformats.org/officeDocument/2006/relationships/hyperlink" Target="https://creativecommons.org/licenses/by-nc-nd/3.0/" TargetMode="External"/></Relationships>
</file>

<file path=ppt/slides/_rels/slide5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4.png"/><Relationship Id="rId1" Type="http://schemas.openxmlformats.org/officeDocument/2006/relationships/slideLayout" Target="../slideLayouts/slideLayout3.xml"/><Relationship Id="rId5" Type="http://schemas.microsoft.com/office/2007/relationships/hdphoto" Target="../media/hdphoto16.wdp"/><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0.svg"/><Relationship Id="rId5" Type="http://schemas.openxmlformats.org/officeDocument/2006/relationships/diagramQuickStyle" Target="../diagrams/quickStyle1.xml"/><Relationship Id="rId10" Type="http://schemas.openxmlformats.org/officeDocument/2006/relationships/image" Target="../media/image19.png"/><Relationship Id="rId4" Type="http://schemas.openxmlformats.org/officeDocument/2006/relationships/diagramLayout" Target="../diagrams/layout1.xml"/><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600" b="1" dirty="0"/>
              <a:t>CBME “Need to Know” for Geriatric Psychiatrists</a:t>
            </a:r>
          </a:p>
        </p:txBody>
      </p:sp>
      <p:sp>
        <p:nvSpPr>
          <p:cNvPr id="3" name="Subtitle 2"/>
          <p:cNvSpPr>
            <a:spLocks noGrp="1"/>
          </p:cNvSpPr>
          <p:nvPr>
            <p:ph type="subTitle" idx="1"/>
          </p:nvPr>
        </p:nvSpPr>
        <p:spPr/>
        <p:txBody>
          <a:bodyPr>
            <a:noAutofit/>
          </a:bodyPr>
          <a:lstStyle/>
          <a:p>
            <a:pPr>
              <a:spcBef>
                <a:spcPts val="0"/>
              </a:spcBef>
              <a:spcAft>
                <a:spcPts val="600"/>
              </a:spcAft>
            </a:pPr>
            <a:r>
              <a:rPr lang="en-US" sz="2400" dirty="0"/>
              <a:t>What you need to know about CBME as it applies to the General Psychiatry Pgy3 Core Geriatric Psychiatry Rotation &amp; the Geriatric Subspecialty Program</a:t>
            </a:r>
          </a:p>
        </p:txBody>
      </p:sp>
      <p:pic>
        <p:nvPicPr>
          <p:cNvPr id="5" name="Picture 4" descr="MAC-CB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7904" y="1127503"/>
            <a:ext cx="3054096" cy="1068933"/>
          </a:xfrm>
          <a:prstGeom prst="rect">
            <a:avLst/>
          </a:prstGeom>
        </p:spPr>
      </p:pic>
      <p:sp>
        <p:nvSpPr>
          <p:cNvPr id="6" name="TextBox 5">
            <a:extLst>
              <a:ext uri="{FF2B5EF4-FFF2-40B4-BE49-F238E27FC236}">
                <a16:creationId xmlns:a16="http://schemas.microsoft.com/office/drawing/2014/main" id="{7B365733-3F47-2443-9881-4BB55BE49053}"/>
              </a:ext>
            </a:extLst>
          </p:cNvPr>
          <p:cNvSpPr txBox="1"/>
          <p:nvPr/>
        </p:nvSpPr>
        <p:spPr>
          <a:xfrm>
            <a:off x="9254836" y="3230404"/>
            <a:ext cx="2937164" cy="2862322"/>
          </a:xfrm>
          <a:prstGeom prst="rect">
            <a:avLst/>
          </a:prstGeom>
          <a:noFill/>
        </p:spPr>
        <p:txBody>
          <a:bodyPr wrap="square" rtlCol="0">
            <a:spAutoFit/>
          </a:bodyPr>
          <a:lstStyle/>
          <a:p>
            <a:pPr algn="ctr"/>
            <a:r>
              <a:rPr lang="en-US" dirty="0"/>
              <a:t>Tracy Cheng</a:t>
            </a:r>
          </a:p>
          <a:p>
            <a:pPr algn="ctr"/>
            <a:r>
              <a:rPr lang="en-US" dirty="0"/>
              <a:t>Geri Psych Program Director</a:t>
            </a:r>
          </a:p>
          <a:p>
            <a:pPr algn="ctr"/>
            <a:endParaRPr lang="en-US" dirty="0"/>
          </a:p>
          <a:p>
            <a:pPr algn="ctr"/>
            <a:endParaRPr lang="en-US" dirty="0"/>
          </a:p>
          <a:p>
            <a:pPr algn="ctr"/>
            <a:r>
              <a:rPr lang="en-US" dirty="0"/>
              <a:t>JoAnn Corey</a:t>
            </a:r>
          </a:p>
          <a:p>
            <a:pPr algn="ctr"/>
            <a:r>
              <a:rPr lang="en-US" dirty="0"/>
              <a:t>Gen Psych Program Director </a:t>
            </a:r>
          </a:p>
          <a:p>
            <a:pPr algn="ctr"/>
            <a:r>
              <a:rPr lang="en-US" dirty="0"/>
              <a:t> &amp; CBME Lead</a:t>
            </a:r>
          </a:p>
          <a:p>
            <a:pPr algn="ctr"/>
            <a:endParaRPr lang="en-US" dirty="0"/>
          </a:p>
          <a:p>
            <a:pPr algn="ctr"/>
            <a:endParaRPr lang="en-US" dirty="0"/>
          </a:p>
          <a:p>
            <a:pPr algn="ctr"/>
            <a:r>
              <a:rPr lang="en-US" dirty="0"/>
              <a:t>Winter 2021</a:t>
            </a:r>
          </a:p>
        </p:txBody>
      </p:sp>
    </p:spTree>
    <p:extLst>
      <p:ext uri="{BB962C8B-B14F-4D97-AF65-F5344CB8AC3E}">
        <p14:creationId xmlns:p14="http://schemas.microsoft.com/office/powerpoint/2010/main" val="224785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5B55554-B1F9-9D40-8647-08728C6BF8D7}"/>
              </a:ext>
            </a:extLst>
          </p:cNvPr>
          <p:cNvSpPr>
            <a:spLocks noGrp="1"/>
          </p:cNvSpPr>
          <p:nvPr>
            <p:ph type="title"/>
          </p:nvPr>
        </p:nvSpPr>
        <p:spPr>
          <a:xfrm>
            <a:off x="1040720" y="5095180"/>
            <a:ext cx="10210862" cy="1065690"/>
          </a:xfrm>
        </p:spPr>
        <p:txBody>
          <a:bodyPr vert="horz" lIns="91440" tIns="45720" rIns="91440" bIns="45720" rtlCol="0" anchor="b">
            <a:noAutofit/>
          </a:bodyPr>
          <a:lstStyle/>
          <a:p>
            <a:r>
              <a:rPr lang="en-US" sz="4000" spc="-100" dirty="0"/>
              <a:t>The Royal College has defined which EPAs a resident must acquire before they can advance to the next Stage of Training.</a:t>
            </a:r>
          </a:p>
        </p:txBody>
      </p:sp>
      <p:sp>
        <p:nvSpPr>
          <p:cNvPr id="4" name="Trapezoid 3">
            <a:extLst>
              <a:ext uri="{FF2B5EF4-FFF2-40B4-BE49-F238E27FC236}">
                <a16:creationId xmlns:a16="http://schemas.microsoft.com/office/drawing/2014/main" id="{0F9EA49B-513C-9A4A-AFB7-98BB7CECBEC3}"/>
              </a:ext>
            </a:extLst>
          </p:cNvPr>
          <p:cNvSpPr/>
          <p:nvPr/>
        </p:nvSpPr>
        <p:spPr>
          <a:xfrm flipV="1">
            <a:off x="4182534" y="3428994"/>
            <a:ext cx="4959086" cy="669217"/>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E9A3268D-9738-F04C-8524-1FB43FC1EDF5}"/>
              </a:ext>
            </a:extLst>
          </p:cNvPr>
          <p:cNvSpPr/>
          <p:nvPr/>
        </p:nvSpPr>
        <p:spPr>
          <a:xfrm flipV="1">
            <a:off x="3979333" y="2403995"/>
            <a:ext cx="5435600" cy="810626"/>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54C1051F-5BF3-DD4A-8B56-784817850EC1}"/>
              </a:ext>
            </a:extLst>
          </p:cNvPr>
          <p:cNvSpPr/>
          <p:nvPr/>
        </p:nvSpPr>
        <p:spPr>
          <a:xfrm flipV="1">
            <a:off x="3488264" y="375034"/>
            <a:ext cx="6366935" cy="797227"/>
          </a:xfrm>
          <a:prstGeom prst="trapezoid">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5CF304D9-B12F-FA4B-853F-2071315FB98B}"/>
              </a:ext>
            </a:extLst>
          </p:cNvPr>
          <p:cNvSpPr/>
          <p:nvPr/>
        </p:nvSpPr>
        <p:spPr>
          <a:xfrm flipV="1">
            <a:off x="3691467" y="1337342"/>
            <a:ext cx="6011333" cy="901572"/>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EPA Milestone Logo.jpg">
            <a:extLst>
              <a:ext uri="{FF2B5EF4-FFF2-40B4-BE49-F238E27FC236}">
                <a16:creationId xmlns:a16="http://schemas.microsoft.com/office/drawing/2014/main" id="{1C2A5CB4-32CC-F446-9D79-5DF751B4BD7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488831" y="477686"/>
            <a:ext cx="584937" cy="584937"/>
          </a:xfrm>
          <a:prstGeom prst="rect">
            <a:avLst/>
          </a:prstGeom>
        </p:spPr>
      </p:pic>
      <p:pic>
        <p:nvPicPr>
          <p:cNvPr id="18" name="Picture 17" descr="EPA Milestone Logo.jpg">
            <a:extLst>
              <a:ext uri="{FF2B5EF4-FFF2-40B4-BE49-F238E27FC236}">
                <a16:creationId xmlns:a16="http://schemas.microsoft.com/office/drawing/2014/main" id="{6694BDD8-EA46-1248-B658-0F5462BA2A7D}"/>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8981609" y="1559221"/>
            <a:ext cx="584937" cy="584937"/>
          </a:xfrm>
          <a:prstGeom prst="rect">
            <a:avLst/>
          </a:prstGeom>
        </p:spPr>
      </p:pic>
      <p:pic>
        <p:nvPicPr>
          <p:cNvPr id="19" name="Picture 18" descr="EPA Milestone Logo.jpg">
            <a:extLst>
              <a:ext uri="{FF2B5EF4-FFF2-40B4-BE49-F238E27FC236}">
                <a16:creationId xmlns:a16="http://schemas.microsoft.com/office/drawing/2014/main" id="{82EE858C-54D3-4E44-B4CD-BF9CFA471308}"/>
              </a:ext>
            </a:extLst>
          </p:cNvPr>
          <p:cNvPicPr>
            <a:picLocks noChangeAspect="1"/>
          </p:cNvPicPr>
          <p:nvPr/>
        </p:nvPicPr>
        <p:blipFill>
          <a:blip r:embed="rId2">
            <a:extLst>
              <a:ext uri="{BEBA8EAE-BF5A-486C-A8C5-ECC9F3942E4B}">
                <a14:imgProps xmlns:a14="http://schemas.microsoft.com/office/drawing/2010/main">
                  <a14:imgLayer r:embed="rId5">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834938" y="2539739"/>
            <a:ext cx="584937" cy="584937"/>
          </a:xfrm>
          <a:prstGeom prst="rect">
            <a:avLst/>
          </a:prstGeom>
        </p:spPr>
      </p:pic>
      <p:pic>
        <p:nvPicPr>
          <p:cNvPr id="20" name="Picture 19" descr="EPA Milestone Logo.jpg">
            <a:extLst>
              <a:ext uri="{FF2B5EF4-FFF2-40B4-BE49-F238E27FC236}">
                <a16:creationId xmlns:a16="http://schemas.microsoft.com/office/drawing/2014/main" id="{CB540345-1851-724B-BF5F-138E5DE364D1}"/>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056900" y="2537601"/>
            <a:ext cx="584937" cy="584937"/>
          </a:xfrm>
          <a:prstGeom prst="rect">
            <a:avLst/>
          </a:prstGeom>
        </p:spPr>
      </p:pic>
      <p:pic>
        <p:nvPicPr>
          <p:cNvPr id="21" name="Picture 20" descr="EPA Milestone Logo.jpg">
            <a:extLst>
              <a:ext uri="{FF2B5EF4-FFF2-40B4-BE49-F238E27FC236}">
                <a16:creationId xmlns:a16="http://schemas.microsoft.com/office/drawing/2014/main" id="{9ADF85E2-69B8-C34E-AE74-8683D5B23E9B}"/>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343319" y="2559331"/>
            <a:ext cx="584937" cy="584937"/>
          </a:xfrm>
          <a:prstGeom prst="rect">
            <a:avLst/>
          </a:prstGeom>
        </p:spPr>
      </p:pic>
      <p:pic>
        <p:nvPicPr>
          <p:cNvPr id="22" name="Picture 21" descr="EPA Milestone Logo.jpg">
            <a:extLst>
              <a:ext uri="{FF2B5EF4-FFF2-40B4-BE49-F238E27FC236}">
                <a16:creationId xmlns:a16="http://schemas.microsoft.com/office/drawing/2014/main" id="{68F33B40-BB02-1E4F-8990-78F86A23F729}"/>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61214" y="2550129"/>
            <a:ext cx="584937" cy="584937"/>
          </a:xfrm>
          <a:prstGeom prst="rect">
            <a:avLst/>
          </a:prstGeom>
        </p:spPr>
      </p:pic>
      <p:pic>
        <p:nvPicPr>
          <p:cNvPr id="23" name="Picture 22" descr="EPA Milestone Logo.jpg">
            <a:extLst>
              <a:ext uri="{FF2B5EF4-FFF2-40B4-BE49-F238E27FC236}">
                <a16:creationId xmlns:a16="http://schemas.microsoft.com/office/drawing/2014/main" id="{230554B2-32D3-0448-86C2-56FDDE3DD053}"/>
              </a:ext>
            </a:extLst>
          </p:cNvPr>
          <p:cNvPicPr>
            <a:picLocks noChangeAspect="1"/>
          </p:cNvPicPr>
          <p:nvPr/>
        </p:nvPicPr>
        <p:blipFill>
          <a:blip r:embed="rId2">
            <a:extLst>
              <a:ext uri="{BEBA8EAE-BF5A-486C-A8C5-ECC9F3942E4B}">
                <a14:imgProps xmlns:a14="http://schemas.microsoft.com/office/drawing/2010/main">
                  <a14:imgLayer r:embed="rId6">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867038" y="2555418"/>
            <a:ext cx="584937" cy="584937"/>
          </a:xfrm>
          <a:prstGeom prst="rect">
            <a:avLst/>
          </a:prstGeom>
        </p:spPr>
      </p:pic>
      <p:pic>
        <p:nvPicPr>
          <p:cNvPr id="24" name="Picture 23" descr="EPA Milestone Logo.jpg">
            <a:extLst>
              <a:ext uri="{FF2B5EF4-FFF2-40B4-BE49-F238E27FC236}">
                <a16:creationId xmlns:a16="http://schemas.microsoft.com/office/drawing/2014/main" id="{222C751C-9AD7-7547-8A44-189ADCB2BAAD}"/>
              </a:ext>
            </a:extLst>
          </p:cNvPr>
          <p:cNvPicPr>
            <a:picLocks noChangeAspect="1"/>
          </p:cNvPicPr>
          <p:nvPr/>
        </p:nvPicPr>
        <p:blipFill>
          <a:blip r:embed="rId2">
            <a:extLst>
              <a:ext uri="{BEBA8EAE-BF5A-486C-A8C5-ECC9F3942E4B}">
                <a14:imgProps xmlns:a14="http://schemas.microsoft.com/office/drawing/2010/main">
                  <a14:imgLayer r:embed="rId7">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928256" y="3534617"/>
            <a:ext cx="584937" cy="584937"/>
          </a:xfrm>
          <a:prstGeom prst="rect">
            <a:avLst/>
          </a:prstGeom>
        </p:spPr>
      </p:pic>
      <p:pic>
        <p:nvPicPr>
          <p:cNvPr id="25" name="Picture 24" descr="EPA Milestone Logo.jpg">
            <a:extLst>
              <a:ext uri="{FF2B5EF4-FFF2-40B4-BE49-F238E27FC236}">
                <a16:creationId xmlns:a16="http://schemas.microsoft.com/office/drawing/2014/main" id="{A438D5EA-BC4D-BB4E-94ED-A5C40E854444}"/>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013705" y="3538748"/>
            <a:ext cx="584937" cy="584937"/>
          </a:xfrm>
          <a:prstGeom prst="rect">
            <a:avLst/>
          </a:prstGeom>
        </p:spPr>
      </p:pic>
      <p:pic>
        <p:nvPicPr>
          <p:cNvPr id="26" name="Picture 25" descr="EPA Milestone Logo.jpg">
            <a:extLst>
              <a:ext uri="{FF2B5EF4-FFF2-40B4-BE49-F238E27FC236}">
                <a16:creationId xmlns:a16="http://schemas.microsoft.com/office/drawing/2014/main" id="{65B9FB6A-86B6-5446-B3DA-21ECA8915E66}"/>
              </a:ext>
            </a:extLst>
          </p:cNvPr>
          <p:cNvPicPr>
            <a:picLocks noChangeAspect="1"/>
          </p:cNvPicPr>
          <p:nvPr/>
        </p:nvPicPr>
        <p:blipFill>
          <a:blip r:embed="rId2">
            <a:extLst>
              <a:ext uri="{BEBA8EAE-BF5A-486C-A8C5-ECC9F3942E4B}">
                <a14:imgProps xmlns:a14="http://schemas.microsoft.com/office/drawing/2010/main">
                  <a14:imgLayer r:embed="rId9">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8444768" y="1559221"/>
            <a:ext cx="584937" cy="584937"/>
          </a:xfrm>
          <a:prstGeom prst="rect">
            <a:avLst/>
          </a:prstGeom>
        </p:spPr>
      </p:pic>
      <p:pic>
        <p:nvPicPr>
          <p:cNvPr id="27" name="Picture 26" descr="EPA Milestone Logo.jpg">
            <a:extLst>
              <a:ext uri="{FF2B5EF4-FFF2-40B4-BE49-F238E27FC236}">
                <a16:creationId xmlns:a16="http://schemas.microsoft.com/office/drawing/2014/main" id="{A493F810-E8D6-E840-ADEA-5C09E6A1819C}"/>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083819" y="1559223"/>
            <a:ext cx="584937" cy="584937"/>
          </a:xfrm>
          <a:prstGeom prst="rect">
            <a:avLst/>
          </a:prstGeom>
        </p:spPr>
      </p:pic>
      <p:pic>
        <p:nvPicPr>
          <p:cNvPr id="28" name="Picture 27" descr="EPA Milestone Logo.jpg">
            <a:extLst>
              <a:ext uri="{FF2B5EF4-FFF2-40B4-BE49-F238E27FC236}">
                <a16:creationId xmlns:a16="http://schemas.microsoft.com/office/drawing/2014/main" id="{9A9B5520-B9F7-214F-87A6-1515C65E37EE}"/>
              </a:ext>
            </a:extLst>
          </p:cNvPr>
          <p:cNvPicPr>
            <a:picLocks noChangeAspect="1"/>
          </p:cNvPicPr>
          <p:nvPr/>
        </p:nvPicPr>
        <p:blipFill>
          <a:blip r:embed="rId2">
            <a:extLst>
              <a:ext uri="{BEBA8EAE-BF5A-486C-A8C5-ECC9F3942E4B}">
                <a14:imgProps xmlns:a14="http://schemas.microsoft.com/office/drawing/2010/main">
                  <a14:imgLayer r:embed="rId10">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11062" y="1559224"/>
            <a:ext cx="584937" cy="584937"/>
          </a:xfrm>
          <a:prstGeom prst="rect">
            <a:avLst/>
          </a:prstGeom>
        </p:spPr>
      </p:pic>
      <p:pic>
        <p:nvPicPr>
          <p:cNvPr id="29" name="Picture 28" descr="EPA Milestone Logo.jpg">
            <a:extLst>
              <a:ext uri="{FF2B5EF4-FFF2-40B4-BE49-F238E27FC236}">
                <a16:creationId xmlns:a16="http://schemas.microsoft.com/office/drawing/2014/main" id="{99703370-0CE0-BB40-92F1-73F68AFC9E83}"/>
              </a:ext>
            </a:extLst>
          </p:cNvPr>
          <p:cNvPicPr>
            <a:picLocks noChangeAspect="1"/>
          </p:cNvPicPr>
          <p:nvPr/>
        </p:nvPicPr>
        <p:blipFill>
          <a:blip r:embed="rId2">
            <a:extLst>
              <a:ext uri="{BEBA8EAE-BF5A-486C-A8C5-ECC9F3942E4B}">
                <a14:imgProps xmlns:a14="http://schemas.microsoft.com/office/drawing/2010/main">
                  <a14:imgLayer r:embed="rId11">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944613" y="1559225"/>
            <a:ext cx="584937" cy="584937"/>
          </a:xfrm>
          <a:prstGeom prst="rect">
            <a:avLst/>
          </a:prstGeom>
        </p:spPr>
      </p:pic>
      <p:pic>
        <p:nvPicPr>
          <p:cNvPr id="30" name="Picture 29" descr="EPA Milestone Logo.jpg">
            <a:extLst>
              <a:ext uri="{FF2B5EF4-FFF2-40B4-BE49-F238E27FC236}">
                <a16:creationId xmlns:a16="http://schemas.microsoft.com/office/drawing/2014/main" id="{9EB09FA8-53B0-0042-8EFA-A4834B1EF08A}"/>
              </a:ext>
            </a:extLst>
          </p:cNvPr>
          <p:cNvPicPr>
            <a:picLocks noChangeAspect="1"/>
          </p:cNvPicPr>
          <p:nvPr/>
        </p:nvPicPr>
        <p:blipFill>
          <a:blip r:embed="rId2">
            <a:extLst>
              <a:ext uri="{BEBA8EAE-BF5A-486C-A8C5-ECC9F3942E4B}">
                <a14:imgProps xmlns:a14="http://schemas.microsoft.com/office/drawing/2010/main">
                  <a14:imgLayer r:embed="rId12">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359676" y="1559226"/>
            <a:ext cx="584937" cy="584937"/>
          </a:xfrm>
          <a:prstGeom prst="rect">
            <a:avLst/>
          </a:prstGeom>
        </p:spPr>
      </p:pic>
      <p:pic>
        <p:nvPicPr>
          <p:cNvPr id="31" name="Picture 30" descr="EPA Milestone Logo.jpg">
            <a:extLst>
              <a:ext uri="{FF2B5EF4-FFF2-40B4-BE49-F238E27FC236}">
                <a16:creationId xmlns:a16="http://schemas.microsoft.com/office/drawing/2014/main" id="{4E181915-3ED6-7446-8C97-25E02939BDC6}"/>
              </a:ext>
            </a:extLst>
          </p:cNvPr>
          <p:cNvPicPr>
            <a:picLocks noChangeAspect="1"/>
          </p:cNvPicPr>
          <p:nvPr/>
        </p:nvPicPr>
        <p:blipFill>
          <a:blip r:embed="rId2">
            <a:extLst>
              <a:ext uri="{BEBA8EAE-BF5A-486C-A8C5-ECC9F3942E4B}">
                <a14:imgProps xmlns:a14="http://schemas.microsoft.com/office/drawing/2010/main">
                  <a14:imgLayer r:embed="rId10">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3787713" y="1541784"/>
            <a:ext cx="584937" cy="584937"/>
          </a:xfrm>
          <a:prstGeom prst="rect">
            <a:avLst/>
          </a:prstGeom>
        </p:spPr>
      </p:pic>
      <p:pic>
        <p:nvPicPr>
          <p:cNvPr id="32" name="Picture 31" descr="EPA Milestone Logo.jpg">
            <a:extLst>
              <a:ext uri="{FF2B5EF4-FFF2-40B4-BE49-F238E27FC236}">
                <a16:creationId xmlns:a16="http://schemas.microsoft.com/office/drawing/2014/main" id="{101C02E0-BEE8-C643-9357-3C2F3683520C}"/>
              </a:ext>
            </a:extLst>
          </p:cNvPr>
          <p:cNvPicPr>
            <a:picLocks noChangeAspect="1"/>
          </p:cNvPicPr>
          <p:nvPr/>
        </p:nvPicPr>
        <p:blipFill>
          <a:blip r:embed="rId2">
            <a:extLst>
              <a:ext uri="{BEBA8EAE-BF5A-486C-A8C5-ECC9F3942E4B}">
                <a14:imgProps xmlns:a14="http://schemas.microsoft.com/office/drawing/2010/main">
                  <a14:imgLayer r:embed="rId13">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842403" y="1578064"/>
            <a:ext cx="584937" cy="584937"/>
          </a:xfrm>
          <a:prstGeom prst="rect">
            <a:avLst/>
          </a:prstGeom>
        </p:spPr>
      </p:pic>
      <p:pic>
        <p:nvPicPr>
          <p:cNvPr id="33" name="Picture 32" descr="EPA Milestone Logo.jpg">
            <a:extLst>
              <a:ext uri="{FF2B5EF4-FFF2-40B4-BE49-F238E27FC236}">
                <a16:creationId xmlns:a16="http://schemas.microsoft.com/office/drawing/2014/main" id="{ADB6A6FA-89B5-B242-9C4D-D4B9E0EBAC82}"/>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275954" y="1559221"/>
            <a:ext cx="584937" cy="584937"/>
          </a:xfrm>
          <a:prstGeom prst="rect">
            <a:avLst/>
          </a:prstGeom>
        </p:spPr>
      </p:pic>
      <p:pic>
        <p:nvPicPr>
          <p:cNvPr id="34" name="Picture 33" descr="EPA Milestone Logo.jpg">
            <a:extLst>
              <a:ext uri="{FF2B5EF4-FFF2-40B4-BE49-F238E27FC236}">
                <a16:creationId xmlns:a16="http://schemas.microsoft.com/office/drawing/2014/main" id="{264B9770-E8AA-ED4B-84B3-78C4552C0269}"/>
              </a:ext>
            </a:extLst>
          </p:cNvPr>
          <p:cNvPicPr>
            <a:picLocks noChangeAspect="1"/>
          </p:cNvPicPr>
          <p:nvPr/>
        </p:nvPicPr>
        <p:blipFill>
          <a:blip r:embed="rId2">
            <a:extLst>
              <a:ext uri="{BEBA8EAE-BF5A-486C-A8C5-ECC9F3942E4B}">
                <a14:imgProps xmlns:a14="http://schemas.microsoft.com/office/drawing/2010/main">
                  <a14:imgLayer r:embed="rId1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694865" y="1559222"/>
            <a:ext cx="584937" cy="584937"/>
          </a:xfrm>
          <a:prstGeom prst="rect">
            <a:avLst/>
          </a:prstGeom>
        </p:spPr>
      </p:pic>
      <p:pic>
        <p:nvPicPr>
          <p:cNvPr id="35" name="Picture 34" descr="EPA Milestone Logo.jpg">
            <a:extLst>
              <a:ext uri="{FF2B5EF4-FFF2-40B4-BE49-F238E27FC236}">
                <a16:creationId xmlns:a16="http://schemas.microsoft.com/office/drawing/2014/main" id="{85511614-D96F-6245-B6DD-22A583C7D1B1}"/>
              </a:ext>
            </a:extLst>
          </p:cNvPr>
          <p:cNvPicPr>
            <a:picLocks noChangeAspect="1"/>
          </p:cNvPicPr>
          <p:nvPr/>
        </p:nvPicPr>
        <p:blipFill>
          <a:blip r:embed="rId2">
            <a:extLst>
              <a:ext uri="{BEBA8EAE-BF5A-486C-A8C5-ECC9F3942E4B}">
                <a14:imgProps xmlns:a14="http://schemas.microsoft.com/office/drawing/2010/main">
                  <a14:imgLayer r:embed="rId15">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471963" y="469530"/>
            <a:ext cx="584937" cy="584937"/>
          </a:xfrm>
          <a:prstGeom prst="rect">
            <a:avLst/>
          </a:prstGeom>
        </p:spPr>
      </p:pic>
      <p:pic>
        <p:nvPicPr>
          <p:cNvPr id="36" name="Picture 35" descr="EPA Milestone Logo.jpg">
            <a:extLst>
              <a:ext uri="{FF2B5EF4-FFF2-40B4-BE49-F238E27FC236}">
                <a16:creationId xmlns:a16="http://schemas.microsoft.com/office/drawing/2014/main" id="{0A2A6F68-7CF4-1841-9B83-0096D0392CAF}"/>
              </a:ext>
            </a:extLst>
          </p:cNvPr>
          <p:cNvPicPr>
            <a:picLocks noChangeAspect="1"/>
          </p:cNvPicPr>
          <p:nvPr/>
        </p:nvPicPr>
        <p:blipFill>
          <a:blip r:embed="rId2">
            <a:extLst>
              <a:ext uri="{BEBA8EAE-BF5A-486C-A8C5-ECC9F3942E4B}">
                <a14:imgProps xmlns:a14="http://schemas.microsoft.com/office/drawing/2010/main">
                  <a14:imgLayer r:embed="rId16">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11061" y="477686"/>
            <a:ext cx="584937" cy="584937"/>
          </a:xfrm>
          <a:prstGeom prst="rect">
            <a:avLst/>
          </a:prstGeom>
        </p:spPr>
      </p:pic>
      <p:sp>
        <p:nvSpPr>
          <p:cNvPr id="5" name="TextBox 4">
            <a:extLst>
              <a:ext uri="{FF2B5EF4-FFF2-40B4-BE49-F238E27FC236}">
                <a16:creationId xmlns:a16="http://schemas.microsoft.com/office/drawing/2014/main" id="{1586AC4D-2CE5-9140-8199-2E7A285B1CAF}"/>
              </a:ext>
            </a:extLst>
          </p:cNvPr>
          <p:cNvSpPr txBox="1"/>
          <p:nvPr/>
        </p:nvSpPr>
        <p:spPr>
          <a:xfrm>
            <a:off x="206214" y="2690668"/>
            <a:ext cx="3001235" cy="369332"/>
          </a:xfrm>
          <a:prstGeom prst="rect">
            <a:avLst/>
          </a:prstGeom>
          <a:noFill/>
        </p:spPr>
        <p:txBody>
          <a:bodyPr wrap="square" rtlCol="0">
            <a:spAutoFit/>
          </a:bodyPr>
          <a:lstStyle/>
          <a:p>
            <a:pPr algn="ctr"/>
            <a:r>
              <a:rPr lang="en-US" b="1" dirty="0"/>
              <a:t>Foundations of Discipline</a:t>
            </a:r>
          </a:p>
        </p:txBody>
      </p:sp>
      <p:sp>
        <p:nvSpPr>
          <p:cNvPr id="37" name="TextBox 36">
            <a:extLst>
              <a:ext uri="{FF2B5EF4-FFF2-40B4-BE49-F238E27FC236}">
                <a16:creationId xmlns:a16="http://schemas.microsoft.com/office/drawing/2014/main" id="{CFC9CADB-8581-D54C-B833-B3968434ECF8}"/>
              </a:ext>
            </a:extLst>
          </p:cNvPr>
          <p:cNvSpPr txBox="1"/>
          <p:nvPr/>
        </p:nvSpPr>
        <p:spPr>
          <a:xfrm>
            <a:off x="369103" y="1523996"/>
            <a:ext cx="2675467" cy="369332"/>
          </a:xfrm>
          <a:prstGeom prst="rect">
            <a:avLst/>
          </a:prstGeom>
          <a:noFill/>
        </p:spPr>
        <p:txBody>
          <a:bodyPr wrap="square" rtlCol="0">
            <a:spAutoFit/>
          </a:bodyPr>
          <a:lstStyle/>
          <a:p>
            <a:pPr algn="ctr"/>
            <a:r>
              <a:rPr lang="en-US" b="1" dirty="0"/>
              <a:t>Core of Discipline</a:t>
            </a:r>
          </a:p>
        </p:txBody>
      </p:sp>
      <p:sp>
        <p:nvSpPr>
          <p:cNvPr id="38" name="TextBox 37">
            <a:extLst>
              <a:ext uri="{FF2B5EF4-FFF2-40B4-BE49-F238E27FC236}">
                <a16:creationId xmlns:a16="http://schemas.microsoft.com/office/drawing/2014/main" id="{72803CA2-8086-9247-A6CA-0B324DAF51F8}"/>
              </a:ext>
            </a:extLst>
          </p:cNvPr>
          <p:cNvSpPr txBox="1"/>
          <p:nvPr/>
        </p:nvSpPr>
        <p:spPr>
          <a:xfrm>
            <a:off x="369100" y="3586530"/>
            <a:ext cx="2838350" cy="400110"/>
          </a:xfrm>
          <a:prstGeom prst="rect">
            <a:avLst/>
          </a:prstGeom>
          <a:noFill/>
        </p:spPr>
        <p:txBody>
          <a:bodyPr wrap="square" rtlCol="0">
            <a:spAutoFit/>
          </a:bodyPr>
          <a:lstStyle/>
          <a:p>
            <a:pPr algn="ctr"/>
            <a:r>
              <a:rPr lang="en-US" b="1" dirty="0"/>
              <a:t>Tran</a:t>
            </a:r>
            <a:r>
              <a:rPr lang="en-US" sz="2000" b="1" dirty="0"/>
              <a:t>s</a:t>
            </a:r>
            <a:r>
              <a:rPr lang="en-US" b="1" dirty="0"/>
              <a:t>ition to Discipline</a:t>
            </a:r>
          </a:p>
        </p:txBody>
      </p:sp>
      <p:sp>
        <p:nvSpPr>
          <p:cNvPr id="39" name="TextBox 38">
            <a:extLst>
              <a:ext uri="{FF2B5EF4-FFF2-40B4-BE49-F238E27FC236}">
                <a16:creationId xmlns:a16="http://schemas.microsoft.com/office/drawing/2014/main" id="{7D848B92-AA24-214F-8AA3-A4E59D4E792A}"/>
              </a:ext>
            </a:extLst>
          </p:cNvPr>
          <p:cNvSpPr txBox="1"/>
          <p:nvPr/>
        </p:nvSpPr>
        <p:spPr>
          <a:xfrm>
            <a:off x="369099" y="561943"/>
            <a:ext cx="2675467" cy="369332"/>
          </a:xfrm>
          <a:prstGeom prst="rect">
            <a:avLst/>
          </a:prstGeom>
          <a:noFill/>
        </p:spPr>
        <p:txBody>
          <a:bodyPr wrap="square" rtlCol="0">
            <a:spAutoFit/>
          </a:bodyPr>
          <a:lstStyle/>
          <a:p>
            <a:pPr algn="ctr"/>
            <a:r>
              <a:rPr lang="en-US" b="1" dirty="0"/>
              <a:t>Transition to Practice</a:t>
            </a:r>
          </a:p>
        </p:txBody>
      </p:sp>
    </p:spTree>
    <p:extLst>
      <p:ext uri="{BB962C8B-B14F-4D97-AF65-F5344CB8AC3E}">
        <p14:creationId xmlns:p14="http://schemas.microsoft.com/office/powerpoint/2010/main" val="247954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0607" y="1298448"/>
            <a:ext cx="3847930" cy="3255264"/>
          </a:xfrm>
        </p:spPr>
        <p:txBody>
          <a:bodyPr vert="horz" lIns="91440" tIns="45720" rIns="91440" bIns="45720" rtlCol="0" anchor="b">
            <a:normAutofit/>
          </a:bodyPr>
          <a:lstStyle/>
          <a:p>
            <a:r>
              <a:rPr lang="en-US" dirty="0">
                <a:solidFill>
                  <a:srgbClr val="FFFFFF"/>
                </a:solidFill>
              </a:rPr>
              <a:t>Audience</a:t>
            </a:r>
            <a:br>
              <a:rPr lang="en-US" dirty="0">
                <a:solidFill>
                  <a:srgbClr val="FFFFFF"/>
                </a:solidFill>
              </a:rPr>
            </a:br>
            <a:r>
              <a:rPr lang="en-US" dirty="0">
                <a:solidFill>
                  <a:srgbClr val="FFFFFF"/>
                </a:solidFill>
              </a:rPr>
              <a:t>Check-in</a:t>
            </a:r>
          </a:p>
        </p:txBody>
      </p:sp>
      <p:sp>
        <p:nvSpPr>
          <p:cNvPr id="18" name="Rectangle 17">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5275608" y="1346845"/>
            <a:ext cx="3054096" cy="2015703"/>
          </a:xfrm>
          <a:prstGeom prst="rect">
            <a:avLst/>
          </a:prstGeom>
        </p:spPr>
      </p:pic>
      <p:sp>
        <p:nvSpPr>
          <p:cNvPr id="20" name="Rectangle 19">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9106979" y="2888451"/>
            <a:ext cx="1912559" cy="3035808"/>
          </a:xfrm>
          <a:prstGeom prst="rect">
            <a:avLst/>
          </a:prstGeom>
        </p:spPr>
      </p:pic>
      <p:sp>
        <p:nvSpPr>
          <p:cNvPr id="26" name="Rectangle 25">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873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7" y="1298448"/>
            <a:ext cx="3685070" cy="3255264"/>
          </a:xfrm>
        </p:spPr>
        <p:txBody>
          <a:bodyPr vert="horz" lIns="91440" tIns="45720" rIns="91440" bIns="45720" rtlCol="0" anchor="b">
            <a:normAutofit/>
          </a:bodyPr>
          <a:lstStyle/>
          <a:p>
            <a:r>
              <a:rPr lang="en-US">
                <a:solidFill>
                  <a:srgbClr val="FFFFFF"/>
                </a:solidFill>
              </a:rPr>
              <a:t>How will this work?</a:t>
            </a:r>
          </a:p>
        </p:txBody>
      </p:sp>
      <p:pic>
        <p:nvPicPr>
          <p:cNvPr id="4" name="Picture 3" descr="gears.jpg"/>
          <p:cNvPicPr>
            <a:picLocks noChangeAspect="1"/>
          </p:cNvPicPr>
          <p:nvPr/>
        </p:nvPicPr>
        <p:blipFill rotWithShape="1">
          <a:blip r:embed="rId2">
            <a:extLst>
              <a:ext uri="{BEBA8EAE-BF5A-486C-A8C5-ECC9F3942E4B}">
                <a14:imgProps xmlns:a14="http://schemas.microsoft.com/office/drawing/2010/main">
                  <a14:imgLayer r:embed="rId3">
                    <a14:imgEffect>
                      <a14:backgroundRemoval t="15625" b="80188" l="15188" r="84750">
                        <a14:foregroundMark x1="40938" y1="34875" x2="40938" y2="34875"/>
                        <a14:foregroundMark x1="41625" y1="39938" x2="41625" y2="39938"/>
                        <a14:foregroundMark x1="36563" y1="35188" x2="36563" y2="35188"/>
                        <a14:foregroundMark x1="28625" y1="26125" x2="28625" y2="26125"/>
                        <a14:foregroundMark x1="23875" y1="26875" x2="23875" y2="26875"/>
                        <a14:foregroundMark x1="22063" y1="30875" x2="22063" y2="30875"/>
                        <a14:foregroundMark x1="24250" y1="34125" x2="24250" y2="34125"/>
                        <a14:foregroundMark x1="28625" y1="34500" x2="28625" y2="34500"/>
                        <a14:foregroundMark x1="30813" y1="30125" x2="30813" y2="30125"/>
                        <a14:foregroundMark x1="34063" y1="46813" x2="34063" y2="46813"/>
                        <a14:foregroundMark x1="23875" y1="51188" x2="23875" y2="51188"/>
                        <a14:foregroundMark x1="29000" y1="53312" x2="29000" y2="53312"/>
                        <a14:foregroundMark x1="30813" y1="47563" x2="30813" y2="47563"/>
                        <a14:foregroundMark x1="36938" y1="60938" x2="36938" y2="60938"/>
                        <a14:foregroundMark x1="36938" y1="64563" x2="36938" y2="64563"/>
                        <a14:foregroundMark x1="32625" y1="60563" x2="32625" y2="60563"/>
                        <a14:foregroundMark x1="38000" y1="56938" x2="38000" y2="56938"/>
                        <a14:foregroundMark x1="43438" y1="60250" x2="43438" y2="60250"/>
                        <a14:foregroundMark x1="43813" y1="67125" x2="43813" y2="67125"/>
                        <a14:foregroundMark x1="37688" y1="69625" x2="37688" y2="69625"/>
                        <a14:foregroundMark x1="32625" y1="66375" x2="32625" y2="66375"/>
                        <a14:foregroundMark x1="47063" y1="65688" x2="47063" y2="65688"/>
                        <a14:foregroundMark x1="28250" y1="62063" x2="28250" y2="62063"/>
                        <a14:foregroundMark x1="44563" y1="45375" x2="44563" y2="45375"/>
                        <a14:foregroundMark x1="51063" y1="49688" x2="51063" y2="49688"/>
                        <a14:foregroundMark x1="51063" y1="46438" x2="51063" y2="46438"/>
                        <a14:foregroundMark x1="58688" y1="54063" x2="58688" y2="54063"/>
                        <a14:foregroundMark x1="68500" y1="54063" x2="68500" y2="54063"/>
                        <a14:foregroundMark x1="68813" y1="60938" x2="68813" y2="60938"/>
                        <a14:foregroundMark x1="63063" y1="65688" x2="63063" y2="65688"/>
                        <a14:foregroundMark x1="56125" y1="62063" x2="56125" y2="62063"/>
                        <a14:foregroundMark x1="61938" y1="59500" x2="61938" y2="59500"/>
                        <a14:foregroundMark x1="57250" y1="29750" x2="57250" y2="29750"/>
                        <a14:foregroundMark x1="65563" y1="42438" x2="65563" y2="42438"/>
                        <a14:foregroundMark x1="70313" y1="35938" x2="70313" y2="35938"/>
                        <a14:foregroundMark x1="68125" y1="39188" x2="68125" y2="39188"/>
                        <a14:foregroundMark x1="22063" y1="40313" x2="22063" y2="40313"/>
                        <a14:backgroundMark x1="29000" y1="41000" x2="29000" y2="41000"/>
                        <a14:backgroundMark x1="32938" y1="71813" x2="32938" y2="71813"/>
                        <a14:backgroundMark x1="42375" y1="71438" x2="42375" y2="71438"/>
                        <a14:backgroundMark x1="71000" y1="41375" x2="71000" y2="41375"/>
                      </a14:backgroundRemoval>
                    </a14:imgEffect>
                  </a14:imgLayer>
                </a14:imgProps>
              </a:ext>
              <a:ext uri="{28A0092B-C50C-407E-A947-70E740481C1C}">
                <a14:useLocalDpi xmlns:a14="http://schemas.microsoft.com/office/drawing/2010/main" val="0"/>
              </a:ext>
            </a:extLst>
          </a:blip>
          <a:srcRect t="7224" r="-1" b="9055"/>
          <a:stretch/>
        </p:blipFill>
        <p:spPr>
          <a:xfrm>
            <a:off x="5120640" y="759599"/>
            <a:ext cx="6367271" cy="5330650"/>
          </a:xfrm>
          <a:prstGeom prst="rect">
            <a:avLst/>
          </a:prstGeom>
        </p:spPr>
      </p:pic>
      <p:sp>
        <p:nvSpPr>
          <p:cNvPr id="17" name="Rectangle 16">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6224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mohr\AppData\Local\Microsoft\Windows\Temporary Internet Files\Content.IE5\X58L27GS\doctor_illust03_01[1].gif">
            <a:extLst>
              <a:ext uri="{FF2B5EF4-FFF2-40B4-BE49-F238E27FC236}">
                <a16:creationId xmlns:a16="http://schemas.microsoft.com/office/drawing/2014/main" id="{9C08F745-1839-0948-A18E-B2C2F5F5EF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157" y="2298216"/>
            <a:ext cx="1604963" cy="183424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FD29E896-7ACA-A348-A312-034C5A77644B}"/>
              </a:ext>
            </a:extLst>
          </p:cNvPr>
          <p:cNvSpPr txBox="1"/>
          <p:nvPr/>
        </p:nvSpPr>
        <p:spPr>
          <a:xfrm>
            <a:off x="376238" y="4038385"/>
            <a:ext cx="1323975"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Resident</a:t>
            </a:r>
            <a:endParaRPr lang="en-CA" b="1"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364B3292-C50D-A04D-8B2A-8DEBC03BEF1A}"/>
              </a:ext>
            </a:extLst>
          </p:cNvPr>
          <p:cNvSpPr txBox="1"/>
          <p:nvPr/>
        </p:nvSpPr>
        <p:spPr>
          <a:xfrm>
            <a:off x="3888575" y="2018821"/>
            <a:ext cx="4115436" cy="1692771"/>
          </a:xfrm>
          <a:prstGeom prst="rect">
            <a:avLst/>
          </a:prstGeom>
          <a:noFill/>
          <a:ln w="19050">
            <a:noFill/>
          </a:ln>
        </p:spPr>
        <p:txBody>
          <a:bodyPr wrap="square" rtlCol="0">
            <a:spAutoFit/>
          </a:bodyPr>
          <a:lstStyle/>
          <a:p>
            <a:r>
              <a:rPr lang="en-US" sz="2400" b="1" dirty="0">
                <a:latin typeface="Verdana" panose="020B0604030504040204" pitchFamily="34" charset="0"/>
                <a:ea typeface="Verdana" panose="020B0604030504040204" pitchFamily="34" charset="0"/>
                <a:cs typeface="Verdana" panose="020B0604030504040204" pitchFamily="34" charset="0"/>
              </a:rPr>
              <a:t>Plans their learning</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Views Curriculum Map</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Know what EPAs working on</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Develops a Personal Learning Plan</a:t>
            </a:r>
          </a:p>
        </p:txBody>
      </p:sp>
      <p:pic>
        <p:nvPicPr>
          <p:cNvPr id="11" name="Picture 4" descr="C:\Users\cmohr\AppData\Local\Microsoft\Windows\Temporary Internet Files\Content.IE5\X58L27GS\1393580373[1].png">
            <a:extLst>
              <a:ext uri="{FF2B5EF4-FFF2-40B4-BE49-F238E27FC236}">
                <a16:creationId xmlns:a16="http://schemas.microsoft.com/office/drawing/2014/main" id="{CC62970E-4746-8A44-BD5E-E7B6E7118E0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491" b="27772"/>
          <a:stretch/>
        </p:blipFill>
        <p:spPr bwMode="auto">
          <a:xfrm>
            <a:off x="1253411" y="4865408"/>
            <a:ext cx="1330485" cy="84173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a:extLst>
              <a:ext uri="{FF2B5EF4-FFF2-40B4-BE49-F238E27FC236}">
                <a16:creationId xmlns:a16="http://schemas.microsoft.com/office/drawing/2014/main" id="{8A6CE95B-0E3E-1042-BD25-A9D52D46E0F9}"/>
              </a:ext>
            </a:extLst>
          </p:cNvPr>
          <p:cNvSpPr txBox="1"/>
          <p:nvPr/>
        </p:nvSpPr>
        <p:spPr>
          <a:xfrm>
            <a:off x="2474120" y="5414756"/>
            <a:ext cx="1651716" cy="584775"/>
          </a:xfrm>
          <a:prstGeom prst="rect">
            <a:avLst/>
          </a:prstGeom>
          <a:noFill/>
        </p:spPr>
        <p:txBody>
          <a:bodyPr wrap="square" rtlCol="0">
            <a:spAutoFit/>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Supported </a:t>
            </a:r>
            <a:br>
              <a:rPr lang="en-US" sz="1600" dirty="0">
                <a:latin typeface="Verdana" panose="020B0604030504040204" pitchFamily="34" charset="0"/>
                <a:ea typeface="Verdana" panose="020B0604030504040204" pitchFamily="34" charset="0"/>
                <a:cs typeface="Verdana" panose="020B0604030504040204" pitchFamily="34" charset="0"/>
              </a:rPr>
            </a:br>
            <a:r>
              <a:rPr lang="en-US" sz="1600" dirty="0">
                <a:latin typeface="Verdana" panose="020B0604030504040204" pitchFamily="34" charset="0"/>
                <a:ea typeface="Verdana" panose="020B0604030504040204" pitchFamily="34" charset="0"/>
                <a:cs typeface="Verdana" panose="020B0604030504040204" pitchFamily="34" charset="0"/>
              </a:rPr>
              <a:t>by technology</a:t>
            </a:r>
            <a:endParaRPr lang="en-CA" sz="1600" dirty="0">
              <a:latin typeface="Verdana" panose="020B0604030504040204" pitchFamily="34" charset="0"/>
              <a:ea typeface="Verdana" panose="020B0604030504040204" pitchFamily="34" charset="0"/>
              <a:cs typeface="Verdana" panose="020B0604030504040204" pitchFamily="34" charset="0"/>
            </a:endParaRPr>
          </a:p>
        </p:txBody>
      </p:sp>
      <p:sp>
        <p:nvSpPr>
          <p:cNvPr id="13" name="Right Arrow 12">
            <a:extLst>
              <a:ext uri="{FF2B5EF4-FFF2-40B4-BE49-F238E27FC236}">
                <a16:creationId xmlns:a16="http://schemas.microsoft.com/office/drawing/2014/main" id="{A5084D6A-E15A-0945-BFCC-4CA53C56287D}"/>
              </a:ext>
            </a:extLst>
          </p:cNvPr>
          <p:cNvSpPr/>
          <p:nvPr/>
        </p:nvSpPr>
        <p:spPr>
          <a:xfrm>
            <a:off x="2686049" y="2587458"/>
            <a:ext cx="985837"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634FD2B1-88C2-5447-AFEA-6EE7DDF08BC9}"/>
              </a:ext>
            </a:extLst>
          </p:cNvPr>
          <p:cNvSpPr/>
          <p:nvPr/>
        </p:nvSpPr>
        <p:spPr>
          <a:xfrm>
            <a:off x="8296898" y="2608031"/>
            <a:ext cx="985837"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9EE1AE94-C352-1C44-AD9E-C52C7E952A83}"/>
              </a:ext>
            </a:extLst>
          </p:cNvPr>
          <p:cNvPicPr>
            <a:picLocks noChangeAspect="1" noChangeArrowheads="1"/>
          </p:cNvPicPr>
          <p:nvPr/>
        </p:nvPicPr>
        <p:blipFill>
          <a:blip r:embed="rId4"/>
          <a:srcRect/>
          <a:stretch/>
        </p:blipFill>
        <p:spPr bwMode="auto">
          <a:xfrm>
            <a:off x="10596184" y="1076474"/>
            <a:ext cx="1248764" cy="2796713"/>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a:extLst>
              <a:ext uri="{FF2B5EF4-FFF2-40B4-BE49-F238E27FC236}">
                <a16:creationId xmlns:a16="http://schemas.microsoft.com/office/drawing/2014/main" id="{10F9C30F-559D-C84B-BF85-DDAFB9422910}"/>
              </a:ext>
            </a:extLst>
          </p:cNvPr>
          <p:cNvSpPr txBox="1"/>
          <p:nvPr/>
        </p:nvSpPr>
        <p:spPr>
          <a:xfrm>
            <a:off x="7829550" y="4255224"/>
            <a:ext cx="4289897" cy="1754326"/>
          </a:xfrm>
          <a:prstGeom prst="rect">
            <a:avLst/>
          </a:prstGeom>
          <a:noFill/>
          <a:ln w="19050">
            <a:noFill/>
          </a:ln>
        </p:spPr>
        <p:txBody>
          <a:bodyPr wrap="square" rtlCol="0">
            <a:spAutoFit/>
          </a:bodyPr>
          <a:lstStyle/>
          <a:p>
            <a:r>
              <a:rPr lang="en-US" sz="2400" b="1" dirty="0">
                <a:latin typeface="Verdana" panose="020B0604030504040204" pitchFamily="34" charset="0"/>
                <a:ea typeface="Verdana" panose="020B0604030504040204" pitchFamily="34" charset="0"/>
                <a:cs typeface="Verdana" panose="020B0604030504040204" pitchFamily="34" charset="0"/>
              </a:rPr>
              <a:t>Sets Objectives for Rotation</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Based on Curriculum Map</a:t>
            </a:r>
          </a:p>
          <a:p>
            <a:pPr marL="214313" indent="-214313">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Based on Personal Learning Plan</a:t>
            </a:r>
          </a:p>
        </p:txBody>
      </p:sp>
      <p:sp>
        <p:nvSpPr>
          <p:cNvPr id="18" name="TextBox 17">
            <a:extLst>
              <a:ext uri="{FF2B5EF4-FFF2-40B4-BE49-F238E27FC236}">
                <a16:creationId xmlns:a16="http://schemas.microsoft.com/office/drawing/2014/main" id="{55FD0D00-EE7E-7E40-998E-6C7900A417EE}"/>
              </a:ext>
            </a:extLst>
          </p:cNvPr>
          <p:cNvSpPr txBox="1"/>
          <p:nvPr/>
        </p:nvSpPr>
        <p:spPr>
          <a:xfrm>
            <a:off x="10385908" y="3792727"/>
            <a:ext cx="1604960"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Supervisor</a:t>
            </a:r>
            <a:endParaRPr lang="en-CA" b="1" dirty="0">
              <a:latin typeface="Verdana" panose="020B0604030504040204" pitchFamily="34" charset="0"/>
              <a:ea typeface="Verdana" panose="020B0604030504040204" pitchFamily="34" charset="0"/>
              <a:cs typeface="Verdana" panose="020B0604030504040204" pitchFamily="34" charset="0"/>
            </a:endParaRPr>
          </a:p>
        </p:txBody>
      </p:sp>
      <p:pic>
        <p:nvPicPr>
          <p:cNvPr id="9" name="Graphic 8" descr="Map with pin">
            <a:extLst>
              <a:ext uri="{FF2B5EF4-FFF2-40B4-BE49-F238E27FC236}">
                <a16:creationId xmlns:a16="http://schemas.microsoft.com/office/drawing/2014/main" id="{C84C2C54-696D-874E-90BB-28D200E0C8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78750" y="683651"/>
            <a:ext cx="1350768" cy="1350768"/>
          </a:xfrm>
          <a:prstGeom prst="rect">
            <a:avLst/>
          </a:prstGeom>
        </p:spPr>
      </p:pic>
      <p:pic>
        <p:nvPicPr>
          <p:cNvPr id="19" name="Picture 18" descr="coach-clipart-coach-clipart-COACH.jpg">
            <a:extLst>
              <a:ext uri="{FF2B5EF4-FFF2-40B4-BE49-F238E27FC236}">
                <a16:creationId xmlns:a16="http://schemas.microsoft.com/office/drawing/2014/main" id="{06496A50-15E5-6842-8426-E5EF679774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4195" y="509839"/>
            <a:ext cx="688395" cy="2013321"/>
          </a:xfrm>
          <a:prstGeom prst="rect">
            <a:avLst/>
          </a:prstGeom>
        </p:spPr>
      </p:pic>
      <p:sp>
        <p:nvSpPr>
          <p:cNvPr id="20" name="TextBox 19">
            <a:extLst>
              <a:ext uri="{FF2B5EF4-FFF2-40B4-BE49-F238E27FC236}">
                <a16:creationId xmlns:a16="http://schemas.microsoft.com/office/drawing/2014/main" id="{84A3D05F-4FC8-7649-8D69-416A9EE2666B}"/>
              </a:ext>
            </a:extLst>
          </p:cNvPr>
          <p:cNvSpPr txBox="1"/>
          <p:nvPr/>
        </p:nvSpPr>
        <p:spPr>
          <a:xfrm>
            <a:off x="8004011" y="325173"/>
            <a:ext cx="2381897" cy="369332"/>
          </a:xfrm>
          <a:prstGeom prst="rect">
            <a:avLst/>
          </a:prstGeom>
          <a:noFill/>
        </p:spPr>
        <p:txBody>
          <a:bodyPr wrap="square" rtlCol="0">
            <a:spAutoFit/>
          </a:bodyPr>
          <a:lstStyle/>
          <a:p>
            <a:pPr algn="ctr"/>
            <a:r>
              <a:rPr lang="en-US" b="1" dirty="0">
                <a:latin typeface="Verdana" panose="020B0604030504040204" pitchFamily="34" charset="0"/>
                <a:ea typeface="Verdana" panose="020B0604030504040204" pitchFamily="34" charset="0"/>
                <a:cs typeface="Verdana" panose="020B0604030504040204" pitchFamily="34" charset="0"/>
              </a:rPr>
              <a:t>Academic Coach</a:t>
            </a:r>
            <a:endParaRPr lang="en-CA" b="1" dirty="0">
              <a:latin typeface="Verdana" panose="020B0604030504040204" pitchFamily="34" charset="0"/>
              <a:ea typeface="Verdana" panose="020B0604030504040204" pitchFamily="34" charset="0"/>
              <a:cs typeface="Verdana" panose="020B0604030504040204" pitchFamily="34" charset="0"/>
            </a:endParaRPr>
          </a:p>
        </p:txBody>
      </p:sp>
      <p:pic>
        <p:nvPicPr>
          <p:cNvPr id="22" name="Picture 21" descr="A screenshot of a computer&#10;&#10;Description automatically generated">
            <a:extLst>
              <a:ext uri="{FF2B5EF4-FFF2-40B4-BE49-F238E27FC236}">
                <a16:creationId xmlns:a16="http://schemas.microsoft.com/office/drawing/2014/main" id="{B7A3246A-0108-C84B-B5E8-2A14E447C264}"/>
              </a:ext>
            </a:extLst>
          </p:cNvPr>
          <p:cNvPicPr>
            <a:picLocks noChangeAspect="1"/>
          </p:cNvPicPr>
          <p:nvPr/>
        </p:nvPicPr>
        <p:blipFill rotWithShape="1">
          <a:blip r:embed="rId8"/>
          <a:srcRect l="1470" t="21307" r="4330" b="28963"/>
          <a:stretch/>
        </p:blipFill>
        <p:spPr>
          <a:xfrm>
            <a:off x="193773" y="294229"/>
            <a:ext cx="2777698" cy="916504"/>
          </a:xfrm>
          <a:prstGeom prst="rect">
            <a:avLst/>
          </a:prstGeom>
          <a:ln>
            <a:solidFill>
              <a:srgbClr val="002060"/>
            </a:solidFill>
          </a:ln>
        </p:spPr>
      </p:pic>
      <p:pic>
        <p:nvPicPr>
          <p:cNvPr id="21" name="Picture 20" descr="A screenshot of a computer&#10;&#10;Description automatically generated">
            <a:extLst>
              <a:ext uri="{FF2B5EF4-FFF2-40B4-BE49-F238E27FC236}">
                <a16:creationId xmlns:a16="http://schemas.microsoft.com/office/drawing/2014/main" id="{4A8FAD0F-642D-E849-931C-21B6B5243754}"/>
              </a:ext>
            </a:extLst>
          </p:cNvPr>
          <p:cNvPicPr>
            <a:picLocks noChangeAspect="1"/>
          </p:cNvPicPr>
          <p:nvPr/>
        </p:nvPicPr>
        <p:blipFill rotWithShape="1">
          <a:blip r:embed="rId9"/>
          <a:srcRect l="785" t="20579" r="50000" b="1763"/>
          <a:stretch/>
        </p:blipFill>
        <p:spPr>
          <a:xfrm>
            <a:off x="1775546" y="1008558"/>
            <a:ext cx="1180861" cy="1164561"/>
          </a:xfrm>
          <a:prstGeom prst="rect">
            <a:avLst/>
          </a:prstGeom>
          <a:ln>
            <a:solidFill>
              <a:srgbClr val="002060"/>
            </a:solidFill>
          </a:ln>
        </p:spPr>
      </p:pic>
      <p:cxnSp>
        <p:nvCxnSpPr>
          <p:cNvPr id="6" name="Straight Connector 5">
            <a:extLst>
              <a:ext uri="{FF2B5EF4-FFF2-40B4-BE49-F238E27FC236}">
                <a16:creationId xmlns:a16="http://schemas.microsoft.com/office/drawing/2014/main" id="{1A484D62-C1BD-CF42-ABDF-68FC75DF6CB4}"/>
              </a:ext>
            </a:extLst>
          </p:cNvPr>
          <p:cNvCxnSpPr/>
          <p:nvPr/>
        </p:nvCxnSpPr>
        <p:spPr>
          <a:xfrm flipV="1">
            <a:off x="711200" y="1303867"/>
            <a:ext cx="304800" cy="795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F466412-27F7-FF46-8CDA-133BFD14EBF8}"/>
              </a:ext>
            </a:extLst>
          </p:cNvPr>
          <p:cNvCxnSpPr>
            <a:cxnSpLocks/>
          </p:cNvCxnSpPr>
          <p:nvPr/>
        </p:nvCxnSpPr>
        <p:spPr>
          <a:xfrm flipV="1">
            <a:off x="711200" y="1939447"/>
            <a:ext cx="960438" cy="160286"/>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55837DD8-34E3-8F4B-B90A-790F0423B349}"/>
              </a:ext>
            </a:extLst>
          </p:cNvPr>
          <p:cNvPicPr>
            <a:picLocks noChangeAspect="1"/>
          </p:cNvPicPr>
          <p:nvPr/>
        </p:nvPicPr>
        <p:blipFill>
          <a:blip r:embed="rId10"/>
          <a:srcRect l="7869" r="7869"/>
          <a:stretch/>
        </p:blipFill>
        <p:spPr>
          <a:xfrm>
            <a:off x="9965172" y="887491"/>
            <a:ext cx="841472" cy="1104044"/>
          </a:xfrm>
          <a:prstGeom prst="rect">
            <a:avLst/>
          </a:prstGeom>
          <a:ln>
            <a:solidFill>
              <a:srgbClr val="002060"/>
            </a:solidFill>
          </a:ln>
        </p:spPr>
      </p:pic>
      <p:pic>
        <p:nvPicPr>
          <p:cNvPr id="26" name="Picture 25">
            <a:extLst>
              <a:ext uri="{FF2B5EF4-FFF2-40B4-BE49-F238E27FC236}">
                <a16:creationId xmlns:a16="http://schemas.microsoft.com/office/drawing/2014/main" id="{402672B6-E582-DB42-9557-7DBF9C2711C0}"/>
              </a:ext>
            </a:extLst>
          </p:cNvPr>
          <p:cNvPicPr>
            <a:picLocks noChangeAspect="1"/>
          </p:cNvPicPr>
          <p:nvPr/>
        </p:nvPicPr>
        <p:blipFill>
          <a:blip r:embed="rId11"/>
          <a:srcRect l="5435" r="5435"/>
          <a:stretch/>
        </p:blipFill>
        <p:spPr>
          <a:xfrm>
            <a:off x="217273" y="2104112"/>
            <a:ext cx="870389" cy="1111226"/>
          </a:xfrm>
          <a:prstGeom prst="rect">
            <a:avLst/>
          </a:prstGeom>
          <a:ln>
            <a:solidFill>
              <a:srgbClr val="002060"/>
            </a:solidFill>
          </a:ln>
        </p:spPr>
      </p:pic>
      <p:pic>
        <p:nvPicPr>
          <p:cNvPr id="7" name="Picture 6" descr="Text&#10;&#10;Description automatically generated">
            <a:extLst>
              <a:ext uri="{FF2B5EF4-FFF2-40B4-BE49-F238E27FC236}">
                <a16:creationId xmlns:a16="http://schemas.microsoft.com/office/drawing/2014/main" id="{A4FAD5EC-8473-0245-9AC2-13039826DC3B}"/>
              </a:ext>
            </a:extLst>
          </p:cNvPr>
          <p:cNvPicPr>
            <a:picLocks noChangeAspect="1"/>
          </p:cNvPicPr>
          <p:nvPr/>
        </p:nvPicPr>
        <p:blipFill>
          <a:blip r:embed="rId12"/>
          <a:stretch>
            <a:fillRect/>
          </a:stretch>
        </p:blipFill>
        <p:spPr>
          <a:xfrm>
            <a:off x="8194354" y="858041"/>
            <a:ext cx="716220" cy="784252"/>
          </a:xfrm>
          <a:prstGeom prst="rect">
            <a:avLst/>
          </a:prstGeom>
          <a:ln w="12700">
            <a:solidFill>
              <a:schemeClr val="tx1"/>
            </a:solidFill>
          </a:ln>
        </p:spPr>
      </p:pic>
      <p:pic>
        <p:nvPicPr>
          <p:cNvPr id="15" name="Picture 2" descr="C:\Users\cmohr\AppData\Local\Microsoft\Windows\Temporary Internet Files\Content.IE5\X58L27GS\doctor_illust03_01[1].gif">
            <a:extLst>
              <a:ext uri="{FF2B5EF4-FFF2-40B4-BE49-F238E27FC236}">
                <a16:creationId xmlns:a16="http://schemas.microsoft.com/office/drawing/2014/main" id="{FE0F8F91-6A84-5643-A34E-B213948519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9282735" y="2209165"/>
            <a:ext cx="1604961" cy="18342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1054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0"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par>
                                <p:cTn id="54" presetID="10"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0"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animBg="1"/>
      <p:bldP spid="14" grpId="0" animBg="1"/>
      <p:bldP spid="17" grpId="0"/>
      <p:bldP spid="18"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53595" y="2000625"/>
            <a:ext cx="2410212"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C-3</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solidFill>
                  <a:schemeClr val="tx2"/>
                </a:solidFill>
              </a:rPr>
              <a:t>Performing psychiatric assessments and providing differential diagnoses &amp; management plans for </a:t>
            </a:r>
            <a:r>
              <a:rPr lang="en-US" sz="11200" dirty="0">
                <a:solidFill>
                  <a:schemeClr val="accent4"/>
                </a:solidFill>
              </a:rPr>
              <a:t>Older Adults</a:t>
            </a:r>
            <a:r>
              <a:rPr lang="en-US" sz="11200" dirty="0">
                <a:solidFill>
                  <a:schemeClr val="tx2"/>
                </a:solidFill>
              </a:rPr>
              <a:t>.</a:t>
            </a:r>
            <a:br>
              <a:rPr lang="en-US" sz="11200" dirty="0">
                <a:solidFill>
                  <a:schemeClr val="tx2"/>
                </a:solidFill>
              </a:rPr>
            </a:br>
            <a:br>
              <a:rPr lang="en-US" b="1" dirty="0"/>
            </a:br>
            <a:endParaRPr lang="en-US" sz="2800" dirty="0"/>
          </a:p>
        </p:txBody>
      </p:sp>
      <p:graphicFrame>
        <p:nvGraphicFramePr>
          <p:cNvPr id="8" name="Content Placeholder 7">
            <a:extLst>
              <a:ext uri="{FF2B5EF4-FFF2-40B4-BE49-F238E27FC236}">
                <a16:creationId xmlns:a16="http://schemas.microsoft.com/office/drawing/2014/main" id="{A01ECCA3-45AF-F34D-B106-08FFAFA9B1E9}"/>
              </a:ext>
            </a:extLst>
          </p:cNvPr>
          <p:cNvGraphicFramePr>
            <a:graphicFrameLocks noGrp="1"/>
          </p:cNvGraphicFramePr>
          <p:nvPr>
            <p:ph sz="half" idx="1"/>
            <p:extLst>
              <p:ext uri="{D42A27DB-BD31-4B8C-83A1-F6EECF244321}">
                <p14:modId xmlns:p14="http://schemas.microsoft.com/office/powerpoint/2010/main" val="148880560"/>
              </p:ext>
            </p:extLst>
          </p:nvPr>
        </p:nvGraphicFramePr>
        <p:xfrm>
          <a:off x="5012644" y="1781950"/>
          <a:ext cx="5572063" cy="4764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phic 11" descr="Man with cane">
            <a:extLst>
              <a:ext uri="{FF2B5EF4-FFF2-40B4-BE49-F238E27FC236}">
                <a16:creationId xmlns:a16="http://schemas.microsoft.com/office/drawing/2014/main" id="{863900FC-9E04-6C48-99AE-A52F5893407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91050" y="3296417"/>
            <a:ext cx="1735301" cy="1735301"/>
          </a:xfrm>
          <a:prstGeom prst="rect">
            <a:avLst/>
          </a:prstGeom>
        </p:spPr>
      </p:pic>
    </p:spTree>
    <p:extLst>
      <p:ext uri="{BB962C8B-B14F-4D97-AF65-F5344CB8AC3E}">
        <p14:creationId xmlns:p14="http://schemas.microsoft.com/office/powerpoint/2010/main" val="328746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53">
            <a:extLst>
              <a:ext uri="{FF2B5EF4-FFF2-40B4-BE49-F238E27FC236}">
                <a16:creationId xmlns:a16="http://schemas.microsoft.com/office/drawing/2014/main" id="{CABA961E-44A7-6341-A6C8-A34E9E43D8D7}"/>
              </a:ext>
            </a:extLst>
          </p:cNvPr>
          <p:cNvSpPr/>
          <p:nvPr/>
        </p:nvSpPr>
        <p:spPr>
          <a:xfrm>
            <a:off x="8931565" y="134833"/>
            <a:ext cx="3130179" cy="2612871"/>
          </a:xfrm>
          <a:prstGeom prst="roundRect">
            <a:avLst/>
          </a:prstGeom>
          <a:no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3" name="Rounded Rectangle 52">
            <a:extLst>
              <a:ext uri="{FF2B5EF4-FFF2-40B4-BE49-F238E27FC236}">
                <a16:creationId xmlns:a16="http://schemas.microsoft.com/office/drawing/2014/main" id="{85023B76-DE83-9C41-AEA2-1749F6F4214E}"/>
              </a:ext>
            </a:extLst>
          </p:cNvPr>
          <p:cNvSpPr/>
          <p:nvPr/>
        </p:nvSpPr>
        <p:spPr>
          <a:xfrm>
            <a:off x="4861860" y="134834"/>
            <a:ext cx="3504591" cy="2612871"/>
          </a:xfrm>
          <a:prstGeom prst="roundRect">
            <a:avLst/>
          </a:prstGeom>
          <a:no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0" name="Rounded Rectangle 49">
            <a:extLst>
              <a:ext uri="{FF2B5EF4-FFF2-40B4-BE49-F238E27FC236}">
                <a16:creationId xmlns:a16="http://schemas.microsoft.com/office/drawing/2014/main" id="{6320EF27-E7BB-DE4A-9F10-D3A2AE9490F5}"/>
              </a:ext>
            </a:extLst>
          </p:cNvPr>
          <p:cNvSpPr/>
          <p:nvPr/>
        </p:nvSpPr>
        <p:spPr>
          <a:xfrm>
            <a:off x="982000" y="153374"/>
            <a:ext cx="3297767" cy="2612871"/>
          </a:xfrm>
          <a:prstGeom prst="roundRect">
            <a:avLst/>
          </a:prstGeom>
          <a:solidFill>
            <a:schemeClr val="bg1">
              <a:alpha val="52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1" name="Rectangle 40">
            <a:extLst>
              <a:ext uri="{FF2B5EF4-FFF2-40B4-BE49-F238E27FC236}">
                <a16:creationId xmlns:a16="http://schemas.microsoft.com/office/drawing/2014/main" id="{8310F97D-41ED-8F4A-AB4D-AA5E68CD69A3}"/>
              </a:ext>
            </a:extLst>
          </p:cNvPr>
          <p:cNvSpPr/>
          <p:nvPr/>
        </p:nvSpPr>
        <p:spPr>
          <a:xfrm>
            <a:off x="1880386" y="272183"/>
            <a:ext cx="1441561" cy="1375988"/>
          </a:xfrm>
          <a:prstGeom prst="rect">
            <a:avLst/>
          </a:prstGeom>
          <a:blipFill>
            <a:blip r:embed="rId3">
              <a:extLst>
                <a:ext uri="{BEBA8EAE-BF5A-486C-A8C5-ECC9F3942E4B}">
                  <a14:imgProps xmlns:a14="http://schemas.microsoft.com/office/drawing/2010/main">
                    <a14:imgLayer r:embed="rId4">
                      <a14:imgEffect>
                        <a14:backgroundRemoval t="5986" b="89965" l="10000" r="90000">
                          <a14:foregroundMark x1="19825" y1="11268" x2="53333" y2="9155"/>
                          <a14:foregroundMark x1="53333" y1="9155" x2="75263" y2="13380"/>
                          <a14:foregroundMark x1="68421" y1="9155" x2="34211" y2="5986"/>
                          <a14:foregroundMark x1="34211" y1="5986" x2="32632" y2="7042"/>
                          <a14:foregroundMark x1="65439" y1="28873" x2="65439" y2="28873"/>
                          <a14:foregroundMark x1="49474" y1="77641" x2="49474" y2="77641"/>
                          <a14:foregroundMark x1="47544" y1="76761" x2="47544" y2="76761"/>
                          <a14:foregroundMark x1="48596" y1="80810" x2="48596" y2="74648"/>
                          <a14:foregroundMark x1="50526" y1="78697" x2="50526" y2="78697"/>
                          <a14:foregroundMark x1="49474" y1="79754" x2="49474" y2="79754"/>
                          <a14:foregroundMark x1="47544" y1="81866" x2="48596" y2="74648"/>
                          <a14:foregroundMark x1="80351" y1="73592" x2="80351" y2="78697"/>
                        </a14:backgroundRemoval>
                      </a14:imgEffect>
                    </a14:imgLayer>
                  </a14:imgProps>
                </a:ext>
                <a:ext uri="{28A0092B-C50C-407E-A947-70E740481C1C}">
                  <a14:useLocalDpi xmlns:a14="http://schemas.microsoft.com/office/drawing/2010/main" val="0"/>
                </a:ext>
              </a:extLst>
            </a:blip>
            <a:srcRect/>
            <a:stretch>
              <a:fillRect/>
            </a:stretch>
          </a:blipFill>
        </p:spPr>
        <p:style>
          <a:lnRef idx="2">
            <a:schemeClr val="lt2">
              <a:alpha val="0"/>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pic>
        <p:nvPicPr>
          <p:cNvPr id="2" name="Picture 2" descr="C:\Users\cmohr\AppData\Local\Microsoft\Windows\Temporary Internet Files\Content.IE5\X58L27GS\doctor_illust03_01[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4344" y="1012859"/>
            <a:ext cx="1203989" cy="1375988"/>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p:cNvPicPr>
            <a:picLocks noChangeAspect="1" noChangeArrowheads="1"/>
          </p:cNvPicPr>
          <p:nvPr/>
        </p:nvPicPr>
        <p:blipFill>
          <a:blip r:embed="rId6"/>
          <a:srcRect/>
          <a:stretch/>
        </p:blipFill>
        <p:spPr bwMode="auto">
          <a:xfrm>
            <a:off x="3202884" y="630795"/>
            <a:ext cx="852689" cy="2068016"/>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hospital-patient-22451002.jpg"/>
          <p:cNvPicPr>
            <a:picLocks noChangeAspect="1"/>
          </p:cNvPicPr>
          <p:nvPr/>
        </p:nvPicPr>
        <p:blipFill>
          <a:blip r:embed="rId7">
            <a:extLst>
              <a:ext uri="{BEBA8EAE-BF5A-486C-A8C5-ECC9F3942E4B}">
                <a14:imgProps xmlns:a14="http://schemas.microsoft.com/office/drawing/2010/main">
                  <a14:imgLayer r:embed="rId8">
                    <a14:imgEffect>
                      <a14:backgroundRemoval t="5333" b="98778" l="3125" r="98438">
                        <a14:foregroundMark x1="93438" y1="17333" x2="98438" y2="20556"/>
                        <a14:foregroundMark x1="93438" y1="14222" x2="93438" y2="14222"/>
                        <a14:foregroundMark x1="70256" y1="7195" x2="67656" y2="6556"/>
                        <a14:foregroundMark x1="75975" y1="8599" x2="72777" y2="7814"/>
                        <a14:foregroundMark x1="76603" y1="8753" x2="76043" y2="8616"/>
                        <a14:foregroundMark x1="93438" y1="12889" x2="77709" y2="9025"/>
                        <a14:foregroundMark x1="68750" y1="15444" x2="68750" y2="15444"/>
                        <a14:foregroundMark x1="69688" y1="17333" x2="69688" y2="17333"/>
                        <a14:foregroundMark x1="44844" y1="98111" x2="5313" y2="98778"/>
                        <a14:foregroundMark x1="11250" y1="61889" x2="3281" y2="82778"/>
                        <a14:foregroundMark x1="3281" y1="82778" x2="9219" y2="62556"/>
                        <a14:foregroundMark x1="40000" y1="5333" x2="34063" y2="7222"/>
                        <a14:foregroundMark x1="77656" y1="12889" x2="75625" y2="11000"/>
                        <a14:foregroundMark x1="79531" y1="11667" x2="82656" y2="9778"/>
                        <a14:foregroundMark x1="69688" y1="6556" x2="69688" y2="6556"/>
                        <a14:foregroundMark x1="71719" y1="96222" x2="70625" y2="96222"/>
                        <a14:foregroundMark x1="62813" y1="93111" x2="60781" y2="93667"/>
                        <a14:foregroundMark x1="76563" y1="13556" x2="76563" y2="13556"/>
                        <a14:foregroundMark x1="76563" y1="12889" x2="76563" y2="11000"/>
                        <a14:backgroundMark x1="75625" y1="11667" x2="75625" y2="11667"/>
                        <a14:backgroundMark x1="77656" y1="11000" x2="79531" y2="7778"/>
                        <a14:backgroundMark x1="78594" y1="11000" x2="78594" y2="11000"/>
                        <a14:backgroundMark x1="75756" y1="10562" x2="70625" y2="7778"/>
                        <a14:backgroundMark x1="76563" y1="11000" x2="76562" y2="11000"/>
                        <a14:backgroundMark x1="76563" y1="9778" x2="75625" y2="7778"/>
                        <a14:backgroundMark x1="76128" y1="10030" x2="77656" y2="9111"/>
                        <a14:backgroundMark x1="75625" y1="10333" x2="75756" y2="10254"/>
                      </a14:backgroundRemoval>
                    </a14:imgEffect>
                  </a14:imgLayer>
                </a14:imgProps>
              </a:ext>
              <a:ext uri="{28A0092B-C50C-407E-A947-70E740481C1C}">
                <a14:useLocalDpi xmlns:a14="http://schemas.microsoft.com/office/drawing/2010/main" val="0"/>
              </a:ext>
            </a:extLst>
          </a:blip>
          <a:stretch>
            <a:fillRect/>
          </a:stretch>
        </p:blipFill>
        <p:spPr>
          <a:xfrm flipH="1">
            <a:off x="6006844" y="252867"/>
            <a:ext cx="1441559" cy="2246100"/>
          </a:xfrm>
          <a:prstGeom prst="rect">
            <a:avLst/>
          </a:prstGeom>
        </p:spPr>
      </p:pic>
      <p:pic>
        <p:nvPicPr>
          <p:cNvPr id="6" name="Picture 5"/>
          <p:cNvPicPr>
            <a:picLocks noChangeAspect="1" noChangeArrowheads="1"/>
          </p:cNvPicPr>
          <p:nvPr/>
        </p:nvPicPr>
        <p:blipFill>
          <a:blip r:embed="rId9"/>
          <a:srcRect/>
          <a:stretch/>
        </p:blipFill>
        <p:spPr bwMode="auto">
          <a:xfrm>
            <a:off x="8501634" y="4352528"/>
            <a:ext cx="3348867" cy="1663902"/>
          </a:xfrm>
          <a:prstGeom prst="rect">
            <a:avLst/>
          </a:prstGeom>
          <a:noFill/>
          <a:ln w="25400">
            <a:solidFill>
              <a:srgbClr val="2C889A"/>
            </a:solidFill>
          </a:ln>
          <a:extLst>
            <a:ext uri="{909E8E84-426E-40dd-AFC4-6F175D3DCCD1}">
              <a14:hiddenFill xmlns="" xmlns:a14="http://schemas.microsoft.com/office/drawing/2010/main">
                <a:solidFill>
                  <a:srgbClr val="FFFFFF"/>
                </a:solidFill>
              </a14:hiddenFill>
            </a:ext>
          </a:extLst>
        </p:spPr>
      </p:pic>
      <p:cxnSp>
        <p:nvCxnSpPr>
          <p:cNvPr id="9" name="Straight Arrow Connector 8"/>
          <p:cNvCxnSpPr/>
          <p:nvPr/>
        </p:nvCxnSpPr>
        <p:spPr>
          <a:xfrm>
            <a:off x="4174553" y="1375917"/>
            <a:ext cx="548360" cy="1"/>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a:off x="8175744" y="1546137"/>
            <a:ext cx="653931"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a:blip r:embed="rId10"/>
          <a:srcRect/>
          <a:stretch/>
        </p:blipFill>
        <p:spPr bwMode="auto">
          <a:xfrm flipH="1">
            <a:off x="9300998" y="407479"/>
            <a:ext cx="891089" cy="1995669"/>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5" name="Straight Arrow Connector 14"/>
          <p:cNvCxnSpPr>
            <a:cxnSpLocks/>
          </p:cNvCxnSpPr>
          <p:nvPr/>
        </p:nvCxnSpPr>
        <p:spPr>
          <a:xfrm flipH="1">
            <a:off x="9348191" y="2361513"/>
            <a:ext cx="880657" cy="808584"/>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4" descr="C:\Users\cmohr\AppData\Local\Microsoft\Windows\Temporary Internet Files\Content.IE5\X58L27GS\1393580373[1].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8034247" y="2942567"/>
            <a:ext cx="1313944" cy="83127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3" name="Straight Arrow Connector 42"/>
          <p:cNvCxnSpPr>
            <a:cxnSpLocks/>
          </p:cNvCxnSpPr>
          <p:nvPr/>
        </p:nvCxnSpPr>
        <p:spPr>
          <a:xfrm>
            <a:off x="1919868" y="4510478"/>
            <a:ext cx="405425" cy="53953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cxnSpLocks/>
          </p:cNvCxnSpPr>
          <p:nvPr/>
        </p:nvCxnSpPr>
        <p:spPr>
          <a:xfrm>
            <a:off x="2938481" y="4083572"/>
            <a:ext cx="5095766" cy="69094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Right Arrow 67"/>
          <p:cNvSpPr/>
          <p:nvPr/>
        </p:nvSpPr>
        <p:spPr>
          <a:xfrm>
            <a:off x="144858" y="1051000"/>
            <a:ext cx="715109" cy="530445"/>
          </a:xfrm>
          <a:prstGeom prst="rightArrow">
            <a:avLst/>
          </a:prstGeom>
          <a:solidFill>
            <a:schemeClr val="accent1"/>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37" name="Picture 2" descr="C:\Users\cmohr\AppData\Local\Microsoft\Windows\Temporary Internet Files\Content.IE5\X58L27GS\doctor_illust03_01[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2440" y="4451195"/>
            <a:ext cx="1305806" cy="1492349"/>
          </a:xfrm>
          <a:prstGeom prst="rect">
            <a:avLst/>
          </a:prstGeom>
          <a:noFill/>
          <a:scene3d>
            <a:camera prst="orthographicFront">
              <a:rot lat="0" lon="0" rev="0"/>
            </a:camera>
            <a:lightRig rig="threePt" dir="t"/>
          </a:scene3d>
          <a:extLst>
            <a:ext uri="{909E8E84-426E-40dd-AFC4-6F175D3DCCD1}">
              <a14:hiddenFill xmlns="" xmlns:a14="http://schemas.microsoft.com/office/drawing/2010/main">
                <a:solidFill>
                  <a:srgbClr val="FFFFFF"/>
                </a:solidFill>
              </a14:hiddenFill>
            </a:ext>
          </a:extLst>
        </p:spPr>
      </p:pic>
      <p:cxnSp>
        <p:nvCxnSpPr>
          <p:cNvPr id="38" name="Straight Arrow Connector 37"/>
          <p:cNvCxnSpPr>
            <a:cxnSpLocks/>
          </p:cNvCxnSpPr>
          <p:nvPr/>
        </p:nvCxnSpPr>
        <p:spPr>
          <a:xfrm>
            <a:off x="2717739" y="4297087"/>
            <a:ext cx="895174" cy="48315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894506" y="5996694"/>
            <a:ext cx="193824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Competence Committee</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6" name="Picture 15"/>
          <p:cNvPicPr>
            <a:picLocks noChangeAspect="1"/>
          </p:cNvPicPr>
          <p:nvPr/>
        </p:nvPicPr>
        <p:blipFill>
          <a:blip r:embed="rId12"/>
          <a:srcRect/>
          <a:stretch/>
        </p:blipFill>
        <p:spPr>
          <a:xfrm>
            <a:off x="2402916" y="4707121"/>
            <a:ext cx="939773" cy="1790046"/>
          </a:xfrm>
          <a:prstGeom prst="rect">
            <a:avLst/>
          </a:prstGeom>
        </p:spPr>
      </p:pic>
      <p:cxnSp>
        <p:nvCxnSpPr>
          <p:cNvPr id="35" name="Straight Arrow Connector 34"/>
          <p:cNvCxnSpPr/>
          <p:nvPr/>
        </p:nvCxnSpPr>
        <p:spPr>
          <a:xfrm flipH="1">
            <a:off x="1155953" y="4472210"/>
            <a:ext cx="289133" cy="30230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0" name="Picture 2" descr="C:\Users\cmohr\AppData\Local\Microsoft\Windows\Temporary Internet Files\Content.IE5\X58L27GS\doctor_illust03_01[1].gif">
            <a:extLst>
              <a:ext uri="{FF2B5EF4-FFF2-40B4-BE49-F238E27FC236}">
                <a16:creationId xmlns:a16="http://schemas.microsoft.com/office/drawing/2014/main" id="{305856E8-2047-3E42-8AFA-064D0585F3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869441" y="630795"/>
            <a:ext cx="1460148" cy="1588685"/>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2" descr="C:\Users\cmohr\AppData\Local\Microsoft\Windows\Temporary Internet Files\Content.IE5\X58L27GS\doctor_illust03_01[1].gif">
            <a:extLst>
              <a:ext uri="{FF2B5EF4-FFF2-40B4-BE49-F238E27FC236}">
                <a16:creationId xmlns:a16="http://schemas.microsoft.com/office/drawing/2014/main" id="{AF4E41FC-675C-4147-BB5A-6DB27EF066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24453" y="880725"/>
            <a:ext cx="1390099" cy="1588685"/>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Graphic 9" descr="Chat">
            <a:extLst>
              <a:ext uri="{FF2B5EF4-FFF2-40B4-BE49-F238E27FC236}">
                <a16:creationId xmlns:a16="http://schemas.microsoft.com/office/drawing/2014/main" id="{037C9040-8DF1-B446-A9CF-6A42C7D2665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030073" y="132354"/>
            <a:ext cx="1204926" cy="1204926"/>
          </a:xfrm>
          <a:prstGeom prst="rect">
            <a:avLst/>
          </a:prstGeom>
        </p:spPr>
      </p:pic>
      <p:pic>
        <p:nvPicPr>
          <p:cNvPr id="45" name="Picture 2">
            <a:extLst>
              <a:ext uri="{FF2B5EF4-FFF2-40B4-BE49-F238E27FC236}">
                <a16:creationId xmlns:a16="http://schemas.microsoft.com/office/drawing/2014/main" id="{55F689EA-121B-BB44-8426-0ABB83F3A649}"/>
              </a:ext>
            </a:extLst>
          </p:cNvPr>
          <p:cNvPicPr>
            <a:picLocks noChangeAspect="1" noChangeArrowheads="1"/>
          </p:cNvPicPr>
          <p:nvPr/>
        </p:nvPicPr>
        <p:blipFill>
          <a:blip r:embed="rId15"/>
          <a:srcRect/>
          <a:stretch/>
        </p:blipFill>
        <p:spPr bwMode="auto">
          <a:xfrm>
            <a:off x="7448404" y="219117"/>
            <a:ext cx="722886" cy="1828477"/>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4" descr="C:\Users\cmohr\AppData\Local\Microsoft\Windows\Temporary Internet Files\Content.IE5\X58L27GS\1393580373[1].png">
            <a:extLst>
              <a:ext uri="{FF2B5EF4-FFF2-40B4-BE49-F238E27FC236}">
                <a16:creationId xmlns:a16="http://schemas.microsoft.com/office/drawing/2014/main" id="{EA90C9AC-5177-AD47-8C23-DD371A3B830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3672158" y="2986391"/>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4" descr="C:\Users\cmohr\AppData\Local\Microsoft\Windows\Temporary Internet Files\Content.IE5\X58L27GS\1393580373[1].png">
            <a:extLst>
              <a:ext uri="{FF2B5EF4-FFF2-40B4-BE49-F238E27FC236}">
                <a16:creationId xmlns:a16="http://schemas.microsoft.com/office/drawing/2014/main" id="{7634AEE8-2775-CF43-9F76-BA24F004B284}"/>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5094871" y="2986391"/>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4" descr="C:\Users\cmohr\AppData\Local\Microsoft\Windows\Temporary Internet Files\Content.IE5\X58L27GS\1393580373[1].png">
            <a:extLst>
              <a:ext uri="{FF2B5EF4-FFF2-40B4-BE49-F238E27FC236}">
                <a16:creationId xmlns:a16="http://schemas.microsoft.com/office/drawing/2014/main" id="{48593DCF-29C7-CF4D-8659-DB6B707C0C9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6607907" y="2973414"/>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49" name="Picture 4" descr="C:\Users\cmohr\AppData\Local\Microsoft\Windows\Temporary Internet Files\Content.IE5\X58L27GS\1393580373[1].png">
            <a:extLst>
              <a:ext uri="{FF2B5EF4-FFF2-40B4-BE49-F238E27FC236}">
                <a16:creationId xmlns:a16="http://schemas.microsoft.com/office/drawing/2014/main" id="{0A83A968-75C2-864A-B9F9-982847C035E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7491" b="27772"/>
          <a:stretch/>
        </p:blipFill>
        <p:spPr bwMode="auto">
          <a:xfrm>
            <a:off x="989242" y="3352882"/>
            <a:ext cx="1561291" cy="987756"/>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4" descr="graph.jpg"/>
          <p:cNvPicPr>
            <a:picLocks noChangeAspect="1"/>
          </p:cNvPicPr>
          <p:nvPr/>
        </p:nvPicPr>
        <p:blipFill rotWithShape="1">
          <a:blip r:embed="rId16">
            <a:extLst>
              <a:ext uri="{28A0092B-C50C-407E-A947-70E740481C1C}">
                <a14:useLocalDpi xmlns:a14="http://schemas.microsoft.com/office/drawing/2010/main" val="0"/>
              </a:ext>
            </a:extLst>
          </a:blip>
          <a:srcRect r="28091" b="35865"/>
          <a:stretch/>
        </p:blipFill>
        <p:spPr>
          <a:xfrm>
            <a:off x="1474380" y="3598974"/>
            <a:ext cx="446729" cy="298441"/>
          </a:xfrm>
          <a:prstGeom prst="rect">
            <a:avLst/>
          </a:prstGeom>
        </p:spPr>
      </p:pic>
      <p:sp>
        <p:nvSpPr>
          <p:cNvPr id="22" name="Right Arrow 21">
            <a:extLst>
              <a:ext uri="{FF2B5EF4-FFF2-40B4-BE49-F238E27FC236}">
                <a16:creationId xmlns:a16="http://schemas.microsoft.com/office/drawing/2014/main" id="{604BE230-0CC9-6B4B-B0D0-22A45CEFB0B1}"/>
              </a:ext>
            </a:extLst>
          </p:cNvPr>
          <p:cNvSpPr/>
          <p:nvPr/>
        </p:nvSpPr>
        <p:spPr>
          <a:xfrm rot="20471495" flipH="1">
            <a:off x="2626840" y="3355604"/>
            <a:ext cx="92281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62" name="TextBox 61">
            <a:extLst>
              <a:ext uri="{FF2B5EF4-FFF2-40B4-BE49-F238E27FC236}">
                <a16:creationId xmlns:a16="http://schemas.microsoft.com/office/drawing/2014/main" id="{449CB48D-F2F1-4143-84ED-91D79B19B335}"/>
              </a:ext>
            </a:extLst>
          </p:cNvPr>
          <p:cNvSpPr txBox="1"/>
          <p:nvPr/>
        </p:nvSpPr>
        <p:spPr>
          <a:xfrm>
            <a:off x="2624257" y="6161960"/>
            <a:ext cx="228756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Regional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Education Lead</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51" name="Picture 50" descr="A close up of a toy&#10;&#10;Description automatically generated">
            <a:extLst>
              <a:ext uri="{FF2B5EF4-FFF2-40B4-BE49-F238E27FC236}">
                <a16:creationId xmlns:a16="http://schemas.microsoft.com/office/drawing/2014/main" id="{C43B8044-9CAE-3440-8391-03BABC0C5537}"/>
              </a:ext>
            </a:extLst>
          </p:cNvPr>
          <p:cNvPicPr>
            <a:picLocks noChangeAspect="1"/>
          </p:cNvPicPr>
          <p:nvPr/>
        </p:nvPicPr>
        <p:blipFill rotWithShape="1">
          <a:blip r:embed="rId17"/>
          <a:srcRect l="7192" t="5113" r="51087" b="9199"/>
          <a:stretch/>
        </p:blipFill>
        <p:spPr>
          <a:xfrm>
            <a:off x="220815" y="4472210"/>
            <a:ext cx="820103" cy="1862516"/>
          </a:xfrm>
          <a:prstGeom prst="rect">
            <a:avLst/>
          </a:prstGeom>
        </p:spPr>
      </p:pic>
      <p:sp>
        <p:nvSpPr>
          <p:cNvPr id="63" name="TextBox 62">
            <a:extLst>
              <a:ext uri="{FF2B5EF4-FFF2-40B4-BE49-F238E27FC236}">
                <a16:creationId xmlns:a16="http://schemas.microsoft.com/office/drawing/2014/main" id="{734D1B18-B258-6948-80BA-2F824D4F07A5}"/>
              </a:ext>
            </a:extLst>
          </p:cNvPr>
          <p:cNvSpPr txBox="1"/>
          <p:nvPr/>
        </p:nvSpPr>
        <p:spPr>
          <a:xfrm>
            <a:off x="736177" y="5927112"/>
            <a:ext cx="160496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Director</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56" name="Straight Arrow Connector 55">
            <a:extLst>
              <a:ext uri="{FF2B5EF4-FFF2-40B4-BE49-F238E27FC236}">
                <a16:creationId xmlns:a16="http://schemas.microsoft.com/office/drawing/2014/main" id="{E7BF4A87-C7C9-B340-9F93-B57D82EB6C7B}"/>
              </a:ext>
            </a:extLst>
          </p:cNvPr>
          <p:cNvCxnSpPr>
            <a:cxnSpLocks/>
          </p:cNvCxnSpPr>
          <p:nvPr/>
        </p:nvCxnSpPr>
        <p:spPr>
          <a:xfrm>
            <a:off x="5018246" y="4585540"/>
            <a:ext cx="895174" cy="48315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7" name="Picture 56" descr="coach-clipart-coach-clipart-COACH.jpg">
            <a:extLst>
              <a:ext uri="{FF2B5EF4-FFF2-40B4-BE49-F238E27FC236}">
                <a16:creationId xmlns:a16="http://schemas.microsoft.com/office/drawing/2014/main" id="{8EFDA95A-8895-3740-9E0F-1C2CB5087CA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06844" y="4716008"/>
            <a:ext cx="683232" cy="1998223"/>
          </a:xfrm>
          <a:prstGeom prst="rect">
            <a:avLst/>
          </a:prstGeom>
        </p:spPr>
      </p:pic>
      <p:sp>
        <p:nvSpPr>
          <p:cNvPr id="58" name="TextBox 57">
            <a:extLst>
              <a:ext uri="{FF2B5EF4-FFF2-40B4-BE49-F238E27FC236}">
                <a16:creationId xmlns:a16="http://schemas.microsoft.com/office/drawing/2014/main" id="{B757F77D-06AA-6141-BFD6-4A898881C33F}"/>
              </a:ext>
            </a:extLst>
          </p:cNvPr>
          <p:cNvSpPr txBox="1"/>
          <p:nvPr/>
        </p:nvSpPr>
        <p:spPr>
          <a:xfrm>
            <a:off x="6451759" y="5822884"/>
            <a:ext cx="160496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Academic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Coach</a:t>
            </a:r>
            <a:endParaRPr kumimoji="0" lang="en-CA"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4381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par>
                                <p:cTn id="30" presetID="10"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500"/>
                                        <p:tgtEl>
                                          <p:spTgt spid="54"/>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par>
                                <p:cTn id="61" presetID="10"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mph" presetSubtype="0" repeatCount="3000" fill="hold" grpId="1" nodeType="clickEffect">
                                  <p:stCondLst>
                                    <p:cond delay="0"/>
                                  </p:stCondLst>
                                  <p:childTnLst>
                                    <p:animEffect transition="out" filter="fade">
                                      <p:cBhvr>
                                        <p:cTn id="67" dur="500" tmFilter="0, 0; .2, .5; .8, .5; 1, 0"/>
                                        <p:tgtEl>
                                          <p:spTgt spid="68"/>
                                        </p:tgtEl>
                                      </p:cBhvr>
                                    </p:animEffect>
                                    <p:animScale>
                                      <p:cBhvr>
                                        <p:cTn id="68" dur="250" autoRev="1" fill="hold"/>
                                        <p:tgtEl>
                                          <p:spTgt spid="68"/>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26" presetClass="emph" presetSubtype="0" repeatCount="3000" fill="hold" nodeType="clickEffect">
                                  <p:stCondLst>
                                    <p:cond delay="0"/>
                                  </p:stCondLst>
                                  <p:childTnLst>
                                    <p:animEffect transition="out" filter="fade">
                                      <p:cBhvr>
                                        <p:cTn id="72" dur="500" tmFilter="0, 0; .2, .5; .8, .5; 1, 0"/>
                                        <p:tgtEl>
                                          <p:spTgt spid="9"/>
                                        </p:tgtEl>
                                      </p:cBhvr>
                                    </p:animEffect>
                                    <p:animScale>
                                      <p:cBhvr>
                                        <p:cTn id="73" dur="250" autoRev="1" fill="hold"/>
                                        <p:tgtEl>
                                          <p:spTgt spid="9"/>
                                        </p:tgtEl>
                                      </p:cBhvr>
                                      <p:by x="105000" y="105000"/>
                                    </p:animScale>
                                  </p:childTnLst>
                                </p:cTn>
                              </p:par>
                            </p:childTnLst>
                          </p:cTn>
                        </p:par>
                      </p:childTnLst>
                    </p:cTn>
                  </p:par>
                  <p:par>
                    <p:cTn id="74" fill="hold">
                      <p:stCondLst>
                        <p:cond delay="indefinite"/>
                      </p:stCondLst>
                      <p:childTnLst>
                        <p:par>
                          <p:cTn id="75" fill="hold">
                            <p:stCondLst>
                              <p:cond delay="0"/>
                            </p:stCondLst>
                            <p:childTnLst>
                              <p:par>
                                <p:cTn id="76" presetID="26" presetClass="emph" presetSubtype="0" repeatCount="3000" fill="hold" nodeType="clickEffect">
                                  <p:stCondLst>
                                    <p:cond delay="0"/>
                                  </p:stCondLst>
                                  <p:childTnLst>
                                    <p:animEffect transition="out" filter="fade">
                                      <p:cBhvr>
                                        <p:cTn id="77" dur="500" tmFilter="0, 0; .2, .5; .8, .5; 1, 0"/>
                                        <p:tgtEl>
                                          <p:spTgt spid="12"/>
                                        </p:tgtEl>
                                      </p:cBhvr>
                                    </p:animEffect>
                                    <p:animScale>
                                      <p:cBhvr>
                                        <p:cTn id="78" dur="250" autoRev="1" fill="hold"/>
                                        <p:tgtEl>
                                          <p:spTgt spid="12"/>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26" presetClass="emph" presetSubtype="0" repeatCount="3000" fill="hold" nodeType="clickEffect">
                                  <p:stCondLst>
                                    <p:cond delay="0"/>
                                  </p:stCondLst>
                                  <p:childTnLst>
                                    <p:animEffect transition="out" filter="fade">
                                      <p:cBhvr>
                                        <p:cTn id="82" dur="500" tmFilter="0, 0; .2, .5; .8, .5; 1, 0"/>
                                        <p:tgtEl>
                                          <p:spTgt spid="15"/>
                                        </p:tgtEl>
                                      </p:cBhvr>
                                    </p:animEffect>
                                    <p:animScale>
                                      <p:cBhvr>
                                        <p:cTn id="83" dur="250" autoRev="1" fill="hold"/>
                                        <p:tgtEl>
                                          <p:spTgt spid="15"/>
                                        </p:tgtEl>
                                      </p:cBhvr>
                                      <p:by x="105000" y="105000"/>
                                    </p:animScale>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fade">
                                      <p:cBhvr>
                                        <p:cTn id="88" dur="500"/>
                                        <p:tgtEl>
                                          <p:spTgt spid="48"/>
                                        </p:tgtEl>
                                      </p:cBhvr>
                                    </p:animEffect>
                                  </p:childTnLst>
                                </p:cTn>
                              </p:par>
                            </p:childTnLst>
                          </p:cTn>
                        </p:par>
                        <p:par>
                          <p:cTn id="89" fill="hold">
                            <p:stCondLst>
                              <p:cond delay="500"/>
                            </p:stCondLst>
                            <p:childTnLst>
                              <p:par>
                                <p:cTn id="90" presetID="10" presetClass="entr" presetSubtype="0" fill="hold" nodeType="afterEffect">
                                  <p:stCondLst>
                                    <p:cond delay="100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par>
                          <p:cTn id="93" fill="hold">
                            <p:stCondLst>
                              <p:cond delay="2000"/>
                            </p:stCondLst>
                            <p:childTnLst>
                              <p:par>
                                <p:cTn id="94" presetID="10" presetClass="entr" presetSubtype="0" fill="hold" nodeType="afterEffect">
                                  <p:stCondLst>
                                    <p:cond delay="100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500"/>
                                        <p:tgtEl>
                                          <p:spTgt spid="49"/>
                                        </p:tgtEl>
                                      </p:cBhvr>
                                    </p:animEffect>
                                  </p:childTnLst>
                                </p:cTn>
                              </p:par>
                              <p:par>
                                <p:cTn id="105" presetID="10" presetClass="entr" presetSubtype="0" fill="hold" nodeType="with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fade">
                                      <p:cBhvr>
                                        <p:cTn id="107" dur="500"/>
                                        <p:tgtEl>
                                          <p:spTgt spid="2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500"/>
                                        <p:tgtEl>
                                          <p:spTgt spid="38"/>
                                        </p:tgtEl>
                                      </p:cBhvr>
                                    </p:animEffect>
                                  </p:childTnLst>
                                </p:cTn>
                              </p:par>
                              <p:par>
                                <p:cTn id="113" presetID="10" presetClass="entr" presetSubtype="0" fill="hold" nodeType="with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fade">
                                      <p:cBhvr>
                                        <p:cTn id="115" dur="500"/>
                                        <p:tgtEl>
                                          <p:spTgt spid="37"/>
                                        </p:tgtEl>
                                      </p:cBhvr>
                                    </p:animEffect>
                                  </p:childTnLst>
                                </p:cTn>
                              </p:par>
                              <p:par>
                                <p:cTn id="116" presetID="10" presetClass="entr" presetSubtype="0" fill="hold" nodeType="withEffect">
                                  <p:stCondLst>
                                    <p:cond delay="0"/>
                                  </p:stCondLst>
                                  <p:childTnLst>
                                    <p:set>
                                      <p:cBhvr>
                                        <p:cTn id="117" dur="1" fill="hold">
                                          <p:stCondLst>
                                            <p:cond delay="0"/>
                                          </p:stCondLst>
                                        </p:cTn>
                                        <p:tgtEl>
                                          <p:spTgt spid="35"/>
                                        </p:tgtEl>
                                        <p:attrNameLst>
                                          <p:attrName>style.visibility</p:attrName>
                                        </p:attrNameLst>
                                      </p:cBhvr>
                                      <p:to>
                                        <p:strVal val="visible"/>
                                      </p:to>
                                    </p:set>
                                    <p:animEffect transition="in" filter="fade">
                                      <p:cBhvr>
                                        <p:cTn id="118" dur="500"/>
                                        <p:tgtEl>
                                          <p:spTgt spid="35"/>
                                        </p:tgtEl>
                                      </p:cBhvr>
                                    </p:animEffect>
                                  </p:childTnLst>
                                </p:cTn>
                              </p:par>
                              <p:par>
                                <p:cTn id="119" presetID="10" presetClass="entr" presetSubtype="0" fill="hold" nodeType="withEffect">
                                  <p:stCondLst>
                                    <p:cond delay="0"/>
                                  </p:stCondLst>
                                  <p:childTnLst>
                                    <p:set>
                                      <p:cBhvr>
                                        <p:cTn id="120" dur="1" fill="hold">
                                          <p:stCondLst>
                                            <p:cond delay="0"/>
                                          </p:stCondLst>
                                        </p:cTn>
                                        <p:tgtEl>
                                          <p:spTgt spid="51"/>
                                        </p:tgtEl>
                                        <p:attrNameLst>
                                          <p:attrName>style.visibility</p:attrName>
                                        </p:attrNameLst>
                                      </p:cBhvr>
                                      <p:to>
                                        <p:strVal val="visible"/>
                                      </p:to>
                                    </p:set>
                                    <p:animEffect transition="in" filter="fade">
                                      <p:cBhvr>
                                        <p:cTn id="121" dur="500"/>
                                        <p:tgtEl>
                                          <p:spTgt spid="5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63"/>
                                        </p:tgtEl>
                                        <p:attrNameLst>
                                          <p:attrName>style.visibility</p:attrName>
                                        </p:attrNameLst>
                                      </p:cBhvr>
                                      <p:to>
                                        <p:strVal val="visible"/>
                                      </p:to>
                                    </p:set>
                                    <p:animEffect transition="in" filter="fade">
                                      <p:cBhvr>
                                        <p:cTn id="124" dur="500"/>
                                        <p:tgtEl>
                                          <p:spTgt spid="63"/>
                                        </p:tgtEl>
                                      </p:cBhvr>
                                    </p:animEffect>
                                  </p:childTnLst>
                                </p:cTn>
                              </p:par>
                              <p:par>
                                <p:cTn id="125" presetID="10" presetClass="entr" presetSubtype="0" fill="hold" nodeType="withEffect">
                                  <p:stCondLst>
                                    <p:cond delay="0"/>
                                  </p:stCondLst>
                                  <p:childTnLst>
                                    <p:set>
                                      <p:cBhvr>
                                        <p:cTn id="126" dur="1" fill="hold">
                                          <p:stCondLst>
                                            <p:cond delay="0"/>
                                          </p:stCondLst>
                                        </p:cTn>
                                        <p:tgtEl>
                                          <p:spTgt spid="43"/>
                                        </p:tgtEl>
                                        <p:attrNameLst>
                                          <p:attrName>style.visibility</p:attrName>
                                        </p:attrNameLst>
                                      </p:cBhvr>
                                      <p:to>
                                        <p:strVal val="visible"/>
                                      </p:to>
                                    </p:set>
                                    <p:animEffect transition="in" filter="fade">
                                      <p:cBhvr>
                                        <p:cTn id="127" dur="500"/>
                                        <p:tgtEl>
                                          <p:spTgt spid="43"/>
                                        </p:tgtEl>
                                      </p:cBhvr>
                                    </p:animEffect>
                                  </p:childTnLst>
                                </p:cTn>
                              </p:par>
                              <p:par>
                                <p:cTn id="128" presetID="10" presetClass="entr" presetSubtype="0"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fade">
                                      <p:cBhvr>
                                        <p:cTn id="133" dur="500"/>
                                        <p:tgtEl>
                                          <p:spTgt spid="62"/>
                                        </p:tgtEl>
                                      </p:cBhvr>
                                    </p:animEffect>
                                  </p:childTnLst>
                                </p:cTn>
                              </p:par>
                              <p:par>
                                <p:cTn id="134" presetID="10" presetClass="entr" presetSubtype="0" fill="hold" nodeType="with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fade">
                                      <p:cBhvr>
                                        <p:cTn id="136" dur="500"/>
                                        <p:tgtEl>
                                          <p:spTgt spid="56"/>
                                        </p:tgtEl>
                                      </p:cBhvr>
                                    </p:animEffect>
                                  </p:childTnLst>
                                </p:cTn>
                              </p:par>
                              <p:par>
                                <p:cTn id="137" presetID="10" presetClass="entr" presetSubtype="0" fill="hold" nodeType="withEffect">
                                  <p:stCondLst>
                                    <p:cond delay="0"/>
                                  </p:stCondLst>
                                  <p:childTnLst>
                                    <p:set>
                                      <p:cBhvr>
                                        <p:cTn id="138" dur="1" fill="hold">
                                          <p:stCondLst>
                                            <p:cond delay="0"/>
                                          </p:stCondLst>
                                        </p:cTn>
                                        <p:tgtEl>
                                          <p:spTgt spid="57"/>
                                        </p:tgtEl>
                                        <p:attrNameLst>
                                          <p:attrName>style.visibility</p:attrName>
                                        </p:attrNameLst>
                                      </p:cBhvr>
                                      <p:to>
                                        <p:strVal val="visible"/>
                                      </p:to>
                                    </p:set>
                                    <p:animEffect transition="in" filter="fade">
                                      <p:cBhvr>
                                        <p:cTn id="139" dur="500"/>
                                        <p:tgtEl>
                                          <p:spTgt spid="5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58"/>
                                        </p:tgtEl>
                                        <p:attrNameLst>
                                          <p:attrName>style.visibility</p:attrName>
                                        </p:attrNameLst>
                                      </p:cBhvr>
                                      <p:to>
                                        <p:strVal val="visible"/>
                                      </p:to>
                                    </p:set>
                                    <p:animEffect transition="in" filter="fade">
                                      <p:cBhvr>
                                        <p:cTn id="142" dur="500"/>
                                        <p:tgtEl>
                                          <p:spTgt spid="58"/>
                                        </p:tgtEl>
                                      </p:cBhvr>
                                    </p:animEffect>
                                  </p:childTnLst>
                                </p:cTn>
                              </p:par>
                              <p:par>
                                <p:cTn id="143" presetID="10" presetClass="entr" presetSubtype="0" fill="hold" nodeType="withEffect">
                                  <p:stCondLst>
                                    <p:cond delay="0"/>
                                  </p:stCondLst>
                                  <p:childTnLst>
                                    <p:set>
                                      <p:cBhvr>
                                        <p:cTn id="144" dur="1" fill="hold">
                                          <p:stCondLst>
                                            <p:cond delay="0"/>
                                          </p:stCondLst>
                                        </p:cTn>
                                        <p:tgtEl>
                                          <p:spTgt spid="44"/>
                                        </p:tgtEl>
                                        <p:attrNameLst>
                                          <p:attrName>style.visibility</p:attrName>
                                        </p:attrNameLst>
                                      </p:cBhvr>
                                      <p:to>
                                        <p:strVal val="visible"/>
                                      </p:to>
                                    </p:set>
                                    <p:animEffect transition="in" filter="fade">
                                      <p:cBhvr>
                                        <p:cTn id="145" dur="500"/>
                                        <p:tgtEl>
                                          <p:spTgt spid="44"/>
                                        </p:tgtEl>
                                      </p:cBhvr>
                                    </p:animEffect>
                                  </p:childTnLst>
                                </p:cTn>
                              </p:par>
                              <p:par>
                                <p:cTn id="146" presetID="10" presetClass="entr" presetSubtype="0" fill="hold" nodeType="withEffect">
                                  <p:stCondLst>
                                    <p:cond delay="0"/>
                                  </p:stCondLst>
                                  <p:childTnLst>
                                    <p:set>
                                      <p:cBhvr>
                                        <p:cTn id="147" dur="1" fill="hold">
                                          <p:stCondLst>
                                            <p:cond delay="0"/>
                                          </p:stCondLst>
                                        </p:cTn>
                                        <p:tgtEl>
                                          <p:spTgt spid="6"/>
                                        </p:tgtEl>
                                        <p:attrNameLst>
                                          <p:attrName>style.visibility</p:attrName>
                                        </p:attrNameLst>
                                      </p:cBhvr>
                                      <p:to>
                                        <p:strVal val="visible"/>
                                      </p:to>
                                    </p:set>
                                    <p:animEffect transition="in" filter="fade">
                                      <p:cBhvr>
                                        <p:cTn id="148" dur="500"/>
                                        <p:tgtEl>
                                          <p:spTgt spid="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3"/>
                                        </p:tgtEl>
                                        <p:attrNameLst>
                                          <p:attrName>style.visibility</p:attrName>
                                        </p:attrNameLst>
                                      </p:cBhvr>
                                      <p:to>
                                        <p:strVal val="visible"/>
                                      </p:to>
                                    </p:set>
                                    <p:animEffect transition="in" filter="fade">
                                      <p:cBhvr>
                                        <p:cTn id="1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3" grpId="0" animBg="1"/>
      <p:bldP spid="50" grpId="0" animBg="1"/>
      <p:bldP spid="41" grpId="0" animBg="1"/>
      <p:bldP spid="68" grpId="0" animBg="1"/>
      <p:bldP spid="68" grpId="1" animBg="1"/>
      <p:bldP spid="33" grpId="0"/>
      <p:bldP spid="22" grpId="0" animBg="1"/>
      <p:bldP spid="62" grpId="0"/>
      <p:bldP spid="63" grpId="0"/>
      <p:bldP spid="5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7">
            <a:extLst>
              <a:ext uri="{FF2B5EF4-FFF2-40B4-BE49-F238E27FC236}">
                <a16:creationId xmlns:a16="http://schemas.microsoft.com/office/drawing/2014/main" id="{DCCCDCCF-DDE7-4FF9-BA8E-DFD3AC93A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5">
            <a:extLst>
              <a:ext uri="{FF2B5EF4-FFF2-40B4-BE49-F238E27FC236}">
                <a16:creationId xmlns:a16="http://schemas.microsoft.com/office/drawing/2014/main" id="{3C2451D1-ADA2-4902-9A6D-77ABF7C59BFE}"/>
              </a:ext>
            </a:extLst>
          </p:cNvPr>
          <p:cNvPicPr>
            <a:picLocks noChangeAspect="1"/>
          </p:cNvPicPr>
          <p:nvPr/>
        </p:nvPicPr>
        <p:blipFill rotWithShape="1">
          <a:blip r:embed="rId3"/>
          <a:srcRect t="5279" r="-1" b="8160"/>
          <a:stretch/>
        </p:blipFill>
        <p:spPr>
          <a:xfrm>
            <a:off x="0" y="-6976"/>
            <a:ext cx="12188932" cy="6858000"/>
          </a:xfrm>
          <a:prstGeom prst="rect">
            <a:avLst/>
          </a:prstGeom>
        </p:spPr>
      </p:pic>
      <p:sp>
        <p:nvSpPr>
          <p:cNvPr id="36" name="Rectangle 39">
            <a:extLst>
              <a:ext uri="{FF2B5EF4-FFF2-40B4-BE49-F238E27FC236}">
                <a16:creationId xmlns:a16="http://schemas.microsoft.com/office/drawing/2014/main" id="{C2352FE0-ACFA-479E-A574-CED1C035D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3385951-7D65-E94B-8FA9-A9DD1A461707}"/>
              </a:ext>
            </a:extLst>
          </p:cNvPr>
          <p:cNvSpPr>
            <a:spLocks noGrp="1"/>
          </p:cNvSpPr>
          <p:nvPr>
            <p:ph type="title"/>
          </p:nvPr>
        </p:nvSpPr>
        <p:spPr>
          <a:xfrm>
            <a:off x="252919" y="1123837"/>
            <a:ext cx="2947482" cy="4601183"/>
          </a:xfrm>
        </p:spPr>
        <p:txBody>
          <a:bodyPr>
            <a:normAutofit/>
          </a:bodyPr>
          <a:lstStyle/>
          <a:p>
            <a:r>
              <a:rPr lang="en-US" dirty="0"/>
              <a:t>Assessment of EPAs</a:t>
            </a:r>
          </a:p>
        </p:txBody>
      </p:sp>
      <p:sp>
        <p:nvSpPr>
          <p:cNvPr id="37" name="Rectangle 41">
            <a:extLst>
              <a:ext uri="{FF2B5EF4-FFF2-40B4-BE49-F238E27FC236}">
                <a16:creationId xmlns:a16="http://schemas.microsoft.com/office/drawing/2014/main" id="{401F5979-1992-492E-ABBD-62EBC1016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2C4B662-1DCC-794B-865B-AD645339CEEF}"/>
              </a:ext>
            </a:extLst>
          </p:cNvPr>
          <p:cNvSpPr>
            <a:spLocks noGrp="1"/>
          </p:cNvSpPr>
          <p:nvPr>
            <p:ph sz="quarter" idx="13"/>
          </p:nvPr>
        </p:nvSpPr>
        <p:spPr>
          <a:xfrm>
            <a:off x="3869268" y="864108"/>
            <a:ext cx="7315200" cy="5120640"/>
          </a:xfrm>
        </p:spPr>
        <p:txBody>
          <a:bodyPr>
            <a:normAutofit/>
          </a:bodyPr>
          <a:lstStyle/>
          <a:p>
            <a:r>
              <a:rPr lang="en-US" sz="3600" dirty="0"/>
              <a:t>Aiming for 2 – 3 EPA assessments a week, between daytime rotation &amp; on-call experiences</a:t>
            </a:r>
          </a:p>
        </p:txBody>
      </p:sp>
      <p:sp>
        <p:nvSpPr>
          <p:cNvPr id="39" name="Rectangle 43">
            <a:extLst>
              <a:ext uri="{FF2B5EF4-FFF2-40B4-BE49-F238E27FC236}">
                <a16:creationId xmlns:a16="http://schemas.microsoft.com/office/drawing/2014/main" id="{377CB93F-A0E2-4BBE-B2FC-E93932C7E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716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0607" y="1298448"/>
            <a:ext cx="3847930" cy="3255264"/>
          </a:xfrm>
        </p:spPr>
        <p:txBody>
          <a:bodyPr vert="horz" lIns="91440" tIns="45720" rIns="91440" bIns="45720" rtlCol="0" anchor="b">
            <a:normAutofit/>
          </a:bodyPr>
          <a:lstStyle/>
          <a:p>
            <a:r>
              <a:rPr lang="en-US" dirty="0">
                <a:solidFill>
                  <a:srgbClr val="FFFFFF"/>
                </a:solidFill>
              </a:rPr>
              <a:t>Audience</a:t>
            </a:r>
            <a:br>
              <a:rPr lang="en-US" dirty="0">
                <a:solidFill>
                  <a:srgbClr val="FFFFFF"/>
                </a:solidFill>
              </a:rPr>
            </a:br>
            <a:r>
              <a:rPr lang="en-US" dirty="0">
                <a:solidFill>
                  <a:srgbClr val="FFFFFF"/>
                </a:solidFill>
              </a:rPr>
              <a:t>Check-in</a:t>
            </a:r>
          </a:p>
        </p:txBody>
      </p:sp>
      <p:sp>
        <p:nvSpPr>
          <p:cNvPr id="18" name="Rectangle 17">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5275608" y="1346845"/>
            <a:ext cx="3054096" cy="2015703"/>
          </a:xfrm>
          <a:prstGeom prst="rect">
            <a:avLst/>
          </a:prstGeom>
        </p:spPr>
      </p:pic>
      <p:sp>
        <p:nvSpPr>
          <p:cNvPr id="20" name="Rectangle 19">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9106979" y="2888451"/>
            <a:ext cx="1912559" cy="3035808"/>
          </a:xfrm>
          <a:prstGeom prst="rect">
            <a:avLst/>
          </a:prstGeom>
        </p:spPr>
      </p:pic>
      <p:sp>
        <p:nvSpPr>
          <p:cNvPr id="26" name="Rectangle 25">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7875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3">
            <a:extLst>
              <a:ext uri="{FF2B5EF4-FFF2-40B4-BE49-F238E27FC236}">
                <a16:creationId xmlns:a16="http://schemas.microsoft.com/office/drawing/2014/main" id="{EE72CBEC-7BC8-4019-86DB-1B7604A47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026346" y="2209800"/>
            <a:ext cx="6087915" cy="3810000"/>
          </a:xfrm>
        </p:spPr>
        <p:txBody>
          <a:bodyPr vert="horz" lIns="91440" tIns="45720" rIns="91440" bIns="45720" rtlCol="0" anchor="t">
            <a:normAutofit/>
          </a:bodyPr>
          <a:lstStyle/>
          <a:p>
            <a:r>
              <a:rPr lang="en-US" sz="6600" dirty="0">
                <a:solidFill>
                  <a:schemeClr val="accent1"/>
                </a:solidFill>
              </a:rPr>
              <a:t>CBME </a:t>
            </a:r>
            <a:br>
              <a:rPr lang="en-US" sz="6600" dirty="0">
                <a:solidFill>
                  <a:schemeClr val="accent1"/>
                </a:solidFill>
              </a:rPr>
            </a:br>
            <a:r>
              <a:rPr lang="en-US" sz="6600" dirty="0">
                <a:solidFill>
                  <a:schemeClr val="accent1"/>
                </a:solidFill>
              </a:rPr>
              <a:t>Assessment</a:t>
            </a:r>
            <a:br>
              <a:rPr lang="en-US" sz="6600" dirty="0">
                <a:solidFill>
                  <a:schemeClr val="accent1"/>
                </a:solidFill>
              </a:rPr>
            </a:br>
            <a:r>
              <a:rPr lang="en-US" sz="6600" dirty="0">
                <a:solidFill>
                  <a:schemeClr val="accent1"/>
                </a:solidFill>
              </a:rPr>
              <a:t>Form</a:t>
            </a:r>
          </a:p>
        </p:txBody>
      </p:sp>
      <p:sp>
        <p:nvSpPr>
          <p:cNvPr id="5" name="Text Placeholder 4">
            <a:extLst>
              <a:ext uri="{FF2B5EF4-FFF2-40B4-BE49-F238E27FC236}">
                <a16:creationId xmlns:a16="http://schemas.microsoft.com/office/drawing/2014/main" id="{2339AA7B-4692-3E40-8DAA-2CCBFBD12512}"/>
              </a:ext>
            </a:extLst>
          </p:cNvPr>
          <p:cNvSpPr>
            <a:spLocks noGrp="1"/>
          </p:cNvSpPr>
          <p:nvPr>
            <p:ph type="body" idx="1"/>
          </p:nvPr>
        </p:nvSpPr>
        <p:spPr>
          <a:xfrm>
            <a:off x="4026347" y="922865"/>
            <a:ext cx="5229620" cy="1234491"/>
          </a:xfrm>
        </p:spPr>
        <p:txBody>
          <a:bodyPr vert="horz" lIns="91440" tIns="45720" rIns="91440" bIns="45720" rtlCol="0" anchor="b">
            <a:normAutofit/>
          </a:bodyPr>
          <a:lstStyle/>
          <a:p>
            <a:r>
              <a:rPr lang="en-US" sz="2400" dirty="0">
                <a:solidFill>
                  <a:schemeClr val="accent1">
                    <a:lumMod val="75000"/>
                  </a:schemeClr>
                </a:solidFill>
              </a:rPr>
              <a:t>EPAs will be assessed using a</a:t>
            </a:r>
          </a:p>
        </p:txBody>
      </p:sp>
      <p:sp>
        <p:nvSpPr>
          <p:cNvPr id="25" name="Rectangle 15">
            <a:extLst>
              <a:ext uri="{FF2B5EF4-FFF2-40B4-BE49-F238E27FC236}">
                <a16:creationId xmlns:a16="http://schemas.microsoft.com/office/drawing/2014/main" id="{8B3A7788-AA18-4395-B0A6-3C50CCB6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724447" cy="13953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6" name="Rectangle 17">
            <a:extLst>
              <a:ext uri="{FF2B5EF4-FFF2-40B4-BE49-F238E27FC236}">
                <a16:creationId xmlns:a16="http://schemas.microsoft.com/office/drawing/2014/main" id="{6848EF24-56BA-4684-8BB7-8280CBCE3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767825"/>
            <a:ext cx="643467" cy="1395357"/>
          </a:xfrm>
          <a:prstGeom prst="rect">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F5C3D107-2A0D-4A60-B10A-7E5349DA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5999"/>
            <a:ext cx="3731816" cy="38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E42B6A5-A12D-4C68-892C-4844407DA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2285999"/>
            <a:ext cx="645258" cy="3809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ounded Rectangle 14">
            <a:extLst>
              <a:ext uri="{FF2B5EF4-FFF2-40B4-BE49-F238E27FC236}">
                <a16:creationId xmlns:a16="http://schemas.microsoft.com/office/drawing/2014/main" id="{B4BE86BE-2851-0A46-B7DB-AF4616B758B0}"/>
              </a:ext>
            </a:extLst>
          </p:cNvPr>
          <p:cNvSpPr/>
          <p:nvPr/>
        </p:nvSpPr>
        <p:spPr>
          <a:xfrm>
            <a:off x="8120814" y="3687904"/>
            <a:ext cx="3130179" cy="2612871"/>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14" name="Picture 2" descr="C:\Users\cmohr\AppData\Local\Microsoft\Windows\Temporary Internet Files\Content.IE5\X58L27GS\doctor_illust03_01[1].gif">
            <a:extLst>
              <a:ext uri="{FF2B5EF4-FFF2-40B4-BE49-F238E27FC236}">
                <a16:creationId xmlns:a16="http://schemas.microsoft.com/office/drawing/2014/main" id="{00949A27-A013-0D47-913C-E2C7106EA5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3707" y="4292503"/>
            <a:ext cx="1256371" cy="143585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B4C535C7-E7CD-B542-90B0-3EB65B67C083}"/>
              </a:ext>
            </a:extLst>
          </p:cNvPr>
          <p:cNvCxnSpPr>
            <a:cxnSpLocks/>
          </p:cNvCxnSpPr>
          <p:nvPr/>
        </p:nvCxnSpPr>
        <p:spPr>
          <a:xfrm flipH="1">
            <a:off x="7574281" y="5503906"/>
            <a:ext cx="1046802" cy="262836"/>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4" descr="C:\Users\cmohr\AppData\Local\Microsoft\Windows\Temporary Internet Files\Content.IE5\X58L27GS\1393580373[1].png">
            <a:extLst>
              <a:ext uri="{FF2B5EF4-FFF2-40B4-BE49-F238E27FC236}">
                <a16:creationId xmlns:a16="http://schemas.microsoft.com/office/drawing/2014/main" id="{AECDECBC-2A89-5C4F-88E4-281602DB368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491" b="27772"/>
          <a:stretch/>
        </p:blipFill>
        <p:spPr bwMode="auto">
          <a:xfrm>
            <a:off x="6291395" y="5426950"/>
            <a:ext cx="1313944" cy="831271"/>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762E672C-3419-8145-B215-42A2F3D5EFAF}"/>
              </a:ext>
            </a:extLst>
          </p:cNvPr>
          <p:cNvPicPr>
            <a:picLocks noChangeAspect="1" noChangeArrowheads="1"/>
          </p:cNvPicPr>
          <p:nvPr/>
        </p:nvPicPr>
        <p:blipFill>
          <a:blip r:embed="rId4"/>
          <a:srcRect/>
          <a:stretch/>
        </p:blipFill>
        <p:spPr bwMode="auto">
          <a:xfrm flipH="1">
            <a:off x="8724162" y="3817450"/>
            <a:ext cx="825603" cy="1849008"/>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Graphic 12" descr="Chat">
            <a:extLst>
              <a:ext uri="{FF2B5EF4-FFF2-40B4-BE49-F238E27FC236}">
                <a16:creationId xmlns:a16="http://schemas.microsoft.com/office/drawing/2014/main" id="{09C8DB3D-F22F-2B4B-BB05-A925F149D9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26679" y="3606509"/>
            <a:ext cx="1051001" cy="1051001"/>
          </a:xfrm>
          <a:prstGeom prst="rect">
            <a:avLst/>
          </a:prstGeom>
        </p:spPr>
      </p:pic>
    </p:spTree>
    <p:extLst>
      <p:ext uri="{BB962C8B-B14F-4D97-AF65-F5344CB8AC3E}">
        <p14:creationId xmlns:p14="http://schemas.microsoft.com/office/powerpoint/2010/main" val="251091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able&#10;&#10;Description automatically generated">
            <a:extLst>
              <a:ext uri="{FF2B5EF4-FFF2-40B4-BE49-F238E27FC236}">
                <a16:creationId xmlns:a16="http://schemas.microsoft.com/office/drawing/2014/main" id="{77B6BD28-911D-0349-B517-03DA86926375}"/>
              </a:ext>
            </a:extLst>
          </p:cNvPr>
          <p:cNvPicPr>
            <a:picLocks noChangeAspect="1"/>
          </p:cNvPicPr>
          <p:nvPr/>
        </p:nvPicPr>
        <p:blipFill>
          <a:blip r:embed="rId2"/>
          <a:stretch>
            <a:fillRect/>
          </a:stretch>
        </p:blipFill>
        <p:spPr>
          <a:xfrm>
            <a:off x="5587805" y="10109"/>
            <a:ext cx="4167725" cy="6790769"/>
          </a:xfrm>
          <a:prstGeom prst="rect">
            <a:avLst/>
          </a:prstGeom>
          <a:ln w="12700">
            <a:solidFill>
              <a:schemeClr val="tx1"/>
            </a:solidFill>
          </a:ln>
        </p:spPr>
      </p:pic>
      <p:sp>
        <p:nvSpPr>
          <p:cNvPr id="2" name="Title 1">
            <a:extLst>
              <a:ext uri="{FF2B5EF4-FFF2-40B4-BE49-F238E27FC236}">
                <a16:creationId xmlns:a16="http://schemas.microsoft.com/office/drawing/2014/main" id="{E9BB4A7E-D88D-AC4C-8ADA-196749AEE0F7}"/>
              </a:ext>
            </a:extLst>
          </p:cNvPr>
          <p:cNvSpPr>
            <a:spLocks noGrp="1"/>
          </p:cNvSpPr>
          <p:nvPr>
            <p:ph type="title"/>
          </p:nvPr>
        </p:nvSpPr>
        <p:spPr/>
        <p:txBody>
          <a:bodyPr>
            <a:normAutofit/>
          </a:bodyPr>
          <a:lstStyle/>
          <a:p>
            <a:r>
              <a:rPr lang="en-US" b="1" dirty="0"/>
              <a:t>EPA</a:t>
            </a:r>
            <a:br>
              <a:rPr lang="en-US" b="1" dirty="0"/>
            </a:br>
            <a:r>
              <a:rPr lang="en-US" b="1" dirty="0"/>
              <a:t>Assessment</a:t>
            </a:r>
            <a:br>
              <a:rPr lang="en-US" b="1" dirty="0"/>
            </a:br>
            <a:r>
              <a:rPr lang="en-US" b="1" dirty="0"/>
              <a:t>Form </a:t>
            </a:r>
            <a:br>
              <a:rPr lang="en-US" b="1" dirty="0"/>
            </a:br>
            <a:endParaRPr lang="en-US" b="1" dirty="0"/>
          </a:p>
        </p:txBody>
      </p:sp>
      <p:sp>
        <p:nvSpPr>
          <p:cNvPr id="3" name="Frame 2">
            <a:extLst>
              <a:ext uri="{FF2B5EF4-FFF2-40B4-BE49-F238E27FC236}">
                <a16:creationId xmlns:a16="http://schemas.microsoft.com/office/drawing/2014/main" id="{3A1CF7FE-0613-A146-B092-DEE8E88FCEB8}"/>
              </a:ext>
            </a:extLst>
          </p:cNvPr>
          <p:cNvSpPr/>
          <p:nvPr/>
        </p:nvSpPr>
        <p:spPr>
          <a:xfrm>
            <a:off x="4502779" y="0"/>
            <a:ext cx="6448397" cy="1629953"/>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rame 3">
            <a:extLst>
              <a:ext uri="{FF2B5EF4-FFF2-40B4-BE49-F238E27FC236}">
                <a16:creationId xmlns:a16="http://schemas.microsoft.com/office/drawing/2014/main" id="{97F92F74-80FF-F841-985B-6EAB683ADE40}"/>
              </a:ext>
            </a:extLst>
          </p:cNvPr>
          <p:cNvSpPr/>
          <p:nvPr/>
        </p:nvSpPr>
        <p:spPr>
          <a:xfrm>
            <a:off x="4502778" y="2821989"/>
            <a:ext cx="6448397" cy="108030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a:extLst>
              <a:ext uri="{FF2B5EF4-FFF2-40B4-BE49-F238E27FC236}">
                <a16:creationId xmlns:a16="http://schemas.microsoft.com/office/drawing/2014/main" id="{BC969F71-A159-6A48-8A5D-7108A1258D65}"/>
              </a:ext>
            </a:extLst>
          </p:cNvPr>
          <p:cNvSpPr/>
          <p:nvPr/>
        </p:nvSpPr>
        <p:spPr>
          <a:xfrm>
            <a:off x="4502779" y="1202146"/>
            <a:ext cx="6448397" cy="204333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1218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1" animBg="1"/>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515212" y="1192438"/>
            <a:ext cx="2158547" cy="17820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5" name="Content Placeholder 5" descr="miracle cartoon.png">
            <a:extLst>
              <a:ext uri="{FF2B5EF4-FFF2-40B4-BE49-F238E27FC236}">
                <a16:creationId xmlns:a16="http://schemas.microsoft.com/office/drawing/2014/main" id="{AD6F6F84-EED9-A544-A730-F171AA0C5577}"/>
              </a:ext>
            </a:extLst>
          </p:cNvPr>
          <p:cNvPicPr>
            <a:picLocks noChangeAspect="1"/>
          </p:cNvPicPr>
          <p:nvPr/>
        </p:nvPicPr>
        <p:blipFill>
          <a:blip r:embed="rId3" cstate="print"/>
          <a:stretch>
            <a:fillRect/>
          </a:stretch>
        </p:blipFill>
        <p:spPr>
          <a:xfrm>
            <a:off x="5156093" y="346364"/>
            <a:ext cx="5097211" cy="6394682"/>
          </a:xfrm>
          <a:prstGeom prst="rect">
            <a:avLst/>
          </a:prstGeom>
          <a:ln>
            <a:noFill/>
          </a:ln>
          <a:effectLst/>
        </p:spPr>
      </p:pic>
    </p:spTree>
    <p:extLst>
      <p:ext uri="{BB962C8B-B14F-4D97-AF65-F5344CB8AC3E}">
        <p14:creationId xmlns:p14="http://schemas.microsoft.com/office/powerpoint/2010/main" val="347580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9EFB3-DB0B-E146-9F38-67C3A3DE419C}"/>
              </a:ext>
            </a:extLst>
          </p:cNvPr>
          <p:cNvSpPr>
            <a:spLocks noGrp="1"/>
          </p:cNvSpPr>
          <p:nvPr>
            <p:ph type="title"/>
          </p:nvPr>
        </p:nvSpPr>
        <p:spPr/>
        <p:txBody>
          <a:bodyPr/>
          <a:lstStyle/>
          <a:p>
            <a:r>
              <a:rPr lang="en-US" b="1" dirty="0"/>
              <a:t>Entrustment</a:t>
            </a:r>
            <a:br>
              <a:rPr lang="en-US" b="1" dirty="0"/>
            </a:br>
            <a:r>
              <a:rPr lang="en-US" b="1" dirty="0"/>
              <a:t>Scale</a:t>
            </a:r>
            <a:br>
              <a:rPr lang="en-US" b="1" dirty="0"/>
            </a:br>
            <a:endParaRPr lang="en-US" sz="2800" b="1" dirty="0">
              <a:solidFill>
                <a:schemeClr val="accent4"/>
              </a:solidFill>
            </a:endParaRPr>
          </a:p>
        </p:txBody>
      </p:sp>
      <p:graphicFrame>
        <p:nvGraphicFramePr>
          <p:cNvPr id="7" name="Table 6">
            <a:extLst>
              <a:ext uri="{FF2B5EF4-FFF2-40B4-BE49-F238E27FC236}">
                <a16:creationId xmlns:a16="http://schemas.microsoft.com/office/drawing/2014/main" id="{9CC19481-1B15-CA40-9965-A133C725884E}"/>
              </a:ext>
            </a:extLst>
          </p:cNvPr>
          <p:cNvGraphicFramePr>
            <a:graphicFrameLocks noGrp="1"/>
          </p:cNvGraphicFramePr>
          <p:nvPr>
            <p:extLst>
              <p:ext uri="{D42A27DB-BD31-4B8C-83A1-F6EECF244321}">
                <p14:modId xmlns:p14="http://schemas.microsoft.com/office/powerpoint/2010/main" val="2148523266"/>
              </p:ext>
            </p:extLst>
          </p:nvPr>
        </p:nvGraphicFramePr>
        <p:xfrm>
          <a:off x="3571240" y="1542626"/>
          <a:ext cx="8128000" cy="31089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822074475"/>
                    </a:ext>
                  </a:extLst>
                </a:gridCol>
                <a:gridCol w="1625600">
                  <a:extLst>
                    <a:ext uri="{9D8B030D-6E8A-4147-A177-3AD203B41FA5}">
                      <a16:colId xmlns:a16="http://schemas.microsoft.com/office/drawing/2014/main" val="3066595428"/>
                    </a:ext>
                  </a:extLst>
                </a:gridCol>
                <a:gridCol w="1625600">
                  <a:extLst>
                    <a:ext uri="{9D8B030D-6E8A-4147-A177-3AD203B41FA5}">
                      <a16:colId xmlns:a16="http://schemas.microsoft.com/office/drawing/2014/main" val="3409059151"/>
                    </a:ext>
                  </a:extLst>
                </a:gridCol>
                <a:gridCol w="1625600">
                  <a:extLst>
                    <a:ext uri="{9D8B030D-6E8A-4147-A177-3AD203B41FA5}">
                      <a16:colId xmlns:a16="http://schemas.microsoft.com/office/drawing/2014/main" val="1051241709"/>
                    </a:ext>
                  </a:extLst>
                </a:gridCol>
                <a:gridCol w="1625600">
                  <a:extLst>
                    <a:ext uri="{9D8B030D-6E8A-4147-A177-3AD203B41FA5}">
                      <a16:colId xmlns:a16="http://schemas.microsoft.com/office/drawing/2014/main" val="2835887036"/>
                    </a:ext>
                  </a:extLst>
                </a:gridCol>
              </a:tblGrid>
              <a:tr h="370840">
                <a:tc>
                  <a:txBody>
                    <a:bodyPr/>
                    <a:lstStyle/>
                    <a:p>
                      <a:pPr algn="ctr"/>
                      <a:endParaRPr lang="en-US" sz="2400" dirty="0"/>
                    </a:p>
                    <a:p>
                      <a:pPr algn="ctr"/>
                      <a:r>
                        <a:rPr lang="en-US" sz="2400" dirty="0"/>
                        <a:t>1</a:t>
                      </a:r>
                    </a:p>
                    <a:p>
                      <a:pPr algn="ctr"/>
                      <a:endParaRPr lang="en-US" sz="2400" dirty="0"/>
                    </a:p>
                  </a:txBody>
                  <a:tcPr>
                    <a:solidFill>
                      <a:schemeClr val="tx2"/>
                    </a:solidFill>
                  </a:tcPr>
                </a:tc>
                <a:tc>
                  <a:txBody>
                    <a:bodyPr/>
                    <a:lstStyle/>
                    <a:p>
                      <a:pPr algn="ctr"/>
                      <a:endParaRPr lang="en-US" sz="2400" dirty="0"/>
                    </a:p>
                    <a:p>
                      <a:pPr algn="ctr"/>
                      <a:r>
                        <a:rPr lang="en-US" sz="2400" dirty="0"/>
                        <a:t>2</a:t>
                      </a:r>
                    </a:p>
                  </a:txBody>
                  <a:tcPr>
                    <a:solidFill>
                      <a:schemeClr val="tx2"/>
                    </a:solidFill>
                  </a:tcPr>
                </a:tc>
                <a:tc>
                  <a:txBody>
                    <a:bodyPr/>
                    <a:lstStyle/>
                    <a:p>
                      <a:pPr algn="ctr"/>
                      <a:endParaRPr lang="en-US" sz="2400" dirty="0"/>
                    </a:p>
                    <a:p>
                      <a:pPr algn="ctr"/>
                      <a:r>
                        <a:rPr lang="en-US" sz="2400" dirty="0"/>
                        <a:t>3</a:t>
                      </a:r>
                    </a:p>
                  </a:txBody>
                  <a:tcPr>
                    <a:solidFill>
                      <a:schemeClr val="tx2"/>
                    </a:solidFill>
                  </a:tcPr>
                </a:tc>
                <a:tc>
                  <a:txBody>
                    <a:bodyPr/>
                    <a:lstStyle/>
                    <a:p>
                      <a:pPr algn="ctr"/>
                      <a:endParaRPr lang="en-US" sz="2400" dirty="0"/>
                    </a:p>
                    <a:p>
                      <a:pPr algn="ctr"/>
                      <a:r>
                        <a:rPr lang="en-US" sz="2400" dirty="0"/>
                        <a:t>4</a:t>
                      </a:r>
                    </a:p>
                  </a:txBody>
                  <a:tcPr>
                    <a:solidFill>
                      <a:schemeClr val="tx2"/>
                    </a:solidFill>
                  </a:tcPr>
                </a:tc>
                <a:tc>
                  <a:txBody>
                    <a:bodyPr/>
                    <a:lstStyle/>
                    <a:p>
                      <a:pPr algn="ctr"/>
                      <a:endParaRPr lang="en-US" sz="2400" dirty="0"/>
                    </a:p>
                    <a:p>
                      <a:pPr algn="ctr"/>
                      <a:r>
                        <a:rPr lang="en-US" sz="2400" dirty="0"/>
                        <a:t>5</a:t>
                      </a:r>
                    </a:p>
                  </a:txBody>
                  <a:tcPr>
                    <a:solidFill>
                      <a:schemeClr val="tx2"/>
                    </a:solidFill>
                  </a:tcPr>
                </a:tc>
                <a:extLst>
                  <a:ext uri="{0D108BD9-81ED-4DB2-BD59-A6C34878D82A}">
                    <a16:rowId xmlns:a16="http://schemas.microsoft.com/office/drawing/2014/main" val="1736527038"/>
                  </a:ext>
                </a:extLst>
              </a:tr>
              <a:tr h="370840">
                <a:tc>
                  <a:txBody>
                    <a:bodyPr/>
                    <a:lstStyle/>
                    <a:p>
                      <a:pPr algn="ctr"/>
                      <a:r>
                        <a:rPr lang="en-US" sz="2800" dirty="0"/>
                        <a:t>I had to do.</a:t>
                      </a:r>
                    </a:p>
                  </a:txBody>
                  <a:tcPr>
                    <a:solidFill>
                      <a:schemeClr val="accent6"/>
                    </a:solidFill>
                  </a:tcPr>
                </a:tc>
                <a:tc>
                  <a:txBody>
                    <a:bodyPr/>
                    <a:lstStyle/>
                    <a:p>
                      <a:pPr algn="ctr"/>
                      <a:r>
                        <a:rPr lang="en-US" sz="2800" dirty="0"/>
                        <a:t>I had to talk them through.</a:t>
                      </a:r>
                    </a:p>
                  </a:txBody>
                  <a:tcPr>
                    <a:solidFill>
                      <a:schemeClr val="accent4"/>
                    </a:solidFill>
                  </a:tcPr>
                </a:tc>
                <a:tc>
                  <a:txBody>
                    <a:bodyPr/>
                    <a:lstStyle/>
                    <a:p>
                      <a:pPr algn="ctr"/>
                      <a:r>
                        <a:rPr lang="en-US" sz="2800" dirty="0"/>
                        <a:t>I needed to prompt.</a:t>
                      </a:r>
                    </a:p>
                  </a:txBody>
                  <a:tcPr>
                    <a:solidFill>
                      <a:schemeClr val="accent1"/>
                    </a:solidFill>
                  </a:tcPr>
                </a:tc>
                <a:tc>
                  <a:txBody>
                    <a:bodyPr/>
                    <a:lstStyle/>
                    <a:p>
                      <a:pPr algn="ctr"/>
                      <a:r>
                        <a:rPr lang="en-US" sz="2800" dirty="0"/>
                        <a:t>I had to provide minor direction.</a:t>
                      </a:r>
                    </a:p>
                  </a:txBody>
                  <a:tcPr>
                    <a:solidFill>
                      <a:srgbClr val="FFFF00"/>
                    </a:solidFill>
                  </a:tcPr>
                </a:tc>
                <a:tc>
                  <a:txBody>
                    <a:bodyPr/>
                    <a:lstStyle/>
                    <a:p>
                      <a:pPr algn="ctr"/>
                      <a:r>
                        <a:rPr lang="en-US" sz="2400" dirty="0"/>
                        <a:t>No direction required for safe, </a:t>
                      </a:r>
                      <a:r>
                        <a:rPr lang="en-US" sz="2400" dirty="0" err="1"/>
                        <a:t>indpt</a:t>
                      </a:r>
                      <a:r>
                        <a:rPr lang="en-US" sz="2400" dirty="0"/>
                        <a:t> care.</a:t>
                      </a:r>
                    </a:p>
                  </a:txBody>
                  <a:tcPr>
                    <a:solidFill>
                      <a:srgbClr val="00B050"/>
                    </a:solidFill>
                  </a:tcPr>
                </a:tc>
                <a:extLst>
                  <a:ext uri="{0D108BD9-81ED-4DB2-BD59-A6C34878D82A}">
                    <a16:rowId xmlns:a16="http://schemas.microsoft.com/office/drawing/2014/main" val="2637627921"/>
                  </a:ext>
                </a:extLst>
              </a:tr>
            </a:tbl>
          </a:graphicData>
        </a:graphic>
      </p:graphicFrame>
      <p:sp>
        <p:nvSpPr>
          <p:cNvPr id="3" name="TextBox 2">
            <a:extLst>
              <a:ext uri="{FF2B5EF4-FFF2-40B4-BE49-F238E27FC236}">
                <a16:creationId xmlns:a16="http://schemas.microsoft.com/office/drawing/2014/main" id="{0904623B-8124-DE49-B586-66FF8840381C}"/>
              </a:ext>
            </a:extLst>
          </p:cNvPr>
          <p:cNvSpPr txBox="1"/>
          <p:nvPr/>
        </p:nvSpPr>
        <p:spPr>
          <a:xfrm>
            <a:off x="3423702" y="4739148"/>
            <a:ext cx="2266121" cy="1200329"/>
          </a:xfrm>
          <a:prstGeom prst="rect">
            <a:avLst/>
          </a:prstGeom>
          <a:noFill/>
        </p:spPr>
        <p:txBody>
          <a:bodyPr wrap="square" rtlCol="0">
            <a:spAutoFit/>
          </a:bodyPr>
          <a:lstStyle/>
          <a:p>
            <a:pPr algn="ctr"/>
            <a:r>
              <a:rPr lang="en-US" dirty="0"/>
              <a:t>Learner didn’t do task or</a:t>
            </a:r>
          </a:p>
          <a:p>
            <a:pPr algn="ctr"/>
            <a:r>
              <a:rPr lang="en-US" dirty="0"/>
              <a:t>Needed complete hands on guidance</a:t>
            </a:r>
          </a:p>
        </p:txBody>
      </p:sp>
      <p:cxnSp>
        <p:nvCxnSpPr>
          <p:cNvPr id="5" name="Straight Connector 4">
            <a:extLst>
              <a:ext uri="{FF2B5EF4-FFF2-40B4-BE49-F238E27FC236}">
                <a16:creationId xmlns:a16="http://schemas.microsoft.com/office/drawing/2014/main" id="{8F67A3A5-7099-DB46-91CB-E1191265231D}"/>
              </a:ext>
            </a:extLst>
          </p:cNvPr>
          <p:cNvCxnSpPr/>
          <p:nvPr/>
        </p:nvCxnSpPr>
        <p:spPr>
          <a:xfrm>
            <a:off x="4359965" y="4214191"/>
            <a:ext cx="0" cy="50101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1C2F4DD-860F-BA45-AAE0-9C7401349903}"/>
              </a:ext>
            </a:extLst>
          </p:cNvPr>
          <p:cNvSpPr txBox="1"/>
          <p:nvPr/>
        </p:nvSpPr>
        <p:spPr>
          <a:xfrm>
            <a:off x="4819153" y="477506"/>
            <a:ext cx="2266121" cy="646331"/>
          </a:xfrm>
          <a:prstGeom prst="rect">
            <a:avLst/>
          </a:prstGeom>
          <a:noFill/>
        </p:spPr>
        <p:txBody>
          <a:bodyPr wrap="square" rtlCol="0">
            <a:spAutoFit/>
          </a:bodyPr>
          <a:lstStyle/>
          <a:p>
            <a:pPr algn="ctr"/>
            <a:r>
              <a:rPr lang="en-US" dirty="0"/>
              <a:t>Learner required</a:t>
            </a:r>
          </a:p>
          <a:p>
            <a:pPr algn="ctr"/>
            <a:r>
              <a:rPr lang="en-US" dirty="0"/>
              <a:t>constant direction</a:t>
            </a:r>
          </a:p>
        </p:txBody>
      </p:sp>
      <p:cxnSp>
        <p:nvCxnSpPr>
          <p:cNvPr id="9" name="Straight Connector 8">
            <a:extLst>
              <a:ext uri="{FF2B5EF4-FFF2-40B4-BE49-F238E27FC236}">
                <a16:creationId xmlns:a16="http://schemas.microsoft.com/office/drawing/2014/main" id="{2FE5ECC7-A800-6F40-B647-2BDE9222BA48}"/>
              </a:ext>
            </a:extLst>
          </p:cNvPr>
          <p:cNvCxnSpPr>
            <a:cxnSpLocks/>
          </p:cNvCxnSpPr>
          <p:nvPr/>
        </p:nvCxnSpPr>
        <p:spPr>
          <a:xfrm>
            <a:off x="5985343" y="1123837"/>
            <a:ext cx="0" cy="585693"/>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10F31A9-9146-1E4A-B1BF-D58487461F73}"/>
              </a:ext>
            </a:extLst>
          </p:cNvPr>
          <p:cNvSpPr txBox="1"/>
          <p:nvPr/>
        </p:nvSpPr>
        <p:spPr>
          <a:xfrm>
            <a:off x="6502178" y="4853709"/>
            <a:ext cx="2266121" cy="923330"/>
          </a:xfrm>
          <a:prstGeom prst="rect">
            <a:avLst/>
          </a:prstGeom>
          <a:noFill/>
        </p:spPr>
        <p:txBody>
          <a:bodyPr wrap="square" rtlCol="0">
            <a:spAutoFit/>
          </a:bodyPr>
          <a:lstStyle/>
          <a:p>
            <a:pPr algn="ctr"/>
            <a:r>
              <a:rPr lang="en-US" dirty="0"/>
              <a:t>Some independence but required intermittent direction</a:t>
            </a:r>
          </a:p>
        </p:txBody>
      </p:sp>
      <p:cxnSp>
        <p:nvCxnSpPr>
          <p:cNvPr id="11" name="Straight Connector 10">
            <a:extLst>
              <a:ext uri="{FF2B5EF4-FFF2-40B4-BE49-F238E27FC236}">
                <a16:creationId xmlns:a16="http://schemas.microsoft.com/office/drawing/2014/main" id="{DE683A93-83B6-584D-91BD-4572E9649995}"/>
              </a:ext>
            </a:extLst>
          </p:cNvPr>
          <p:cNvCxnSpPr/>
          <p:nvPr/>
        </p:nvCxnSpPr>
        <p:spPr>
          <a:xfrm>
            <a:off x="7635238" y="4279157"/>
            <a:ext cx="0" cy="50101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434D249-0851-564F-BA1C-F77C032E10EA}"/>
              </a:ext>
            </a:extLst>
          </p:cNvPr>
          <p:cNvSpPr txBox="1"/>
          <p:nvPr/>
        </p:nvSpPr>
        <p:spPr>
          <a:xfrm>
            <a:off x="7085274" y="179587"/>
            <a:ext cx="4613963" cy="1200329"/>
          </a:xfrm>
          <a:prstGeom prst="rect">
            <a:avLst/>
          </a:prstGeom>
          <a:noFill/>
        </p:spPr>
        <p:txBody>
          <a:bodyPr wrap="square" rtlCol="0">
            <a:spAutoFit/>
          </a:bodyPr>
          <a:lstStyle/>
          <a:p>
            <a:pPr algn="ctr"/>
            <a:r>
              <a:rPr lang="en-US" dirty="0"/>
              <a:t>Resident demonstrates sound knowledge &amp; skill but needed help with unexpected challenges.  A few things you needed to f/u on.  No significant concerns.</a:t>
            </a:r>
          </a:p>
        </p:txBody>
      </p:sp>
      <p:cxnSp>
        <p:nvCxnSpPr>
          <p:cNvPr id="13" name="Straight Connector 12">
            <a:extLst>
              <a:ext uri="{FF2B5EF4-FFF2-40B4-BE49-F238E27FC236}">
                <a16:creationId xmlns:a16="http://schemas.microsoft.com/office/drawing/2014/main" id="{8C1D83EC-5CA2-F84D-B595-D266AC25CD7E}"/>
              </a:ext>
            </a:extLst>
          </p:cNvPr>
          <p:cNvCxnSpPr>
            <a:cxnSpLocks/>
          </p:cNvCxnSpPr>
          <p:nvPr/>
        </p:nvCxnSpPr>
        <p:spPr>
          <a:xfrm>
            <a:off x="9245377" y="1416683"/>
            <a:ext cx="0" cy="398865"/>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9CBE44-7E9F-1541-A983-7C54748D8E3F}"/>
              </a:ext>
            </a:extLst>
          </p:cNvPr>
          <p:cNvSpPr txBox="1"/>
          <p:nvPr/>
        </p:nvSpPr>
        <p:spPr>
          <a:xfrm>
            <a:off x="9786063" y="5039125"/>
            <a:ext cx="2266121" cy="1477328"/>
          </a:xfrm>
          <a:prstGeom prst="rect">
            <a:avLst/>
          </a:prstGeom>
          <a:noFill/>
        </p:spPr>
        <p:txBody>
          <a:bodyPr wrap="square" rtlCol="0">
            <a:spAutoFit/>
          </a:bodyPr>
          <a:lstStyle/>
          <a:p>
            <a:pPr algn="ctr"/>
            <a:r>
              <a:rPr lang="en-US" dirty="0"/>
              <a:t>Complete independence.  Understands risks.  Performs safely.  Practice ready.</a:t>
            </a:r>
          </a:p>
        </p:txBody>
      </p:sp>
      <p:cxnSp>
        <p:nvCxnSpPr>
          <p:cNvPr id="16" name="Straight Connector 15">
            <a:extLst>
              <a:ext uri="{FF2B5EF4-FFF2-40B4-BE49-F238E27FC236}">
                <a16:creationId xmlns:a16="http://schemas.microsoft.com/office/drawing/2014/main" id="{59A5841D-8D9E-C146-8059-920D8E89EFC3}"/>
              </a:ext>
            </a:extLst>
          </p:cNvPr>
          <p:cNvCxnSpPr>
            <a:cxnSpLocks/>
          </p:cNvCxnSpPr>
          <p:nvPr/>
        </p:nvCxnSpPr>
        <p:spPr>
          <a:xfrm>
            <a:off x="10919123" y="4529666"/>
            <a:ext cx="0" cy="509459"/>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EDCD9B5-9DB4-7B40-83B0-E70120835B16}"/>
              </a:ext>
            </a:extLst>
          </p:cNvPr>
          <p:cNvSpPr txBox="1"/>
          <p:nvPr/>
        </p:nvSpPr>
        <p:spPr>
          <a:xfrm>
            <a:off x="4556762" y="6057328"/>
            <a:ext cx="4815838" cy="646331"/>
          </a:xfrm>
          <a:prstGeom prst="rect">
            <a:avLst/>
          </a:prstGeom>
          <a:noFill/>
        </p:spPr>
        <p:txBody>
          <a:bodyPr wrap="square" rtlCol="0">
            <a:spAutoFit/>
          </a:bodyPr>
          <a:lstStyle/>
          <a:p>
            <a:pPr algn="ctr"/>
            <a:r>
              <a:rPr lang="en-US" dirty="0"/>
              <a:t>**If any concerns with risk assessment or safety, should not score above 3.</a:t>
            </a:r>
          </a:p>
        </p:txBody>
      </p:sp>
    </p:spTree>
    <p:extLst>
      <p:ext uri="{BB962C8B-B14F-4D97-AF65-F5344CB8AC3E}">
        <p14:creationId xmlns:p14="http://schemas.microsoft.com/office/powerpoint/2010/main" val="30675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2" grpId="0"/>
      <p:bldP spid="15"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able&#10;&#10;Description automatically generated">
            <a:extLst>
              <a:ext uri="{FF2B5EF4-FFF2-40B4-BE49-F238E27FC236}">
                <a16:creationId xmlns:a16="http://schemas.microsoft.com/office/drawing/2014/main" id="{D093C045-5A5B-B345-87CC-45977E8710AC}"/>
              </a:ext>
            </a:extLst>
          </p:cNvPr>
          <p:cNvPicPr>
            <a:picLocks noChangeAspect="1"/>
          </p:cNvPicPr>
          <p:nvPr/>
        </p:nvPicPr>
        <p:blipFill>
          <a:blip r:embed="rId2"/>
          <a:stretch>
            <a:fillRect/>
          </a:stretch>
        </p:blipFill>
        <p:spPr>
          <a:xfrm>
            <a:off x="5738275" y="67231"/>
            <a:ext cx="4167725" cy="6790769"/>
          </a:xfrm>
          <a:prstGeom prst="rect">
            <a:avLst/>
          </a:prstGeom>
          <a:ln w="12700">
            <a:solidFill>
              <a:schemeClr val="tx1"/>
            </a:solidFill>
          </a:ln>
        </p:spPr>
      </p:pic>
      <p:sp>
        <p:nvSpPr>
          <p:cNvPr id="2" name="Title 1">
            <a:extLst>
              <a:ext uri="{FF2B5EF4-FFF2-40B4-BE49-F238E27FC236}">
                <a16:creationId xmlns:a16="http://schemas.microsoft.com/office/drawing/2014/main" id="{E9BB4A7E-D88D-AC4C-8ADA-196749AEE0F7}"/>
              </a:ext>
            </a:extLst>
          </p:cNvPr>
          <p:cNvSpPr>
            <a:spLocks noGrp="1"/>
          </p:cNvSpPr>
          <p:nvPr>
            <p:ph type="title"/>
          </p:nvPr>
        </p:nvSpPr>
        <p:spPr/>
        <p:txBody>
          <a:bodyPr>
            <a:normAutofit/>
          </a:bodyPr>
          <a:lstStyle/>
          <a:p>
            <a:r>
              <a:rPr lang="en-US" b="1" dirty="0"/>
              <a:t>EPA</a:t>
            </a:r>
            <a:br>
              <a:rPr lang="en-US" b="1" dirty="0"/>
            </a:br>
            <a:r>
              <a:rPr lang="en-US" b="1" dirty="0"/>
              <a:t>Assessment </a:t>
            </a:r>
            <a:br>
              <a:rPr lang="en-US" b="1" dirty="0"/>
            </a:br>
            <a:r>
              <a:rPr lang="en-US" b="1" dirty="0"/>
              <a:t>Form</a:t>
            </a:r>
          </a:p>
        </p:txBody>
      </p:sp>
      <p:sp>
        <p:nvSpPr>
          <p:cNvPr id="4" name="Frame 3">
            <a:extLst>
              <a:ext uri="{FF2B5EF4-FFF2-40B4-BE49-F238E27FC236}">
                <a16:creationId xmlns:a16="http://schemas.microsoft.com/office/drawing/2014/main" id="{97F92F74-80FF-F841-985B-6EAB683ADE40}"/>
              </a:ext>
            </a:extLst>
          </p:cNvPr>
          <p:cNvSpPr/>
          <p:nvPr/>
        </p:nvSpPr>
        <p:spPr>
          <a:xfrm>
            <a:off x="4502778" y="2910625"/>
            <a:ext cx="6448397" cy="105606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a:extLst>
              <a:ext uri="{FF2B5EF4-FFF2-40B4-BE49-F238E27FC236}">
                <a16:creationId xmlns:a16="http://schemas.microsoft.com/office/drawing/2014/main" id="{61E34836-53B0-C941-8D5A-9518008B069F}"/>
              </a:ext>
            </a:extLst>
          </p:cNvPr>
          <p:cNvSpPr/>
          <p:nvPr/>
        </p:nvSpPr>
        <p:spPr>
          <a:xfrm>
            <a:off x="4512393" y="3429000"/>
            <a:ext cx="6438782" cy="295892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ame 10">
            <a:extLst>
              <a:ext uri="{FF2B5EF4-FFF2-40B4-BE49-F238E27FC236}">
                <a16:creationId xmlns:a16="http://schemas.microsoft.com/office/drawing/2014/main" id="{7C8F5687-D4F8-1C48-B2A8-D08EC4CE42A4}"/>
              </a:ext>
            </a:extLst>
          </p:cNvPr>
          <p:cNvSpPr/>
          <p:nvPr/>
        </p:nvSpPr>
        <p:spPr>
          <a:xfrm>
            <a:off x="4512393" y="5801932"/>
            <a:ext cx="6438783" cy="105606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8302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11" grpId="0" animBg="1"/>
      <p:bldP spid="1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3">
            <a:extLst>
              <a:ext uri="{FF2B5EF4-FFF2-40B4-BE49-F238E27FC236}">
                <a16:creationId xmlns:a16="http://schemas.microsoft.com/office/drawing/2014/main" id="{EE72CBEC-7BC8-4019-86DB-1B7604A47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026347" y="2286000"/>
            <a:ext cx="5389116" cy="3810000"/>
          </a:xfrm>
        </p:spPr>
        <p:txBody>
          <a:bodyPr vert="horz" lIns="91440" tIns="45720" rIns="91440" bIns="45720" rtlCol="0" anchor="t">
            <a:normAutofit/>
          </a:bodyPr>
          <a:lstStyle/>
          <a:p>
            <a:r>
              <a:rPr lang="en-US" sz="6600" dirty="0">
                <a:solidFill>
                  <a:schemeClr val="accent1"/>
                </a:solidFill>
              </a:rPr>
              <a:t>Developmental</a:t>
            </a:r>
            <a:br>
              <a:rPr lang="en-US" sz="6600" dirty="0">
                <a:solidFill>
                  <a:schemeClr val="accent1"/>
                </a:solidFill>
              </a:rPr>
            </a:br>
            <a:r>
              <a:rPr lang="en-US" sz="6600" dirty="0">
                <a:solidFill>
                  <a:schemeClr val="accent1"/>
                </a:solidFill>
              </a:rPr>
              <a:t>Milestones</a:t>
            </a:r>
          </a:p>
        </p:txBody>
      </p:sp>
      <p:sp>
        <p:nvSpPr>
          <p:cNvPr id="5" name="Text Placeholder 4">
            <a:extLst>
              <a:ext uri="{FF2B5EF4-FFF2-40B4-BE49-F238E27FC236}">
                <a16:creationId xmlns:a16="http://schemas.microsoft.com/office/drawing/2014/main" id="{2339AA7B-4692-3E40-8DAA-2CCBFBD12512}"/>
              </a:ext>
            </a:extLst>
          </p:cNvPr>
          <p:cNvSpPr>
            <a:spLocks noGrp="1"/>
          </p:cNvSpPr>
          <p:nvPr>
            <p:ph type="body" idx="1"/>
          </p:nvPr>
        </p:nvSpPr>
        <p:spPr>
          <a:xfrm>
            <a:off x="4026347" y="922865"/>
            <a:ext cx="5229620" cy="1234491"/>
          </a:xfrm>
        </p:spPr>
        <p:txBody>
          <a:bodyPr vert="horz" lIns="91440" tIns="45720" rIns="91440" bIns="45720" rtlCol="0" anchor="b">
            <a:normAutofit/>
          </a:bodyPr>
          <a:lstStyle/>
          <a:p>
            <a:r>
              <a:rPr lang="en-US" sz="2400" dirty="0">
                <a:solidFill>
                  <a:schemeClr val="accent1">
                    <a:lumMod val="75000"/>
                  </a:schemeClr>
                </a:solidFill>
              </a:rPr>
              <a:t>EPAs can be broken down into smaller, component parts called</a:t>
            </a:r>
          </a:p>
        </p:txBody>
      </p:sp>
      <p:sp>
        <p:nvSpPr>
          <p:cNvPr id="25" name="Rectangle 15">
            <a:extLst>
              <a:ext uri="{FF2B5EF4-FFF2-40B4-BE49-F238E27FC236}">
                <a16:creationId xmlns:a16="http://schemas.microsoft.com/office/drawing/2014/main" id="{8B3A7788-AA18-4395-B0A6-3C50CCB6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724447" cy="13953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6848EF24-56BA-4684-8BB7-8280CBCE3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767825"/>
            <a:ext cx="643467" cy="1395357"/>
          </a:xfrm>
          <a:prstGeom prst="rect">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5C3D107-2A0D-4A60-B10A-7E5349DA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5999"/>
            <a:ext cx="3731816" cy="38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E42B6A5-A12D-4C68-892C-4844407DA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2285999"/>
            <a:ext cx="645258" cy="3809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descr="EPA Milestone Logo.jpg">
            <a:extLst>
              <a:ext uri="{FF2B5EF4-FFF2-40B4-BE49-F238E27FC236}">
                <a16:creationId xmlns:a16="http://schemas.microsoft.com/office/drawing/2014/main" id="{90A65D2A-D619-F746-89F0-F030D41EC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2634" y="3277553"/>
            <a:ext cx="3474720" cy="3474720"/>
          </a:xfrm>
          <a:prstGeom prst="rect">
            <a:avLst/>
          </a:prstGeom>
        </p:spPr>
      </p:pic>
    </p:spTree>
    <p:extLst>
      <p:ext uri="{BB962C8B-B14F-4D97-AF65-F5344CB8AC3E}">
        <p14:creationId xmlns:p14="http://schemas.microsoft.com/office/powerpoint/2010/main" val="334830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able&#10;&#10;Description automatically generated">
            <a:extLst>
              <a:ext uri="{FF2B5EF4-FFF2-40B4-BE49-F238E27FC236}">
                <a16:creationId xmlns:a16="http://schemas.microsoft.com/office/drawing/2014/main" id="{D093C045-5A5B-B345-87CC-45977E8710AC}"/>
              </a:ext>
            </a:extLst>
          </p:cNvPr>
          <p:cNvPicPr>
            <a:picLocks noChangeAspect="1"/>
          </p:cNvPicPr>
          <p:nvPr/>
        </p:nvPicPr>
        <p:blipFill>
          <a:blip r:embed="rId2"/>
          <a:stretch>
            <a:fillRect/>
          </a:stretch>
        </p:blipFill>
        <p:spPr>
          <a:xfrm>
            <a:off x="5738275" y="67231"/>
            <a:ext cx="4167725" cy="6790769"/>
          </a:xfrm>
          <a:prstGeom prst="rect">
            <a:avLst/>
          </a:prstGeom>
          <a:ln w="12700">
            <a:solidFill>
              <a:schemeClr val="tx1"/>
            </a:solidFill>
          </a:ln>
        </p:spPr>
      </p:pic>
      <p:sp>
        <p:nvSpPr>
          <p:cNvPr id="2" name="Title 1">
            <a:extLst>
              <a:ext uri="{FF2B5EF4-FFF2-40B4-BE49-F238E27FC236}">
                <a16:creationId xmlns:a16="http://schemas.microsoft.com/office/drawing/2014/main" id="{E9BB4A7E-D88D-AC4C-8ADA-196749AEE0F7}"/>
              </a:ext>
            </a:extLst>
          </p:cNvPr>
          <p:cNvSpPr>
            <a:spLocks noGrp="1"/>
          </p:cNvSpPr>
          <p:nvPr>
            <p:ph type="title"/>
          </p:nvPr>
        </p:nvSpPr>
        <p:spPr/>
        <p:txBody>
          <a:bodyPr>
            <a:normAutofit/>
          </a:bodyPr>
          <a:lstStyle/>
          <a:p>
            <a:r>
              <a:rPr lang="en-US" b="1" dirty="0"/>
              <a:t>EPA</a:t>
            </a:r>
            <a:br>
              <a:rPr lang="en-US" b="1" dirty="0"/>
            </a:br>
            <a:r>
              <a:rPr lang="en-US" b="1" dirty="0"/>
              <a:t>Assessment </a:t>
            </a:r>
            <a:br>
              <a:rPr lang="en-US" b="1" dirty="0"/>
            </a:br>
            <a:r>
              <a:rPr lang="en-US" b="1" dirty="0"/>
              <a:t>Form</a:t>
            </a:r>
          </a:p>
        </p:txBody>
      </p:sp>
      <p:sp>
        <p:nvSpPr>
          <p:cNvPr id="4" name="Frame 3">
            <a:extLst>
              <a:ext uri="{FF2B5EF4-FFF2-40B4-BE49-F238E27FC236}">
                <a16:creationId xmlns:a16="http://schemas.microsoft.com/office/drawing/2014/main" id="{97F92F74-80FF-F841-985B-6EAB683ADE40}"/>
              </a:ext>
            </a:extLst>
          </p:cNvPr>
          <p:cNvSpPr/>
          <p:nvPr/>
        </p:nvSpPr>
        <p:spPr>
          <a:xfrm>
            <a:off x="4502778" y="2910625"/>
            <a:ext cx="6448397" cy="105606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a:extLst>
              <a:ext uri="{FF2B5EF4-FFF2-40B4-BE49-F238E27FC236}">
                <a16:creationId xmlns:a16="http://schemas.microsoft.com/office/drawing/2014/main" id="{61E34836-53B0-C941-8D5A-9518008B069F}"/>
              </a:ext>
            </a:extLst>
          </p:cNvPr>
          <p:cNvSpPr/>
          <p:nvPr/>
        </p:nvSpPr>
        <p:spPr>
          <a:xfrm>
            <a:off x="4512393" y="3429000"/>
            <a:ext cx="6438782" cy="295892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ame 10">
            <a:extLst>
              <a:ext uri="{FF2B5EF4-FFF2-40B4-BE49-F238E27FC236}">
                <a16:creationId xmlns:a16="http://schemas.microsoft.com/office/drawing/2014/main" id="{7C8F5687-D4F8-1C48-B2A8-D08EC4CE42A4}"/>
              </a:ext>
            </a:extLst>
          </p:cNvPr>
          <p:cNvSpPr/>
          <p:nvPr/>
        </p:nvSpPr>
        <p:spPr>
          <a:xfrm>
            <a:off x="4512393" y="5801932"/>
            <a:ext cx="6438783" cy="105606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0421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11" grpId="0" animBg="1"/>
      <p:bldP spid="1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D8036-96D8-496C-8006-37ACA5AD8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4A4CBA9-3463-4C65-BF46-6B6C50E7F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42856" y="757325"/>
            <a:ext cx="3549144"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385951-7D65-E94B-8FA9-A9DD1A461707}"/>
              </a:ext>
            </a:extLst>
          </p:cNvPr>
          <p:cNvSpPr>
            <a:spLocks noGrp="1"/>
          </p:cNvSpPr>
          <p:nvPr>
            <p:ph type="title"/>
          </p:nvPr>
        </p:nvSpPr>
        <p:spPr>
          <a:xfrm>
            <a:off x="8895775" y="1123837"/>
            <a:ext cx="2947482" cy="4601183"/>
          </a:xfrm>
        </p:spPr>
        <p:txBody>
          <a:bodyPr>
            <a:normAutofit/>
          </a:bodyPr>
          <a:lstStyle/>
          <a:p>
            <a:r>
              <a:rPr lang="en-US" dirty="0"/>
              <a:t>Assessment of EPAs</a:t>
            </a:r>
          </a:p>
        </p:txBody>
      </p:sp>
      <p:sp>
        <p:nvSpPr>
          <p:cNvPr id="14" name="Rectangle 13">
            <a:extLst>
              <a:ext uri="{FF2B5EF4-FFF2-40B4-BE49-F238E27FC236}">
                <a16:creationId xmlns:a16="http://schemas.microsoft.com/office/drawing/2014/main" id="{2DCEED6C-D39C-40AA-B89E-52C3FA5A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347C4AF4-4C60-455C-9111-1EA989ABB865}"/>
              </a:ext>
            </a:extLst>
          </p:cNvPr>
          <p:cNvGraphicFramePr>
            <a:graphicFrameLocks noGrp="1"/>
          </p:cNvGraphicFramePr>
          <p:nvPr>
            <p:ph sz="quarter" idx="13"/>
            <p:extLst>
              <p:ext uri="{D42A27DB-BD31-4B8C-83A1-F6EECF244321}">
                <p14:modId xmlns:p14="http://schemas.microsoft.com/office/powerpoint/2010/main" val="869032800"/>
              </p:ext>
            </p:extLst>
          </p:nvPr>
        </p:nvGraphicFramePr>
        <p:xfrm>
          <a:off x="866647" y="933854"/>
          <a:ext cx="7293610" cy="5041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941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0607" y="1298448"/>
            <a:ext cx="3847930" cy="3255264"/>
          </a:xfrm>
        </p:spPr>
        <p:txBody>
          <a:bodyPr vert="horz" lIns="91440" tIns="45720" rIns="91440" bIns="45720" rtlCol="0" anchor="b">
            <a:normAutofit/>
          </a:bodyPr>
          <a:lstStyle/>
          <a:p>
            <a:r>
              <a:rPr lang="en-US" dirty="0">
                <a:solidFill>
                  <a:srgbClr val="FFFFFF"/>
                </a:solidFill>
              </a:rPr>
              <a:t>Audience</a:t>
            </a:r>
            <a:br>
              <a:rPr lang="en-US" dirty="0">
                <a:solidFill>
                  <a:srgbClr val="FFFFFF"/>
                </a:solidFill>
              </a:rPr>
            </a:br>
            <a:r>
              <a:rPr lang="en-US" dirty="0">
                <a:solidFill>
                  <a:srgbClr val="FFFFFF"/>
                </a:solidFill>
              </a:rPr>
              <a:t>Check-in</a:t>
            </a:r>
          </a:p>
        </p:txBody>
      </p:sp>
      <p:sp>
        <p:nvSpPr>
          <p:cNvPr id="18" name="Rectangle 17">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5275608" y="1346845"/>
            <a:ext cx="3054096" cy="2015703"/>
          </a:xfrm>
          <a:prstGeom prst="rect">
            <a:avLst/>
          </a:prstGeom>
        </p:spPr>
      </p:pic>
      <p:sp>
        <p:nvSpPr>
          <p:cNvPr id="20" name="Rectangle 19">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9106979" y="2888451"/>
            <a:ext cx="1912559" cy="3035808"/>
          </a:xfrm>
          <a:prstGeom prst="rect">
            <a:avLst/>
          </a:prstGeom>
        </p:spPr>
      </p:pic>
      <p:sp>
        <p:nvSpPr>
          <p:cNvPr id="26" name="Rectangle 25">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3141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FB369-5CAB-C048-9B15-6BC89B586EC1}"/>
              </a:ext>
            </a:extLst>
          </p:cNvPr>
          <p:cNvSpPr>
            <a:spLocks noGrp="1"/>
          </p:cNvSpPr>
          <p:nvPr>
            <p:ph type="title"/>
          </p:nvPr>
        </p:nvSpPr>
        <p:spPr>
          <a:xfrm>
            <a:off x="252919" y="1123837"/>
            <a:ext cx="2947482" cy="4601183"/>
          </a:xfrm>
        </p:spPr>
        <p:txBody>
          <a:bodyPr>
            <a:normAutofit/>
          </a:bodyPr>
          <a:lstStyle/>
          <a:p>
            <a:r>
              <a:rPr lang="en-US" dirty="0"/>
              <a:t>What if…?</a:t>
            </a:r>
          </a:p>
        </p:txBody>
      </p:sp>
      <p:sp>
        <p:nvSpPr>
          <p:cNvPr id="5" name="Content Placeholder 4">
            <a:extLst>
              <a:ext uri="{FF2B5EF4-FFF2-40B4-BE49-F238E27FC236}">
                <a16:creationId xmlns:a16="http://schemas.microsoft.com/office/drawing/2014/main" id="{AE7D4398-A6D5-3B41-8439-F06B5A11C726}"/>
              </a:ext>
            </a:extLst>
          </p:cNvPr>
          <p:cNvSpPr>
            <a:spLocks noGrp="1"/>
          </p:cNvSpPr>
          <p:nvPr>
            <p:ph sz="quarter" idx="13"/>
          </p:nvPr>
        </p:nvSpPr>
        <p:spPr>
          <a:xfrm>
            <a:off x="3869267" y="864108"/>
            <a:ext cx="4151611" cy="5120640"/>
          </a:xfrm>
        </p:spPr>
        <p:txBody>
          <a:bodyPr>
            <a:normAutofit/>
          </a:bodyPr>
          <a:lstStyle/>
          <a:p>
            <a:r>
              <a:rPr lang="en-US" sz="2400" dirty="0"/>
              <a:t>The resident does not do well</a:t>
            </a:r>
          </a:p>
        </p:txBody>
      </p:sp>
      <p:pic>
        <p:nvPicPr>
          <p:cNvPr id="9" name="Graphic 8" descr="Help">
            <a:extLst>
              <a:ext uri="{FF2B5EF4-FFF2-40B4-BE49-F238E27FC236}">
                <a16:creationId xmlns:a16="http://schemas.microsoft.com/office/drawing/2014/main" id="{357520EC-99D0-44EB-A70B-E95F481C84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8120" y="1691640"/>
            <a:ext cx="3474720" cy="3474720"/>
          </a:xfrm>
          <a:prstGeom prst="rect">
            <a:avLst/>
          </a:prstGeom>
        </p:spPr>
      </p:pic>
    </p:spTree>
    <p:extLst>
      <p:ext uri="{BB962C8B-B14F-4D97-AF65-F5344CB8AC3E}">
        <p14:creationId xmlns:p14="http://schemas.microsoft.com/office/powerpoint/2010/main" val="266703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FB369-5CAB-C048-9B15-6BC89B586EC1}"/>
              </a:ext>
            </a:extLst>
          </p:cNvPr>
          <p:cNvSpPr>
            <a:spLocks noGrp="1"/>
          </p:cNvSpPr>
          <p:nvPr>
            <p:ph type="title"/>
          </p:nvPr>
        </p:nvSpPr>
        <p:spPr>
          <a:xfrm>
            <a:off x="252919" y="1123837"/>
            <a:ext cx="2947482" cy="4601183"/>
          </a:xfrm>
        </p:spPr>
        <p:txBody>
          <a:bodyPr>
            <a:normAutofit/>
          </a:bodyPr>
          <a:lstStyle/>
          <a:p>
            <a:r>
              <a:rPr lang="en-US" dirty="0"/>
              <a:t>What if…?</a:t>
            </a:r>
          </a:p>
        </p:txBody>
      </p:sp>
      <p:sp>
        <p:nvSpPr>
          <p:cNvPr id="5" name="Content Placeholder 4">
            <a:extLst>
              <a:ext uri="{FF2B5EF4-FFF2-40B4-BE49-F238E27FC236}">
                <a16:creationId xmlns:a16="http://schemas.microsoft.com/office/drawing/2014/main" id="{AE7D4398-A6D5-3B41-8439-F06B5A11C726}"/>
              </a:ext>
            </a:extLst>
          </p:cNvPr>
          <p:cNvSpPr>
            <a:spLocks noGrp="1"/>
          </p:cNvSpPr>
          <p:nvPr>
            <p:ph sz="quarter" idx="13"/>
          </p:nvPr>
        </p:nvSpPr>
        <p:spPr>
          <a:xfrm>
            <a:off x="3869267" y="864108"/>
            <a:ext cx="4151611" cy="5120640"/>
          </a:xfrm>
        </p:spPr>
        <p:txBody>
          <a:bodyPr>
            <a:normAutofit/>
          </a:bodyPr>
          <a:lstStyle/>
          <a:p>
            <a:r>
              <a:rPr lang="en-US" sz="2400" dirty="0"/>
              <a:t>Patient presentation changes or is above resident skill level</a:t>
            </a:r>
          </a:p>
        </p:txBody>
      </p:sp>
      <p:pic>
        <p:nvPicPr>
          <p:cNvPr id="9" name="Graphic 8" descr="Help">
            <a:extLst>
              <a:ext uri="{FF2B5EF4-FFF2-40B4-BE49-F238E27FC236}">
                <a16:creationId xmlns:a16="http://schemas.microsoft.com/office/drawing/2014/main" id="{357520EC-99D0-44EB-A70B-E95F481C84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8120" y="1691640"/>
            <a:ext cx="3474720" cy="3474720"/>
          </a:xfrm>
          <a:prstGeom prst="rect">
            <a:avLst/>
          </a:prstGeom>
        </p:spPr>
      </p:pic>
    </p:spTree>
    <p:extLst>
      <p:ext uri="{BB962C8B-B14F-4D97-AF65-F5344CB8AC3E}">
        <p14:creationId xmlns:p14="http://schemas.microsoft.com/office/powerpoint/2010/main" val="127902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FB369-5CAB-C048-9B15-6BC89B586EC1}"/>
              </a:ext>
            </a:extLst>
          </p:cNvPr>
          <p:cNvSpPr>
            <a:spLocks noGrp="1"/>
          </p:cNvSpPr>
          <p:nvPr>
            <p:ph type="title"/>
          </p:nvPr>
        </p:nvSpPr>
        <p:spPr>
          <a:xfrm>
            <a:off x="252919" y="1123837"/>
            <a:ext cx="2947482" cy="4601183"/>
          </a:xfrm>
        </p:spPr>
        <p:txBody>
          <a:bodyPr>
            <a:normAutofit/>
          </a:bodyPr>
          <a:lstStyle/>
          <a:p>
            <a:r>
              <a:rPr lang="en-US" dirty="0"/>
              <a:t>What if…?</a:t>
            </a:r>
          </a:p>
        </p:txBody>
      </p:sp>
      <p:sp>
        <p:nvSpPr>
          <p:cNvPr id="5" name="Content Placeholder 4">
            <a:extLst>
              <a:ext uri="{FF2B5EF4-FFF2-40B4-BE49-F238E27FC236}">
                <a16:creationId xmlns:a16="http://schemas.microsoft.com/office/drawing/2014/main" id="{AE7D4398-A6D5-3B41-8439-F06B5A11C726}"/>
              </a:ext>
            </a:extLst>
          </p:cNvPr>
          <p:cNvSpPr>
            <a:spLocks noGrp="1"/>
          </p:cNvSpPr>
          <p:nvPr>
            <p:ph sz="quarter" idx="13"/>
          </p:nvPr>
        </p:nvSpPr>
        <p:spPr>
          <a:xfrm>
            <a:off x="3869267" y="864108"/>
            <a:ext cx="4151611" cy="5120640"/>
          </a:xfrm>
        </p:spPr>
        <p:txBody>
          <a:bodyPr>
            <a:normAutofit/>
          </a:bodyPr>
          <a:lstStyle/>
          <a:p>
            <a:r>
              <a:rPr lang="en-US" sz="2400" dirty="0"/>
              <a:t>Patient presentation is not in line with the EPA task</a:t>
            </a:r>
          </a:p>
        </p:txBody>
      </p:sp>
      <p:pic>
        <p:nvPicPr>
          <p:cNvPr id="9" name="Graphic 8" descr="Help">
            <a:extLst>
              <a:ext uri="{FF2B5EF4-FFF2-40B4-BE49-F238E27FC236}">
                <a16:creationId xmlns:a16="http://schemas.microsoft.com/office/drawing/2014/main" id="{357520EC-99D0-44EB-A70B-E95F481C84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8120" y="1691640"/>
            <a:ext cx="3474720" cy="3474720"/>
          </a:xfrm>
          <a:prstGeom prst="rect">
            <a:avLst/>
          </a:prstGeom>
        </p:spPr>
      </p:pic>
    </p:spTree>
    <p:extLst>
      <p:ext uri="{BB962C8B-B14F-4D97-AF65-F5344CB8AC3E}">
        <p14:creationId xmlns:p14="http://schemas.microsoft.com/office/powerpoint/2010/main" val="270293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0607" y="1298448"/>
            <a:ext cx="3847930" cy="3255264"/>
          </a:xfrm>
        </p:spPr>
        <p:txBody>
          <a:bodyPr vert="horz" lIns="91440" tIns="45720" rIns="91440" bIns="45720" rtlCol="0" anchor="b">
            <a:normAutofit/>
          </a:bodyPr>
          <a:lstStyle/>
          <a:p>
            <a:r>
              <a:rPr lang="en-US" dirty="0">
                <a:solidFill>
                  <a:srgbClr val="FFFFFF"/>
                </a:solidFill>
              </a:rPr>
              <a:t>Audience</a:t>
            </a:r>
            <a:br>
              <a:rPr lang="en-US" dirty="0">
                <a:solidFill>
                  <a:srgbClr val="FFFFFF"/>
                </a:solidFill>
              </a:rPr>
            </a:br>
            <a:r>
              <a:rPr lang="en-US" dirty="0">
                <a:solidFill>
                  <a:srgbClr val="FFFFFF"/>
                </a:solidFill>
              </a:rPr>
              <a:t>Check-in</a:t>
            </a:r>
          </a:p>
        </p:txBody>
      </p:sp>
      <p:sp>
        <p:nvSpPr>
          <p:cNvPr id="18" name="Rectangle 17">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5275608" y="1346845"/>
            <a:ext cx="3054096" cy="2015703"/>
          </a:xfrm>
          <a:prstGeom prst="rect">
            <a:avLst/>
          </a:prstGeom>
        </p:spPr>
      </p:pic>
      <p:sp>
        <p:nvSpPr>
          <p:cNvPr id="20" name="Rectangle 19">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9106979" y="2888451"/>
            <a:ext cx="1912559" cy="3035808"/>
          </a:xfrm>
          <a:prstGeom prst="rect">
            <a:avLst/>
          </a:prstGeom>
        </p:spPr>
      </p:pic>
      <p:sp>
        <p:nvSpPr>
          <p:cNvPr id="26" name="Rectangle 25">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1323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051DE-6428-034E-A333-3BF5653B28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C22F15D-BCFE-B244-BC7C-BEA73E1B3B39}"/>
              </a:ext>
            </a:extLst>
          </p:cNvPr>
          <p:cNvSpPr>
            <a:spLocks noGrp="1"/>
          </p:cNvSpPr>
          <p:nvPr>
            <p:ph idx="1"/>
          </p:nvPr>
        </p:nvSpPr>
        <p:spPr/>
        <p:txBody>
          <a:bodyPr/>
          <a:lstStyle/>
          <a:p>
            <a:r>
              <a:rPr lang="en-US" sz="2400" dirty="0"/>
              <a:t>Quick Review of CBME on the Ground Basics</a:t>
            </a:r>
          </a:p>
          <a:p>
            <a:r>
              <a:rPr lang="en-US" sz="2400" dirty="0"/>
              <a:t>EPAs relevant to the Pgy3 Geri Core Rotation</a:t>
            </a:r>
          </a:p>
          <a:p>
            <a:pPr marL="0" indent="0">
              <a:buNone/>
            </a:pPr>
            <a:endParaRPr lang="en-US" sz="2400" dirty="0"/>
          </a:p>
          <a:p>
            <a:r>
              <a:rPr lang="en-US" sz="2400" dirty="0"/>
              <a:t>EPAs for Geriatric Subspecialty Program</a:t>
            </a:r>
            <a:endParaRPr lang="en-US" dirty="0"/>
          </a:p>
          <a:p>
            <a:pPr lvl="1"/>
            <a:r>
              <a:rPr lang="en-US" sz="2200" dirty="0"/>
              <a:t>New CBME Program Design</a:t>
            </a:r>
          </a:p>
          <a:p>
            <a:pPr lvl="1"/>
            <a:r>
              <a:rPr lang="en-US" sz="2400" dirty="0"/>
              <a:t>Other</a:t>
            </a:r>
            <a:endParaRPr lang="en-US" dirty="0"/>
          </a:p>
        </p:txBody>
      </p:sp>
    </p:spTree>
    <p:extLst>
      <p:ext uri="{BB962C8B-B14F-4D97-AF65-F5344CB8AC3E}">
        <p14:creationId xmlns:p14="http://schemas.microsoft.com/office/powerpoint/2010/main" val="186895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ADE6CA9-E40C-41DF-A050-E100A9D0B415}"/>
              </a:ext>
            </a:extLst>
          </p:cNvPr>
          <p:cNvPicPr>
            <a:picLocks noChangeAspect="1"/>
          </p:cNvPicPr>
          <p:nvPr/>
        </p:nvPicPr>
        <p:blipFill rotWithShape="1">
          <a:blip r:embed="rId3"/>
          <a:srcRect t="15709" r="-1" b="-1"/>
          <a:stretch/>
        </p:blipFill>
        <p:spPr>
          <a:xfrm>
            <a:off x="20" y="-1"/>
            <a:ext cx="12188932" cy="6858000"/>
          </a:xfrm>
          <a:prstGeom prst="rect">
            <a:avLst/>
          </a:prstGeom>
        </p:spPr>
      </p:pic>
      <p:sp>
        <p:nvSpPr>
          <p:cNvPr id="14" name="Rectangle 13">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E2D6EC7-4A3A-5A48-8D78-B57359D71C10}"/>
              </a:ext>
            </a:extLst>
          </p:cNvPr>
          <p:cNvSpPr>
            <a:spLocks noGrp="1"/>
          </p:cNvSpPr>
          <p:nvPr>
            <p:ph type="title"/>
          </p:nvPr>
        </p:nvSpPr>
        <p:spPr>
          <a:xfrm>
            <a:off x="334557" y="1653703"/>
            <a:ext cx="3361953" cy="2470488"/>
          </a:xfrm>
        </p:spPr>
        <p:txBody>
          <a:bodyPr vert="horz" lIns="91440" tIns="45720" rIns="91440" bIns="45720" rtlCol="0" anchor="b">
            <a:normAutofit/>
          </a:bodyPr>
          <a:lstStyle/>
          <a:p>
            <a:r>
              <a:rPr lang="en-US" sz="4400" dirty="0">
                <a:solidFill>
                  <a:schemeClr val="tx1"/>
                </a:solidFill>
              </a:rPr>
              <a:t>EPAs during Pgy3 Year</a:t>
            </a:r>
          </a:p>
        </p:txBody>
      </p:sp>
    </p:spTree>
    <p:extLst>
      <p:ext uri="{BB962C8B-B14F-4D97-AF65-F5344CB8AC3E}">
        <p14:creationId xmlns:p14="http://schemas.microsoft.com/office/powerpoint/2010/main" val="6347162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17E30C-80BD-6448-9B6B-585CDE35D6A7}"/>
              </a:ext>
            </a:extLst>
          </p:cNvPr>
          <p:cNvSpPr txBox="1"/>
          <p:nvPr/>
        </p:nvSpPr>
        <p:spPr>
          <a:xfrm>
            <a:off x="2185735" y="1116916"/>
            <a:ext cx="8432800" cy="1077218"/>
          </a:xfrm>
          <a:prstGeom prst="rect">
            <a:avLst/>
          </a:prstGeom>
          <a:noFill/>
        </p:spPr>
        <p:txBody>
          <a:bodyPr wrap="square" rtlCol="0">
            <a:spAutoFit/>
          </a:bodyPr>
          <a:lstStyle/>
          <a:p>
            <a:pPr algn="ctr"/>
            <a:r>
              <a:rPr lang="en-US" sz="3200" u="sng" dirty="0"/>
              <a:t>Core Clinical Rotations for General Program </a:t>
            </a:r>
          </a:p>
          <a:p>
            <a:pPr algn="ctr"/>
            <a:r>
              <a:rPr lang="en-US" sz="3200" u="sng" dirty="0"/>
              <a:t>Pgy-3 Year</a:t>
            </a:r>
          </a:p>
        </p:txBody>
      </p:sp>
      <p:pic>
        <p:nvPicPr>
          <p:cNvPr id="9" name="Picture 8">
            <a:extLst>
              <a:ext uri="{FF2B5EF4-FFF2-40B4-BE49-F238E27FC236}">
                <a16:creationId xmlns:a16="http://schemas.microsoft.com/office/drawing/2014/main" id="{8B70AECA-64DE-094C-9C15-BA3F04CE7492}"/>
              </a:ext>
            </a:extLst>
          </p:cNvPr>
          <p:cNvPicPr>
            <a:picLocks noChangeAspect="1"/>
          </p:cNvPicPr>
          <p:nvPr/>
        </p:nvPicPr>
        <p:blipFill>
          <a:blip r:embed="rId3"/>
          <a:srcRect l="6635" r="6635"/>
          <a:stretch/>
        </p:blipFill>
        <p:spPr>
          <a:xfrm>
            <a:off x="4318000" y="4510726"/>
            <a:ext cx="1461194" cy="1917146"/>
          </a:xfrm>
          <a:prstGeom prst="rect">
            <a:avLst/>
          </a:prstGeom>
          <a:ln>
            <a:solidFill>
              <a:srgbClr val="002060"/>
            </a:solidFill>
          </a:ln>
        </p:spPr>
      </p:pic>
      <p:pic>
        <p:nvPicPr>
          <p:cNvPr id="11" name="Picture 10">
            <a:extLst>
              <a:ext uri="{FF2B5EF4-FFF2-40B4-BE49-F238E27FC236}">
                <a16:creationId xmlns:a16="http://schemas.microsoft.com/office/drawing/2014/main" id="{A24F911D-EA95-9A40-B21F-29A43EB79362}"/>
              </a:ext>
            </a:extLst>
          </p:cNvPr>
          <p:cNvPicPr>
            <a:picLocks noChangeAspect="1"/>
          </p:cNvPicPr>
          <p:nvPr/>
        </p:nvPicPr>
        <p:blipFill>
          <a:blip r:embed="rId4"/>
          <a:srcRect l="5435" r="5435"/>
          <a:stretch/>
        </p:blipFill>
        <p:spPr>
          <a:xfrm>
            <a:off x="6784096" y="4510726"/>
            <a:ext cx="1501642" cy="1917146"/>
          </a:xfrm>
          <a:prstGeom prst="rect">
            <a:avLst/>
          </a:prstGeom>
          <a:ln>
            <a:solidFill>
              <a:srgbClr val="002060"/>
            </a:solidFill>
          </a:ln>
        </p:spPr>
      </p:pic>
      <p:pic>
        <p:nvPicPr>
          <p:cNvPr id="2" name="Picture 1">
            <a:extLst>
              <a:ext uri="{FF2B5EF4-FFF2-40B4-BE49-F238E27FC236}">
                <a16:creationId xmlns:a16="http://schemas.microsoft.com/office/drawing/2014/main" id="{90A1929D-7B8F-7A4B-9ABA-28B94BD82E98}"/>
              </a:ext>
            </a:extLst>
          </p:cNvPr>
          <p:cNvPicPr>
            <a:picLocks noChangeAspect="1"/>
          </p:cNvPicPr>
          <p:nvPr/>
        </p:nvPicPr>
        <p:blipFill>
          <a:blip r:embed="rId5"/>
          <a:stretch>
            <a:fillRect/>
          </a:stretch>
        </p:blipFill>
        <p:spPr>
          <a:xfrm>
            <a:off x="519906" y="2887193"/>
            <a:ext cx="11152188" cy="1083613"/>
          </a:xfrm>
          <a:prstGeom prst="rect">
            <a:avLst/>
          </a:prstGeom>
        </p:spPr>
      </p:pic>
    </p:spTree>
    <p:extLst>
      <p:ext uri="{BB962C8B-B14F-4D97-AF65-F5344CB8AC3E}">
        <p14:creationId xmlns:p14="http://schemas.microsoft.com/office/powerpoint/2010/main" val="44872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5B55554-B1F9-9D40-8647-08728C6BF8D7}"/>
              </a:ext>
            </a:extLst>
          </p:cNvPr>
          <p:cNvSpPr>
            <a:spLocks noGrp="1"/>
          </p:cNvSpPr>
          <p:nvPr>
            <p:ph type="title"/>
          </p:nvPr>
        </p:nvSpPr>
        <p:spPr>
          <a:xfrm>
            <a:off x="1040720" y="5095180"/>
            <a:ext cx="10210862" cy="1065690"/>
          </a:xfrm>
        </p:spPr>
        <p:txBody>
          <a:bodyPr vert="horz" lIns="91440" tIns="45720" rIns="91440" bIns="45720" rtlCol="0" anchor="b">
            <a:noAutofit/>
          </a:bodyPr>
          <a:lstStyle/>
          <a:p>
            <a:r>
              <a:rPr lang="en-US" sz="4000" spc="-100" dirty="0"/>
              <a:t>The Royal College has defined which EPAs a resident must acquire before they can advance to the next Stage of Training.</a:t>
            </a:r>
          </a:p>
        </p:txBody>
      </p:sp>
      <p:sp>
        <p:nvSpPr>
          <p:cNvPr id="4" name="Trapezoid 3">
            <a:extLst>
              <a:ext uri="{FF2B5EF4-FFF2-40B4-BE49-F238E27FC236}">
                <a16:creationId xmlns:a16="http://schemas.microsoft.com/office/drawing/2014/main" id="{0F9EA49B-513C-9A4A-AFB7-98BB7CECBEC3}"/>
              </a:ext>
            </a:extLst>
          </p:cNvPr>
          <p:cNvSpPr/>
          <p:nvPr/>
        </p:nvSpPr>
        <p:spPr>
          <a:xfrm flipV="1">
            <a:off x="4182534" y="3428994"/>
            <a:ext cx="4959086" cy="669217"/>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E9A3268D-9738-F04C-8524-1FB43FC1EDF5}"/>
              </a:ext>
            </a:extLst>
          </p:cNvPr>
          <p:cNvSpPr/>
          <p:nvPr/>
        </p:nvSpPr>
        <p:spPr>
          <a:xfrm flipV="1">
            <a:off x="3979333" y="2403995"/>
            <a:ext cx="5435600" cy="810626"/>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54C1051F-5BF3-DD4A-8B56-784817850EC1}"/>
              </a:ext>
            </a:extLst>
          </p:cNvPr>
          <p:cNvSpPr/>
          <p:nvPr/>
        </p:nvSpPr>
        <p:spPr>
          <a:xfrm flipV="1">
            <a:off x="3488264" y="375034"/>
            <a:ext cx="6366935" cy="797227"/>
          </a:xfrm>
          <a:prstGeom prst="trapezoid">
            <a:avLst/>
          </a:prstGeom>
          <a:solidFill>
            <a:srgbClr val="002060"/>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5CF304D9-B12F-FA4B-853F-2071315FB98B}"/>
              </a:ext>
            </a:extLst>
          </p:cNvPr>
          <p:cNvSpPr/>
          <p:nvPr/>
        </p:nvSpPr>
        <p:spPr>
          <a:xfrm flipV="1">
            <a:off x="3691467" y="1337342"/>
            <a:ext cx="6011333" cy="901572"/>
          </a:xfrm>
          <a:prstGeom prst="trapezoi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EPA Milestone Logo.jpg">
            <a:extLst>
              <a:ext uri="{FF2B5EF4-FFF2-40B4-BE49-F238E27FC236}">
                <a16:creationId xmlns:a16="http://schemas.microsoft.com/office/drawing/2014/main" id="{1C2A5CB4-32CC-F446-9D79-5DF751B4BD7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488831" y="477686"/>
            <a:ext cx="584937" cy="584937"/>
          </a:xfrm>
          <a:prstGeom prst="rect">
            <a:avLst/>
          </a:prstGeom>
        </p:spPr>
      </p:pic>
      <p:pic>
        <p:nvPicPr>
          <p:cNvPr id="18" name="Picture 17" descr="EPA Milestone Logo.jpg">
            <a:extLst>
              <a:ext uri="{FF2B5EF4-FFF2-40B4-BE49-F238E27FC236}">
                <a16:creationId xmlns:a16="http://schemas.microsoft.com/office/drawing/2014/main" id="{6694BDD8-EA46-1248-B658-0F5462BA2A7D}"/>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8981609" y="1559221"/>
            <a:ext cx="584937" cy="584937"/>
          </a:xfrm>
          <a:prstGeom prst="rect">
            <a:avLst/>
          </a:prstGeom>
        </p:spPr>
      </p:pic>
      <p:pic>
        <p:nvPicPr>
          <p:cNvPr id="19" name="Picture 18" descr="EPA Milestone Logo.jpg">
            <a:extLst>
              <a:ext uri="{FF2B5EF4-FFF2-40B4-BE49-F238E27FC236}">
                <a16:creationId xmlns:a16="http://schemas.microsoft.com/office/drawing/2014/main" id="{82EE858C-54D3-4E44-B4CD-BF9CFA471308}"/>
              </a:ext>
            </a:extLst>
          </p:cNvPr>
          <p:cNvPicPr>
            <a:picLocks noChangeAspect="1"/>
          </p:cNvPicPr>
          <p:nvPr/>
        </p:nvPicPr>
        <p:blipFill>
          <a:blip r:embed="rId2">
            <a:extLst>
              <a:ext uri="{BEBA8EAE-BF5A-486C-A8C5-ECC9F3942E4B}">
                <a14:imgProps xmlns:a14="http://schemas.microsoft.com/office/drawing/2010/main">
                  <a14:imgLayer r:embed="rId5">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834938" y="2539739"/>
            <a:ext cx="584937" cy="584937"/>
          </a:xfrm>
          <a:prstGeom prst="rect">
            <a:avLst/>
          </a:prstGeom>
        </p:spPr>
      </p:pic>
      <p:pic>
        <p:nvPicPr>
          <p:cNvPr id="20" name="Picture 19" descr="EPA Milestone Logo.jpg">
            <a:extLst>
              <a:ext uri="{FF2B5EF4-FFF2-40B4-BE49-F238E27FC236}">
                <a16:creationId xmlns:a16="http://schemas.microsoft.com/office/drawing/2014/main" id="{CB540345-1851-724B-BF5F-138E5DE364D1}"/>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056900" y="2537601"/>
            <a:ext cx="584937" cy="584937"/>
          </a:xfrm>
          <a:prstGeom prst="rect">
            <a:avLst/>
          </a:prstGeom>
        </p:spPr>
      </p:pic>
      <p:pic>
        <p:nvPicPr>
          <p:cNvPr id="21" name="Picture 20" descr="EPA Milestone Logo.jpg">
            <a:extLst>
              <a:ext uri="{FF2B5EF4-FFF2-40B4-BE49-F238E27FC236}">
                <a16:creationId xmlns:a16="http://schemas.microsoft.com/office/drawing/2014/main" id="{9ADF85E2-69B8-C34E-AE74-8683D5B23E9B}"/>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343319" y="2559331"/>
            <a:ext cx="584937" cy="584937"/>
          </a:xfrm>
          <a:prstGeom prst="rect">
            <a:avLst/>
          </a:prstGeom>
        </p:spPr>
      </p:pic>
      <p:pic>
        <p:nvPicPr>
          <p:cNvPr id="22" name="Picture 21" descr="EPA Milestone Logo.jpg">
            <a:extLst>
              <a:ext uri="{FF2B5EF4-FFF2-40B4-BE49-F238E27FC236}">
                <a16:creationId xmlns:a16="http://schemas.microsoft.com/office/drawing/2014/main" id="{68F33B40-BB02-1E4F-8990-78F86A23F729}"/>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61214" y="2550129"/>
            <a:ext cx="584937" cy="584937"/>
          </a:xfrm>
          <a:prstGeom prst="rect">
            <a:avLst/>
          </a:prstGeom>
        </p:spPr>
      </p:pic>
      <p:pic>
        <p:nvPicPr>
          <p:cNvPr id="23" name="Picture 22" descr="EPA Milestone Logo.jpg">
            <a:extLst>
              <a:ext uri="{FF2B5EF4-FFF2-40B4-BE49-F238E27FC236}">
                <a16:creationId xmlns:a16="http://schemas.microsoft.com/office/drawing/2014/main" id="{230554B2-32D3-0448-86C2-56FDDE3DD053}"/>
              </a:ext>
            </a:extLst>
          </p:cNvPr>
          <p:cNvPicPr>
            <a:picLocks noChangeAspect="1"/>
          </p:cNvPicPr>
          <p:nvPr/>
        </p:nvPicPr>
        <p:blipFill>
          <a:blip r:embed="rId2">
            <a:extLst>
              <a:ext uri="{BEBA8EAE-BF5A-486C-A8C5-ECC9F3942E4B}">
                <a14:imgProps xmlns:a14="http://schemas.microsoft.com/office/drawing/2010/main">
                  <a14:imgLayer r:embed="rId6">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867038" y="2555418"/>
            <a:ext cx="584937" cy="584937"/>
          </a:xfrm>
          <a:prstGeom prst="rect">
            <a:avLst/>
          </a:prstGeom>
        </p:spPr>
      </p:pic>
      <p:pic>
        <p:nvPicPr>
          <p:cNvPr id="24" name="Picture 23" descr="EPA Milestone Logo.jpg">
            <a:extLst>
              <a:ext uri="{FF2B5EF4-FFF2-40B4-BE49-F238E27FC236}">
                <a16:creationId xmlns:a16="http://schemas.microsoft.com/office/drawing/2014/main" id="{222C751C-9AD7-7547-8A44-189ADCB2BAAD}"/>
              </a:ext>
            </a:extLst>
          </p:cNvPr>
          <p:cNvPicPr>
            <a:picLocks noChangeAspect="1"/>
          </p:cNvPicPr>
          <p:nvPr/>
        </p:nvPicPr>
        <p:blipFill>
          <a:blip r:embed="rId2">
            <a:extLst>
              <a:ext uri="{BEBA8EAE-BF5A-486C-A8C5-ECC9F3942E4B}">
                <a14:imgProps xmlns:a14="http://schemas.microsoft.com/office/drawing/2010/main">
                  <a14:imgLayer r:embed="rId7">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928256" y="3534617"/>
            <a:ext cx="584937" cy="584937"/>
          </a:xfrm>
          <a:prstGeom prst="rect">
            <a:avLst/>
          </a:prstGeom>
        </p:spPr>
      </p:pic>
      <p:pic>
        <p:nvPicPr>
          <p:cNvPr id="25" name="Picture 24" descr="EPA Milestone Logo.jpg">
            <a:extLst>
              <a:ext uri="{FF2B5EF4-FFF2-40B4-BE49-F238E27FC236}">
                <a16:creationId xmlns:a16="http://schemas.microsoft.com/office/drawing/2014/main" id="{A438D5EA-BC4D-BB4E-94ED-A5C40E854444}"/>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013705" y="3538748"/>
            <a:ext cx="584937" cy="584937"/>
          </a:xfrm>
          <a:prstGeom prst="rect">
            <a:avLst/>
          </a:prstGeom>
        </p:spPr>
      </p:pic>
      <p:pic>
        <p:nvPicPr>
          <p:cNvPr id="26" name="Picture 25" descr="EPA Milestone Logo.jpg">
            <a:extLst>
              <a:ext uri="{FF2B5EF4-FFF2-40B4-BE49-F238E27FC236}">
                <a16:creationId xmlns:a16="http://schemas.microsoft.com/office/drawing/2014/main" id="{65B9FB6A-86B6-5446-B3DA-21ECA8915E66}"/>
              </a:ext>
            </a:extLst>
          </p:cNvPr>
          <p:cNvPicPr>
            <a:picLocks noChangeAspect="1"/>
          </p:cNvPicPr>
          <p:nvPr/>
        </p:nvPicPr>
        <p:blipFill>
          <a:blip r:embed="rId2">
            <a:extLst>
              <a:ext uri="{BEBA8EAE-BF5A-486C-A8C5-ECC9F3942E4B}">
                <a14:imgProps xmlns:a14="http://schemas.microsoft.com/office/drawing/2010/main">
                  <a14:imgLayer r:embed="rId9">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8444768" y="1559221"/>
            <a:ext cx="584937" cy="584937"/>
          </a:xfrm>
          <a:prstGeom prst="rect">
            <a:avLst/>
          </a:prstGeom>
        </p:spPr>
      </p:pic>
      <p:pic>
        <p:nvPicPr>
          <p:cNvPr id="27" name="Picture 26" descr="EPA Milestone Logo.jpg">
            <a:extLst>
              <a:ext uri="{FF2B5EF4-FFF2-40B4-BE49-F238E27FC236}">
                <a16:creationId xmlns:a16="http://schemas.microsoft.com/office/drawing/2014/main" id="{A493F810-E8D6-E840-ADEA-5C09E6A1819C}"/>
              </a:ext>
            </a:extLst>
          </p:cNvPr>
          <p:cNvPicPr>
            <a:picLocks noChangeAspect="1"/>
          </p:cNvPicPr>
          <p:nvPr/>
        </p:nvPicPr>
        <p:blipFill>
          <a:blip r:embed="rId2">
            <a:extLst>
              <a:ext uri="{BEBA8EAE-BF5A-486C-A8C5-ECC9F3942E4B}">
                <a14:imgProps xmlns:a14="http://schemas.microsoft.com/office/drawing/2010/main">
                  <a14:imgLayer r:embed="rId8">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083819" y="1559223"/>
            <a:ext cx="584937" cy="584937"/>
          </a:xfrm>
          <a:prstGeom prst="rect">
            <a:avLst/>
          </a:prstGeom>
        </p:spPr>
      </p:pic>
      <p:pic>
        <p:nvPicPr>
          <p:cNvPr id="28" name="Picture 27" descr="EPA Milestone Logo.jpg">
            <a:extLst>
              <a:ext uri="{FF2B5EF4-FFF2-40B4-BE49-F238E27FC236}">
                <a16:creationId xmlns:a16="http://schemas.microsoft.com/office/drawing/2014/main" id="{9A9B5520-B9F7-214F-87A6-1515C65E37EE}"/>
              </a:ext>
            </a:extLst>
          </p:cNvPr>
          <p:cNvPicPr>
            <a:picLocks noChangeAspect="1"/>
          </p:cNvPicPr>
          <p:nvPr/>
        </p:nvPicPr>
        <p:blipFill>
          <a:blip r:embed="rId2">
            <a:extLst>
              <a:ext uri="{BEBA8EAE-BF5A-486C-A8C5-ECC9F3942E4B}">
                <a14:imgProps xmlns:a14="http://schemas.microsoft.com/office/drawing/2010/main">
                  <a14:imgLayer r:embed="rId10">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11062" y="1559224"/>
            <a:ext cx="584937" cy="584937"/>
          </a:xfrm>
          <a:prstGeom prst="rect">
            <a:avLst/>
          </a:prstGeom>
        </p:spPr>
      </p:pic>
      <p:pic>
        <p:nvPicPr>
          <p:cNvPr id="29" name="Picture 28" descr="EPA Milestone Logo.jpg">
            <a:extLst>
              <a:ext uri="{FF2B5EF4-FFF2-40B4-BE49-F238E27FC236}">
                <a16:creationId xmlns:a16="http://schemas.microsoft.com/office/drawing/2014/main" id="{99703370-0CE0-BB40-92F1-73F68AFC9E83}"/>
              </a:ext>
            </a:extLst>
          </p:cNvPr>
          <p:cNvPicPr>
            <a:picLocks noChangeAspect="1"/>
          </p:cNvPicPr>
          <p:nvPr/>
        </p:nvPicPr>
        <p:blipFill>
          <a:blip r:embed="rId2">
            <a:extLst>
              <a:ext uri="{BEBA8EAE-BF5A-486C-A8C5-ECC9F3942E4B}">
                <a14:imgProps xmlns:a14="http://schemas.microsoft.com/office/drawing/2010/main">
                  <a14:imgLayer r:embed="rId11">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944613" y="1559225"/>
            <a:ext cx="584937" cy="584937"/>
          </a:xfrm>
          <a:prstGeom prst="rect">
            <a:avLst/>
          </a:prstGeom>
        </p:spPr>
      </p:pic>
      <p:pic>
        <p:nvPicPr>
          <p:cNvPr id="30" name="Picture 29" descr="EPA Milestone Logo.jpg">
            <a:extLst>
              <a:ext uri="{FF2B5EF4-FFF2-40B4-BE49-F238E27FC236}">
                <a16:creationId xmlns:a16="http://schemas.microsoft.com/office/drawing/2014/main" id="{9EB09FA8-53B0-0042-8EFA-A4834B1EF08A}"/>
              </a:ext>
            </a:extLst>
          </p:cNvPr>
          <p:cNvPicPr>
            <a:picLocks noChangeAspect="1"/>
          </p:cNvPicPr>
          <p:nvPr/>
        </p:nvPicPr>
        <p:blipFill>
          <a:blip r:embed="rId2">
            <a:extLst>
              <a:ext uri="{BEBA8EAE-BF5A-486C-A8C5-ECC9F3942E4B}">
                <a14:imgProps xmlns:a14="http://schemas.microsoft.com/office/drawing/2010/main">
                  <a14:imgLayer r:embed="rId12">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4359676" y="1559226"/>
            <a:ext cx="584937" cy="584937"/>
          </a:xfrm>
          <a:prstGeom prst="rect">
            <a:avLst/>
          </a:prstGeom>
        </p:spPr>
      </p:pic>
      <p:pic>
        <p:nvPicPr>
          <p:cNvPr id="31" name="Picture 30" descr="EPA Milestone Logo.jpg">
            <a:extLst>
              <a:ext uri="{FF2B5EF4-FFF2-40B4-BE49-F238E27FC236}">
                <a16:creationId xmlns:a16="http://schemas.microsoft.com/office/drawing/2014/main" id="{4E181915-3ED6-7446-8C97-25E02939BDC6}"/>
              </a:ext>
            </a:extLst>
          </p:cNvPr>
          <p:cNvPicPr>
            <a:picLocks noChangeAspect="1"/>
          </p:cNvPicPr>
          <p:nvPr/>
        </p:nvPicPr>
        <p:blipFill>
          <a:blip r:embed="rId2">
            <a:extLst>
              <a:ext uri="{BEBA8EAE-BF5A-486C-A8C5-ECC9F3942E4B}">
                <a14:imgProps xmlns:a14="http://schemas.microsoft.com/office/drawing/2010/main">
                  <a14:imgLayer r:embed="rId10">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3787713" y="1541784"/>
            <a:ext cx="584937" cy="584937"/>
          </a:xfrm>
          <a:prstGeom prst="rect">
            <a:avLst/>
          </a:prstGeom>
        </p:spPr>
      </p:pic>
      <p:pic>
        <p:nvPicPr>
          <p:cNvPr id="32" name="Picture 31" descr="EPA Milestone Logo.jpg">
            <a:extLst>
              <a:ext uri="{FF2B5EF4-FFF2-40B4-BE49-F238E27FC236}">
                <a16:creationId xmlns:a16="http://schemas.microsoft.com/office/drawing/2014/main" id="{101C02E0-BEE8-C643-9357-3C2F3683520C}"/>
              </a:ext>
            </a:extLst>
          </p:cNvPr>
          <p:cNvPicPr>
            <a:picLocks noChangeAspect="1"/>
          </p:cNvPicPr>
          <p:nvPr/>
        </p:nvPicPr>
        <p:blipFill>
          <a:blip r:embed="rId2">
            <a:extLst>
              <a:ext uri="{BEBA8EAE-BF5A-486C-A8C5-ECC9F3942E4B}">
                <a14:imgProps xmlns:a14="http://schemas.microsoft.com/office/drawing/2010/main">
                  <a14:imgLayer r:embed="rId13">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842403" y="1578064"/>
            <a:ext cx="584937" cy="584937"/>
          </a:xfrm>
          <a:prstGeom prst="rect">
            <a:avLst/>
          </a:prstGeom>
        </p:spPr>
      </p:pic>
      <p:pic>
        <p:nvPicPr>
          <p:cNvPr id="33" name="Picture 32" descr="EPA Milestone Logo.jpg">
            <a:extLst>
              <a:ext uri="{FF2B5EF4-FFF2-40B4-BE49-F238E27FC236}">
                <a16:creationId xmlns:a16="http://schemas.microsoft.com/office/drawing/2014/main" id="{ADB6A6FA-89B5-B242-9C4D-D4B9E0EBAC82}"/>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7275954" y="1559221"/>
            <a:ext cx="584937" cy="584937"/>
          </a:xfrm>
          <a:prstGeom prst="rect">
            <a:avLst/>
          </a:prstGeom>
        </p:spPr>
      </p:pic>
      <p:pic>
        <p:nvPicPr>
          <p:cNvPr id="34" name="Picture 33" descr="EPA Milestone Logo.jpg">
            <a:extLst>
              <a:ext uri="{FF2B5EF4-FFF2-40B4-BE49-F238E27FC236}">
                <a16:creationId xmlns:a16="http://schemas.microsoft.com/office/drawing/2014/main" id="{264B9770-E8AA-ED4B-84B3-78C4552C0269}"/>
              </a:ext>
            </a:extLst>
          </p:cNvPr>
          <p:cNvPicPr>
            <a:picLocks noChangeAspect="1"/>
          </p:cNvPicPr>
          <p:nvPr/>
        </p:nvPicPr>
        <p:blipFill>
          <a:blip r:embed="rId2">
            <a:extLst>
              <a:ext uri="{BEBA8EAE-BF5A-486C-A8C5-ECC9F3942E4B}">
                <a14:imgProps xmlns:a14="http://schemas.microsoft.com/office/drawing/2010/main">
                  <a14:imgLayer r:embed="rId14">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694865" y="1559222"/>
            <a:ext cx="584937" cy="584937"/>
          </a:xfrm>
          <a:prstGeom prst="rect">
            <a:avLst/>
          </a:prstGeom>
        </p:spPr>
      </p:pic>
      <p:pic>
        <p:nvPicPr>
          <p:cNvPr id="35" name="Picture 34" descr="EPA Milestone Logo.jpg">
            <a:extLst>
              <a:ext uri="{FF2B5EF4-FFF2-40B4-BE49-F238E27FC236}">
                <a16:creationId xmlns:a16="http://schemas.microsoft.com/office/drawing/2014/main" id="{85511614-D96F-6245-B6DD-22A583C7D1B1}"/>
              </a:ext>
            </a:extLst>
          </p:cNvPr>
          <p:cNvPicPr>
            <a:picLocks noChangeAspect="1"/>
          </p:cNvPicPr>
          <p:nvPr/>
        </p:nvPicPr>
        <p:blipFill>
          <a:blip r:embed="rId2">
            <a:extLst>
              <a:ext uri="{BEBA8EAE-BF5A-486C-A8C5-ECC9F3942E4B}">
                <a14:imgProps xmlns:a14="http://schemas.microsoft.com/office/drawing/2010/main">
                  <a14:imgLayer r:embed="rId15">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6471963" y="469530"/>
            <a:ext cx="584937" cy="584937"/>
          </a:xfrm>
          <a:prstGeom prst="rect">
            <a:avLst/>
          </a:prstGeom>
        </p:spPr>
      </p:pic>
      <p:pic>
        <p:nvPicPr>
          <p:cNvPr id="36" name="Picture 35" descr="EPA Milestone Logo.jpg">
            <a:extLst>
              <a:ext uri="{FF2B5EF4-FFF2-40B4-BE49-F238E27FC236}">
                <a16:creationId xmlns:a16="http://schemas.microsoft.com/office/drawing/2014/main" id="{0A2A6F68-7CF4-1841-9B83-0096D0392CAF}"/>
              </a:ext>
            </a:extLst>
          </p:cNvPr>
          <p:cNvPicPr>
            <a:picLocks noChangeAspect="1"/>
          </p:cNvPicPr>
          <p:nvPr/>
        </p:nvPicPr>
        <p:blipFill>
          <a:blip r:embed="rId2">
            <a:extLst>
              <a:ext uri="{BEBA8EAE-BF5A-486C-A8C5-ECC9F3942E4B}">
                <a14:imgProps xmlns:a14="http://schemas.microsoft.com/office/drawing/2010/main">
                  <a14:imgLayer r:embed="rId16">
                    <a14:imgEffect>
                      <a14:backgroundRemoval t="4673" b="89720" l="9969" r="96262">
                        <a14:foregroundMark x1="85670" y1="26168" x2="71963" y2="7165"/>
                        <a14:foregroundMark x1="71963" y1="7165" x2="49533" y2="3115"/>
                        <a14:foregroundMark x1="49533" y1="3115" x2="26480" y2="5296"/>
                        <a14:foregroundMark x1="26480" y1="5296" x2="71651" y2="9657"/>
                        <a14:foregroundMark x1="71651" y1="9657" x2="47975" y2="5296"/>
                        <a14:foregroundMark x1="47975" y1="5296" x2="71028" y2="6854"/>
                        <a14:foregroundMark x1="71028" y1="6854" x2="76012" y2="11838"/>
                        <a14:foregroundMark x1="47352" y1="72274" x2="47352" y2="74766"/>
                        <a14:foregroundMark x1="45794" y1="65109" x2="39875" y2="42368"/>
                        <a14:foregroundMark x1="39875" y1="42368" x2="63551" y2="33645"/>
                        <a14:foregroundMark x1="63551" y1="33645" x2="56075" y2="52336"/>
                        <a14:foregroundMark x1="54517" y1="67601" x2="83178" y2="29907"/>
                        <a14:foregroundMark x1="83178" y1="29907" x2="84112" y2="27726"/>
                        <a14:foregroundMark x1="96573" y1="79439" x2="96573" y2="79439"/>
                        <a14:foregroundMark x1="62617" y1="5296" x2="39564" y2="3738"/>
                        <a14:foregroundMark x1="39564" y1="3738" x2="62928" y2="4673"/>
                        <a14:foregroundMark x1="62928" y1="4673" x2="36760" y2="6854"/>
                        <a14:foregroundMark x1="36760" y1="6854" x2="16199" y2="15888"/>
                        <a14:foregroundMark x1="16199" y1="15888" x2="39564" y2="10903"/>
                        <a14:foregroundMark x1="39564" y1="10903" x2="85981" y2="15265"/>
                        <a14:foregroundMark x1="85981" y1="15265" x2="80062" y2="14019"/>
                        <a14:backgroundMark x1="51402" y1="90654" x2="51402" y2="90654"/>
                        <a14:backgroundMark x1="51402" y1="89720" x2="55452" y2="85670"/>
                        <a14:backgroundMark x1="66355" y1="86604" x2="43302" y2="87227"/>
                        <a14:backgroundMark x1="43302" y1="87227" x2="58567" y2="85670"/>
                      </a14:backgroundRemoval>
                    </a14:imgEffect>
                  </a14:imgLayer>
                </a14:imgProps>
              </a:ext>
              <a:ext uri="{28A0092B-C50C-407E-A947-70E740481C1C}">
                <a14:useLocalDpi xmlns:a14="http://schemas.microsoft.com/office/drawing/2010/main" val="0"/>
              </a:ext>
            </a:extLst>
          </a:blip>
          <a:stretch>
            <a:fillRect/>
          </a:stretch>
        </p:blipFill>
        <p:spPr>
          <a:xfrm>
            <a:off x="5511061" y="477686"/>
            <a:ext cx="584937" cy="584937"/>
          </a:xfrm>
          <a:prstGeom prst="rect">
            <a:avLst/>
          </a:prstGeom>
        </p:spPr>
      </p:pic>
      <p:sp>
        <p:nvSpPr>
          <p:cNvPr id="5" name="TextBox 4">
            <a:extLst>
              <a:ext uri="{FF2B5EF4-FFF2-40B4-BE49-F238E27FC236}">
                <a16:creationId xmlns:a16="http://schemas.microsoft.com/office/drawing/2014/main" id="{1586AC4D-2CE5-9140-8199-2E7A285B1CAF}"/>
              </a:ext>
            </a:extLst>
          </p:cNvPr>
          <p:cNvSpPr txBox="1"/>
          <p:nvPr/>
        </p:nvSpPr>
        <p:spPr>
          <a:xfrm>
            <a:off x="206214" y="2690668"/>
            <a:ext cx="3001235" cy="369332"/>
          </a:xfrm>
          <a:prstGeom prst="rect">
            <a:avLst/>
          </a:prstGeom>
          <a:noFill/>
        </p:spPr>
        <p:txBody>
          <a:bodyPr wrap="square" rtlCol="0">
            <a:spAutoFit/>
          </a:bodyPr>
          <a:lstStyle/>
          <a:p>
            <a:pPr algn="ctr"/>
            <a:r>
              <a:rPr lang="en-US" b="1" dirty="0"/>
              <a:t>Foundations of Discipline</a:t>
            </a:r>
          </a:p>
        </p:txBody>
      </p:sp>
      <p:sp>
        <p:nvSpPr>
          <p:cNvPr id="37" name="TextBox 36">
            <a:extLst>
              <a:ext uri="{FF2B5EF4-FFF2-40B4-BE49-F238E27FC236}">
                <a16:creationId xmlns:a16="http://schemas.microsoft.com/office/drawing/2014/main" id="{CFC9CADB-8581-D54C-B833-B3968434ECF8}"/>
              </a:ext>
            </a:extLst>
          </p:cNvPr>
          <p:cNvSpPr txBox="1"/>
          <p:nvPr/>
        </p:nvSpPr>
        <p:spPr>
          <a:xfrm>
            <a:off x="369103" y="1523996"/>
            <a:ext cx="2675467" cy="369332"/>
          </a:xfrm>
          <a:prstGeom prst="rect">
            <a:avLst/>
          </a:prstGeom>
          <a:noFill/>
        </p:spPr>
        <p:txBody>
          <a:bodyPr wrap="square" rtlCol="0">
            <a:spAutoFit/>
          </a:bodyPr>
          <a:lstStyle/>
          <a:p>
            <a:pPr algn="ctr"/>
            <a:r>
              <a:rPr lang="en-US" b="1" dirty="0"/>
              <a:t>Core of Discipline</a:t>
            </a:r>
          </a:p>
        </p:txBody>
      </p:sp>
      <p:sp>
        <p:nvSpPr>
          <p:cNvPr id="38" name="TextBox 37">
            <a:extLst>
              <a:ext uri="{FF2B5EF4-FFF2-40B4-BE49-F238E27FC236}">
                <a16:creationId xmlns:a16="http://schemas.microsoft.com/office/drawing/2014/main" id="{72803CA2-8086-9247-A6CA-0B324DAF51F8}"/>
              </a:ext>
            </a:extLst>
          </p:cNvPr>
          <p:cNvSpPr txBox="1"/>
          <p:nvPr/>
        </p:nvSpPr>
        <p:spPr>
          <a:xfrm>
            <a:off x="369100" y="3586530"/>
            <a:ext cx="2838350" cy="400110"/>
          </a:xfrm>
          <a:prstGeom prst="rect">
            <a:avLst/>
          </a:prstGeom>
          <a:noFill/>
        </p:spPr>
        <p:txBody>
          <a:bodyPr wrap="square" rtlCol="0">
            <a:spAutoFit/>
          </a:bodyPr>
          <a:lstStyle/>
          <a:p>
            <a:pPr algn="ctr"/>
            <a:r>
              <a:rPr lang="en-US" b="1" dirty="0"/>
              <a:t>Tran</a:t>
            </a:r>
            <a:r>
              <a:rPr lang="en-US" sz="2000" b="1" dirty="0"/>
              <a:t>s</a:t>
            </a:r>
            <a:r>
              <a:rPr lang="en-US" b="1" dirty="0"/>
              <a:t>ition to Discipline</a:t>
            </a:r>
          </a:p>
        </p:txBody>
      </p:sp>
      <p:sp>
        <p:nvSpPr>
          <p:cNvPr id="39" name="TextBox 38">
            <a:extLst>
              <a:ext uri="{FF2B5EF4-FFF2-40B4-BE49-F238E27FC236}">
                <a16:creationId xmlns:a16="http://schemas.microsoft.com/office/drawing/2014/main" id="{7D848B92-AA24-214F-8AA3-A4E59D4E792A}"/>
              </a:ext>
            </a:extLst>
          </p:cNvPr>
          <p:cNvSpPr txBox="1"/>
          <p:nvPr/>
        </p:nvSpPr>
        <p:spPr>
          <a:xfrm>
            <a:off x="369099" y="561943"/>
            <a:ext cx="2675467" cy="369332"/>
          </a:xfrm>
          <a:prstGeom prst="rect">
            <a:avLst/>
          </a:prstGeom>
          <a:noFill/>
        </p:spPr>
        <p:txBody>
          <a:bodyPr wrap="square" rtlCol="0">
            <a:spAutoFit/>
          </a:bodyPr>
          <a:lstStyle/>
          <a:p>
            <a:pPr algn="ctr"/>
            <a:r>
              <a:rPr lang="en-US" b="1" dirty="0"/>
              <a:t>Transition to Practice</a:t>
            </a:r>
          </a:p>
        </p:txBody>
      </p:sp>
    </p:spTree>
    <p:extLst>
      <p:ext uri="{BB962C8B-B14F-4D97-AF65-F5344CB8AC3E}">
        <p14:creationId xmlns:p14="http://schemas.microsoft.com/office/powerpoint/2010/main" val="64628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itting, cross, street, traffic&#10;&#10;Description automatically generated">
            <a:extLst>
              <a:ext uri="{FF2B5EF4-FFF2-40B4-BE49-F238E27FC236}">
                <a16:creationId xmlns:a16="http://schemas.microsoft.com/office/drawing/2014/main" id="{E13D6939-2880-E343-A1D6-94D794DD20B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4995" r="21673" b="1"/>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5A133C1E-CB83-47F3-8F35-94C2A7C58E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6B5A39D3-C7FA-314C-AC18-C4BE7DA3714E}"/>
              </a:ext>
            </a:extLst>
          </p:cNvPr>
          <p:cNvSpPr>
            <a:spLocks noGrp="1"/>
          </p:cNvSpPr>
          <p:nvPr>
            <p:ph sz="quarter" idx="13"/>
          </p:nvPr>
        </p:nvSpPr>
        <p:spPr>
          <a:xfrm>
            <a:off x="248055" y="1674938"/>
            <a:ext cx="2947482" cy="3498980"/>
          </a:xfrm>
        </p:spPr>
        <p:txBody>
          <a:bodyPr anchor="t">
            <a:normAutofit fontScale="92500" lnSpcReduction="10000"/>
          </a:bodyPr>
          <a:lstStyle/>
          <a:p>
            <a:r>
              <a:rPr lang="en-US" sz="3200" dirty="0">
                <a:solidFill>
                  <a:srgbClr val="FFFFFF"/>
                </a:solidFill>
              </a:rPr>
              <a:t>Core of Discipline EPAs</a:t>
            </a:r>
          </a:p>
          <a:p>
            <a:r>
              <a:rPr lang="en-US" sz="3200" dirty="0">
                <a:solidFill>
                  <a:srgbClr val="FFFFFF"/>
                </a:solidFill>
              </a:rPr>
              <a:t>of </a:t>
            </a:r>
          </a:p>
          <a:p>
            <a:r>
              <a:rPr lang="en-US" sz="3900" dirty="0">
                <a:solidFill>
                  <a:schemeClr val="accent4">
                    <a:lumMod val="75000"/>
                  </a:schemeClr>
                </a:solidFill>
              </a:rPr>
              <a:t>High Yield </a:t>
            </a:r>
            <a:r>
              <a:rPr lang="en-US" sz="3200" dirty="0">
                <a:solidFill>
                  <a:srgbClr val="FFFFFF"/>
                </a:solidFill>
              </a:rPr>
              <a:t>During Pgy3 Core Geriatric Psychiatry Rotation</a:t>
            </a:r>
          </a:p>
        </p:txBody>
      </p:sp>
      <p:sp>
        <p:nvSpPr>
          <p:cNvPr id="25" name="Rectangle 24">
            <a:extLst>
              <a:ext uri="{FF2B5EF4-FFF2-40B4-BE49-F238E27FC236}">
                <a16:creationId xmlns:a16="http://schemas.microsoft.com/office/drawing/2014/main" id="{289E943A-225D-44B1-B345-D7FDBA43C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368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53595" y="2000625"/>
            <a:ext cx="2410212"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C-3</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solidFill>
                  <a:schemeClr val="tx2"/>
                </a:solidFill>
              </a:rPr>
              <a:t>Performing psychiatric assessments and providing differential diagnoses &amp; management plans for </a:t>
            </a:r>
            <a:r>
              <a:rPr lang="en-US" sz="11200" dirty="0">
                <a:solidFill>
                  <a:schemeClr val="accent4"/>
                </a:solidFill>
              </a:rPr>
              <a:t>Older Adults</a:t>
            </a:r>
            <a:r>
              <a:rPr lang="en-US" sz="11200" dirty="0">
                <a:solidFill>
                  <a:schemeClr val="tx2"/>
                </a:solidFill>
              </a:rPr>
              <a:t>.</a:t>
            </a:r>
            <a:br>
              <a:rPr lang="en-US" sz="11200" dirty="0">
                <a:solidFill>
                  <a:schemeClr val="tx2"/>
                </a:solidFill>
              </a:rPr>
            </a:br>
            <a:br>
              <a:rPr lang="en-US" b="1" dirty="0"/>
            </a:br>
            <a:endParaRPr lang="en-US" sz="2800" dirty="0"/>
          </a:p>
        </p:txBody>
      </p:sp>
      <p:graphicFrame>
        <p:nvGraphicFramePr>
          <p:cNvPr id="8" name="Content Placeholder 7">
            <a:extLst>
              <a:ext uri="{FF2B5EF4-FFF2-40B4-BE49-F238E27FC236}">
                <a16:creationId xmlns:a16="http://schemas.microsoft.com/office/drawing/2014/main" id="{A01ECCA3-45AF-F34D-B106-08FFAFA9B1E9}"/>
              </a:ext>
            </a:extLst>
          </p:cNvPr>
          <p:cNvGraphicFramePr>
            <a:graphicFrameLocks noGrp="1"/>
          </p:cNvGraphicFramePr>
          <p:nvPr>
            <p:ph sz="half" idx="1"/>
          </p:nvPr>
        </p:nvGraphicFramePr>
        <p:xfrm>
          <a:off x="5012644" y="1781950"/>
          <a:ext cx="5572063" cy="4764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phic 11" descr="Man with cane">
            <a:extLst>
              <a:ext uri="{FF2B5EF4-FFF2-40B4-BE49-F238E27FC236}">
                <a16:creationId xmlns:a16="http://schemas.microsoft.com/office/drawing/2014/main" id="{863900FC-9E04-6C48-99AE-A52F5893407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91050" y="3296417"/>
            <a:ext cx="1735301" cy="1735301"/>
          </a:xfrm>
          <a:prstGeom prst="rect">
            <a:avLst/>
          </a:prstGeom>
        </p:spPr>
      </p:pic>
    </p:spTree>
    <p:extLst>
      <p:ext uri="{BB962C8B-B14F-4D97-AF65-F5344CB8AC3E}">
        <p14:creationId xmlns:p14="http://schemas.microsoft.com/office/powerpoint/2010/main" val="288241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31955" y="2000625"/>
            <a:ext cx="2453493"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C-4</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305169"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ln w="0"/>
                <a:solidFill>
                  <a:schemeClr val="tx2"/>
                </a:solidFill>
                <a:effectLst>
                  <a:outerShdw blurRad="38100" dist="25400" dir="5400000" algn="ctr" rotWithShape="0">
                    <a:srgbClr val="6E747A">
                      <a:alpha val="43000"/>
                    </a:srgbClr>
                  </a:outerShdw>
                </a:effectLst>
              </a:rPr>
              <a:t>Developing comprehensive </a:t>
            </a:r>
            <a:r>
              <a:rPr lang="en-US" sz="11200" dirty="0">
                <a:ln w="0"/>
                <a:solidFill>
                  <a:schemeClr val="accent4"/>
                </a:solidFill>
                <a:effectLst>
                  <a:outerShdw blurRad="38100" dist="25400" dir="5400000" algn="ctr" rotWithShape="0">
                    <a:srgbClr val="6E747A">
                      <a:alpha val="43000"/>
                    </a:srgbClr>
                  </a:outerShdw>
                </a:effectLst>
              </a:rPr>
              <a:t>Biopsychosocial Formulations </a:t>
            </a:r>
            <a:r>
              <a:rPr lang="en-US" sz="11200" dirty="0">
                <a:ln w="0"/>
                <a:solidFill>
                  <a:schemeClr val="tx2"/>
                </a:solidFill>
                <a:effectLst>
                  <a:outerShdw blurRad="38100" dist="25400" dir="5400000" algn="ctr" rotWithShape="0">
                    <a:srgbClr val="6E747A">
                      <a:alpha val="43000"/>
                    </a:srgbClr>
                  </a:outerShdw>
                </a:effectLst>
              </a:rPr>
              <a:t>for patients across the lifespan</a:t>
            </a:r>
            <a:r>
              <a:rPr lang="en-US" sz="11200" dirty="0">
                <a:solidFill>
                  <a:schemeClr val="tx2"/>
                </a:solidFill>
              </a:rPr>
              <a:t>.</a:t>
            </a:r>
            <a:br>
              <a:rPr lang="en-US" sz="11200" dirty="0">
                <a:solidFill>
                  <a:schemeClr val="tx2"/>
                </a:solidFill>
              </a:rPr>
            </a:br>
            <a:br>
              <a:rPr lang="en-US" b="1" dirty="0"/>
            </a:br>
            <a:endParaRPr lang="en-US" sz="2800" dirty="0"/>
          </a:p>
        </p:txBody>
      </p:sp>
      <p:pic>
        <p:nvPicPr>
          <p:cNvPr id="9" name="Graphic 8" descr="Venn diagram with solid fill">
            <a:extLst>
              <a:ext uri="{FF2B5EF4-FFF2-40B4-BE49-F238E27FC236}">
                <a16:creationId xmlns:a16="http://schemas.microsoft.com/office/drawing/2014/main" id="{6ED58CB2-CF8D-E246-9AD2-ECFD2D17C36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11147" y="3086492"/>
            <a:ext cx="1695107" cy="1695107"/>
          </a:xfrm>
          <a:prstGeom prst="rect">
            <a:avLst/>
          </a:prstGeom>
        </p:spPr>
      </p:pic>
      <p:graphicFrame>
        <p:nvGraphicFramePr>
          <p:cNvPr id="11" name="Content Placeholder 7">
            <a:extLst>
              <a:ext uri="{FF2B5EF4-FFF2-40B4-BE49-F238E27FC236}">
                <a16:creationId xmlns:a16="http://schemas.microsoft.com/office/drawing/2014/main" id="{C1E9749F-0991-3844-86D7-211A48C078DA}"/>
              </a:ext>
            </a:extLst>
          </p:cNvPr>
          <p:cNvGraphicFramePr>
            <a:graphicFrameLocks noGrp="1"/>
          </p:cNvGraphicFramePr>
          <p:nvPr>
            <p:ph sz="half" idx="1"/>
            <p:extLst>
              <p:ext uri="{D42A27DB-BD31-4B8C-83A1-F6EECF244321}">
                <p14:modId xmlns:p14="http://schemas.microsoft.com/office/powerpoint/2010/main" val="180238888"/>
              </p:ext>
            </p:extLst>
          </p:nvPr>
        </p:nvGraphicFramePr>
        <p:xfrm>
          <a:off x="4571209" y="1911725"/>
          <a:ext cx="5572063" cy="47642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5-Point Star 1">
            <a:extLst>
              <a:ext uri="{FF2B5EF4-FFF2-40B4-BE49-F238E27FC236}">
                <a16:creationId xmlns:a16="http://schemas.microsoft.com/office/drawing/2014/main" id="{BAC85199-FE6E-4F47-A676-7A8DEE5F6A86}"/>
              </a:ext>
            </a:extLst>
          </p:cNvPr>
          <p:cNvSpPr/>
          <p:nvPr/>
        </p:nvSpPr>
        <p:spPr>
          <a:xfrm>
            <a:off x="5118100" y="6248400"/>
            <a:ext cx="368300" cy="31326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366FF7E0-2C18-8D4A-86A6-39493541D335}"/>
              </a:ext>
            </a:extLst>
          </p:cNvPr>
          <p:cNvSpPr/>
          <p:nvPr/>
        </p:nvSpPr>
        <p:spPr>
          <a:xfrm>
            <a:off x="5118100" y="3934045"/>
            <a:ext cx="368300" cy="31326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75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62413" y="2000625"/>
            <a:ext cx="2392578"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C-7</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ln w="0"/>
                <a:solidFill>
                  <a:schemeClr val="tx2"/>
                </a:solidFill>
                <a:effectLst>
                  <a:outerShdw blurRad="38100" dist="25400" dir="5400000" algn="ctr" rotWithShape="0">
                    <a:srgbClr val="6E747A">
                      <a:alpha val="43000"/>
                    </a:srgbClr>
                  </a:outerShdw>
                </a:effectLst>
              </a:rPr>
              <a:t>Integrating the principles &amp; skills of </a:t>
            </a:r>
            <a:r>
              <a:rPr lang="en-US" sz="11200" dirty="0">
                <a:ln w="0"/>
                <a:solidFill>
                  <a:schemeClr val="accent4"/>
                </a:solidFill>
                <a:effectLst>
                  <a:outerShdw blurRad="38100" dist="25400" dir="5400000" algn="ctr" rotWithShape="0">
                    <a:srgbClr val="6E747A">
                      <a:alpha val="43000"/>
                    </a:srgbClr>
                  </a:outerShdw>
                </a:effectLst>
              </a:rPr>
              <a:t>Neurostimulation</a:t>
            </a:r>
            <a:r>
              <a:rPr lang="en-US" sz="11200" dirty="0">
                <a:ln w="0"/>
                <a:solidFill>
                  <a:schemeClr val="tx2"/>
                </a:solidFill>
                <a:effectLst>
                  <a:outerShdw blurRad="38100" dist="25400" dir="5400000" algn="ctr" rotWithShape="0">
                    <a:srgbClr val="6E747A">
                      <a:alpha val="43000"/>
                    </a:srgbClr>
                  </a:outerShdw>
                </a:effectLst>
              </a:rPr>
              <a:t> into patient care</a:t>
            </a:r>
            <a:r>
              <a:rPr lang="en-US" sz="11200" dirty="0">
                <a:solidFill>
                  <a:schemeClr val="tx2"/>
                </a:solidFill>
              </a:rPr>
              <a:t>.</a:t>
            </a:r>
            <a:br>
              <a:rPr lang="en-US" sz="11200" dirty="0">
                <a:solidFill>
                  <a:schemeClr val="tx2"/>
                </a:solidFill>
              </a:rPr>
            </a:br>
            <a:br>
              <a:rPr lang="en-US" b="1" dirty="0"/>
            </a:br>
            <a:endParaRPr lang="en-US" sz="2800" dirty="0"/>
          </a:p>
        </p:txBody>
      </p:sp>
      <p:pic>
        <p:nvPicPr>
          <p:cNvPr id="8" name="Graphic 7" descr="Brain">
            <a:extLst>
              <a:ext uri="{FF2B5EF4-FFF2-40B4-BE49-F238E27FC236}">
                <a16:creationId xmlns:a16="http://schemas.microsoft.com/office/drawing/2014/main" id="{BB2D4468-D986-9944-AE74-1FDA8B06DB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6004" y="3429000"/>
            <a:ext cx="1505395" cy="1505395"/>
          </a:xfrm>
          <a:prstGeom prst="rect">
            <a:avLst/>
          </a:prstGeom>
        </p:spPr>
      </p:pic>
      <p:sp>
        <p:nvSpPr>
          <p:cNvPr id="12" name="Title 1">
            <a:extLst>
              <a:ext uri="{FF2B5EF4-FFF2-40B4-BE49-F238E27FC236}">
                <a16:creationId xmlns:a16="http://schemas.microsoft.com/office/drawing/2014/main" id="{FF4B1FB7-228A-E147-9197-2A7587A8E83C}"/>
              </a:ext>
            </a:extLst>
          </p:cNvPr>
          <p:cNvSpPr txBox="1">
            <a:spLocks/>
          </p:cNvSpPr>
          <p:nvPr/>
        </p:nvSpPr>
        <p:spPr>
          <a:xfrm>
            <a:off x="2854991" y="1920313"/>
            <a:ext cx="6888802" cy="1059305"/>
          </a:xfrm>
          <a:prstGeom prst="rect">
            <a:avLst/>
          </a:prstGeom>
          <a:effectLst>
            <a:outerShdw blurRad="25400" dir="17880000">
              <a:srgbClr val="000000">
                <a:alpha val="46000"/>
              </a:srgbClr>
            </a:outerShdw>
          </a:effectLst>
        </p:spPr>
        <p:txBody>
          <a:bodyPr vert="horz" lIns="91440" tIns="45720" rIns="91440" bIns="45720" rtlCol="0" anchor="ctr">
            <a:normAutofit fontScale="97500"/>
          </a:bodyPr>
          <a:lstStyle>
            <a:lvl1pPr algn="ctr" defTabSz="457200" rtl="0" eaLnBrk="1" latinLnBrk="0" hangingPunct="1">
              <a:lnSpc>
                <a:spcPct val="90000"/>
              </a:lnSpc>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ln w="0"/>
                <a:solidFill>
                  <a:schemeClr val="accent1"/>
                </a:solidFill>
                <a:effectLst>
                  <a:outerShdw blurRad="38100" dist="25400" dir="5400000" algn="ctr" rotWithShape="0">
                    <a:srgbClr val="6E747A">
                      <a:alpha val="43000"/>
                    </a:srgbClr>
                  </a:outerShdw>
                </a:effectLst>
              </a:rPr>
              <a:t>Part A: </a:t>
            </a:r>
            <a:r>
              <a:rPr lang="en-US" sz="2800" dirty="0">
                <a:ln w="0"/>
                <a:solidFill>
                  <a:schemeClr val="tx1"/>
                </a:solidFill>
                <a:effectLst>
                  <a:outerShdw blurRad="38100" dist="25400" dir="5400000" algn="ctr" rotWithShape="0">
                    <a:srgbClr val="6E747A">
                      <a:alpha val="43000"/>
                    </a:srgbClr>
                  </a:outerShdw>
                </a:effectLst>
              </a:rPr>
              <a:t>Suitability for Neurostimulation</a:t>
            </a:r>
            <a:br>
              <a:rPr lang="en-US" sz="2800" b="1" dirty="0"/>
            </a:br>
            <a:endParaRPr lang="en-US" sz="2800" dirty="0"/>
          </a:p>
        </p:txBody>
      </p:sp>
      <p:graphicFrame>
        <p:nvGraphicFramePr>
          <p:cNvPr id="15" name="Content Placeholder 7">
            <a:extLst>
              <a:ext uri="{FF2B5EF4-FFF2-40B4-BE49-F238E27FC236}">
                <a16:creationId xmlns:a16="http://schemas.microsoft.com/office/drawing/2014/main" id="{70C708BD-4CE0-5546-998C-6583243134FF}"/>
              </a:ext>
            </a:extLst>
          </p:cNvPr>
          <p:cNvGraphicFramePr>
            <a:graphicFrameLocks/>
          </p:cNvGraphicFramePr>
          <p:nvPr>
            <p:extLst>
              <p:ext uri="{D42A27DB-BD31-4B8C-83A1-F6EECF244321}">
                <p14:modId xmlns:p14="http://schemas.microsoft.com/office/powerpoint/2010/main" val="3538823721"/>
              </p:ext>
            </p:extLst>
          </p:nvPr>
        </p:nvGraphicFramePr>
        <p:xfrm>
          <a:off x="4549569" y="2449965"/>
          <a:ext cx="5572063" cy="19324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Title 1">
            <a:extLst>
              <a:ext uri="{FF2B5EF4-FFF2-40B4-BE49-F238E27FC236}">
                <a16:creationId xmlns:a16="http://schemas.microsoft.com/office/drawing/2014/main" id="{85D680F8-86DC-1348-9857-7C4DBDBD1683}"/>
              </a:ext>
            </a:extLst>
          </p:cNvPr>
          <p:cNvSpPr txBox="1">
            <a:spLocks/>
          </p:cNvSpPr>
          <p:nvPr/>
        </p:nvSpPr>
        <p:spPr>
          <a:xfrm>
            <a:off x="2651599" y="4595958"/>
            <a:ext cx="6888802" cy="1059305"/>
          </a:xfrm>
          <a:prstGeom prst="rect">
            <a:avLst/>
          </a:prstGeom>
          <a:effectLst>
            <a:outerShdw blurRad="25400" dir="17880000">
              <a:srgbClr val="000000">
                <a:alpha val="46000"/>
              </a:srgbClr>
            </a:outerShdw>
          </a:effectLst>
        </p:spPr>
        <p:txBody>
          <a:bodyPr vert="horz" lIns="91440" tIns="45720" rIns="91440" bIns="45720" rtlCol="0" anchor="ctr">
            <a:normAutofit fontScale="97500"/>
          </a:bodyPr>
          <a:lstStyle>
            <a:lvl1pPr algn="ctr" defTabSz="457200" rtl="0" eaLnBrk="1" latinLnBrk="0" hangingPunct="1">
              <a:lnSpc>
                <a:spcPct val="90000"/>
              </a:lnSpc>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ln w="0"/>
                <a:solidFill>
                  <a:schemeClr val="accent1"/>
                </a:solidFill>
                <a:effectLst>
                  <a:outerShdw blurRad="38100" dist="25400" dir="5400000" algn="ctr" rotWithShape="0">
                    <a:srgbClr val="6E747A">
                      <a:alpha val="43000"/>
                    </a:srgbClr>
                  </a:outerShdw>
                </a:effectLst>
              </a:rPr>
              <a:t>Part B: </a:t>
            </a:r>
            <a:r>
              <a:rPr lang="en-US" sz="2800" dirty="0">
                <a:ln w="0"/>
                <a:solidFill>
                  <a:schemeClr val="tx1"/>
                </a:solidFill>
                <a:effectLst>
                  <a:outerShdw blurRad="38100" dist="25400" dir="5400000" algn="ctr" rotWithShape="0">
                    <a:srgbClr val="6E747A">
                      <a:alpha val="43000"/>
                    </a:srgbClr>
                  </a:outerShdw>
                </a:effectLst>
              </a:rPr>
              <a:t>Delivery of Neurostimulation</a:t>
            </a:r>
            <a:br>
              <a:rPr lang="en-US" sz="2800" b="1" dirty="0"/>
            </a:br>
            <a:endParaRPr lang="en-US" sz="2800" dirty="0"/>
          </a:p>
        </p:txBody>
      </p:sp>
      <p:graphicFrame>
        <p:nvGraphicFramePr>
          <p:cNvPr id="17" name="Content Placeholder 7">
            <a:extLst>
              <a:ext uri="{FF2B5EF4-FFF2-40B4-BE49-F238E27FC236}">
                <a16:creationId xmlns:a16="http://schemas.microsoft.com/office/drawing/2014/main" id="{AE1978FC-C8F3-0F45-B1C9-7CB7DFB3EF57}"/>
              </a:ext>
            </a:extLst>
          </p:cNvPr>
          <p:cNvGraphicFramePr>
            <a:graphicFrameLocks/>
          </p:cNvGraphicFramePr>
          <p:nvPr>
            <p:extLst>
              <p:ext uri="{D42A27DB-BD31-4B8C-83A1-F6EECF244321}">
                <p14:modId xmlns:p14="http://schemas.microsoft.com/office/powerpoint/2010/main" val="2838251677"/>
              </p:ext>
            </p:extLst>
          </p:nvPr>
        </p:nvGraphicFramePr>
        <p:xfrm>
          <a:off x="4549568" y="5050388"/>
          <a:ext cx="5572063" cy="193240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29253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578069" y="95243"/>
            <a:ext cx="2451890"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C-8</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195144" y="290911"/>
            <a:ext cx="8252218"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ln w="0"/>
                <a:solidFill>
                  <a:schemeClr val="tx2"/>
                </a:solidFill>
                <a:effectLst>
                  <a:outerShdw blurRad="38100" dist="25400" dir="5400000" algn="ctr" rotWithShape="0">
                    <a:srgbClr val="6E747A">
                      <a:alpha val="43000"/>
                    </a:srgbClr>
                  </a:outerShdw>
                </a:effectLst>
              </a:rPr>
              <a:t>Integrating the principles &amp; skills of </a:t>
            </a:r>
            <a:r>
              <a:rPr lang="en-US" sz="11200" dirty="0">
                <a:ln w="0"/>
                <a:solidFill>
                  <a:schemeClr val="accent4"/>
                </a:solidFill>
                <a:effectLst>
                  <a:outerShdw blurRad="38100" dist="25400" dir="5400000" algn="ctr" rotWithShape="0">
                    <a:srgbClr val="6E747A">
                      <a:alpha val="43000"/>
                    </a:srgbClr>
                  </a:outerShdw>
                </a:effectLst>
              </a:rPr>
              <a:t>Psychopharmacology</a:t>
            </a:r>
            <a:r>
              <a:rPr lang="en-US" sz="11200" dirty="0">
                <a:ln w="0"/>
                <a:solidFill>
                  <a:schemeClr val="tx2"/>
                </a:solidFill>
                <a:effectLst>
                  <a:outerShdw blurRad="38100" dist="25400" dir="5400000" algn="ctr" rotWithShape="0">
                    <a:srgbClr val="6E747A">
                      <a:alpha val="43000"/>
                    </a:srgbClr>
                  </a:outerShdw>
                </a:effectLst>
              </a:rPr>
              <a:t> into patient care.</a:t>
            </a:r>
            <a:br>
              <a:rPr lang="en-US" sz="11200" dirty="0">
                <a:solidFill>
                  <a:schemeClr val="tx2"/>
                </a:solidFill>
              </a:rPr>
            </a:br>
            <a:br>
              <a:rPr lang="en-US" b="1" dirty="0"/>
            </a:br>
            <a:endParaRPr lang="en-US" sz="2800" dirty="0"/>
          </a:p>
        </p:txBody>
      </p:sp>
      <p:graphicFrame>
        <p:nvGraphicFramePr>
          <p:cNvPr id="8" name="Content Placeholder 3">
            <a:extLst>
              <a:ext uri="{FF2B5EF4-FFF2-40B4-BE49-F238E27FC236}">
                <a16:creationId xmlns:a16="http://schemas.microsoft.com/office/drawing/2014/main" id="{680A570D-710B-8A4C-9A95-405970676FF1}"/>
              </a:ext>
            </a:extLst>
          </p:cNvPr>
          <p:cNvGraphicFramePr>
            <a:graphicFrameLocks noGrp="1"/>
          </p:cNvGraphicFramePr>
          <p:nvPr>
            <p:ph sz="half" idx="1"/>
            <p:extLst>
              <p:ext uri="{D42A27DB-BD31-4B8C-83A1-F6EECF244321}">
                <p14:modId xmlns:p14="http://schemas.microsoft.com/office/powerpoint/2010/main" val="119366399"/>
              </p:ext>
            </p:extLst>
          </p:nvPr>
        </p:nvGraphicFramePr>
        <p:xfrm>
          <a:off x="184004" y="1539410"/>
          <a:ext cx="6867987" cy="5223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Content Placeholder 5">
            <a:extLst>
              <a:ext uri="{FF2B5EF4-FFF2-40B4-BE49-F238E27FC236}">
                <a16:creationId xmlns:a16="http://schemas.microsoft.com/office/drawing/2014/main" id="{0C1DBF7D-FB72-C94E-87D9-C737E1D068F5}"/>
              </a:ext>
            </a:extLst>
          </p:cNvPr>
          <p:cNvGraphicFramePr>
            <a:graphicFrameLocks noGrp="1"/>
          </p:cNvGraphicFramePr>
          <p:nvPr>
            <p:ph sz="half" idx="2"/>
            <p:extLst>
              <p:ext uri="{D42A27DB-BD31-4B8C-83A1-F6EECF244321}">
                <p14:modId xmlns:p14="http://schemas.microsoft.com/office/powerpoint/2010/main" val="3581776910"/>
              </p:ext>
            </p:extLst>
          </p:nvPr>
        </p:nvGraphicFramePr>
        <p:xfrm>
          <a:off x="7051991" y="2065797"/>
          <a:ext cx="5146220" cy="41705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a:extLst>
              <a:ext uri="{FF2B5EF4-FFF2-40B4-BE49-F238E27FC236}">
                <a16:creationId xmlns:a16="http://schemas.microsoft.com/office/drawing/2014/main" id="{43A8106E-8F1F-C048-BD37-745EAF01B6F7}"/>
              </a:ext>
            </a:extLst>
          </p:cNvPr>
          <p:cNvSpPr txBox="1"/>
          <p:nvPr/>
        </p:nvSpPr>
        <p:spPr>
          <a:xfrm>
            <a:off x="4650377" y="1588743"/>
            <a:ext cx="4803228" cy="477054"/>
          </a:xfrm>
          <a:prstGeom prst="rect">
            <a:avLst/>
          </a:prstGeom>
          <a:noFill/>
        </p:spPr>
        <p:txBody>
          <a:bodyPr wrap="square" rtlCol="0">
            <a:spAutoFit/>
          </a:bodyPr>
          <a:lstStyle/>
          <a:p>
            <a:pPr lvl="0"/>
            <a:r>
              <a:rPr lang="en-US" sz="2500" dirty="0"/>
              <a:t>12 Observations of Achievement</a:t>
            </a:r>
            <a:endParaRPr lang="en-CA" sz="2500" dirty="0"/>
          </a:p>
        </p:txBody>
      </p:sp>
      <p:cxnSp>
        <p:nvCxnSpPr>
          <p:cNvPr id="5" name="Straight Connector 4">
            <a:extLst>
              <a:ext uri="{FF2B5EF4-FFF2-40B4-BE49-F238E27FC236}">
                <a16:creationId xmlns:a16="http://schemas.microsoft.com/office/drawing/2014/main" id="{FE3D4DD0-A11D-B54F-B32B-9FD7350DA240}"/>
              </a:ext>
            </a:extLst>
          </p:cNvPr>
          <p:cNvCxnSpPr>
            <a:cxnSpLocks/>
          </p:cNvCxnSpPr>
          <p:nvPr/>
        </p:nvCxnSpPr>
        <p:spPr>
          <a:xfrm>
            <a:off x="6758152" y="2122273"/>
            <a:ext cx="0" cy="450975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Graphic 5" descr="Medicine">
            <a:extLst>
              <a:ext uri="{FF2B5EF4-FFF2-40B4-BE49-F238E27FC236}">
                <a16:creationId xmlns:a16="http://schemas.microsoft.com/office/drawing/2014/main" id="{32B018C0-18E8-2245-9C2D-B90B53234BF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44268" y="802781"/>
            <a:ext cx="1319492" cy="1319492"/>
          </a:xfrm>
          <a:prstGeom prst="rect">
            <a:avLst/>
          </a:prstGeom>
        </p:spPr>
      </p:pic>
    </p:spTree>
    <p:extLst>
      <p:ext uri="{BB962C8B-B14F-4D97-AF65-F5344CB8AC3E}">
        <p14:creationId xmlns:p14="http://schemas.microsoft.com/office/powerpoint/2010/main" val="247372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277265" y="2000625"/>
            <a:ext cx="2762872"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C-10</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solidFill>
                  <a:schemeClr val="tx2"/>
                </a:solidFill>
              </a:rPr>
              <a:t>Providing </a:t>
            </a:r>
            <a:r>
              <a:rPr lang="en-US" sz="11200" dirty="0">
                <a:solidFill>
                  <a:schemeClr val="accent4"/>
                </a:solidFill>
              </a:rPr>
              <a:t>Teaching</a:t>
            </a:r>
            <a:r>
              <a:rPr lang="en-US" sz="11200" dirty="0">
                <a:solidFill>
                  <a:schemeClr val="tx2"/>
                </a:solidFill>
              </a:rPr>
              <a:t> for students, residents, the public and other health care professionals.</a:t>
            </a:r>
            <a:br>
              <a:rPr lang="en-US" sz="11200" dirty="0">
                <a:solidFill>
                  <a:schemeClr val="tx2"/>
                </a:solidFill>
              </a:rPr>
            </a:br>
            <a:br>
              <a:rPr lang="en-US" b="1" dirty="0"/>
            </a:br>
            <a:endParaRPr lang="en-US" sz="2800" dirty="0"/>
          </a:p>
        </p:txBody>
      </p:sp>
      <p:pic>
        <p:nvPicPr>
          <p:cNvPr id="9" name="Graphic 8" descr="Classroom">
            <a:extLst>
              <a:ext uri="{FF2B5EF4-FFF2-40B4-BE49-F238E27FC236}">
                <a16:creationId xmlns:a16="http://schemas.microsoft.com/office/drawing/2014/main" id="{D1A7216A-2021-1C42-9B7F-66591A37DE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650" y="3519692"/>
            <a:ext cx="1726102" cy="1726102"/>
          </a:xfrm>
          <a:prstGeom prst="rect">
            <a:avLst/>
          </a:prstGeom>
        </p:spPr>
      </p:pic>
      <p:graphicFrame>
        <p:nvGraphicFramePr>
          <p:cNvPr id="11" name="Content Placeholder 7">
            <a:extLst>
              <a:ext uri="{FF2B5EF4-FFF2-40B4-BE49-F238E27FC236}">
                <a16:creationId xmlns:a16="http://schemas.microsoft.com/office/drawing/2014/main" id="{9CE21055-5F65-C24B-96A4-099F2AC489A6}"/>
              </a:ext>
            </a:extLst>
          </p:cNvPr>
          <p:cNvGraphicFramePr>
            <a:graphicFrameLocks noGrp="1"/>
          </p:cNvGraphicFramePr>
          <p:nvPr>
            <p:ph sz="half" idx="1"/>
            <p:extLst>
              <p:ext uri="{D42A27DB-BD31-4B8C-83A1-F6EECF244321}">
                <p14:modId xmlns:p14="http://schemas.microsoft.com/office/powerpoint/2010/main" val="706409405"/>
              </p:ext>
            </p:extLst>
          </p:nvPr>
        </p:nvGraphicFramePr>
        <p:xfrm>
          <a:off x="4972189" y="2235143"/>
          <a:ext cx="5463329" cy="25749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Rectangle 1">
            <a:extLst>
              <a:ext uri="{FF2B5EF4-FFF2-40B4-BE49-F238E27FC236}">
                <a16:creationId xmlns:a16="http://schemas.microsoft.com/office/drawing/2014/main" id="{0411A00C-5AC6-304E-BC35-9765D53106DC}"/>
              </a:ext>
            </a:extLst>
          </p:cNvPr>
          <p:cNvSpPr/>
          <p:nvPr/>
        </p:nvSpPr>
        <p:spPr>
          <a:xfrm>
            <a:off x="3399766" y="4974451"/>
            <a:ext cx="8608174"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dirty="0">
                <a:ln/>
                <a:solidFill>
                  <a:schemeClr val="tx2"/>
                </a:solidFill>
              </a:rPr>
              <a:t>As of July 1, 2021, use </a:t>
            </a:r>
            <a:r>
              <a:rPr lang="en-US" sz="3600" b="1" dirty="0">
                <a:ln/>
                <a:solidFill>
                  <a:schemeClr val="accent4"/>
                </a:solidFill>
              </a:rPr>
              <a:t>EPA C10 </a:t>
            </a:r>
          </a:p>
          <a:p>
            <a:pPr algn="ctr"/>
            <a:r>
              <a:rPr lang="en-US" sz="3600" b="1" dirty="0">
                <a:ln/>
                <a:solidFill>
                  <a:schemeClr val="tx2"/>
                </a:solidFill>
              </a:rPr>
              <a:t>to assess Resident as Educator activities</a:t>
            </a:r>
          </a:p>
          <a:p>
            <a:pPr algn="ctr"/>
            <a:r>
              <a:rPr lang="en-US" sz="3600" b="1" dirty="0">
                <a:ln/>
                <a:solidFill>
                  <a:schemeClr val="tx2"/>
                </a:solidFill>
              </a:rPr>
              <a:t>for General Program Residents </a:t>
            </a:r>
            <a:endParaRPr lang="en-US" sz="3600" b="1" cap="none" spc="0" dirty="0">
              <a:ln/>
              <a:solidFill>
                <a:schemeClr val="tx2"/>
              </a:solidFill>
              <a:effectLst/>
            </a:endParaRPr>
          </a:p>
        </p:txBody>
      </p:sp>
      <p:sp>
        <p:nvSpPr>
          <p:cNvPr id="8" name="5-Point Star 7">
            <a:extLst>
              <a:ext uri="{FF2B5EF4-FFF2-40B4-BE49-F238E27FC236}">
                <a16:creationId xmlns:a16="http://schemas.microsoft.com/office/drawing/2014/main" id="{57D29EE4-05A7-074D-867F-EB4CCB0B6EAD}"/>
              </a:ext>
            </a:extLst>
          </p:cNvPr>
          <p:cNvSpPr/>
          <p:nvPr/>
        </p:nvSpPr>
        <p:spPr>
          <a:xfrm rot="20232821">
            <a:off x="3933364" y="4959210"/>
            <a:ext cx="580767" cy="573167"/>
          </a:xfrm>
          <a:prstGeom prst="star5">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795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 name="Rectangle 108">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1" name="Rectangle 110">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13" name="Rectangle 112">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3790A3-1D27-B143-A10A-DE9B2E30B642}"/>
              </a:ext>
            </a:extLst>
          </p:cNvPr>
          <p:cNvSpPr>
            <a:spLocks noGrp="1"/>
          </p:cNvSpPr>
          <p:nvPr>
            <p:ph type="title"/>
          </p:nvPr>
        </p:nvSpPr>
        <p:spPr>
          <a:xfrm>
            <a:off x="1069847" y="5002290"/>
            <a:ext cx="10210862" cy="1065690"/>
          </a:xfrm>
        </p:spPr>
        <p:txBody>
          <a:bodyPr vert="horz" lIns="91440" tIns="45720" rIns="91440" bIns="45720" rtlCol="0" anchor="b">
            <a:normAutofit fontScale="90000"/>
          </a:bodyPr>
          <a:lstStyle/>
          <a:p>
            <a:r>
              <a:rPr lang="en-US" dirty="0">
                <a:solidFill>
                  <a:srgbClr val="FFFFFF"/>
                </a:solidFill>
              </a:rPr>
              <a:t>Core of Discipline EPAs of </a:t>
            </a:r>
            <a:br>
              <a:rPr lang="en-US" dirty="0">
                <a:solidFill>
                  <a:srgbClr val="FFFFFF"/>
                </a:solidFill>
              </a:rPr>
            </a:br>
            <a:r>
              <a:rPr lang="en-US" dirty="0">
                <a:solidFill>
                  <a:schemeClr val="accent4">
                    <a:lumMod val="75000"/>
                  </a:schemeClr>
                </a:solidFill>
              </a:rPr>
              <a:t>Medium Yield</a:t>
            </a:r>
          </a:p>
        </p:txBody>
      </p:sp>
      <p:pic>
        <p:nvPicPr>
          <p:cNvPr id="17" name="Picture 16" descr="A picture containing sitting, cross, street, traffic&#10;&#10;Description automatically generated">
            <a:extLst>
              <a:ext uri="{FF2B5EF4-FFF2-40B4-BE49-F238E27FC236}">
                <a16:creationId xmlns:a16="http://schemas.microsoft.com/office/drawing/2014/main" id="{656CC915-C86C-AD44-9C8F-BE601A78255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5660" r="1" b="13284"/>
          <a:stretch/>
        </p:blipFill>
        <p:spPr>
          <a:xfrm>
            <a:off x="1069847" y="484632"/>
            <a:ext cx="10637520" cy="3556755"/>
          </a:xfrm>
          <a:prstGeom prst="rect">
            <a:avLst/>
          </a:prstGeom>
        </p:spPr>
      </p:pic>
    </p:spTree>
    <p:extLst>
      <p:ext uri="{BB962C8B-B14F-4D97-AF65-F5344CB8AC3E}">
        <p14:creationId xmlns:p14="http://schemas.microsoft.com/office/powerpoint/2010/main" val="252210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10F59B-7BAC-6341-9B91-FBD08B7841EB}"/>
              </a:ext>
            </a:extLst>
          </p:cNvPr>
          <p:cNvSpPr>
            <a:spLocks noGrp="1"/>
          </p:cNvSpPr>
          <p:nvPr>
            <p:ph type="title"/>
          </p:nvPr>
        </p:nvSpPr>
        <p:spPr/>
        <p:txBody>
          <a:bodyPr/>
          <a:lstStyle/>
          <a:p>
            <a:r>
              <a:rPr lang="en-US" dirty="0">
                <a:solidFill>
                  <a:schemeClr val="accent1"/>
                </a:solidFill>
              </a:rPr>
              <a:t>Many things still the same…</a:t>
            </a:r>
            <a:endParaRPr lang="en-US" dirty="0"/>
          </a:p>
        </p:txBody>
      </p:sp>
      <p:sp>
        <p:nvSpPr>
          <p:cNvPr id="8" name="Text Placeholder 7">
            <a:extLst>
              <a:ext uri="{FF2B5EF4-FFF2-40B4-BE49-F238E27FC236}">
                <a16:creationId xmlns:a16="http://schemas.microsoft.com/office/drawing/2014/main" id="{3C798AAA-4C26-8A4B-B80B-2CB63AE36F9F}"/>
              </a:ext>
            </a:extLst>
          </p:cNvPr>
          <p:cNvSpPr>
            <a:spLocks noGrp="1"/>
          </p:cNvSpPr>
          <p:nvPr>
            <p:ph type="body" idx="1"/>
          </p:nvPr>
        </p:nvSpPr>
        <p:spPr/>
        <p:txBody>
          <a:bodyPr/>
          <a:lstStyle/>
          <a:p>
            <a:r>
              <a:rPr lang="en-US" sz="2800" dirty="0"/>
              <a:t>ITARs</a:t>
            </a:r>
          </a:p>
        </p:txBody>
      </p:sp>
      <p:pic>
        <p:nvPicPr>
          <p:cNvPr id="24" name="Picture Placeholder 23" descr="List">
            <a:extLst>
              <a:ext uri="{FF2B5EF4-FFF2-40B4-BE49-F238E27FC236}">
                <a16:creationId xmlns:a16="http://schemas.microsoft.com/office/drawing/2014/main" id="{6903E0C0-ED71-A140-BFE5-5564B8DE4120}"/>
              </a:ext>
            </a:extLst>
          </p:cNvPr>
          <p:cNvPicPr>
            <a:picLocks noGrp="1" noChangeAspect="1"/>
          </p:cNvPicPr>
          <p:nvPr>
            <p:ph type="pic" idx="15"/>
          </p:nvPr>
        </p:nvPicPr>
        <p:blipFill>
          <a:blip r:embed="rId3">
            <a:extLst>
              <a:ext uri="{96DAC541-7B7A-43D3-8B79-37D633B846F1}">
                <asvg:svgBlip xmlns:asvg="http://schemas.microsoft.com/office/drawing/2016/SVG/main" r:embed="rId4"/>
              </a:ext>
            </a:extLst>
          </a:blip>
          <a:srcRect t="26787" b="26787"/>
          <a:stretch>
            <a:fillRect/>
          </a:stretch>
        </p:blipFill>
        <p:spPr/>
      </p:pic>
      <p:sp>
        <p:nvSpPr>
          <p:cNvPr id="12" name="Text Placeholder 11">
            <a:extLst>
              <a:ext uri="{FF2B5EF4-FFF2-40B4-BE49-F238E27FC236}">
                <a16:creationId xmlns:a16="http://schemas.microsoft.com/office/drawing/2014/main" id="{D01B334B-9887-2549-BA48-08EC77AD4BB4}"/>
              </a:ext>
            </a:extLst>
          </p:cNvPr>
          <p:cNvSpPr>
            <a:spLocks noGrp="1"/>
          </p:cNvSpPr>
          <p:nvPr>
            <p:ph type="body" sz="half" idx="18"/>
          </p:nvPr>
        </p:nvSpPr>
        <p:spPr>
          <a:xfrm>
            <a:off x="685780" y="4966076"/>
            <a:ext cx="3310128" cy="985299"/>
          </a:xfrm>
        </p:spPr>
        <p:txBody>
          <a:bodyPr>
            <a:normAutofit/>
          </a:bodyPr>
          <a:lstStyle/>
          <a:p>
            <a:r>
              <a:rPr lang="en-US" sz="1800" dirty="0"/>
              <a:t>Mid- &amp; end- rotation</a:t>
            </a:r>
          </a:p>
          <a:p>
            <a:r>
              <a:rPr lang="en-US" sz="1800" dirty="0"/>
              <a:t>*# StACERs TBD for July 2022 </a:t>
            </a:r>
          </a:p>
        </p:txBody>
      </p:sp>
      <p:sp>
        <p:nvSpPr>
          <p:cNvPr id="9" name="Text Placeholder 8">
            <a:extLst>
              <a:ext uri="{FF2B5EF4-FFF2-40B4-BE49-F238E27FC236}">
                <a16:creationId xmlns:a16="http://schemas.microsoft.com/office/drawing/2014/main" id="{E994BB2F-7B3A-CA4B-BCD8-D8BC583A5CA2}"/>
              </a:ext>
            </a:extLst>
          </p:cNvPr>
          <p:cNvSpPr>
            <a:spLocks noGrp="1"/>
          </p:cNvSpPr>
          <p:nvPr>
            <p:ph type="body" sz="quarter" idx="3"/>
          </p:nvPr>
        </p:nvSpPr>
        <p:spPr/>
        <p:txBody>
          <a:bodyPr/>
          <a:lstStyle/>
          <a:p>
            <a:r>
              <a:rPr lang="en-US" sz="2800" dirty="0"/>
              <a:t>Scholarly Projects</a:t>
            </a:r>
          </a:p>
        </p:txBody>
      </p:sp>
      <p:pic>
        <p:nvPicPr>
          <p:cNvPr id="20" name="Picture Placeholder 19" descr="Presentation with pie chart">
            <a:extLst>
              <a:ext uri="{FF2B5EF4-FFF2-40B4-BE49-F238E27FC236}">
                <a16:creationId xmlns:a16="http://schemas.microsoft.com/office/drawing/2014/main" id="{5D9FCDC8-65E7-4443-8197-47E327D519CE}"/>
              </a:ext>
            </a:extLst>
          </p:cNvPr>
          <p:cNvPicPr>
            <a:picLocks noGrp="1" noChangeAspect="1"/>
          </p:cNvPicPr>
          <p:nvPr>
            <p:ph type="pic" idx="21"/>
          </p:nvPr>
        </p:nvPicPr>
        <p:blipFill>
          <a:blip r:embed="rId5">
            <a:extLst>
              <a:ext uri="{96DAC541-7B7A-43D3-8B79-37D633B846F1}">
                <asvg:svgBlip xmlns:asvg="http://schemas.microsoft.com/office/drawing/2016/SVG/main" r:embed="rId6"/>
              </a:ext>
            </a:extLst>
          </a:blip>
          <a:srcRect t="26811" b="26811"/>
          <a:stretch>
            <a:fillRect/>
          </a:stretch>
        </p:blipFill>
        <p:spPr/>
      </p:pic>
      <p:sp>
        <p:nvSpPr>
          <p:cNvPr id="13" name="Text Placeholder 12">
            <a:extLst>
              <a:ext uri="{FF2B5EF4-FFF2-40B4-BE49-F238E27FC236}">
                <a16:creationId xmlns:a16="http://schemas.microsoft.com/office/drawing/2014/main" id="{6CE7DD01-9E49-1740-938A-214B4444E144}"/>
              </a:ext>
            </a:extLst>
          </p:cNvPr>
          <p:cNvSpPr>
            <a:spLocks noGrp="1"/>
          </p:cNvSpPr>
          <p:nvPr>
            <p:ph type="body" sz="half" idx="19"/>
          </p:nvPr>
        </p:nvSpPr>
        <p:spPr/>
        <p:txBody>
          <a:bodyPr>
            <a:normAutofit fontScale="92500" lnSpcReduction="20000"/>
          </a:bodyPr>
          <a:lstStyle/>
          <a:p>
            <a:r>
              <a:rPr lang="en-US" sz="1800" dirty="0"/>
              <a:t>CQI Project</a:t>
            </a:r>
          </a:p>
          <a:p>
            <a:r>
              <a:rPr lang="en-US" sz="1800" dirty="0"/>
              <a:t>Grand Rounds</a:t>
            </a:r>
          </a:p>
          <a:p>
            <a:r>
              <a:rPr lang="en-US" sz="1800" dirty="0"/>
              <a:t>Poster presentation</a:t>
            </a:r>
          </a:p>
        </p:txBody>
      </p:sp>
      <p:sp>
        <p:nvSpPr>
          <p:cNvPr id="10" name="Text Placeholder 9">
            <a:extLst>
              <a:ext uri="{FF2B5EF4-FFF2-40B4-BE49-F238E27FC236}">
                <a16:creationId xmlns:a16="http://schemas.microsoft.com/office/drawing/2014/main" id="{834CB1BD-ADAC-954D-B0F8-82C5002E8251}"/>
              </a:ext>
            </a:extLst>
          </p:cNvPr>
          <p:cNvSpPr>
            <a:spLocks noGrp="1"/>
          </p:cNvSpPr>
          <p:nvPr>
            <p:ph type="body" sz="quarter" idx="13"/>
          </p:nvPr>
        </p:nvSpPr>
        <p:spPr/>
        <p:txBody>
          <a:bodyPr/>
          <a:lstStyle/>
          <a:p>
            <a:r>
              <a:rPr lang="en-US" sz="2800" dirty="0"/>
              <a:t>Psychotherapy</a:t>
            </a:r>
          </a:p>
        </p:txBody>
      </p:sp>
      <p:pic>
        <p:nvPicPr>
          <p:cNvPr id="22" name="Picture Placeholder 21">
            <a:extLst>
              <a:ext uri="{FF2B5EF4-FFF2-40B4-BE49-F238E27FC236}">
                <a16:creationId xmlns:a16="http://schemas.microsoft.com/office/drawing/2014/main" id="{7296B589-1954-1842-95BE-922EB1D37AD0}"/>
              </a:ext>
            </a:extLst>
          </p:cNvPr>
          <p:cNvPicPr preferRelativeResize="0">
            <a:picLocks noGrp="1"/>
          </p:cNvPicPr>
          <p:nvPr>
            <p:ph type="pic" idx="22"/>
          </p:nvPr>
        </p:nvPicPr>
        <p:blipFill>
          <a:blip r:embed="rId7">
            <a:extLst>
              <a:ext uri="{96DAC541-7B7A-43D3-8B79-37D633B846F1}">
                <asvg:svgBlip xmlns:asvg="http://schemas.microsoft.com/office/drawing/2016/SVG/main" r:embed="rId8"/>
              </a:ext>
            </a:extLst>
          </a:blip>
          <a:srcRect t="26787" b="26787"/>
          <a:stretch/>
        </p:blipFill>
        <p:spPr/>
      </p:pic>
      <p:sp>
        <p:nvSpPr>
          <p:cNvPr id="15" name="Text Placeholder 7">
            <a:extLst>
              <a:ext uri="{FF2B5EF4-FFF2-40B4-BE49-F238E27FC236}">
                <a16:creationId xmlns:a16="http://schemas.microsoft.com/office/drawing/2014/main" id="{C579BDA4-5C8D-A84D-834B-262703C69B77}"/>
              </a:ext>
            </a:extLst>
          </p:cNvPr>
          <p:cNvSpPr txBox="1">
            <a:spLocks/>
          </p:cNvSpPr>
          <p:nvPr/>
        </p:nvSpPr>
        <p:spPr>
          <a:xfrm>
            <a:off x="703054" y="4241292"/>
            <a:ext cx="3310128" cy="576262"/>
          </a:xfrm>
          <a:prstGeom prst="rect">
            <a:avLst/>
          </a:prstGeom>
        </p:spPr>
        <p:txBody>
          <a:bodyPr vert="horz" lIns="91440" tIns="45720" rIns="91440" bIns="45720" rtlCol="0" anchor="b">
            <a:noAutofit/>
          </a:bodyPr>
          <a:lstStyle>
            <a:lvl1pPr marL="0" indent="0" algn="ctr" defTabSz="914400" rtl="0" eaLnBrk="1" latinLnBrk="0" hangingPunct="1">
              <a:lnSpc>
                <a:spcPct val="90000"/>
              </a:lnSpc>
              <a:spcBef>
                <a:spcPts val="1200"/>
              </a:spcBef>
              <a:buClr>
                <a:schemeClr val="accent1"/>
              </a:buClr>
              <a:buFont typeface="Wingdings 2" pitchFamily="18" charset="2"/>
              <a:buNone/>
              <a:defRPr sz="2200" b="0" kern="1200">
                <a:solidFill>
                  <a:schemeClr val="accent1"/>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9pPr>
          </a:lstStyle>
          <a:p>
            <a:r>
              <a:rPr lang="en-US" sz="2800" dirty="0"/>
              <a:t>StACERs*</a:t>
            </a:r>
          </a:p>
        </p:txBody>
      </p:sp>
      <p:sp>
        <p:nvSpPr>
          <p:cNvPr id="14" name="Text Placeholder 12">
            <a:extLst>
              <a:ext uri="{FF2B5EF4-FFF2-40B4-BE49-F238E27FC236}">
                <a16:creationId xmlns:a16="http://schemas.microsoft.com/office/drawing/2014/main" id="{F4F272FE-D647-204E-8A42-AACC54B56D58}"/>
              </a:ext>
            </a:extLst>
          </p:cNvPr>
          <p:cNvSpPr txBox="1">
            <a:spLocks/>
          </p:cNvSpPr>
          <p:nvPr/>
        </p:nvSpPr>
        <p:spPr>
          <a:xfrm>
            <a:off x="7786218" y="4590550"/>
            <a:ext cx="3310128" cy="98530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200"/>
              </a:spcBef>
              <a:buClr>
                <a:schemeClr val="accent1"/>
              </a:buClr>
              <a:buFont typeface="Wingdings 2" pitchFamily="18" charset="2"/>
              <a:buNone/>
              <a:defRPr sz="1400" kern="120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65000"/>
                    <a:lumOff val="35000"/>
                  </a:schemeClr>
                </a:solidFill>
                <a:latin typeface="+mn-lt"/>
                <a:ea typeface="+mn-ea"/>
                <a:cs typeface="+mn-cs"/>
              </a:defRPr>
            </a:lvl9pPr>
          </a:lstStyle>
          <a:p>
            <a:r>
              <a:rPr lang="en-US" sz="1800" dirty="0"/>
              <a:t>Longitudinal training</a:t>
            </a:r>
          </a:p>
          <a:p>
            <a:r>
              <a:rPr lang="en-US" sz="1800" dirty="0"/>
              <a:t>Reduced # Modules</a:t>
            </a:r>
          </a:p>
        </p:txBody>
      </p:sp>
    </p:spTree>
    <p:extLst>
      <p:ext uri="{BB962C8B-B14F-4D97-AF65-F5344CB8AC3E}">
        <p14:creationId xmlns:p14="http://schemas.microsoft.com/office/powerpoint/2010/main" val="370362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600511" y="95243"/>
            <a:ext cx="2407006"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EPA C-1</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195144" y="290911"/>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ln w="0"/>
                <a:solidFill>
                  <a:schemeClr val="tx2"/>
                </a:solidFill>
                <a:effectLst>
                  <a:outerShdw blurRad="38100" dist="25400" dir="5400000" algn="ctr" rotWithShape="0">
                    <a:srgbClr val="6E747A">
                      <a:alpha val="43000"/>
                    </a:srgbClr>
                  </a:outerShdw>
                </a:effectLst>
              </a:rPr>
              <a:t>Developing comprehensive </a:t>
            </a:r>
            <a:r>
              <a:rPr lang="en-US" sz="11200" dirty="0">
                <a:ln w="0"/>
                <a:solidFill>
                  <a:schemeClr val="accent4"/>
                </a:solidFill>
                <a:effectLst>
                  <a:outerShdw blurRad="38100" dist="25400" dir="5400000" algn="ctr" rotWithShape="0">
                    <a:srgbClr val="6E747A">
                      <a:alpha val="43000"/>
                    </a:srgbClr>
                  </a:outerShdw>
                </a:effectLst>
              </a:rPr>
              <a:t>Treatment / Management Plans</a:t>
            </a:r>
            <a:r>
              <a:rPr lang="en-US" sz="11200" dirty="0">
                <a:ln w="0"/>
                <a:solidFill>
                  <a:schemeClr val="tx2"/>
                </a:solidFill>
                <a:effectLst>
                  <a:outerShdw blurRad="38100" dist="25400" dir="5400000" algn="ctr" rotWithShape="0">
                    <a:srgbClr val="6E747A">
                      <a:alpha val="43000"/>
                    </a:srgbClr>
                  </a:outerShdw>
                </a:effectLst>
              </a:rPr>
              <a:t> for adult patients (of </a:t>
            </a:r>
            <a:r>
              <a:rPr lang="en-US" sz="11200" dirty="0">
                <a:ln w="0"/>
                <a:solidFill>
                  <a:schemeClr val="accent4"/>
                </a:solidFill>
                <a:effectLst>
                  <a:outerShdw blurRad="38100" dist="25400" dir="5400000" algn="ctr" rotWithShape="0">
                    <a:srgbClr val="6E747A">
                      <a:alpha val="43000"/>
                    </a:srgbClr>
                  </a:outerShdw>
                </a:effectLst>
              </a:rPr>
              <a:t>medium to high complexity</a:t>
            </a:r>
            <a:r>
              <a:rPr lang="en-US" sz="11200" dirty="0">
                <a:ln w="0"/>
                <a:solidFill>
                  <a:schemeClr val="tx2"/>
                </a:solidFill>
                <a:effectLst>
                  <a:outerShdw blurRad="38100" dist="25400" dir="5400000" algn="ctr" rotWithShape="0">
                    <a:srgbClr val="6E747A">
                      <a:alpha val="43000"/>
                    </a:srgbClr>
                  </a:outerShdw>
                </a:effectLst>
              </a:rPr>
              <a:t>)</a:t>
            </a:r>
            <a:br>
              <a:rPr lang="en-US" sz="11200" dirty="0">
                <a:solidFill>
                  <a:schemeClr val="tx2"/>
                </a:solidFill>
              </a:rPr>
            </a:br>
            <a:br>
              <a:rPr lang="en-US" b="1" dirty="0"/>
            </a:br>
            <a:endParaRPr lang="en-US" sz="2800" dirty="0"/>
          </a:p>
        </p:txBody>
      </p:sp>
      <p:sp>
        <p:nvSpPr>
          <p:cNvPr id="3" name="TextBox 2">
            <a:extLst>
              <a:ext uri="{FF2B5EF4-FFF2-40B4-BE49-F238E27FC236}">
                <a16:creationId xmlns:a16="http://schemas.microsoft.com/office/drawing/2014/main" id="{43A8106E-8F1F-C048-BD37-745EAF01B6F7}"/>
              </a:ext>
            </a:extLst>
          </p:cNvPr>
          <p:cNvSpPr txBox="1"/>
          <p:nvPr/>
        </p:nvSpPr>
        <p:spPr>
          <a:xfrm>
            <a:off x="4855778" y="1588743"/>
            <a:ext cx="4803228" cy="477054"/>
          </a:xfrm>
          <a:prstGeom prst="rect">
            <a:avLst/>
          </a:prstGeom>
          <a:noFill/>
        </p:spPr>
        <p:txBody>
          <a:bodyPr wrap="square" rtlCol="0">
            <a:spAutoFit/>
          </a:bodyPr>
          <a:lstStyle/>
          <a:p>
            <a:pPr lvl="0"/>
            <a:r>
              <a:rPr lang="en-US" sz="2500" dirty="0"/>
              <a:t>8 Observations of Achievement</a:t>
            </a:r>
            <a:endParaRPr lang="en-CA" sz="2500" dirty="0"/>
          </a:p>
        </p:txBody>
      </p:sp>
      <p:cxnSp>
        <p:nvCxnSpPr>
          <p:cNvPr id="5" name="Straight Connector 4">
            <a:extLst>
              <a:ext uri="{FF2B5EF4-FFF2-40B4-BE49-F238E27FC236}">
                <a16:creationId xmlns:a16="http://schemas.microsoft.com/office/drawing/2014/main" id="{FE3D4DD0-A11D-B54F-B32B-9FD7350DA240}"/>
              </a:ext>
            </a:extLst>
          </p:cNvPr>
          <p:cNvCxnSpPr>
            <a:cxnSpLocks/>
          </p:cNvCxnSpPr>
          <p:nvPr/>
        </p:nvCxnSpPr>
        <p:spPr>
          <a:xfrm>
            <a:off x="6758152" y="2122273"/>
            <a:ext cx="0" cy="450975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3" name="Content Placeholder 3">
            <a:extLst>
              <a:ext uri="{FF2B5EF4-FFF2-40B4-BE49-F238E27FC236}">
                <a16:creationId xmlns:a16="http://schemas.microsoft.com/office/drawing/2014/main" id="{88135247-78BA-5E4E-9A59-05F99D260CF4}"/>
              </a:ext>
            </a:extLst>
          </p:cNvPr>
          <p:cNvGraphicFramePr>
            <a:graphicFrameLocks noGrp="1"/>
          </p:cNvGraphicFramePr>
          <p:nvPr>
            <p:ph sz="half" idx="1"/>
            <p:extLst>
              <p:ext uri="{D42A27DB-BD31-4B8C-83A1-F6EECF244321}">
                <p14:modId xmlns:p14="http://schemas.microsoft.com/office/powerpoint/2010/main" val="2174054371"/>
              </p:ext>
            </p:extLst>
          </p:nvPr>
        </p:nvGraphicFramePr>
        <p:xfrm>
          <a:off x="903891" y="1585425"/>
          <a:ext cx="5549461" cy="5223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c 8" descr="First aid kit">
            <a:extLst>
              <a:ext uri="{FF2B5EF4-FFF2-40B4-BE49-F238E27FC236}">
                <a16:creationId xmlns:a16="http://schemas.microsoft.com/office/drawing/2014/main" id="{69B6C085-845C-9D4E-8320-6CDCDDB0905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125418" y="708605"/>
            <a:ext cx="1357192" cy="1357192"/>
          </a:xfrm>
          <a:prstGeom prst="rect">
            <a:avLst/>
          </a:prstGeom>
        </p:spPr>
      </p:pic>
      <p:graphicFrame>
        <p:nvGraphicFramePr>
          <p:cNvPr id="14" name="Content Placeholder 5">
            <a:extLst>
              <a:ext uri="{FF2B5EF4-FFF2-40B4-BE49-F238E27FC236}">
                <a16:creationId xmlns:a16="http://schemas.microsoft.com/office/drawing/2014/main" id="{07DFC108-66D1-B54A-8DBF-E1B4C37ABDBD}"/>
              </a:ext>
            </a:extLst>
          </p:cNvPr>
          <p:cNvGraphicFramePr>
            <a:graphicFrameLocks noGrp="1"/>
          </p:cNvGraphicFramePr>
          <p:nvPr>
            <p:ph sz="half" idx="2"/>
            <p:extLst>
              <p:ext uri="{D42A27DB-BD31-4B8C-83A1-F6EECF244321}">
                <p14:modId xmlns:p14="http://schemas.microsoft.com/office/powerpoint/2010/main" val="527917253"/>
              </p:ext>
            </p:extLst>
          </p:nvPr>
        </p:nvGraphicFramePr>
        <p:xfrm>
          <a:off x="6856060" y="2638201"/>
          <a:ext cx="5020623" cy="417057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94202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44779" y="2000625"/>
            <a:ext cx="2427845"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C-5</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305169"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ln w="0"/>
                <a:solidFill>
                  <a:schemeClr val="tx2"/>
                </a:solidFill>
                <a:effectLst>
                  <a:outerShdw blurRad="38100" dist="25400" dir="5400000" algn="ctr" rotWithShape="0">
                    <a:srgbClr val="6E747A">
                      <a:alpha val="43000"/>
                    </a:srgbClr>
                  </a:outerShdw>
                </a:effectLst>
              </a:rPr>
              <a:t>Identifying, assessing, and managing </a:t>
            </a:r>
            <a:r>
              <a:rPr lang="en-US" sz="11200" dirty="0">
                <a:ln w="0"/>
                <a:solidFill>
                  <a:schemeClr val="accent4"/>
                </a:solidFill>
                <a:effectLst>
                  <a:outerShdw blurRad="38100" dist="25400" dir="5400000" algn="ctr" rotWithShape="0">
                    <a:srgbClr val="6E747A">
                      <a:alpha val="43000"/>
                    </a:srgbClr>
                  </a:outerShdw>
                </a:effectLst>
              </a:rPr>
              <a:t>Emergent Situations </a:t>
            </a:r>
            <a:r>
              <a:rPr lang="en-US" sz="11200" dirty="0">
                <a:ln w="0"/>
                <a:solidFill>
                  <a:schemeClr val="tx2"/>
                </a:solidFill>
                <a:effectLst>
                  <a:outerShdw blurRad="38100" dist="25400" dir="5400000" algn="ctr" rotWithShape="0">
                    <a:srgbClr val="6E747A">
                      <a:alpha val="43000"/>
                    </a:srgbClr>
                  </a:outerShdw>
                </a:effectLst>
              </a:rPr>
              <a:t>in psychiatric care across the lifespan</a:t>
            </a:r>
            <a:r>
              <a:rPr lang="en-US" sz="11200" dirty="0">
                <a:solidFill>
                  <a:schemeClr val="tx2"/>
                </a:solidFill>
              </a:rPr>
              <a:t>.</a:t>
            </a:r>
            <a:br>
              <a:rPr lang="en-US" sz="11200" dirty="0">
                <a:solidFill>
                  <a:schemeClr val="tx2"/>
                </a:solidFill>
              </a:rPr>
            </a:br>
            <a:br>
              <a:rPr lang="en-US" b="1" dirty="0"/>
            </a:br>
            <a:endParaRPr lang="en-US" sz="2800" dirty="0"/>
          </a:p>
        </p:txBody>
      </p:sp>
      <p:pic>
        <p:nvPicPr>
          <p:cNvPr id="9" name="Graphic 8" descr="Siren">
            <a:extLst>
              <a:ext uri="{FF2B5EF4-FFF2-40B4-BE49-F238E27FC236}">
                <a16:creationId xmlns:a16="http://schemas.microsoft.com/office/drawing/2014/main" id="{6ED58CB2-CF8D-E246-9AD2-ECFD2D17C3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147" y="3086492"/>
            <a:ext cx="1695107" cy="1695107"/>
          </a:xfrm>
          <a:prstGeom prst="rect">
            <a:avLst/>
          </a:prstGeom>
        </p:spPr>
      </p:pic>
      <p:graphicFrame>
        <p:nvGraphicFramePr>
          <p:cNvPr id="11" name="Content Placeholder 7">
            <a:extLst>
              <a:ext uri="{FF2B5EF4-FFF2-40B4-BE49-F238E27FC236}">
                <a16:creationId xmlns:a16="http://schemas.microsoft.com/office/drawing/2014/main" id="{C1E9749F-0991-3844-86D7-211A48C078DA}"/>
              </a:ext>
            </a:extLst>
          </p:cNvPr>
          <p:cNvGraphicFramePr>
            <a:graphicFrameLocks noGrp="1"/>
          </p:cNvGraphicFramePr>
          <p:nvPr>
            <p:ph sz="half" idx="1"/>
            <p:extLst>
              <p:ext uri="{D42A27DB-BD31-4B8C-83A1-F6EECF244321}">
                <p14:modId xmlns:p14="http://schemas.microsoft.com/office/powerpoint/2010/main" val="3245860947"/>
              </p:ext>
            </p:extLst>
          </p:nvPr>
        </p:nvGraphicFramePr>
        <p:xfrm>
          <a:off x="4571209" y="2000625"/>
          <a:ext cx="5572063" cy="47642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2891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28748" y="2000625"/>
            <a:ext cx="2459905"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C-6</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solidFill>
                  <a:schemeClr val="tx2"/>
                </a:solidFill>
              </a:rPr>
              <a:t>Integrating the principles and skills of </a:t>
            </a:r>
            <a:r>
              <a:rPr lang="en-US" sz="11200" dirty="0">
                <a:solidFill>
                  <a:schemeClr val="accent4"/>
                </a:solidFill>
              </a:rPr>
              <a:t>Psychotherapy </a:t>
            </a:r>
            <a:r>
              <a:rPr lang="en-US" sz="11200" dirty="0">
                <a:solidFill>
                  <a:schemeClr val="tx2"/>
                </a:solidFill>
              </a:rPr>
              <a:t>into patient care.</a:t>
            </a:r>
            <a:br>
              <a:rPr lang="en-US" sz="11200" dirty="0">
                <a:solidFill>
                  <a:schemeClr val="tx2"/>
                </a:solidFill>
              </a:rPr>
            </a:br>
            <a:br>
              <a:rPr lang="en-US" b="1" dirty="0"/>
            </a:br>
            <a:endParaRPr lang="en-US" sz="2800" dirty="0"/>
          </a:p>
        </p:txBody>
      </p:sp>
      <p:pic>
        <p:nvPicPr>
          <p:cNvPr id="6" name="Graphic 5" descr="Chat with solid fill">
            <a:extLst>
              <a:ext uri="{FF2B5EF4-FFF2-40B4-BE49-F238E27FC236}">
                <a16:creationId xmlns:a16="http://schemas.microsoft.com/office/drawing/2014/main" id="{65A7989B-BB07-0F42-BC82-969F14687A6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11954" y="3258207"/>
            <a:ext cx="1693493" cy="1693493"/>
          </a:xfrm>
          <a:prstGeom prst="rect">
            <a:avLst/>
          </a:prstGeom>
        </p:spPr>
      </p:pic>
      <p:graphicFrame>
        <p:nvGraphicFramePr>
          <p:cNvPr id="8" name="Content Placeholder 7">
            <a:extLst>
              <a:ext uri="{FF2B5EF4-FFF2-40B4-BE49-F238E27FC236}">
                <a16:creationId xmlns:a16="http://schemas.microsoft.com/office/drawing/2014/main" id="{FC8D4603-00FC-CB42-AD54-B26A081C2495}"/>
              </a:ext>
            </a:extLst>
          </p:cNvPr>
          <p:cNvGraphicFramePr>
            <a:graphicFrameLocks noGrp="1"/>
          </p:cNvGraphicFramePr>
          <p:nvPr>
            <p:ph sz="half" idx="1"/>
            <p:extLst>
              <p:ext uri="{D42A27DB-BD31-4B8C-83A1-F6EECF244321}">
                <p14:modId xmlns:p14="http://schemas.microsoft.com/office/powerpoint/2010/main" val="2533525992"/>
              </p:ext>
            </p:extLst>
          </p:nvPr>
        </p:nvGraphicFramePr>
        <p:xfrm>
          <a:off x="4789664" y="2569582"/>
          <a:ext cx="6149342" cy="47642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579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5176F7-04FD-3641-AFE6-48A7600FA61D}"/>
              </a:ext>
            </a:extLst>
          </p:cNvPr>
          <p:cNvSpPr/>
          <p:nvPr/>
        </p:nvSpPr>
        <p:spPr>
          <a:xfrm>
            <a:off x="428749" y="2000625"/>
            <a:ext cx="245990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25400" dir="5400000" algn="ctr" rotWithShape="0">
                    <a:srgbClr val="6E747A">
                      <a:alpha val="43000"/>
                    </a:srgbClr>
                  </a:outerShdw>
                </a:effectLst>
              </a:rPr>
              <a:t>EPA C-9</a:t>
            </a:r>
          </a:p>
        </p:txBody>
      </p:sp>
      <p:sp>
        <p:nvSpPr>
          <p:cNvPr id="10" name="Title 1">
            <a:extLst>
              <a:ext uri="{FF2B5EF4-FFF2-40B4-BE49-F238E27FC236}">
                <a16:creationId xmlns:a16="http://schemas.microsoft.com/office/drawing/2014/main" id="{325F5340-56D6-0844-AE6A-E82C5F4F40DD}"/>
              </a:ext>
            </a:extLst>
          </p:cNvPr>
          <p:cNvSpPr txBox="1">
            <a:spLocks/>
          </p:cNvSpPr>
          <p:nvPr/>
        </p:nvSpPr>
        <p:spPr>
          <a:xfrm>
            <a:off x="3489434" y="722645"/>
            <a:ext cx="8124497" cy="105930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nSpc>
                <a:spcPct val="120000"/>
              </a:lnSpc>
            </a:pPr>
            <a:br>
              <a:rPr lang="en-US" sz="9300" dirty="0">
                <a:ln w="0"/>
                <a:solidFill>
                  <a:schemeClr val="accent1"/>
                </a:solidFill>
                <a:effectLst>
                  <a:outerShdw blurRad="38100" dist="25400" dir="5400000" algn="ctr" rotWithShape="0">
                    <a:srgbClr val="6E747A">
                      <a:alpha val="43000"/>
                    </a:srgbClr>
                  </a:outerShdw>
                </a:effectLst>
              </a:rPr>
            </a:br>
            <a:r>
              <a:rPr lang="en-US" sz="11200" dirty="0">
                <a:solidFill>
                  <a:schemeClr val="tx2"/>
                </a:solidFill>
              </a:rPr>
              <a:t>Applying relevant </a:t>
            </a:r>
            <a:r>
              <a:rPr lang="en-US" sz="11200" dirty="0">
                <a:solidFill>
                  <a:schemeClr val="accent4"/>
                </a:solidFill>
              </a:rPr>
              <a:t>Legislation &amp; Legal Principles </a:t>
            </a:r>
            <a:r>
              <a:rPr lang="en-US" sz="11200" dirty="0">
                <a:solidFill>
                  <a:schemeClr val="tx2"/>
                </a:solidFill>
              </a:rPr>
              <a:t>to patient care and clinical practice.</a:t>
            </a:r>
            <a:br>
              <a:rPr lang="en-US" sz="11200" dirty="0">
                <a:solidFill>
                  <a:schemeClr val="tx2"/>
                </a:solidFill>
              </a:rPr>
            </a:br>
            <a:br>
              <a:rPr lang="en-US" b="1" dirty="0"/>
            </a:br>
            <a:endParaRPr lang="en-US" sz="2800" dirty="0"/>
          </a:p>
        </p:txBody>
      </p:sp>
      <p:pic>
        <p:nvPicPr>
          <p:cNvPr id="6" name="Graphic 5" descr="Court">
            <a:extLst>
              <a:ext uri="{FF2B5EF4-FFF2-40B4-BE49-F238E27FC236}">
                <a16:creationId xmlns:a16="http://schemas.microsoft.com/office/drawing/2014/main" id="{65A7989B-BB07-0F42-BC82-969F14687A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954" y="3258207"/>
            <a:ext cx="1693493" cy="1693493"/>
          </a:xfrm>
          <a:prstGeom prst="rect">
            <a:avLst/>
          </a:prstGeom>
        </p:spPr>
      </p:pic>
      <p:graphicFrame>
        <p:nvGraphicFramePr>
          <p:cNvPr id="8" name="Content Placeholder 7">
            <a:extLst>
              <a:ext uri="{FF2B5EF4-FFF2-40B4-BE49-F238E27FC236}">
                <a16:creationId xmlns:a16="http://schemas.microsoft.com/office/drawing/2014/main" id="{FC8D4603-00FC-CB42-AD54-B26A081C2495}"/>
              </a:ext>
            </a:extLst>
          </p:cNvPr>
          <p:cNvGraphicFramePr>
            <a:graphicFrameLocks noGrp="1"/>
          </p:cNvGraphicFramePr>
          <p:nvPr>
            <p:ph sz="half" idx="1"/>
            <p:extLst>
              <p:ext uri="{D42A27DB-BD31-4B8C-83A1-F6EECF244321}">
                <p14:modId xmlns:p14="http://schemas.microsoft.com/office/powerpoint/2010/main" val="2669539648"/>
              </p:ext>
            </p:extLst>
          </p:nvPr>
        </p:nvGraphicFramePr>
        <p:xfrm>
          <a:off x="4928561" y="2000625"/>
          <a:ext cx="6149342" cy="47642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9766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0607" y="1298448"/>
            <a:ext cx="3847930" cy="3255264"/>
          </a:xfrm>
        </p:spPr>
        <p:txBody>
          <a:bodyPr vert="horz" lIns="91440" tIns="45720" rIns="91440" bIns="45720" rtlCol="0" anchor="b">
            <a:normAutofit/>
          </a:bodyPr>
          <a:lstStyle/>
          <a:p>
            <a:r>
              <a:rPr lang="en-US" dirty="0">
                <a:solidFill>
                  <a:srgbClr val="FFFFFF"/>
                </a:solidFill>
              </a:rPr>
              <a:t>Audience</a:t>
            </a:r>
            <a:br>
              <a:rPr lang="en-US" dirty="0">
                <a:solidFill>
                  <a:srgbClr val="FFFFFF"/>
                </a:solidFill>
              </a:rPr>
            </a:br>
            <a:r>
              <a:rPr lang="en-US" dirty="0">
                <a:solidFill>
                  <a:srgbClr val="FFFFFF"/>
                </a:solidFill>
              </a:rPr>
              <a:t>Check-in</a:t>
            </a:r>
          </a:p>
        </p:txBody>
      </p:sp>
      <p:sp>
        <p:nvSpPr>
          <p:cNvPr id="18" name="Rectangle 17">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5275608" y="1346845"/>
            <a:ext cx="3054096" cy="2015703"/>
          </a:xfrm>
          <a:prstGeom prst="rect">
            <a:avLst/>
          </a:prstGeom>
        </p:spPr>
      </p:pic>
      <p:sp>
        <p:nvSpPr>
          <p:cNvPr id="20" name="Rectangle 19">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9106979" y="2888451"/>
            <a:ext cx="1912559" cy="3035808"/>
          </a:xfrm>
          <a:prstGeom prst="rect">
            <a:avLst/>
          </a:prstGeom>
        </p:spPr>
      </p:pic>
      <p:sp>
        <p:nvSpPr>
          <p:cNvPr id="26" name="Rectangle 25">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3193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53">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55">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82" name="Rectangle 57">
            <a:extLst>
              <a:ext uri="{FF2B5EF4-FFF2-40B4-BE49-F238E27FC236}">
                <a16:creationId xmlns:a16="http://schemas.microsoft.com/office/drawing/2014/main" id="{BC512124-0D13-4ED9-80B7-52AE15B6B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indoor, wooden, table, sitting&#10;&#10;Description automatically generated">
            <a:extLst>
              <a:ext uri="{FF2B5EF4-FFF2-40B4-BE49-F238E27FC236}">
                <a16:creationId xmlns:a16="http://schemas.microsoft.com/office/drawing/2014/main" id="{46BAE23C-E498-AB4A-AA74-8DB8202E4E16}"/>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b="15414"/>
          <a:stretch/>
        </p:blipFill>
        <p:spPr>
          <a:xfrm>
            <a:off x="20" y="10"/>
            <a:ext cx="12191980" cy="6857990"/>
          </a:xfrm>
          <a:prstGeom prst="rect">
            <a:avLst/>
          </a:prstGeom>
        </p:spPr>
      </p:pic>
      <p:sp>
        <p:nvSpPr>
          <p:cNvPr id="2" name="Title 1">
            <a:extLst>
              <a:ext uri="{FF2B5EF4-FFF2-40B4-BE49-F238E27FC236}">
                <a16:creationId xmlns:a16="http://schemas.microsoft.com/office/drawing/2014/main" id="{1CD922E0-191F-E842-9882-CDDDC5E74FA4}"/>
              </a:ext>
            </a:extLst>
          </p:cNvPr>
          <p:cNvSpPr>
            <a:spLocks noGrp="1"/>
          </p:cNvSpPr>
          <p:nvPr>
            <p:ph type="title"/>
          </p:nvPr>
        </p:nvSpPr>
        <p:spPr>
          <a:xfrm>
            <a:off x="1069848" y="1298448"/>
            <a:ext cx="7315200" cy="3255264"/>
          </a:xfrm>
        </p:spPr>
        <p:txBody>
          <a:bodyPr vert="horz" lIns="91440" tIns="45720" rIns="91440" bIns="45720" rtlCol="0" anchor="b">
            <a:normAutofit/>
          </a:bodyPr>
          <a:lstStyle/>
          <a:p>
            <a:r>
              <a:rPr lang="en-US">
                <a:solidFill>
                  <a:schemeClr val="tx1"/>
                </a:solidFill>
              </a:rPr>
              <a:t>Key Points</a:t>
            </a:r>
          </a:p>
        </p:txBody>
      </p:sp>
      <p:sp>
        <p:nvSpPr>
          <p:cNvPr id="7" name="TextBox 6">
            <a:extLst>
              <a:ext uri="{FF2B5EF4-FFF2-40B4-BE49-F238E27FC236}">
                <a16:creationId xmlns:a16="http://schemas.microsoft.com/office/drawing/2014/main" id="{84B616D3-3E6A-864D-8A9D-44AE713D6D4E}"/>
              </a:ext>
            </a:extLst>
          </p:cNvPr>
          <p:cNvSpPr txBox="1"/>
          <p:nvPr/>
        </p:nvSpPr>
        <p:spPr>
          <a:xfrm>
            <a:off x="9678171" y="6657945"/>
            <a:ext cx="251382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1john417.wordpress.com/2014/11/28/what-does-the-term-church-mea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8313479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EC7C4-D699-414D-93F2-898373B27AD5}"/>
              </a:ext>
            </a:extLst>
          </p:cNvPr>
          <p:cNvSpPr>
            <a:spLocks noGrp="1"/>
          </p:cNvSpPr>
          <p:nvPr>
            <p:ph type="title"/>
          </p:nvPr>
        </p:nvSpPr>
        <p:spPr/>
        <p:txBody>
          <a:bodyPr/>
          <a:lstStyle/>
          <a:p>
            <a:r>
              <a:rPr lang="en-US" dirty="0">
                <a:solidFill>
                  <a:schemeClr val="accent4">
                    <a:lumMod val="75000"/>
                  </a:schemeClr>
                </a:solidFill>
              </a:rPr>
              <a:t>High Yield </a:t>
            </a:r>
            <a:br>
              <a:rPr lang="en-US" dirty="0"/>
            </a:br>
            <a:r>
              <a:rPr lang="en-US" dirty="0">
                <a:solidFill>
                  <a:schemeClr val="bg1"/>
                </a:solidFill>
              </a:rPr>
              <a:t>Core</a:t>
            </a:r>
            <a:r>
              <a:rPr lang="en-US" dirty="0"/>
              <a:t> EPAs during Pgy-3</a:t>
            </a:r>
            <a:br>
              <a:rPr lang="en-US" dirty="0"/>
            </a:br>
            <a:r>
              <a:rPr lang="en-US" dirty="0"/>
              <a:t>Geri Rotation:</a:t>
            </a:r>
          </a:p>
        </p:txBody>
      </p:sp>
      <p:graphicFrame>
        <p:nvGraphicFramePr>
          <p:cNvPr id="7" name="Content Placeholder 4">
            <a:extLst>
              <a:ext uri="{FF2B5EF4-FFF2-40B4-BE49-F238E27FC236}">
                <a16:creationId xmlns:a16="http://schemas.microsoft.com/office/drawing/2014/main" id="{D9DA5CA9-E565-614A-A2E4-6D5DF36F7D06}"/>
              </a:ext>
            </a:extLst>
          </p:cNvPr>
          <p:cNvGraphicFramePr>
            <a:graphicFrameLocks/>
          </p:cNvGraphicFramePr>
          <p:nvPr>
            <p:extLst>
              <p:ext uri="{D42A27DB-BD31-4B8C-83A1-F6EECF244321}">
                <p14:modId xmlns:p14="http://schemas.microsoft.com/office/powerpoint/2010/main" val="4179908954"/>
              </p:ext>
            </p:extLst>
          </p:nvPr>
        </p:nvGraphicFramePr>
        <p:xfrm>
          <a:off x="5082140" y="635267"/>
          <a:ext cx="5544152" cy="53612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Graphic 13" descr="Medicine">
            <a:extLst>
              <a:ext uri="{FF2B5EF4-FFF2-40B4-BE49-F238E27FC236}">
                <a16:creationId xmlns:a16="http://schemas.microsoft.com/office/drawing/2014/main" id="{DFE251EA-B978-0748-8BBC-6945DEE7BAD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87311" y="4036341"/>
            <a:ext cx="816891" cy="816891"/>
          </a:xfrm>
          <a:prstGeom prst="rect">
            <a:avLst/>
          </a:prstGeom>
        </p:spPr>
      </p:pic>
      <p:pic>
        <p:nvPicPr>
          <p:cNvPr id="18" name="Graphic 17" descr="Classroom">
            <a:extLst>
              <a:ext uri="{FF2B5EF4-FFF2-40B4-BE49-F238E27FC236}">
                <a16:creationId xmlns:a16="http://schemas.microsoft.com/office/drawing/2014/main" id="{1C59CAA9-C1D1-1B4E-9930-789ED1DEDA6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64336" y="5118170"/>
            <a:ext cx="776366" cy="776366"/>
          </a:xfrm>
          <a:prstGeom prst="rect">
            <a:avLst/>
          </a:prstGeom>
        </p:spPr>
      </p:pic>
      <p:pic>
        <p:nvPicPr>
          <p:cNvPr id="4" name="Graphic 3" descr="Brain">
            <a:extLst>
              <a:ext uri="{FF2B5EF4-FFF2-40B4-BE49-F238E27FC236}">
                <a16:creationId xmlns:a16="http://schemas.microsoft.com/office/drawing/2014/main" id="{89E9CB1D-BE64-9244-8445-AD58F9E4264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71004" y="2881053"/>
            <a:ext cx="869698" cy="869698"/>
          </a:xfrm>
          <a:prstGeom prst="rect">
            <a:avLst/>
          </a:prstGeom>
        </p:spPr>
      </p:pic>
      <p:pic>
        <p:nvPicPr>
          <p:cNvPr id="9" name="Graphic 8" descr="Man with cane">
            <a:extLst>
              <a:ext uri="{FF2B5EF4-FFF2-40B4-BE49-F238E27FC236}">
                <a16:creationId xmlns:a16="http://schemas.microsoft.com/office/drawing/2014/main" id="{EF6A5FE7-24A0-F14D-A212-9FE2388868C6}"/>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5388950" y="769449"/>
            <a:ext cx="721013" cy="721013"/>
          </a:xfrm>
          <a:prstGeom prst="rect">
            <a:avLst/>
          </a:prstGeom>
        </p:spPr>
      </p:pic>
      <p:pic>
        <p:nvPicPr>
          <p:cNvPr id="10" name="Graphic 9" descr="Venn diagram with solid fill">
            <a:extLst>
              <a:ext uri="{FF2B5EF4-FFF2-40B4-BE49-F238E27FC236}">
                <a16:creationId xmlns:a16="http://schemas.microsoft.com/office/drawing/2014/main" id="{B4EB1A3D-2445-DB45-A757-A9BFFFEEA811}"/>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5306168" y="1776052"/>
            <a:ext cx="886575" cy="886575"/>
          </a:xfrm>
          <a:prstGeom prst="rect">
            <a:avLst/>
          </a:prstGeom>
        </p:spPr>
      </p:pic>
    </p:spTree>
    <p:extLst>
      <p:ext uri="{BB962C8B-B14F-4D97-AF65-F5344CB8AC3E}">
        <p14:creationId xmlns:p14="http://schemas.microsoft.com/office/powerpoint/2010/main" val="68804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EC7C4-D699-414D-93F2-898373B27AD5}"/>
              </a:ext>
            </a:extLst>
          </p:cNvPr>
          <p:cNvSpPr>
            <a:spLocks noGrp="1"/>
          </p:cNvSpPr>
          <p:nvPr>
            <p:ph type="title"/>
          </p:nvPr>
        </p:nvSpPr>
        <p:spPr/>
        <p:txBody>
          <a:bodyPr/>
          <a:lstStyle/>
          <a:p>
            <a:r>
              <a:rPr lang="en-US" dirty="0">
                <a:solidFill>
                  <a:schemeClr val="accent4">
                    <a:lumMod val="75000"/>
                  </a:schemeClr>
                </a:solidFill>
              </a:rPr>
              <a:t>Medium Yield </a:t>
            </a:r>
            <a:r>
              <a:rPr lang="en-US" dirty="0">
                <a:solidFill>
                  <a:schemeClr val="bg1"/>
                </a:solidFill>
              </a:rPr>
              <a:t>Core</a:t>
            </a:r>
            <a:r>
              <a:rPr lang="en-US" dirty="0"/>
              <a:t> EPAs during Pgy-3 Geri Rotation:</a:t>
            </a:r>
          </a:p>
        </p:txBody>
      </p:sp>
      <p:graphicFrame>
        <p:nvGraphicFramePr>
          <p:cNvPr id="9" name="Content Placeholder 4">
            <a:extLst>
              <a:ext uri="{FF2B5EF4-FFF2-40B4-BE49-F238E27FC236}">
                <a16:creationId xmlns:a16="http://schemas.microsoft.com/office/drawing/2014/main" id="{ABD20D2E-0D70-3248-B43A-35EA73B8B740}"/>
              </a:ext>
            </a:extLst>
          </p:cNvPr>
          <p:cNvGraphicFramePr>
            <a:graphicFrameLocks/>
          </p:cNvGraphicFramePr>
          <p:nvPr>
            <p:extLst>
              <p:ext uri="{D42A27DB-BD31-4B8C-83A1-F6EECF244321}">
                <p14:modId xmlns:p14="http://schemas.microsoft.com/office/powerpoint/2010/main" val="3890490102"/>
              </p:ext>
            </p:extLst>
          </p:nvPr>
        </p:nvGraphicFramePr>
        <p:xfrm>
          <a:off x="4531484" y="1025795"/>
          <a:ext cx="6415372" cy="4806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phic 10" descr="First aid kit">
            <a:extLst>
              <a:ext uri="{FF2B5EF4-FFF2-40B4-BE49-F238E27FC236}">
                <a16:creationId xmlns:a16="http://schemas.microsoft.com/office/drawing/2014/main" id="{95CF3EA9-B568-6746-B95A-2835C2B6F4DE}"/>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329704" y="1142829"/>
            <a:ext cx="778525" cy="778525"/>
          </a:xfrm>
          <a:prstGeom prst="rect">
            <a:avLst/>
          </a:prstGeom>
        </p:spPr>
      </p:pic>
      <p:pic>
        <p:nvPicPr>
          <p:cNvPr id="13" name="Graphic 12" descr="Siren">
            <a:extLst>
              <a:ext uri="{FF2B5EF4-FFF2-40B4-BE49-F238E27FC236}">
                <a16:creationId xmlns:a16="http://schemas.microsoft.com/office/drawing/2014/main" id="{FAD99CF7-C67C-8B48-91A7-3DFF9EE0502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10644" y="2370244"/>
            <a:ext cx="817586" cy="817586"/>
          </a:xfrm>
          <a:prstGeom prst="rect">
            <a:avLst/>
          </a:prstGeom>
        </p:spPr>
      </p:pic>
      <p:pic>
        <p:nvPicPr>
          <p:cNvPr id="10" name="Graphic 9" descr="Court">
            <a:extLst>
              <a:ext uri="{FF2B5EF4-FFF2-40B4-BE49-F238E27FC236}">
                <a16:creationId xmlns:a16="http://schemas.microsoft.com/office/drawing/2014/main" id="{3B7FD2BE-8E84-3C49-A7BD-E7E7F039F25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91810" y="4903196"/>
            <a:ext cx="804190" cy="804190"/>
          </a:xfrm>
          <a:prstGeom prst="rect">
            <a:avLst/>
          </a:prstGeom>
        </p:spPr>
      </p:pic>
      <p:pic>
        <p:nvPicPr>
          <p:cNvPr id="7" name="Graphic 6" descr="Chat with solid fill">
            <a:extLst>
              <a:ext uri="{FF2B5EF4-FFF2-40B4-BE49-F238E27FC236}">
                <a16:creationId xmlns:a16="http://schemas.microsoft.com/office/drawing/2014/main" id="{4AD12C57-E691-E544-A85D-12F9D269F068}"/>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5310644" y="3636720"/>
            <a:ext cx="817586" cy="817586"/>
          </a:xfrm>
          <a:prstGeom prst="rect">
            <a:avLst/>
          </a:prstGeom>
        </p:spPr>
      </p:pic>
    </p:spTree>
    <p:extLst>
      <p:ext uri="{BB962C8B-B14F-4D97-AF65-F5344CB8AC3E}">
        <p14:creationId xmlns:p14="http://schemas.microsoft.com/office/powerpoint/2010/main" val="53499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C3EA-485C-A040-82A2-2AE61BC1AE3B}"/>
              </a:ext>
            </a:extLst>
          </p:cNvPr>
          <p:cNvSpPr>
            <a:spLocks noGrp="1"/>
          </p:cNvSpPr>
          <p:nvPr>
            <p:ph type="title"/>
          </p:nvPr>
        </p:nvSpPr>
        <p:spPr/>
        <p:txBody>
          <a:bodyPr>
            <a:normAutofit/>
          </a:bodyPr>
          <a:lstStyle/>
          <a:p>
            <a:r>
              <a:rPr lang="en-US" sz="4400" dirty="0"/>
              <a:t>Still going to do…</a:t>
            </a:r>
          </a:p>
        </p:txBody>
      </p:sp>
      <p:graphicFrame>
        <p:nvGraphicFramePr>
          <p:cNvPr id="10" name="Diagram 9">
            <a:extLst>
              <a:ext uri="{FF2B5EF4-FFF2-40B4-BE49-F238E27FC236}">
                <a16:creationId xmlns:a16="http://schemas.microsoft.com/office/drawing/2014/main" id="{E2B91DBD-2914-8844-8562-6C57E5B012AD}"/>
              </a:ext>
            </a:extLst>
          </p:cNvPr>
          <p:cNvGraphicFramePr/>
          <p:nvPr>
            <p:extLst>
              <p:ext uri="{D42A27DB-BD31-4B8C-83A1-F6EECF244321}">
                <p14:modId xmlns:p14="http://schemas.microsoft.com/office/powerpoint/2010/main" val="1490270895"/>
              </p:ext>
            </p:extLst>
          </p:nvPr>
        </p:nvGraphicFramePr>
        <p:xfrm>
          <a:off x="3569855" y="71509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344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554477" y="4599160"/>
            <a:ext cx="11079804" cy="1358020"/>
          </a:xfrm>
        </p:spPr>
        <p:txBody>
          <a:bodyPr anchor="ctr">
            <a:normAutofit/>
          </a:bodyPr>
          <a:lstStyle/>
          <a:p>
            <a:pPr algn="ctr"/>
            <a:r>
              <a:rPr lang="en-US" sz="4100" b="1" dirty="0">
                <a:solidFill>
                  <a:schemeClr val="bg1"/>
                </a:solidFill>
              </a:rPr>
              <a:t>Key Points</a:t>
            </a:r>
            <a:endParaRPr lang="en-US" sz="4100" dirty="0">
              <a:solidFill>
                <a:schemeClr val="bg1"/>
              </a:solidFill>
            </a:endParaRPr>
          </a:p>
        </p:txBody>
      </p:sp>
      <p:pic>
        <p:nvPicPr>
          <p:cNvPr id="9" name="Graphic 8" descr="Bookmark">
            <a:extLst>
              <a:ext uri="{FF2B5EF4-FFF2-40B4-BE49-F238E27FC236}">
                <a16:creationId xmlns:a16="http://schemas.microsoft.com/office/drawing/2014/main" id="{7CE97053-7320-9447-94DF-E0E9E031FD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19881" y="4482506"/>
            <a:ext cx="914400" cy="914400"/>
          </a:xfrm>
          <a:prstGeom prst="rect">
            <a:avLst/>
          </a:prstGeom>
        </p:spPr>
      </p:pic>
      <p:graphicFrame>
        <p:nvGraphicFramePr>
          <p:cNvPr id="10" name="Content Placeholder 3">
            <a:extLst>
              <a:ext uri="{FF2B5EF4-FFF2-40B4-BE49-F238E27FC236}">
                <a16:creationId xmlns:a16="http://schemas.microsoft.com/office/drawing/2014/main" id="{58C5991C-9BCE-1A40-93AF-6FD862AD20A9}"/>
              </a:ext>
            </a:extLst>
          </p:cNvPr>
          <p:cNvGraphicFramePr>
            <a:graphicFrameLocks noGrp="1"/>
          </p:cNvGraphicFramePr>
          <p:nvPr>
            <p:ph idx="1"/>
            <p:extLst>
              <p:ext uri="{D42A27DB-BD31-4B8C-83A1-F6EECF244321}">
                <p14:modId xmlns:p14="http://schemas.microsoft.com/office/powerpoint/2010/main" val="1314470277"/>
              </p:ext>
            </p:extLst>
          </p:nvPr>
        </p:nvGraphicFramePr>
        <p:xfrm>
          <a:off x="960120" y="640080"/>
          <a:ext cx="10271760" cy="3202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1F0CA8E3-3628-FB47-A546-F2BC804014A8}"/>
              </a:ext>
            </a:extLst>
          </p:cNvPr>
          <p:cNvSpPr txBox="1"/>
          <p:nvPr/>
        </p:nvSpPr>
        <p:spPr>
          <a:xfrm>
            <a:off x="3934379" y="3261773"/>
            <a:ext cx="4320000" cy="81217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2000" kern="1200" dirty="0"/>
              <a:t>Quality </a:t>
            </a:r>
          </a:p>
          <a:p>
            <a:pPr marL="0" lvl="0" indent="0" algn="ctr" defTabSz="755650">
              <a:lnSpc>
                <a:spcPct val="90000"/>
              </a:lnSpc>
              <a:spcBef>
                <a:spcPct val="0"/>
              </a:spcBef>
              <a:spcAft>
                <a:spcPct val="35000"/>
              </a:spcAft>
              <a:buNone/>
            </a:pPr>
            <a:r>
              <a:rPr lang="en-US" sz="2000" kern="1200" dirty="0"/>
              <a:t>Acceptance &amp; Incorporation</a:t>
            </a:r>
          </a:p>
        </p:txBody>
      </p:sp>
    </p:spTree>
    <p:extLst>
      <p:ext uri="{BB962C8B-B14F-4D97-AF65-F5344CB8AC3E}">
        <p14:creationId xmlns:p14="http://schemas.microsoft.com/office/powerpoint/2010/main" val="156926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 name="Rectangle 53">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56" name="Rectangle 55">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6">
            <a:extLst>
              <a:ext uri="{FF2B5EF4-FFF2-40B4-BE49-F238E27FC236}">
                <a16:creationId xmlns:a16="http://schemas.microsoft.com/office/drawing/2014/main" id="{4110F59B-7BAC-6341-9B91-FBD08B7841EB}"/>
              </a:ext>
            </a:extLst>
          </p:cNvPr>
          <p:cNvSpPr>
            <a:spLocks noGrp="1"/>
          </p:cNvSpPr>
          <p:nvPr>
            <p:ph type="title"/>
          </p:nvPr>
        </p:nvSpPr>
        <p:spPr>
          <a:xfrm>
            <a:off x="1069848" y="4590661"/>
            <a:ext cx="10210862" cy="1065690"/>
          </a:xfrm>
        </p:spPr>
        <p:txBody>
          <a:bodyPr vert="horz" lIns="91440" tIns="45720" rIns="91440" bIns="45720" rtlCol="0" anchor="b">
            <a:normAutofit/>
          </a:bodyPr>
          <a:lstStyle/>
          <a:p>
            <a:pPr algn="l"/>
            <a:r>
              <a:rPr lang="en-US" sz="5900" spc="-100" dirty="0"/>
              <a:t>Still have defined rotations</a:t>
            </a:r>
          </a:p>
        </p:txBody>
      </p:sp>
      <p:pic>
        <p:nvPicPr>
          <p:cNvPr id="39" name="Graphic 38" descr="Playbook">
            <a:extLst>
              <a:ext uri="{FF2B5EF4-FFF2-40B4-BE49-F238E27FC236}">
                <a16:creationId xmlns:a16="http://schemas.microsoft.com/office/drawing/2014/main" id="{5C3C8FFD-50B3-0246-B845-7E53906C56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0229" y="484632"/>
            <a:ext cx="3556755" cy="3556755"/>
          </a:xfrm>
          <a:prstGeom prst="rect">
            <a:avLst/>
          </a:prstGeom>
        </p:spPr>
      </p:pic>
    </p:spTree>
    <p:extLst>
      <p:ext uri="{BB962C8B-B14F-4D97-AF65-F5344CB8AC3E}">
        <p14:creationId xmlns:p14="http://schemas.microsoft.com/office/powerpoint/2010/main" val="424481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5" name="Rectangle 34">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rgbClr val="878A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9848" y="4590661"/>
            <a:ext cx="10210862" cy="1065690"/>
          </a:xfrm>
        </p:spPr>
        <p:txBody>
          <a:bodyPr vert="horz" lIns="91440" tIns="45720" rIns="91440" bIns="45720" rtlCol="0" anchor="b">
            <a:normAutofit/>
          </a:bodyPr>
          <a:lstStyle/>
          <a:p>
            <a:r>
              <a:rPr lang="en-US">
                <a:solidFill>
                  <a:srgbClr val="FFFFFF"/>
                </a:solidFill>
              </a:rPr>
              <a:t>Questions?</a:t>
            </a:r>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1063691" y="682311"/>
            <a:ext cx="4789994" cy="3161396"/>
          </a:xfrm>
          <a:prstGeom prst="rect">
            <a:avLst/>
          </a:prstGeom>
        </p:spPr>
      </p:pic>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6338316" y="484632"/>
            <a:ext cx="2240755" cy="3556755"/>
          </a:xfrm>
          <a:prstGeom prst="rect">
            <a:avLst/>
          </a:prstGeom>
        </p:spPr>
      </p:pic>
    </p:spTree>
    <p:extLst>
      <p:ext uri="{BB962C8B-B14F-4D97-AF65-F5344CB8AC3E}">
        <p14:creationId xmlns:p14="http://schemas.microsoft.com/office/powerpoint/2010/main" val="37916203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icture containing outdoor, yellow&#10;&#10;Description automatically generated">
            <a:extLst>
              <a:ext uri="{FF2B5EF4-FFF2-40B4-BE49-F238E27FC236}">
                <a16:creationId xmlns:a16="http://schemas.microsoft.com/office/drawing/2014/main" id="{5AD23FB2-6D89-6C43-8237-EF5B3D10275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2020" b="3710"/>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5A133C1E-CB83-47F3-8F35-94C2A7C58E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20A1FDC-2509-8A46-B927-23C9513D1926}"/>
              </a:ext>
            </a:extLst>
          </p:cNvPr>
          <p:cNvSpPr>
            <a:spLocks noGrp="1"/>
          </p:cNvSpPr>
          <p:nvPr>
            <p:ph idx="1"/>
          </p:nvPr>
        </p:nvSpPr>
        <p:spPr>
          <a:xfrm>
            <a:off x="252920" y="2407298"/>
            <a:ext cx="2947482" cy="3498980"/>
          </a:xfrm>
        </p:spPr>
        <p:txBody>
          <a:bodyPr anchor="t">
            <a:normAutofit/>
          </a:bodyPr>
          <a:lstStyle/>
          <a:p>
            <a:pPr marL="0" indent="0">
              <a:buNone/>
            </a:pPr>
            <a:r>
              <a:rPr lang="en-US" sz="3600" dirty="0">
                <a:solidFill>
                  <a:srgbClr val="FFFFFF"/>
                </a:solidFill>
              </a:rPr>
              <a:t>Muddiest Moment:</a:t>
            </a:r>
          </a:p>
          <a:p>
            <a:r>
              <a:rPr lang="en-US" sz="3600" dirty="0">
                <a:solidFill>
                  <a:srgbClr val="FFFFFF"/>
                </a:solidFill>
              </a:rPr>
              <a:t>What still feels unclear?</a:t>
            </a:r>
          </a:p>
        </p:txBody>
      </p:sp>
      <p:sp>
        <p:nvSpPr>
          <p:cNvPr id="19" name="Rectangle 18">
            <a:extLst>
              <a:ext uri="{FF2B5EF4-FFF2-40B4-BE49-F238E27FC236}">
                <a16:creationId xmlns:a16="http://schemas.microsoft.com/office/drawing/2014/main" id="{289E943A-225D-44B1-B345-D7FDBA43C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a:extLst>
              <a:ext uri="{FF2B5EF4-FFF2-40B4-BE49-F238E27FC236}">
                <a16:creationId xmlns:a16="http://schemas.microsoft.com/office/drawing/2014/main" id="{EBFBE4C3-A76E-AE48-A29F-87EE9E90BC43}"/>
              </a:ext>
            </a:extLst>
          </p:cNvPr>
          <p:cNvSpPr txBox="1"/>
          <p:nvPr/>
        </p:nvSpPr>
        <p:spPr>
          <a:xfrm>
            <a:off x="9824044" y="6657945"/>
            <a:ext cx="236795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mmons.wikimedia.org/wiki/File:Mud,_Sweat_and_Tears,_Runners_temper_their_mettle_during_MARSOC_Mud_Run_140426-M-ZB219-121.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40237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aphical user interface&#10;&#10;Description automatically generated">
            <a:extLst>
              <a:ext uri="{FF2B5EF4-FFF2-40B4-BE49-F238E27FC236}">
                <a16:creationId xmlns:a16="http://schemas.microsoft.com/office/drawing/2014/main" id="{11AE0D48-D2FF-8F4E-91EF-CC295C2F029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8655" r="9092" b="11736"/>
          <a:stretch/>
        </p:blipFill>
        <p:spPr>
          <a:xfrm>
            <a:off x="20" y="-1"/>
            <a:ext cx="12188932" cy="6858000"/>
          </a:xfrm>
          <a:prstGeom prst="rect">
            <a:avLst/>
          </a:prstGeom>
        </p:spPr>
      </p:pic>
      <p:sp>
        <p:nvSpPr>
          <p:cNvPr id="13" name="Rectangle 12">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238573B-66CD-0B49-8C88-53017544F624}"/>
              </a:ext>
            </a:extLst>
          </p:cNvPr>
          <p:cNvSpPr>
            <a:spLocks noGrp="1"/>
          </p:cNvSpPr>
          <p:nvPr>
            <p:ph type="ctrTitle"/>
          </p:nvPr>
        </p:nvSpPr>
        <p:spPr>
          <a:xfrm>
            <a:off x="334557" y="1653703"/>
            <a:ext cx="3361953" cy="2470488"/>
          </a:xfrm>
        </p:spPr>
        <p:txBody>
          <a:bodyPr>
            <a:normAutofit/>
          </a:bodyPr>
          <a:lstStyle/>
          <a:p>
            <a:r>
              <a:rPr lang="en-US" sz="4100">
                <a:solidFill>
                  <a:schemeClr val="tx1"/>
                </a:solidFill>
              </a:rPr>
              <a:t>MedSIS Demonstration</a:t>
            </a:r>
          </a:p>
        </p:txBody>
      </p:sp>
      <p:sp>
        <p:nvSpPr>
          <p:cNvPr id="3" name="Subtitle 2">
            <a:extLst>
              <a:ext uri="{FF2B5EF4-FFF2-40B4-BE49-F238E27FC236}">
                <a16:creationId xmlns:a16="http://schemas.microsoft.com/office/drawing/2014/main" id="{9CAC1560-1484-1E4A-9CAF-627A1F19E05B}"/>
              </a:ext>
            </a:extLst>
          </p:cNvPr>
          <p:cNvSpPr>
            <a:spLocks noGrp="1"/>
          </p:cNvSpPr>
          <p:nvPr>
            <p:ph type="subTitle" idx="1"/>
          </p:nvPr>
        </p:nvSpPr>
        <p:spPr>
          <a:xfrm>
            <a:off x="364724" y="4260714"/>
            <a:ext cx="3331786" cy="1032093"/>
          </a:xfrm>
        </p:spPr>
        <p:txBody>
          <a:bodyPr>
            <a:normAutofit/>
          </a:bodyPr>
          <a:lstStyle/>
          <a:p>
            <a:endParaRPr lang="en-US" sz="2000">
              <a:solidFill>
                <a:schemeClr val="tx1"/>
              </a:solidFill>
            </a:endParaRPr>
          </a:p>
        </p:txBody>
      </p:sp>
      <p:sp>
        <p:nvSpPr>
          <p:cNvPr id="6" name="TextBox 5">
            <a:extLst>
              <a:ext uri="{FF2B5EF4-FFF2-40B4-BE49-F238E27FC236}">
                <a16:creationId xmlns:a16="http://schemas.microsoft.com/office/drawing/2014/main" id="{1EBCE280-7F24-484F-BE9C-D8BE7B7B9518}"/>
              </a:ext>
            </a:extLst>
          </p:cNvPr>
          <p:cNvSpPr txBox="1"/>
          <p:nvPr/>
        </p:nvSpPr>
        <p:spPr>
          <a:xfrm>
            <a:off x="9659093" y="6657944"/>
            <a:ext cx="252985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mithileshjoshi.blogspot.com/2015/09/5-growing-it-industry-trend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016261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5" name="Rectangle 34">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rgbClr val="878A8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9848" y="4590661"/>
            <a:ext cx="10210862" cy="1065690"/>
          </a:xfrm>
        </p:spPr>
        <p:txBody>
          <a:bodyPr vert="horz" lIns="91440" tIns="45720" rIns="91440" bIns="45720" rtlCol="0" anchor="b">
            <a:normAutofit/>
          </a:bodyPr>
          <a:lstStyle/>
          <a:p>
            <a:r>
              <a:rPr lang="en-US">
                <a:solidFill>
                  <a:srgbClr val="FFFFFF"/>
                </a:solidFill>
              </a:rPr>
              <a:t>Questions?</a:t>
            </a:r>
          </a:p>
        </p:txBody>
      </p:sp>
      <p:pic>
        <p:nvPicPr>
          <p:cNvPr id="5" name="Picture 4" descr="Question Marks &amp; Speech Bubbles.jpg"/>
          <p:cNvPicPr>
            <a:picLocks noChangeAspect="1"/>
          </p:cNvPicPr>
          <p:nvPr/>
        </p:nvPicPr>
        <p:blipFill>
          <a:blip r:embed="rId2">
            <a:extLst>
              <a:ext uri="{BEBA8EAE-BF5A-486C-A8C5-ECC9F3942E4B}">
                <a14:imgProps xmlns:a14="http://schemas.microsoft.com/office/drawing/2010/main">
                  <a14:imgLayer r:embed="rId3">
                    <a14:imgEffect>
                      <a14:backgroundRemoval t="4750" b="97217" l="3927" r="91170">
                        <a14:foregroundMark x1="31968" y1="70046" x2="31968" y2="70046"/>
                        <a14:foregroundMark x1="29053" y1="88049" x2="29053" y2="88049"/>
                        <a14:foregroundMark x1="46107" y1="77171" x2="46107" y2="77171"/>
                        <a14:foregroundMark x1="42518" y1="91471" x2="42518" y2="91471"/>
                        <a14:foregroundMark x1="57550" y1="65960" x2="57550" y2="65960"/>
                        <a14:foregroundMark x1="54634" y1="79571" x2="54853" y2="79571"/>
                        <a14:foregroundMark x1="73711" y1="76507" x2="73711" y2="76507"/>
                        <a14:foregroundMark x1="68773" y1="91113" x2="68773" y2="91113"/>
                      </a14:backgroundRemoval>
                    </a14:imgEffect>
                  </a14:imgLayer>
                </a14:imgProps>
              </a:ext>
              <a:ext uri="{28A0092B-C50C-407E-A947-70E740481C1C}">
                <a14:useLocalDpi xmlns:a14="http://schemas.microsoft.com/office/drawing/2010/main" val="0"/>
              </a:ext>
            </a:extLst>
          </a:blip>
          <a:stretch>
            <a:fillRect/>
          </a:stretch>
        </p:blipFill>
        <p:spPr>
          <a:xfrm>
            <a:off x="1063691" y="682311"/>
            <a:ext cx="4789994" cy="3161396"/>
          </a:xfrm>
          <a:prstGeom prst="rect">
            <a:avLst/>
          </a:prstGeom>
        </p:spPr>
      </p:pic>
      <p:pic>
        <p:nvPicPr>
          <p:cNvPr id="4" name="Picture 3" descr="question mark.png"/>
          <p:cNvPicPr>
            <a:picLocks noChangeAspect="1"/>
          </p:cNvPicPr>
          <p:nvPr/>
        </p:nvPicPr>
        <p:blipFill>
          <a:blip r:embed="rId4">
            <a:extLst>
              <a:ext uri="{BEBA8EAE-BF5A-486C-A8C5-ECC9F3942E4B}">
                <a14:imgProps xmlns:a14="http://schemas.microsoft.com/office/drawing/2010/main">
                  <a14:imgLayer r:embed="rId5">
                    <a14:imgEffect>
                      <a14:backgroundRemoval t="177" b="100000" l="1124" r="97472"/>
                    </a14:imgEffect>
                  </a14:imgLayer>
                </a14:imgProps>
              </a:ext>
              <a:ext uri="{28A0092B-C50C-407E-A947-70E740481C1C}">
                <a14:useLocalDpi xmlns:a14="http://schemas.microsoft.com/office/drawing/2010/main" val="0"/>
              </a:ext>
            </a:extLst>
          </a:blip>
          <a:stretch>
            <a:fillRect/>
          </a:stretch>
        </p:blipFill>
        <p:spPr>
          <a:xfrm>
            <a:off x="6338316" y="484632"/>
            <a:ext cx="2240755" cy="3556755"/>
          </a:xfrm>
          <a:prstGeom prst="rect">
            <a:avLst/>
          </a:prstGeom>
        </p:spPr>
      </p:pic>
    </p:spTree>
    <p:extLst>
      <p:ext uri="{BB962C8B-B14F-4D97-AF65-F5344CB8AC3E}">
        <p14:creationId xmlns:p14="http://schemas.microsoft.com/office/powerpoint/2010/main" val="9487207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0A1FDC-2509-8A46-B927-23C9513D1926}"/>
              </a:ext>
            </a:extLst>
          </p:cNvPr>
          <p:cNvSpPr>
            <a:spLocks noGrp="1"/>
          </p:cNvSpPr>
          <p:nvPr>
            <p:ph idx="1"/>
          </p:nvPr>
        </p:nvSpPr>
        <p:spPr/>
        <p:txBody>
          <a:bodyPr/>
          <a:lstStyle/>
          <a:p>
            <a:pPr marL="0" indent="0">
              <a:buNone/>
            </a:pPr>
            <a:r>
              <a:rPr lang="en-US" sz="5400" dirty="0">
                <a:solidFill>
                  <a:schemeClr val="accent4"/>
                </a:solidFill>
              </a:rPr>
              <a:t>Pops! Reflection:</a:t>
            </a:r>
          </a:p>
          <a:p>
            <a:r>
              <a:rPr lang="en-US" sz="4000" dirty="0">
                <a:solidFill>
                  <a:schemeClr val="accent4"/>
                </a:solidFill>
              </a:rPr>
              <a:t>What popped out for you today?</a:t>
            </a:r>
          </a:p>
        </p:txBody>
      </p:sp>
    </p:spTree>
    <p:extLst>
      <p:ext uri="{BB962C8B-B14F-4D97-AF65-F5344CB8AC3E}">
        <p14:creationId xmlns:p14="http://schemas.microsoft.com/office/powerpoint/2010/main" val="381982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Competence Continuum</a:t>
            </a:r>
            <a:br>
              <a:rPr lang="en-US" b="1" dirty="0">
                <a:solidFill>
                  <a:schemeClr val="bg1"/>
                </a:solidFill>
              </a:rPr>
            </a:br>
            <a:br>
              <a:rPr lang="en-US" dirty="0">
                <a:solidFill>
                  <a:schemeClr val="bg1"/>
                </a:solidFill>
              </a:rPr>
            </a:br>
            <a:r>
              <a:rPr lang="en-US" sz="2800" dirty="0">
                <a:solidFill>
                  <a:schemeClr val="bg1"/>
                </a:solidFill>
              </a:rPr>
              <a:t>-Stages of Training-</a:t>
            </a:r>
          </a:p>
        </p:txBody>
      </p:sp>
      <p:pic>
        <p:nvPicPr>
          <p:cNvPr id="3" name="Picture 2" descr="Competence Continuum 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863" y="22767"/>
            <a:ext cx="6901826" cy="6487718"/>
          </a:xfrm>
          <a:prstGeom prst="rect">
            <a:avLst/>
          </a:prstGeom>
        </p:spPr>
      </p:pic>
      <p:sp>
        <p:nvSpPr>
          <p:cNvPr id="4" name="TextBox 3"/>
          <p:cNvSpPr txBox="1"/>
          <p:nvPr/>
        </p:nvSpPr>
        <p:spPr>
          <a:xfrm>
            <a:off x="4491118" y="5216391"/>
            <a:ext cx="839807" cy="338554"/>
          </a:xfrm>
          <a:prstGeom prst="rect">
            <a:avLst/>
          </a:prstGeom>
          <a:noFill/>
        </p:spPr>
        <p:txBody>
          <a:bodyPr wrap="square" rtlCol="0">
            <a:spAutoFit/>
          </a:bodyPr>
          <a:lstStyle/>
          <a:p>
            <a:pPr algn="ctr"/>
            <a:r>
              <a:rPr lang="en-US" sz="1600" dirty="0"/>
              <a:t>PGY-1</a:t>
            </a:r>
          </a:p>
        </p:txBody>
      </p:sp>
      <p:sp>
        <p:nvSpPr>
          <p:cNvPr id="5" name="TextBox 4"/>
          <p:cNvSpPr txBox="1"/>
          <p:nvPr/>
        </p:nvSpPr>
        <p:spPr>
          <a:xfrm>
            <a:off x="4491119" y="4637878"/>
            <a:ext cx="839807" cy="338554"/>
          </a:xfrm>
          <a:prstGeom prst="rect">
            <a:avLst/>
          </a:prstGeom>
          <a:noFill/>
        </p:spPr>
        <p:txBody>
          <a:bodyPr wrap="square" rtlCol="0">
            <a:spAutoFit/>
          </a:bodyPr>
          <a:lstStyle/>
          <a:p>
            <a:pPr algn="ctr"/>
            <a:r>
              <a:rPr lang="en-US" sz="1600" dirty="0"/>
              <a:t>PGY-2</a:t>
            </a:r>
          </a:p>
        </p:txBody>
      </p:sp>
      <p:sp>
        <p:nvSpPr>
          <p:cNvPr id="6" name="TextBox 5"/>
          <p:cNvSpPr txBox="1"/>
          <p:nvPr/>
        </p:nvSpPr>
        <p:spPr>
          <a:xfrm>
            <a:off x="4491119" y="3128918"/>
            <a:ext cx="839807" cy="338554"/>
          </a:xfrm>
          <a:prstGeom prst="rect">
            <a:avLst/>
          </a:prstGeom>
          <a:noFill/>
        </p:spPr>
        <p:txBody>
          <a:bodyPr wrap="square" rtlCol="0">
            <a:spAutoFit/>
          </a:bodyPr>
          <a:lstStyle/>
          <a:p>
            <a:pPr algn="ctr"/>
            <a:r>
              <a:rPr lang="en-US" sz="1600" dirty="0"/>
              <a:t>PGY-5</a:t>
            </a:r>
          </a:p>
        </p:txBody>
      </p:sp>
      <p:sp>
        <p:nvSpPr>
          <p:cNvPr id="7" name="TextBox 6"/>
          <p:cNvSpPr txBox="1"/>
          <p:nvPr/>
        </p:nvSpPr>
        <p:spPr>
          <a:xfrm>
            <a:off x="4491119" y="3796387"/>
            <a:ext cx="839807" cy="338554"/>
          </a:xfrm>
          <a:prstGeom prst="rect">
            <a:avLst/>
          </a:prstGeom>
          <a:noFill/>
        </p:spPr>
        <p:txBody>
          <a:bodyPr wrap="square" rtlCol="0">
            <a:spAutoFit/>
          </a:bodyPr>
          <a:lstStyle/>
          <a:p>
            <a:pPr algn="ctr"/>
            <a:r>
              <a:rPr lang="en-US" sz="1600" dirty="0"/>
              <a:t>PGY-4</a:t>
            </a:r>
          </a:p>
        </p:txBody>
      </p:sp>
      <p:sp>
        <p:nvSpPr>
          <p:cNvPr id="8" name="TextBox 7"/>
          <p:cNvSpPr txBox="1"/>
          <p:nvPr/>
        </p:nvSpPr>
        <p:spPr>
          <a:xfrm>
            <a:off x="4491119" y="4211572"/>
            <a:ext cx="839807" cy="338554"/>
          </a:xfrm>
          <a:prstGeom prst="rect">
            <a:avLst/>
          </a:prstGeom>
          <a:noFill/>
        </p:spPr>
        <p:txBody>
          <a:bodyPr wrap="square" rtlCol="0">
            <a:spAutoFit/>
          </a:bodyPr>
          <a:lstStyle/>
          <a:p>
            <a:pPr algn="ctr"/>
            <a:r>
              <a:rPr lang="en-US" sz="1600" dirty="0"/>
              <a:t>PGY-3</a:t>
            </a:r>
          </a:p>
        </p:txBody>
      </p:sp>
      <p:cxnSp>
        <p:nvCxnSpPr>
          <p:cNvPr id="12" name="Straight Connector 11"/>
          <p:cNvCxnSpPr>
            <a:stCxn id="5" idx="0"/>
            <a:endCxn id="8" idx="2"/>
          </p:cNvCxnSpPr>
          <p:nvPr/>
        </p:nvCxnSpPr>
        <p:spPr>
          <a:xfrm flipV="1">
            <a:off x="4911023" y="4550126"/>
            <a:ext cx="0" cy="877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7" idx="2"/>
            <a:endCxn id="8" idx="0"/>
          </p:cNvCxnSpPr>
          <p:nvPr/>
        </p:nvCxnSpPr>
        <p:spPr>
          <a:xfrm>
            <a:off x="4911023" y="4134941"/>
            <a:ext cx="0" cy="7663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6" idx="2"/>
            <a:endCxn id="7" idx="0"/>
          </p:cNvCxnSpPr>
          <p:nvPr/>
        </p:nvCxnSpPr>
        <p:spPr>
          <a:xfrm>
            <a:off x="4911023" y="3467472"/>
            <a:ext cx="0" cy="3289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6" idx="0"/>
          </p:cNvCxnSpPr>
          <p:nvPr/>
        </p:nvCxnSpPr>
        <p:spPr>
          <a:xfrm flipH="1" flipV="1">
            <a:off x="4911022" y="2770909"/>
            <a:ext cx="1" cy="3580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4" idx="0"/>
            <a:endCxn id="5" idx="2"/>
          </p:cNvCxnSpPr>
          <p:nvPr/>
        </p:nvCxnSpPr>
        <p:spPr>
          <a:xfrm flipV="1">
            <a:off x="4911022" y="4976432"/>
            <a:ext cx="1" cy="239959"/>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673BBB90-2C3E-0F41-AC33-21900C57CEE2}"/>
              </a:ext>
            </a:extLst>
          </p:cNvPr>
          <p:cNvSpPr txBox="1"/>
          <p:nvPr/>
        </p:nvSpPr>
        <p:spPr>
          <a:xfrm>
            <a:off x="10361412" y="5216391"/>
            <a:ext cx="839807" cy="338554"/>
          </a:xfrm>
          <a:prstGeom prst="rect">
            <a:avLst/>
          </a:prstGeom>
          <a:noFill/>
        </p:spPr>
        <p:txBody>
          <a:bodyPr wrap="square" rtlCol="0">
            <a:spAutoFit/>
          </a:bodyPr>
          <a:lstStyle/>
          <a:p>
            <a:pPr algn="ctr"/>
            <a:r>
              <a:rPr lang="en-US" sz="1600" dirty="0"/>
              <a:t>PGY-5</a:t>
            </a:r>
          </a:p>
        </p:txBody>
      </p:sp>
      <p:sp>
        <p:nvSpPr>
          <p:cNvPr id="15" name="TextBox 14">
            <a:extLst>
              <a:ext uri="{FF2B5EF4-FFF2-40B4-BE49-F238E27FC236}">
                <a16:creationId xmlns:a16="http://schemas.microsoft.com/office/drawing/2014/main" id="{7DD12F6F-CDA5-F54D-ACAF-96AAEA6C1786}"/>
              </a:ext>
            </a:extLst>
          </p:cNvPr>
          <p:cNvSpPr txBox="1"/>
          <p:nvPr/>
        </p:nvSpPr>
        <p:spPr>
          <a:xfrm>
            <a:off x="10361412" y="3911182"/>
            <a:ext cx="839807" cy="338554"/>
          </a:xfrm>
          <a:prstGeom prst="rect">
            <a:avLst/>
          </a:prstGeom>
          <a:noFill/>
        </p:spPr>
        <p:txBody>
          <a:bodyPr wrap="square" rtlCol="0">
            <a:spAutoFit/>
          </a:bodyPr>
          <a:lstStyle/>
          <a:p>
            <a:pPr algn="ctr"/>
            <a:r>
              <a:rPr lang="en-US" sz="1600" dirty="0"/>
              <a:t>PGY-6</a:t>
            </a:r>
          </a:p>
        </p:txBody>
      </p:sp>
      <p:cxnSp>
        <p:nvCxnSpPr>
          <p:cNvPr id="16" name="Straight Arrow Connector 15">
            <a:extLst>
              <a:ext uri="{FF2B5EF4-FFF2-40B4-BE49-F238E27FC236}">
                <a16:creationId xmlns:a16="http://schemas.microsoft.com/office/drawing/2014/main" id="{0283D7FD-5796-FF47-A528-86056AEF0380}"/>
              </a:ext>
            </a:extLst>
          </p:cNvPr>
          <p:cNvCxnSpPr>
            <a:cxnSpLocks/>
          </p:cNvCxnSpPr>
          <p:nvPr/>
        </p:nvCxnSpPr>
        <p:spPr>
          <a:xfrm flipH="1" flipV="1">
            <a:off x="10781314" y="3128918"/>
            <a:ext cx="5287" cy="7822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62AE1D2-E615-E040-819F-4DE8805CC144}"/>
              </a:ext>
            </a:extLst>
          </p:cNvPr>
          <p:cNvCxnSpPr>
            <a:cxnSpLocks/>
          </p:cNvCxnSpPr>
          <p:nvPr/>
        </p:nvCxnSpPr>
        <p:spPr>
          <a:xfrm>
            <a:off x="10786600" y="4249736"/>
            <a:ext cx="0" cy="966655"/>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5C0DFD47-796E-A54D-8034-D60B3CBE5A5E}"/>
              </a:ext>
            </a:extLst>
          </p:cNvPr>
          <p:cNvSpPr txBox="1"/>
          <p:nvPr/>
        </p:nvSpPr>
        <p:spPr>
          <a:xfrm>
            <a:off x="3923385" y="6297841"/>
            <a:ext cx="1975272" cy="338554"/>
          </a:xfrm>
          <a:prstGeom prst="rect">
            <a:avLst/>
          </a:prstGeom>
          <a:noFill/>
        </p:spPr>
        <p:txBody>
          <a:bodyPr wrap="square" rtlCol="0">
            <a:spAutoFit/>
          </a:bodyPr>
          <a:lstStyle/>
          <a:p>
            <a:pPr algn="ctr"/>
            <a:r>
              <a:rPr lang="en-US" sz="1600" dirty="0"/>
              <a:t>General Program</a:t>
            </a:r>
          </a:p>
        </p:txBody>
      </p:sp>
      <p:sp>
        <p:nvSpPr>
          <p:cNvPr id="22" name="TextBox 21">
            <a:extLst>
              <a:ext uri="{FF2B5EF4-FFF2-40B4-BE49-F238E27FC236}">
                <a16:creationId xmlns:a16="http://schemas.microsoft.com/office/drawing/2014/main" id="{6167134A-9BCA-3F4C-B94D-07A0A069A121}"/>
              </a:ext>
            </a:extLst>
          </p:cNvPr>
          <p:cNvSpPr txBox="1"/>
          <p:nvPr/>
        </p:nvSpPr>
        <p:spPr>
          <a:xfrm>
            <a:off x="9491988" y="6297841"/>
            <a:ext cx="2578652" cy="338554"/>
          </a:xfrm>
          <a:prstGeom prst="rect">
            <a:avLst/>
          </a:prstGeom>
          <a:noFill/>
        </p:spPr>
        <p:txBody>
          <a:bodyPr wrap="square" rtlCol="0">
            <a:spAutoFit/>
          </a:bodyPr>
          <a:lstStyle/>
          <a:p>
            <a:pPr algn="ctr"/>
            <a:r>
              <a:rPr lang="en-US" sz="1600" dirty="0">
                <a:solidFill>
                  <a:schemeClr val="accent5"/>
                </a:solidFill>
              </a:rPr>
              <a:t>Geri Subspecialty Program</a:t>
            </a:r>
          </a:p>
        </p:txBody>
      </p:sp>
    </p:spTree>
    <p:extLst>
      <p:ext uri="{BB962C8B-B14F-4D97-AF65-F5344CB8AC3E}">
        <p14:creationId xmlns:p14="http://schemas.microsoft.com/office/powerpoint/2010/main" val="5307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10" presetClass="entr" presetSubtype="0" fill="hold" nodeType="afterEffect">
                                  <p:stCondLst>
                                    <p:cond delay="5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1500"/>
                            </p:stCondLst>
                            <p:childTnLst>
                              <p:par>
                                <p:cTn id="18" presetID="10" presetClass="entr" presetSubtype="0" fill="hold" grpId="0" nodeType="after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2500"/>
                            </p:stCondLst>
                            <p:childTnLst>
                              <p:par>
                                <p:cTn id="22" presetID="10" presetClass="entr" presetSubtype="0" fill="hold" nodeType="afterEffect">
                                  <p:stCondLst>
                                    <p:cond delay="50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554477" y="4599160"/>
            <a:ext cx="11079804" cy="1358020"/>
          </a:xfrm>
        </p:spPr>
        <p:txBody>
          <a:bodyPr anchor="ctr">
            <a:normAutofit/>
          </a:bodyPr>
          <a:lstStyle/>
          <a:p>
            <a:pPr algn="ctr"/>
            <a:r>
              <a:rPr lang="en-US" sz="4100" b="1" dirty="0">
                <a:solidFill>
                  <a:schemeClr val="bg1"/>
                </a:solidFill>
              </a:rPr>
              <a:t>Key Points</a:t>
            </a:r>
            <a:endParaRPr lang="en-US" sz="4100" dirty="0">
              <a:solidFill>
                <a:schemeClr val="bg1"/>
              </a:solidFill>
            </a:endParaRPr>
          </a:p>
        </p:txBody>
      </p:sp>
      <p:graphicFrame>
        <p:nvGraphicFramePr>
          <p:cNvPr id="17" name="Content Placeholder 3">
            <a:extLst>
              <a:ext uri="{FF2B5EF4-FFF2-40B4-BE49-F238E27FC236}">
                <a16:creationId xmlns:a16="http://schemas.microsoft.com/office/drawing/2014/main" id="{A4B00836-28FA-4542-B899-39BEAB2F8436}"/>
              </a:ext>
            </a:extLst>
          </p:cNvPr>
          <p:cNvGraphicFramePr>
            <a:graphicFrameLocks noGrp="1"/>
          </p:cNvGraphicFramePr>
          <p:nvPr>
            <p:ph idx="1"/>
            <p:extLst>
              <p:ext uri="{D42A27DB-BD31-4B8C-83A1-F6EECF244321}">
                <p14:modId xmlns:p14="http://schemas.microsoft.com/office/powerpoint/2010/main" val="2840662083"/>
              </p:ext>
            </p:extLst>
          </p:nvPr>
        </p:nvGraphicFramePr>
        <p:xfrm>
          <a:off x="172720" y="213360"/>
          <a:ext cx="11785600" cy="3629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Bookmark">
            <a:extLst>
              <a:ext uri="{FF2B5EF4-FFF2-40B4-BE49-F238E27FC236}">
                <a16:creationId xmlns:a16="http://schemas.microsoft.com/office/drawing/2014/main" id="{16A7BC1A-6B38-964B-A747-BC44319A54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19881" y="4482506"/>
            <a:ext cx="914400" cy="914400"/>
          </a:xfrm>
          <a:prstGeom prst="rect">
            <a:avLst/>
          </a:prstGeom>
        </p:spPr>
      </p:pic>
      <p:sp>
        <p:nvSpPr>
          <p:cNvPr id="7" name="Rectangle 6" descr="Lightbulb">
            <a:extLst>
              <a:ext uri="{FF2B5EF4-FFF2-40B4-BE49-F238E27FC236}">
                <a16:creationId xmlns:a16="http://schemas.microsoft.com/office/drawing/2014/main" id="{CFA3EAE0-FFDD-1B4C-A8AF-BA65A0FC2F00}"/>
              </a:ext>
            </a:extLst>
          </p:cNvPr>
          <p:cNvSpPr/>
          <p:nvPr/>
        </p:nvSpPr>
        <p:spPr>
          <a:xfrm>
            <a:off x="9376059" y="646362"/>
            <a:ext cx="1512000" cy="1512000"/>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grpSp>
        <p:nvGrpSpPr>
          <p:cNvPr id="9" name="Group 8">
            <a:extLst>
              <a:ext uri="{FF2B5EF4-FFF2-40B4-BE49-F238E27FC236}">
                <a16:creationId xmlns:a16="http://schemas.microsoft.com/office/drawing/2014/main" id="{594E60FD-EED5-AE40-BE4A-99CD01C358EE}"/>
              </a:ext>
            </a:extLst>
          </p:cNvPr>
          <p:cNvGrpSpPr/>
          <p:nvPr/>
        </p:nvGrpSpPr>
        <p:grpSpPr>
          <a:xfrm>
            <a:off x="7972060" y="2265042"/>
            <a:ext cx="4320000" cy="648000"/>
            <a:chOff x="5513880" y="1663563"/>
            <a:chExt cx="4320000" cy="648000"/>
          </a:xfrm>
        </p:grpSpPr>
        <p:sp>
          <p:nvSpPr>
            <p:cNvPr id="10" name="Rectangle 9">
              <a:extLst>
                <a:ext uri="{FF2B5EF4-FFF2-40B4-BE49-F238E27FC236}">
                  <a16:creationId xmlns:a16="http://schemas.microsoft.com/office/drawing/2014/main" id="{639FA623-10C1-2344-B247-928855BCE472}"/>
                </a:ext>
              </a:extLst>
            </p:cNvPr>
            <p:cNvSpPr/>
            <p:nvPr/>
          </p:nvSpPr>
          <p:spPr>
            <a:xfrm>
              <a:off x="5513880" y="1663563"/>
              <a:ext cx="4320000" cy="648000"/>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12" name="TextBox 11">
              <a:extLst>
                <a:ext uri="{FF2B5EF4-FFF2-40B4-BE49-F238E27FC236}">
                  <a16:creationId xmlns:a16="http://schemas.microsoft.com/office/drawing/2014/main" id="{38344ABD-76FE-D641-AB0F-413BD36369F7}"/>
                </a:ext>
              </a:extLst>
            </p:cNvPr>
            <p:cNvSpPr txBox="1"/>
            <p:nvPr/>
          </p:nvSpPr>
          <p:spPr>
            <a:xfrm>
              <a:off x="6308359" y="1663563"/>
              <a:ext cx="2731041" cy="648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b="1"/>
              </a:pPr>
              <a:r>
                <a:rPr lang="en-US" sz="2000" kern="1200" dirty="0"/>
                <a:t>Its all about Feedback &amp; Assessment</a:t>
              </a:r>
            </a:p>
          </p:txBody>
        </p:sp>
      </p:grpSp>
      <p:grpSp>
        <p:nvGrpSpPr>
          <p:cNvPr id="13" name="Group 12">
            <a:extLst>
              <a:ext uri="{FF2B5EF4-FFF2-40B4-BE49-F238E27FC236}">
                <a16:creationId xmlns:a16="http://schemas.microsoft.com/office/drawing/2014/main" id="{072EE4CC-CE79-8240-B30D-D6212233C8B9}"/>
              </a:ext>
            </a:extLst>
          </p:cNvPr>
          <p:cNvGrpSpPr/>
          <p:nvPr/>
        </p:nvGrpSpPr>
        <p:grpSpPr>
          <a:xfrm>
            <a:off x="7955280" y="2904302"/>
            <a:ext cx="4353560" cy="820914"/>
            <a:chOff x="5480320" y="2366264"/>
            <a:chExt cx="4353560" cy="820914"/>
          </a:xfrm>
        </p:grpSpPr>
        <p:sp>
          <p:nvSpPr>
            <p:cNvPr id="14" name="Rectangle 13">
              <a:extLst>
                <a:ext uri="{FF2B5EF4-FFF2-40B4-BE49-F238E27FC236}">
                  <a16:creationId xmlns:a16="http://schemas.microsoft.com/office/drawing/2014/main" id="{66A80170-39E5-504A-BF66-13B2CE2BDC73}"/>
                </a:ext>
              </a:extLst>
            </p:cNvPr>
            <p:cNvSpPr/>
            <p:nvPr/>
          </p:nvSpPr>
          <p:spPr>
            <a:xfrm>
              <a:off x="5513880" y="2375004"/>
              <a:ext cx="4320000" cy="812174"/>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15" name="TextBox 14">
              <a:extLst>
                <a:ext uri="{FF2B5EF4-FFF2-40B4-BE49-F238E27FC236}">
                  <a16:creationId xmlns:a16="http://schemas.microsoft.com/office/drawing/2014/main" id="{704CBB25-8B13-B747-AEF1-6E17566EB50C}"/>
                </a:ext>
              </a:extLst>
            </p:cNvPr>
            <p:cNvSpPr txBox="1"/>
            <p:nvPr/>
          </p:nvSpPr>
          <p:spPr>
            <a:xfrm>
              <a:off x="5480320" y="2366264"/>
              <a:ext cx="4320000" cy="81217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kern="1200" dirty="0"/>
                <a:t>Quality </a:t>
              </a:r>
            </a:p>
            <a:p>
              <a:pPr marL="0" lvl="0" indent="0" algn="ctr" defTabSz="755650">
                <a:lnSpc>
                  <a:spcPct val="90000"/>
                </a:lnSpc>
                <a:spcBef>
                  <a:spcPct val="0"/>
                </a:spcBef>
                <a:spcAft>
                  <a:spcPct val="35000"/>
                </a:spcAft>
                <a:buNone/>
              </a:pPr>
              <a:r>
                <a:rPr lang="en-US" sz="1700" kern="1200" dirty="0"/>
                <a:t>Acceptance &amp; Incorporation</a:t>
              </a:r>
            </a:p>
          </p:txBody>
        </p:sp>
      </p:grpSp>
    </p:spTree>
    <p:extLst>
      <p:ext uri="{BB962C8B-B14F-4D97-AF65-F5344CB8AC3E}">
        <p14:creationId xmlns:p14="http://schemas.microsoft.com/office/powerpoint/2010/main" val="15772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64EA713-9073-5D46-ABA3-3652E0F61CB7}"/>
              </a:ext>
            </a:extLst>
          </p:cNvPr>
          <p:cNvSpPr>
            <a:spLocks noGrp="1"/>
          </p:cNvSpPr>
          <p:nvPr>
            <p:ph type="title"/>
          </p:nvPr>
        </p:nvSpPr>
        <p:spPr>
          <a:xfrm>
            <a:off x="1069848" y="1298448"/>
            <a:ext cx="7315200" cy="3255264"/>
          </a:xfrm>
        </p:spPr>
        <p:txBody>
          <a:bodyPr vert="horz" lIns="91440" tIns="45720" rIns="91440" bIns="45720" rtlCol="0" anchor="b">
            <a:normAutofit/>
          </a:bodyPr>
          <a:lstStyle/>
          <a:p>
            <a:r>
              <a:rPr lang="en-US" sz="4100" dirty="0">
                <a:solidFill>
                  <a:srgbClr val="FFFFFF"/>
                </a:solidFill>
              </a:rPr>
              <a:t>During each stage of training there will be defined Competencies </a:t>
            </a:r>
            <a:br>
              <a:rPr lang="en-US" sz="4100" dirty="0">
                <a:solidFill>
                  <a:srgbClr val="FFFFFF"/>
                </a:solidFill>
              </a:rPr>
            </a:br>
            <a:r>
              <a:rPr lang="en-US" sz="4100" dirty="0">
                <a:solidFill>
                  <a:srgbClr val="FFFFFF"/>
                </a:solidFill>
              </a:rPr>
              <a:t>(i.e. knowledge &amp; skills) </a:t>
            </a:r>
            <a:br>
              <a:rPr lang="en-US" sz="4100" dirty="0">
                <a:solidFill>
                  <a:srgbClr val="FFFFFF"/>
                </a:solidFill>
              </a:rPr>
            </a:br>
            <a:r>
              <a:rPr lang="en-US" sz="4100" dirty="0">
                <a:solidFill>
                  <a:srgbClr val="FFFFFF"/>
                </a:solidFill>
              </a:rPr>
              <a:t>that a resident must acquire </a:t>
            </a:r>
            <a:br>
              <a:rPr lang="en-US" sz="4100" dirty="0">
                <a:solidFill>
                  <a:srgbClr val="FFFFFF"/>
                </a:solidFill>
              </a:rPr>
            </a:br>
            <a:endParaRPr lang="en-US" sz="4100" dirty="0">
              <a:solidFill>
                <a:srgbClr val="FFFFFF"/>
              </a:solidFill>
            </a:endParaRPr>
          </a:p>
        </p:txBody>
      </p:sp>
      <p:sp useBgFill="1">
        <p:nvSpPr>
          <p:cNvPr id="14" name="Rectangle 13">
            <a:extLst>
              <a:ext uri="{FF2B5EF4-FFF2-40B4-BE49-F238E27FC236}">
                <a16:creationId xmlns:a16="http://schemas.microsoft.com/office/drawing/2014/main" id="{65545176-0CD1-4EE4-9063-A071470E3B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34668" y="0"/>
            <a:ext cx="305733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hecklist">
            <a:extLst>
              <a:ext uri="{FF2B5EF4-FFF2-40B4-BE49-F238E27FC236}">
                <a16:creationId xmlns:a16="http://schemas.microsoft.com/office/drawing/2014/main" id="{A21790DB-AC1C-8242-84A6-336CDEAE2A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96152" y="2219315"/>
            <a:ext cx="2411217" cy="2411217"/>
          </a:xfrm>
          <a:prstGeom prst="rect">
            <a:avLst/>
          </a:prstGeom>
        </p:spPr>
      </p:pic>
    </p:spTree>
    <p:extLst>
      <p:ext uri="{BB962C8B-B14F-4D97-AF65-F5344CB8AC3E}">
        <p14:creationId xmlns:p14="http://schemas.microsoft.com/office/powerpoint/2010/main" val="236533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1">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4" name="Rectangle 13">
            <a:extLst>
              <a:ext uri="{FF2B5EF4-FFF2-40B4-BE49-F238E27FC236}">
                <a16:creationId xmlns:a16="http://schemas.microsoft.com/office/drawing/2014/main" id="{EE72CBEC-7BC8-4019-86DB-1B7604A47A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13DF62F-AB48-084F-A87A-6F51216C2563}"/>
              </a:ext>
            </a:extLst>
          </p:cNvPr>
          <p:cNvSpPr>
            <a:spLocks noGrp="1"/>
          </p:cNvSpPr>
          <p:nvPr>
            <p:ph type="title"/>
          </p:nvPr>
        </p:nvSpPr>
        <p:spPr>
          <a:xfrm>
            <a:off x="4026347" y="2286000"/>
            <a:ext cx="5228890" cy="3810000"/>
          </a:xfrm>
        </p:spPr>
        <p:txBody>
          <a:bodyPr vert="horz" lIns="91440" tIns="45720" rIns="91440" bIns="45720" rtlCol="0" anchor="t">
            <a:normAutofit/>
          </a:bodyPr>
          <a:lstStyle/>
          <a:p>
            <a:r>
              <a:rPr lang="en-US" sz="6600" dirty="0">
                <a:solidFill>
                  <a:schemeClr val="accent1"/>
                </a:solidFill>
              </a:rPr>
              <a:t>Entrustable</a:t>
            </a:r>
            <a:br>
              <a:rPr lang="en-US" sz="6600" dirty="0">
                <a:solidFill>
                  <a:schemeClr val="accent1"/>
                </a:solidFill>
              </a:rPr>
            </a:br>
            <a:r>
              <a:rPr lang="en-US" sz="6600" dirty="0">
                <a:solidFill>
                  <a:schemeClr val="accent1"/>
                </a:solidFill>
              </a:rPr>
              <a:t>Professional</a:t>
            </a:r>
            <a:br>
              <a:rPr lang="en-US" sz="6600" dirty="0">
                <a:solidFill>
                  <a:schemeClr val="accent1"/>
                </a:solidFill>
              </a:rPr>
            </a:br>
            <a:r>
              <a:rPr lang="en-US" sz="6600" dirty="0" err="1">
                <a:solidFill>
                  <a:schemeClr val="accent1"/>
                </a:solidFill>
              </a:rPr>
              <a:t>Activites</a:t>
            </a:r>
            <a:r>
              <a:rPr lang="en-US" sz="6600" dirty="0">
                <a:solidFill>
                  <a:schemeClr val="accent1"/>
                </a:solidFill>
              </a:rPr>
              <a:t>  (EPAs)</a:t>
            </a:r>
          </a:p>
        </p:txBody>
      </p:sp>
      <p:sp>
        <p:nvSpPr>
          <p:cNvPr id="5" name="Text Placeholder 4">
            <a:extLst>
              <a:ext uri="{FF2B5EF4-FFF2-40B4-BE49-F238E27FC236}">
                <a16:creationId xmlns:a16="http://schemas.microsoft.com/office/drawing/2014/main" id="{2339AA7B-4692-3E40-8DAA-2CCBFBD12512}"/>
              </a:ext>
            </a:extLst>
          </p:cNvPr>
          <p:cNvSpPr>
            <a:spLocks noGrp="1"/>
          </p:cNvSpPr>
          <p:nvPr>
            <p:ph type="body" idx="1"/>
          </p:nvPr>
        </p:nvSpPr>
        <p:spPr>
          <a:xfrm>
            <a:off x="4026347" y="922865"/>
            <a:ext cx="5229620" cy="1234491"/>
          </a:xfrm>
        </p:spPr>
        <p:txBody>
          <a:bodyPr vert="horz" lIns="91440" tIns="45720" rIns="91440" bIns="45720" rtlCol="0" anchor="b">
            <a:normAutofit/>
          </a:bodyPr>
          <a:lstStyle/>
          <a:p>
            <a:r>
              <a:rPr lang="en-US" sz="2400" dirty="0">
                <a:solidFill>
                  <a:schemeClr val="accent1">
                    <a:lumMod val="75000"/>
                  </a:schemeClr>
                </a:solidFill>
              </a:rPr>
              <a:t>These competencies are called</a:t>
            </a:r>
          </a:p>
        </p:txBody>
      </p:sp>
      <p:sp>
        <p:nvSpPr>
          <p:cNvPr id="25" name="Rectangle 15">
            <a:extLst>
              <a:ext uri="{FF2B5EF4-FFF2-40B4-BE49-F238E27FC236}">
                <a16:creationId xmlns:a16="http://schemas.microsoft.com/office/drawing/2014/main" id="{8B3A7788-AA18-4395-B0A6-3C50CCB60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724447" cy="13953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6848EF24-56BA-4684-8BB7-8280CBCE3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767825"/>
            <a:ext cx="643467" cy="1395357"/>
          </a:xfrm>
          <a:prstGeom prst="rect">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5C3D107-2A0D-4A60-B10A-7E5349DA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5999"/>
            <a:ext cx="3731816" cy="38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0E42B6A5-A12D-4C68-892C-4844407DA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0323" y="2285999"/>
            <a:ext cx="645258" cy="3809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4468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TotalTime>
  <Words>2233</Words>
  <Application>Microsoft Macintosh PowerPoint</Application>
  <PresentationFormat>Widescreen</PresentationFormat>
  <Paragraphs>352</Paragraphs>
  <Slides>54</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Calibri</vt:lpstr>
      <vt:lpstr>Corbel</vt:lpstr>
      <vt:lpstr>Lucida Grande</vt:lpstr>
      <vt:lpstr>Verdana</vt:lpstr>
      <vt:lpstr>Wingdings 2</vt:lpstr>
      <vt:lpstr>Frame</vt:lpstr>
      <vt:lpstr>CBME “Need to Know” for Geriatric Psychiatrists</vt:lpstr>
      <vt:lpstr>PowerPoint Presentation</vt:lpstr>
      <vt:lpstr>PowerPoint Presentation</vt:lpstr>
      <vt:lpstr>Many things still the same…</vt:lpstr>
      <vt:lpstr>Still have defined rotations</vt:lpstr>
      <vt:lpstr>Competence Continuum  -Stages of Training-</vt:lpstr>
      <vt:lpstr>Key Points</vt:lpstr>
      <vt:lpstr>During each stage of training there will be defined Competencies  (i.e. knowledge &amp; skills)  that a resident must acquire  </vt:lpstr>
      <vt:lpstr>Entrustable Professional Activites  (EPAs)</vt:lpstr>
      <vt:lpstr>The Royal College has defined which EPAs a resident must acquire before they can advance to the next Stage of Training.</vt:lpstr>
      <vt:lpstr>Audience Check-in</vt:lpstr>
      <vt:lpstr>How will this work?</vt:lpstr>
      <vt:lpstr>PowerPoint Presentation</vt:lpstr>
      <vt:lpstr>PowerPoint Presentation</vt:lpstr>
      <vt:lpstr>PowerPoint Presentation</vt:lpstr>
      <vt:lpstr>Assessment of EPAs</vt:lpstr>
      <vt:lpstr>Audience Check-in</vt:lpstr>
      <vt:lpstr>CBME  Assessment Form</vt:lpstr>
      <vt:lpstr>EPA Assessment Form  </vt:lpstr>
      <vt:lpstr>Entrustment Scale </vt:lpstr>
      <vt:lpstr>EPA Assessment  Form</vt:lpstr>
      <vt:lpstr>Developmental Milestones</vt:lpstr>
      <vt:lpstr>EPA Assessment  Form</vt:lpstr>
      <vt:lpstr>Assessment of EPAs</vt:lpstr>
      <vt:lpstr>Audience Check-in</vt:lpstr>
      <vt:lpstr>What if…?</vt:lpstr>
      <vt:lpstr>What if…?</vt:lpstr>
      <vt:lpstr>What if…?</vt:lpstr>
      <vt:lpstr>Audience Check-in</vt:lpstr>
      <vt:lpstr>EPAs during Pgy3 Year</vt:lpstr>
      <vt:lpstr>PowerPoint Presentation</vt:lpstr>
      <vt:lpstr>The Royal College has defined which EPAs a resident must acquire before they can advance to the next Stage of Training.</vt:lpstr>
      <vt:lpstr>PowerPoint Presentation</vt:lpstr>
      <vt:lpstr>PowerPoint Presentation</vt:lpstr>
      <vt:lpstr>PowerPoint Presentation</vt:lpstr>
      <vt:lpstr>PowerPoint Presentation</vt:lpstr>
      <vt:lpstr>PowerPoint Presentation</vt:lpstr>
      <vt:lpstr>PowerPoint Presentation</vt:lpstr>
      <vt:lpstr>Core of Discipline EPAs of  Medium Yield</vt:lpstr>
      <vt:lpstr>PowerPoint Presentation</vt:lpstr>
      <vt:lpstr>PowerPoint Presentation</vt:lpstr>
      <vt:lpstr>PowerPoint Presentation</vt:lpstr>
      <vt:lpstr>PowerPoint Presentation</vt:lpstr>
      <vt:lpstr>Audience Check-in</vt:lpstr>
      <vt:lpstr>Key Points</vt:lpstr>
      <vt:lpstr>High Yield  Core EPAs during Pgy-3 Geri Rotation:</vt:lpstr>
      <vt:lpstr>Medium Yield Core EPAs during Pgy-3 Geri Rotation:</vt:lpstr>
      <vt:lpstr>Still going to do…</vt:lpstr>
      <vt:lpstr>Key Points</vt:lpstr>
      <vt:lpstr>Questions?</vt:lpstr>
      <vt:lpstr>PowerPoint Presentation</vt:lpstr>
      <vt:lpstr>MedSIS Demonstration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CBME “Need to Know” for Geriatric Psychiatrists</dc:title>
  <dc:creator>JoAnn Corey</dc:creator>
  <cp:lastModifiedBy>JoAnn Corey</cp:lastModifiedBy>
  <cp:revision>8</cp:revision>
  <dcterms:created xsi:type="dcterms:W3CDTF">2020-12-27T14:36:20Z</dcterms:created>
  <dcterms:modified xsi:type="dcterms:W3CDTF">2021-02-06T12:55:59Z</dcterms:modified>
</cp:coreProperties>
</file>