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1" r:id="rId1"/>
  </p:sldMasterIdLst>
  <p:notesMasterIdLst>
    <p:notesMasterId r:id="rId4"/>
  </p:notesMasterIdLst>
  <p:sldIdLst>
    <p:sldId id="595" r:id="rId2"/>
    <p:sldId id="596" r:id="rId3"/>
  </p:sldIdLst>
  <p:sldSz cx="2519363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CA72"/>
    <a:srgbClr val="EE7008"/>
    <a:srgbClr val="E1990F"/>
    <a:srgbClr val="F4E79A"/>
    <a:srgbClr val="D4BB16"/>
    <a:srgbClr val="000000"/>
    <a:srgbClr val="BAC71D"/>
    <a:srgbClr val="EDFFB9"/>
    <a:srgbClr val="C3F802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15" autoAdjust="0"/>
    <p:restoredTop sz="91030"/>
  </p:normalViewPr>
  <p:slideViewPr>
    <p:cSldViewPr snapToGrid="0" snapToObjects="1">
      <p:cViewPr varScale="1">
        <p:scale>
          <a:sx n="204" d="100"/>
          <a:sy n="204" d="100"/>
        </p:scale>
        <p:origin x="4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3A800-7771-DA4F-A24A-81E14E6303FE}" type="datetimeFigureOut">
              <a:rPr lang="en-US" smtClean="0"/>
              <a:t>6/2/20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28888" y="1143000"/>
            <a:ext cx="1800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662F8-0207-AF40-96C0-461087EE5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21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28093" rtl="0" eaLnBrk="1" latinLnBrk="0" hangingPunct="1">
      <a:defRPr sz="431" kern="1200">
        <a:solidFill>
          <a:schemeClr val="tx1"/>
        </a:solidFill>
        <a:latin typeface="+mn-lt"/>
        <a:ea typeface="+mn-ea"/>
        <a:cs typeface="+mn-cs"/>
      </a:defRPr>
    </a:lvl1pPr>
    <a:lvl2pPr marL="164047" algn="l" defTabSz="328093" rtl="0" eaLnBrk="1" latinLnBrk="0" hangingPunct="1">
      <a:defRPr sz="431" kern="1200">
        <a:solidFill>
          <a:schemeClr val="tx1"/>
        </a:solidFill>
        <a:latin typeface="+mn-lt"/>
        <a:ea typeface="+mn-ea"/>
        <a:cs typeface="+mn-cs"/>
      </a:defRPr>
    </a:lvl2pPr>
    <a:lvl3pPr marL="328093" algn="l" defTabSz="328093" rtl="0" eaLnBrk="1" latinLnBrk="0" hangingPunct="1">
      <a:defRPr sz="431" kern="1200">
        <a:solidFill>
          <a:schemeClr val="tx1"/>
        </a:solidFill>
        <a:latin typeface="+mn-lt"/>
        <a:ea typeface="+mn-ea"/>
        <a:cs typeface="+mn-cs"/>
      </a:defRPr>
    </a:lvl3pPr>
    <a:lvl4pPr marL="492140" algn="l" defTabSz="328093" rtl="0" eaLnBrk="1" latinLnBrk="0" hangingPunct="1">
      <a:defRPr sz="431" kern="1200">
        <a:solidFill>
          <a:schemeClr val="tx1"/>
        </a:solidFill>
        <a:latin typeface="+mn-lt"/>
        <a:ea typeface="+mn-ea"/>
        <a:cs typeface="+mn-cs"/>
      </a:defRPr>
    </a:lvl4pPr>
    <a:lvl5pPr marL="656185" algn="l" defTabSz="328093" rtl="0" eaLnBrk="1" latinLnBrk="0" hangingPunct="1">
      <a:defRPr sz="431" kern="1200">
        <a:solidFill>
          <a:schemeClr val="tx1"/>
        </a:solidFill>
        <a:latin typeface="+mn-lt"/>
        <a:ea typeface="+mn-ea"/>
        <a:cs typeface="+mn-cs"/>
      </a:defRPr>
    </a:lvl5pPr>
    <a:lvl6pPr marL="820233" algn="l" defTabSz="328093" rtl="0" eaLnBrk="1" latinLnBrk="0" hangingPunct="1">
      <a:defRPr sz="431" kern="1200">
        <a:solidFill>
          <a:schemeClr val="tx1"/>
        </a:solidFill>
        <a:latin typeface="+mn-lt"/>
        <a:ea typeface="+mn-ea"/>
        <a:cs typeface="+mn-cs"/>
      </a:defRPr>
    </a:lvl6pPr>
    <a:lvl7pPr marL="984278" algn="l" defTabSz="328093" rtl="0" eaLnBrk="1" latinLnBrk="0" hangingPunct="1">
      <a:defRPr sz="431" kern="1200">
        <a:solidFill>
          <a:schemeClr val="tx1"/>
        </a:solidFill>
        <a:latin typeface="+mn-lt"/>
        <a:ea typeface="+mn-ea"/>
        <a:cs typeface="+mn-cs"/>
      </a:defRPr>
    </a:lvl7pPr>
    <a:lvl8pPr marL="1148325" algn="l" defTabSz="328093" rtl="0" eaLnBrk="1" latinLnBrk="0" hangingPunct="1">
      <a:defRPr sz="431" kern="1200">
        <a:solidFill>
          <a:schemeClr val="tx1"/>
        </a:solidFill>
        <a:latin typeface="+mn-lt"/>
        <a:ea typeface="+mn-ea"/>
        <a:cs typeface="+mn-cs"/>
      </a:defRPr>
    </a:lvl8pPr>
    <a:lvl9pPr marL="1312371" algn="l" defTabSz="328093" rtl="0" eaLnBrk="1" latinLnBrk="0" hangingPunct="1">
      <a:defRPr sz="4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28888" y="1143000"/>
            <a:ext cx="1800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662F8-0207-AF40-96C0-461087EE54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05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28888" y="1143000"/>
            <a:ext cx="1800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662F8-0207-AF40-96C0-461087EE54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82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9955"/>
            <a:ext cx="1889030" cy="3359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915613" y="479955"/>
            <a:ext cx="604490" cy="3359680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074" y="817842"/>
            <a:ext cx="1511618" cy="2050364"/>
          </a:xfrm>
        </p:spPr>
        <p:txBody>
          <a:bodyPr anchor="b">
            <a:normAutofit/>
          </a:bodyPr>
          <a:lstStyle>
            <a:lvl1pPr algn="l">
              <a:defRPr sz="1488" spc="-28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308" y="2941607"/>
            <a:ext cx="1511618" cy="575945"/>
          </a:xfrm>
        </p:spPr>
        <p:txBody>
          <a:bodyPr anchor="t">
            <a:normAutofit/>
          </a:bodyPr>
          <a:lstStyle>
            <a:lvl1pPr marL="0" indent="0" algn="l">
              <a:buNone/>
              <a:defRPr sz="551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125959" indent="0" algn="ctr">
              <a:buNone/>
              <a:defRPr sz="551"/>
            </a:lvl2pPr>
            <a:lvl3pPr marL="251917" indent="0" algn="ctr">
              <a:buNone/>
              <a:defRPr sz="551"/>
            </a:lvl3pPr>
            <a:lvl4pPr marL="377876" indent="0" algn="ctr">
              <a:buNone/>
              <a:defRPr sz="551"/>
            </a:lvl4pPr>
            <a:lvl5pPr marL="503834" indent="0" algn="ctr">
              <a:buNone/>
              <a:defRPr sz="551"/>
            </a:lvl5pPr>
            <a:lvl6pPr marL="629793" indent="0" algn="ctr">
              <a:buNone/>
              <a:defRPr sz="551"/>
            </a:lvl6pPr>
            <a:lvl7pPr marL="755752" indent="0" algn="ctr">
              <a:buNone/>
              <a:defRPr sz="551"/>
            </a:lvl7pPr>
            <a:lvl8pPr marL="881710" indent="0" algn="ctr">
              <a:buNone/>
              <a:defRPr sz="551"/>
            </a:lvl8pPr>
            <a:lvl9pPr marL="1007669" indent="0" algn="ctr">
              <a:buNone/>
              <a:defRPr sz="55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2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5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730" y="623941"/>
            <a:ext cx="582603" cy="31197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9268" y="547148"/>
            <a:ext cx="1511618" cy="322529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9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0" y="767927"/>
            <a:ext cx="2519363" cy="3551661"/>
          </a:xfrm>
          <a:prstGeom prst="rect">
            <a:avLst/>
          </a:prstGeom>
          <a:solidFill>
            <a:srgbClr val="003152">
              <a:alpha val="8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15"/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104976" y="643940"/>
            <a:ext cx="2309416" cy="3483667"/>
          </a:xfrm>
          <a:prstGeom prst="rect">
            <a:avLst/>
          </a:prstGeom>
          <a:solidFill>
            <a:schemeClr val="bg1"/>
          </a:solidFill>
          <a:ln w="38100">
            <a:solidFill>
              <a:srgbClr val="998D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5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519363" cy="767927"/>
          </a:xfrm>
          <a:prstGeom prst="rect">
            <a:avLst/>
          </a:prstGeom>
          <a:solidFill>
            <a:srgbClr val="003152"/>
          </a:solidFill>
          <a:ln>
            <a:noFill/>
          </a:ln>
          <a:effectLst>
            <a:outerShdw blurRad="111125" dist="508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5"/>
          </a:p>
        </p:txBody>
      </p:sp>
      <p:sp>
        <p:nvSpPr>
          <p:cNvPr id="21" name="Rectangle 20"/>
          <p:cNvSpPr/>
          <p:nvPr userDrawn="1"/>
        </p:nvSpPr>
        <p:spPr>
          <a:xfrm>
            <a:off x="23907" y="49689"/>
            <a:ext cx="2471371" cy="6683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5"/>
          </a:p>
        </p:txBody>
      </p:sp>
      <p:sp>
        <p:nvSpPr>
          <p:cNvPr id="20" name="Rectangle 19"/>
          <p:cNvSpPr/>
          <p:nvPr userDrawn="1"/>
        </p:nvSpPr>
        <p:spPr>
          <a:xfrm>
            <a:off x="570922" y="106988"/>
            <a:ext cx="1413422" cy="563666"/>
          </a:xfrm>
          <a:prstGeom prst="rect">
            <a:avLst/>
          </a:prstGeom>
          <a:solidFill>
            <a:srgbClr val="998D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5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332" y="123525"/>
            <a:ext cx="1364048" cy="532180"/>
          </a:xfrm>
        </p:spPr>
        <p:txBody>
          <a:bodyPr>
            <a:normAutofit/>
          </a:bodyPr>
          <a:lstStyle>
            <a:lvl1pPr algn="l">
              <a:defRPr sz="287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42" y="959911"/>
            <a:ext cx="2036485" cy="2783734"/>
          </a:xfrm>
        </p:spPr>
        <p:txBody>
          <a:bodyPr/>
          <a:lstStyle>
            <a:lvl1pPr marL="27345" indent="-27345">
              <a:spcAft>
                <a:spcPts val="103"/>
              </a:spcAft>
              <a:defRPr sz="287" b="0" i="0">
                <a:solidFill>
                  <a:srgbClr val="0F3350"/>
                </a:solidFill>
                <a:latin typeface="Verdana"/>
                <a:cs typeface="Verdana"/>
              </a:defRPr>
            </a:lvl1pPr>
            <a:lvl2pPr marL="88872" indent="-34182">
              <a:spcBef>
                <a:spcPts val="6"/>
              </a:spcBef>
              <a:buFont typeface="Arial"/>
              <a:buChar char="•"/>
              <a:defRPr sz="239" b="0" i="0">
                <a:solidFill>
                  <a:schemeClr val="accent2"/>
                </a:solidFill>
                <a:latin typeface="Verdana"/>
                <a:cs typeface="Verdana"/>
              </a:defRPr>
            </a:lvl2pPr>
            <a:lvl3pPr marL="136727" indent="-27345">
              <a:spcBef>
                <a:spcPts val="72"/>
              </a:spcBef>
              <a:buFont typeface="Lucida Grande"/>
              <a:buChar char="-"/>
              <a:defRPr sz="215" b="0" i="0">
                <a:solidFill>
                  <a:srgbClr val="414F5C"/>
                </a:solidFill>
                <a:latin typeface="Verdana"/>
                <a:cs typeface="Verdana"/>
              </a:defRPr>
            </a:lvl3pPr>
            <a:lvl4pPr marL="169542" indent="-27345">
              <a:spcBef>
                <a:spcPts val="72"/>
              </a:spcBef>
              <a:buFont typeface="Lucida Grande"/>
              <a:buChar char="-"/>
              <a:defRPr sz="191" b="0" i="0">
                <a:solidFill>
                  <a:schemeClr val="accent6"/>
                </a:solidFill>
                <a:latin typeface="Verdana"/>
                <a:cs typeface="Verdana"/>
              </a:defRPr>
            </a:lvl4pPr>
            <a:lvl5pPr marL="202356" indent="-27345">
              <a:spcBef>
                <a:spcPts val="72"/>
              </a:spcBef>
              <a:buFont typeface="Lucida Grande"/>
              <a:buChar char="-"/>
              <a:defRPr sz="191" b="0" i="0">
                <a:solidFill>
                  <a:schemeClr val="accent6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34605" y="4087832"/>
            <a:ext cx="860674" cy="229979"/>
          </a:xfrm>
        </p:spPr>
        <p:txBody>
          <a:bodyPr/>
          <a:lstStyle>
            <a:lvl1pPr>
              <a:defRPr sz="120">
                <a:latin typeface="Verdana"/>
                <a:cs typeface="Verdana"/>
              </a:defRPr>
            </a:lvl1pPr>
          </a:lstStyle>
          <a:p>
            <a:fld id="{51EBB4C4-B395-064C-BD76-B6B6D3504C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2110247" y="154031"/>
            <a:ext cx="340147" cy="472193"/>
          </a:xfrm>
          <a:ln w="19050" cmpd="sng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FontTx/>
              <a:buNone/>
              <a:defRPr sz="12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pic>
        <p:nvPicPr>
          <p:cNvPr id="19" name="Picture 18" descr="Title Slide_external_bilen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8" y="87614"/>
            <a:ext cx="516553" cy="61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76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1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268" y="817842"/>
            <a:ext cx="1511618" cy="2050364"/>
          </a:xfrm>
        </p:spPr>
        <p:txBody>
          <a:bodyPr anchor="b">
            <a:normAutofit/>
          </a:bodyPr>
          <a:lstStyle>
            <a:lvl1pPr>
              <a:defRPr sz="1488" b="0" spc="-28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047" y="2943079"/>
            <a:ext cx="1511618" cy="575945"/>
          </a:xfrm>
        </p:spPr>
        <p:txBody>
          <a:bodyPr anchor="t">
            <a:normAutofit/>
          </a:bodyPr>
          <a:lstStyle>
            <a:lvl1pPr marL="0" indent="0">
              <a:buNone/>
              <a:defRPr sz="551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25959" indent="0">
              <a:buNone/>
              <a:defRPr sz="496">
                <a:solidFill>
                  <a:schemeClr val="tx1">
                    <a:tint val="75000"/>
                  </a:schemeClr>
                </a:solidFill>
              </a:defRPr>
            </a:lvl2pPr>
            <a:lvl3pPr marL="251917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3pPr>
            <a:lvl4pPr marL="377876" indent="0">
              <a:buNone/>
              <a:defRPr sz="386">
                <a:solidFill>
                  <a:schemeClr val="tx1">
                    <a:tint val="75000"/>
                  </a:schemeClr>
                </a:solidFill>
              </a:defRPr>
            </a:lvl4pPr>
            <a:lvl5pPr marL="503834" indent="0">
              <a:buNone/>
              <a:defRPr sz="386">
                <a:solidFill>
                  <a:schemeClr val="tx1">
                    <a:tint val="75000"/>
                  </a:schemeClr>
                </a:solidFill>
              </a:defRPr>
            </a:lvl5pPr>
            <a:lvl6pPr marL="629793" indent="0">
              <a:buNone/>
              <a:defRPr sz="386">
                <a:solidFill>
                  <a:schemeClr val="tx1">
                    <a:tint val="75000"/>
                  </a:schemeClr>
                </a:solidFill>
              </a:defRPr>
            </a:lvl6pPr>
            <a:lvl7pPr marL="755752" indent="0">
              <a:buNone/>
              <a:defRPr sz="386">
                <a:solidFill>
                  <a:schemeClr val="tx1">
                    <a:tint val="75000"/>
                  </a:schemeClr>
                </a:solidFill>
              </a:defRPr>
            </a:lvl7pPr>
            <a:lvl8pPr marL="881710" indent="0">
              <a:buNone/>
              <a:defRPr sz="386">
                <a:solidFill>
                  <a:schemeClr val="tx1">
                    <a:tint val="75000"/>
                  </a:schemeClr>
                </a:solidFill>
              </a:defRPr>
            </a:lvl8pPr>
            <a:lvl9pPr marL="1007669" indent="0">
              <a:buNone/>
              <a:defRPr sz="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7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9268" y="547148"/>
            <a:ext cx="718018" cy="3225292"/>
          </a:xfrm>
        </p:spPr>
        <p:txBody>
          <a:bodyPr/>
          <a:lstStyle>
            <a:lvl1pPr>
              <a:defRPr sz="523"/>
            </a:lvl1pPr>
            <a:lvl2pPr>
              <a:defRPr sz="468"/>
            </a:lvl2pPr>
            <a:lvl3pPr>
              <a:defRPr sz="413"/>
            </a:lvl3pPr>
            <a:lvl4pPr>
              <a:defRPr sz="358"/>
            </a:lvl4pPr>
            <a:lvl5pPr>
              <a:defRPr sz="358"/>
            </a:lvl5pPr>
            <a:lvl6pPr>
              <a:defRPr sz="358"/>
            </a:lvl6pPr>
            <a:lvl7pPr>
              <a:defRPr sz="358"/>
            </a:lvl7pPr>
            <a:lvl8pPr>
              <a:defRPr sz="358"/>
            </a:lvl8pPr>
            <a:lvl9pPr>
              <a:defRPr sz="3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5542" y="547148"/>
            <a:ext cx="718018" cy="3225292"/>
          </a:xfrm>
        </p:spPr>
        <p:txBody>
          <a:bodyPr/>
          <a:lstStyle>
            <a:lvl1pPr>
              <a:defRPr sz="523"/>
            </a:lvl1pPr>
            <a:lvl2pPr>
              <a:defRPr sz="468"/>
            </a:lvl2pPr>
            <a:lvl3pPr>
              <a:defRPr sz="413"/>
            </a:lvl3pPr>
            <a:lvl4pPr>
              <a:defRPr sz="358"/>
            </a:lvl4pPr>
            <a:lvl5pPr>
              <a:defRPr sz="358"/>
            </a:lvl5pPr>
            <a:lvl6pPr>
              <a:defRPr sz="358"/>
            </a:lvl6pPr>
            <a:lvl7pPr>
              <a:defRPr sz="358"/>
            </a:lvl7pPr>
            <a:lvl8pPr>
              <a:defRPr sz="358"/>
            </a:lvl8pPr>
            <a:lvl9pPr>
              <a:defRPr sz="3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9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9268" y="644717"/>
            <a:ext cx="718018" cy="50875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523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25959" indent="0">
              <a:buNone/>
              <a:defRPr sz="523" b="1"/>
            </a:lvl2pPr>
            <a:lvl3pPr marL="251917" indent="0">
              <a:buNone/>
              <a:defRPr sz="496" b="1"/>
            </a:lvl3pPr>
            <a:lvl4pPr marL="377876" indent="0">
              <a:buNone/>
              <a:defRPr sz="441" b="1"/>
            </a:lvl4pPr>
            <a:lvl5pPr marL="503834" indent="0">
              <a:buNone/>
              <a:defRPr sz="441" b="1"/>
            </a:lvl5pPr>
            <a:lvl6pPr marL="629793" indent="0">
              <a:buNone/>
              <a:defRPr sz="441" b="1"/>
            </a:lvl6pPr>
            <a:lvl7pPr marL="755752" indent="0">
              <a:buNone/>
              <a:defRPr sz="441" b="1"/>
            </a:lvl7pPr>
            <a:lvl8pPr marL="881710" indent="0">
              <a:buNone/>
              <a:defRPr sz="441" b="1"/>
            </a:lvl8pPr>
            <a:lvl9pPr marL="1007669" indent="0">
              <a:buNone/>
              <a:defRPr sz="44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9268" y="1216222"/>
            <a:ext cx="718018" cy="2534158"/>
          </a:xfrm>
        </p:spPr>
        <p:txBody>
          <a:bodyPr/>
          <a:lstStyle>
            <a:lvl1pPr>
              <a:defRPr sz="523"/>
            </a:lvl1pPr>
            <a:lvl2pPr>
              <a:defRPr sz="468"/>
            </a:lvl2pPr>
            <a:lvl3pPr>
              <a:defRPr sz="413"/>
            </a:lvl3pPr>
            <a:lvl4pPr>
              <a:defRPr sz="358"/>
            </a:lvl4pPr>
            <a:lvl5pPr>
              <a:defRPr sz="358"/>
            </a:lvl5pPr>
            <a:lvl6pPr>
              <a:defRPr sz="358"/>
            </a:lvl6pPr>
            <a:lvl7pPr>
              <a:defRPr sz="358"/>
            </a:lvl7pPr>
            <a:lvl8pPr>
              <a:defRPr sz="358"/>
            </a:lvl8pPr>
            <a:lvl9pPr>
              <a:defRPr sz="3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15613" y="644718"/>
            <a:ext cx="718018" cy="512185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523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25959" indent="0">
              <a:buNone/>
              <a:defRPr sz="523" b="1"/>
            </a:lvl2pPr>
            <a:lvl3pPr marL="251917" indent="0">
              <a:buNone/>
              <a:defRPr sz="496" b="1"/>
            </a:lvl3pPr>
            <a:lvl4pPr marL="377876" indent="0">
              <a:buNone/>
              <a:defRPr sz="441" b="1"/>
            </a:lvl4pPr>
            <a:lvl5pPr marL="503834" indent="0">
              <a:buNone/>
              <a:defRPr sz="441" b="1"/>
            </a:lvl5pPr>
            <a:lvl6pPr marL="629793" indent="0">
              <a:buNone/>
              <a:defRPr sz="441" b="1"/>
            </a:lvl6pPr>
            <a:lvl7pPr marL="755752" indent="0">
              <a:buNone/>
              <a:defRPr sz="441" b="1"/>
            </a:lvl7pPr>
            <a:lvl8pPr marL="881710" indent="0">
              <a:buNone/>
              <a:defRPr sz="441" b="1"/>
            </a:lvl8pPr>
            <a:lvl9pPr marL="1007669" indent="0">
              <a:buNone/>
              <a:defRPr sz="44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15613" y="1216222"/>
            <a:ext cx="718018" cy="2534158"/>
          </a:xfrm>
        </p:spPr>
        <p:txBody>
          <a:bodyPr/>
          <a:lstStyle>
            <a:lvl1pPr>
              <a:defRPr sz="523"/>
            </a:lvl1pPr>
            <a:lvl2pPr>
              <a:defRPr sz="468"/>
            </a:lvl2pPr>
            <a:lvl3pPr>
              <a:defRPr sz="413"/>
            </a:lvl3pPr>
            <a:lvl4pPr>
              <a:defRPr sz="358"/>
            </a:lvl4pPr>
            <a:lvl5pPr>
              <a:defRPr sz="358"/>
            </a:lvl5pPr>
            <a:lvl6pPr>
              <a:defRPr sz="358"/>
            </a:lvl6pPr>
            <a:lvl7pPr>
              <a:defRPr sz="358"/>
            </a:lvl7pPr>
            <a:lvl8pPr>
              <a:defRPr sz="358"/>
            </a:lvl8pPr>
            <a:lvl9pPr>
              <a:defRPr sz="3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8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2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07" y="719931"/>
            <a:ext cx="585752" cy="1382268"/>
          </a:xfrm>
        </p:spPr>
        <p:txBody>
          <a:bodyPr anchor="b">
            <a:normAutofit/>
          </a:bodyPr>
          <a:lstStyle>
            <a:lvl1pPr>
              <a:defRPr sz="771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268" y="547148"/>
            <a:ext cx="1511618" cy="3225292"/>
          </a:xfrm>
        </p:spPr>
        <p:txBody>
          <a:bodyPr/>
          <a:lstStyle>
            <a:lvl1pPr>
              <a:defRPr sz="551"/>
            </a:lvl1pPr>
            <a:lvl2pPr>
              <a:defRPr sz="496"/>
            </a:lvl2pPr>
            <a:lvl3pPr>
              <a:defRPr sz="441"/>
            </a:lvl3pPr>
            <a:lvl4pPr>
              <a:defRPr sz="386"/>
            </a:lvl4pPr>
            <a:lvl5pPr>
              <a:defRPr sz="386"/>
            </a:lvl5pPr>
            <a:lvl6pPr>
              <a:defRPr sz="386"/>
            </a:lvl6pPr>
            <a:lvl7pPr>
              <a:defRPr sz="386"/>
            </a:lvl7pPr>
            <a:lvl8pPr>
              <a:defRPr sz="386"/>
            </a:lvl8pPr>
            <a:lvl9pPr>
              <a:defRPr sz="3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907" y="2102200"/>
            <a:ext cx="585752" cy="161264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220"/>
              </a:spcBef>
              <a:buNone/>
              <a:defRPr sz="344">
                <a:solidFill>
                  <a:srgbClr val="FFFFFF"/>
                </a:solidFill>
              </a:defRPr>
            </a:lvl1pPr>
            <a:lvl2pPr marL="125959" indent="0">
              <a:buNone/>
              <a:defRPr sz="331"/>
            </a:lvl2pPr>
            <a:lvl3pPr marL="251917" indent="0">
              <a:buNone/>
              <a:defRPr sz="276"/>
            </a:lvl3pPr>
            <a:lvl4pPr marL="377876" indent="0">
              <a:buNone/>
              <a:defRPr sz="248"/>
            </a:lvl4pPr>
            <a:lvl5pPr marL="503834" indent="0">
              <a:buNone/>
              <a:defRPr sz="248"/>
            </a:lvl5pPr>
            <a:lvl6pPr marL="629793" indent="0">
              <a:buNone/>
              <a:defRPr sz="248"/>
            </a:lvl6pPr>
            <a:lvl7pPr marL="755752" indent="0">
              <a:buNone/>
              <a:defRPr sz="248"/>
            </a:lvl7pPr>
            <a:lvl8pPr marL="881710" indent="0">
              <a:buNone/>
              <a:defRPr sz="248"/>
            </a:lvl8pPr>
            <a:lvl9pPr marL="1007669" indent="0">
              <a:buNone/>
              <a:defRPr sz="2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6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07" y="719931"/>
            <a:ext cx="585752" cy="1382268"/>
          </a:xfrm>
        </p:spPr>
        <p:txBody>
          <a:bodyPr anchor="b">
            <a:normAutofit/>
          </a:bodyPr>
          <a:lstStyle>
            <a:lvl1pPr>
              <a:defRPr sz="771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7840" y="483367"/>
            <a:ext cx="1676937" cy="335776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882"/>
            </a:lvl1pPr>
            <a:lvl2pPr marL="125959" indent="0">
              <a:buNone/>
              <a:defRPr sz="771"/>
            </a:lvl2pPr>
            <a:lvl3pPr marL="251917" indent="0">
              <a:buNone/>
              <a:defRPr sz="661"/>
            </a:lvl3pPr>
            <a:lvl4pPr marL="377876" indent="0">
              <a:buNone/>
              <a:defRPr sz="551"/>
            </a:lvl4pPr>
            <a:lvl5pPr marL="503834" indent="0">
              <a:buNone/>
              <a:defRPr sz="551"/>
            </a:lvl5pPr>
            <a:lvl6pPr marL="629793" indent="0">
              <a:buNone/>
              <a:defRPr sz="551"/>
            </a:lvl6pPr>
            <a:lvl7pPr marL="755752" indent="0">
              <a:buNone/>
              <a:defRPr sz="551"/>
            </a:lvl7pPr>
            <a:lvl8pPr marL="881710" indent="0">
              <a:buNone/>
              <a:defRPr sz="551"/>
            </a:lvl8pPr>
            <a:lvl9pPr marL="1007669" indent="0">
              <a:buNone/>
              <a:defRPr sz="55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907" y="2104116"/>
            <a:ext cx="585752" cy="161264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220"/>
              </a:spcBef>
              <a:buNone/>
              <a:defRPr sz="344">
                <a:solidFill>
                  <a:srgbClr val="FFFFFF"/>
                </a:solidFill>
              </a:defRPr>
            </a:lvl1pPr>
            <a:lvl2pPr marL="125959" indent="0">
              <a:buNone/>
              <a:defRPr sz="331"/>
            </a:lvl2pPr>
            <a:lvl3pPr marL="251917" indent="0">
              <a:buNone/>
              <a:defRPr sz="276"/>
            </a:lvl3pPr>
            <a:lvl4pPr marL="377876" indent="0">
              <a:buNone/>
              <a:defRPr sz="248"/>
            </a:lvl4pPr>
            <a:lvl5pPr marL="503834" indent="0">
              <a:buNone/>
              <a:defRPr sz="248"/>
            </a:lvl5pPr>
            <a:lvl6pPr marL="629793" indent="0">
              <a:buNone/>
              <a:defRPr sz="248"/>
            </a:lvl6pPr>
            <a:lvl7pPr marL="755752" indent="0">
              <a:buNone/>
              <a:defRPr sz="248"/>
            </a:lvl7pPr>
            <a:lvl8pPr marL="881710" indent="0">
              <a:buNone/>
              <a:defRPr sz="248"/>
            </a:lvl8pPr>
            <a:lvl9pPr marL="1007669" indent="0">
              <a:buNone/>
              <a:defRPr sz="2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23057" y="4003619"/>
            <a:ext cx="1221560" cy="22997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3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8034"/>
            <a:ext cx="711586" cy="3357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263" y="707862"/>
            <a:ext cx="609070" cy="2898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441638" y="478034"/>
            <a:ext cx="79360" cy="3357760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9548" y="544268"/>
            <a:ext cx="1511618" cy="32252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236" y="4003619"/>
            <a:ext cx="566857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62877A8-5B4B-164C-BA7C-09293E983B4C}" type="datetimeFigureOut">
              <a:rPr lang="en-US" smtClean="0"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548" y="4003619"/>
            <a:ext cx="1221560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97445" y="4003619"/>
            <a:ext cx="3163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3" b="1">
                <a:solidFill>
                  <a:schemeClr val="accent1"/>
                </a:solidFill>
              </a:defRPr>
            </a:lvl1pPr>
          </a:lstStyle>
          <a:p>
            <a:fld id="{57150D19-294F-8846-93DA-B480E7FA2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8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66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251917" rtl="0" eaLnBrk="1" latinLnBrk="0" hangingPunct="1">
        <a:lnSpc>
          <a:spcPct val="90000"/>
        </a:lnSpc>
        <a:spcBef>
          <a:spcPct val="0"/>
        </a:spcBef>
        <a:buNone/>
        <a:defRPr sz="827" kern="1200" spc="-17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50383" indent="-50383" algn="l" defTabSz="251917" rtl="0" eaLnBrk="1" latinLnBrk="0" hangingPunct="1">
        <a:lnSpc>
          <a:spcPct val="90000"/>
        </a:lnSpc>
        <a:spcBef>
          <a:spcPts val="331"/>
        </a:spcBef>
        <a:buClr>
          <a:schemeClr val="accent1"/>
        </a:buClr>
        <a:buFont typeface="Wingdings 2" pitchFamily="18" charset="2"/>
        <a:buChar char=""/>
        <a:defRPr sz="52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188938" indent="-50383" algn="l" defTabSz="251917" rtl="0" eaLnBrk="1" latinLnBrk="0" hangingPunct="1">
        <a:lnSpc>
          <a:spcPct val="90000"/>
        </a:lnSpc>
        <a:spcBef>
          <a:spcPts val="69"/>
        </a:spcBef>
        <a:spcAft>
          <a:spcPts val="69"/>
        </a:spcAft>
        <a:buClr>
          <a:schemeClr val="accent1"/>
        </a:buClr>
        <a:buFont typeface="Wingdings 2" pitchFamily="18" charset="2"/>
        <a:buChar char=""/>
        <a:defRPr sz="468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314897" indent="-50383" algn="l" defTabSz="251917" rtl="0" eaLnBrk="1" latinLnBrk="0" hangingPunct="1">
        <a:lnSpc>
          <a:spcPct val="90000"/>
        </a:lnSpc>
        <a:spcBef>
          <a:spcPts val="69"/>
        </a:spcBef>
        <a:spcAft>
          <a:spcPts val="69"/>
        </a:spcAft>
        <a:buClr>
          <a:schemeClr val="accent1"/>
        </a:buClr>
        <a:buFont typeface="Wingdings 2" pitchFamily="18" charset="2"/>
        <a:buChar char=""/>
        <a:defRPr sz="41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440855" indent="-50383" algn="l" defTabSz="251917" rtl="0" eaLnBrk="1" latinLnBrk="0" hangingPunct="1">
        <a:lnSpc>
          <a:spcPct val="90000"/>
        </a:lnSpc>
        <a:spcBef>
          <a:spcPts val="69"/>
        </a:spcBef>
        <a:spcAft>
          <a:spcPts val="69"/>
        </a:spcAft>
        <a:buClr>
          <a:schemeClr val="accent1"/>
        </a:buClr>
        <a:buFont typeface="Wingdings 2" pitchFamily="18" charset="2"/>
        <a:buChar char=""/>
        <a:defRPr sz="358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566814" indent="-50383" algn="l" defTabSz="251917" rtl="0" eaLnBrk="1" latinLnBrk="0" hangingPunct="1">
        <a:lnSpc>
          <a:spcPct val="90000"/>
        </a:lnSpc>
        <a:spcBef>
          <a:spcPts val="69"/>
        </a:spcBef>
        <a:spcAft>
          <a:spcPts val="69"/>
        </a:spcAft>
        <a:buClr>
          <a:schemeClr val="accent1"/>
        </a:buClr>
        <a:buFont typeface="Wingdings 2" pitchFamily="18" charset="2"/>
        <a:buChar char=""/>
        <a:defRPr sz="358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692772" indent="-62979" algn="l" defTabSz="251917" rtl="0" eaLnBrk="1" latinLnBrk="0" hangingPunct="1">
        <a:lnSpc>
          <a:spcPct val="90000"/>
        </a:lnSpc>
        <a:spcBef>
          <a:spcPts val="69"/>
        </a:spcBef>
        <a:spcAft>
          <a:spcPts val="69"/>
        </a:spcAft>
        <a:buClr>
          <a:schemeClr val="accent1"/>
        </a:buClr>
        <a:buFont typeface="Wingdings 2" pitchFamily="18" charset="2"/>
        <a:buChar char=""/>
        <a:defRPr sz="358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818731" indent="-62979" algn="l" defTabSz="251917" rtl="0" eaLnBrk="1" latinLnBrk="0" hangingPunct="1">
        <a:lnSpc>
          <a:spcPct val="90000"/>
        </a:lnSpc>
        <a:spcBef>
          <a:spcPts val="69"/>
        </a:spcBef>
        <a:spcAft>
          <a:spcPts val="69"/>
        </a:spcAft>
        <a:buClr>
          <a:schemeClr val="accent1"/>
        </a:buClr>
        <a:buFont typeface="Wingdings 2" pitchFamily="18" charset="2"/>
        <a:buChar char=""/>
        <a:defRPr sz="358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944690" indent="-62979" algn="l" defTabSz="251917" rtl="0" eaLnBrk="1" latinLnBrk="0" hangingPunct="1">
        <a:lnSpc>
          <a:spcPct val="90000"/>
        </a:lnSpc>
        <a:spcBef>
          <a:spcPts val="69"/>
        </a:spcBef>
        <a:spcAft>
          <a:spcPts val="69"/>
        </a:spcAft>
        <a:buClr>
          <a:schemeClr val="accent1"/>
        </a:buClr>
        <a:buFont typeface="Wingdings 2" pitchFamily="18" charset="2"/>
        <a:buChar char=""/>
        <a:defRPr sz="358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070648" indent="-62979" algn="l" defTabSz="251917" rtl="0" eaLnBrk="1" latinLnBrk="0" hangingPunct="1">
        <a:lnSpc>
          <a:spcPct val="90000"/>
        </a:lnSpc>
        <a:spcBef>
          <a:spcPts val="69"/>
        </a:spcBef>
        <a:spcAft>
          <a:spcPts val="69"/>
        </a:spcAft>
        <a:buClr>
          <a:schemeClr val="accent1"/>
        </a:buClr>
        <a:buFont typeface="Wingdings 2" pitchFamily="18" charset="2"/>
        <a:buChar char=""/>
        <a:defRPr sz="358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1pPr>
      <a:lvl2pPr marL="125959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2pPr>
      <a:lvl3pPr marL="251917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3pPr>
      <a:lvl4pPr marL="377876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4pPr>
      <a:lvl5pPr marL="503834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5pPr>
      <a:lvl6pPr marL="629793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6pPr>
      <a:lvl7pPr marL="755752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7pPr>
      <a:lvl8pPr marL="881710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8pPr>
      <a:lvl9pPr marL="1007669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Arrow: Pentagon 39">
            <a:extLst>
              <a:ext uri="{FF2B5EF4-FFF2-40B4-BE49-F238E27FC236}">
                <a16:creationId xmlns:a16="http://schemas.microsoft.com/office/drawing/2014/main" id="{564FA880-CEA7-4F02-BA42-0B325627891D}"/>
              </a:ext>
            </a:extLst>
          </p:cNvPr>
          <p:cNvSpPr/>
          <p:nvPr/>
        </p:nvSpPr>
        <p:spPr>
          <a:xfrm rot="10800000">
            <a:off x="493723" y="3401129"/>
            <a:ext cx="1768607" cy="330284"/>
          </a:xfrm>
          <a:prstGeom prst="homePlate">
            <a:avLst/>
          </a:prstGeom>
          <a:solidFill>
            <a:srgbClr val="EE700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11178319"/>
              <a:satOff val="-9634"/>
              <a:lumOff val="12746"/>
              <a:alphaOff val="0"/>
            </a:schemeClr>
          </a:fillRef>
          <a:effectRef idx="0">
            <a:schemeClr val="accent5">
              <a:hueOff val="11178319"/>
              <a:satOff val="-9634"/>
              <a:lumOff val="12746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Arrow: Pentagon 31">
            <a:extLst>
              <a:ext uri="{FF2B5EF4-FFF2-40B4-BE49-F238E27FC236}">
                <a16:creationId xmlns:a16="http://schemas.microsoft.com/office/drawing/2014/main" id="{2ECECF90-3D2B-48C1-B75B-48197F744EC2}"/>
              </a:ext>
            </a:extLst>
          </p:cNvPr>
          <p:cNvSpPr/>
          <p:nvPr/>
        </p:nvSpPr>
        <p:spPr>
          <a:xfrm rot="10800000">
            <a:off x="478569" y="2622878"/>
            <a:ext cx="1768606" cy="330284"/>
          </a:xfrm>
          <a:prstGeom prst="homePlate">
            <a:avLst/>
          </a:prstGeom>
          <a:solidFill>
            <a:srgbClr val="E199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8383739"/>
              <a:satOff val="-7226"/>
              <a:lumOff val="9560"/>
              <a:alphaOff val="0"/>
            </a:schemeClr>
          </a:fillRef>
          <a:effectRef idx="0">
            <a:schemeClr val="accent5">
              <a:hueOff val="8383739"/>
              <a:satOff val="-7226"/>
              <a:lumOff val="956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Arrow: Pentagon 23">
            <a:extLst>
              <a:ext uri="{FF2B5EF4-FFF2-40B4-BE49-F238E27FC236}">
                <a16:creationId xmlns:a16="http://schemas.microsoft.com/office/drawing/2014/main" id="{DBDB8FB7-970B-4BCD-B42F-F23CCA5955F3}"/>
              </a:ext>
            </a:extLst>
          </p:cNvPr>
          <p:cNvSpPr/>
          <p:nvPr/>
        </p:nvSpPr>
        <p:spPr>
          <a:xfrm rot="10800000">
            <a:off x="478571" y="1850280"/>
            <a:ext cx="1768606" cy="330283"/>
          </a:xfrm>
          <a:prstGeom prst="homePlate">
            <a:avLst/>
          </a:prstGeom>
          <a:solidFill>
            <a:srgbClr val="D4BB1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5589159"/>
              <a:satOff val="-4817"/>
              <a:lumOff val="6373"/>
              <a:alphaOff val="0"/>
            </a:schemeClr>
          </a:fillRef>
          <a:effectRef idx="0">
            <a:schemeClr val="accent5">
              <a:hueOff val="5589159"/>
              <a:satOff val="-4817"/>
              <a:lumOff val="6373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741A9C76-FFBB-44F2-B81E-6BCE215EC3B8}"/>
              </a:ext>
            </a:extLst>
          </p:cNvPr>
          <p:cNvSpPr/>
          <p:nvPr/>
        </p:nvSpPr>
        <p:spPr>
          <a:xfrm rot="10800000">
            <a:off x="478573" y="1127291"/>
            <a:ext cx="1768605" cy="325088"/>
          </a:xfrm>
          <a:prstGeom prst="homePlate">
            <a:avLst/>
          </a:prstGeom>
          <a:solidFill>
            <a:srgbClr val="BAC71D"/>
          </a:solidFill>
          <a:ln>
            <a:solidFill>
              <a:srgbClr val="BAC71D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2794580"/>
              <a:satOff val="-2409"/>
              <a:lumOff val="3187"/>
              <a:alphaOff val="0"/>
            </a:schemeClr>
          </a:fillRef>
          <a:effectRef idx="0">
            <a:schemeClr val="accent5">
              <a:hueOff val="2794580"/>
              <a:satOff val="-2409"/>
              <a:lumOff val="3187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F6DD370C-20CB-4896-9204-20D03800D474}"/>
              </a:ext>
            </a:extLst>
          </p:cNvPr>
          <p:cNvSpPr/>
          <p:nvPr/>
        </p:nvSpPr>
        <p:spPr>
          <a:xfrm rot="10800000">
            <a:off x="524128" y="384841"/>
            <a:ext cx="1723049" cy="330282"/>
          </a:xfrm>
          <a:prstGeom prst="homePlat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7E6667-DCF2-455E-A1D5-C3E49CB64B00}"/>
              </a:ext>
            </a:extLst>
          </p:cNvPr>
          <p:cNvSpPr txBox="1"/>
          <p:nvPr/>
        </p:nvSpPr>
        <p:spPr>
          <a:xfrm>
            <a:off x="169783" y="132294"/>
            <a:ext cx="2160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b="1" dirty="0">
                <a:solidFill>
                  <a:schemeClr val="accent4"/>
                </a:solidFill>
              </a:rPr>
              <a:t>Core EPAs</a:t>
            </a:r>
            <a:endParaRPr lang="en-CA" sz="10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36E288-7B0A-4E44-B80C-B2745800B6A0}"/>
              </a:ext>
            </a:extLst>
          </p:cNvPr>
          <p:cNvSpPr/>
          <p:nvPr/>
        </p:nvSpPr>
        <p:spPr>
          <a:xfrm>
            <a:off x="224837" y="358647"/>
            <a:ext cx="385772" cy="388009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8E2C1A-F79F-4AA6-A4E0-17B4EEE90F40}"/>
              </a:ext>
            </a:extLst>
          </p:cNvPr>
          <p:cNvSpPr txBox="1"/>
          <p:nvPr/>
        </p:nvSpPr>
        <p:spPr>
          <a:xfrm>
            <a:off x="606716" y="358647"/>
            <a:ext cx="1813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C1: Management plans:                     med to hi complexity adults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B04201-4E80-42FB-A5F2-6CE586322C01}"/>
              </a:ext>
            </a:extLst>
          </p:cNvPr>
          <p:cNvSpPr txBox="1"/>
          <p:nvPr/>
        </p:nvSpPr>
        <p:spPr>
          <a:xfrm>
            <a:off x="2073026" y="533714"/>
            <a:ext cx="2439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CD84FC-D51C-4759-8511-51A09E79CF37}"/>
              </a:ext>
            </a:extLst>
          </p:cNvPr>
          <p:cNvSpPr txBox="1"/>
          <p:nvPr/>
        </p:nvSpPr>
        <p:spPr>
          <a:xfrm>
            <a:off x="123902" y="677502"/>
            <a:ext cx="2191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2 emerg	1 BAD	1 MDD	2 psychosis</a:t>
            </a:r>
          </a:p>
          <a:p>
            <a:r>
              <a:rPr lang="en-CA" sz="800" dirty="0"/>
              <a:t>2 C/L	2 inpt	1 PD	1 trauma hx</a:t>
            </a:r>
          </a:p>
          <a:p>
            <a:r>
              <a:rPr lang="en-CA" sz="800" dirty="0"/>
              <a:t>1 Anxiety	1 SUD	2 outpt	1 IDD/ASD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F34F93E-F62D-4059-91D4-31B102913002}"/>
              </a:ext>
            </a:extLst>
          </p:cNvPr>
          <p:cNvSpPr/>
          <p:nvPr/>
        </p:nvSpPr>
        <p:spPr>
          <a:xfrm>
            <a:off x="204289" y="1106512"/>
            <a:ext cx="382257" cy="378281"/>
          </a:xfrm>
          <a:prstGeom prst="ellipse">
            <a:avLst/>
          </a:prstGeom>
          <a:solidFill>
            <a:srgbClr val="EDFFB9"/>
          </a:solidFill>
          <a:ln>
            <a:solidFill>
              <a:srgbClr val="EDFFB9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2886869"/>
              <a:satOff val="5008"/>
              <a:lumOff val="807"/>
              <a:alphaOff val="0"/>
            </a:schemeClr>
          </a:fillRef>
          <a:effectRef idx="0">
            <a:schemeClr val="accent5">
              <a:tint val="50000"/>
              <a:hueOff val="2886869"/>
              <a:satOff val="5008"/>
              <a:lumOff val="80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32F248-F7D6-400F-BC53-0763F2C6BB41}"/>
              </a:ext>
            </a:extLst>
          </p:cNvPr>
          <p:cNvSpPr txBox="1"/>
          <p:nvPr/>
        </p:nvSpPr>
        <p:spPr>
          <a:xfrm>
            <a:off x="554207" y="1176028"/>
            <a:ext cx="18132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C2: Children and Youth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96A4F2-6204-4E71-B90A-0C7C62E20AD6}"/>
              </a:ext>
            </a:extLst>
          </p:cNvPr>
          <p:cNvSpPr txBox="1"/>
          <p:nvPr/>
        </p:nvSpPr>
        <p:spPr>
          <a:xfrm>
            <a:off x="2073026" y="1253960"/>
            <a:ext cx="2439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73A4A1-CBF8-45A9-97C1-AA4EF0A90A0F}"/>
              </a:ext>
            </a:extLst>
          </p:cNvPr>
          <p:cNvSpPr txBox="1"/>
          <p:nvPr/>
        </p:nvSpPr>
        <p:spPr>
          <a:xfrm>
            <a:off x="133384" y="1425263"/>
            <a:ext cx="232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1 IDD/ASD			1 ADHD</a:t>
            </a:r>
          </a:p>
          <a:p>
            <a:r>
              <a:rPr lang="en-CA" sz="800" dirty="0"/>
              <a:t>1 MDD, anxiety or OCD	2 kids</a:t>
            </a:r>
          </a:p>
          <a:p>
            <a:r>
              <a:rPr lang="en-CA" sz="800" dirty="0"/>
              <a:t>1 abuse, neglect, trauma	2 teens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589930C-616B-4B50-B0C6-497E21442126}"/>
              </a:ext>
            </a:extLst>
          </p:cNvPr>
          <p:cNvSpPr/>
          <p:nvPr/>
        </p:nvSpPr>
        <p:spPr>
          <a:xfrm>
            <a:off x="219159" y="1843024"/>
            <a:ext cx="379419" cy="372424"/>
          </a:xfrm>
          <a:prstGeom prst="ellipse">
            <a:avLst/>
          </a:prstGeom>
          <a:solidFill>
            <a:srgbClr val="F4E79A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5773739"/>
              <a:satOff val="10016"/>
              <a:lumOff val="1613"/>
              <a:alphaOff val="0"/>
            </a:schemeClr>
          </a:fillRef>
          <a:effectRef idx="0">
            <a:schemeClr val="accent5">
              <a:tint val="50000"/>
              <a:hueOff val="5773739"/>
              <a:satOff val="10016"/>
              <a:lumOff val="1613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99AAA97-C5FC-47EC-B042-0493F9E4B64B}"/>
              </a:ext>
            </a:extLst>
          </p:cNvPr>
          <p:cNvSpPr txBox="1"/>
          <p:nvPr/>
        </p:nvSpPr>
        <p:spPr>
          <a:xfrm>
            <a:off x="2073026" y="1984616"/>
            <a:ext cx="2439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1C8333-5B09-46B1-9B18-03D385D12A4C}"/>
              </a:ext>
            </a:extLst>
          </p:cNvPr>
          <p:cNvSpPr txBox="1"/>
          <p:nvPr/>
        </p:nvSpPr>
        <p:spPr>
          <a:xfrm>
            <a:off x="549622" y="1884783"/>
            <a:ext cx="18132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C3: Older Adults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4197CF-4B04-42C2-839B-0BC27BB073E1}"/>
              </a:ext>
            </a:extLst>
          </p:cNvPr>
          <p:cNvSpPr txBox="1"/>
          <p:nvPr/>
        </p:nvSpPr>
        <p:spPr>
          <a:xfrm>
            <a:off x="135805" y="2174299"/>
            <a:ext cx="232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3 neurocognitive		1 rationalization </a:t>
            </a:r>
          </a:p>
          <a:p>
            <a:r>
              <a:rPr lang="en-CA" sz="800" dirty="0"/>
              <a:t>1 MDD and/or bereavement	of polypharmacy</a:t>
            </a:r>
          </a:p>
          <a:p>
            <a:r>
              <a:rPr lang="en-CA" sz="800" dirty="0"/>
              <a:t>1 anxiety			1 BPSD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20CCE0C-943C-4686-A958-C35FA6D93884}"/>
              </a:ext>
            </a:extLst>
          </p:cNvPr>
          <p:cNvSpPr/>
          <p:nvPr/>
        </p:nvSpPr>
        <p:spPr>
          <a:xfrm>
            <a:off x="214447" y="2610847"/>
            <a:ext cx="396163" cy="383665"/>
          </a:xfrm>
          <a:prstGeom prst="ellipse">
            <a:avLst/>
          </a:prstGeom>
          <a:solidFill>
            <a:srgbClr val="F6CA7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8660609"/>
              <a:satOff val="15025"/>
              <a:lumOff val="2420"/>
              <a:alphaOff val="0"/>
            </a:schemeClr>
          </a:fillRef>
          <a:effectRef idx="0">
            <a:schemeClr val="accent5">
              <a:tint val="50000"/>
              <a:hueOff val="8660609"/>
              <a:satOff val="15025"/>
              <a:lumOff val="242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336EFC9-A34D-4A7E-ACD8-2B7C189C0446}"/>
              </a:ext>
            </a:extLst>
          </p:cNvPr>
          <p:cNvSpPr txBox="1"/>
          <p:nvPr/>
        </p:nvSpPr>
        <p:spPr>
          <a:xfrm>
            <a:off x="570620" y="2669276"/>
            <a:ext cx="18132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C4: Formulation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A07E7A9-75F6-4514-9ACA-8448C2334E7D}"/>
              </a:ext>
            </a:extLst>
          </p:cNvPr>
          <p:cNvSpPr txBox="1"/>
          <p:nvPr/>
        </p:nvSpPr>
        <p:spPr>
          <a:xfrm>
            <a:off x="2082024" y="2741469"/>
            <a:ext cx="2439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22965DA-8ADA-41D2-8A29-713087759556}"/>
              </a:ext>
            </a:extLst>
          </p:cNvPr>
          <p:cNvSpPr txBox="1"/>
          <p:nvPr/>
        </p:nvSpPr>
        <p:spPr>
          <a:xfrm>
            <a:off x="145037" y="2941131"/>
            <a:ext cx="2278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1 child		4 adults	                1 teen</a:t>
            </a:r>
          </a:p>
          <a:p>
            <a:r>
              <a:rPr lang="en-CA" sz="800" dirty="0"/>
              <a:t>2 older adults	3 hi complexity	               </a:t>
            </a:r>
          </a:p>
          <a:p>
            <a:r>
              <a:rPr lang="en-CA" sz="800" dirty="0"/>
              <a:t>1 by geri psych’t	1 by C/A psych’t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8A769DF-EEE8-4916-8A05-D26D2391D1D3}"/>
              </a:ext>
            </a:extLst>
          </p:cNvPr>
          <p:cNvSpPr/>
          <p:nvPr/>
        </p:nvSpPr>
        <p:spPr>
          <a:xfrm>
            <a:off x="224838" y="3370818"/>
            <a:ext cx="404459" cy="40488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11547478"/>
              <a:satOff val="20033"/>
              <a:lumOff val="3226"/>
              <a:alphaOff val="0"/>
            </a:schemeClr>
          </a:fillRef>
          <a:effectRef idx="0">
            <a:schemeClr val="accent5">
              <a:tint val="50000"/>
              <a:hueOff val="11547478"/>
              <a:satOff val="20033"/>
              <a:lumOff val="3226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2EA2AB0-E3B0-4A70-8C7E-42FE3E43C335}"/>
              </a:ext>
            </a:extLst>
          </p:cNvPr>
          <p:cNvSpPr txBox="1"/>
          <p:nvPr/>
        </p:nvSpPr>
        <p:spPr>
          <a:xfrm>
            <a:off x="2086393" y="3535946"/>
            <a:ext cx="2439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8C258EC-8CDE-4F49-83C2-44B1DD11708F}"/>
              </a:ext>
            </a:extLst>
          </p:cNvPr>
          <p:cNvSpPr txBox="1"/>
          <p:nvPr/>
        </p:nvSpPr>
        <p:spPr>
          <a:xfrm>
            <a:off x="570620" y="3438578"/>
            <a:ext cx="18132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C5: Emergency Situations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4D42044-2184-4AEF-A054-3850B7B712E6}"/>
              </a:ext>
            </a:extLst>
          </p:cNvPr>
          <p:cNvSpPr txBox="1"/>
          <p:nvPr/>
        </p:nvSpPr>
        <p:spPr>
          <a:xfrm>
            <a:off x="145037" y="3726813"/>
            <a:ext cx="2419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2 agitation &amp; aggression	    1 active SI </a:t>
            </a:r>
          </a:p>
          <a:p>
            <a:r>
              <a:rPr lang="en-CA" sz="800" dirty="0"/>
              <a:t>1 HI or risk harm to others	</a:t>
            </a:r>
          </a:p>
          <a:p>
            <a:r>
              <a:rPr lang="en-CA" sz="800" dirty="0"/>
              <a:t>2 medical emergencies w delirium</a:t>
            </a:r>
          </a:p>
          <a:p>
            <a:r>
              <a:rPr lang="en-CA" sz="800" dirty="0"/>
              <a:t>1 dystonia, catatonia, SS or NMS</a:t>
            </a:r>
          </a:p>
        </p:txBody>
      </p:sp>
      <p:pic>
        <p:nvPicPr>
          <p:cNvPr id="39" name="Graphic 38" descr="First aid kit">
            <a:extLst>
              <a:ext uri="{FF2B5EF4-FFF2-40B4-BE49-F238E27FC236}">
                <a16:creationId xmlns:a16="http://schemas.microsoft.com/office/drawing/2014/main" id="{81EA6F8E-5360-485A-88EB-6B3F3ABBC3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3168" y="431048"/>
            <a:ext cx="246454" cy="246454"/>
          </a:xfrm>
          <a:prstGeom prst="rect">
            <a:avLst/>
          </a:prstGeom>
        </p:spPr>
      </p:pic>
      <p:pic>
        <p:nvPicPr>
          <p:cNvPr id="41" name="Graphic 40" descr="Family with two children">
            <a:extLst>
              <a:ext uri="{FF2B5EF4-FFF2-40B4-BE49-F238E27FC236}">
                <a16:creationId xmlns:a16="http://schemas.microsoft.com/office/drawing/2014/main" id="{05A83840-F2CA-466D-A066-90EBF9D214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0331" y="1139167"/>
            <a:ext cx="279291" cy="279291"/>
          </a:xfrm>
          <a:prstGeom prst="rect">
            <a:avLst/>
          </a:prstGeom>
        </p:spPr>
      </p:pic>
      <p:pic>
        <p:nvPicPr>
          <p:cNvPr id="45" name="Graphic 44" descr="Man with cane">
            <a:extLst>
              <a:ext uri="{FF2B5EF4-FFF2-40B4-BE49-F238E27FC236}">
                <a16:creationId xmlns:a16="http://schemas.microsoft.com/office/drawing/2014/main" id="{A0B27168-4622-4548-AE00-89EB929931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0331" y="1884783"/>
            <a:ext cx="286756" cy="286756"/>
          </a:xfrm>
          <a:prstGeom prst="rect">
            <a:avLst/>
          </a:prstGeom>
        </p:spPr>
      </p:pic>
      <p:pic>
        <p:nvPicPr>
          <p:cNvPr id="46" name="Graphic 45" descr="Venn diagram">
            <a:extLst>
              <a:ext uri="{FF2B5EF4-FFF2-40B4-BE49-F238E27FC236}">
                <a16:creationId xmlns:a16="http://schemas.microsoft.com/office/drawing/2014/main" id="{374E264A-05AF-43AE-9C82-9867E73F18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8045" y="2664969"/>
            <a:ext cx="276162" cy="276162"/>
          </a:xfrm>
          <a:prstGeom prst="rect">
            <a:avLst/>
          </a:prstGeom>
        </p:spPr>
      </p:pic>
      <p:pic>
        <p:nvPicPr>
          <p:cNvPr id="47" name="Graphic 46" descr="Siren">
            <a:extLst>
              <a:ext uri="{FF2B5EF4-FFF2-40B4-BE49-F238E27FC236}">
                <a16:creationId xmlns:a16="http://schemas.microsoft.com/office/drawing/2014/main" id="{C1364DA0-16CD-4DE7-A9A3-359D0BD3C82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03168" y="3424927"/>
            <a:ext cx="244483" cy="24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58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Arrow: Pentagon 39">
            <a:extLst>
              <a:ext uri="{FF2B5EF4-FFF2-40B4-BE49-F238E27FC236}">
                <a16:creationId xmlns:a16="http://schemas.microsoft.com/office/drawing/2014/main" id="{564FA880-CEA7-4F02-BA42-0B325627891D}"/>
              </a:ext>
            </a:extLst>
          </p:cNvPr>
          <p:cNvSpPr/>
          <p:nvPr/>
        </p:nvSpPr>
        <p:spPr>
          <a:xfrm rot="10800000">
            <a:off x="493723" y="3521447"/>
            <a:ext cx="1768607" cy="330284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11178319"/>
              <a:satOff val="-9634"/>
              <a:lumOff val="12746"/>
              <a:alphaOff val="0"/>
            </a:schemeClr>
          </a:fillRef>
          <a:effectRef idx="0">
            <a:schemeClr val="accent5">
              <a:hueOff val="11178319"/>
              <a:satOff val="-9634"/>
              <a:lumOff val="12746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Arrow: Pentagon 31">
            <a:extLst>
              <a:ext uri="{FF2B5EF4-FFF2-40B4-BE49-F238E27FC236}">
                <a16:creationId xmlns:a16="http://schemas.microsoft.com/office/drawing/2014/main" id="{2ECECF90-3D2B-48C1-B75B-48197F744EC2}"/>
              </a:ext>
            </a:extLst>
          </p:cNvPr>
          <p:cNvSpPr/>
          <p:nvPr/>
        </p:nvSpPr>
        <p:spPr>
          <a:xfrm rot="10800000">
            <a:off x="478569" y="2504134"/>
            <a:ext cx="1768606" cy="330284"/>
          </a:xfrm>
          <a:prstGeom prst="homePlat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8383739"/>
              <a:satOff val="-7226"/>
              <a:lumOff val="9560"/>
              <a:alphaOff val="0"/>
            </a:schemeClr>
          </a:fillRef>
          <a:effectRef idx="0">
            <a:schemeClr val="accent5">
              <a:hueOff val="8383739"/>
              <a:satOff val="-7226"/>
              <a:lumOff val="956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Arrow: Pentagon 23">
            <a:extLst>
              <a:ext uri="{FF2B5EF4-FFF2-40B4-BE49-F238E27FC236}">
                <a16:creationId xmlns:a16="http://schemas.microsoft.com/office/drawing/2014/main" id="{DBDB8FB7-970B-4BCD-B42F-F23CCA5955F3}"/>
              </a:ext>
            </a:extLst>
          </p:cNvPr>
          <p:cNvSpPr/>
          <p:nvPr/>
        </p:nvSpPr>
        <p:spPr>
          <a:xfrm rot="10800000">
            <a:off x="478571" y="1898408"/>
            <a:ext cx="1768606" cy="330283"/>
          </a:xfrm>
          <a:prstGeom prst="homePlate">
            <a:avLst/>
          </a:prstGeom>
          <a:solidFill>
            <a:srgbClr val="EE7008"/>
          </a:solidFill>
          <a:ln>
            <a:solidFill>
              <a:srgbClr val="EE7008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5589159"/>
              <a:satOff val="-4817"/>
              <a:lumOff val="6373"/>
              <a:alphaOff val="0"/>
            </a:schemeClr>
          </a:fillRef>
          <a:effectRef idx="0">
            <a:schemeClr val="accent5">
              <a:hueOff val="5589159"/>
              <a:satOff val="-4817"/>
              <a:lumOff val="6373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741A9C76-FFBB-44F2-B81E-6BCE215EC3B8}"/>
              </a:ext>
            </a:extLst>
          </p:cNvPr>
          <p:cNvSpPr/>
          <p:nvPr/>
        </p:nvSpPr>
        <p:spPr>
          <a:xfrm rot="10800000">
            <a:off x="478573" y="1127291"/>
            <a:ext cx="1768605" cy="325088"/>
          </a:xfrm>
          <a:prstGeom prst="homePlat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2794580"/>
              <a:satOff val="-2409"/>
              <a:lumOff val="3187"/>
              <a:alphaOff val="0"/>
            </a:schemeClr>
          </a:fillRef>
          <a:effectRef idx="0">
            <a:schemeClr val="accent5">
              <a:hueOff val="2794580"/>
              <a:satOff val="-2409"/>
              <a:lumOff val="3187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F6DD370C-20CB-4896-9204-20D03800D474}"/>
              </a:ext>
            </a:extLst>
          </p:cNvPr>
          <p:cNvSpPr/>
          <p:nvPr/>
        </p:nvSpPr>
        <p:spPr>
          <a:xfrm rot="10800000">
            <a:off x="524128" y="384841"/>
            <a:ext cx="1723049" cy="330282"/>
          </a:xfrm>
          <a:prstGeom prst="homePlat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7E6667-DCF2-455E-A1D5-C3E49CB64B00}"/>
              </a:ext>
            </a:extLst>
          </p:cNvPr>
          <p:cNvSpPr txBox="1"/>
          <p:nvPr/>
        </p:nvSpPr>
        <p:spPr>
          <a:xfrm>
            <a:off x="169783" y="132294"/>
            <a:ext cx="2160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b="1" dirty="0">
                <a:solidFill>
                  <a:schemeClr val="accent4"/>
                </a:solidFill>
              </a:rPr>
              <a:t>Core EPAs</a:t>
            </a:r>
            <a:endParaRPr lang="en-CA" sz="10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36E288-7B0A-4E44-B80C-B2745800B6A0}"/>
              </a:ext>
            </a:extLst>
          </p:cNvPr>
          <p:cNvSpPr/>
          <p:nvPr/>
        </p:nvSpPr>
        <p:spPr>
          <a:xfrm>
            <a:off x="224837" y="358647"/>
            <a:ext cx="385772" cy="38800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8E2C1A-F79F-4AA6-A4E0-17B4EEE90F40}"/>
              </a:ext>
            </a:extLst>
          </p:cNvPr>
          <p:cNvSpPr txBox="1"/>
          <p:nvPr/>
        </p:nvSpPr>
        <p:spPr>
          <a:xfrm>
            <a:off x="570620" y="431048"/>
            <a:ext cx="18132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C6: Psychotherapy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B04201-4E80-42FB-A5F2-6CE586322C01}"/>
              </a:ext>
            </a:extLst>
          </p:cNvPr>
          <p:cNvSpPr txBox="1"/>
          <p:nvPr/>
        </p:nvSpPr>
        <p:spPr>
          <a:xfrm>
            <a:off x="2042946" y="527698"/>
            <a:ext cx="2888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CD84FC-D51C-4759-8511-51A09E79CF37}"/>
              </a:ext>
            </a:extLst>
          </p:cNvPr>
          <p:cNvSpPr txBox="1"/>
          <p:nvPr/>
        </p:nvSpPr>
        <p:spPr>
          <a:xfrm>
            <a:off x="169783" y="746656"/>
            <a:ext cx="2331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3 CBT session		2 group sessions</a:t>
            </a:r>
          </a:p>
          <a:p>
            <a:r>
              <a:rPr lang="en-CA" sz="800" dirty="0"/>
              <a:t>3 psychodynamic sessions	2 IPT sessions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F34F93E-F62D-4059-91D4-31B102913002}"/>
              </a:ext>
            </a:extLst>
          </p:cNvPr>
          <p:cNvSpPr/>
          <p:nvPr/>
        </p:nvSpPr>
        <p:spPr>
          <a:xfrm>
            <a:off x="204289" y="1106512"/>
            <a:ext cx="382257" cy="37828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2886869"/>
              <a:satOff val="5008"/>
              <a:lumOff val="807"/>
              <a:alphaOff val="0"/>
            </a:schemeClr>
          </a:fillRef>
          <a:effectRef idx="0">
            <a:schemeClr val="accent5">
              <a:tint val="50000"/>
              <a:hueOff val="2886869"/>
              <a:satOff val="5008"/>
              <a:lumOff val="80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32F248-F7D6-400F-BC53-0763F2C6BB41}"/>
              </a:ext>
            </a:extLst>
          </p:cNvPr>
          <p:cNvSpPr txBox="1"/>
          <p:nvPr/>
        </p:nvSpPr>
        <p:spPr>
          <a:xfrm>
            <a:off x="554207" y="1176028"/>
            <a:ext cx="18132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C7: Neurostimulation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96A4F2-6204-4E71-B90A-0C7C62E20AD6}"/>
              </a:ext>
            </a:extLst>
          </p:cNvPr>
          <p:cNvSpPr txBox="1"/>
          <p:nvPr/>
        </p:nvSpPr>
        <p:spPr>
          <a:xfrm>
            <a:off x="2073026" y="1253960"/>
            <a:ext cx="2439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73A4A1-CBF8-45A9-97C1-AA4EF0A90A0F}"/>
              </a:ext>
            </a:extLst>
          </p:cNvPr>
          <p:cNvSpPr txBox="1"/>
          <p:nvPr/>
        </p:nvSpPr>
        <p:spPr>
          <a:xfrm>
            <a:off x="133384" y="1425263"/>
            <a:ext cx="232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3 suitability assessments	3 delivery of </a:t>
            </a:r>
          </a:p>
          <a:p>
            <a:r>
              <a:rPr lang="en-CA" sz="800" dirty="0"/>
              <a:t>      - 2 for ECT		neurostimulation</a:t>
            </a:r>
          </a:p>
          <a:p>
            <a:r>
              <a:rPr lang="en-CA" sz="800" dirty="0"/>
              <a:t>      - 1 older adult		      - 2 ECT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589930C-616B-4B50-B0C6-497E21442126}"/>
              </a:ext>
            </a:extLst>
          </p:cNvPr>
          <p:cNvSpPr/>
          <p:nvPr/>
        </p:nvSpPr>
        <p:spPr>
          <a:xfrm>
            <a:off x="219159" y="1891152"/>
            <a:ext cx="379419" cy="372424"/>
          </a:xfrm>
          <a:prstGeom prst="ellipse">
            <a:avLst/>
          </a:prstGeom>
          <a:solidFill>
            <a:srgbClr val="F6CA7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5773739"/>
              <a:satOff val="10016"/>
              <a:lumOff val="1613"/>
              <a:alphaOff val="0"/>
            </a:schemeClr>
          </a:fillRef>
          <a:effectRef idx="0">
            <a:schemeClr val="accent5">
              <a:tint val="50000"/>
              <a:hueOff val="5773739"/>
              <a:satOff val="10016"/>
              <a:lumOff val="1613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99AAA97-C5FC-47EC-B042-0493F9E4B64B}"/>
              </a:ext>
            </a:extLst>
          </p:cNvPr>
          <p:cNvSpPr txBox="1"/>
          <p:nvPr/>
        </p:nvSpPr>
        <p:spPr>
          <a:xfrm>
            <a:off x="2021730" y="2038760"/>
            <a:ext cx="2952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1C8333-5B09-46B1-9B18-03D385D12A4C}"/>
              </a:ext>
            </a:extLst>
          </p:cNvPr>
          <p:cNvSpPr txBox="1"/>
          <p:nvPr/>
        </p:nvSpPr>
        <p:spPr>
          <a:xfrm>
            <a:off x="549622" y="1932911"/>
            <a:ext cx="18132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C8: </a:t>
            </a:r>
            <a:r>
              <a:rPr lang="en-CA" sz="900" dirty="0" err="1">
                <a:solidFill>
                  <a:schemeClr val="bg1"/>
                </a:solidFill>
              </a:rPr>
              <a:t>Psychopharm</a:t>
            </a:r>
            <a:endParaRPr lang="en-CA" sz="900" dirty="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4197CF-4B04-42C2-839B-0BC27BB073E1}"/>
              </a:ext>
            </a:extLst>
          </p:cNvPr>
          <p:cNvSpPr txBox="1"/>
          <p:nvPr/>
        </p:nvSpPr>
        <p:spPr>
          <a:xfrm>
            <a:off x="135805" y="2235933"/>
            <a:ext cx="23223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Refer to EPA C-8: 12 Observations of Achievement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20CCE0C-943C-4686-A958-C35FA6D93884}"/>
              </a:ext>
            </a:extLst>
          </p:cNvPr>
          <p:cNvSpPr/>
          <p:nvPr/>
        </p:nvSpPr>
        <p:spPr>
          <a:xfrm>
            <a:off x="214447" y="2477443"/>
            <a:ext cx="396163" cy="38366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8660609"/>
              <a:satOff val="15025"/>
              <a:lumOff val="2420"/>
              <a:alphaOff val="0"/>
            </a:schemeClr>
          </a:fillRef>
          <a:effectRef idx="0">
            <a:schemeClr val="accent5">
              <a:tint val="50000"/>
              <a:hueOff val="8660609"/>
              <a:satOff val="15025"/>
              <a:lumOff val="242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336EFC9-A34D-4A7E-ACD8-2B7C189C0446}"/>
              </a:ext>
            </a:extLst>
          </p:cNvPr>
          <p:cNvSpPr txBox="1"/>
          <p:nvPr/>
        </p:nvSpPr>
        <p:spPr>
          <a:xfrm>
            <a:off x="570620" y="2553860"/>
            <a:ext cx="18132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C9: Legislation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A07E7A9-75F6-4514-9ACA-8448C2334E7D}"/>
              </a:ext>
            </a:extLst>
          </p:cNvPr>
          <p:cNvSpPr txBox="1"/>
          <p:nvPr/>
        </p:nvSpPr>
        <p:spPr>
          <a:xfrm>
            <a:off x="2063976" y="2632069"/>
            <a:ext cx="2439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22965DA-8ADA-41D2-8A29-713087759556}"/>
              </a:ext>
            </a:extLst>
          </p:cNvPr>
          <p:cNvSpPr txBox="1"/>
          <p:nvPr/>
        </p:nvSpPr>
        <p:spPr>
          <a:xfrm>
            <a:off x="157410" y="2859525"/>
            <a:ext cx="2185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2 Tx capacity in complex patient</a:t>
            </a:r>
          </a:p>
          <a:p>
            <a:r>
              <a:rPr lang="en-CA" sz="800" dirty="0"/>
              <a:t>2 restricting/limiting rights ex. F1, F3, Incapacity</a:t>
            </a:r>
          </a:p>
          <a:p>
            <a:r>
              <a:rPr lang="en-CA" sz="800" dirty="0"/>
              <a:t>1 eval for restriction/limitation re: disability</a:t>
            </a:r>
          </a:p>
          <a:p>
            <a:r>
              <a:rPr lang="en-CA" sz="800" dirty="0"/>
              <a:t>1 mandatory or discretionary reporting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8A769DF-EEE8-4916-8A05-D26D2391D1D3}"/>
              </a:ext>
            </a:extLst>
          </p:cNvPr>
          <p:cNvSpPr/>
          <p:nvPr/>
        </p:nvSpPr>
        <p:spPr>
          <a:xfrm>
            <a:off x="224838" y="3491136"/>
            <a:ext cx="404459" cy="40488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11547478"/>
              <a:satOff val="20033"/>
              <a:lumOff val="3226"/>
              <a:alphaOff val="0"/>
            </a:schemeClr>
          </a:fillRef>
          <a:effectRef idx="0">
            <a:schemeClr val="accent5">
              <a:tint val="50000"/>
              <a:hueOff val="11547478"/>
              <a:satOff val="20033"/>
              <a:lumOff val="3226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2EA2AB0-E3B0-4A70-8C7E-42FE3E43C335}"/>
              </a:ext>
            </a:extLst>
          </p:cNvPr>
          <p:cNvSpPr txBox="1"/>
          <p:nvPr/>
        </p:nvSpPr>
        <p:spPr>
          <a:xfrm>
            <a:off x="2086393" y="3644232"/>
            <a:ext cx="2439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8C258EC-8CDE-4F49-83C2-44B1DD11708F}"/>
              </a:ext>
            </a:extLst>
          </p:cNvPr>
          <p:cNvSpPr txBox="1"/>
          <p:nvPr/>
        </p:nvSpPr>
        <p:spPr>
          <a:xfrm>
            <a:off x="570620" y="3558896"/>
            <a:ext cx="18132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</a:rPr>
              <a:t>C10: Teaching Others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4D42044-2184-4AEF-A054-3850B7B712E6}"/>
              </a:ext>
            </a:extLst>
          </p:cNvPr>
          <p:cNvSpPr txBox="1"/>
          <p:nvPr/>
        </p:nvSpPr>
        <p:spPr>
          <a:xfrm>
            <a:off x="145037" y="3875064"/>
            <a:ext cx="24808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2 different audiences	              2 different observers</a:t>
            </a:r>
          </a:p>
        </p:txBody>
      </p:sp>
      <p:pic>
        <p:nvPicPr>
          <p:cNvPr id="50" name="Graphic 49" descr="Chat">
            <a:extLst>
              <a:ext uri="{FF2B5EF4-FFF2-40B4-BE49-F238E27FC236}">
                <a16:creationId xmlns:a16="http://schemas.microsoft.com/office/drawing/2014/main" id="{37864BE1-3265-4FF0-A2B4-08DC8E9253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2807" y="423970"/>
            <a:ext cx="276815" cy="276815"/>
          </a:xfrm>
          <a:prstGeom prst="rect">
            <a:avLst/>
          </a:prstGeom>
        </p:spPr>
      </p:pic>
      <p:pic>
        <p:nvPicPr>
          <p:cNvPr id="51" name="Graphic 50" descr="Brain">
            <a:extLst>
              <a:ext uri="{FF2B5EF4-FFF2-40B4-BE49-F238E27FC236}">
                <a16:creationId xmlns:a16="http://schemas.microsoft.com/office/drawing/2014/main" id="{7FF131EB-240E-4732-82A2-DBF6E46EB5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3833" y="1162607"/>
            <a:ext cx="283757" cy="283757"/>
          </a:xfrm>
          <a:prstGeom prst="rect">
            <a:avLst/>
          </a:prstGeom>
        </p:spPr>
      </p:pic>
      <p:pic>
        <p:nvPicPr>
          <p:cNvPr id="52" name="Graphic 51" descr="Medicine">
            <a:extLst>
              <a:ext uri="{FF2B5EF4-FFF2-40B4-BE49-F238E27FC236}">
                <a16:creationId xmlns:a16="http://schemas.microsoft.com/office/drawing/2014/main" id="{F99A5E29-92A3-48F2-9828-1AB42B591C9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3168" y="1932911"/>
            <a:ext cx="273071" cy="273071"/>
          </a:xfrm>
          <a:prstGeom prst="rect">
            <a:avLst/>
          </a:prstGeom>
        </p:spPr>
      </p:pic>
      <p:pic>
        <p:nvPicPr>
          <p:cNvPr id="53" name="Graphic 52" descr="Court">
            <a:extLst>
              <a:ext uri="{FF2B5EF4-FFF2-40B4-BE49-F238E27FC236}">
                <a16:creationId xmlns:a16="http://schemas.microsoft.com/office/drawing/2014/main" id="{108B6F44-7FE6-423E-A710-2D9FD7800F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2252" y="2539354"/>
            <a:ext cx="245338" cy="245338"/>
          </a:xfrm>
          <a:prstGeom prst="rect">
            <a:avLst/>
          </a:prstGeom>
        </p:spPr>
      </p:pic>
      <p:pic>
        <p:nvPicPr>
          <p:cNvPr id="54" name="Graphic 53" descr="Classroom">
            <a:extLst>
              <a:ext uri="{FF2B5EF4-FFF2-40B4-BE49-F238E27FC236}">
                <a16:creationId xmlns:a16="http://schemas.microsoft.com/office/drawing/2014/main" id="{58D6D027-8BAC-4D34-845B-E6770159E70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9771" y="3559734"/>
            <a:ext cx="249851" cy="24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07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613</TotalTime>
  <Words>295</Words>
  <Application>Microsoft Macintosh PowerPoint</Application>
  <PresentationFormat>Custom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Corbel</vt:lpstr>
      <vt:lpstr>Lucida Grande</vt:lpstr>
      <vt:lpstr>Verdana</vt:lpstr>
      <vt:lpstr>Wingdings 2</vt:lpstr>
      <vt:lpstr>Frame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CBME Requirements for the Pgy2 Year</dc:title>
  <dc:creator>JoAnn Corey</dc:creator>
  <cp:lastModifiedBy>JoAnn Corey</cp:lastModifiedBy>
  <cp:revision>39</cp:revision>
  <dcterms:created xsi:type="dcterms:W3CDTF">2020-05-20T13:46:48Z</dcterms:created>
  <dcterms:modified xsi:type="dcterms:W3CDTF">2020-06-02T11:49:05Z</dcterms:modified>
</cp:coreProperties>
</file>