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1"/>
  </p:sldMasterIdLst>
  <p:notesMasterIdLst>
    <p:notesMasterId r:id="rId45"/>
  </p:notesMasterIdLst>
  <p:sldIdLst>
    <p:sldId id="256" r:id="rId2"/>
    <p:sldId id="473" r:id="rId3"/>
    <p:sldId id="257" r:id="rId4"/>
    <p:sldId id="258" r:id="rId5"/>
    <p:sldId id="328" r:id="rId6"/>
    <p:sldId id="470" r:id="rId7"/>
    <p:sldId id="471" r:id="rId8"/>
    <p:sldId id="259" r:id="rId9"/>
    <p:sldId id="260" r:id="rId10"/>
    <p:sldId id="261" r:id="rId11"/>
    <p:sldId id="425" r:id="rId12"/>
    <p:sldId id="426" r:id="rId13"/>
    <p:sldId id="435" r:id="rId14"/>
    <p:sldId id="445" r:id="rId15"/>
    <p:sldId id="448" r:id="rId16"/>
    <p:sldId id="436" r:id="rId17"/>
    <p:sldId id="464" r:id="rId18"/>
    <p:sldId id="465" r:id="rId19"/>
    <p:sldId id="466" r:id="rId20"/>
    <p:sldId id="437" r:id="rId21"/>
    <p:sldId id="467" r:id="rId22"/>
    <p:sldId id="444" r:id="rId23"/>
    <p:sldId id="427" r:id="rId24"/>
    <p:sldId id="440" r:id="rId25"/>
    <p:sldId id="439" r:id="rId26"/>
    <p:sldId id="474" r:id="rId27"/>
    <p:sldId id="441" r:id="rId28"/>
    <p:sldId id="469" r:id="rId29"/>
    <p:sldId id="452" r:id="rId30"/>
    <p:sldId id="453" r:id="rId31"/>
    <p:sldId id="454" r:id="rId32"/>
    <p:sldId id="455" r:id="rId33"/>
    <p:sldId id="456" r:id="rId34"/>
    <p:sldId id="457" r:id="rId35"/>
    <p:sldId id="458" r:id="rId36"/>
    <p:sldId id="459" r:id="rId37"/>
    <p:sldId id="460" r:id="rId38"/>
    <p:sldId id="462" r:id="rId39"/>
    <p:sldId id="472" r:id="rId40"/>
    <p:sldId id="468" r:id="rId41"/>
    <p:sldId id="449" r:id="rId42"/>
    <p:sldId id="450" r:id="rId43"/>
    <p:sldId id="451"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D883FF"/>
    <a:srgbClr val="FFD097"/>
    <a:srgbClr val="FFDD94"/>
    <a:srgbClr val="95D07B"/>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40"/>
    <p:restoredTop sz="88889"/>
  </p:normalViewPr>
  <p:slideViewPr>
    <p:cSldViewPr snapToGrid="0" snapToObjects="1">
      <p:cViewPr varScale="1">
        <p:scale>
          <a:sx n="97" d="100"/>
          <a:sy n="97" d="100"/>
        </p:scale>
        <p:origin x="12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A94F05-07FA-F44B-912B-767A0EB656F6}"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US"/>
        </a:p>
      </dgm:t>
    </dgm:pt>
    <dgm:pt modelId="{D04B6545-9A1C-2B4E-B6DB-B21D71AC2E4E}">
      <dgm:prSet phldrT="[Text]"/>
      <dgm:spPr/>
      <dgm:t>
        <a:bodyPr/>
        <a:lstStyle/>
        <a:p>
          <a:r>
            <a:rPr lang="en-US" dirty="0"/>
            <a:t>Scholarly Projects</a:t>
          </a:r>
        </a:p>
      </dgm:t>
    </dgm:pt>
    <dgm:pt modelId="{312E2A2A-41D3-294D-85F0-D7348446E49D}" type="parTrans" cxnId="{75E1532C-1B92-AD46-A99C-DA7C24939773}">
      <dgm:prSet/>
      <dgm:spPr/>
      <dgm:t>
        <a:bodyPr/>
        <a:lstStyle/>
        <a:p>
          <a:endParaRPr lang="en-US"/>
        </a:p>
      </dgm:t>
    </dgm:pt>
    <dgm:pt modelId="{8D93AFB3-8A5C-E349-9BD6-AD0D8BCC5F00}" type="sibTrans" cxnId="{75E1532C-1B92-AD46-A99C-DA7C24939773}">
      <dgm:prSet/>
      <dgm:spPr/>
      <dgm:t>
        <a:bodyPr/>
        <a:lstStyle/>
        <a:p>
          <a:endParaRPr lang="en-US"/>
        </a:p>
      </dgm:t>
    </dgm:pt>
    <dgm:pt modelId="{99E55FD8-1B62-D74B-9EAA-3B772593859A}">
      <dgm:prSet phldrT="[Text]"/>
      <dgm:spPr>
        <a:solidFill>
          <a:schemeClr val="accent1"/>
        </a:solidFill>
      </dgm:spPr>
      <dgm:t>
        <a:bodyPr/>
        <a:lstStyle/>
        <a:p>
          <a:r>
            <a:rPr lang="en-US" dirty="0"/>
            <a:t>Clinical Experiences</a:t>
          </a:r>
        </a:p>
      </dgm:t>
    </dgm:pt>
    <dgm:pt modelId="{511B543E-8783-6144-908A-B42ECF3C2D24}" type="parTrans" cxnId="{567C9D36-601A-064A-A01E-652A3E053830}">
      <dgm:prSet/>
      <dgm:spPr/>
      <dgm:t>
        <a:bodyPr/>
        <a:lstStyle/>
        <a:p>
          <a:endParaRPr lang="en-US"/>
        </a:p>
      </dgm:t>
    </dgm:pt>
    <dgm:pt modelId="{3466C40B-0E3B-3F4B-883A-6D814B67F70F}" type="sibTrans" cxnId="{567C9D36-601A-064A-A01E-652A3E053830}">
      <dgm:prSet/>
      <dgm:spPr/>
      <dgm:t>
        <a:bodyPr/>
        <a:lstStyle/>
        <a:p>
          <a:endParaRPr lang="en-US"/>
        </a:p>
      </dgm:t>
    </dgm:pt>
    <dgm:pt modelId="{1B0B4878-F190-5445-95C4-F174472D5ACA}">
      <dgm:prSet phldrT="[Text]"/>
      <dgm:spPr/>
      <dgm:t>
        <a:bodyPr/>
        <a:lstStyle/>
        <a:p>
          <a:r>
            <a:rPr lang="en-US" dirty="0"/>
            <a:t>Topics of Formal Instruction </a:t>
          </a:r>
        </a:p>
      </dgm:t>
    </dgm:pt>
    <dgm:pt modelId="{6AC74E43-5117-AD48-BB77-052DD662B0BB}" type="parTrans" cxnId="{AEFB1DF7-689C-C641-8907-C91E6C2717B8}">
      <dgm:prSet/>
      <dgm:spPr/>
      <dgm:t>
        <a:bodyPr/>
        <a:lstStyle/>
        <a:p>
          <a:endParaRPr lang="en-US"/>
        </a:p>
      </dgm:t>
    </dgm:pt>
    <dgm:pt modelId="{3B85AD99-D8FA-E54E-8BDD-6383C02F23AC}" type="sibTrans" cxnId="{AEFB1DF7-689C-C641-8907-C91E6C2717B8}">
      <dgm:prSet/>
      <dgm:spPr/>
      <dgm:t>
        <a:bodyPr/>
        <a:lstStyle/>
        <a:p>
          <a:endParaRPr lang="en-US"/>
        </a:p>
      </dgm:t>
    </dgm:pt>
    <dgm:pt modelId="{61E5D2AB-8E77-C74A-9B21-DA8833AFADB4}">
      <dgm:prSet phldrT="[Text]"/>
      <dgm:spPr>
        <a:ln>
          <a:solidFill>
            <a:srgbClr val="7030A0"/>
          </a:solidFill>
        </a:ln>
      </dgm:spPr>
      <dgm:t>
        <a:bodyPr/>
        <a:lstStyle/>
        <a:p>
          <a:r>
            <a:rPr lang="en-US" dirty="0"/>
            <a:t>Foundations of Discipline</a:t>
          </a:r>
        </a:p>
      </dgm:t>
    </dgm:pt>
    <dgm:pt modelId="{2171DACA-CA88-0640-A112-CBB9412C1B91}" type="parTrans" cxnId="{B6C595A8-2D13-DC40-A189-AB3A8E1E5E63}">
      <dgm:prSet/>
      <dgm:spPr/>
      <dgm:t>
        <a:bodyPr/>
        <a:lstStyle/>
        <a:p>
          <a:endParaRPr lang="en-US"/>
        </a:p>
      </dgm:t>
    </dgm:pt>
    <dgm:pt modelId="{04D8E73D-F4D2-7F40-9D57-ED383375CFB8}" type="sibTrans" cxnId="{B6C595A8-2D13-DC40-A189-AB3A8E1E5E63}">
      <dgm:prSet/>
      <dgm:spPr/>
      <dgm:t>
        <a:bodyPr/>
        <a:lstStyle/>
        <a:p>
          <a:endParaRPr lang="en-US"/>
        </a:p>
      </dgm:t>
    </dgm:pt>
    <dgm:pt modelId="{57E08F25-DE83-B448-AC54-9147C3349B2D}">
      <dgm:prSet phldrT="[Text]"/>
      <dgm:spPr/>
      <dgm:t>
        <a:bodyPr/>
        <a:lstStyle/>
        <a:p>
          <a:r>
            <a:rPr lang="en-US" dirty="0"/>
            <a:t>Other Experiences</a:t>
          </a:r>
        </a:p>
      </dgm:t>
    </dgm:pt>
    <dgm:pt modelId="{B89C317D-FC38-164A-BE71-DFF6CF576AF2}" type="parTrans" cxnId="{E2DAE70D-8BC8-F346-AEF0-FFB99C328642}">
      <dgm:prSet/>
      <dgm:spPr/>
      <dgm:t>
        <a:bodyPr/>
        <a:lstStyle/>
        <a:p>
          <a:endParaRPr lang="en-US"/>
        </a:p>
      </dgm:t>
    </dgm:pt>
    <dgm:pt modelId="{F9709D5B-75AE-7646-849D-55053BB9DDDA}" type="sibTrans" cxnId="{E2DAE70D-8BC8-F346-AEF0-FFB99C328642}">
      <dgm:prSet/>
      <dgm:spPr/>
      <dgm:t>
        <a:bodyPr/>
        <a:lstStyle/>
        <a:p>
          <a:endParaRPr lang="en-US"/>
        </a:p>
      </dgm:t>
    </dgm:pt>
    <dgm:pt modelId="{BFF2120D-5829-FF4A-9CD9-1488FBB67EAC}">
      <dgm:prSet phldrT="[Text]"/>
      <dgm:spPr>
        <a:ln>
          <a:solidFill>
            <a:srgbClr val="FF9300"/>
          </a:solidFill>
        </a:ln>
      </dgm:spPr>
      <dgm:t>
        <a:bodyPr/>
        <a:lstStyle/>
        <a:p>
          <a:r>
            <a:rPr lang="en-US" dirty="0"/>
            <a:t>Core of Discipline</a:t>
          </a:r>
        </a:p>
      </dgm:t>
    </dgm:pt>
    <dgm:pt modelId="{14BF827A-F5C9-3B47-B1A4-AD3B8143E27D}" type="parTrans" cxnId="{F88481F0-AFB5-2646-A6DC-F70D9A93CCB2}">
      <dgm:prSet/>
      <dgm:spPr/>
      <dgm:t>
        <a:bodyPr/>
        <a:lstStyle/>
        <a:p>
          <a:endParaRPr lang="en-US"/>
        </a:p>
      </dgm:t>
    </dgm:pt>
    <dgm:pt modelId="{92B9FF38-B5D5-9D4F-883F-2F56DD35DF7A}" type="sibTrans" cxnId="{F88481F0-AFB5-2646-A6DC-F70D9A93CCB2}">
      <dgm:prSet/>
      <dgm:spPr/>
      <dgm:t>
        <a:bodyPr/>
        <a:lstStyle/>
        <a:p>
          <a:endParaRPr lang="en-US"/>
        </a:p>
      </dgm:t>
    </dgm:pt>
    <dgm:pt modelId="{6C75794D-5E34-994F-91B7-7DE46ABB9422}">
      <dgm:prSet phldrT="[Text]"/>
      <dgm:spPr>
        <a:ln>
          <a:solidFill>
            <a:srgbClr val="7030A0"/>
          </a:solidFill>
        </a:ln>
      </dgm:spPr>
      <dgm:t>
        <a:bodyPr/>
        <a:lstStyle/>
        <a:p>
          <a:endParaRPr lang="en-US" dirty="0"/>
        </a:p>
      </dgm:t>
    </dgm:pt>
    <dgm:pt modelId="{AB7C26EE-6E29-8E41-8AA5-21C8E7D297E1}" type="parTrans" cxnId="{9036FD4E-4C41-CD42-B456-A60CF5786F46}">
      <dgm:prSet/>
      <dgm:spPr/>
      <dgm:t>
        <a:bodyPr/>
        <a:lstStyle/>
        <a:p>
          <a:endParaRPr lang="en-US"/>
        </a:p>
      </dgm:t>
    </dgm:pt>
    <dgm:pt modelId="{12E186CA-5B09-5442-8DA6-63E3E6B5E7C0}" type="sibTrans" cxnId="{9036FD4E-4C41-CD42-B456-A60CF5786F46}">
      <dgm:prSet/>
      <dgm:spPr/>
      <dgm:t>
        <a:bodyPr/>
        <a:lstStyle/>
        <a:p>
          <a:endParaRPr lang="en-US"/>
        </a:p>
      </dgm:t>
    </dgm:pt>
    <dgm:pt modelId="{F9983D23-82BC-0A40-889C-C4BFFF947867}">
      <dgm:prSet phldrT="[Text]"/>
      <dgm:spPr>
        <a:ln>
          <a:solidFill>
            <a:schemeClr val="accent3"/>
          </a:solidFill>
        </a:ln>
      </dgm:spPr>
      <dgm:t>
        <a:bodyPr/>
        <a:lstStyle/>
        <a:p>
          <a:r>
            <a:rPr lang="en-US" dirty="0"/>
            <a:t>Transition to Discipline</a:t>
          </a:r>
        </a:p>
      </dgm:t>
    </dgm:pt>
    <dgm:pt modelId="{231AE62D-8A21-BD4C-8C86-40DD44B30140}" type="parTrans" cxnId="{8E0B80EC-89F1-B34F-8063-9EBA272E543E}">
      <dgm:prSet/>
      <dgm:spPr/>
      <dgm:t>
        <a:bodyPr/>
        <a:lstStyle/>
        <a:p>
          <a:endParaRPr lang="en-US"/>
        </a:p>
      </dgm:t>
    </dgm:pt>
    <dgm:pt modelId="{64EBEF03-54C4-E444-8F6A-342E870951F4}" type="sibTrans" cxnId="{8E0B80EC-89F1-B34F-8063-9EBA272E543E}">
      <dgm:prSet/>
      <dgm:spPr/>
      <dgm:t>
        <a:bodyPr/>
        <a:lstStyle/>
        <a:p>
          <a:endParaRPr lang="en-US"/>
        </a:p>
      </dgm:t>
    </dgm:pt>
    <dgm:pt modelId="{058CE3E0-0A71-FA44-9D59-C083A5DC3841}">
      <dgm:prSet phldrT="[Text]"/>
      <dgm:spPr>
        <a:ln>
          <a:solidFill>
            <a:schemeClr val="accent4"/>
          </a:solidFill>
        </a:ln>
      </dgm:spPr>
      <dgm:t>
        <a:bodyPr/>
        <a:lstStyle/>
        <a:p>
          <a:r>
            <a:rPr lang="en-US" dirty="0"/>
            <a:t>Transition to Practice</a:t>
          </a:r>
        </a:p>
      </dgm:t>
    </dgm:pt>
    <dgm:pt modelId="{4ACF7A0A-85C0-DF41-ABEC-1EBF0B2238D3}" type="parTrans" cxnId="{1B84CE61-CC09-A241-96E3-1DBC38D9D716}">
      <dgm:prSet/>
      <dgm:spPr/>
      <dgm:t>
        <a:bodyPr/>
        <a:lstStyle/>
        <a:p>
          <a:endParaRPr lang="en-US"/>
        </a:p>
      </dgm:t>
    </dgm:pt>
    <dgm:pt modelId="{154E2DB4-E279-9544-BC74-AA6713050F37}" type="sibTrans" cxnId="{1B84CE61-CC09-A241-96E3-1DBC38D9D716}">
      <dgm:prSet/>
      <dgm:spPr/>
      <dgm:t>
        <a:bodyPr/>
        <a:lstStyle/>
        <a:p>
          <a:endParaRPr lang="en-US"/>
        </a:p>
      </dgm:t>
    </dgm:pt>
    <dgm:pt modelId="{2974AC6A-0097-3E4E-95E8-FA4D78CDE9A4}">
      <dgm:prSet phldrT="[Text]"/>
      <dgm:spPr>
        <a:ln>
          <a:solidFill>
            <a:srgbClr val="FF9300"/>
          </a:solidFill>
        </a:ln>
      </dgm:spPr>
      <dgm:t>
        <a:bodyPr/>
        <a:lstStyle/>
        <a:p>
          <a:endParaRPr lang="en-US" dirty="0"/>
        </a:p>
      </dgm:t>
    </dgm:pt>
    <dgm:pt modelId="{5AC90810-DC28-6141-973E-9093F23619C0}" type="parTrans" cxnId="{4AB024E3-B0D7-3347-9777-A1F22FB4C5C1}">
      <dgm:prSet/>
      <dgm:spPr/>
      <dgm:t>
        <a:bodyPr/>
        <a:lstStyle/>
        <a:p>
          <a:endParaRPr lang="en-US"/>
        </a:p>
      </dgm:t>
    </dgm:pt>
    <dgm:pt modelId="{B3E78BA9-63B1-6D42-B485-85B7A8FB7B42}" type="sibTrans" cxnId="{4AB024E3-B0D7-3347-9777-A1F22FB4C5C1}">
      <dgm:prSet/>
      <dgm:spPr/>
      <dgm:t>
        <a:bodyPr/>
        <a:lstStyle/>
        <a:p>
          <a:endParaRPr lang="en-US"/>
        </a:p>
      </dgm:t>
    </dgm:pt>
    <dgm:pt modelId="{676C1100-C5B3-2A4A-B074-051286991622}" type="pres">
      <dgm:prSet presAssocID="{AAA94F05-07FA-F44B-912B-767A0EB656F6}" presName="cycleMatrixDiagram" presStyleCnt="0">
        <dgm:presLayoutVars>
          <dgm:chMax val="1"/>
          <dgm:dir/>
          <dgm:animLvl val="lvl"/>
          <dgm:resizeHandles val="exact"/>
        </dgm:presLayoutVars>
      </dgm:prSet>
      <dgm:spPr/>
    </dgm:pt>
    <dgm:pt modelId="{CA171BEA-57C5-7447-B58D-9CF2F68A88C2}" type="pres">
      <dgm:prSet presAssocID="{AAA94F05-07FA-F44B-912B-767A0EB656F6}" presName="children" presStyleCnt="0"/>
      <dgm:spPr/>
    </dgm:pt>
    <dgm:pt modelId="{FA1E6C58-CFA7-D44E-AAB3-FA645A81C9C7}" type="pres">
      <dgm:prSet presAssocID="{AAA94F05-07FA-F44B-912B-767A0EB656F6}" presName="child1group" presStyleCnt="0"/>
      <dgm:spPr/>
    </dgm:pt>
    <dgm:pt modelId="{DA1F7036-8F89-4B41-A5C8-943924B039C2}" type="pres">
      <dgm:prSet presAssocID="{AAA94F05-07FA-F44B-912B-767A0EB656F6}" presName="child1" presStyleLbl="bgAcc1" presStyleIdx="0" presStyleCnt="4"/>
      <dgm:spPr/>
    </dgm:pt>
    <dgm:pt modelId="{9DAEE8F4-772B-B244-8AFC-4BB42CEE1D7E}" type="pres">
      <dgm:prSet presAssocID="{AAA94F05-07FA-F44B-912B-767A0EB656F6}" presName="child1Text" presStyleLbl="bgAcc1" presStyleIdx="0" presStyleCnt="4">
        <dgm:presLayoutVars>
          <dgm:bulletEnabled val="1"/>
        </dgm:presLayoutVars>
      </dgm:prSet>
      <dgm:spPr/>
    </dgm:pt>
    <dgm:pt modelId="{0146347D-6994-2D4C-BACD-10751FD154F0}" type="pres">
      <dgm:prSet presAssocID="{AAA94F05-07FA-F44B-912B-767A0EB656F6}" presName="child2group" presStyleCnt="0"/>
      <dgm:spPr/>
    </dgm:pt>
    <dgm:pt modelId="{F8F7514D-C731-4C44-8B99-CD66258220DC}" type="pres">
      <dgm:prSet presAssocID="{AAA94F05-07FA-F44B-912B-767A0EB656F6}" presName="child2" presStyleLbl="bgAcc1" presStyleIdx="1" presStyleCnt="4"/>
      <dgm:spPr/>
    </dgm:pt>
    <dgm:pt modelId="{E986528C-304B-3D42-8B9F-3F45228A5101}" type="pres">
      <dgm:prSet presAssocID="{AAA94F05-07FA-F44B-912B-767A0EB656F6}" presName="child2Text" presStyleLbl="bgAcc1" presStyleIdx="1" presStyleCnt="4">
        <dgm:presLayoutVars>
          <dgm:bulletEnabled val="1"/>
        </dgm:presLayoutVars>
      </dgm:prSet>
      <dgm:spPr/>
    </dgm:pt>
    <dgm:pt modelId="{B9204213-72B4-9A43-BF89-F0476ACB0033}" type="pres">
      <dgm:prSet presAssocID="{AAA94F05-07FA-F44B-912B-767A0EB656F6}" presName="child3group" presStyleCnt="0"/>
      <dgm:spPr/>
    </dgm:pt>
    <dgm:pt modelId="{90E97128-A27C-7948-8BD6-DE3548542E15}" type="pres">
      <dgm:prSet presAssocID="{AAA94F05-07FA-F44B-912B-767A0EB656F6}" presName="child3" presStyleLbl="bgAcc1" presStyleIdx="2" presStyleCnt="4"/>
      <dgm:spPr/>
    </dgm:pt>
    <dgm:pt modelId="{B0487C3B-E828-1B45-A574-8807F41934A2}" type="pres">
      <dgm:prSet presAssocID="{AAA94F05-07FA-F44B-912B-767A0EB656F6}" presName="child3Text" presStyleLbl="bgAcc1" presStyleIdx="2" presStyleCnt="4">
        <dgm:presLayoutVars>
          <dgm:bulletEnabled val="1"/>
        </dgm:presLayoutVars>
      </dgm:prSet>
      <dgm:spPr/>
    </dgm:pt>
    <dgm:pt modelId="{3CA978F0-7D2F-1D40-A0B3-100A94C91885}" type="pres">
      <dgm:prSet presAssocID="{AAA94F05-07FA-F44B-912B-767A0EB656F6}" presName="child4group" presStyleCnt="0"/>
      <dgm:spPr/>
    </dgm:pt>
    <dgm:pt modelId="{F021BD0F-21B5-CE4D-98F7-C8A228B1C5C5}" type="pres">
      <dgm:prSet presAssocID="{AAA94F05-07FA-F44B-912B-767A0EB656F6}" presName="child4" presStyleLbl="bgAcc1" presStyleIdx="3" presStyleCnt="4"/>
      <dgm:spPr/>
    </dgm:pt>
    <dgm:pt modelId="{FE148EC4-D87C-5C4E-9DC3-7ADCF7066C0F}" type="pres">
      <dgm:prSet presAssocID="{AAA94F05-07FA-F44B-912B-767A0EB656F6}" presName="child4Text" presStyleLbl="bgAcc1" presStyleIdx="3" presStyleCnt="4">
        <dgm:presLayoutVars>
          <dgm:bulletEnabled val="1"/>
        </dgm:presLayoutVars>
      </dgm:prSet>
      <dgm:spPr/>
    </dgm:pt>
    <dgm:pt modelId="{C1C28365-8E4D-4B41-8356-1D936AE6B9AF}" type="pres">
      <dgm:prSet presAssocID="{AAA94F05-07FA-F44B-912B-767A0EB656F6}" presName="childPlaceholder" presStyleCnt="0"/>
      <dgm:spPr/>
    </dgm:pt>
    <dgm:pt modelId="{2BC26427-73A7-8945-BEAF-69D0B2C06815}" type="pres">
      <dgm:prSet presAssocID="{AAA94F05-07FA-F44B-912B-767A0EB656F6}" presName="circle" presStyleCnt="0"/>
      <dgm:spPr/>
    </dgm:pt>
    <dgm:pt modelId="{8E4E95D0-16AE-1348-BACE-1A71DA2666F1}" type="pres">
      <dgm:prSet presAssocID="{AAA94F05-07FA-F44B-912B-767A0EB656F6}" presName="quadrant1" presStyleLbl="node1" presStyleIdx="0" presStyleCnt="4">
        <dgm:presLayoutVars>
          <dgm:chMax val="1"/>
          <dgm:bulletEnabled val="1"/>
        </dgm:presLayoutVars>
      </dgm:prSet>
      <dgm:spPr/>
    </dgm:pt>
    <dgm:pt modelId="{6ECD08CC-FC02-EA42-B065-8D4319EB0C6D}" type="pres">
      <dgm:prSet presAssocID="{AAA94F05-07FA-F44B-912B-767A0EB656F6}" presName="quadrant2" presStyleLbl="node1" presStyleIdx="1" presStyleCnt="4">
        <dgm:presLayoutVars>
          <dgm:chMax val="1"/>
          <dgm:bulletEnabled val="1"/>
        </dgm:presLayoutVars>
      </dgm:prSet>
      <dgm:spPr/>
    </dgm:pt>
    <dgm:pt modelId="{F697E39C-D1CD-BB49-BB40-6CCA48AC2C13}" type="pres">
      <dgm:prSet presAssocID="{AAA94F05-07FA-F44B-912B-767A0EB656F6}" presName="quadrant3" presStyleLbl="node1" presStyleIdx="2" presStyleCnt="4">
        <dgm:presLayoutVars>
          <dgm:chMax val="1"/>
          <dgm:bulletEnabled val="1"/>
        </dgm:presLayoutVars>
      </dgm:prSet>
      <dgm:spPr/>
    </dgm:pt>
    <dgm:pt modelId="{7E6BE49C-1752-9E4E-A590-DD003089FE9A}" type="pres">
      <dgm:prSet presAssocID="{AAA94F05-07FA-F44B-912B-767A0EB656F6}" presName="quadrant4" presStyleLbl="node1" presStyleIdx="3" presStyleCnt="4">
        <dgm:presLayoutVars>
          <dgm:chMax val="1"/>
          <dgm:bulletEnabled val="1"/>
        </dgm:presLayoutVars>
      </dgm:prSet>
      <dgm:spPr/>
    </dgm:pt>
    <dgm:pt modelId="{4FD39DAF-5A77-1948-ABD3-A30C647CB742}" type="pres">
      <dgm:prSet presAssocID="{AAA94F05-07FA-F44B-912B-767A0EB656F6}" presName="quadrantPlaceholder" presStyleCnt="0"/>
      <dgm:spPr/>
    </dgm:pt>
    <dgm:pt modelId="{33F08A91-B157-3746-A713-E5A1339D1BB6}" type="pres">
      <dgm:prSet presAssocID="{AAA94F05-07FA-F44B-912B-767A0EB656F6}" presName="center1" presStyleLbl="fgShp" presStyleIdx="0" presStyleCnt="2" custAng="5585596" custLinFactX="200000" custLinFactNeighborX="253812" custLinFactNeighborY="-5874"/>
      <dgm:spPr/>
    </dgm:pt>
    <dgm:pt modelId="{C87D2B31-8117-0048-80A4-67EA0B30DB93}" type="pres">
      <dgm:prSet presAssocID="{AAA94F05-07FA-F44B-912B-767A0EB656F6}" presName="center2" presStyleLbl="fgShp" presStyleIdx="1" presStyleCnt="2" custLinFactY="176923" custLinFactNeighborX="9406" custLinFactNeighborY="200000"/>
      <dgm:spPr/>
    </dgm:pt>
  </dgm:ptLst>
  <dgm:cxnLst>
    <dgm:cxn modelId="{E2DAE70D-8BC8-F346-AEF0-FFB99C328642}" srcId="{AAA94F05-07FA-F44B-912B-767A0EB656F6}" destId="{57E08F25-DE83-B448-AC54-9147C3349B2D}" srcOrd="3" destOrd="0" parTransId="{B89C317D-FC38-164A-BE71-DFF6CF576AF2}" sibTransId="{F9709D5B-75AE-7646-849D-55053BB9DDDA}"/>
    <dgm:cxn modelId="{042C6B12-553B-6348-9BB9-C7AB8D79CC7E}" type="presOf" srcId="{57E08F25-DE83-B448-AC54-9147C3349B2D}" destId="{7E6BE49C-1752-9E4E-A590-DD003089FE9A}" srcOrd="0" destOrd="0" presId="urn:microsoft.com/office/officeart/2005/8/layout/cycle4"/>
    <dgm:cxn modelId="{697FFF1D-31B3-8243-88F5-34A24B463F67}" type="presOf" srcId="{058CE3E0-0A71-FA44-9D59-C083A5DC3841}" destId="{9DAEE8F4-772B-B244-8AFC-4BB42CEE1D7E}" srcOrd="1" destOrd="0" presId="urn:microsoft.com/office/officeart/2005/8/layout/cycle4"/>
    <dgm:cxn modelId="{287EF91F-BBA1-6E48-8684-3D5BF9A30FDA}" type="presOf" srcId="{6C75794D-5E34-994F-91B7-7DE46ABB9422}" destId="{B0487C3B-E828-1B45-A574-8807F41934A2}" srcOrd="1" destOrd="0" presId="urn:microsoft.com/office/officeart/2005/8/layout/cycle4"/>
    <dgm:cxn modelId="{75E1532C-1B92-AD46-A99C-DA7C24939773}" srcId="{AAA94F05-07FA-F44B-912B-767A0EB656F6}" destId="{D04B6545-9A1C-2B4E-B6DB-B21D71AC2E4E}" srcOrd="0" destOrd="0" parTransId="{312E2A2A-41D3-294D-85F0-D7348446E49D}" sibTransId="{8D93AFB3-8A5C-E349-9BD6-AD0D8BCC5F00}"/>
    <dgm:cxn modelId="{9FFA9433-A652-ED46-B8EB-32D3746C17AF}" type="presOf" srcId="{2974AC6A-0097-3E4E-95E8-FA4D78CDE9A4}" destId="{F021BD0F-21B5-CE4D-98F7-C8A228B1C5C5}" srcOrd="0" destOrd="0" presId="urn:microsoft.com/office/officeart/2005/8/layout/cycle4"/>
    <dgm:cxn modelId="{567C9D36-601A-064A-A01E-652A3E053830}" srcId="{AAA94F05-07FA-F44B-912B-767A0EB656F6}" destId="{99E55FD8-1B62-D74B-9EAA-3B772593859A}" srcOrd="1" destOrd="0" parTransId="{511B543E-8783-6144-908A-B42ECF3C2D24}" sibTransId="{3466C40B-0E3B-3F4B-883A-6D814B67F70F}"/>
    <dgm:cxn modelId="{1BD66B3F-95B7-A446-BB12-0AC71D56C5FC}" type="presOf" srcId="{1B0B4878-F190-5445-95C4-F174472D5ACA}" destId="{F697E39C-D1CD-BB49-BB40-6CCA48AC2C13}" srcOrd="0" destOrd="0" presId="urn:microsoft.com/office/officeart/2005/8/layout/cycle4"/>
    <dgm:cxn modelId="{9036FD4E-4C41-CD42-B456-A60CF5786F46}" srcId="{1B0B4878-F190-5445-95C4-F174472D5ACA}" destId="{6C75794D-5E34-994F-91B7-7DE46ABB9422}" srcOrd="0" destOrd="0" parTransId="{AB7C26EE-6E29-8E41-8AA5-21C8E7D297E1}" sibTransId="{12E186CA-5B09-5442-8DA6-63E3E6B5E7C0}"/>
    <dgm:cxn modelId="{457FC152-3B4A-7248-984F-80087446FB3B}" type="presOf" srcId="{6C75794D-5E34-994F-91B7-7DE46ABB9422}" destId="{90E97128-A27C-7948-8BD6-DE3548542E15}" srcOrd="0" destOrd="0" presId="urn:microsoft.com/office/officeart/2005/8/layout/cycle4"/>
    <dgm:cxn modelId="{1B84CE61-CC09-A241-96E3-1DBC38D9D716}" srcId="{D04B6545-9A1C-2B4E-B6DB-B21D71AC2E4E}" destId="{058CE3E0-0A71-FA44-9D59-C083A5DC3841}" srcOrd="0" destOrd="0" parTransId="{4ACF7A0A-85C0-DF41-ABEC-1EBF0B2238D3}" sibTransId="{154E2DB4-E279-9544-BC74-AA6713050F37}"/>
    <dgm:cxn modelId="{BD233E77-2A6F-0E42-808F-35E1DBD1FCFC}" type="presOf" srcId="{D04B6545-9A1C-2B4E-B6DB-B21D71AC2E4E}" destId="{8E4E95D0-16AE-1348-BACE-1A71DA2666F1}" srcOrd="0" destOrd="0" presId="urn:microsoft.com/office/officeart/2005/8/layout/cycle4"/>
    <dgm:cxn modelId="{4DB6717E-95E8-2842-87CC-2397920C5DE4}" type="presOf" srcId="{F9983D23-82BC-0A40-889C-C4BFFF947867}" destId="{F8F7514D-C731-4C44-8B99-CD66258220DC}" srcOrd="0" destOrd="0" presId="urn:microsoft.com/office/officeart/2005/8/layout/cycle4"/>
    <dgm:cxn modelId="{4E4F857F-EA51-1248-ABE5-C5E8B7F3F25F}" type="presOf" srcId="{058CE3E0-0A71-FA44-9D59-C083A5DC3841}" destId="{DA1F7036-8F89-4B41-A5C8-943924B039C2}" srcOrd="0" destOrd="0" presId="urn:microsoft.com/office/officeart/2005/8/layout/cycle4"/>
    <dgm:cxn modelId="{54BA758E-FD40-204A-BF8D-9163EED1AAC5}" type="presOf" srcId="{61E5D2AB-8E77-C74A-9B21-DA8833AFADB4}" destId="{90E97128-A27C-7948-8BD6-DE3548542E15}" srcOrd="0" destOrd="1" presId="urn:microsoft.com/office/officeart/2005/8/layout/cycle4"/>
    <dgm:cxn modelId="{E7823090-3AB9-3E4F-B616-DF9CFE616470}" type="presOf" srcId="{F9983D23-82BC-0A40-889C-C4BFFF947867}" destId="{E986528C-304B-3D42-8B9F-3F45228A5101}" srcOrd="1" destOrd="0" presId="urn:microsoft.com/office/officeart/2005/8/layout/cycle4"/>
    <dgm:cxn modelId="{B6C595A8-2D13-DC40-A189-AB3A8E1E5E63}" srcId="{1B0B4878-F190-5445-95C4-F174472D5ACA}" destId="{61E5D2AB-8E77-C74A-9B21-DA8833AFADB4}" srcOrd="1" destOrd="0" parTransId="{2171DACA-CA88-0640-A112-CBB9412C1B91}" sibTransId="{04D8E73D-F4D2-7F40-9D57-ED383375CFB8}"/>
    <dgm:cxn modelId="{33988EC9-5E64-A649-8E42-6C4E4DDC7A04}" type="presOf" srcId="{BFF2120D-5829-FF4A-9CD9-1488FBB67EAC}" destId="{FE148EC4-D87C-5C4E-9DC3-7ADCF7066C0F}" srcOrd="1" destOrd="1" presId="urn:microsoft.com/office/officeart/2005/8/layout/cycle4"/>
    <dgm:cxn modelId="{887578D2-AAE0-DD41-8BBB-5AF9AE00EED6}" type="presOf" srcId="{99E55FD8-1B62-D74B-9EAA-3B772593859A}" destId="{6ECD08CC-FC02-EA42-B065-8D4319EB0C6D}" srcOrd="0" destOrd="0" presId="urn:microsoft.com/office/officeart/2005/8/layout/cycle4"/>
    <dgm:cxn modelId="{436C35DE-BCCF-3844-8314-2C3A3F213198}" type="presOf" srcId="{AAA94F05-07FA-F44B-912B-767A0EB656F6}" destId="{676C1100-C5B3-2A4A-B074-051286991622}" srcOrd="0" destOrd="0" presId="urn:microsoft.com/office/officeart/2005/8/layout/cycle4"/>
    <dgm:cxn modelId="{4AB024E3-B0D7-3347-9777-A1F22FB4C5C1}" srcId="{57E08F25-DE83-B448-AC54-9147C3349B2D}" destId="{2974AC6A-0097-3E4E-95E8-FA4D78CDE9A4}" srcOrd="0" destOrd="0" parTransId="{5AC90810-DC28-6141-973E-9093F23619C0}" sibTransId="{B3E78BA9-63B1-6D42-B485-85B7A8FB7B42}"/>
    <dgm:cxn modelId="{4A1B39E4-9F87-8D4A-BAE6-CA1BEC1501B1}" type="presOf" srcId="{2974AC6A-0097-3E4E-95E8-FA4D78CDE9A4}" destId="{FE148EC4-D87C-5C4E-9DC3-7ADCF7066C0F}" srcOrd="1" destOrd="0" presId="urn:microsoft.com/office/officeart/2005/8/layout/cycle4"/>
    <dgm:cxn modelId="{904053E8-5E6B-4743-A453-B9C8B0D165EB}" type="presOf" srcId="{BFF2120D-5829-FF4A-9CD9-1488FBB67EAC}" destId="{F021BD0F-21B5-CE4D-98F7-C8A228B1C5C5}" srcOrd="0" destOrd="1" presId="urn:microsoft.com/office/officeart/2005/8/layout/cycle4"/>
    <dgm:cxn modelId="{8E0B80EC-89F1-B34F-8063-9EBA272E543E}" srcId="{99E55FD8-1B62-D74B-9EAA-3B772593859A}" destId="{F9983D23-82BC-0A40-889C-C4BFFF947867}" srcOrd="0" destOrd="0" parTransId="{231AE62D-8A21-BD4C-8C86-40DD44B30140}" sibTransId="{64EBEF03-54C4-E444-8F6A-342E870951F4}"/>
    <dgm:cxn modelId="{F88481F0-AFB5-2646-A6DC-F70D9A93CCB2}" srcId="{57E08F25-DE83-B448-AC54-9147C3349B2D}" destId="{BFF2120D-5829-FF4A-9CD9-1488FBB67EAC}" srcOrd="1" destOrd="0" parTransId="{14BF827A-F5C9-3B47-B1A4-AD3B8143E27D}" sibTransId="{92B9FF38-B5D5-9D4F-883F-2F56DD35DF7A}"/>
    <dgm:cxn modelId="{1DADF1F4-DE37-D648-B770-FDB45B438DA0}" type="presOf" srcId="{61E5D2AB-8E77-C74A-9B21-DA8833AFADB4}" destId="{B0487C3B-E828-1B45-A574-8807F41934A2}" srcOrd="1" destOrd="1" presId="urn:microsoft.com/office/officeart/2005/8/layout/cycle4"/>
    <dgm:cxn modelId="{AEFB1DF7-689C-C641-8907-C91E6C2717B8}" srcId="{AAA94F05-07FA-F44B-912B-767A0EB656F6}" destId="{1B0B4878-F190-5445-95C4-F174472D5ACA}" srcOrd="2" destOrd="0" parTransId="{6AC74E43-5117-AD48-BB77-052DD662B0BB}" sibTransId="{3B85AD99-D8FA-E54E-8BDD-6383C02F23AC}"/>
    <dgm:cxn modelId="{10274A5C-C9A7-A648-AE3E-65E52FC18C5A}" type="presParOf" srcId="{676C1100-C5B3-2A4A-B074-051286991622}" destId="{CA171BEA-57C5-7447-B58D-9CF2F68A88C2}" srcOrd="0" destOrd="0" presId="urn:microsoft.com/office/officeart/2005/8/layout/cycle4"/>
    <dgm:cxn modelId="{CD68DDEA-0C75-4E42-A15F-E82D6934F9AD}" type="presParOf" srcId="{CA171BEA-57C5-7447-B58D-9CF2F68A88C2}" destId="{FA1E6C58-CFA7-D44E-AAB3-FA645A81C9C7}" srcOrd="0" destOrd="0" presId="urn:microsoft.com/office/officeart/2005/8/layout/cycle4"/>
    <dgm:cxn modelId="{F9DBB970-6278-E145-B897-1BD909CA4AD7}" type="presParOf" srcId="{FA1E6C58-CFA7-D44E-AAB3-FA645A81C9C7}" destId="{DA1F7036-8F89-4B41-A5C8-943924B039C2}" srcOrd="0" destOrd="0" presId="urn:microsoft.com/office/officeart/2005/8/layout/cycle4"/>
    <dgm:cxn modelId="{B9B11711-8A91-D546-8E3D-6AF69A41A3DA}" type="presParOf" srcId="{FA1E6C58-CFA7-D44E-AAB3-FA645A81C9C7}" destId="{9DAEE8F4-772B-B244-8AFC-4BB42CEE1D7E}" srcOrd="1" destOrd="0" presId="urn:microsoft.com/office/officeart/2005/8/layout/cycle4"/>
    <dgm:cxn modelId="{B2C95278-1354-3E41-BE64-FFEF95F4680A}" type="presParOf" srcId="{CA171BEA-57C5-7447-B58D-9CF2F68A88C2}" destId="{0146347D-6994-2D4C-BACD-10751FD154F0}" srcOrd="1" destOrd="0" presId="urn:microsoft.com/office/officeart/2005/8/layout/cycle4"/>
    <dgm:cxn modelId="{B41ECCB6-7AE5-8849-A778-96A992DCAC40}" type="presParOf" srcId="{0146347D-6994-2D4C-BACD-10751FD154F0}" destId="{F8F7514D-C731-4C44-8B99-CD66258220DC}" srcOrd="0" destOrd="0" presId="urn:microsoft.com/office/officeart/2005/8/layout/cycle4"/>
    <dgm:cxn modelId="{9AAFCB35-EFDC-2E4E-967A-9BB7644FB653}" type="presParOf" srcId="{0146347D-6994-2D4C-BACD-10751FD154F0}" destId="{E986528C-304B-3D42-8B9F-3F45228A5101}" srcOrd="1" destOrd="0" presId="urn:microsoft.com/office/officeart/2005/8/layout/cycle4"/>
    <dgm:cxn modelId="{4D61DCC5-5140-8A45-B046-ED2DD354AA4E}" type="presParOf" srcId="{CA171BEA-57C5-7447-B58D-9CF2F68A88C2}" destId="{B9204213-72B4-9A43-BF89-F0476ACB0033}" srcOrd="2" destOrd="0" presId="urn:microsoft.com/office/officeart/2005/8/layout/cycle4"/>
    <dgm:cxn modelId="{686AAA7D-4329-2A41-A3EE-267281C88C35}" type="presParOf" srcId="{B9204213-72B4-9A43-BF89-F0476ACB0033}" destId="{90E97128-A27C-7948-8BD6-DE3548542E15}" srcOrd="0" destOrd="0" presId="urn:microsoft.com/office/officeart/2005/8/layout/cycle4"/>
    <dgm:cxn modelId="{05F5F51A-C4BA-1244-A65E-187D5DF07158}" type="presParOf" srcId="{B9204213-72B4-9A43-BF89-F0476ACB0033}" destId="{B0487C3B-E828-1B45-A574-8807F41934A2}" srcOrd="1" destOrd="0" presId="urn:microsoft.com/office/officeart/2005/8/layout/cycle4"/>
    <dgm:cxn modelId="{AF687013-385A-F946-ACC7-F13DB76DC367}" type="presParOf" srcId="{CA171BEA-57C5-7447-B58D-9CF2F68A88C2}" destId="{3CA978F0-7D2F-1D40-A0B3-100A94C91885}" srcOrd="3" destOrd="0" presId="urn:microsoft.com/office/officeart/2005/8/layout/cycle4"/>
    <dgm:cxn modelId="{AE7B3545-07C9-2246-B6BF-026F30DA0468}" type="presParOf" srcId="{3CA978F0-7D2F-1D40-A0B3-100A94C91885}" destId="{F021BD0F-21B5-CE4D-98F7-C8A228B1C5C5}" srcOrd="0" destOrd="0" presId="urn:microsoft.com/office/officeart/2005/8/layout/cycle4"/>
    <dgm:cxn modelId="{1EEE6BCF-B367-B445-B18D-8C561FBEC223}" type="presParOf" srcId="{3CA978F0-7D2F-1D40-A0B3-100A94C91885}" destId="{FE148EC4-D87C-5C4E-9DC3-7ADCF7066C0F}" srcOrd="1" destOrd="0" presId="urn:microsoft.com/office/officeart/2005/8/layout/cycle4"/>
    <dgm:cxn modelId="{94C0AA91-5CDB-6641-B801-32C67215B4A6}" type="presParOf" srcId="{CA171BEA-57C5-7447-B58D-9CF2F68A88C2}" destId="{C1C28365-8E4D-4B41-8356-1D936AE6B9AF}" srcOrd="4" destOrd="0" presId="urn:microsoft.com/office/officeart/2005/8/layout/cycle4"/>
    <dgm:cxn modelId="{F190E5E0-2033-FF46-8A60-F5775ECFA59B}" type="presParOf" srcId="{676C1100-C5B3-2A4A-B074-051286991622}" destId="{2BC26427-73A7-8945-BEAF-69D0B2C06815}" srcOrd="1" destOrd="0" presId="urn:microsoft.com/office/officeart/2005/8/layout/cycle4"/>
    <dgm:cxn modelId="{A410D82B-8533-554C-B57C-B66C7A3F0EA6}" type="presParOf" srcId="{2BC26427-73A7-8945-BEAF-69D0B2C06815}" destId="{8E4E95D0-16AE-1348-BACE-1A71DA2666F1}" srcOrd="0" destOrd="0" presId="urn:microsoft.com/office/officeart/2005/8/layout/cycle4"/>
    <dgm:cxn modelId="{AC19DA21-A73C-B644-813A-ED1B193A1F8B}" type="presParOf" srcId="{2BC26427-73A7-8945-BEAF-69D0B2C06815}" destId="{6ECD08CC-FC02-EA42-B065-8D4319EB0C6D}" srcOrd="1" destOrd="0" presId="urn:microsoft.com/office/officeart/2005/8/layout/cycle4"/>
    <dgm:cxn modelId="{6EF36284-774E-224D-9624-B8717E7BA620}" type="presParOf" srcId="{2BC26427-73A7-8945-BEAF-69D0B2C06815}" destId="{F697E39C-D1CD-BB49-BB40-6CCA48AC2C13}" srcOrd="2" destOrd="0" presId="urn:microsoft.com/office/officeart/2005/8/layout/cycle4"/>
    <dgm:cxn modelId="{85AB08D3-6562-DD43-B62B-F37F9D703AFF}" type="presParOf" srcId="{2BC26427-73A7-8945-BEAF-69D0B2C06815}" destId="{7E6BE49C-1752-9E4E-A590-DD003089FE9A}" srcOrd="3" destOrd="0" presId="urn:microsoft.com/office/officeart/2005/8/layout/cycle4"/>
    <dgm:cxn modelId="{6B405A4E-EDE6-C441-9435-EF7D230C1B78}" type="presParOf" srcId="{2BC26427-73A7-8945-BEAF-69D0B2C06815}" destId="{4FD39DAF-5A77-1948-ABD3-A30C647CB742}" srcOrd="4" destOrd="0" presId="urn:microsoft.com/office/officeart/2005/8/layout/cycle4"/>
    <dgm:cxn modelId="{4871DE01-7434-D44D-A5A8-B6A950E471B3}" type="presParOf" srcId="{676C1100-C5B3-2A4A-B074-051286991622}" destId="{33F08A91-B157-3746-A713-E5A1339D1BB6}" srcOrd="2" destOrd="0" presId="urn:microsoft.com/office/officeart/2005/8/layout/cycle4"/>
    <dgm:cxn modelId="{91C37CEF-BA5D-5B43-BB2B-CC910CD02243}" type="presParOf" srcId="{676C1100-C5B3-2A4A-B074-051286991622}" destId="{C87D2B31-8117-0048-80A4-67EA0B30DB93}"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254A4-CB60-488B-82EE-523D73953971}"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DF3A46BB-179E-42C3-855E-C52ADF5F68E8}">
      <dgm:prSet custT="1"/>
      <dgm:spPr/>
      <dgm:t>
        <a:bodyPr/>
        <a:lstStyle/>
        <a:p>
          <a:r>
            <a:rPr lang="en-US" sz="2400" dirty="0"/>
            <a:t>01</a:t>
          </a:r>
        </a:p>
      </dgm:t>
    </dgm:pt>
    <dgm:pt modelId="{23349DAC-82D1-43EE-8D92-FF74980E124D}" type="parTrans" cxnId="{DA4CD1F1-0AFF-4272-8665-3C0F057D5D36}">
      <dgm:prSet/>
      <dgm:spPr/>
      <dgm:t>
        <a:bodyPr/>
        <a:lstStyle/>
        <a:p>
          <a:endParaRPr lang="en-US"/>
        </a:p>
      </dgm:t>
    </dgm:pt>
    <dgm:pt modelId="{C66226FB-8EB9-424A-BB7E-3C08389920B5}" type="sibTrans" cxnId="{DA4CD1F1-0AFF-4272-8665-3C0F057D5D36}">
      <dgm:prSet/>
      <dgm:spPr/>
      <dgm:t>
        <a:bodyPr/>
        <a:lstStyle/>
        <a:p>
          <a:endParaRPr lang="en-US"/>
        </a:p>
      </dgm:t>
    </dgm:pt>
    <dgm:pt modelId="{503EA5F6-1F9E-49B6-9A38-F84BEF4BC306}">
      <dgm:prSet custT="1"/>
      <dgm:spPr/>
      <dgm:t>
        <a:bodyPr/>
        <a:lstStyle/>
        <a:p>
          <a:r>
            <a:rPr lang="en-US" sz="2400" dirty="0"/>
            <a:t>Keep doing what you are doing</a:t>
          </a:r>
        </a:p>
      </dgm:t>
    </dgm:pt>
    <dgm:pt modelId="{7436B384-88F9-4ED3-85C6-2C6934A2824D}" type="parTrans" cxnId="{CB7CCBD0-4880-451F-A14E-EA0796ABD7A2}">
      <dgm:prSet/>
      <dgm:spPr/>
      <dgm:t>
        <a:bodyPr/>
        <a:lstStyle/>
        <a:p>
          <a:endParaRPr lang="en-US"/>
        </a:p>
      </dgm:t>
    </dgm:pt>
    <dgm:pt modelId="{3ABD9E46-4EE6-4962-A29A-6C85EF0B53E5}" type="sibTrans" cxnId="{CB7CCBD0-4880-451F-A14E-EA0796ABD7A2}">
      <dgm:prSet/>
      <dgm:spPr/>
      <dgm:t>
        <a:bodyPr/>
        <a:lstStyle/>
        <a:p>
          <a:endParaRPr lang="en-US"/>
        </a:p>
      </dgm:t>
    </dgm:pt>
    <dgm:pt modelId="{63C12098-A752-4EF6-988C-D23BDDD1DBD1}">
      <dgm:prSet custT="1"/>
      <dgm:spPr/>
      <dgm:t>
        <a:bodyPr/>
        <a:lstStyle/>
        <a:p>
          <a:r>
            <a:rPr lang="en-US" sz="2400" dirty="0"/>
            <a:t>02</a:t>
          </a:r>
        </a:p>
      </dgm:t>
    </dgm:pt>
    <dgm:pt modelId="{96AE7221-347D-4122-B19D-0E670A6E4EDF}" type="parTrans" cxnId="{BB906A3F-D972-4C43-B20B-15247A9A6C1D}">
      <dgm:prSet/>
      <dgm:spPr/>
      <dgm:t>
        <a:bodyPr/>
        <a:lstStyle/>
        <a:p>
          <a:endParaRPr lang="en-US"/>
        </a:p>
      </dgm:t>
    </dgm:pt>
    <dgm:pt modelId="{D9AD1833-8D3D-4FCD-86EE-8BF1221CC1F1}" type="sibTrans" cxnId="{BB906A3F-D972-4C43-B20B-15247A9A6C1D}">
      <dgm:prSet/>
      <dgm:spPr/>
      <dgm:t>
        <a:bodyPr/>
        <a:lstStyle/>
        <a:p>
          <a:endParaRPr lang="en-US"/>
        </a:p>
      </dgm:t>
    </dgm:pt>
    <dgm:pt modelId="{DF8621A1-6480-4144-954E-5B22FD245B3F}">
      <dgm:prSet custT="1"/>
      <dgm:spPr/>
      <dgm:t>
        <a:bodyPr/>
        <a:lstStyle/>
        <a:p>
          <a:r>
            <a:rPr lang="en-US" sz="2400" dirty="0"/>
            <a:t>Become familiar with the EPAs on which you may be asked to assess a resident.</a:t>
          </a:r>
        </a:p>
      </dgm:t>
    </dgm:pt>
    <dgm:pt modelId="{CE66FD52-D767-44F0-BD6F-F0FCBCFD14FF}" type="parTrans" cxnId="{85E56243-7423-412E-9755-409918C9D7A7}">
      <dgm:prSet/>
      <dgm:spPr/>
      <dgm:t>
        <a:bodyPr/>
        <a:lstStyle/>
        <a:p>
          <a:endParaRPr lang="en-US"/>
        </a:p>
      </dgm:t>
    </dgm:pt>
    <dgm:pt modelId="{09476863-8B4F-45D2-884B-CA769EFFF9F9}" type="sibTrans" cxnId="{85E56243-7423-412E-9755-409918C9D7A7}">
      <dgm:prSet/>
      <dgm:spPr/>
      <dgm:t>
        <a:bodyPr/>
        <a:lstStyle/>
        <a:p>
          <a:endParaRPr lang="en-US"/>
        </a:p>
      </dgm:t>
    </dgm:pt>
    <dgm:pt modelId="{D239C02A-7154-6046-8C43-A2F183650517}" type="pres">
      <dgm:prSet presAssocID="{B09254A4-CB60-488B-82EE-523D73953971}" presName="Name0" presStyleCnt="0">
        <dgm:presLayoutVars>
          <dgm:dir/>
          <dgm:animLvl val="lvl"/>
          <dgm:resizeHandles val="exact"/>
        </dgm:presLayoutVars>
      </dgm:prSet>
      <dgm:spPr/>
    </dgm:pt>
    <dgm:pt modelId="{BDC25017-5A82-0345-AD04-E35B8701A2CD}" type="pres">
      <dgm:prSet presAssocID="{DF3A46BB-179E-42C3-855E-C52ADF5F68E8}" presName="linNode" presStyleCnt="0"/>
      <dgm:spPr/>
    </dgm:pt>
    <dgm:pt modelId="{6A60A016-A29F-254E-8D4A-1A826C3193C4}" type="pres">
      <dgm:prSet presAssocID="{DF3A46BB-179E-42C3-855E-C52ADF5F68E8}" presName="parentText" presStyleLbl="alignNode1" presStyleIdx="0" presStyleCnt="2" custScaleX="49628" custScaleY="15658">
        <dgm:presLayoutVars>
          <dgm:chMax val="1"/>
          <dgm:bulletEnabled/>
        </dgm:presLayoutVars>
      </dgm:prSet>
      <dgm:spPr/>
    </dgm:pt>
    <dgm:pt modelId="{59F9CFB4-ADA3-2E41-AA55-C394120A0B9A}" type="pres">
      <dgm:prSet presAssocID="{DF3A46BB-179E-42C3-855E-C52ADF5F68E8}" presName="descendantText" presStyleLbl="alignAccFollowNode1" presStyleIdx="0" presStyleCnt="2" custScaleX="100016" custScaleY="15872">
        <dgm:presLayoutVars>
          <dgm:bulletEnabled/>
        </dgm:presLayoutVars>
      </dgm:prSet>
      <dgm:spPr/>
    </dgm:pt>
    <dgm:pt modelId="{8F22540A-D646-0745-83AB-1C9D1D0B1D9B}" type="pres">
      <dgm:prSet presAssocID="{C66226FB-8EB9-424A-BB7E-3C08389920B5}" presName="sp" presStyleCnt="0"/>
      <dgm:spPr/>
    </dgm:pt>
    <dgm:pt modelId="{1A1F2D25-A81C-4242-A959-C35564EFBD2D}" type="pres">
      <dgm:prSet presAssocID="{63C12098-A752-4EF6-988C-D23BDDD1DBD1}" presName="linNode" presStyleCnt="0"/>
      <dgm:spPr/>
    </dgm:pt>
    <dgm:pt modelId="{4047FA2D-6155-9445-9614-6945116131B8}" type="pres">
      <dgm:prSet presAssocID="{63C12098-A752-4EF6-988C-D23BDDD1DBD1}" presName="parentText" presStyleLbl="alignNode1" presStyleIdx="1" presStyleCnt="2" custScaleX="49628" custScaleY="15658" custLinFactNeighborX="-200">
        <dgm:presLayoutVars>
          <dgm:chMax val="1"/>
          <dgm:bulletEnabled/>
        </dgm:presLayoutVars>
      </dgm:prSet>
      <dgm:spPr/>
    </dgm:pt>
    <dgm:pt modelId="{B84E748E-A9D1-084D-B851-8876B73C78D7}" type="pres">
      <dgm:prSet presAssocID="{63C12098-A752-4EF6-988C-D23BDDD1DBD1}" presName="descendantText" presStyleLbl="alignAccFollowNode1" presStyleIdx="1" presStyleCnt="2" custScaleX="100016" custScaleY="15872">
        <dgm:presLayoutVars>
          <dgm:bulletEnabled/>
        </dgm:presLayoutVars>
      </dgm:prSet>
      <dgm:spPr/>
    </dgm:pt>
  </dgm:ptLst>
  <dgm:cxnLst>
    <dgm:cxn modelId="{83675E39-7A4B-7F48-AFFD-1287134C750A}" type="presOf" srcId="{B09254A4-CB60-488B-82EE-523D73953971}" destId="{D239C02A-7154-6046-8C43-A2F183650517}" srcOrd="0" destOrd="0" presId="urn:microsoft.com/office/officeart/2016/7/layout/VerticalSolidActionList"/>
    <dgm:cxn modelId="{BB906A3F-D972-4C43-B20B-15247A9A6C1D}" srcId="{B09254A4-CB60-488B-82EE-523D73953971}" destId="{63C12098-A752-4EF6-988C-D23BDDD1DBD1}" srcOrd="1" destOrd="0" parTransId="{96AE7221-347D-4122-B19D-0E670A6E4EDF}" sibTransId="{D9AD1833-8D3D-4FCD-86EE-8BF1221CC1F1}"/>
    <dgm:cxn modelId="{85E56243-7423-412E-9755-409918C9D7A7}" srcId="{63C12098-A752-4EF6-988C-D23BDDD1DBD1}" destId="{DF8621A1-6480-4144-954E-5B22FD245B3F}" srcOrd="0" destOrd="0" parTransId="{CE66FD52-D767-44F0-BD6F-F0FCBCFD14FF}" sibTransId="{09476863-8B4F-45D2-884B-CA769EFFF9F9}"/>
    <dgm:cxn modelId="{3B505B58-B059-CF4D-AF5C-0D49CF9271DF}" type="presOf" srcId="{63C12098-A752-4EF6-988C-D23BDDD1DBD1}" destId="{4047FA2D-6155-9445-9614-6945116131B8}" srcOrd="0" destOrd="0" presId="urn:microsoft.com/office/officeart/2016/7/layout/VerticalSolidActionList"/>
    <dgm:cxn modelId="{7861F75E-D8D5-A548-99A7-2E4C8396B11B}" type="presOf" srcId="{DF8621A1-6480-4144-954E-5B22FD245B3F}" destId="{B84E748E-A9D1-084D-B851-8876B73C78D7}" srcOrd="0" destOrd="0" presId="urn:microsoft.com/office/officeart/2016/7/layout/VerticalSolidActionList"/>
    <dgm:cxn modelId="{40E63D69-1CF0-5F46-A90E-135F150C6DB3}" type="presOf" srcId="{503EA5F6-1F9E-49B6-9A38-F84BEF4BC306}" destId="{59F9CFB4-ADA3-2E41-AA55-C394120A0B9A}" srcOrd="0" destOrd="0" presId="urn:microsoft.com/office/officeart/2016/7/layout/VerticalSolidActionList"/>
    <dgm:cxn modelId="{5C3CC270-72A2-B34D-B604-AD1487C53B34}" type="presOf" srcId="{DF3A46BB-179E-42C3-855E-C52ADF5F68E8}" destId="{6A60A016-A29F-254E-8D4A-1A826C3193C4}" srcOrd="0" destOrd="0" presId="urn:microsoft.com/office/officeart/2016/7/layout/VerticalSolidActionList"/>
    <dgm:cxn modelId="{CB7CCBD0-4880-451F-A14E-EA0796ABD7A2}" srcId="{DF3A46BB-179E-42C3-855E-C52ADF5F68E8}" destId="{503EA5F6-1F9E-49B6-9A38-F84BEF4BC306}" srcOrd="0" destOrd="0" parTransId="{7436B384-88F9-4ED3-85C6-2C6934A2824D}" sibTransId="{3ABD9E46-4EE6-4962-A29A-6C85EF0B53E5}"/>
    <dgm:cxn modelId="{DA4CD1F1-0AFF-4272-8665-3C0F057D5D36}" srcId="{B09254A4-CB60-488B-82EE-523D73953971}" destId="{DF3A46BB-179E-42C3-855E-C52ADF5F68E8}" srcOrd="0" destOrd="0" parTransId="{23349DAC-82D1-43EE-8D92-FF74980E124D}" sibTransId="{C66226FB-8EB9-424A-BB7E-3C08389920B5}"/>
    <dgm:cxn modelId="{03E0CEE8-34F5-3B48-86E6-548EF7E6FF48}" type="presParOf" srcId="{D239C02A-7154-6046-8C43-A2F183650517}" destId="{BDC25017-5A82-0345-AD04-E35B8701A2CD}" srcOrd="0" destOrd="0" presId="urn:microsoft.com/office/officeart/2016/7/layout/VerticalSolidActionList"/>
    <dgm:cxn modelId="{8CA439EF-44A7-0642-9B3F-6B68BA829FBB}" type="presParOf" srcId="{BDC25017-5A82-0345-AD04-E35B8701A2CD}" destId="{6A60A016-A29F-254E-8D4A-1A826C3193C4}" srcOrd="0" destOrd="0" presId="urn:microsoft.com/office/officeart/2016/7/layout/VerticalSolidActionList"/>
    <dgm:cxn modelId="{27A97C69-47DD-0E40-AEC7-5BA45BD6D67F}" type="presParOf" srcId="{BDC25017-5A82-0345-AD04-E35B8701A2CD}" destId="{59F9CFB4-ADA3-2E41-AA55-C394120A0B9A}" srcOrd="1" destOrd="0" presId="urn:microsoft.com/office/officeart/2016/7/layout/VerticalSolidActionList"/>
    <dgm:cxn modelId="{9FE1A44C-1ABC-224B-B329-8EB14A14C51D}" type="presParOf" srcId="{D239C02A-7154-6046-8C43-A2F183650517}" destId="{8F22540A-D646-0745-83AB-1C9D1D0B1D9B}" srcOrd="1" destOrd="0" presId="urn:microsoft.com/office/officeart/2016/7/layout/VerticalSolidActionList"/>
    <dgm:cxn modelId="{C7820FFA-B193-9F4B-A9F4-9E0E9106EF6A}" type="presParOf" srcId="{D239C02A-7154-6046-8C43-A2F183650517}" destId="{1A1F2D25-A81C-4242-A959-C35564EFBD2D}" srcOrd="2" destOrd="0" presId="urn:microsoft.com/office/officeart/2016/7/layout/VerticalSolidActionList"/>
    <dgm:cxn modelId="{0DD515BB-92A9-684D-B313-1D057EC5522E}" type="presParOf" srcId="{1A1F2D25-A81C-4242-A959-C35564EFBD2D}" destId="{4047FA2D-6155-9445-9614-6945116131B8}" srcOrd="0" destOrd="0" presId="urn:microsoft.com/office/officeart/2016/7/layout/VerticalSolidActionList"/>
    <dgm:cxn modelId="{2298555D-EEBA-324D-BBFC-2C4692204744}" type="presParOf" srcId="{1A1F2D25-A81C-4242-A959-C35564EFBD2D}" destId="{B84E748E-A9D1-084D-B851-8876B73C78D7}"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9254A4-CB60-488B-82EE-523D73953971}"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DF3A46BB-179E-42C3-855E-C52ADF5F68E8}">
      <dgm:prSet custT="1"/>
      <dgm:spPr/>
      <dgm:t>
        <a:bodyPr/>
        <a:lstStyle/>
        <a:p>
          <a:r>
            <a:rPr lang="en-US" sz="2400" dirty="0"/>
            <a:t>01</a:t>
          </a:r>
        </a:p>
      </dgm:t>
    </dgm:pt>
    <dgm:pt modelId="{23349DAC-82D1-43EE-8D92-FF74980E124D}" type="parTrans" cxnId="{DA4CD1F1-0AFF-4272-8665-3C0F057D5D36}">
      <dgm:prSet/>
      <dgm:spPr/>
      <dgm:t>
        <a:bodyPr/>
        <a:lstStyle/>
        <a:p>
          <a:endParaRPr lang="en-US"/>
        </a:p>
      </dgm:t>
    </dgm:pt>
    <dgm:pt modelId="{C66226FB-8EB9-424A-BB7E-3C08389920B5}" type="sibTrans" cxnId="{DA4CD1F1-0AFF-4272-8665-3C0F057D5D36}">
      <dgm:prSet/>
      <dgm:spPr/>
      <dgm:t>
        <a:bodyPr/>
        <a:lstStyle/>
        <a:p>
          <a:endParaRPr lang="en-US"/>
        </a:p>
      </dgm:t>
    </dgm:pt>
    <dgm:pt modelId="{503EA5F6-1F9E-49B6-9A38-F84BEF4BC306}">
      <dgm:prSet custT="1"/>
      <dgm:spPr/>
      <dgm:t>
        <a:bodyPr/>
        <a:lstStyle/>
        <a:p>
          <a:r>
            <a:rPr lang="en-US" sz="2400" dirty="0"/>
            <a:t>Keep doing what you are doing</a:t>
          </a:r>
        </a:p>
      </dgm:t>
    </dgm:pt>
    <dgm:pt modelId="{7436B384-88F9-4ED3-85C6-2C6934A2824D}" type="parTrans" cxnId="{CB7CCBD0-4880-451F-A14E-EA0796ABD7A2}">
      <dgm:prSet/>
      <dgm:spPr/>
      <dgm:t>
        <a:bodyPr/>
        <a:lstStyle/>
        <a:p>
          <a:endParaRPr lang="en-US"/>
        </a:p>
      </dgm:t>
    </dgm:pt>
    <dgm:pt modelId="{3ABD9E46-4EE6-4962-A29A-6C85EF0B53E5}" type="sibTrans" cxnId="{CB7CCBD0-4880-451F-A14E-EA0796ABD7A2}">
      <dgm:prSet/>
      <dgm:spPr/>
      <dgm:t>
        <a:bodyPr/>
        <a:lstStyle/>
        <a:p>
          <a:endParaRPr lang="en-US"/>
        </a:p>
      </dgm:t>
    </dgm:pt>
    <dgm:pt modelId="{63C12098-A752-4EF6-988C-D23BDDD1DBD1}">
      <dgm:prSet custT="1"/>
      <dgm:spPr/>
      <dgm:t>
        <a:bodyPr/>
        <a:lstStyle/>
        <a:p>
          <a:r>
            <a:rPr lang="en-US" sz="2400" dirty="0"/>
            <a:t>02</a:t>
          </a:r>
        </a:p>
      </dgm:t>
    </dgm:pt>
    <dgm:pt modelId="{96AE7221-347D-4122-B19D-0E670A6E4EDF}" type="parTrans" cxnId="{BB906A3F-D972-4C43-B20B-15247A9A6C1D}">
      <dgm:prSet/>
      <dgm:spPr/>
      <dgm:t>
        <a:bodyPr/>
        <a:lstStyle/>
        <a:p>
          <a:endParaRPr lang="en-US"/>
        </a:p>
      </dgm:t>
    </dgm:pt>
    <dgm:pt modelId="{D9AD1833-8D3D-4FCD-86EE-8BF1221CC1F1}" type="sibTrans" cxnId="{BB906A3F-D972-4C43-B20B-15247A9A6C1D}">
      <dgm:prSet/>
      <dgm:spPr/>
      <dgm:t>
        <a:bodyPr/>
        <a:lstStyle/>
        <a:p>
          <a:endParaRPr lang="en-US"/>
        </a:p>
      </dgm:t>
    </dgm:pt>
    <dgm:pt modelId="{DF8621A1-6480-4144-954E-5B22FD245B3F}">
      <dgm:prSet custT="1"/>
      <dgm:spPr/>
      <dgm:t>
        <a:bodyPr/>
        <a:lstStyle/>
        <a:p>
          <a:r>
            <a:rPr lang="en-US" sz="2400" dirty="0"/>
            <a:t>Become familiar with the EPAs on which you may be asked to assess a resident.</a:t>
          </a:r>
        </a:p>
      </dgm:t>
    </dgm:pt>
    <dgm:pt modelId="{CE66FD52-D767-44F0-BD6F-F0FCBCFD14FF}" type="parTrans" cxnId="{85E56243-7423-412E-9755-409918C9D7A7}">
      <dgm:prSet/>
      <dgm:spPr/>
      <dgm:t>
        <a:bodyPr/>
        <a:lstStyle/>
        <a:p>
          <a:endParaRPr lang="en-US"/>
        </a:p>
      </dgm:t>
    </dgm:pt>
    <dgm:pt modelId="{09476863-8B4F-45D2-884B-CA769EFFF9F9}" type="sibTrans" cxnId="{85E56243-7423-412E-9755-409918C9D7A7}">
      <dgm:prSet/>
      <dgm:spPr/>
      <dgm:t>
        <a:bodyPr/>
        <a:lstStyle/>
        <a:p>
          <a:endParaRPr lang="en-US"/>
        </a:p>
      </dgm:t>
    </dgm:pt>
    <dgm:pt modelId="{0BB72752-B6AC-471F-9265-24588AF7937F}">
      <dgm:prSet custT="1"/>
      <dgm:spPr/>
      <dgm:t>
        <a:bodyPr/>
        <a:lstStyle/>
        <a:p>
          <a:r>
            <a:rPr lang="en-US" sz="2400" dirty="0"/>
            <a:t>03</a:t>
          </a:r>
        </a:p>
      </dgm:t>
    </dgm:pt>
    <dgm:pt modelId="{52D88DDA-7639-4891-A352-C7B160513761}" type="parTrans" cxnId="{9C36C245-E35D-4593-99C3-8BA348E3A743}">
      <dgm:prSet/>
      <dgm:spPr/>
      <dgm:t>
        <a:bodyPr/>
        <a:lstStyle/>
        <a:p>
          <a:endParaRPr lang="en-US"/>
        </a:p>
      </dgm:t>
    </dgm:pt>
    <dgm:pt modelId="{2F1BFFE4-8F91-488E-B0BA-3A24524AC111}" type="sibTrans" cxnId="{9C36C245-E35D-4593-99C3-8BA348E3A743}">
      <dgm:prSet/>
      <dgm:spPr/>
      <dgm:t>
        <a:bodyPr/>
        <a:lstStyle/>
        <a:p>
          <a:endParaRPr lang="en-US"/>
        </a:p>
      </dgm:t>
    </dgm:pt>
    <dgm:pt modelId="{715405F9-E0B9-4A4E-9B57-7E10E99BEBB2}">
      <dgm:prSet custT="1"/>
      <dgm:spPr/>
      <dgm:t>
        <a:bodyPr/>
        <a:lstStyle/>
        <a:p>
          <a:r>
            <a:rPr lang="en-US" sz="2400" dirty="0"/>
            <a:t>When scenario arises that would fit one of the EPAs, discuss with the resident if this might be a chance to assess that EPA.</a:t>
          </a:r>
        </a:p>
      </dgm:t>
    </dgm:pt>
    <dgm:pt modelId="{532E386A-65EC-41C0-8B3B-C8DC86A9A8AE}" type="parTrans" cxnId="{8DBE8915-87CE-40C1-8C35-6847BB776DFD}">
      <dgm:prSet/>
      <dgm:spPr/>
      <dgm:t>
        <a:bodyPr/>
        <a:lstStyle/>
        <a:p>
          <a:endParaRPr lang="en-US"/>
        </a:p>
      </dgm:t>
    </dgm:pt>
    <dgm:pt modelId="{6793E49F-9CD4-4F1E-B688-D0E869C4433A}" type="sibTrans" cxnId="{8DBE8915-87CE-40C1-8C35-6847BB776DFD}">
      <dgm:prSet/>
      <dgm:spPr/>
      <dgm:t>
        <a:bodyPr/>
        <a:lstStyle/>
        <a:p>
          <a:endParaRPr lang="en-US"/>
        </a:p>
      </dgm:t>
    </dgm:pt>
    <dgm:pt modelId="{D239C02A-7154-6046-8C43-A2F183650517}" type="pres">
      <dgm:prSet presAssocID="{B09254A4-CB60-488B-82EE-523D73953971}" presName="Name0" presStyleCnt="0">
        <dgm:presLayoutVars>
          <dgm:dir/>
          <dgm:animLvl val="lvl"/>
          <dgm:resizeHandles val="exact"/>
        </dgm:presLayoutVars>
      </dgm:prSet>
      <dgm:spPr/>
    </dgm:pt>
    <dgm:pt modelId="{BDC25017-5A82-0345-AD04-E35B8701A2CD}" type="pres">
      <dgm:prSet presAssocID="{DF3A46BB-179E-42C3-855E-C52ADF5F68E8}" presName="linNode" presStyleCnt="0"/>
      <dgm:spPr/>
    </dgm:pt>
    <dgm:pt modelId="{6A60A016-A29F-254E-8D4A-1A826C3193C4}" type="pres">
      <dgm:prSet presAssocID="{DF3A46BB-179E-42C3-855E-C52ADF5F68E8}" presName="parentText" presStyleLbl="alignNode1" presStyleIdx="0" presStyleCnt="3" custScaleX="49628" custScaleY="15658">
        <dgm:presLayoutVars>
          <dgm:chMax val="1"/>
          <dgm:bulletEnabled/>
        </dgm:presLayoutVars>
      </dgm:prSet>
      <dgm:spPr/>
    </dgm:pt>
    <dgm:pt modelId="{59F9CFB4-ADA3-2E41-AA55-C394120A0B9A}" type="pres">
      <dgm:prSet presAssocID="{DF3A46BB-179E-42C3-855E-C52ADF5F68E8}" presName="descendantText" presStyleLbl="alignAccFollowNode1" presStyleIdx="0" presStyleCnt="3" custScaleY="15872">
        <dgm:presLayoutVars>
          <dgm:bulletEnabled/>
        </dgm:presLayoutVars>
      </dgm:prSet>
      <dgm:spPr/>
    </dgm:pt>
    <dgm:pt modelId="{8F22540A-D646-0745-83AB-1C9D1D0B1D9B}" type="pres">
      <dgm:prSet presAssocID="{C66226FB-8EB9-424A-BB7E-3C08389920B5}" presName="sp" presStyleCnt="0"/>
      <dgm:spPr/>
    </dgm:pt>
    <dgm:pt modelId="{1A1F2D25-A81C-4242-A959-C35564EFBD2D}" type="pres">
      <dgm:prSet presAssocID="{63C12098-A752-4EF6-988C-D23BDDD1DBD1}" presName="linNode" presStyleCnt="0"/>
      <dgm:spPr/>
    </dgm:pt>
    <dgm:pt modelId="{4047FA2D-6155-9445-9614-6945116131B8}" type="pres">
      <dgm:prSet presAssocID="{63C12098-A752-4EF6-988C-D23BDDD1DBD1}" presName="parentText" presStyleLbl="alignNode1" presStyleIdx="1" presStyleCnt="3" custScaleX="49628" custScaleY="15658" custLinFactNeighborX="-200">
        <dgm:presLayoutVars>
          <dgm:chMax val="1"/>
          <dgm:bulletEnabled/>
        </dgm:presLayoutVars>
      </dgm:prSet>
      <dgm:spPr/>
    </dgm:pt>
    <dgm:pt modelId="{B84E748E-A9D1-084D-B851-8876B73C78D7}" type="pres">
      <dgm:prSet presAssocID="{63C12098-A752-4EF6-988C-D23BDDD1DBD1}" presName="descendantText" presStyleLbl="alignAccFollowNode1" presStyleIdx="1" presStyleCnt="3" custScaleY="15872">
        <dgm:presLayoutVars>
          <dgm:bulletEnabled/>
        </dgm:presLayoutVars>
      </dgm:prSet>
      <dgm:spPr/>
    </dgm:pt>
    <dgm:pt modelId="{84B5CBBD-E099-E54D-8E90-09FF29687519}" type="pres">
      <dgm:prSet presAssocID="{D9AD1833-8D3D-4FCD-86EE-8BF1221CC1F1}" presName="sp" presStyleCnt="0"/>
      <dgm:spPr/>
    </dgm:pt>
    <dgm:pt modelId="{8AE41A71-A63E-2040-9CAF-FA489BFCDC13}" type="pres">
      <dgm:prSet presAssocID="{0BB72752-B6AC-471F-9265-24588AF7937F}" presName="linNode" presStyleCnt="0"/>
      <dgm:spPr/>
    </dgm:pt>
    <dgm:pt modelId="{F8AC283A-DA71-944F-8B7A-5E6A1DE56271}" type="pres">
      <dgm:prSet presAssocID="{0BB72752-B6AC-471F-9265-24588AF7937F}" presName="parentText" presStyleLbl="alignNode1" presStyleIdx="2" presStyleCnt="3" custScaleX="49628" custScaleY="15658">
        <dgm:presLayoutVars>
          <dgm:chMax val="1"/>
          <dgm:bulletEnabled/>
        </dgm:presLayoutVars>
      </dgm:prSet>
      <dgm:spPr/>
    </dgm:pt>
    <dgm:pt modelId="{3866BB30-C6E1-EB4B-8D07-7AA68266B222}" type="pres">
      <dgm:prSet presAssocID="{0BB72752-B6AC-471F-9265-24588AF7937F}" presName="descendantText" presStyleLbl="alignAccFollowNode1" presStyleIdx="2" presStyleCnt="3" custScaleY="15872">
        <dgm:presLayoutVars>
          <dgm:bulletEnabled/>
        </dgm:presLayoutVars>
      </dgm:prSet>
      <dgm:spPr/>
    </dgm:pt>
  </dgm:ptLst>
  <dgm:cxnLst>
    <dgm:cxn modelId="{8DBE8915-87CE-40C1-8C35-6847BB776DFD}" srcId="{0BB72752-B6AC-471F-9265-24588AF7937F}" destId="{715405F9-E0B9-4A4E-9B57-7E10E99BEBB2}" srcOrd="0" destOrd="0" parTransId="{532E386A-65EC-41C0-8B3B-C8DC86A9A8AE}" sibTransId="{6793E49F-9CD4-4F1E-B688-D0E869C4433A}"/>
    <dgm:cxn modelId="{83675E39-7A4B-7F48-AFFD-1287134C750A}" type="presOf" srcId="{B09254A4-CB60-488B-82EE-523D73953971}" destId="{D239C02A-7154-6046-8C43-A2F183650517}" srcOrd="0" destOrd="0" presId="urn:microsoft.com/office/officeart/2016/7/layout/VerticalSolidActionList"/>
    <dgm:cxn modelId="{BB906A3F-D972-4C43-B20B-15247A9A6C1D}" srcId="{B09254A4-CB60-488B-82EE-523D73953971}" destId="{63C12098-A752-4EF6-988C-D23BDDD1DBD1}" srcOrd="1" destOrd="0" parTransId="{96AE7221-347D-4122-B19D-0E670A6E4EDF}" sibTransId="{D9AD1833-8D3D-4FCD-86EE-8BF1221CC1F1}"/>
    <dgm:cxn modelId="{85E56243-7423-412E-9755-409918C9D7A7}" srcId="{63C12098-A752-4EF6-988C-D23BDDD1DBD1}" destId="{DF8621A1-6480-4144-954E-5B22FD245B3F}" srcOrd="0" destOrd="0" parTransId="{CE66FD52-D767-44F0-BD6F-F0FCBCFD14FF}" sibTransId="{09476863-8B4F-45D2-884B-CA769EFFF9F9}"/>
    <dgm:cxn modelId="{9C36C245-E35D-4593-99C3-8BA348E3A743}" srcId="{B09254A4-CB60-488B-82EE-523D73953971}" destId="{0BB72752-B6AC-471F-9265-24588AF7937F}" srcOrd="2" destOrd="0" parTransId="{52D88DDA-7639-4891-A352-C7B160513761}" sibTransId="{2F1BFFE4-8F91-488E-B0BA-3A24524AC111}"/>
    <dgm:cxn modelId="{3B505B58-B059-CF4D-AF5C-0D49CF9271DF}" type="presOf" srcId="{63C12098-A752-4EF6-988C-D23BDDD1DBD1}" destId="{4047FA2D-6155-9445-9614-6945116131B8}" srcOrd="0" destOrd="0" presId="urn:microsoft.com/office/officeart/2016/7/layout/VerticalSolidActionList"/>
    <dgm:cxn modelId="{7861F75E-D8D5-A548-99A7-2E4C8396B11B}" type="presOf" srcId="{DF8621A1-6480-4144-954E-5B22FD245B3F}" destId="{B84E748E-A9D1-084D-B851-8876B73C78D7}" srcOrd="0" destOrd="0" presId="urn:microsoft.com/office/officeart/2016/7/layout/VerticalSolidActionList"/>
    <dgm:cxn modelId="{40E63D69-1CF0-5F46-A90E-135F150C6DB3}" type="presOf" srcId="{503EA5F6-1F9E-49B6-9A38-F84BEF4BC306}" destId="{59F9CFB4-ADA3-2E41-AA55-C394120A0B9A}" srcOrd="0" destOrd="0" presId="urn:microsoft.com/office/officeart/2016/7/layout/VerticalSolidActionList"/>
    <dgm:cxn modelId="{5C3CC270-72A2-B34D-B604-AD1487C53B34}" type="presOf" srcId="{DF3A46BB-179E-42C3-855E-C52ADF5F68E8}" destId="{6A60A016-A29F-254E-8D4A-1A826C3193C4}" srcOrd="0" destOrd="0" presId="urn:microsoft.com/office/officeart/2016/7/layout/VerticalSolidActionList"/>
    <dgm:cxn modelId="{902371A4-07E0-374F-8E24-08B4C05182CB}" type="presOf" srcId="{715405F9-E0B9-4A4E-9B57-7E10E99BEBB2}" destId="{3866BB30-C6E1-EB4B-8D07-7AA68266B222}" srcOrd="0" destOrd="0" presId="urn:microsoft.com/office/officeart/2016/7/layout/VerticalSolidActionList"/>
    <dgm:cxn modelId="{77D222CE-DA2C-304F-8D89-7E591A8D6C70}" type="presOf" srcId="{0BB72752-B6AC-471F-9265-24588AF7937F}" destId="{F8AC283A-DA71-944F-8B7A-5E6A1DE56271}" srcOrd="0" destOrd="0" presId="urn:microsoft.com/office/officeart/2016/7/layout/VerticalSolidActionList"/>
    <dgm:cxn modelId="{CB7CCBD0-4880-451F-A14E-EA0796ABD7A2}" srcId="{DF3A46BB-179E-42C3-855E-C52ADF5F68E8}" destId="{503EA5F6-1F9E-49B6-9A38-F84BEF4BC306}" srcOrd="0" destOrd="0" parTransId="{7436B384-88F9-4ED3-85C6-2C6934A2824D}" sibTransId="{3ABD9E46-4EE6-4962-A29A-6C85EF0B53E5}"/>
    <dgm:cxn modelId="{DA4CD1F1-0AFF-4272-8665-3C0F057D5D36}" srcId="{B09254A4-CB60-488B-82EE-523D73953971}" destId="{DF3A46BB-179E-42C3-855E-C52ADF5F68E8}" srcOrd="0" destOrd="0" parTransId="{23349DAC-82D1-43EE-8D92-FF74980E124D}" sibTransId="{C66226FB-8EB9-424A-BB7E-3C08389920B5}"/>
    <dgm:cxn modelId="{03E0CEE8-34F5-3B48-86E6-548EF7E6FF48}" type="presParOf" srcId="{D239C02A-7154-6046-8C43-A2F183650517}" destId="{BDC25017-5A82-0345-AD04-E35B8701A2CD}" srcOrd="0" destOrd="0" presId="urn:microsoft.com/office/officeart/2016/7/layout/VerticalSolidActionList"/>
    <dgm:cxn modelId="{8CA439EF-44A7-0642-9B3F-6B68BA829FBB}" type="presParOf" srcId="{BDC25017-5A82-0345-AD04-E35B8701A2CD}" destId="{6A60A016-A29F-254E-8D4A-1A826C3193C4}" srcOrd="0" destOrd="0" presId="urn:microsoft.com/office/officeart/2016/7/layout/VerticalSolidActionList"/>
    <dgm:cxn modelId="{27A97C69-47DD-0E40-AEC7-5BA45BD6D67F}" type="presParOf" srcId="{BDC25017-5A82-0345-AD04-E35B8701A2CD}" destId="{59F9CFB4-ADA3-2E41-AA55-C394120A0B9A}" srcOrd="1" destOrd="0" presId="urn:microsoft.com/office/officeart/2016/7/layout/VerticalSolidActionList"/>
    <dgm:cxn modelId="{9FE1A44C-1ABC-224B-B329-8EB14A14C51D}" type="presParOf" srcId="{D239C02A-7154-6046-8C43-A2F183650517}" destId="{8F22540A-D646-0745-83AB-1C9D1D0B1D9B}" srcOrd="1" destOrd="0" presId="urn:microsoft.com/office/officeart/2016/7/layout/VerticalSolidActionList"/>
    <dgm:cxn modelId="{C7820FFA-B193-9F4B-A9F4-9E0E9106EF6A}" type="presParOf" srcId="{D239C02A-7154-6046-8C43-A2F183650517}" destId="{1A1F2D25-A81C-4242-A959-C35564EFBD2D}" srcOrd="2" destOrd="0" presId="urn:microsoft.com/office/officeart/2016/7/layout/VerticalSolidActionList"/>
    <dgm:cxn modelId="{0DD515BB-92A9-684D-B313-1D057EC5522E}" type="presParOf" srcId="{1A1F2D25-A81C-4242-A959-C35564EFBD2D}" destId="{4047FA2D-6155-9445-9614-6945116131B8}" srcOrd="0" destOrd="0" presId="urn:microsoft.com/office/officeart/2016/7/layout/VerticalSolidActionList"/>
    <dgm:cxn modelId="{2298555D-EEBA-324D-BBFC-2C4692204744}" type="presParOf" srcId="{1A1F2D25-A81C-4242-A959-C35564EFBD2D}" destId="{B84E748E-A9D1-084D-B851-8876B73C78D7}" srcOrd="1" destOrd="0" presId="urn:microsoft.com/office/officeart/2016/7/layout/VerticalSolidActionList"/>
    <dgm:cxn modelId="{0B32093B-7B25-F542-BD8C-D13597FD7F6D}" type="presParOf" srcId="{D239C02A-7154-6046-8C43-A2F183650517}" destId="{84B5CBBD-E099-E54D-8E90-09FF29687519}" srcOrd="3" destOrd="0" presId="urn:microsoft.com/office/officeart/2016/7/layout/VerticalSolidActionList"/>
    <dgm:cxn modelId="{F3E71899-A9CE-AC41-BAAF-27A077EA5CBC}" type="presParOf" srcId="{D239C02A-7154-6046-8C43-A2F183650517}" destId="{8AE41A71-A63E-2040-9CAF-FA489BFCDC13}" srcOrd="4" destOrd="0" presId="urn:microsoft.com/office/officeart/2016/7/layout/VerticalSolidActionList"/>
    <dgm:cxn modelId="{B07B1205-C161-CC4B-B7DB-E52720CA9FFB}" type="presParOf" srcId="{8AE41A71-A63E-2040-9CAF-FA489BFCDC13}" destId="{F8AC283A-DA71-944F-8B7A-5E6A1DE56271}" srcOrd="0" destOrd="0" presId="urn:microsoft.com/office/officeart/2016/7/layout/VerticalSolidActionList"/>
    <dgm:cxn modelId="{B53F0063-B314-A34C-93A1-6DBEC5EE43CA}" type="presParOf" srcId="{8AE41A71-A63E-2040-9CAF-FA489BFCDC13}" destId="{3866BB30-C6E1-EB4B-8D07-7AA68266B22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9254A4-CB60-488B-82EE-523D73953971}"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DF3A46BB-179E-42C3-855E-C52ADF5F68E8}">
      <dgm:prSet custT="1"/>
      <dgm:spPr/>
      <dgm:t>
        <a:bodyPr/>
        <a:lstStyle/>
        <a:p>
          <a:r>
            <a:rPr lang="en-US" sz="2400" dirty="0"/>
            <a:t>01</a:t>
          </a:r>
        </a:p>
      </dgm:t>
    </dgm:pt>
    <dgm:pt modelId="{23349DAC-82D1-43EE-8D92-FF74980E124D}" type="parTrans" cxnId="{DA4CD1F1-0AFF-4272-8665-3C0F057D5D36}">
      <dgm:prSet/>
      <dgm:spPr/>
      <dgm:t>
        <a:bodyPr/>
        <a:lstStyle/>
        <a:p>
          <a:endParaRPr lang="en-US"/>
        </a:p>
      </dgm:t>
    </dgm:pt>
    <dgm:pt modelId="{C66226FB-8EB9-424A-BB7E-3C08389920B5}" type="sibTrans" cxnId="{DA4CD1F1-0AFF-4272-8665-3C0F057D5D36}">
      <dgm:prSet/>
      <dgm:spPr/>
      <dgm:t>
        <a:bodyPr/>
        <a:lstStyle/>
        <a:p>
          <a:endParaRPr lang="en-US"/>
        </a:p>
      </dgm:t>
    </dgm:pt>
    <dgm:pt modelId="{503EA5F6-1F9E-49B6-9A38-F84BEF4BC306}">
      <dgm:prSet custT="1"/>
      <dgm:spPr/>
      <dgm:t>
        <a:bodyPr/>
        <a:lstStyle/>
        <a:p>
          <a:r>
            <a:rPr lang="en-US" sz="2400" dirty="0"/>
            <a:t>Keep doing what you are doing</a:t>
          </a:r>
        </a:p>
      </dgm:t>
    </dgm:pt>
    <dgm:pt modelId="{7436B384-88F9-4ED3-85C6-2C6934A2824D}" type="parTrans" cxnId="{CB7CCBD0-4880-451F-A14E-EA0796ABD7A2}">
      <dgm:prSet/>
      <dgm:spPr/>
      <dgm:t>
        <a:bodyPr/>
        <a:lstStyle/>
        <a:p>
          <a:endParaRPr lang="en-US"/>
        </a:p>
      </dgm:t>
    </dgm:pt>
    <dgm:pt modelId="{3ABD9E46-4EE6-4962-A29A-6C85EF0B53E5}" type="sibTrans" cxnId="{CB7CCBD0-4880-451F-A14E-EA0796ABD7A2}">
      <dgm:prSet/>
      <dgm:spPr/>
      <dgm:t>
        <a:bodyPr/>
        <a:lstStyle/>
        <a:p>
          <a:endParaRPr lang="en-US"/>
        </a:p>
      </dgm:t>
    </dgm:pt>
    <dgm:pt modelId="{63C12098-A752-4EF6-988C-D23BDDD1DBD1}">
      <dgm:prSet custT="1"/>
      <dgm:spPr/>
      <dgm:t>
        <a:bodyPr/>
        <a:lstStyle/>
        <a:p>
          <a:r>
            <a:rPr lang="en-US" sz="2400" dirty="0"/>
            <a:t>02</a:t>
          </a:r>
        </a:p>
      </dgm:t>
    </dgm:pt>
    <dgm:pt modelId="{96AE7221-347D-4122-B19D-0E670A6E4EDF}" type="parTrans" cxnId="{BB906A3F-D972-4C43-B20B-15247A9A6C1D}">
      <dgm:prSet/>
      <dgm:spPr/>
      <dgm:t>
        <a:bodyPr/>
        <a:lstStyle/>
        <a:p>
          <a:endParaRPr lang="en-US"/>
        </a:p>
      </dgm:t>
    </dgm:pt>
    <dgm:pt modelId="{D9AD1833-8D3D-4FCD-86EE-8BF1221CC1F1}" type="sibTrans" cxnId="{BB906A3F-D972-4C43-B20B-15247A9A6C1D}">
      <dgm:prSet/>
      <dgm:spPr/>
      <dgm:t>
        <a:bodyPr/>
        <a:lstStyle/>
        <a:p>
          <a:endParaRPr lang="en-US"/>
        </a:p>
      </dgm:t>
    </dgm:pt>
    <dgm:pt modelId="{DF8621A1-6480-4144-954E-5B22FD245B3F}">
      <dgm:prSet custT="1"/>
      <dgm:spPr/>
      <dgm:t>
        <a:bodyPr/>
        <a:lstStyle/>
        <a:p>
          <a:r>
            <a:rPr lang="en-US" sz="2400" dirty="0"/>
            <a:t>Become familiar with the EPAs on which you may be asked to assess a resident.</a:t>
          </a:r>
        </a:p>
      </dgm:t>
    </dgm:pt>
    <dgm:pt modelId="{CE66FD52-D767-44F0-BD6F-F0FCBCFD14FF}" type="parTrans" cxnId="{85E56243-7423-412E-9755-409918C9D7A7}">
      <dgm:prSet/>
      <dgm:spPr/>
      <dgm:t>
        <a:bodyPr/>
        <a:lstStyle/>
        <a:p>
          <a:endParaRPr lang="en-US"/>
        </a:p>
      </dgm:t>
    </dgm:pt>
    <dgm:pt modelId="{09476863-8B4F-45D2-884B-CA769EFFF9F9}" type="sibTrans" cxnId="{85E56243-7423-412E-9755-409918C9D7A7}">
      <dgm:prSet/>
      <dgm:spPr/>
      <dgm:t>
        <a:bodyPr/>
        <a:lstStyle/>
        <a:p>
          <a:endParaRPr lang="en-US"/>
        </a:p>
      </dgm:t>
    </dgm:pt>
    <dgm:pt modelId="{0BB72752-B6AC-471F-9265-24588AF7937F}">
      <dgm:prSet custT="1"/>
      <dgm:spPr/>
      <dgm:t>
        <a:bodyPr/>
        <a:lstStyle/>
        <a:p>
          <a:r>
            <a:rPr lang="en-US" sz="2400" dirty="0"/>
            <a:t>03</a:t>
          </a:r>
        </a:p>
      </dgm:t>
    </dgm:pt>
    <dgm:pt modelId="{52D88DDA-7639-4891-A352-C7B160513761}" type="parTrans" cxnId="{9C36C245-E35D-4593-99C3-8BA348E3A743}">
      <dgm:prSet/>
      <dgm:spPr/>
      <dgm:t>
        <a:bodyPr/>
        <a:lstStyle/>
        <a:p>
          <a:endParaRPr lang="en-US"/>
        </a:p>
      </dgm:t>
    </dgm:pt>
    <dgm:pt modelId="{2F1BFFE4-8F91-488E-B0BA-3A24524AC111}" type="sibTrans" cxnId="{9C36C245-E35D-4593-99C3-8BA348E3A743}">
      <dgm:prSet/>
      <dgm:spPr/>
      <dgm:t>
        <a:bodyPr/>
        <a:lstStyle/>
        <a:p>
          <a:endParaRPr lang="en-US"/>
        </a:p>
      </dgm:t>
    </dgm:pt>
    <dgm:pt modelId="{715405F9-E0B9-4A4E-9B57-7E10E99BEBB2}">
      <dgm:prSet custT="1"/>
      <dgm:spPr/>
      <dgm:t>
        <a:bodyPr/>
        <a:lstStyle/>
        <a:p>
          <a:r>
            <a:rPr lang="en-US" sz="2400" dirty="0"/>
            <a:t>When scenario arises that would fit one of the EPAs, discuss with the resident if this might be a chance to assess that EPA.</a:t>
          </a:r>
        </a:p>
      </dgm:t>
    </dgm:pt>
    <dgm:pt modelId="{532E386A-65EC-41C0-8B3B-C8DC86A9A8AE}" type="parTrans" cxnId="{8DBE8915-87CE-40C1-8C35-6847BB776DFD}">
      <dgm:prSet/>
      <dgm:spPr/>
      <dgm:t>
        <a:bodyPr/>
        <a:lstStyle/>
        <a:p>
          <a:endParaRPr lang="en-US"/>
        </a:p>
      </dgm:t>
    </dgm:pt>
    <dgm:pt modelId="{6793E49F-9CD4-4F1E-B688-D0E869C4433A}" type="sibTrans" cxnId="{8DBE8915-87CE-40C1-8C35-6847BB776DFD}">
      <dgm:prSet/>
      <dgm:spPr/>
      <dgm:t>
        <a:bodyPr/>
        <a:lstStyle/>
        <a:p>
          <a:endParaRPr lang="en-US"/>
        </a:p>
      </dgm:t>
    </dgm:pt>
    <dgm:pt modelId="{4A391D39-FA27-408F-9BC6-5503A917D754}">
      <dgm:prSet custT="1"/>
      <dgm:spPr/>
      <dgm:t>
        <a:bodyPr/>
        <a:lstStyle/>
        <a:p>
          <a:r>
            <a:rPr lang="en-US" sz="2400" dirty="0"/>
            <a:t>04</a:t>
          </a:r>
        </a:p>
      </dgm:t>
    </dgm:pt>
    <dgm:pt modelId="{E9B3C35F-8C29-4BF4-8879-5BA7A917E7CF}" type="parTrans" cxnId="{E7D5F04F-7451-4AB1-965F-9DB7740C727A}">
      <dgm:prSet/>
      <dgm:spPr/>
      <dgm:t>
        <a:bodyPr/>
        <a:lstStyle/>
        <a:p>
          <a:endParaRPr lang="en-US"/>
        </a:p>
      </dgm:t>
    </dgm:pt>
    <dgm:pt modelId="{96E63E51-DD43-4905-A2E5-285A9E95CBC7}" type="sibTrans" cxnId="{E7D5F04F-7451-4AB1-965F-9DB7740C727A}">
      <dgm:prSet/>
      <dgm:spPr/>
      <dgm:t>
        <a:bodyPr/>
        <a:lstStyle/>
        <a:p>
          <a:endParaRPr lang="en-US"/>
        </a:p>
      </dgm:t>
    </dgm:pt>
    <dgm:pt modelId="{4EB0ED7F-6A1A-48D8-83D1-2B3688D9C365}">
      <dgm:prSet custT="1"/>
      <dgm:spPr/>
      <dgm:t>
        <a:bodyPr/>
        <a:lstStyle/>
        <a:p>
          <a:r>
            <a:rPr lang="en-US" sz="2400" dirty="0"/>
            <a:t>Observe the resident doing the task of the EPA</a:t>
          </a:r>
        </a:p>
      </dgm:t>
    </dgm:pt>
    <dgm:pt modelId="{7EE03125-9A59-4669-A8F3-379F96A1D4E9}" type="parTrans" cxnId="{FBBC6875-FAE4-4C0F-B0C4-B9EAE752683D}">
      <dgm:prSet/>
      <dgm:spPr/>
      <dgm:t>
        <a:bodyPr/>
        <a:lstStyle/>
        <a:p>
          <a:endParaRPr lang="en-US"/>
        </a:p>
      </dgm:t>
    </dgm:pt>
    <dgm:pt modelId="{368F07AC-BE4F-45A4-817F-DFC14FB6D740}" type="sibTrans" cxnId="{FBBC6875-FAE4-4C0F-B0C4-B9EAE752683D}">
      <dgm:prSet/>
      <dgm:spPr/>
      <dgm:t>
        <a:bodyPr/>
        <a:lstStyle/>
        <a:p>
          <a:endParaRPr lang="en-US"/>
        </a:p>
      </dgm:t>
    </dgm:pt>
    <dgm:pt modelId="{D239C02A-7154-6046-8C43-A2F183650517}" type="pres">
      <dgm:prSet presAssocID="{B09254A4-CB60-488B-82EE-523D73953971}" presName="Name0" presStyleCnt="0">
        <dgm:presLayoutVars>
          <dgm:dir/>
          <dgm:animLvl val="lvl"/>
          <dgm:resizeHandles val="exact"/>
        </dgm:presLayoutVars>
      </dgm:prSet>
      <dgm:spPr/>
    </dgm:pt>
    <dgm:pt modelId="{BDC25017-5A82-0345-AD04-E35B8701A2CD}" type="pres">
      <dgm:prSet presAssocID="{DF3A46BB-179E-42C3-855E-C52ADF5F68E8}" presName="linNode" presStyleCnt="0"/>
      <dgm:spPr/>
    </dgm:pt>
    <dgm:pt modelId="{6A60A016-A29F-254E-8D4A-1A826C3193C4}" type="pres">
      <dgm:prSet presAssocID="{DF3A46BB-179E-42C3-855E-C52ADF5F68E8}" presName="parentText" presStyleLbl="alignNode1" presStyleIdx="0" presStyleCnt="4" custScaleX="49628" custScaleY="15658">
        <dgm:presLayoutVars>
          <dgm:chMax val="1"/>
          <dgm:bulletEnabled/>
        </dgm:presLayoutVars>
      </dgm:prSet>
      <dgm:spPr/>
    </dgm:pt>
    <dgm:pt modelId="{59F9CFB4-ADA3-2E41-AA55-C394120A0B9A}" type="pres">
      <dgm:prSet presAssocID="{DF3A46BB-179E-42C3-855E-C52ADF5F68E8}" presName="descendantText" presStyleLbl="alignAccFollowNode1" presStyleIdx="0" presStyleCnt="4" custScaleY="15872">
        <dgm:presLayoutVars>
          <dgm:bulletEnabled/>
        </dgm:presLayoutVars>
      </dgm:prSet>
      <dgm:spPr/>
    </dgm:pt>
    <dgm:pt modelId="{8F22540A-D646-0745-83AB-1C9D1D0B1D9B}" type="pres">
      <dgm:prSet presAssocID="{C66226FB-8EB9-424A-BB7E-3C08389920B5}" presName="sp" presStyleCnt="0"/>
      <dgm:spPr/>
    </dgm:pt>
    <dgm:pt modelId="{1A1F2D25-A81C-4242-A959-C35564EFBD2D}" type="pres">
      <dgm:prSet presAssocID="{63C12098-A752-4EF6-988C-D23BDDD1DBD1}" presName="linNode" presStyleCnt="0"/>
      <dgm:spPr/>
    </dgm:pt>
    <dgm:pt modelId="{4047FA2D-6155-9445-9614-6945116131B8}" type="pres">
      <dgm:prSet presAssocID="{63C12098-A752-4EF6-988C-D23BDDD1DBD1}" presName="parentText" presStyleLbl="alignNode1" presStyleIdx="1" presStyleCnt="4" custScaleX="49628" custScaleY="15658" custLinFactNeighborX="-200">
        <dgm:presLayoutVars>
          <dgm:chMax val="1"/>
          <dgm:bulletEnabled/>
        </dgm:presLayoutVars>
      </dgm:prSet>
      <dgm:spPr/>
    </dgm:pt>
    <dgm:pt modelId="{B84E748E-A9D1-084D-B851-8876B73C78D7}" type="pres">
      <dgm:prSet presAssocID="{63C12098-A752-4EF6-988C-D23BDDD1DBD1}" presName="descendantText" presStyleLbl="alignAccFollowNode1" presStyleIdx="1" presStyleCnt="4" custScaleY="15872">
        <dgm:presLayoutVars>
          <dgm:bulletEnabled/>
        </dgm:presLayoutVars>
      </dgm:prSet>
      <dgm:spPr/>
    </dgm:pt>
    <dgm:pt modelId="{84B5CBBD-E099-E54D-8E90-09FF29687519}" type="pres">
      <dgm:prSet presAssocID="{D9AD1833-8D3D-4FCD-86EE-8BF1221CC1F1}" presName="sp" presStyleCnt="0"/>
      <dgm:spPr/>
    </dgm:pt>
    <dgm:pt modelId="{8AE41A71-A63E-2040-9CAF-FA489BFCDC13}" type="pres">
      <dgm:prSet presAssocID="{0BB72752-B6AC-471F-9265-24588AF7937F}" presName="linNode" presStyleCnt="0"/>
      <dgm:spPr/>
    </dgm:pt>
    <dgm:pt modelId="{F8AC283A-DA71-944F-8B7A-5E6A1DE56271}" type="pres">
      <dgm:prSet presAssocID="{0BB72752-B6AC-471F-9265-24588AF7937F}" presName="parentText" presStyleLbl="alignNode1" presStyleIdx="2" presStyleCnt="4" custScaleX="49628" custScaleY="15658">
        <dgm:presLayoutVars>
          <dgm:chMax val="1"/>
          <dgm:bulletEnabled/>
        </dgm:presLayoutVars>
      </dgm:prSet>
      <dgm:spPr/>
    </dgm:pt>
    <dgm:pt modelId="{3866BB30-C6E1-EB4B-8D07-7AA68266B222}" type="pres">
      <dgm:prSet presAssocID="{0BB72752-B6AC-471F-9265-24588AF7937F}" presName="descendantText" presStyleLbl="alignAccFollowNode1" presStyleIdx="2" presStyleCnt="4" custScaleY="15872">
        <dgm:presLayoutVars>
          <dgm:bulletEnabled/>
        </dgm:presLayoutVars>
      </dgm:prSet>
      <dgm:spPr/>
    </dgm:pt>
    <dgm:pt modelId="{894BF051-36BC-164D-9EC6-48120B5CB392}" type="pres">
      <dgm:prSet presAssocID="{2F1BFFE4-8F91-488E-B0BA-3A24524AC111}" presName="sp" presStyleCnt="0"/>
      <dgm:spPr/>
    </dgm:pt>
    <dgm:pt modelId="{98AA4555-25AE-9A42-9823-2DA77C9A2B75}" type="pres">
      <dgm:prSet presAssocID="{4A391D39-FA27-408F-9BC6-5503A917D754}" presName="linNode" presStyleCnt="0"/>
      <dgm:spPr/>
    </dgm:pt>
    <dgm:pt modelId="{4E7B2600-BD4B-8B4A-98AB-9210AB3ED050}" type="pres">
      <dgm:prSet presAssocID="{4A391D39-FA27-408F-9BC6-5503A917D754}" presName="parentText" presStyleLbl="alignNode1" presStyleIdx="3" presStyleCnt="4" custScaleX="49628" custScaleY="15704">
        <dgm:presLayoutVars>
          <dgm:chMax val="1"/>
          <dgm:bulletEnabled/>
        </dgm:presLayoutVars>
      </dgm:prSet>
      <dgm:spPr/>
    </dgm:pt>
    <dgm:pt modelId="{44AB3F45-F899-334A-9905-466F4E56CEA3}" type="pres">
      <dgm:prSet presAssocID="{4A391D39-FA27-408F-9BC6-5503A917D754}" presName="descendantText" presStyleLbl="alignAccFollowNode1" presStyleIdx="3" presStyleCnt="4" custScaleY="15872">
        <dgm:presLayoutVars>
          <dgm:bulletEnabled/>
        </dgm:presLayoutVars>
      </dgm:prSet>
      <dgm:spPr/>
    </dgm:pt>
  </dgm:ptLst>
  <dgm:cxnLst>
    <dgm:cxn modelId="{8DBE8915-87CE-40C1-8C35-6847BB776DFD}" srcId="{0BB72752-B6AC-471F-9265-24588AF7937F}" destId="{715405F9-E0B9-4A4E-9B57-7E10E99BEBB2}" srcOrd="0" destOrd="0" parTransId="{532E386A-65EC-41C0-8B3B-C8DC86A9A8AE}" sibTransId="{6793E49F-9CD4-4F1E-B688-D0E869C4433A}"/>
    <dgm:cxn modelId="{83675E39-7A4B-7F48-AFFD-1287134C750A}" type="presOf" srcId="{B09254A4-CB60-488B-82EE-523D73953971}" destId="{D239C02A-7154-6046-8C43-A2F183650517}" srcOrd="0" destOrd="0" presId="urn:microsoft.com/office/officeart/2016/7/layout/VerticalSolidActionList"/>
    <dgm:cxn modelId="{BB906A3F-D972-4C43-B20B-15247A9A6C1D}" srcId="{B09254A4-CB60-488B-82EE-523D73953971}" destId="{63C12098-A752-4EF6-988C-D23BDDD1DBD1}" srcOrd="1" destOrd="0" parTransId="{96AE7221-347D-4122-B19D-0E670A6E4EDF}" sibTransId="{D9AD1833-8D3D-4FCD-86EE-8BF1221CC1F1}"/>
    <dgm:cxn modelId="{85E56243-7423-412E-9755-409918C9D7A7}" srcId="{63C12098-A752-4EF6-988C-D23BDDD1DBD1}" destId="{DF8621A1-6480-4144-954E-5B22FD245B3F}" srcOrd="0" destOrd="0" parTransId="{CE66FD52-D767-44F0-BD6F-F0FCBCFD14FF}" sibTransId="{09476863-8B4F-45D2-884B-CA769EFFF9F9}"/>
    <dgm:cxn modelId="{9C36C245-E35D-4593-99C3-8BA348E3A743}" srcId="{B09254A4-CB60-488B-82EE-523D73953971}" destId="{0BB72752-B6AC-471F-9265-24588AF7937F}" srcOrd="2" destOrd="0" parTransId="{52D88DDA-7639-4891-A352-C7B160513761}" sibTransId="{2F1BFFE4-8F91-488E-B0BA-3A24524AC111}"/>
    <dgm:cxn modelId="{E7D5F04F-7451-4AB1-965F-9DB7740C727A}" srcId="{B09254A4-CB60-488B-82EE-523D73953971}" destId="{4A391D39-FA27-408F-9BC6-5503A917D754}" srcOrd="3" destOrd="0" parTransId="{E9B3C35F-8C29-4BF4-8879-5BA7A917E7CF}" sibTransId="{96E63E51-DD43-4905-A2E5-285A9E95CBC7}"/>
    <dgm:cxn modelId="{3B505B58-B059-CF4D-AF5C-0D49CF9271DF}" type="presOf" srcId="{63C12098-A752-4EF6-988C-D23BDDD1DBD1}" destId="{4047FA2D-6155-9445-9614-6945116131B8}" srcOrd="0" destOrd="0" presId="urn:microsoft.com/office/officeart/2016/7/layout/VerticalSolidActionList"/>
    <dgm:cxn modelId="{7861F75E-D8D5-A548-99A7-2E4C8396B11B}" type="presOf" srcId="{DF8621A1-6480-4144-954E-5B22FD245B3F}" destId="{B84E748E-A9D1-084D-B851-8876B73C78D7}" srcOrd="0" destOrd="0" presId="urn:microsoft.com/office/officeart/2016/7/layout/VerticalSolidActionList"/>
    <dgm:cxn modelId="{40E63D69-1CF0-5F46-A90E-135F150C6DB3}" type="presOf" srcId="{503EA5F6-1F9E-49B6-9A38-F84BEF4BC306}" destId="{59F9CFB4-ADA3-2E41-AA55-C394120A0B9A}" srcOrd="0" destOrd="0" presId="urn:microsoft.com/office/officeart/2016/7/layout/VerticalSolidActionList"/>
    <dgm:cxn modelId="{5C3CC270-72A2-B34D-B604-AD1487C53B34}" type="presOf" srcId="{DF3A46BB-179E-42C3-855E-C52ADF5F68E8}" destId="{6A60A016-A29F-254E-8D4A-1A826C3193C4}" srcOrd="0" destOrd="0" presId="urn:microsoft.com/office/officeart/2016/7/layout/VerticalSolidActionList"/>
    <dgm:cxn modelId="{FBBC6875-FAE4-4C0F-B0C4-B9EAE752683D}" srcId="{4A391D39-FA27-408F-9BC6-5503A917D754}" destId="{4EB0ED7F-6A1A-48D8-83D1-2B3688D9C365}" srcOrd="0" destOrd="0" parTransId="{7EE03125-9A59-4669-A8F3-379F96A1D4E9}" sibTransId="{368F07AC-BE4F-45A4-817F-DFC14FB6D740}"/>
    <dgm:cxn modelId="{902371A4-07E0-374F-8E24-08B4C05182CB}" type="presOf" srcId="{715405F9-E0B9-4A4E-9B57-7E10E99BEBB2}" destId="{3866BB30-C6E1-EB4B-8D07-7AA68266B222}" srcOrd="0" destOrd="0" presId="urn:microsoft.com/office/officeart/2016/7/layout/VerticalSolidActionList"/>
    <dgm:cxn modelId="{77D222CE-DA2C-304F-8D89-7E591A8D6C70}" type="presOf" srcId="{0BB72752-B6AC-471F-9265-24588AF7937F}" destId="{F8AC283A-DA71-944F-8B7A-5E6A1DE56271}" srcOrd="0" destOrd="0" presId="urn:microsoft.com/office/officeart/2016/7/layout/VerticalSolidActionList"/>
    <dgm:cxn modelId="{CB7CCBD0-4880-451F-A14E-EA0796ABD7A2}" srcId="{DF3A46BB-179E-42C3-855E-C52ADF5F68E8}" destId="{503EA5F6-1F9E-49B6-9A38-F84BEF4BC306}" srcOrd="0" destOrd="0" parTransId="{7436B384-88F9-4ED3-85C6-2C6934A2824D}" sibTransId="{3ABD9E46-4EE6-4962-A29A-6C85EF0B53E5}"/>
    <dgm:cxn modelId="{3C9794D2-9D35-7843-9CE8-5CDC9B0BD4B6}" type="presOf" srcId="{4EB0ED7F-6A1A-48D8-83D1-2B3688D9C365}" destId="{44AB3F45-F899-334A-9905-466F4E56CEA3}" srcOrd="0" destOrd="0" presId="urn:microsoft.com/office/officeart/2016/7/layout/VerticalSolidActionList"/>
    <dgm:cxn modelId="{365EEAEB-6ADC-234E-8FF8-B2AECF0F8416}" type="presOf" srcId="{4A391D39-FA27-408F-9BC6-5503A917D754}" destId="{4E7B2600-BD4B-8B4A-98AB-9210AB3ED050}" srcOrd="0" destOrd="0" presId="urn:microsoft.com/office/officeart/2016/7/layout/VerticalSolidActionList"/>
    <dgm:cxn modelId="{DA4CD1F1-0AFF-4272-8665-3C0F057D5D36}" srcId="{B09254A4-CB60-488B-82EE-523D73953971}" destId="{DF3A46BB-179E-42C3-855E-C52ADF5F68E8}" srcOrd="0" destOrd="0" parTransId="{23349DAC-82D1-43EE-8D92-FF74980E124D}" sibTransId="{C66226FB-8EB9-424A-BB7E-3C08389920B5}"/>
    <dgm:cxn modelId="{03E0CEE8-34F5-3B48-86E6-548EF7E6FF48}" type="presParOf" srcId="{D239C02A-7154-6046-8C43-A2F183650517}" destId="{BDC25017-5A82-0345-AD04-E35B8701A2CD}" srcOrd="0" destOrd="0" presId="urn:microsoft.com/office/officeart/2016/7/layout/VerticalSolidActionList"/>
    <dgm:cxn modelId="{8CA439EF-44A7-0642-9B3F-6B68BA829FBB}" type="presParOf" srcId="{BDC25017-5A82-0345-AD04-E35B8701A2CD}" destId="{6A60A016-A29F-254E-8D4A-1A826C3193C4}" srcOrd="0" destOrd="0" presId="urn:microsoft.com/office/officeart/2016/7/layout/VerticalSolidActionList"/>
    <dgm:cxn modelId="{27A97C69-47DD-0E40-AEC7-5BA45BD6D67F}" type="presParOf" srcId="{BDC25017-5A82-0345-AD04-E35B8701A2CD}" destId="{59F9CFB4-ADA3-2E41-AA55-C394120A0B9A}" srcOrd="1" destOrd="0" presId="urn:microsoft.com/office/officeart/2016/7/layout/VerticalSolidActionList"/>
    <dgm:cxn modelId="{9FE1A44C-1ABC-224B-B329-8EB14A14C51D}" type="presParOf" srcId="{D239C02A-7154-6046-8C43-A2F183650517}" destId="{8F22540A-D646-0745-83AB-1C9D1D0B1D9B}" srcOrd="1" destOrd="0" presId="urn:microsoft.com/office/officeart/2016/7/layout/VerticalSolidActionList"/>
    <dgm:cxn modelId="{C7820FFA-B193-9F4B-A9F4-9E0E9106EF6A}" type="presParOf" srcId="{D239C02A-7154-6046-8C43-A2F183650517}" destId="{1A1F2D25-A81C-4242-A959-C35564EFBD2D}" srcOrd="2" destOrd="0" presId="urn:microsoft.com/office/officeart/2016/7/layout/VerticalSolidActionList"/>
    <dgm:cxn modelId="{0DD515BB-92A9-684D-B313-1D057EC5522E}" type="presParOf" srcId="{1A1F2D25-A81C-4242-A959-C35564EFBD2D}" destId="{4047FA2D-6155-9445-9614-6945116131B8}" srcOrd="0" destOrd="0" presId="urn:microsoft.com/office/officeart/2016/7/layout/VerticalSolidActionList"/>
    <dgm:cxn modelId="{2298555D-EEBA-324D-BBFC-2C4692204744}" type="presParOf" srcId="{1A1F2D25-A81C-4242-A959-C35564EFBD2D}" destId="{B84E748E-A9D1-084D-B851-8876B73C78D7}" srcOrd="1" destOrd="0" presId="urn:microsoft.com/office/officeart/2016/7/layout/VerticalSolidActionList"/>
    <dgm:cxn modelId="{0B32093B-7B25-F542-BD8C-D13597FD7F6D}" type="presParOf" srcId="{D239C02A-7154-6046-8C43-A2F183650517}" destId="{84B5CBBD-E099-E54D-8E90-09FF29687519}" srcOrd="3" destOrd="0" presId="urn:microsoft.com/office/officeart/2016/7/layout/VerticalSolidActionList"/>
    <dgm:cxn modelId="{F3E71899-A9CE-AC41-BAAF-27A077EA5CBC}" type="presParOf" srcId="{D239C02A-7154-6046-8C43-A2F183650517}" destId="{8AE41A71-A63E-2040-9CAF-FA489BFCDC13}" srcOrd="4" destOrd="0" presId="urn:microsoft.com/office/officeart/2016/7/layout/VerticalSolidActionList"/>
    <dgm:cxn modelId="{B07B1205-C161-CC4B-B7DB-E52720CA9FFB}" type="presParOf" srcId="{8AE41A71-A63E-2040-9CAF-FA489BFCDC13}" destId="{F8AC283A-DA71-944F-8B7A-5E6A1DE56271}" srcOrd="0" destOrd="0" presId="urn:microsoft.com/office/officeart/2016/7/layout/VerticalSolidActionList"/>
    <dgm:cxn modelId="{B53F0063-B314-A34C-93A1-6DBEC5EE43CA}" type="presParOf" srcId="{8AE41A71-A63E-2040-9CAF-FA489BFCDC13}" destId="{3866BB30-C6E1-EB4B-8D07-7AA68266B222}" srcOrd="1" destOrd="0" presId="urn:microsoft.com/office/officeart/2016/7/layout/VerticalSolidActionList"/>
    <dgm:cxn modelId="{9DBDF801-096A-0A4B-87B7-B6661F675764}" type="presParOf" srcId="{D239C02A-7154-6046-8C43-A2F183650517}" destId="{894BF051-36BC-164D-9EC6-48120B5CB392}" srcOrd="5" destOrd="0" presId="urn:microsoft.com/office/officeart/2016/7/layout/VerticalSolidActionList"/>
    <dgm:cxn modelId="{2F979BAC-B198-184E-B50F-36C74525E992}" type="presParOf" srcId="{D239C02A-7154-6046-8C43-A2F183650517}" destId="{98AA4555-25AE-9A42-9823-2DA77C9A2B75}" srcOrd="6" destOrd="0" presId="urn:microsoft.com/office/officeart/2016/7/layout/VerticalSolidActionList"/>
    <dgm:cxn modelId="{4B91C7EF-30EE-5A45-B948-D6865BEFC031}" type="presParOf" srcId="{98AA4555-25AE-9A42-9823-2DA77C9A2B75}" destId="{4E7B2600-BD4B-8B4A-98AB-9210AB3ED050}" srcOrd="0" destOrd="0" presId="urn:microsoft.com/office/officeart/2016/7/layout/VerticalSolidActionList"/>
    <dgm:cxn modelId="{F73D9CFD-56ED-6946-852A-FA1CBC220779}" type="presParOf" srcId="{98AA4555-25AE-9A42-9823-2DA77C9A2B75}" destId="{44AB3F45-F899-334A-9905-466F4E56CEA3}"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9254A4-CB60-488B-82EE-523D73953971}"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DF3A46BB-179E-42C3-855E-C52ADF5F68E8}">
      <dgm:prSet/>
      <dgm:spPr/>
      <dgm:t>
        <a:bodyPr/>
        <a:lstStyle/>
        <a:p>
          <a:r>
            <a:rPr lang="en-US" dirty="0"/>
            <a:t>01</a:t>
          </a:r>
        </a:p>
      </dgm:t>
    </dgm:pt>
    <dgm:pt modelId="{23349DAC-82D1-43EE-8D92-FF74980E124D}" type="parTrans" cxnId="{DA4CD1F1-0AFF-4272-8665-3C0F057D5D36}">
      <dgm:prSet/>
      <dgm:spPr/>
      <dgm:t>
        <a:bodyPr/>
        <a:lstStyle/>
        <a:p>
          <a:endParaRPr lang="en-US"/>
        </a:p>
      </dgm:t>
    </dgm:pt>
    <dgm:pt modelId="{C66226FB-8EB9-424A-BB7E-3C08389920B5}" type="sibTrans" cxnId="{DA4CD1F1-0AFF-4272-8665-3C0F057D5D36}">
      <dgm:prSet/>
      <dgm:spPr/>
      <dgm:t>
        <a:bodyPr/>
        <a:lstStyle/>
        <a:p>
          <a:endParaRPr lang="en-US"/>
        </a:p>
      </dgm:t>
    </dgm:pt>
    <dgm:pt modelId="{503EA5F6-1F9E-49B6-9A38-F84BEF4BC306}">
      <dgm:prSet custT="1"/>
      <dgm:spPr/>
      <dgm:t>
        <a:bodyPr/>
        <a:lstStyle/>
        <a:p>
          <a:r>
            <a:rPr lang="en-US" sz="2400" dirty="0"/>
            <a:t>Keep doing what you are doing</a:t>
          </a:r>
        </a:p>
      </dgm:t>
    </dgm:pt>
    <dgm:pt modelId="{7436B384-88F9-4ED3-85C6-2C6934A2824D}" type="parTrans" cxnId="{CB7CCBD0-4880-451F-A14E-EA0796ABD7A2}">
      <dgm:prSet/>
      <dgm:spPr/>
      <dgm:t>
        <a:bodyPr/>
        <a:lstStyle/>
        <a:p>
          <a:endParaRPr lang="en-US"/>
        </a:p>
      </dgm:t>
    </dgm:pt>
    <dgm:pt modelId="{3ABD9E46-4EE6-4962-A29A-6C85EF0B53E5}" type="sibTrans" cxnId="{CB7CCBD0-4880-451F-A14E-EA0796ABD7A2}">
      <dgm:prSet/>
      <dgm:spPr/>
      <dgm:t>
        <a:bodyPr/>
        <a:lstStyle/>
        <a:p>
          <a:endParaRPr lang="en-US"/>
        </a:p>
      </dgm:t>
    </dgm:pt>
    <dgm:pt modelId="{63C12098-A752-4EF6-988C-D23BDDD1DBD1}">
      <dgm:prSet/>
      <dgm:spPr/>
      <dgm:t>
        <a:bodyPr/>
        <a:lstStyle/>
        <a:p>
          <a:r>
            <a:rPr lang="en-US" dirty="0"/>
            <a:t>02</a:t>
          </a:r>
        </a:p>
      </dgm:t>
    </dgm:pt>
    <dgm:pt modelId="{96AE7221-347D-4122-B19D-0E670A6E4EDF}" type="parTrans" cxnId="{BB906A3F-D972-4C43-B20B-15247A9A6C1D}">
      <dgm:prSet/>
      <dgm:spPr/>
      <dgm:t>
        <a:bodyPr/>
        <a:lstStyle/>
        <a:p>
          <a:endParaRPr lang="en-US"/>
        </a:p>
      </dgm:t>
    </dgm:pt>
    <dgm:pt modelId="{D9AD1833-8D3D-4FCD-86EE-8BF1221CC1F1}" type="sibTrans" cxnId="{BB906A3F-D972-4C43-B20B-15247A9A6C1D}">
      <dgm:prSet/>
      <dgm:spPr/>
      <dgm:t>
        <a:bodyPr/>
        <a:lstStyle/>
        <a:p>
          <a:endParaRPr lang="en-US"/>
        </a:p>
      </dgm:t>
    </dgm:pt>
    <dgm:pt modelId="{DF8621A1-6480-4144-954E-5B22FD245B3F}">
      <dgm:prSet custT="1"/>
      <dgm:spPr/>
      <dgm:t>
        <a:bodyPr/>
        <a:lstStyle/>
        <a:p>
          <a:r>
            <a:rPr lang="en-US" sz="2400" dirty="0"/>
            <a:t>Become familiar with the EPAs on which you may be asked to assess a resident.</a:t>
          </a:r>
        </a:p>
      </dgm:t>
    </dgm:pt>
    <dgm:pt modelId="{CE66FD52-D767-44F0-BD6F-F0FCBCFD14FF}" type="parTrans" cxnId="{85E56243-7423-412E-9755-409918C9D7A7}">
      <dgm:prSet/>
      <dgm:spPr/>
      <dgm:t>
        <a:bodyPr/>
        <a:lstStyle/>
        <a:p>
          <a:endParaRPr lang="en-US"/>
        </a:p>
      </dgm:t>
    </dgm:pt>
    <dgm:pt modelId="{09476863-8B4F-45D2-884B-CA769EFFF9F9}" type="sibTrans" cxnId="{85E56243-7423-412E-9755-409918C9D7A7}">
      <dgm:prSet/>
      <dgm:spPr/>
      <dgm:t>
        <a:bodyPr/>
        <a:lstStyle/>
        <a:p>
          <a:endParaRPr lang="en-US"/>
        </a:p>
      </dgm:t>
    </dgm:pt>
    <dgm:pt modelId="{0BB72752-B6AC-471F-9265-24588AF7937F}">
      <dgm:prSet/>
      <dgm:spPr/>
      <dgm:t>
        <a:bodyPr/>
        <a:lstStyle/>
        <a:p>
          <a:r>
            <a:rPr lang="en-US" dirty="0"/>
            <a:t>03</a:t>
          </a:r>
        </a:p>
      </dgm:t>
    </dgm:pt>
    <dgm:pt modelId="{52D88DDA-7639-4891-A352-C7B160513761}" type="parTrans" cxnId="{9C36C245-E35D-4593-99C3-8BA348E3A743}">
      <dgm:prSet/>
      <dgm:spPr/>
      <dgm:t>
        <a:bodyPr/>
        <a:lstStyle/>
        <a:p>
          <a:endParaRPr lang="en-US"/>
        </a:p>
      </dgm:t>
    </dgm:pt>
    <dgm:pt modelId="{2F1BFFE4-8F91-488E-B0BA-3A24524AC111}" type="sibTrans" cxnId="{9C36C245-E35D-4593-99C3-8BA348E3A743}">
      <dgm:prSet/>
      <dgm:spPr/>
      <dgm:t>
        <a:bodyPr/>
        <a:lstStyle/>
        <a:p>
          <a:endParaRPr lang="en-US"/>
        </a:p>
      </dgm:t>
    </dgm:pt>
    <dgm:pt modelId="{715405F9-E0B9-4A4E-9B57-7E10E99BEBB2}">
      <dgm:prSet custT="1"/>
      <dgm:spPr/>
      <dgm:t>
        <a:bodyPr/>
        <a:lstStyle/>
        <a:p>
          <a:r>
            <a:rPr lang="en-US" sz="2400" dirty="0"/>
            <a:t>When scenario arises that would fit one of the EPAs, discuss with the resident if this might be a chance to assess that EPA.</a:t>
          </a:r>
        </a:p>
      </dgm:t>
    </dgm:pt>
    <dgm:pt modelId="{532E386A-65EC-41C0-8B3B-C8DC86A9A8AE}" type="parTrans" cxnId="{8DBE8915-87CE-40C1-8C35-6847BB776DFD}">
      <dgm:prSet/>
      <dgm:spPr/>
      <dgm:t>
        <a:bodyPr/>
        <a:lstStyle/>
        <a:p>
          <a:endParaRPr lang="en-US"/>
        </a:p>
      </dgm:t>
    </dgm:pt>
    <dgm:pt modelId="{6793E49F-9CD4-4F1E-B688-D0E869C4433A}" type="sibTrans" cxnId="{8DBE8915-87CE-40C1-8C35-6847BB776DFD}">
      <dgm:prSet/>
      <dgm:spPr/>
      <dgm:t>
        <a:bodyPr/>
        <a:lstStyle/>
        <a:p>
          <a:endParaRPr lang="en-US"/>
        </a:p>
      </dgm:t>
    </dgm:pt>
    <dgm:pt modelId="{4A391D39-FA27-408F-9BC6-5503A917D754}">
      <dgm:prSet/>
      <dgm:spPr/>
      <dgm:t>
        <a:bodyPr/>
        <a:lstStyle/>
        <a:p>
          <a:r>
            <a:rPr lang="en-US" dirty="0"/>
            <a:t>04</a:t>
          </a:r>
        </a:p>
      </dgm:t>
    </dgm:pt>
    <dgm:pt modelId="{E9B3C35F-8C29-4BF4-8879-5BA7A917E7CF}" type="parTrans" cxnId="{E7D5F04F-7451-4AB1-965F-9DB7740C727A}">
      <dgm:prSet/>
      <dgm:spPr/>
      <dgm:t>
        <a:bodyPr/>
        <a:lstStyle/>
        <a:p>
          <a:endParaRPr lang="en-US"/>
        </a:p>
      </dgm:t>
    </dgm:pt>
    <dgm:pt modelId="{96E63E51-DD43-4905-A2E5-285A9E95CBC7}" type="sibTrans" cxnId="{E7D5F04F-7451-4AB1-965F-9DB7740C727A}">
      <dgm:prSet/>
      <dgm:spPr/>
      <dgm:t>
        <a:bodyPr/>
        <a:lstStyle/>
        <a:p>
          <a:endParaRPr lang="en-US"/>
        </a:p>
      </dgm:t>
    </dgm:pt>
    <dgm:pt modelId="{4EB0ED7F-6A1A-48D8-83D1-2B3688D9C365}">
      <dgm:prSet custT="1"/>
      <dgm:spPr/>
      <dgm:t>
        <a:bodyPr/>
        <a:lstStyle/>
        <a:p>
          <a:r>
            <a:rPr lang="en-US" sz="2400" dirty="0"/>
            <a:t>Observe the resident doing the task of the EPA</a:t>
          </a:r>
        </a:p>
      </dgm:t>
    </dgm:pt>
    <dgm:pt modelId="{7EE03125-9A59-4669-A8F3-379F96A1D4E9}" type="parTrans" cxnId="{FBBC6875-FAE4-4C0F-B0C4-B9EAE752683D}">
      <dgm:prSet/>
      <dgm:spPr/>
      <dgm:t>
        <a:bodyPr/>
        <a:lstStyle/>
        <a:p>
          <a:endParaRPr lang="en-US"/>
        </a:p>
      </dgm:t>
    </dgm:pt>
    <dgm:pt modelId="{368F07AC-BE4F-45A4-817F-DFC14FB6D740}" type="sibTrans" cxnId="{FBBC6875-FAE4-4C0F-B0C4-B9EAE752683D}">
      <dgm:prSet/>
      <dgm:spPr/>
      <dgm:t>
        <a:bodyPr/>
        <a:lstStyle/>
        <a:p>
          <a:endParaRPr lang="en-US"/>
        </a:p>
      </dgm:t>
    </dgm:pt>
    <dgm:pt modelId="{CE0B3369-6B83-47A9-9E7C-7231A09F3BC9}">
      <dgm:prSet/>
      <dgm:spPr/>
      <dgm:t>
        <a:bodyPr/>
        <a:lstStyle/>
        <a:p>
          <a:r>
            <a:rPr lang="en-US" dirty="0"/>
            <a:t>05</a:t>
          </a:r>
        </a:p>
      </dgm:t>
    </dgm:pt>
    <dgm:pt modelId="{CF0AB36B-0EE5-4909-B011-872135D72101}" type="parTrans" cxnId="{68E73F1E-80BE-47A3-B5C9-CE9E393E0093}">
      <dgm:prSet/>
      <dgm:spPr/>
      <dgm:t>
        <a:bodyPr/>
        <a:lstStyle/>
        <a:p>
          <a:endParaRPr lang="en-US"/>
        </a:p>
      </dgm:t>
    </dgm:pt>
    <dgm:pt modelId="{7841E6F0-1455-4975-803B-130272AEDECC}" type="sibTrans" cxnId="{68E73F1E-80BE-47A3-B5C9-CE9E393E0093}">
      <dgm:prSet/>
      <dgm:spPr/>
      <dgm:t>
        <a:bodyPr/>
        <a:lstStyle/>
        <a:p>
          <a:endParaRPr lang="en-US"/>
        </a:p>
      </dgm:t>
    </dgm:pt>
    <dgm:pt modelId="{03B4CA5D-0C0A-41B8-91D0-140297734E06}">
      <dgm:prSet custT="1"/>
      <dgm:spPr/>
      <dgm:t>
        <a:bodyPr/>
        <a:lstStyle/>
        <a:p>
          <a:r>
            <a:rPr lang="en-US" sz="2400" dirty="0"/>
            <a:t>Provide the resident with verbal feedback (just like you do now)</a:t>
          </a:r>
        </a:p>
      </dgm:t>
    </dgm:pt>
    <dgm:pt modelId="{714B06DA-FF90-4623-90C5-FAEC641AB426}" type="parTrans" cxnId="{F831A326-763F-4732-AC3F-5711E84ECC58}">
      <dgm:prSet/>
      <dgm:spPr/>
      <dgm:t>
        <a:bodyPr/>
        <a:lstStyle/>
        <a:p>
          <a:endParaRPr lang="en-US"/>
        </a:p>
      </dgm:t>
    </dgm:pt>
    <dgm:pt modelId="{82FC2700-3FE8-40A6-B098-7D39C86D7DF9}" type="sibTrans" cxnId="{F831A326-763F-4732-AC3F-5711E84ECC58}">
      <dgm:prSet/>
      <dgm:spPr/>
      <dgm:t>
        <a:bodyPr/>
        <a:lstStyle/>
        <a:p>
          <a:endParaRPr lang="en-US"/>
        </a:p>
      </dgm:t>
    </dgm:pt>
    <dgm:pt modelId="{D239C02A-7154-6046-8C43-A2F183650517}" type="pres">
      <dgm:prSet presAssocID="{B09254A4-CB60-488B-82EE-523D73953971}" presName="Name0" presStyleCnt="0">
        <dgm:presLayoutVars>
          <dgm:dir/>
          <dgm:animLvl val="lvl"/>
          <dgm:resizeHandles val="exact"/>
        </dgm:presLayoutVars>
      </dgm:prSet>
      <dgm:spPr/>
    </dgm:pt>
    <dgm:pt modelId="{BDC25017-5A82-0345-AD04-E35B8701A2CD}" type="pres">
      <dgm:prSet presAssocID="{DF3A46BB-179E-42C3-855E-C52ADF5F68E8}" presName="linNode" presStyleCnt="0"/>
      <dgm:spPr/>
    </dgm:pt>
    <dgm:pt modelId="{6A60A016-A29F-254E-8D4A-1A826C3193C4}" type="pres">
      <dgm:prSet presAssocID="{DF3A46BB-179E-42C3-855E-C52ADF5F68E8}" presName="parentText" presStyleLbl="alignNode1" presStyleIdx="0" presStyleCnt="5" custScaleX="49628" custScaleY="32725">
        <dgm:presLayoutVars>
          <dgm:chMax val="1"/>
          <dgm:bulletEnabled/>
        </dgm:presLayoutVars>
      </dgm:prSet>
      <dgm:spPr/>
    </dgm:pt>
    <dgm:pt modelId="{59F9CFB4-ADA3-2E41-AA55-C394120A0B9A}" type="pres">
      <dgm:prSet presAssocID="{DF3A46BB-179E-42C3-855E-C52ADF5F68E8}" presName="descendantText" presStyleLbl="alignAccFollowNode1" presStyleIdx="0" presStyleCnt="5" custScaleY="32306">
        <dgm:presLayoutVars>
          <dgm:bulletEnabled/>
        </dgm:presLayoutVars>
      </dgm:prSet>
      <dgm:spPr/>
    </dgm:pt>
    <dgm:pt modelId="{8F22540A-D646-0745-83AB-1C9D1D0B1D9B}" type="pres">
      <dgm:prSet presAssocID="{C66226FB-8EB9-424A-BB7E-3C08389920B5}" presName="sp" presStyleCnt="0"/>
      <dgm:spPr/>
    </dgm:pt>
    <dgm:pt modelId="{1A1F2D25-A81C-4242-A959-C35564EFBD2D}" type="pres">
      <dgm:prSet presAssocID="{63C12098-A752-4EF6-988C-D23BDDD1DBD1}" presName="linNode" presStyleCnt="0"/>
      <dgm:spPr/>
    </dgm:pt>
    <dgm:pt modelId="{4047FA2D-6155-9445-9614-6945116131B8}" type="pres">
      <dgm:prSet presAssocID="{63C12098-A752-4EF6-988C-D23BDDD1DBD1}" presName="parentText" presStyleLbl="alignNode1" presStyleIdx="1" presStyleCnt="5" custScaleX="49628" custScaleY="31753" custLinFactNeighborX="-200">
        <dgm:presLayoutVars>
          <dgm:chMax val="1"/>
          <dgm:bulletEnabled/>
        </dgm:presLayoutVars>
      </dgm:prSet>
      <dgm:spPr/>
    </dgm:pt>
    <dgm:pt modelId="{B84E748E-A9D1-084D-B851-8876B73C78D7}" type="pres">
      <dgm:prSet presAssocID="{63C12098-A752-4EF6-988C-D23BDDD1DBD1}" presName="descendantText" presStyleLbl="alignAccFollowNode1" presStyleIdx="1" presStyleCnt="5" custScaleY="31658">
        <dgm:presLayoutVars>
          <dgm:bulletEnabled/>
        </dgm:presLayoutVars>
      </dgm:prSet>
      <dgm:spPr/>
    </dgm:pt>
    <dgm:pt modelId="{84B5CBBD-E099-E54D-8E90-09FF29687519}" type="pres">
      <dgm:prSet presAssocID="{D9AD1833-8D3D-4FCD-86EE-8BF1221CC1F1}" presName="sp" presStyleCnt="0"/>
      <dgm:spPr/>
    </dgm:pt>
    <dgm:pt modelId="{8AE41A71-A63E-2040-9CAF-FA489BFCDC13}" type="pres">
      <dgm:prSet presAssocID="{0BB72752-B6AC-471F-9265-24588AF7937F}" presName="linNode" presStyleCnt="0"/>
      <dgm:spPr/>
    </dgm:pt>
    <dgm:pt modelId="{F8AC283A-DA71-944F-8B7A-5E6A1DE56271}" type="pres">
      <dgm:prSet presAssocID="{0BB72752-B6AC-471F-9265-24588AF7937F}" presName="parentText" presStyleLbl="alignNode1" presStyleIdx="2" presStyleCnt="5" custScaleX="49628" custScaleY="32720">
        <dgm:presLayoutVars>
          <dgm:chMax val="1"/>
          <dgm:bulletEnabled/>
        </dgm:presLayoutVars>
      </dgm:prSet>
      <dgm:spPr/>
    </dgm:pt>
    <dgm:pt modelId="{3866BB30-C6E1-EB4B-8D07-7AA68266B222}" type="pres">
      <dgm:prSet presAssocID="{0BB72752-B6AC-471F-9265-24588AF7937F}" presName="descendantText" presStyleLbl="alignAccFollowNode1" presStyleIdx="2" presStyleCnt="5" custScaleY="33106">
        <dgm:presLayoutVars>
          <dgm:bulletEnabled/>
        </dgm:presLayoutVars>
      </dgm:prSet>
      <dgm:spPr/>
    </dgm:pt>
    <dgm:pt modelId="{894BF051-36BC-164D-9EC6-48120B5CB392}" type="pres">
      <dgm:prSet presAssocID="{2F1BFFE4-8F91-488E-B0BA-3A24524AC111}" presName="sp" presStyleCnt="0"/>
      <dgm:spPr/>
    </dgm:pt>
    <dgm:pt modelId="{98AA4555-25AE-9A42-9823-2DA77C9A2B75}" type="pres">
      <dgm:prSet presAssocID="{4A391D39-FA27-408F-9BC6-5503A917D754}" presName="linNode" presStyleCnt="0"/>
      <dgm:spPr/>
    </dgm:pt>
    <dgm:pt modelId="{4E7B2600-BD4B-8B4A-98AB-9210AB3ED050}" type="pres">
      <dgm:prSet presAssocID="{4A391D39-FA27-408F-9BC6-5503A917D754}" presName="parentText" presStyleLbl="alignNode1" presStyleIdx="3" presStyleCnt="5" custScaleX="49628" custScaleY="32601">
        <dgm:presLayoutVars>
          <dgm:chMax val="1"/>
          <dgm:bulletEnabled/>
        </dgm:presLayoutVars>
      </dgm:prSet>
      <dgm:spPr/>
    </dgm:pt>
    <dgm:pt modelId="{44AB3F45-F899-334A-9905-466F4E56CEA3}" type="pres">
      <dgm:prSet presAssocID="{4A391D39-FA27-408F-9BC6-5503A917D754}" presName="descendantText" presStyleLbl="alignAccFollowNode1" presStyleIdx="3" presStyleCnt="5" custScaleY="33166">
        <dgm:presLayoutVars>
          <dgm:bulletEnabled/>
        </dgm:presLayoutVars>
      </dgm:prSet>
      <dgm:spPr/>
    </dgm:pt>
    <dgm:pt modelId="{A0D2D162-B497-8647-A15D-D83C7494974A}" type="pres">
      <dgm:prSet presAssocID="{96E63E51-DD43-4905-A2E5-285A9E95CBC7}" presName="sp" presStyleCnt="0"/>
      <dgm:spPr/>
    </dgm:pt>
    <dgm:pt modelId="{EED6F1DB-73D6-F641-8BED-FB8498B8FD25}" type="pres">
      <dgm:prSet presAssocID="{CE0B3369-6B83-47A9-9E7C-7231A09F3BC9}" presName="linNode" presStyleCnt="0"/>
      <dgm:spPr/>
    </dgm:pt>
    <dgm:pt modelId="{E689FA1B-5B37-6A41-91D9-F28C3D1EFEAF}" type="pres">
      <dgm:prSet presAssocID="{CE0B3369-6B83-47A9-9E7C-7231A09F3BC9}" presName="parentText" presStyleLbl="alignNode1" presStyleIdx="4" presStyleCnt="5" custScaleX="49628" custScaleY="32960">
        <dgm:presLayoutVars>
          <dgm:chMax val="1"/>
          <dgm:bulletEnabled/>
        </dgm:presLayoutVars>
      </dgm:prSet>
      <dgm:spPr/>
    </dgm:pt>
    <dgm:pt modelId="{2AE81302-1406-D34A-A2A9-1F3FA22FA824}" type="pres">
      <dgm:prSet presAssocID="{CE0B3369-6B83-47A9-9E7C-7231A09F3BC9}" presName="descendantText" presStyleLbl="alignAccFollowNode1" presStyleIdx="4" presStyleCnt="5" custScaleY="33471">
        <dgm:presLayoutVars>
          <dgm:bulletEnabled/>
        </dgm:presLayoutVars>
      </dgm:prSet>
      <dgm:spPr/>
    </dgm:pt>
  </dgm:ptLst>
  <dgm:cxnLst>
    <dgm:cxn modelId="{8DBE8915-87CE-40C1-8C35-6847BB776DFD}" srcId="{0BB72752-B6AC-471F-9265-24588AF7937F}" destId="{715405F9-E0B9-4A4E-9B57-7E10E99BEBB2}" srcOrd="0" destOrd="0" parTransId="{532E386A-65EC-41C0-8B3B-C8DC86A9A8AE}" sibTransId="{6793E49F-9CD4-4F1E-B688-D0E869C4433A}"/>
    <dgm:cxn modelId="{68E73F1E-80BE-47A3-B5C9-CE9E393E0093}" srcId="{B09254A4-CB60-488B-82EE-523D73953971}" destId="{CE0B3369-6B83-47A9-9E7C-7231A09F3BC9}" srcOrd="4" destOrd="0" parTransId="{CF0AB36B-0EE5-4909-B011-872135D72101}" sibTransId="{7841E6F0-1455-4975-803B-130272AEDECC}"/>
    <dgm:cxn modelId="{F831A326-763F-4732-AC3F-5711E84ECC58}" srcId="{CE0B3369-6B83-47A9-9E7C-7231A09F3BC9}" destId="{03B4CA5D-0C0A-41B8-91D0-140297734E06}" srcOrd="0" destOrd="0" parTransId="{714B06DA-FF90-4623-90C5-FAEC641AB426}" sibTransId="{82FC2700-3FE8-40A6-B098-7D39C86D7DF9}"/>
    <dgm:cxn modelId="{83675E39-7A4B-7F48-AFFD-1287134C750A}" type="presOf" srcId="{B09254A4-CB60-488B-82EE-523D73953971}" destId="{D239C02A-7154-6046-8C43-A2F183650517}" srcOrd="0" destOrd="0" presId="urn:microsoft.com/office/officeart/2016/7/layout/VerticalSolidActionList"/>
    <dgm:cxn modelId="{BB906A3F-D972-4C43-B20B-15247A9A6C1D}" srcId="{B09254A4-CB60-488B-82EE-523D73953971}" destId="{63C12098-A752-4EF6-988C-D23BDDD1DBD1}" srcOrd="1" destOrd="0" parTransId="{96AE7221-347D-4122-B19D-0E670A6E4EDF}" sibTransId="{D9AD1833-8D3D-4FCD-86EE-8BF1221CC1F1}"/>
    <dgm:cxn modelId="{85E56243-7423-412E-9755-409918C9D7A7}" srcId="{63C12098-A752-4EF6-988C-D23BDDD1DBD1}" destId="{DF8621A1-6480-4144-954E-5B22FD245B3F}" srcOrd="0" destOrd="0" parTransId="{CE66FD52-D767-44F0-BD6F-F0FCBCFD14FF}" sibTransId="{09476863-8B4F-45D2-884B-CA769EFFF9F9}"/>
    <dgm:cxn modelId="{9C36C245-E35D-4593-99C3-8BA348E3A743}" srcId="{B09254A4-CB60-488B-82EE-523D73953971}" destId="{0BB72752-B6AC-471F-9265-24588AF7937F}" srcOrd="2" destOrd="0" parTransId="{52D88DDA-7639-4891-A352-C7B160513761}" sibTransId="{2F1BFFE4-8F91-488E-B0BA-3A24524AC111}"/>
    <dgm:cxn modelId="{E7D5F04F-7451-4AB1-965F-9DB7740C727A}" srcId="{B09254A4-CB60-488B-82EE-523D73953971}" destId="{4A391D39-FA27-408F-9BC6-5503A917D754}" srcOrd="3" destOrd="0" parTransId="{E9B3C35F-8C29-4BF4-8879-5BA7A917E7CF}" sibTransId="{96E63E51-DD43-4905-A2E5-285A9E95CBC7}"/>
    <dgm:cxn modelId="{3B505B58-B059-CF4D-AF5C-0D49CF9271DF}" type="presOf" srcId="{63C12098-A752-4EF6-988C-D23BDDD1DBD1}" destId="{4047FA2D-6155-9445-9614-6945116131B8}" srcOrd="0" destOrd="0" presId="urn:microsoft.com/office/officeart/2016/7/layout/VerticalSolidActionList"/>
    <dgm:cxn modelId="{7861F75E-D8D5-A548-99A7-2E4C8396B11B}" type="presOf" srcId="{DF8621A1-6480-4144-954E-5B22FD245B3F}" destId="{B84E748E-A9D1-084D-B851-8876B73C78D7}" srcOrd="0" destOrd="0" presId="urn:microsoft.com/office/officeart/2016/7/layout/VerticalSolidActionList"/>
    <dgm:cxn modelId="{40E63D69-1CF0-5F46-A90E-135F150C6DB3}" type="presOf" srcId="{503EA5F6-1F9E-49B6-9A38-F84BEF4BC306}" destId="{59F9CFB4-ADA3-2E41-AA55-C394120A0B9A}" srcOrd="0" destOrd="0" presId="urn:microsoft.com/office/officeart/2016/7/layout/VerticalSolidActionList"/>
    <dgm:cxn modelId="{5C3CC270-72A2-B34D-B604-AD1487C53B34}" type="presOf" srcId="{DF3A46BB-179E-42C3-855E-C52ADF5F68E8}" destId="{6A60A016-A29F-254E-8D4A-1A826C3193C4}" srcOrd="0" destOrd="0" presId="urn:microsoft.com/office/officeart/2016/7/layout/VerticalSolidActionList"/>
    <dgm:cxn modelId="{FBBC6875-FAE4-4C0F-B0C4-B9EAE752683D}" srcId="{4A391D39-FA27-408F-9BC6-5503A917D754}" destId="{4EB0ED7F-6A1A-48D8-83D1-2B3688D9C365}" srcOrd="0" destOrd="0" parTransId="{7EE03125-9A59-4669-A8F3-379F96A1D4E9}" sibTransId="{368F07AC-BE4F-45A4-817F-DFC14FB6D740}"/>
    <dgm:cxn modelId="{7935BE9B-6EE4-9648-9B40-0DFF910EED19}" type="presOf" srcId="{CE0B3369-6B83-47A9-9E7C-7231A09F3BC9}" destId="{E689FA1B-5B37-6A41-91D9-F28C3D1EFEAF}" srcOrd="0" destOrd="0" presId="urn:microsoft.com/office/officeart/2016/7/layout/VerticalSolidActionList"/>
    <dgm:cxn modelId="{902371A4-07E0-374F-8E24-08B4C05182CB}" type="presOf" srcId="{715405F9-E0B9-4A4E-9B57-7E10E99BEBB2}" destId="{3866BB30-C6E1-EB4B-8D07-7AA68266B222}" srcOrd="0" destOrd="0" presId="urn:microsoft.com/office/officeart/2016/7/layout/VerticalSolidActionList"/>
    <dgm:cxn modelId="{F26EF2C9-4731-C140-935C-CC0CEFFEB4E4}" type="presOf" srcId="{03B4CA5D-0C0A-41B8-91D0-140297734E06}" destId="{2AE81302-1406-D34A-A2A9-1F3FA22FA824}" srcOrd="0" destOrd="0" presId="urn:microsoft.com/office/officeart/2016/7/layout/VerticalSolidActionList"/>
    <dgm:cxn modelId="{77D222CE-DA2C-304F-8D89-7E591A8D6C70}" type="presOf" srcId="{0BB72752-B6AC-471F-9265-24588AF7937F}" destId="{F8AC283A-DA71-944F-8B7A-5E6A1DE56271}" srcOrd="0" destOrd="0" presId="urn:microsoft.com/office/officeart/2016/7/layout/VerticalSolidActionList"/>
    <dgm:cxn modelId="{CB7CCBD0-4880-451F-A14E-EA0796ABD7A2}" srcId="{DF3A46BB-179E-42C3-855E-C52ADF5F68E8}" destId="{503EA5F6-1F9E-49B6-9A38-F84BEF4BC306}" srcOrd="0" destOrd="0" parTransId="{7436B384-88F9-4ED3-85C6-2C6934A2824D}" sibTransId="{3ABD9E46-4EE6-4962-A29A-6C85EF0B53E5}"/>
    <dgm:cxn modelId="{3C9794D2-9D35-7843-9CE8-5CDC9B0BD4B6}" type="presOf" srcId="{4EB0ED7F-6A1A-48D8-83D1-2B3688D9C365}" destId="{44AB3F45-F899-334A-9905-466F4E56CEA3}" srcOrd="0" destOrd="0" presId="urn:microsoft.com/office/officeart/2016/7/layout/VerticalSolidActionList"/>
    <dgm:cxn modelId="{365EEAEB-6ADC-234E-8FF8-B2AECF0F8416}" type="presOf" srcId="{4A391D39-FA27-408F-9BC6-5503A917D754}" destId="{4E7B2600-BD4B-8B4A-98AB-9210AB3ED050}" srcOrd="0" destOrd="0" presId="urn:microsoft.com/office/officeart/2016/7/layout/VerticalSolidActionList"/>
    <dgm:cxn modelId="{DA4CD1F1-0AFF-4272-8665-3C0F057D5D36}" srcId="{B09254A4-CB60-488B-82EE-523D73953971}" destId="{DF3A46BB-179E-42C3-855E-C52ADF5F68E8}" srcOrd="0" destOrd="0" parTransId="{23349DAC-82D1-43EE-8D92-FF74980E124D}" sibTransId="{C66226FB-8EB9-424A-BB7E-3C08389920B5}"/>
    <dgm:cxn modelId="{03E0CEE8-34F5-3B48-86E6-548EF7E6FF48}" type="presParOf" srcId="{D239C02A-7154-6046-8C43-A2F183650517}" destId="{BDC25017-5A82-0345-AD04-E35B8701A2CD}" srcOrd="0" destOrd="0" presId="urn:microsoft.com/office/officeart/2016/7/layout/VerticalSolidActionList"/>
    <dgm:cxn modelId="{8CA439EF-44A7-0642-9B3F-6B68BA829FBB}" type="presParOf" srcId="{BDC25017-5A82-0345-AD04-E35B8701A2CD}" destId="{6A60A016-A29F-254E-8D4A-1A826C3193C4}" srcOrd="0" destOrd="0" presId="urn:microsoft.com/office/officeart/2016/7/layout/VerticalSolidActionList"/>
    <dgm:cxn modelId="{27A97C69-47DD-0E40-AEC7-5BA45BD6D67F}" type="presParOf" srcId="{BDC25017-5A82-0345-AD04-E35B8701A2CD}" destId="{59F9CFB4-ADA3-2E41-AA55-C394120A0B9A}" srcOrd="1" destOrd="0" presId="urn:microsoft.com/office/officeart/2016/7/layout/VerticalSolidActionList"/>
    <dgm:cxn modelId="{9FE1A44C-1ABC-224B-B329-8EB14A14C51D}" type="presParOf" srcId="{D239C02A-7154-6046-8C43-A2F183650517}" destId="{8F22540A-D646-0745-83AB-1C9D1D0B1D9B}" srcOrd="1" destOrd="0" presId="urn:microsoft.com/office/officeart/2016/7/layout/VerticalSolidActionList"/>
    <dgm:cxn modelId="{C7820FFA-B193-9F4B-A9F4-9E0E9106EF6A}" type="presParOf" srcId="{D239C02A-7154-6046-8C43-A2F183650517}" destId="{1A1F2D25-A81C-4242-A959-C35564EFBD2D}" srcOrd="2" destOrd="0" presId="urn:microsoft.com/office/officeart/2016/7/layout/VerticalSolidActionList"/>
    <dgm:cxn modelId="{0DD515BB-92A9-684D-B313-1D057EC5522E}" type="presParOf" srcId="{1A1F2D25-A81C-4242-A959-C35564EFBD2D}" destId="{4047FA2D-6155-9445-9614-6945116131B8}" srcOrd="0" destOrd="0" presId="urn:microsoft.com/office/officeart/2016/7/layout/VerticalSolidActionList"/>
    <dgm:cxn modelId="{2298555D-EEBA-324D-BBFC-2C4692204744}" type="presParOf" srcId="{1A1F2D25-A81C-4242-A959-C35564EFBD2D}" destId="{B84E748E-A9D1-084D-B851-8876B73C78D7}" srcOrd="1" destOrd="0" presId="urn:microsoft.com/office/officeart/2016/7/layout/VerticalSolidActionList"/>
    <dgm:cxn modelId="{0B32093B-7B25-F542-BD8C-D13597FD7F6D}" type="presParOf" srcId="{D239C02A-7154-6046-8C43-A2F183650517}" destId="{84B5CBBD-E099-E54D-8E90-09FF29687519}" srcOrd="3" destOrd="0" presId="urn:microsoft.com/office/officeart/2016/7/layout/VerticalSolidActionList"/>
    <dgm:cxn modelId="{F3E71899-A9CE-AC41-BAAF-27A077EA5CBC}" type="presParOf" srcId="{D239C02A-7154-6046-8C43-A2F183650517}" destId="{8AE41A71-A63E-2040-9CAF-FA489BFCDC13}" srcOrd="4" destOrd="0" presId="urn:microsoft.com/office/officeart/2016/7/layout/VerticalSolidActionList"/>
    <dgm:cxn modelId="{B07B1205-C161-CC4B-B7DB-E52720CA9FFB}" type="presParOf" srcId="{8AE41A71-A63E-2040-9CAF-FA489BFCDC13}" destId="{F8AC283A-DA71-944F-8B7A-5E6A1DE56271}" srcOrd="0" destOrd="0" presId="urn:microsoft.com/office/officeart/2016/7/layout/VerticalSolidActionList"/>
    <dgm:cxn modelId="{B53F0063-B314-A34C-93A1-6DBEC5EE43CA}" type="presParOf" srcId="{8AE41A71-A63E-2040-9CAF-FA489BFCDC13}" destId="{3866BB30-C6E1-EB4B-8D07-7AA68266B222}" srcOrd="1" destOrd="0" presId="urn:microsoft.com/office/officeart/2016/7/layout/VerticalSolidActionList"/>
    <dgm:cxn modelId="{9DBDF801-096A-0A4B-87B7-B6661F675764}" type="presParOf" srcId="{D239C02A-7154-6046-8C43-A2F183650517}" destId="{894BF051-36BC-164D-9EC6-48120B5CB392}" srcOrd="5" destOrd="0" presId="urn:microsoft.com/office/officeart/2016/7/layout/VerticalSolidActionList"/>
    <dgm:cxn modelId="{2F979BAC-B198-184E-B50F-36C74525E992}" type="presParOf" srcId="{D239C02A-7154-6046-8C43-A2F183650517}" destId="{98AA4555-25AE-9A42-9823-2DA77C9A2B75}" srcOrd="6" destOrd="0" presId="urn:microsoft.com/office/officeart/2016/7/layout/VerticalSolidActionList"/>
    <dgm:cxn modelId="{4B91C7EF-30EE-5A45-B948-D6865BEFC031}" type="presParOf" srcId="{98AA4555-25AE-9A42-9823-2DA77C9A2B75}" destId="{4E7B2600-BD4B-8B4A-98AB-9210AB3ED050}" srcOrd="0" destOrd="0" presId="urn:microsoft.com/office/officeart/2016/7/layout/VerticalSolidActionList"/>
    <dgm:cxn modelId="{F73D9CFD-56ED-6946-852A-FA1CBC220779}" type="presParOf" srcId="{98AA4555-25AE-9A42-9823-2DA77C9A2B75}" destId="{44AB3F45-F899-334A-9905-466F4E56CEA3}" srcOrd="1" destOrd="0" presId="urn:microsoft.com/office/officeart/2016/7/layout/VerticalSolidActionList"/>
    <dgm:cxn modelId="{639FF4F1-73BD-5E42-BEDD-FAFFF89CA9FA}" type="presParOf" srcId="{D239C02A-7154-6046-8C43-A2F183650517}" destId="{A0D2D162-B497-8647-A15D-D83C7494974A}" srcOrd="7" destOrd="0" presId="urn:microsoft.com/office/officeart/2016/7/layout/VerticalSolidActionList"/>
    <dgm:cxn modelId="{41250FC8-214E-624E-AD2E-60FFF6A5123E}" type="presParOf" srcId="{D239C02A-7154-6046-8C43-A2F183650517}" destId="{EED6F1DB-73D6-F641-8BED-FB8498B8FD25}" srcOrd="8" destOrd="0" presId="urn:microsoft.com/office/officeart/2016/7/layout/VerticalSolidActionList"/>
    <dgm:cxn modelId="{2EDB68A3-CAAD-4148-9C95-95399C652EA8}" type="presParOf" srcId="{EED6F1DB-73D6-F641-8BED-FB8498B8FD25}" destId="{E689FA1B-5B37-6A41-91D9-F28C3D1EFEAF}" srcOrd="0" destOrd="0" presId="urn:microsoft.com/office/officeart/2016/7/layout/VerticalSolidActionList"/>
    <dgm:cxn modelId="{CC1704BD-17F9-1247-ADF4-23AA1E7DF01B}" type="presParOf" srcId="{EED6F1DB-73D6-F641-8BED-FB8498B8FD25}" destId="{2AE81302-1406-D34A-A2A9-1F3FA22FA824}" srcOrd="1" destOrd="0" presId="urn:microsoft.com/office/officeart/2016/7/layout/VerticalSolidAction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9254A4-CB60-488B-82EE-523D73953971}"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DF3A46BB-179E-42C3-855E-C52ADF5F68E8}">
      <dgm:prSet/>
      <dgm:spPr/>
      <dgm:t>
        <a:bodyPr/>
        <a:lstStyle/>
        <a:p>
          <a:r>
            <a:rPr lang="en-US" dirty="0"/>
            <a:t>01</a:t>
          </a:r>
        </a:p>
      </dgm:t>
    </dgm:pt>
    <dgm:pt modelId="{23349DAC-82D1-43EE-8D92-FF74980E124D}" type="parTrans" cxnId="{DA4CD1F1-0AFF-4272-8665-3C0F057D5D36}">
      <dgm:prSet/>
      <dgm:spPr/>
      <dgm:t>
        <a:bodyPr/>
        <a:lstStyle/>
        <a:p>
          <a:endParaRPr lang="en-US"/>
        </a:p>
      </dgm:t>
    </dgm:pt>
    <dgm:pt modelId="{C66226FB-8EB9-424A-BB7E-3C08389920B5}" type="sibTrans" cxnId="{DA4CD1F1-0AFF-4272-8665-3C0F057D5D36}">
      <dgm:prSet/>
      <dgm:spPr/>
      <dgm:t>
        <a:bodyPr/>
        <a:lstStyle/>
        <a:p>
          <a:endParaRPr lang="en-US"/>
        </a:p>
      </dgm:t>
    </dgm:pt>
    <dgm:pt modelId="{503EA5F6-1F9E-49B6-9A38-F84BEF4BC306}">
      <dgm:prSet/>
      <dgm:spPr/>
      <dgm:t>
        <a:bodyPr/>
        <a:lstStyle/>
        <a:p>
          <a:r>
            <a:rPr lang="en-US" dirty="0"/>
            <a:t>Keep doing what you are doing</a:t>
          </a:r>
        </a:p>
      </dgm:t>
    </dgm:pt>
    <dgm:pt modelId="{7436B384-88F9-4ED3-85C6-2C6934A2824D}" type="parTrans" cxnId="{CB7CCBD0-4880-451F-A14E-EA0796ABD7A2}">
      <dgm:prSet/>
      <dgm:spPr/>
      <dgm:t>
        <a:bodyPr/>
        <a:lstStyle/>
        <a:p>
          <a:endParaRPr lang="en-US"/>
        </a:p>
      </dgm:t>
    </dgm:pt>
    <dgm:pt modelId="{3ABD9E46-4EE6-4962-A29A-6C85EF0B53E5}" type="sibTrans" cxnId="{CB7CCBD0-4880-451F-A14E-EA0796ABD7A2}">
      <dgm:prSet/>
      <dgm:spPr/>
      <dgm:t>
        <a:bodyPr/>
        <a:lstStyle/>
        <a:p>
          <a:endParaRPr lang="en-US"/>
        </a:p>
      </dgm:t>
    </dgm:pt>
    <dgm:pt modelId="{63C12098-A752-4EF6-988C-D23BDDD1DBD1}">
      <dgm:prSet/>
      <dgm:spPr/>
      <dgm:t>
        <a:bodyPr/>
        <a:lstStyle/>
        <a:p>
          <a:r>
            <a:rPr lang="en-US" dirty="0"/>
            <a:t>02</a:t>
          </a:r>
        </a:p>
      </dgm:t>
    </dgm:pt>
    <dgm:pt modelId="{96AE7221-347D-4122-B19D-0E670A6E4EDF}" type="parTrans" cxnId="{BB906A3F-D972-4C43-B20B-15247A9A6C1D}">
      <dgm:prSet/>
      <dgm:spPr/>
      <dgm:t>
        <a:bodyPr/>
        <a:lstStyle/>
        <a:p>
          <a:endParaRPr lang="en-US"/>
        </a:p>
      </dgm:t>
    </dgm:pt>
    <dgm:pt modelId="{D9AD1833-8D3D-4FCD-86EE-8BF1221CC1F1}" type="sibTrans" cxnId="{BB906A3F-D972-4C43-B20B-15247A9A6C1D}">
      <dgm:prSet/>
      <dgm:spPr/>
      <dgm:t>
        <a:bodyPr/>
        <a:lstStyle/>
        <a:p>
          <a:endParaRPr lang="en-US"/>
        </a:p>
      </dgm:t>
    </dgm:pt>
    <dgm:pt modelId="{DF8621A1-6480-4144-954E-5B22FD245B3F}">
      <dgm:prSet custT="1"/>
      <dgm:spPr/>
      <dgm:t>
        <a:bodyPr/>
        <a:lstStyle/>
        <a:p>
          <a:r>
            <a:rPr lang="en-US" sz="2400" dirty="0"/>
            <a:t>Become familiar with the EPAs on which you may be asked to assess a resident.</a:t>
          </a:r>
        </a:p>
      </dgm:t>
    </dgm:pt>
    <dgm:pt modelId="{CE66FD52-D767-44F0-BD6F-F0FCBCFD14FF}" type="parTrans" cxnId="{85E56243-7423-412E-9755-409918C9D7A7}">
      <dgm:prSet/>
      <dgm:spPr/>
      <dgm:t>
        <a:bodyPr/>
        <a:lstStyle/>
        <a:p>
          <a:endParaRPr lang="en-US"/>
        </a:p>
      </dgm:t>
    </dgm:pt>
    <dgm:pt modelId="{09476863-8B4F-45D2-884B-CA769EFFF9F9}" type="sibTrans" cxnId="{85E56243-7423-412E-9755-409918C9D7A7}">
      <dgm:prSet/>
      <dgm:spPr/>
      <dgm:t>
        <a:bodyPr/>
        <a:lstStyle/>
        <a:p>
          <a:endParaRPr lang="en-US"/>
        </a:p>
      </dgm:t>
    </dgm:pt>
    <dgm:pt modelId="{0BB72752-B6AC-471F-9265-24588AF7937F}">
      <dgm:prSet/>
      <dgm:spPr/>
      <dgm:t>
        <a:bodyPr/>
        <a:lstStyle/>
        <a:p>
          <a:r>
            <a:rPr lang="en-US" dirty="0"/>
            <a:t>03</a:t>
          </a:r>
        </a:p>
      </dgm:t>
    </dgm:pt>
    <dgm:pt modelId="{52D88DDA-7639-4891-A352-C7B160513761}" type="parTrans" cxnId="{9C36C245-E35D-4593-99C3-8BA348E3A743}">
      <dgm:prSet/>
      <dgm:spPr/>
      <dgm:t>
        <a:bodyPr/>
        <a:lstStyle/>
        <a:p>
          <a:endParaRPr lang="en-US"/>
        </a:p>
      </dgm:t>
    </dgm:pt>
    <dgm:pt modelId="{2F1BFFE4-8F91-488E-B0BA-3A24524AC111}" type="sibTrans" cxnId="{9C36C245-E35D-4593-99C3-8BA348E3A743}">
      <dgm:prSet/>
      <dgm:spPr/>
      <dgm:t>
        <a:bodyPr/>
        <a:lstStyle/>
        <a:p>
          <a:endParaRPr lang="en-US"/>
        </a:p>
      </dgm:t>
    </dgm:pt>
    <dgm:pt modelId="{715405F9-E0B9-4A4E-9B57-7E10E99BEBB2}">
      <dgm:prSet custT="1"/>
      <dgm:spPr/>
      <dgm:t>
        <a:bodyPr/>
        <a:lstStyle/>
        <a:p>
          <a:r>
            <a:rPr lang="en-US" sz="2400" dirty="0"/>
            <a:t>When scenario arises that would fit one of the EPAs, discuss with the resident if this might be a chance to assess that EPA.</a:t>
          </a:r>
        </a:p>
      </dgm:t>
    </dgm:pt>
    <dgm:pt modelId="{532E386A-65EC-41C0-8B3B-C8DC86A9A8AE}" type="parTrans" cxnId="{8DBE8915-87CE-40C1-8C35-6847BB776DFD}">
      <dgm:prSet/>
      <dgm:spPr/>
      <dgm:t>
        <a:bodyPr/>
        <a:lstStyle/>
        <a:p>
          <a:endParaRPr lang="en-US"/>
        </a:p>
      </dgm:t>
    </dgm:pt>
    <dgm:pt modelId="{6793E49F-9CD4-4F1E-B688-D0E869C4433A}" type="sibTrans" cxnId="{8DBE8915-87CE-40C1-8C35-6847BB776DFD}">
      <dgm:prSet/>
      <dgm:spPr/>
      <dgm:t>
        <a:bodyPr/>
        <a:lstStyle/>
        <a:p>
          <a:endParaRPr lang="en-US"/>
        </a:p>
      </dgm:t>
    </dgm:pt>
    <dgm:pt modelId="{4A391D39-FA27-408F-9BC6-5503A917D754}">
      <dgm:prSet/>
      <dgm:spPr/>
      <dgm:t>
        <a:bodyPr/>
        <a:lstStyle/>
        <a:p>
          <a:r>
            <a:rPr lang="en-US" dirty="0"/>
            <a:t>04</a:t>
          </a:r>
        </a:p>
      </dgm:t>
    </dgm:pt>
    <dgm:pt modelId="{E9B3C35F-8C29-4BF4-8879-5BA7A917E7CF}" type="parTrans" cxnId="{E7D5F04F-7451-4AB1-965F-9DB7740C727A}">
      <dgm:prSet/>
      <dgm:spPr/>
      <dgm:t>
        <a:bodyPr/>
        <a:lstStyle/>
        <a:p>
          <a:endParaRPr lang="en-US"/>
        </a:p>
      </dgm:t>
    </dgm:pt>
    <dgm:pt modelId="{96E63E51-DD43-4905-A2E5-285A9E95CBC7}" type="sibTrans" cxnId="{E7D5F04F-7451-4AB1-965F-9DB7740C727A}">
      <dgm:prSet/>
      <dgm:spPr/>
      <dgm:t>
        <a:bodyPr/>
        <a:lstStyle/>
        <a:p>
          <a:endParaRPr lang="en-US"/>
        </a:p>
      </dgm:t>
    </dgm:pt>
    <dgm:pt modelId="{4EB0ED7F-6A1A-48D8-83D1-2B3688D9C365}">
      <dgm:prSet/>
      <dgm:spPr/>
      <dgm:t>
        <a:bodyPr/>
        <a:lstStyle/>
        <a:p>
          <a:r>
            <a:rPr lang="en-US" dirty="0"/>
            <a:t>Observe the resident doing the task of the EPA</a:t>
          </a:r>
        </a:p>
      </dgm:t>
    </dgm:pt>
    <dgm:pt modelId="{7EE03125-9A59-4669-A8F3-379F96A1D4E9}" type="parTrans" cxnId="{FBBC6875-FAE4-4C0F-B0C4-B9EAE752683D}">
      <dgm:prSet/>
      <dgm:spPr/>
      <dgm:t>
        <a:bodyPr/>
        <a:lstStyle/>
        <a:p>
          <a:endParaRPr lang="en-US"/>
        </a:p>
      </dgm:t>
    </dgm:pt>
    <dgm:pt modelId="{368F07AC-BE4F-45A4-817F-DFC14FB6D740}" type="sibTrans" cxnId="{FBBC6875-FAE4-4C0F-B0C4-B9EAE752683D}">
      <dgm:prSet/>
      <dgm:spPr/>
      <dgm:t>
        <a:bodyPr/>
        <a:lstStyle/>
        <a:p>
          <a:endParaRPr lang="en-US"/>
        </a:p>
      </dgm:t>
    </dgm:pt>
    <dgm:pt modelId="{CE0B3369-6B83-47A9-9E7C-7231A09F3BC9}">
      <dgm:prSet/>
      <dgm:spPr/>
      <dgm:t>
        <a:bodyPr/>
        <a:lstStyle/>
        <a:p>
          <a:r>
            <a:rPr lang="en-US" dirty="0"/>
            <a:t>05</a:t>
          </a:r>
        </a:p>
      </dgm:t>
    </dgm:pt>
    <dgm:pt modelId="{CF0AB36B-0EE5-4909-B011-872135D72101}" type="parTrans" cxnId="{68E73F1E-80BE-47A3-B5C9-CE9E393E0093}">
      <dgm:prSet/>
      <dgm:spPr/>
      <dgm:t>
        <a:bodyPr/>
        <a:lstStyle/>
        <a:p>
          <a:endParaRPr lang="en-US"/>
        </a:p>
      </dgm:t>
    </dgm:pt>
    <dgm:pt modelId="{7841E6F0-1455-4975-803B-130272AEDECC}" type="sibTrans" cxnId="{68E73F1E-80BE-47A3-B5C9-CE9E393E0093}">
      <dgm:prSet/>
      <dgm:spPr/>
      <dgm:t>
        <a:bodyPr/>
        <a:lstStyle/>
        <a:p>
          <a:endParaRPr lang="en-US"/>
        </a:p>
      </dgm:t>
    </dgm:pt>
    <dgm:pt modelId="{03B4CA5D-0C0A-41B8-91D0-140297734E06}">
      <dgm:prSet/>
      <dgm:spPr/>
      <dgm:t>
        <a:bodyPr/>
        <a:lstStyle/>
        <a:p>
          <a:r>
            <a:rPr lang="en-US" dirty="0"/>
            <a:t>Provide the resident with verbal feedback (just like you do now)</a:t>
          </a:r>
        </a:p>
      </dgm:t>
    </dgm:pt>
    <dgm:pt modelId="{714B06DA-FF90-4623-90C5-FAEC641AB426}" type="parTrans" cxnId="{F831A326-763F-4732-AC3F-5711E84ECC58}">
      <dgm:prSet/>
      <dgm:spPr/>
      <dgm:t>
        <a:bodyPr/>
        <a:lstStyle/>
        <a:p>
          <a:endParaRPr lang="en-US"/>
        </a:p>
      </dgm:t>
    </dgm:pt>
    <dgm:pt modelId="{82FC2700-3FE8-40A6-B098-7D39C86D7DF9}" type="sibTrans" cxnId="{F831A326-763F-4732-AC3F-5711E84ECC58}">
      <dgm:prSet/>
      <dgm:spPr/>
      <dgm:t>
        <a:bodyPr/>
        <a:lstStyle/>
        <a:p>
          <a:endParaRPr lang="en-US"/>
        </a:p>
      </dgm:t>
    </dgm:pt>
    <dgm:pt modelId="{48D68169-97A7-4E92-9224-012B9A305F36}">
      <dgm:prSet/>
      <dgm:spPr/>
      <dgm:t>
        <a:bodyPr/>
        <a:lstStyle/>
        <a:p>
          <a:r>
            <a:rPr lang="en-US" dirty="0"/>
            <a:t>06</a:t>
          </a:r>
        </a:p>
      </dgm:t>
    </dgm:pt>
    <dgm:pt modelId="{30CBBC7D-5DEE-4302-803F-F4FB08948005}" type="sibTrans" cxnId="{4C65231E-B145-469F-A61E-11B102396865}">
      <dgm:prSet/>
      <dgm:spPr/>
      <dgm:t>
        <a:bodyPr/>
        <a:lstStyle/>
        <a:p>
          <a:endParaRPr lang="en-US"/>
        </a:p>
      </dgm:t>
    </dgm:pt>
    <dgm:pt modelId="{FF69AE09-ACBE-4900-B281-510C7CE7B213}" type="parTrans" cxnId="{4C65231E-B145-469F-A61E-11B102396865}">
      <dgm:prSet/>
      <dgm:spPr/>
      <dgm:t>
        <a:bodyPr/>
        <a:lstStyle/>
        <a:p>
          <a:endParaRPr lang="en-US"/>
        </a:p>
      </dgm:t>
    </dgm:pt>
    <dgm:pt modelId="{1FDEE860-86DF-4726-BB19-334431E48450}">
      <dgm:prSet/>
      <dgm:spPr/>
      <dgm:t>
        <a:bodyPr/>
        <a:lstStyle/>
        <a:p>
          <a:r>
            <a:rPr lang="en-US" dirty="0"/>
            <a:t>Complete the WBA on </a:t>
          </a:r>
          <a:r>
            <a:rPr lang="en-US" dirty="0" err="1"/>
            <a:t>MedSIS</a:t>
          </a:r>
          <a:endParaRPr lang="en-US" dirty="0"/>
        </a:p>
      </dgm:t>
    </dgm:pt>
    <dgm:pt modelId="{F5F9C297-BCBC-4E73-8703-B4AAF22E20B1}" type="sibTrans" cxnId="{D7208B82-649F-4FB3-9E4B-DE187F7F1DF7}">
      <dgm:prSet/>
      <dgm:spPr/>
      <dgm:t>
        <a:bodyPr/>
        <a:lstStyle/>
        <a:p>
          <a:endParaRPr lang="en-US"/>
        </a:p>
      </dgm:t>
    </dgm:pt>
    <dgm:pt modelId="{4F833E2C-555B-48E3-9FE2-FAC6E4E70995}" type="parTrans" cxnId="{D7208B82-649F-4FB3-9E4B-DE187F7F1DF7}">
      <dgm:prSet/>
      <dgm:spPr/>
      <dgm:t>
        <a:bodyPr/>
        <a:lstStyle/>
        <a:p>
          <a:endParaRPr lang="en-US"/>
        </a:p>
      </dgm:t>
    </dgm:pt>
    <dgm:pt modelId="{D239C02A-7154-6046-8C43-A2F183650517}" type="pres">
      <dgm:prSet presAssocID="{B09254A4-CB60-488B-82EE-523D73953971}" presName="Name0" presStyleCnt="0">
        <dgm:presLayoutVars>
          <dgm:dir/>
          <dgm:animLvl val="lvl"/>
          <dgm:resizeHandles val="exact"/>
        </dgm:presLayoutVars>
      </dgm:prSet>
      <dgm:spPr/>
    </dgm:pt>
    <dgm:pt modelId="{BDC25017-5A82-0345-AD04-E35B8701A2CD}" type="pres">
      <dgm:prSet presAssocID="{DF3A46BB-179E-42C3-855E-C52ADF5F68E8}" presName="linNode" presStyleCnt="0"/>
      <dgm:spPr/>
    </dgm:pt>
    <dgm:pt modelId="{6A60A016-A29F-254E-8D4A-1A826C3193C4}" type="pres">
      <dgm:prSet presAssocID="{DF3A46BB-179E-42C3-855E-C52ADF5F68E8}" presName="parentText" presStyleLbl="alignNode1" presStyleIdx="0" presStyleCnt="6" custScaleX="49628" custScaleY="98573">
        <dgm:presLayoutVars>
          <dgm:chMax val="1"/>
          <dgm:bulletEnabled/>
        </dgm:presLayoutVars>
      </dgm:prSet>
      <dgm:spPr/>
    </dgm:pt>
    <dgm:pt modelId="{59F9CFB4-ADA3-2E41-AA55-C394120A0B9A}" type="pres">
      <dgm:prSet presAssocID="{DF3A46BB-179E-42C3-855E-C52ADF5F68E8}" presName="descendantText" presStyleLbl="alignAccFollowNode1" presStyleIdx="0" presStyleCnt="6">
        <dgm:presLayoutVars>
          <dgm:bulletEnabled/>
        </dgm:presLayoutVars>
      </dgm:prSet>
      <dgm:spPr/>
    </dgm:pt>
    <dgm:pt modelId="{8F22540A-D646-0745-83AB-1C9D1D0B1D9B}" type="pres">
      <dgm:prSet presAssocID="{C66226FB-8EB9-424A-BB7E-3C08389920B5}" presName="sp" presStyleCnt="0"/>
      <dgm:spPr/>
    </dgm:pt>
    <dgm:pt modelId="{1A1F2D25-A81C-4242-A959-C35564EFBD2D}" type="pres">
      <dgm:prSet presAssocID="{63C12098-A752-4EF6-988C-D23BDDD1DBD1}" presName="linNode" presStyleCnt="0"/>
      <dgm:spPr/>
    </dgm:pt>
    <dgm:pt modelId="{4047FA2D-6155-9445-9614-6945116131B8}" type="pres">
      <dgm:prSet presAssocID="{63C12098-A752-4EF6-988C-D23BDDD1DBD1}" presName="parentText" presStyleLbl="alignNode1" presStyleIdx="1" presStyleCnt="6" custScaleX="49628" custScaleY="98573" custLinFactNeighborX="-200">
        <dgm:presLayoutVars>
          <dgm:chMax val="1"/>
          <dgm:bulletEnabled/>
        </dgm:presLayoutVars>
      </dgm:prSet>
      <dgm:spPr/>
    </dgm:pt>
    <dgm:pt modelId="{B84E748E-A9D1-084D-B851-8876B73C78D7}" type="pres">
      <dgm:prSet presAssocID="{63C12098-A752-4EF6-988C-D23BDDD1DBD1}" presName="descendantText" presStyleLbl="alignAccFollowNode1" presStyleIdx="1" presStyleCnt="6">
        <dgm:presLayoutVars>
          <dgm:bulletEnabled/>
        </dgm:presLayoutVars>
      </dgm:prSet>
      <dgm:spPr/>
    </dgm:pt>
    <dgm:pt modelId="{84B5CBBD-E099-E54D-8E90-09FF29687519}" type="pres">
      <dgm:prSet presAssocID="{D9AD1833-8D3D-4FCD-86EE-8BF1221CC1F1}" presName="sp" presStyleCnt="0"/>
      <dgm:spPr/>
    </dgm:pt>
    <dgm:pt modelId="{8AE41A71-A63E-2040-9CAF-FA489BFCDC13}" type="pres">
      <dgm:prSet presAssocID="{0BB72752-B6AC-471F-9265-24588AF7937F}" presName="linNode" presStyleCnt="0"/>
      <dgm:spPr/>
    </dgm:pt>
    <dgm:pt modelId="{F8AC283A-DA71-944F-8B7A-5E6A1DE56271}" type="pres">
      <dgm:prSet presAssocID="{0BB72752-B6AC-471F-9265-24588AF7937F}" presName="parentText" presStyleLbl="alignNode1" presStyleIdx="2" presStyleCnt="6" custScaleX="49628" custScaleY="98573">
        <dgm:presLayoutVars>
          <dgm:chMax val="1"/>
          <dgm:bulletEnabled/>
        </dgm:presLayoutVars>
      </dgm:prSet>
      <dgm:spPr/>
    </dgm:pt>
    <dgm:pt modelId="{3866BB30-C6E1-EB4B-8D07-7AA68266B222}" type="pres">
      <dgm:prSet presAssocID="{0BB72752-B6AC-471F-9265-24588AF7937F}" presName="descendantText" presStyleLbl="alignAccFollowNode1" presStyleIdx="2" presStyleCnt="6">
        <dgm:presLayoutVars>
          <dgm:bulletEnabled/>
        </dgm:presLayoutVars>
      </dgm:prSet>
      <dgm:spPr/>
    </dgm:pt>
    <dgm:pt modelId="{894BF051-36BC-164D-9EC6-48120B5CB392}" type="pres">
      <dgm:prSet presAssocID="{2F1BFFE4-8F91-488E-B0BA-3A24524AC111}" presName="sp" presStyleCnt="0"/>
      <dgm:spPr/>
    </dgm:pt>
    <dgm:pt modelId="{98AA4555-25AE-9A42-9823-2DA77C9A2B75}" type="pres">
      <dgm:prSet presAssocID="{4A391D39-FA27-408F-9BC6-5503A917D754}" presName="linNode" presStyleCnt="0"/>
      <dgm:spPr/>
    </dgm:pt>
    <dgm:pt modelId="{4E7B2600-BD4B-8B4A-98AB-9210AB3ED050}" type="pres">
      <dgm:prSet presAssocID="{4A391D39-FA27-408F-9BC6-5503A917D754}" presName="parentText" presStyleLbl="alignNode1" presStyleIdx="3" presStyleCnt="6" custScaleX="49628" custScaleY="98573">
        <dgm:presLayoutVars>
          <dgm:chMax val="1"/>
          <dgm:bulletEnabled/>
        </dgm:presLayoutVars>
      </dgm:prSet>
      <dgm:spPr/>
    </dgm:pt>
    <dgm:pt modelId="{44AB3F45-F899-334A-9905-466F4E56CEA3}" type="pres">
      <dgm:prSet presAssocID="{4A391D39-FA27-408F-9BC6-5503A917D754}" presName="descendantText" presStyleLbl="alignAccFollowNode1" presStyleIdx="3" presStyleCnt="6">
        <dgm:presLayoutVars>
          <dgm:bulletEnabled/>
        </dgm:presLayoutVars>
      </dgm:prSet>
      <dgm:spPr/>
    </dgm:pt>
    <dgm:pt modelId="{A0D2D162-B497-8647-A15D-D83C7494974A}" type="pres">
      <dgm:prSet presAssocID="{96E63E51-DD43-4905-A2E5-285A9E95CBC7}" presName="sp" presStyleCnt="0"/>
      <dgm:spPr/>
    </dgm:pt>
    <dgm:pt modelId="{EED6F1DB-73D6-F641-8BED-FB8498B8FD25}" type="pres">
      <dgm:prSet presAssocID="{CE0B3369-6B83-47A9-9E7C-7231A09F3BC9}" presName="linNode" presStyleCnt="0"/>
      <dgm:spPr/>
    </dgm:pt>
    <dgm:pt modelId="{E689FA1B-5B37-6A41-91D9-F28C3D1EFEAF}" type="pres">
      <dgm:prSet presAssocID="{CE0B3369-6B83-47A9-9E7C-7231A09F3BC9}" presName="parentText" presStyleLbl="alignNode1" presStyleIdx="4" presStyleCnt="6" custScaleX="49628" custScaleY="98573">
        <dgm:presLayoutVars>
          <dgm:chMax val="1"/>
          <dgm:bulletEnabled/>
        </dgm:presLayoutVars>
      </dgm:prSet>
      <dgm:spPr/>
    </dgm:pt>
    <dgm:pt modelId="{2AE81302-1406-D34A-A2A9-1F3FA22FA824}" type="pres">
      <dgm:prSet presAssocID="{CE0B3369-6B83-47A9-9E7C-7231A09F3BC9}" presName="descendantText" presStyleLbl="alignAccFollowNode1" presStyleIdx="4" presStyleCnt="6">
        <dgm:presLayoutVars>
          <dgm:bulletEnabled/>
        </dgm:presLayoutVars>
      </dgm:prSet>
      <dgm:spPr/>
    </dgm:pt>
    <dgm:pt modelId="{61CD5C27-4E0B-AD4B-8D81-B4206DCD3280}" type="pres">
      <dgm:prSet presAssocID="{7841E6F0-1455-4975-803B-130272AEDECC}" presName="sp" presStyleCnt="0"/>
      <dgm:spPr/>
    </dgm:pt>
    <dgm:pt modelId="{A52C2F31-AD3D-FF4E-A2C9-8D1DB53AC40F}" type="pres">
      <dgm:prSet presAssocID="{48D68169-97A7-4E92-9224-012B9A305F36}" presName="linNode" presStyleCnt="0"/>
      <dgm:spPr/>
    </dgm:pt>
    <dgm:pt modelId="{3B558328-D0D8-264B-B5D1-C64790676451}" type="pres">
      <dgm:prSet presAssocID="{48D68169-97A7-4E92-9224-012B9A305F36}" presName="parentText" presStyleLbl="alignNode1" presStyleIdx="5" presStyleCnt="6" custScaleX="49628" custScaleY="98573">
        <dgm:presLayoutVars>
          <dgm:chMax val="1"/>
          <dgm:bulletEnabled/>
        </dgm:presLayoutVars>
      </dgm:prSet>
      <dgm:spPr/>
    </dgm:pt>
    <dgm:pt modelId="{E217950D-230C-FB49-ABC4-EDFA6385CA53}" type="pres">
      <dgm:prSet presAssocID="{48D68169-97A7-4E92-9224-012B9A305F36}" presName="descendantText" presStyleLbl="alignAccFollowNode1" presStyleIdx="5" presStyleCnt="6">
        <dgm:presLayoutVars>
          <dgm:bulletEnabled/>
        </dgm:presLayoutVars>
      </dgm:prSet>
      <dgm:spPr/>
    </dgm:pt>
  </dgm:ptLst>
  <dgm:cxnLst>
    <dgm:cxn modelId="{8DBE8915-87CE-40C1-8C35-6847BB776DFD}" srcId="{0BB72752-B6AC-471F-9265-24588AF7937F}" destId="{715405F9-E0B9-4A4E-9B57-7E10E99BEBB2}" srcOrd="0" destOrd="0" parTransId="{532E386A-65EC-41C0-8B3B-C8DC86A9A8AE}" sibTransId="{6793E49F-9CD4-4F1E-B688-D0E869C4433A}"/>
    <dgm:cxn modelId="{4C65231E-B145-469F-A61E-11B102396865}" srcId="{B09254A4-CB60-488B-82EE-523D73953971}" destId="{48D68169-97A7-4E92-9224-012B9A305F36}" srcOrd="5" destOrd="0" parTransId="{FF69AE09-ACBE-4900-B281-510C7CE7B213}" sibTransId="{30CBBC7D-5DEE-4302-803F-F4FB08948005}"/>
    <dgm:cxn modelId="{68E73F1E-80BE-47A3-B5C9-CE9E393E0093}" srcId="{B09254A4-CB60-488B-82EE-523D73953971}" destId="{CE0B3369-6B83-47A9-9E7C-7231A09F3BC9}" srcOrd="4" destOrd="0" parTransId="{CF0AB36B-0EE5-4909-B011-872135D72101}" sibTransId="{7841E6F0-1455-4975-803B-130272AEDECC}"/>
    <dgm:cxn modelId="{F831A326-763F-4732-AC3F-5711E84ECC58}" srcId="{CE0B3369-6B83-47A9-9E7C-7231A09F3BC9}" destId="{03B4CA5D-0C0A-41B8-91D0-140297734E06}" srcOrd="0" destOrd="0" parTransId="{714B06DA-FF90-4623-90C5-FAEC641AB426}" sibTransId="{82FC2700-3FE8-40A6-B098-7D39C86D7DF9}"/>
    <dgm:cxn modelId="{83675E39-7A4B-7F48-AFFD-1287134C750A}" type="presOf" srcId="{B09254A4-CB60-488B-82EE-523D73953971}" destId="{D239C02A-7154-6046-8C43-A2F183650517}" srcOrd="0" destOrd="0" presId="urn:microsoft.com/office/officeart/2016/7/layout/VerticalSolidActionList"/>
    <dgm:cxn modelId="{BB906A3F-D972-4C43-B20B-15247A9A6C1D}" srcId="{B09254A4-CB60-488B-82EE-523D73953971}" destId="{63C12098-A752-4EF6-988C-D23BDDD1DBD1}" srcOrd="1" destOrd="0" parTransId="{96AE7221-347D-4122-B19D-0E670A6E4EDF}" sibTransId="{D9AD1833-8D3D-4FCD-86EE-8BF1221CC1F1}"/>
    <dgm:cxn modelId="{85E56243-7423-412E-9755-409918C9D7A7}" srcId="{63C12098-A752-4EF6-988C-D23BDDD1DBD1}" destId="{DF8621A1-6480-4144-954E-5B22FD245B3F}" srcOrd="0" destOrd="0" parTransId="{CE66FD52-D767-44F0-BD6F-F0FCBCFD14FF}" sibTransId="{09476863-8B4F-45D2-884B-CA769EFFF9F9}"/>
    <dgm:cxn modelId="{9C36C245-E35D-4593-99C3-8BA348E3A743}" srcId="{B09254A4-CB60-488B-82EE-523D73953971}" destId="{0BB72752-B6AC-471F-9265-24588AF7937F}" srcOrd="2" destOrd="0" parTransId="{52D88DDA-7639-4891-A352-C7B160513761}" sibTransId="{2F1BFFE4-8F91-488E-B0BA-3A24524AC111}"/>
    <dgm:cxn modelId="{E7D5F04F-7451-4AB1-965F-9DB7740C727A}" srcId="{B09254A4-CB60-488B-82EE-523D73953971}" destId="{4A391D39-FA27-408F-9BC6-5503A917D754}" srcOrd="3" destOrd="0" parTransId="{E9B3C35F-8C29-4BF4-8879-5BA7A917E7CF}" sibTransId="{96E63E51-DD43-4905-A2E5-285A9E95CBC7}"/>
    <dgm:cxn modelId="{3B505B58-B059-CF4D-AF5C-0D49CF9271DF}" type="presOf" srcId="{63C12098-A752-4EF6-988C-D23BDDD1DBD1}" destId="{4047FA2D-6155-9445-9614-6945116131B8}" srcOrd="0" destOrd="0" presId="urn:microsoft.com/office/officeart/2016/7/layout/VerticalSolidActionList"/>
    <dgm:cxn modelId="{7861F75E-D8D5-A548-99A7-2E4C8396B11B}" type="presOf" srcId="{DF8621A1-6480-4144-954E-5B22FD245B3F}" destId="{B84E748E-A9D1-084D-B851-8876B73C78D7}" srcOrd="0" destOrd="0" presId="urn:microsoft.com/office/officeart/2016/7/layout/VerticalSolidActionList"/>
    <dgm:cxn modelId="{40E63D69-1CF0-5F46-A90E-135F150C6DB3}" type="presOf" srcId="{503EA5F6-1F9E-49B6-9A38-F84BEF4BC306}" destId="{59F9CFB4-ADA3-2E41-AA55-C394120A0B9A}" srcOrd="0" destOrd="0" presId="urn:microsoft.com/office/officeart/2016/7/layout/VerticalSolidActionList"/>
    <dgm:cxn modelId="{5C3CC270-72A2-B34D-B604-AD1487C53B34}" type="presOf" srcId="{DF3A46BB-179E-42C3-855E-C52ADF5F68E8}" destId="{6A60A016-A29F-254E-8D4A-1A826C3193C4}" srcOrd="0" destOrd="0" presId="urn:microsoft.com/office/officeart/2016/7/layout/VerticalSolidActionList"/>
    <dgm:cxn modelId="{FBBC6875-FAE4-4C0F-B0C4-B9EAE752683D}" srcId="{4A391D39-FA27-408F-9BC6-5503A917D754}" destId="{4EB0ED7F-6A1A-48D8-83D1-2B3688D9C365}" srcOrd="0" destOrd="0" parTransId="{7EE03125-9A59-4669-A8F3-379F96A1D4E9}" sibTransId="{368F07AC-BE4F-45A4-817F-DFC14FB6D740}"/>
    <dgm:cxn modelId="{D7208B82-649F-4FB3-9E4B-DE187F7F1DF7}" srcId="{48D68169-97A7-4E92-9224-012B9A305F36}" destId="{1FDEE860-86DF-4726-BB19-334431E48450}" srcOrd="0" destOrd="0" parTransId="{4F833E2C-555B-48E3-9FE2-FAC6E4E70995}" sibTransId="{F5F9C297-BCBC-4E73-8703-B4AAF22E20B1}"/>
    <dgm:cxn modelId="{B1674888-B7CE-F64E-B248-BA2D771C672C}" type="presOf" srcId="{1FDEE860-86DF-4726-BB19-334431E48450}" destId="{E217950D-230C-FB49-ABC4-EDFA6385CA53}" srcOrd="0" destOrd="0" presId="urn:microsoft.com/office/officeart/2016/7/layout/VerticalSolidActionList"/>
    <dgm:cxn modelId="{7935BE9B-6EE4-9648-9B40-0DFF910EED19}" type="presOf" srcId="{CE0B3369-6B83-47A9-9E7C-7231A09F3BC9}" destId="{E689FA1B-5B37-6A41-91D9-F28C3D1EFEAF}" srcOrd="0" destOrd="0" presId="urn:microsoft.com/office/officeart/2016/7/layout/VerticalSolidActionList"/>
    <dgm:cxn modelId="{902371A4-07E0-374F-8E24-08B4C05182CB}" type="presOf" srcId="{715405F9-E0B9-4A4E-9B57-7E10E99BEBB2}" destId="{3866BB30-C6E1-EB4B-8D07-7AA68266B222}" srcOrd="0" destOrd="0" presId="urn:microsoft.com/office/officeart/2016/7/layout/VerticalSolidActionList"/>
    <dgm:cxn modelId="{0A252CB9-1B94-E747-94A5-FE5632A2B37B}" type="presOf" srcId="{48D68169-97A7-4E92-9224-012B9A305F36}" destId="{3B558328-D0D8-264B-B5D1-C64790676451}" srcOrd="0" destOrd="0" presId="urn:microsoft.com/office/officeart/2016/7/layout/VerticalSolidActionList"/>
    <dgm:cxn modelId="{F26EF2C9-4731-C140-935C-CC0CEFFEB4E4}" type="presOf" srcId="{03B4CA5D-0C0A-41B8-91D0-140297734E06}" destId="{2AE81302-1406-D34A-A2A9-1F3FA22FA824}" srcOrd="0" destOrd="0" presId="urn:microsoft.com/office/officeart/2016/7/layout/VerticalSolidActionList"/>
    <dgm:cxn modelId="{77D222CE-DA2C-304F-8D89-7E591A8D6C70}" type="presOf" srcId="{0BB72752-B6AC-471F-9265-24588AF7937F}" destId="{F8AC283A-DA71-944F-8B7A-5E6A1DE56271}" srcOrd="0" destOrd="0" presId="urn:microsoft.com/office/officeart/2016/7/layout/VerticalSolidActionList"/>
    <dgm:cxn modelId="{CB7CCBD0-4880-451F-A14E-EA0796ABD7A2}" srcId="{DF3A46BB-179E-42C3-855E-C52ADF5F68E8}" destId="{503EA5F6-1F9E-49B6-9A38-F84BEF4BC306}" srcOrd="0" destOrd="0" parTransId="{7436B384-88F9-4ED3-85C6-2C6934A2824D}" sibTransId="{3ABD9E46-4EE6-4962-A29A-6C85EF0B53E5}"/>
    <dgm:cxn modelId="{3C9794D2-9D35-7843-9CE8-5CDC9B0BD4B6}" type="presOf" srcId="{4EB0ED7F-6A1A-48D8-83D1-2B3688D9C365}" destId="{44AB3F45-F899-334A-9905-466F4E56CEA3}" srcOrd="0" destOrd="0" presId="urn:microsoft.com/office/officeart/2016/7/layout/VerticalSolidActionList"/>
    <dgm:cxn modelId="{365EEAEB-6ADC-234E-8FF8-B2AECF0F8416}" type="presOf" srcId="{4A391D39-FA27-408F-9BC6-5503A917D754}" destId="{4E7B2600-BD4B-8B4A-98AB-9210AB3ED050}" srcOrd="0" destOrd="0" presId="urn:microsoft.com/office/officeart/2016/7/layout/VerticalSolidActionList"/>
    <dgm:cxn modelId="{DA4CD1F1-0AFF-4272-8665-3C0F057D5D36}" srcId="{B09254A4-CB60-488B-82EE-523D73953971}" destId="{DF3A46BB-179E-42C3-855E-C52ADF5F68E8}" srcOrd="0" destOrd="0" parTransId="{23349DAC-82D1-43EE-8D92-FF74980E124D}" sibTransId="{C66226FB-8EB9-424A-BB7E-3C08389920B5}"/>
    <dgm:cxn modelId="{03E0CEE8-34F5-3B48-86E6-548EF7E6FF48}" type="presParOf" srcId="{D239C02A-7154-6046-8C43-A2F183650517}" destId="{BDC25017-5A82-0345-AD04-E35B8701A2CD}" srcOrd="0" destOrd="0" presId="urn:microsoft.com/office/officeart/2016/7/layout/VerticalSolidActionList"/>
    <dgm:cxn modelId="{8CA439EF-44A7-0642-9B3F-6B68BA829FBB}" type="presParOf" srcId="{BDC25017-5A82-0345-AD04-E35B8701A2CD}" destId="{6A60A016-A29F-254E-8D4A-1A826C3193C4}" srcOrd="0" destOrd="0" presId="urn:microsoft.com/office/officeart/2016/7/layout/VerticalSolidActionList"/>
    <dgm:cxn modelId="{27A97C69-47DD-0E40-AEC7-5BA45BD6D67F}" type="presParOf" srcId="{BDC25017-5A82-0345-AD04-E35B8701A2CD}" destId="{59F9CFB4-ADA3-2E41-AA55-C394120A0B9A}" srcOrd="1" destOrd="0" presId="urn:microsoft.com/office/officeart/2016/7/layout/VerticalSolidActionList"/>
    <dgm:cxn modelId="{9FE1A44C-1ABC-224B-B329-8EB14A14C51D}" type="presParOf" srcId="{D239C02A-7154-6046-8C43-A2F183650517}" destId="{8F22540A-D646-0745-83AB-1C9D1D0B1D9B}" srcOrd="1" destOrd="0" presId="urn:microsoft.com/office/officeart/2016/7/layout/VerticalSolidActionList"/>
    <dgm:cxn modelId="{C7820FFA-B193-9F4B-A9F4-9E0E9106EF6A}" type="presParOf" srcId="{D239C02A-7154-6046-8C43-A2F183650517}" destId="{1A1F2D25-A81C-4242-A959-C35564EFBD2D}" srcOrd="2" destOrd="0" presId="urn:microsoft.com/office/officeart/2016/7/layout/VerticalSolidActionList"/>
    <dgm:cxn modelId="{0DD515BB-92A9-684D-B313-1D057EC5522E}" type="presParOf" srcId="{1A1F2D25-A81C-4242-A959-C35564EFBD2D}" destId="{4047FA2D-6155-9445-9614-6945116131B8}" srcOrd="0" destOrd="0" presId="urn:microsoft.com/office/officeart/2016/7/layout/VerticalSolidActionList"/>
    <dgm:cxn modelId="{2298555D-EEBA-324D-BBFC-2C4692204744}" type="presParOf" srcId="{1A1F2D25-A81C-4242-A959-C35564EFBD2D}" destId="{B84E748E-A9D1-084D-B851-8876B73C78D7}" srcOrd="1" destOrd="0" presId="urn:microsoft.com/office/officeart/2016/7/layout/VerticalSolidActionList"/>
    <dgm:cxn modelId="{0B32093B-7B25-F542-BD8C-D13597FD7F6D}" type="presParOf" srcId="{D239C02A-7154-6046-8C43-A2F183650517}" destId="{84B5CBBD-E099-E54D-8E90-09FF29687519}" srcOrd="3" destOrd="0" presId="urn:microsoft.com/office/officeart/2016/7/layout/VerticalSolidActionList"/>
    <dgm:cxn modelId="{F3E71899-A9CE-AC41-BAAF-27A077EA5CBC}" type="presParOf" srcId="{D239C02A-7154-6046-8C43-A2F183650517}" destId="{8AE41A71-A63E-2040-9CAF-FA489BFCDC13}" srcOrd="4" destOrd="0" presId="urn:microsoft.com/office/officeart/2016/7/layout/VerticalSolidActionList"/>
    <dgm:cxn modelId="{B07B1205-C161-CC4B-B7DB-E52720CA9FFB}" type="presParOf" srcId="{8AE41A71-A63E-2040-9CAF-FA489BFCDC13}" destId="{F8AC283A-DA71-944F-8B7A-5E6A1DE56271}" srcOrd="0" destOrd="0" presId="urn:microsoft.com/office/officeart/2016/7/layout/VerticalSolidActionList"/>
    <dgm:cxn modelId="{B53F0063-B314-A34C-93A1-6DBEC5EE43CA}" type="presParOf" srcId="{8AE41A71-A63E-2040-9CAF-FA489BFCDC13}" destId="{3866BB30-C6E1-EB4B-8D07-7AA68266B222}" srcOrd="1" destOrd="0" presId="urn:microsoft.com/office/officeart/2016/7/layout/VerticalSolidActionList"/>
    <dgm:cxn modelId="{9DBDF801-096A-0A4B-87B7-B6661F675764}" type="presParOf" srcId="{D239C02A-7154-6046-8C43-A2F183650517}" destId="{894BF051-36BC-164D-9EC6-48120B5CB392}" srcOrd="5" destOrd="0" presId="urn:microsoft.com/office/officeart/2016/7/layout/VerticalSolidActionList"/>
    <dgm:cxn modelId="{2F979BAC-B198-184E-B50F-36C74525E992}" type="presParOf" srcId="{D239C02A-7154-6046-8C43-A2F183650517}" destId="{98AA4555-25AE-9A42-9823-2DA77C9A2B75}" srcOrd="6" destOrd="0" presId="urn:microsoft.com/office/officeart/2016/7/layout/VerticalSolidActionList"/>
    <dgm:cxn modelId="{4B91C7EF-30EE-5A45-B948-D6865BEFC031}" type="presParOf" srcId="{98AA4555-25AE-9A42-9823-2DA77C9A2B75}" destId="{4E7B2600-BD4B-8B4A-98AB-9210AB3ED050}" srcOrd="0" destOrd="0" presId="urn:microsoft.com/office/officeart/2016/7/layout/VerticalSolidActionList"/>
    <dgm:cxn modelId="{F73D9CFD-56ED-6946-852A-FA1CBC220779}" type="presParOf" srcId="{98AA4555-25AE-9A42-9823-2DA77C9A2B75}" destId="{44AB3F45-F899-334A-9905-466F4E56CEA3}" srcOrd="1" destOrd="0" presId="urn:microsoft.com/office/officeart/2016/7/layout/VerticalSolidActionList"/>
    <dgm:cxn modelId="{639FF4F1-73BD-5E42-BEDD-FAFFF89CA9FA}" type="presParOf" srcId="{D239C02A-7154-6046-8C43-A2F183650517}" destId="{A0D2D162-B497-8647-A15D-D83C7494974A}" srcOrd="7" destOrd="0" presId="urn:microsoft.com/office/officeart/2016/7/layout/VerticalSolidActionList"/>
    <dgm:cxn modelId="{41250FC8-214E-624E-AD2E-60FFF6A5123E}" type="presParOf" srcId="{D239C02A-7154-6046-8C43-A2F183650517}" destId="{EED6F1DB-73D6-F641-8BED-FB8498B8FD25}" srcOrd="8" destOrd="0" presId="urn:microsoft.com/office/officeart/2016/7/layout/VerticalSolidActionList"/>
    <dgm:cxn modelId="{2EDB68A3-CAAD-4148-9C95-95399C652EA8}" type="presParOf" srcId="{EED6F1DB-73D6-F641-8BED-FB8498B8FD25}" destId="{E689FA1B-5B37-6A41-91D9-F28C3D1EFEAF}" srcOrd="0" destOrd="0" presId="urn:microsoft.com/office/officeart/2016/7/layout/VerticalSolidActionList"/>
    <dgm:cxn modelId="{CC1704BD-17F9-1247-ADF4-23AA1E7DF01B}" type="presParOf" srcId="{EED6F1DB-73D6-F641-8BED-FB8498B8FD25}" destId="{2AE81302-1406-D34A-A2A9-1F3FA22FA824}" srcOrd="1" destOrd="0" presId="urn:microsoft.com/office/officeart/2016/7/layout/VerticalSolidActionList"/>
    <dgm:cxn modelId="{89D6BA89-5E84-A842-BFC2-EF9054EE3465}" type="presParOf" srcId="{D239C02A-7154-6046-8C43-A2F183650517}" destId="{61CD5C27-4E0B-AD4B-8D81-B4206DCD3280}" srcOrd="9" destOrd="0" presId="urn:microsoft.com/office/officeart/2016/7/layout/VerticalSolidActionList"/>
    <dgm:cxn modelId="{646D953A-601C-9440-ACA2-D8CFF95A049C}" type="presParOf" srcId="{D239C02A-7154-6046-8C43-A2F183650517}" destId="{A52C2F31-AD3D-FF4E-A2C9-8D1DB53AC40F}" srcOrd="10" destOrd="0" presId="urn:microsoft.com/office/officeart/2016/7/layout/VerticalSolidActionList"/>
    <dgm:cxn modelId="{8EA72899-057D-5745-9BB9-E9DA7C29E441}" type="presParOf" srcId="{A52C2F31-AD3D-FF4E-A2C9-8D1DB53AC40F}" destId="{3B558328-D0D8-264B-B5D1-C64790676451}" srcOrd="0" destOrd="0" presId="urn:microsoft.com/office/officeart/2016/7/layout/VerticalSolidActionList"/>
    <dgm:cxn modelId="{77F8B5CD-6E0C-8B4C-BA52-0CFB827752AC}" type="presParOf" srcId="{A52C2F31-AD3D-FF4E-A2C9-8D1DB53AC40F}" destId="{E217950D-230C-FB49-ABC4-EDFA6385CA53}"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21065E-6667-4A22-8E0B-FF2E39F0117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D2EB62E-58C1-41C6-A3D8-05E3521F345B}">
      <dgm:prSet/>
      <dgm:spPr/>
      <dgm:t>
        <a:bodyPr/>
        <a:lstStyle/>
        <a:p>
          <a:r>
            <a:rPr lang="en-US" i="0" baseline="0"/>
            <a:t>Don’t assess every time</a:t>
          </a:r>
          <a:endParaRPr lang="en-US"/>
        </a:p>
      </dgm:t>
    </dgm:pt>
    <dgm:pt modelId="{C72A8E90-D3CF-4F91-B0EA-45C55462739F}" type="parTrans" cxnId="{CB103C8C-1D37-47C8-B42A-8CF7F057FC0E}">
      <dgm:prSet/>
      <dgm:spPr/>
      <dgm:t>
        <a:bodyPr/>
        <a:lstStyle/>
        <a:p>
          <a:endParaRPr lang="en-US"/>
        </a:p>
      </dgm:t>
    </dgm:pt>
    <dgm:pt modelId="{5D62DC7D-D929-4B89-ABD9-981640D36997}" type="sibTrans" cxnId="{CB103C8C-1D37-47C8-B42A-8CF7F057FC0E}">
      <dgm:prSet/>
      <dgm:spPr/>
      <dgm:t>
        <a:bodyPr/>
        <a:lstStyle/>
        <a:p>
          <a:endParaRPr lang="en-US"/>
        </a:p>
      </dgm:t>
    </dgm:pt>
    <dgm:pt modelId="{49C4AF3E-D606-4404-B48F-08070AF7C4C0}">
      <dgm:prSet/>
      <dgm:spPr/>
      <dgm:t>
        <a:bodyPr/>
        <a:lstStyle/>
        <a:p>
          <a:r>
            <a:rPr lang="en-US" i="0" baseline="0"/>
            <a:t>Start with modelling</a:t>
          </a:r>
          <a:endParaRPr lang="en-US"/>
        </a:p>
      </dgm:t>
    </dgm:pt>
    <dgm:pt modelId="{407A5CA8-DD86-4800-8EF0-C217B4702803}" type="parTrans" cxnId="{219E43B5-0FEA-4799-85E0-1FDB3F5A116D}">
      <dgm:prSet/>
      <dgm:spPr/>
      <dgm:t>
        <a:bodyPr/>
        <a:lstStyle/>
        <a:p>
          <a:endParaRPr lang="en-US"/>
        </a:p>
      </dgm:t>
    </dgm:pt>
    <dgm:pt modelId="{4409FDDB-91B0-4753-90A5-00941F751BA2}" type="sibTrans" cxnId="{219E43B5-0FEA-4799-85E0-1FDB3F5A116D}">
      <dgm:prSet/>
      <dgm:spPr/>
      <dgm:t>
        <a:bodyPr/>
        <a:lstStyle/>
        <a:p>
          <a:endParaRPr lang="en-US"/>
        </a:p>
      </dgm:t>
    </dgm:pt>
    <dgm:pt modelId="{4FDC0919-2EC1-4303-8A8F-342A2B3DA269}">
      <dgm:prSet/>
      <dgm:spPr/>
      <dgm:t>
        <a:bodyPr/>
        <a:lstStyle/>
        <a:p>
          <a:r>
            <a:rPr lang="en-US" i="0" baseline="0" dirty="0"/>
            <a:t>Start with observations that are not assessed</a:t>
          </a:r>
          <a:endParaRPr lang="en-US" dirty="0"/>
        </a:p>
      </dgm:t>
    </dgm:pt>
    <dgm:pt modelId="{D694D62E-3E51-4B0A-8914-E590A5E92520}" type="parTrans" cxnId="{EE43D076-4575-4B92-ACA5-F9579E8C29D7}">
      <dgm:prSet/>
      <dgm:spPr/>
      <dgm:t>
        <a:bodyPr/>
        <a:lstStyle/>
        <a:p>
          <a:endParaRPr lang="en-US"/>
        </a:p>
      </dgm:t>
    </dgm:pt>
    <dgm:pt modelId="{710446AA-38B0-425F-A58C-DC02E9604D98}" type="sibTrans" cxnId="{EE43D076-4575-4B92-ACA5-F9579E8C29D7}">
      <dgm:prSet/>
      <dgm:spPr/>
      <dgm:t>
        <a:bodyPr/>
        <a:lstStyle/>
        <a:p>
          <a:endParaRPr lang="en-US"/>
        </a:p>
      </dgm:t>
    </dgm:pt>
    <dgm:pt modelId="{89964C69-38C7-4CA8-B1E0-AF5D23339F75}">
      <dgm:prSet/>
      <dgm:spPr/>
      <dgm:t>
        <a:bodyPr/>
        <a:lstStyle/>
        <a:p>
          <a:r>
            <a:rPr lang="en-US" i="0" baseline="0"/>
            <a:t>Still doing ITARs (end unit evals) </a:t>
          </a:r>
          <a:endParaRPr lang="en-US"/>
        </a:p>
      </dgm:t>
    </dgm:pt>
    <dgm:pt modelId="{1631F5C8-2E22-4731-81C9-CFB0951DFE70}" type="parTrans" cxnId="{060CDDE0-93FA-4534-B029-87EA4FA04109}">
      <dgm:prSet/>
      <dgm:spPr/>
      <dgm:t>
        <a:bodyPr/>
        <a:lstStyle/>
        <a:p>
          <a:endParaRPr lang="en-US"/>
        </a:p>
      </dgm:t>
    </dgm:pt>
    <dgm:pt modelId="{CAA21D48-EF63-4980-9DAC-2C5187ACD3DB}" type="sibTrans" cxnId="{060CDDE0-93FA-4534-B029-87EA4FA04109}">
      <dgm:prSet/>
      <dgm:spPr/>
      <dgm:t>
        <a:bodyPr/>
        <a:lstStyle/>
        <a:p>
          <a:endParaRPr lang="en-US"/>
        </a:p>
      </dgm:t>
    </dgm:pt>
    <dgm:pt modelId="{A9C1F517-8332-48E5-8F5E-2BC858156F7C}">
      <dgm:prSet/>
      <dgm:spPr/>
      <dgm:t>
        <a:bodyPr/>
        <a:lstStyle/>
        <a:p>
          <a:r>
            <a:rPr lang="en-US" i="0" baseline="0" dirty="0"/>
            <a:t>Still using other eval forms until deemed redundant*</a:t>
          </a:r>
          <a:endParaRPr lang="en-US" dirty="0"/>
        </a:p>
      </dgm:t>
    </dgm:pt>
    <dgm:pt modelId="{8C009002-EE08-4C64-9326-91717C7A8950}" type="parTrans" cxnId="{3B986B55-7ED1-4AD7-B2F2-5D626B762617}">
      <dgm:prSet/>
      <dgm:spPr/>
      <dgm:t>
        <a:bodyPr/>
        <a:lstStyle/>
        <a:p>
          <a:endParaRPr lang="en-US"/>
        </a:p>
      </dgm:t>
    </dgm:pt>
    <dgm:pt modelId="{E41EE46B-FDC8-4606-96D1-D5CD47F8A892}" type="sibTrans" cxnId="{3B986B55-7ED1-4AD7-B2F2-5D626B762617}">
      <dgm:prSet/>
      <dgm:spPr/>
      <dgm:t>
        <a:bodyPr/>
        <a:lstStyle/>
        <a:p>
          <a:endParaRPr lang="en-US"/>
        </a:p>
      </dgm:t>
    </dgm:pt>
    <dgm:pt modelId="{240B6483-E8CF-FD49-86F8-B86B37BDCDB0}" type="pres">
      <dgm:prSet presAssocID="{F721065E-6667-4A22-8E0B-FF2E39F0117A}" presName="diagram" presStyleCnt="0">
        <dgm:presLayoutVars>
          <dgm:dir/>
          <dgm:resizeHandles val="exact"/>
        </dgm:presLayoutVars>
      </dgm:prSet>
      <dgm:spPr/>
    </dgm:pt>
    <dgm:pt modelId="{309DB71B-C9D4-8A43-83EB-6B867DCAC643}" type="pres">
      <dgm:prSet presAssocID="{ED2EB62E-58C1-41C6-A3D8-05E3521F345B}" presName="node" presStyleLbl="node1" presStyleIdx="0" presStyleCnt="5">
        <dgm:presLayoutVars>
          <dgm:bulletEnabled val="1"/>
        </dgm:presLayoutVars>
      </dgm:prSet>
      <dgm:spPr/>
    </dgm:pt>
    <dgm:pt modelId="{AD0457ED-C0AD-9B42-AF4F-6D5B6756B042}" type="pres">
      <dgm:prSet presAssocID="{5D62DC7D-D929-4B89-ABD9-981640D36997}" presName="sibTrans" presStyleCnt="0"/>
      <dgm:spPr/>
    </dgm:pt>
    <dgm:pt modelId="{E47C65F9-B863-654C-A54E-A816CDF17A7B}" type="pres">
      <dgm:prSet presAssocID="{49C4AF3E-D606-4404-B48F-08070AF7C4C0}" presName="node" presStyleLbl="node1" presStyleIdx="1" presStyleCnt="5">
        <dgm:presLayoutVars>
          <dgm:bulletEnabled val="1"/>
        </dgm:presLayoutVars>
      </dgm:prSet>
      <dgm:spPr/>
    </dgm:pt>
    <dgm:pt modelId="{3F7747BF-1BF4-2245-A8EE-F32618B438EA}" type="pres">
      <dgm:prSet presAssocID="{4409FDDB-91B0-4753-90A5-00941F751BA2}" presName="sibTrans" presStyleCnt="0"/>
      <dgm:spPr/>
    </dgm:pt>
    <dgm:pt modelId="{CDAE94BC-6DB3-D749-9281-16D070B84D53}" type="pres">
      <dgm:prSet presAssocID="{4FDC0919-2EC1-4303-8A8F-342A2B3DA269}" presName="node" presStyleLbl="node1" presStyleIdx="2" presStyleCnt="5">
        <dgm:presLayoutVars>
          <dgm:bulletEnabled val="1"/>
        </dgm:presLayoutVars>
      </dgm:prSet>
      <dgm:spPr/>
    </dgm:pt>
    <dgm:pt modelId="{E7D12646-6F44-DE4C-B7F3-5FC96324D609}" type="pres">
      <dgm:prSet presAssocID="{710446AA-38B0-425F-A58C-DC02E9604D98}" presName="sibTrans" presStyleCnt="0"/>
      <dgm:spPr/>
    </dgm:pt>
    <dgm:pt modelId="{9A15C886-8D0A-624B-A700-61264C4BE232}" type="pres">
      <dgm:prSet presAssocID="{89964C69-38C7-4CA8-B1E0-AF5D23339F75}" presName="node" presStyleLbl="node1" presStyleIdx="3" presStyleCnt="5">
        <dgm:presLayoutVars>
          <dgm:bulletEnabled val="1"/>
        </dgm:presLayoutVars>
      </dgm:prSet>
      <dgm:spPr/>
    </dgm:pt>
    <dgm:pt modelId="{F870D0D2-CF85-1747-8179-8117890AF4CC}" type="pres">
      <dgm:prSet presAssocID="{CAA21D48-EF63-4980-9DAC-2C5187ACD3DB}" presName="sibTrans" presStyleCnt="0"/>
      <dgm:spPr/>
    </dgm:pt>
    <dgm:pt modelId="{9D6C9314-6348-4545-8349-DD28C10E4726}" type="pres">
      <dgm:prSet presAssocID="{A9C1F517-8332-48E5-8F5E-2BC858156F7C}" presName="node" presStyleLbl="node1" presStyleIdx="4" presStyleCnt="5">
        <dgm:presLayoutVars>
          <dgm:bulletEnabled val="1"/>
        </dgm:presLayoutVars>
      </dgm:prSet>
      <dgm:spPr/>
    </dgm:pt>
  </dgm:ptLst>
  <dgm:cxnLst>
    <dgm:cxn modelId="{9BA90531-6130-5640-B00A-5B460024F61C}" type="presOf" srcId="{ED2EB62E-58C1-41C6-A3D8-05E3521F345B}" destId="{309DB71B-C9D4-8A43-83EB-6B867DCAC643}" srcOrd="0" destOrd="0" presId="urn:microsoft.com/office/officeart/2005/8/layout/default"/>
    <dgm:cxn modelId="{5063A53E-C0DF-7241-91A4-DF26046FB5DC}" type="presOf" srcId="{4FDC0919-2EC1-4303-8A8F-342A2B3DA269}" destId="{CDAE94BC-6DB3-D749-9281-16D070B84D53}" srcOrd="0" destOrd="0" presId="urn:microsoft.com/office/officeart/2005/8/layout/default"/>
    <dgm:cxn modelId="{3B986B55-7ED1-4AD7-B2F2-5D626B762617}" srcId="{F721065E-6667-4A22-8E0B-FF2E39F0117A}" destId="{A9C1F517-8332-48E5-8F5E-2BC858156F7C}" srcOrd="4" destOrd="0" parTransId="{8C009002-EE08-4C64-9326-91717C7A8950}" sibTransId="{E41EE46B-FDC8-4606-96D1-D5CD47F8A892}"/>
    <dgm:cxn modelId="{EE43D076-4575-4B92-ACA5-F9579E8C29D7}" srcId="{F721065E-6667-4A22-8E0B-FF2E39F0117A}" destId="{4FDC0919-2EC1-4303-8A8F-342A2B3DA269}" srcOrd="2" destOrd="0" parTransId="{D694D62E-3E51-4B0A-8914-E590A5E92520}" sibTransId="{710446AA-38B0-425F-A58C-DC02E9604D98}"/>
    <dgm:cxn modelId="{CB449185-4E92-254F-AC31-CFCCD17948ED}" type="presOf" srcId="{F721065E-6667-4A22-8E0B-FF2E39F0117A}" destId="{240B6483-E8CF-FD49-86F8-B86B37BDCDB0}" srcOrd="0" destOrd="0" presId="urn:microsoft.com/office/officeart/2005/8/layout/default"/>
    <dgm:cxn modelId="{CB103C8C-1D37-47C8-B42A-8CF7F057FC0E}" srcId="{F721065E-6667-4A22-8E0B-FF2E39F0117A}" destId="{ED2EB62E-58C1-41C6-A3D8-05E3521F345B}" srcOrd="0" destOrd="0" parTransId="{C72A8E90-D3CF-4F91-B0EA-45C55462739F}" sibTransId="{5D62DC7D-D929-4B89-ABD9-981640D36997}"/>
    <dgm:cxn modelId="{219E43B5-0FEA-4799-85E0-1FDB3F5A116D}" srcId="{F721065E-6667-4A22-8E0B-FF2E39F0117A}" destId="{49C4AF3E-D606-4404-B48F-08070AF7C4C0}" srcOrd="1" destOrd="0" parTransId="{407A5CA8-DD86-4800-8EF0-C217B4702803}" sibTransId="{4409FDDB-91B0-4753-90A5-00941F751BA2}"/>
    <dgm:cxn modelId="{060CDDE0-93FA-4534-B029-87EA4FA04109}" srcId="{F721065E-6667-4A22-8E0B-FF2E39F0117A}" destId="{89964C69-38C7-4CA8-B1E0-AF5D23339F75}" srcOrd="3" destOrd="0" parTransId="{1631F5C8-2E22-4731-81C9-CFB0951DFE70}" sibTransId="{CAA21D48-EF63-4980-9DAC-2C5187ACD3DB}"/>
    <dgm:cxn modelId="{A916F7E6-952D-164D-A95B-563CE27DF22B}" type="presOf" srcId="{89964C69-38C7-4CA8-B1E0-AF5D23339F75}" destId="{9A15C886-8D0A-624B-A700-61264C4BE232}" srcOrd="0" destOrd="0" presId="urn:microsoft.com/office/officeart/2005/8/layout/default"/>
    <dgm:cxn modelId="{5BAA4FEB-7411-4C44-A783-0B74459954EE}" type="presOf" srcId="{49C4AF3E-D606-4404-B48F-08070AF7C4C0}" destId="{E47C65F9-B863-654C-A54E-A816CDF17A7B}" srcOrd="0" destOrd="0" presId="urn:microsoft.com/office/officeart/2005/8/layout/default"/>
    <dgm:cxn modelId="{EB750BFB-B3EF-3042-B341-51904532DC28}" type="presOf" srcId="{A9C1F517-8332-48E5-8F5E-2BC858156F7C}" destId="{9D6C9314-6348-4545-8349-DD28C10E4726}" srcOrd="0" destOrd="0" presId="urn:microsoft.com/office/officeart/2005/8/layout/default"/>
    <dgm:cxn modelId="{BCBCB120-3EC6-1C4D-A3F6-6480B6654B7D}" type="presParOf" srcId="{240B6483-E8CF-FD49-86F8-B86B37BDCDB0}" destId="{309DB71B-C9D4-8A43-83EB-6B867DCAC643}" srcOrd="0" destOrd="0" presId="urn:microsoft.com/office/officeart/2005/8/layout/default"/>
    <dgm:cxn modelId="{A0673C15-12D8-5B40-85FF-523B28E4B4B9}" type="presParOf" srcId="{240B6483-E8CF-FD49-86F8-B86B37BDCDB0}" destId="{AD0457ED-C0AD-9B42-AF4F-6D5B6756B042}" srcOrd="1" destOrd="0" presId="urn:microsoft.com/office/officeart/2005/8/layout/default"/>
    <dgm:cxn modelId="{A14235EC-01D2-5848-B221-C18C703ACFF7}" type="presParOf" srcId="{240B6483-E8CF-FD49-86F8-B86B37BDCDB0}" destId="{E47C65F9-B863-654C-A54E-A816CDF17A7B}" srcOrd="2" destOrd="0" presId="urn:microsoft.com/office/officeart/2005/8/layout/default"/>
    <dgm:cxn modelId="{89661433-C08E-F440-A53B-4E5698338F24}" type="presParOf" srcId="{240B6483-E8CF-FD49-86F8-B86B37BDCDB0}" destId="{3F7747BF-1BF4-2245-A8EE-F32618B438EA}" srcOrd="3" destOrd="0" presId="urn:microsoft.com/office/officeart/2005/8/layout/default"/>
    <dgm:cxn modelId="{FCD2D3BB-E385-344A-823E-3B214597E62C}" type="presParOf" srcId="{240B6483-E8CF-FD49-86F8-B86B37BDCDB0}" destId="{CDAE94BC-6DB3-D749-9281-16D070B84D53}" srcOrd="4" destOrd="0" presId="urn:microsoft.com/office/officeart/2005/8/layout/default"/>
    <dgm:cxn modelId="{EB2E5F47-ED02-2247-B19E-46DF4F53DF20}" type="presParOf" srcId="{240B6483-E8CF-FD49-86F8-B86B37BDCDB0}" destId="{E7D12646-6F44-DE4C-B7F3-5FC96324D609}" srcOrd="5" destOrd="0" presId="urn:microsoft.com/office/officeart/2005/8/layout/default"/>
    <dgm:cxn modelId="{C058ABF2-9B15-1B4D-871C-FE5CEDD138D7}" type="presParOf" srcId="{240B6483-E8CF-FD49-86F8-B86B37BDCDB0}" destId="{9A15C886-8D0A-624B-A700-61264C4BE232}" srcOrd="6" destOrd="0" presId="urn:microsoft.com/office/officeart/2005/8/layout/default"/>
    <dgm:cxn modelId="{63C42EBE-ED20-2045-9221-C1C12621DC10}" type="presParOf" srcId="{240B6483-E8CF-FD49-86F8-B86B37BDCDB0}" destId="{F870D0D2-CF85-1747-8179-8117890AF4CC}" srcOrd="7" destOrd="0" presId="urn:microsoft.com/office/officeart/2005/8/layout/default"/>
    <dgm:cxn modelId="{FE7AEC77-A505-3743-878F-09D819B36157}" type="presParOf" srcId="{240B6483-E8CF-FD49-86F8-B86B37BDCDB0}" destId="{9D6C9314-6348-4545-8349-DD28C10E472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E97128-A27C-7948-8BD6-DE3548542E15}">
      <dsp:nvSpPr>
        <dsp:cNvPr id="0" name=""/>
        <dsp:cNvSpPr/>
      </dsp:nvSpPr>
      <dsp:spPr>
        <a:xfrm>
          <a:off x="4428714" y="3276599"/>
          <a:ext cx="2380353" cy="1541929"/>
        </a:xfrm>
        <a:prstGeom prst="roundRect">
          <a:avLst>
            <a:gd name="adj" fmla="val 10000"/>
          </a:avLst>
        </a:prstGeom>
        <a:solidFill>
          <a:schemeClr val="lt1">
            <a:alpha val="90000"/>
            <a:hueOff val="0"/>
            <a:satOff val="0"/>
            <a:lumOff val="0"/>
            <a:alphaOff val="0"/>
          </a:schemeClr>
        </a:solidFill>
        <a:ln w="34925" cap="flat" cmpd="sng" algn="in">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Foundations of Discipline</a:t>
          </a:r>
        </a:p>
      </dsp:txBody>
      <dsp:txXfrm>
        <a:off x="5176691" y="3695953"/>
        <a:ext cx="1598505" cy="1088704"/>
      </dsp:txXfrm>
    </dsp:sp>
    <dsp:sp modelId="{F021BD0F-21B5-CE4D-98F7-C8A228B1C5C5}">
      <dsp:nvSpPr>
        <dsp:cNvPr id="0" name=""/>
        <dsp:cNvSpPr/>
      </dsp:nvSpPr>
      <dsp:spPr>
        <a:xfrm>
          <a:off x="544979" y="3276599"/>
          <a:ext cx="2380353" cy="1541929"/>
        </a:xfrm>
        <a:prstGeom prst="roundRect">
          <a:avLst>
            <a:gd name="adj" fmla="val 10000"/>
          </a:avLst>
        </a:prstGeom>
        <a:solidFill>
          <a:schemeClr val="lt1">
            <a:alpha val="90000"/>
            <a:hueOff val="0"/>
            <a:satOff val="0"/>
            <a:lumOff val="0"/>
            <a:alphaOff val="0"/>
          </a:schemeClr>
        </a:solidFill>
        <a:ln w="34925" cap="flat" cmpd="sng" algn="in">
          <a:solidFill>
            <a:srgbClr val="FF9300"/>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a:t>Core of Discipline</a:t>
          </a:r>
        </a:p>
      </dsp:txBody>
      <dsp:txXfrm>
        <a:off x="578850" y="3695953"/>
        <a:ext cx="1598505" cy="1088704"/>
      </dsp:txXfrm>
    </dsp:sp>
    <dsp:sp modelId="{F8F7514D-C731-4C44-8B99-CD66258220DC}">
      <dsp:nvSpPr>
        <dsp:cNvPr id="0" name=""/>
        <dsp:cNvSpPr/>
      </dsp:nvSpPr>
      <dsp:spPr>
        <a:xfrm>
          <a:off x="4428714" y="0"/>
          <a:ext cx="2380353" cy="1541929"/>
        </a:xfrm>
        <a:prstGeom prst="roundRect">
          <a:avLst>
            <a:gd name="adj" fmla="val 10000"/>
          </a:avLst>
        </a:prstGeom>
        <a:solidFill>
          <a:schemeClr val="lt1">
            <a:alpha val="90000"/>
            <a:hueOff val="0"/>
            <a:satOff val="0"/>
            <a:lumOff val="0"/>
            <a:alphaOff val="0"/>
          </a:schemeClr>
        </a:solidFill>
        <a:ln w="34925" cap="flat" cmpd="sng" algn="in">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Transition to Discipline</a:t>
          </a:r>
        </a:p>
      </dsp:txBody>
      <dsp:txXfrm>
        <a:off x="5176691" y="33871"/>
        <a:ext cx="1598505" cy="1088704"/>
      </dsp:txXfrm>
    </dsp:sp>
    <dsp:sp modelId="{DA1F7036-8F89-4B41-A5C8-943924B039C2}">
      <dsp:nvSpPr>
        <dsp:cNvPr id="0" name=""/>
        <dsp:cNvSpPr/>
      </dsp:nvSpPr>
      <dsp:spPr>
        <a:xfrm>
          <a:off x="544979" y="0"/>
          <a:ext cx="2380353" cy="1541929"/>
        </a:xfrm>
        <a:prstGeom prst="roundRect">
          <a:avLst>
            <a:gd name="adj" fmla="val 10000"/>
          </a:avLst>
        </a:prstGeom>
        <a:solidFill>
          <a:schemeClr val="lt1">
            <a:alpha val="90000"/>
            <a:hueOff val="0"/>
            <a:satOff val="0"/>
            <a:lumOff val="0"/>
            <a:alphaOff val="0"/>
          </a:schemeClr>
        </a:solidFill>
        <a:ln w="34925" cap="flat" cmpd="sng" algn="in">
          <a:solidFill>
            <a:schemeClr val="accent4"/>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Transition to Practice</a:t>
          </a:r>
        </a:p>
      </dsp:txBody>
      <dsp:txXfrm>
        <a:off x="578850" y="33871"/>
        <a:ext cx="1598505" cy="1088704"/>
      </dsp:txXfrm>
    </dsp:sp>
    <dsp:sp modelId="{8E4E95D0-16AE-1348-BACE-1A71DA2666F1}">
      <dsp:nvSpPr>
        <dsp:cNvPr id="0" name=""/>
        <dsp:cNvSpPr/>
      </dsp:nvSpPr>
      <dsp:spPr>
        <a:xfrm>
          <a:off x="1542415" y="274656"/>
          <a:ext cx="2086423" cy="2086423"/>
        </a:xfrm>
        <a:prstGeom prst="pieWedg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Scholarly Projects</a:t>
          </a:r>
        </a:p>
      </dsp:txBody>
      <dsp:txXfrm>
        <a:off x="2153514" y="885755"/>
        <a:ext cx="1475324" cy="1475324"/>
      </dsp:txXfrm>
    </dsp:sp>
    <dsp:sp modelId="{6ECD08CC-FC02-EA42-B065-8D4319EB0C6D}">
      <dsp:nvSpPr>
        <dsp:cNvPr id="0" name=""/>
        <dsp:cNvSpPr/>
      </dsp:nvSpPr>
      <dsp:spPr>
        <a:xfrm rot="5400000">
          <a:off x="3725208" y="274656"/>
          <a:ext cx="2086423" cy="2086423"/>
        </a:xfrm>
        <a:prstGeom prst="pieWedge">
          <a:avLst/>
        </a:prstGeom>
        <a:solidFill>
          <a:schemeClr val="accent1"/>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Clinical Experiences</a:t>
          </a:r>
        </a:p>
      </dsp:txBody>
      <dsp:txXfrm rot="-5400000">
        <a:off x="3725208" y="885755"/>
        <a:ext cx="1475324" cy="1475324"/>
      </dsp:txXfrm>
    </dsp:sp>
    <dsp:sp modelId="{F697E39C-D1CD-BB49-BB40-6CCA48AC2C13}">
      <dsp:nvSpPr>
        <dsp:cNvPr id="0" name=""/>
        <dsp:cNvSpPr/>
      </dsp:nvSpPr>
      <dsp:spPr>
        <a:xfrm rot="10800000">
          <a:off x="3725208" y="2457449"/>
          <a:ext cx="2086423" cy="2086423"/>
        </a:xfrm>
        <a:prstGeom prst="pieWedg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Topics of Formal Instruction </a:t>
          </a:r>
        </a:p>
      </dsp:txBody>
      <dsp:txXfrm rot="10800000">
        <a:off x="3725208" y="2457449"/>
        <a:ext cx="1475324" cy="1475324"/>
      </dsp:txXfrm>
    </dsp:sp>
    <dsp:sp modelId="{7E6BE49C-1752-9E4E-A590-DD003089FE9A}">
      <dsp:nvSpPr>
        <dsp:cNvPr id="0" name=""/>
        <dsp:cNvSpPr/>
      </dsp:nvSpPr>
      <dsp:spPr>
        <a:xfrm rot="16200000">
          <a:off x="1542415" y="2457449"/>
          <a:ext cx="2086423" cy="2086423"/>
        </a:xfrm>
        <a:prstGeom prst="pieWedg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Other Experiences</a:t>
          </a:r>
        </a:p>
      </dsp:txBody>
      <dsp:txXfrm rot="5400000">
        <a:off x="2153514" y="2457449"/>
        <a:ext cx="1475324" cy="1475324"/>
      </dsp:txXfrm>
    </dsp:sp>
    <dsp:sp modelId="{33F08A91-B157-3746-A713-E5A1339D1BB6}">
      <dsp:nvSpPr>
        <dsp:cNvPr id="0" name=""/>
        <dsp:cNvSpPr/>
      </dsp:nvSpPr>
      <dsp:spPr>
        <a:xfrm rot="5585596">
          <a:off x="6585964" y="1938801"/>
          <a:ext cx="720370" cy="626408"/>
        </a:xfrm>
        <a:prstGeom prst="circularArrow">
          <a:avLst/>
        </a:prstGeom>
        <a:solidFill>
          <a:schemeClr val="accent1">
            <a:tint val="6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7D2B31-8117-0048-80A4-67EA0B30DB93}">
      <dsp:nvSpPr>
        <dsp:cNvPr id="0" name=""/>
        <dsp:cNvSpPr/>
      </dsp:nvSpPr>
      <dsp:spPr>
        <a:xfrm rot="10800000">
          <a:off x="3384596" y="4505324"/>
          <a:ext cx="720370" cy="626408"/>
        </a:xfrm>
        <a:prstGeom prst="circularArrow">
          <a:avLst/>
        </a:prstGeom>
        <a:solidFill>
          <a:schemeClr val="accent1">
            <a:tint val="6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9CFB4-ADA3-2E41-AA55-C394120A0B9A}">
      <dsp:nvSpPr>
        <dsp:cNvPr id="0" name=""/>
        <dsp:cNvSpPr/>
      </dsp:nvSpPr>
      <dsp:spPr>
        <a:xfrm>
          <a:off x="1681657" y="1576964"/>
          <a:ext cx="8996425" cy="802825"/>
        </a:xfrm>
        <a:prstGeom prst="rect">
          <a:avLst/>
        </a:prstGeom>
        <a:solidFill>
          <a:schemeClr val="accent5">
            <a:tint val="40000"/>
            <a:alpha val="90000"/>
            <a:hueOff val="0"/>
            <a:satOff val="0"/>
            <a:lumOff val="0"/>
            <a:alphaOff val="0"/>
          </a:schemeClr>
        </a:solidFill>
        <a:ln w="34925" cap="flat" cmpd="sng" algn="in">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1284763" rIns="174528" bIns="1284763" numCol="1" spcCol="1270" anchor="ctr" anchorCtr="0">
          <a:noAutofit/>
        </a:bodyPr>
        <a:lstStyle/>
        <a:p>
          <a:pPr marL="0" lvl="0" indent="0" algn="l" defTabSz="1066800">
            <a:lnSpc>
              <a:spcPct val="90000"/>
            </a:lnSpc>
            <a:spcBef>
              <a:spcPct val="0"/>
            </a:spcBef>
            <a:spcAft>
              <a:spcPct val="35000"/>
            </a:spcAft>
            <a:buNone/>
          </a:pPr>
          <a:r>
            <a:rPr lang="en-US" sz="2400" kern="1200" dirty="0"/>
            <a:t>Keep doing what you are doing</a:t>
          </a:r>
        </a:p>
      </dsp:txBody>
      <dsp:txXfrm>
        <a:off x="1681657" y="1576964"/>
        <a:ext cx="8996425" cy="802825"/>
      </dsp:txXfrm>
    </dsp:sp>
    <dsp:sp modelId="{6A60A016-A29F-254E-8D4A-1A826C3193C4}">
      <dsp:nvSpPr>
        <dsp:cNvPr id="0" name=""/>
        <dsp:cNvSpPr/>
      </dsp:nvSpPr>
      <dsp:spPr>
        <a:xfrm>
          <a:off x="565649" y="1582376"/>
          <a:ext cx="1116007" cy="792000"/>
        </a:xfrm>
        <a:prstGeom prst="rect">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499630" rIns="118996" bIns="499630" numCol="1" spcCol="1270" anchor="ctr" anchorCtr="0">
          <a:noAutofit/>
        </a:bodyPr>
        <a:lstStyle/>
        <a:p>
          <a:pPr marL="0" lvl="0" indent="0" algn="ctr" defTabSz="1066800">
            <a:lnSpc>
              <a:spcPct val="90000"/>
            </a:lnSpc>
            <a:spcBef>
              <a:spcPct val="0"/>
            </a:spcBef>
            <a:spcAft>
              <a:spcPct val="35000"/>
            </a:spcAft>
            <a:buNone/>
          </a:pPr>
          <a:r>
            <a:rPr lang="en-US" sz="2400" kern="1200" dirty="0"/>
            <a:t>01</a:t>
          </a:r>
        </a:p>
      </dsp:txBody>
      <dsp:txXfrm>
        <a:off x="565649" y="1582376"/>
        <a:ext cx="1116007" cy="792000"/>
      </dsp:txXfrm>
    </dsp:sp>
    <dsp:sp modelId="{B84E748E-A9D1-084D-B851-8876B73C78D7}">
      <dsp:nvSpPr>
        <dsp:cNvPr id="0" name=""/>
        <dsp:cNvSpPr/>
      </dsp:nvSpPr>
      <dsp:spPr>
        <a:xfrm>
          <a:off x="1681657" y="2683277"/>
          <a:ext cx="8996425" cy="802825"/>
        </a:xfrm>
        <a:prstGeom prst="rect">
          <a:avLst/>
        </a:prstGeom>
        <a:solidFill>
          <a:schemeClr val="accent5">
            <a:tint val="40000"/>
            <a:alpha val="90000"/>
            <a:hueOff val="5936366"/>
            <a:satOff val="-6464"/>
            <a:lumOff val="-1986"/>
            <a:alphaOff val="0"/>
          </a:schemeClr>
        </a:solidFill>
        <a:ln w="34925" cap="flat" cmpd="sng" algn="in">
          <a:solidFill>
            <a:schemeClr val="accent5">
              <a:tint val="40000"/>
              <a:alpha val="90000"/>
              <a:hueOff val="5936366"/>
              <a:satOff val="-6464"/>
              <a:lumOff val="-19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1284763" rIns="174528" bIns="1284763" numCol="1" spcCol="1270" anchor="ctr" anchorCtr="0">
          <a:noAutofit/>
        </a:bodyPr>
        <a:lstStyle/>
        <a:p>
          <a:pPr marL="0" lvl="0" indent="0" algn="l" defTabSz="1066800">
            <a:lnSpc>
              <a:spcPct val="90000"/>
            </a:lnSpc>
            <a:spcBef>
              <a:spcPct val="0"/>
            </a:spcBef>
            <a:spcAft>
              <a:spcPct val="35000"/>
            </a:spcAft>
            <a:buNone/>
          </a:pPr>
          <a:r>
            <a:rPr lang="en-US" sz="2400" kern="1200" dirty="0"/>
            <a:t>Become familiar with the EPAs on which you may be asked to assess a resident.</a:t>
          </a:r>
        </a:p>
      </dsp:txBody>
      <dsp:txXfrm>
        <a:off x="1681657" y="2683277"/>
        <a:ext cx="8996425" cy="802825"/>
      </dsp:txXfrm>
    </dsp:sp>
    <dsp:sp modelId="{4047FA2D-6155-9445-9614-6945116131B8}">
      <dsp:nvSpPr>
        <dsp:cNvPr id="0" name=""/>
        <dsp:cNvSpPr/>
      </dsp:nvSpPr>
      <dsp:spPr>
        <a:xfrm>
          <a:off x="547659" y="2688689"/>
          <a:ext cx="1116007" cy="792000"/>
        </a:xfrm>
        <a:prstGeom prst="rect">
          <a:avLst/>
        </a:prstGeom>
        <a:solidFill>
          <a:schemeClr val="accent5">
            <a:hueOff val="5313054"/>
            <a:satOff val="-2284"/>
            <a:lumOff val="-10588"/>
            <a:alphaOff val="0"/>
          </a:schemeClr>
        </a:solidFill>
        <a:ln w="34925" cap="flat" cmpd="sng" algn="in">
          <a:solidFill>
            <a:schemeClr val="accent5">
              <a:hueOff val="5313054"/>
              <a:satOff val="-2284"/>
              <a:lumOff val="-105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499630" rIns="118996" bIns="499630" numCol="1" spcCol="1270" anchor="ctr" anchorCtr="0">
          <a:noAutofit/>
        </a:bodyPr>
        <a:lstStyle/>
        <a:p>
          <a:pPr marL="0" lvl="0" indent="0" algn="ctr" defTabSz="1066800">
            <a:lnSpc>
              <a:spcPct val="90000"/>
            </a:lnSpc>
            <a:spcBef>
              <a:spcPct val="0"/>
            </a:spcBef>
            <a:spcAft>
              <a:spcPct val="35000"/>
            </a:spcAft>
            <a:buNone/>
          </a:pPr>
          <a:r>
            <a:rPr lang="en-US" sz="2400" kern="1200" dirty="0"/>
            <a:t>02</a:t>
          </a:r>
        </a:p>
      </dsp:txBody>
      <dsp:txXfrm>
        <a:off x="547659" y="2688689"/>
        <a:ext cx="1116007" cy="792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9CFB4-ADA3-2E41-AA55-C394120A0B9A}">
      <dsp:nvSpPr>
        <dsp:cNvPr id="0" name=""/>
        <dsp:cNvSpPr/>
      </dsp:nvSpPr>
      <dsp:spPr>
        <a:xfrm>
          <a:off x="1682377" y="1023808"/>
          <a:ext cx="8994986" cy="802825"/>
        </a:xfrm>
        <a:prstGeom prst="rect">
          <a:avLst/>
        </a:prstGeom>
        <a:solidFill>
          <a:schemeClr val="accent5">
            <a:tint val="40000"/>
            <a:alpha val="90000"/>
            <a:hueOff val="0"/>
            <a:satOff val="0"/>
            <a:lumOff val="0"/>
            <a:alphaOff val="0"/>
          </a:schemeClr>
        </a:solidFill>
        <a:ln w="34925" cap="flat" cmpd="sng" algn="in">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1284763" rIns="174528" bIns="1284763" numCol="1" spcCol="1270" anchor="ctr" anchorCtr="0">
          <a:noAutofit/>
        </a:bodyPr>
        <a:lstStyle/>
        <a:p>
          <a:pPr marL="0" lvl="0" indent="0" algn="l" defTabSz="1066800">
            <a:lnSpc>
              <a:spcPct val="90000"/>
            </a:lnSpc>
            <a:spcBef>
              <a:spcPct val="0"/>
            </a:spcBef>
            <a:spcAft>
              <a:spcPct val="35000"/>
            </a:spcAft>
            <a:buNone/>
          </a:pPr>
          <a:r>
            <a:rPr lang="en-US" sz="2400" kern="1200" dirty="0"/>
            <a:t>Keep doing what you are doing</a:t>
          </a:r>
        </a:p>
      </dsp:txBody>
      <dsp:txXfrm>
        <a:off x="1682377" y="1023808"/>
        <a:ext cx="8994986" cy="802825"/>
      </dsp:txXfrm>
    </dsp:sp>
    <dsp:sp modelId="{6A60A016-A29F-254E-8D4A-1A826C3193C4}">
      <dsp:nvSpPr>
        <dsp:cNvPr id="0" name=""/>
        <dsp:cNvSpPr/>
      </dsp:nvSpPr>
      <dsp:spPr>
        <a:xfrm>
          <a:off x="566369" y="1029220"/>
          <a:ext cx="1116007" cy="792000"/>
        </a:xfrm>
        <a:prstGeom prst="rect">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499630" rIns="118996" bIns="499630" numCol="1" spcCol="1270" anchor="ctr" anchorCtr="0">
          <a:noAutofit/>
        </a:bodyPr>
        <a:lstStyle/>
        <a:p>
          <a:pPr marL="0" lvl="0" indent="0" algn="ctr" defTabSz="1066800">
            <a:lnSpc>
              <a:spcPct val="90000"/>
            </a:lnSpc>
            <a:spcBef>
              <a:spcPct val="0"/>
            </a:spcBef>
            <a:spcAft>
              <a:spcPct val="35000"/>
            </a:spcAft>
            <a:buNone/>
          </a:pPr>
          <a:r>
            <a:rPr lang="en-US" sz="2400" kern="1200" dirty="0"/>
            <a:t>01</a:t>
          </a:r>
        </a:p>
      </dsp:txBody>
      <dsp:txXfrm>
        <a:off x="566369" y="1029220"/>
        <a:ext cx="1116007" cy="792000"/>
      </dsp:txXfrm>
    </dsp:sp>
    <dsp:sp modelId="{B84E748E-A9D1-084D-B851-8876B73C78D7}">
      <dsp:nvSpPr>
        <dsp:cNvPr id="0" name=""/>
        <dsp:cNvSpPr/>
      </dsp:nvSpPr>
      <dsp:spPr>
        <a:xfrm>
          <a:off x="1682377" y="2130120"/>
          <a:ext cx="8994986" cy="802825"/>
        </a:xfrm>
        <a:prstGeom prst="rect">
          <a:avLst/>
        </a:prstGeom>
        <a:solidFill>
          <a:schemeClr val="accent5">
            <a:tint val="40000"/>
            <a:alpha val="90000"/>
            <a:hueOff val="2968183"/>
            <a:satOff val="-3232"/>
            <a:lumOff val="-993"/>
            <a:alphaOff val="0"/>
          </a:schemeClr>
        </a:solidFill>
        <a:ln w="34925" cap="flat" cmpd="sng" algn="in">
          <a:solidFill>
            <a:schemeClr val="accent5">
              <a:tint val="40000"/>
              <a:alpha val="90000"/>
              <a:hueOff val="2968183"/>
              <a:satOff val="-3232"/>
              <a:lumOff val="-9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1284763" rIns="174528" bIns="1284763" numCol="1" spcCol="1270" anchor="ctr" anchorCtr="0">
          <a:noAutofit/>
        </a:bodyPr>
        <a:lstStyle/>
        <a:p>
          <a:pPr marL="0" lvl="0" indent="0" algn="l" defTabSz="1066800">
            <a:lnSpc>
              <a:spcPct val="90000"/>
            </a:lnSpc>
            <a:spcBef>
              <a:spcPct val="0"/>
            </a:spcBef>
            <a:spcAft>
              <a:spcPct val="35000"/>
            </a:spcAft>
            <a:buNone/>
          </a:pPr>
          <a:r>
            <a:rPr lang="en-US" sz="2400" kern="1200" dirty="0"/>
            <a:t>Become familiar with the EPAs on which you may be asked to assess a resident.</a:t>
          </a:r>
        </a:p>
      </dsp:txBody>
      <dsp:txXfrm>
        <a:off x="1682377" y="2130120"/>
        <a:ext cx="8994986" cy="802825"/>
      </dsp:txXfrm>
    </dsp:sp>
    <dsp:sp modelId="{4047FA2D-6155-9445-9614-6945116131B8}">
      <dsp:nvSpPr>
        <dsp:cNvPr id="0" name=""/>
        <dsp:cNvSpPr/>
      </dsp:nvSpPr>
      <dsp:spPr>
        <a:xfrm>
          <a:off x="548379" y="2135533"/>
          <a:ext cx="1116007" cy="792000"/>
        </a:xfrm>
        <a:prstGeom prst="rect">
          <a:avLst/>
        </a:prstGeom>
        <a:solidFill>
          <a:schemeClr val="accent5">
            <a:hueOff val="2656527"/>
            <a:satOff val="-1142"/>
            <a:lumOff val="-5294"/>
            <a:alphaOff val="0"/>
          </a:schemeClr>
        </a:solidFill>
        <a:ln w="34925" cap="flat" cmpd="sng" algn="in">
          <a:solidFill>
            <a:schemeClr val="accent5">
              <a:hueOff val="2656527"/>
              <a:satOff val="-1142"/>
              <a:lumOff val="-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499630" rIns="118996" bIns="499630" numCol="1" spcCol="1270" anchor="ctr" anchorCtr="0">
          <a:noAutofit/>
        </a:bodyPr>
        <a:lstStyle/>
        <a:p>
          <a:pPr marL="0" lvl="0" indent="0" algn="ctr" defTabSz="1066800">
            <a:lnSpc>
              <a:spcPct val="90000"/>
            </a:lnSpc>
            <a:spcBef>
              <a:spcPct val="0"/>
            </a:spcBef>
            <a:spcAft>
              <a:spcPct val="35000"/>
            </a:spcAft>
            <a:buNone/>
          </a:pPr>
          <a:r>
            <a:rPr lang="en-US" sz="2400" kern="1200" dirty="0"/>
            <a:t>02</a:t>
          </a:r>
        </a:p>
      </dsp:txBody>
      <dsp:txXfrm>
        <a:off x="548379" y="2135533"/>
        <a:ext cx="1116007" cy="792000"/>
      </dsp:txXfrm>
    </dsp:sp>
    <dsp:sp modelId="{3866BB30-C6E1-EB4B-8D07-7AA68266B222}">
      <dsp:nvSpPr>
        <dsp:cNvPr id="0" name=""/>
        <dsp:cNvSpPr/>
      </dsp:nvSpPr>
      <dsp:spPr>
        <a:xfrm>
          <a:off x="1682377" y="3236433"/>
          <a:ext cx="8994986" cy="802825"/>
        </a:xfrm>
        <a:prstGeom prst="rect">
          <a:avLst/>
        </a:prstGeom>
        <a:solidFill>
          <a:schemeClr val="accent5">
            <a:tint val="40000"/>
            <a:alpha val="90000"/>
            <a:hueOff val="5936366"/>
            <a:satOff val="-6464"/>
            <a:lumOff val="-1986"/>
            <a:alphaOff val="0"/>
          </a:schemeClr>
        </a:solidFill>
        <a:ln w="34925" cap="flat" cmpd="sng" algn="in">
          <a:solidFill>
            <a:schemeClr val="accent5">
              <a:tint val="40000"/>
              <a:alpha val="90000"/>
              <a:hueOff val="5936366"/>
              <a:satOff val="-6464"/>
              <a:lumOff val="-19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1284763" rIns="174528" bIns="1284763" numCol="1" spcCol="1270" anchor="ctr" anchorCtr="0">
          <a:noAutofit/>
        </a:bodyPr>
        <a:lstStyle/>
        <a:p>
          <a:pPr marL="0" lvl="0" indent="0" algn="l" defTabSz="1066800">
            <a:lnSpc>
              <a:spcPct val="90000"/>
            </a:lnSpc>
            <a:spcBef>
              <a:spcPct val="0"/>
            </a:spcBef>
            <a:spcAft>
              <a:spcPct val="35000"/>
            </a:spcAft>
            <a:buNone/>
          </a:pPr>
          <a:r>
            <a:rPr lang="en-US" sz="2400" kern="1200" dirty="0"/>
            <a:t>When scenario arises that would fit one of the EPAs, discuss with the resident if this might be a chance to assess that EPA.</a:t>
          </a:r>
        </a:p>
      </dsp:txBody>
      <dsp:txXfrm>
        <a:off x="1682377" y="3236433"/>
        <a:ext cx="8994986" cy="802825"/>
      </dsp:txXfrm>
    </dsp:sp>
    <dsp:sp modelId="{F8AC283A-DA71-944F-8B7A-5E6A1DE56271}">
      <dsp:nvSpPr>
        <dsp:cNvPr id="0" name=""/>
        <dsp:cNvSpPr/>
      </dsp:nvSpPr>
      <dsp:spPr>
        <a:xfrm>
          <a:off x="566369" y="3241845"/>
          <a:ext cx="1116007" cy="792000"/>
        </a:xfrm>
        <a:prstGeom prst="rect">
          <a:avLst/>
        </a:prstGeom>
        <a:solidFill>
          <a:schemeClr val="accent5">
            <a:hueOff val="5313054"/>
            <a:satOff val="-2284"/>
            <a:lumOff val="-10588"/>
            <a:alphaOff val="0"/>
          </a:schemeClr>
        </a:solidFill>
        <a:ln w="34925" cap="flat" cmpd="sng" algn="in">
          <a:solidFill>
            <a:schemeClr val="accent5">
              <a:hueOff val="5313054"/>
              <a:satOff val="-2284"/>
              <a:lumOff val="-105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499630" rIns="118996" bIns="499630" numCol="1" spcCol="1270" anchor="ctr" anchorCtr="0">
          <a:noAutofit/>
        </a:bodyPr>
        <a:lstStyle/>
        <a:p>
          <a:pPr marL="0" lvl="0" indent="0" algn="ctr" defTabSz="1066800">
            <a:lnSpc>
              <a:spcPct val="90000"/>
            </a:lnSpc>
            <a:spcBef>
              <a:spcPct val="0"/>
            </a:spcBef>
            <a:spcAft>
              <a:spcPct val="35000"/>
            </a:spcAft>
            <a:buNone/>
          </a:pPr>
          <a:r>
            <a:rPr lang="en-US" sz="2400" kern="1200" dirty="0"/>
            <a:t>03</a:t>
          </a:r>
        </a:p>
      </dsp:txBody>
      <dsp:txXfrm>
        <a:off x="566369" y="3241845"/>
        <a:ext cx="1116007" cy="792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9CFB4-ADA3-2E41-AA55-C394120A0B9A}">
      <dsp:nvSpPr>
        <dsp:cNvPr id="0" name=""/>
        <dsp:cNvSpPr/>
      </dsp:nvSpPr>
      <dsp:spPr>
        <a:xfrm>
          <a:off x="1682377" y="470652"/>
          <a:ext cx="8994986" cy="802825"/>
        </a:xfrm>
        <a:prstGeom prst="rect">
          <a:avLst/>
        </a:prstGeom>
        <a:solidFill>
          <a:schemeClr val="accent5">
            <a:tint val="40000"/>
            <a:alpha val="90000"/>
            <a:hueOff val="0"/>
            <a:satOff val="0"/>
            <a:lumOff val="0"/>
            <a:alphaOff val="0"/>
          </a:schemeClr>
        </a:solidFill>
        <a:ln w="34925" cap="flat" cmpd="sng" algn="in">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1284763" rIns="174528" bIns="1284763" numCol="1" spcCol="1270" anchor="ctr" anchorCtr="0">
          <a:noAutofit/>
        </a:bodyPr>
        <a:lstStyle/>
        <a:p>
          <a:pPr marL="0" lvl="0" indent="0" algn="l" defTabSz="1066800">
            <a:lnSpc>
              <a:spcPct val="90000"/>
            </a:lnSpc>
            <a:spcBef>
              <a:spcPct val="0"/>
            </a:spcBef>
            <a:spcAft>
              <a:spcPct val="35000"/>
            </a:spcAft>
            <a:buNone/>
          </a:pPr>
          <a:r>
            <a:rPr lang="en-US" sz="2400" kern="1200" dirty="0"/>
            <a:t>Keep doing what you are doing</a:t>
          </a:r>
        </a:p>
      </dsp:txBody>
      <dsp:txXfrm>
        <a:off x="1682377" y="470652"/>
        <a:ext cx="8994986" cy="802825"/>
      </dsp:txXfrm>
    </dsp:sp>
    <dsp:sp modelId="{6A60A016-A29F-254E-8D4A-1A826C3193C4}">
      <dsp:nvSpPr>
        <dsp:cNvPr id="0" name=""/>
        <dsp:cNvSpPr/>
      </dsp:nvSpPr>
      <dsp:spPr>
        <a:xfrm>
          <a:off x="566369" y="476064"/>
          <a:ext cx="1116007" cy="792000"/>
        </a:xfrm>
        <a:prstGeom prst="rect">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499630" rIns="118996" bIns="499630" numCol="1" spcCol="1270" anchor="ctr" anchorCtr="0">
          <a:noAutofit/>
        </a:bodyPr>
        <a:lstStyle/>
        <a:p>
          <a:pPr marL="0" lvl="0" indent="0" algn="ctr" defTabSz="1066800">
            <a:lnSpc>
              <a:spcPct val="90000"/>
            </a:lnSpc>
            <a:spcBef>
              <a:spcPct val="0"/>
            </a:spcBef>
            <a:spcAft>
              <a:spcPct val="35000"/>
            </a:spcAft>
            <a:buNone/>
          </a:pPr>
          <a:r>
            <a:rPr lang="en-US" sz="2400" kern="1200" dirty="0"/>
            <a:t>01</a:t>
          </a:r>
        </a:p>
      </dsp:txBody>
      <dsp:txXfrm>
        <a:off x="566369" y="476064"/>
        <a:ext cx="1116007" cy="792000"/>
      </dsp:txXfrm>
    </dsp:sp>
    <dsp:sp modelId="{B84E748E-A9D1-084D-B851-8876B73C78D7}">
      <dsp:nvSpPr>
        <dsp:cNvPr id="0" name=""/>
        <dsp:cNvSpPr/>
      </dsp:nvSpPr>
      <dsp:spPr>
        <a:xfrm>
          <a:off x="1682377" y="1576964"/>
          <a:ext cx="8994986" cy="802825"/>
        </a:xfrm>
        <a:prstGeom prst="rect">
          <a:avLst/>
        </a:prstGeom>
        <a:solidFill>
          <a:schemeClr val="accent5">
            <a:tint val="40000"/>
            <a:alpha val="90000"/>
            <a:hueOff val="1978789"/>
            <a:satOff val="-2155"/>
            <a:lumOff val="-662"/>
            <a:alphaOff val="0"/>
          </a:schemeClr>
        </a:solidFill>
        <a:ln w="34925" cap="flat" cmpd="sng" algn="in">
          <a:solidFill>
            <a:schemeClr val="accent5">
              <a:tint val="40000"/>
              <a:alpha val="90000"/>
              <a:hueOff val="1978789"/>
              <a:satOff val="-2155"/>
              <a:lumOff val="-6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1284763" rIns="174528" bIns="1284763" numCol="1" spcCol="1270" anchor="ctr" anchorCtr="0">
          <a:noAutofit/>
        </a:bodyPr>
        <a:lstStyle/>
        <a:p>
          <a:pPr marL="0" lvl="0" indent="0" algn="l" defTabSz="1066800">
            <a:lnSpc>
              <a:spcPct val="90000"/>
            </a:lnSpc>
            <a:spcBef>
              <a:spcPct val="0"/>
            </a:spcBef>
            <a:spcAft>
              <a:spcPct val="35000"/>
            </a:spcAft>
            <a:buNone/>
          </a:pPr>
          <a:r>
            <a:rPr lang="en-US" sz="2400" kern="1200" dirty="0"/>
            <a:t>Become familiar with the EPAs on which you may be asked to assess a resident.</a:t>
          </a:r>
        </a:p>
      </dsp:txBody>
      <dsp:txXfrm>
        <a:off x="1682377" y="1576964"/>
        <a:ext cx="8994986" cy="802825"/>
      </dsp:txXfrm>
    </dsp:sp>
    <dsp:sp modelId="{4047FA2D-6155-9445-9614-6945116131B8}">
      <dsp:nvSpPr>
        <dsp:cNvPr id="0" name=""/>
        <dsp:cNvSpPr/>
      </dsp:nvSpPr>
      <dsp:spPr>
        <a:xfrm>
          <a:off x="548379" y="1582376"/>
          <a:ext cx="1116007" cy="792000"/>
        </a:xfrm>
        <a:prstGeom prst="rect">
          <a:avLst/>
        </a:prstGeom>
        <a:solidFill>
          <a:schemeClr val="accent5">
            <a:hueOff val="1771018"/>
            <a:satOff val="-761"/>
            <a:lumOff val="-3529"/>
            <a:alphaOff val="0"/>
          </a:schemeClr>
        </a:solidFill>
        <a:ln w="34925" cap="flat" cmpd="sng" algn="in">
          <a:solidFill>
            <a:schemeClr val="accent5">
              <a:hueOff val="1771018"/>
              <a:satOff val="-761"/>
              <a:lumOff val="-352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499630" rIns="118996" bIns="499630" numCol="1" spcCol="1270" anchor="ctr" anchorCtr="0">
          <a:noAutofit/>
        </a:bodyPr>
        <a:lstStyle/>
        <a:p>
          <a:pPr marL="0" lvl="0" indent="0" algn="ctr" defTabSz="1066800">
            <a:lnSpc>
              <a:spcPct val="90000"/>
            </a:lnSpc>
            <a:spcBef>
              <a:spcPct val="0"/>
            </a:spcBef>
            <a:spcAft>
              <a:spcPct val="35000"/>
            </a:spcAft>
            <a:buNone/>
          </a:pPr>
          <a:r>
            <a:rPr lang="en-US" sz="2400" kern="1200" dirty="0"/>
            <a:t>02</a:t>
          </a:r>
        </a:p>
      </dsp:txBody>
      <dsp:txXfrm>
        <a:off x="548379" y="1582376"/>
        <a:ext cx="1116007" cy="792000"/>
      </dsp:txXfrm>
    </dsp:sp>
    <dsp:sp modelId="{3866BB30-C6E1-EB4B-8D07-7AA68266B222}">
      <dsp:nvSpPr>
        <dsp:cNvPr id="0" name=""/>
        <dsp:cNvSpPr/>
      </dsp:nvSpPr>
      <dsp:spPr>
        <a:xfrm>
          <a:off x="1682377" y="2683277"/>
          <a:ext cx="8994986" cy="802825"/>
        </a:xfrm>
        <a:prstGeom prst="rect">
          <a:avLst/>
        </a:prstGeom>
        <a:solidFill>
          <a:schemeClr val="accent5">
            <a:tint val="40000"/>
            <a:alpha val="90000"/>
            <a:hueOff val="3957578"/>
            <a:satOff val="-4309"/>
            <a:lumOff val="-1324"/>
            <a:alphaOff val="0"/>
          </a:schemeClr>
        </a:solidFill>
        <a:ln w="34925" cap="flat" cmpd="sng" algn="in">
          <a:solidFill>
            <a:schemeClr val="accent5">
              <a:tint val="40000"/>
              <a:alpha val="90000"/>
              <a:hueOff val="3957578"/>
              <a:satOff val="-4309"/>
              <a:lumOff val="-13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1284763" rIns="174528" bIns="1284763" numCol="1" spcCol="1270" anchor="ctr" anchorCtr="0">
          <a:noAutofit/>
        </a:bodyPr>
        <a:lstStyle/>
        <a:p>
          <a:pPr marL="0" lvl="0" indent="0" algn="l" defTabSz="1066800">
            <a:lnSpc>
              <a:spcPct val="90000"/>
            </a:lnSpc>
            <a:spcBef>
              <a:spcPct val="0"/>
            </a:spcBef>
            <a:spcAft>
              <a:spcPct val="35000"/>
            </a:spcAft>
            <a:buNone/>
          </a:pPr>
          <a:r>
            <a:rPr lang="en-US" sz="2400" kern="1200" dirty="0"/>
            <a:t>When scenario arises that would fit one of the EPAs, discuss with the resident if this might be a chance to assess that EPA.</a:t>
          </a:r>
        </a:p>
      </dsp:txBody>
      <dsp:txXfrm>
        <a:off x="1682377" y="2683277"/>
        <a:ext cx="8994986" cy="802825"/>
      </dsp:txXfrm>
    </dsp:sp>
    <dsp:sp modelId="{F8AC283A-DA71-944F-8B7A-5E6A1DE56271}">
      <dsp:nvSpPr>
        <dsp:cNvPr id="0" name=""/>
        <dsp:cNvSpPr/>
      </dsp:nvSpPr>
      <dsp:spPr>
        <a:xfrm>
          <a:off x="566369" y="2688689"/>
          <a:ext cx="1116007" cy="792000"/>
        </a:xfrm>
        <a:prstGeom prst="rect">
          <a:avLst/>
        </a:prstGeom>
        <a:solidFill>
          <a:schemeClr val="accent5">
            <a:hueOff val="3542036"/>
            <a:satOff val="-1523"/>
            <a:lumOff val="-7059"/>
            <a:alphaOff val="0"/>
          </a:schemeClr>
        </a:solidFill>
        <a:ln w="34925" cap="flat" cmpd="sng" algn="in">
          <a:solidFill>
            <a:schemeClr val="accent5">
              <a:hueOff val="3542036"/>
              <a:satOff val="-1523"/>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499630" rIns="118996" bIns="499630" numCol="1" spcCol="1270" anchor="ctr" anchorCtr="0">
          <a:noAutofit/>
        </a:bodyPr>
        <a:lstStyle/>
        <a:p>
          <a:pPr marL="0" lvl="0" indent="0" algn="ctr" defTabSz="1066800">
            <a:lnSpc>
              <a:spcPct val="90000"/>
            </a:lnSpc>
            <a:spcBef>
              <a:spcPct val="0"/>
            </a:spcBef>
            <a:spcAft>
              <a:spcPct val="35000"/>
            </a:spcAft>
            <a:buNone/>
          </a:pPr>
          <a:r>
            <a:rPr lang="en-US" sz="2400" kern="1200" dirty="0"/>
            <a:t>03</a:t>
          </a:r>
        </a:p>
      </dsp:txBody>
      <dsp:txXfrm>
        <a:off x="566369" y="2688689"/>
        <a:ext cx="1116007" cy="792000"/>
      </dsp:txXfrm>
    </dsp:sp>
    <dsp:sp modelId="{44AB3F45-F899-334A-9905-466F4E56CEA3}">
      <dsp:nvSpPr>
        <dsp:cNvPr id="0" name=""/>
        <dsp:cNvSpPr/>
      </dsp:nvSpPr>
      <dsp:spPr>
        <a:xfrm>
          <a:off x="1682377" y="3789589"/>
          <a:ext cx="8994986" cy="802825"/>
        </a:xfrm>
        <a:prstGeom prst="rect">
          <a:avLst/>
        </a:prstGeom>
        <a:solidFill>
          <a:schemeClr val="accent5">
            <a:tint val="40000"/>
            <a:alpha val="90000"/>
            <a:hueOff val="5936366"/>
            <a:satOff val="-6464"/>
            <a:lumOff val="-1986"/>
            <a:alphaOff val="0"/>
          </a:schemeClr>
        </a:solidFill>
        <a:ln w="34925" cap="flat" cmpd="sng" algn="in">
          <a:solidFill>
            <a:schemeClr val="accent5">
              <a:tint val="40000"/>
              <a:alpha val="90000"/>
              <a:hueOff val="5936366"/>
              <a:satOff val="-6464"/>
              <a:lumOff val="-19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1284763" rIns="174528" bIns="1284763" numCol="1" spcCol="1270" anchor="ctr" anchorCtr="0">
          <a:noAutofit/>
        </a:bodyPr>
        <a:lstStyle/>
        <a:p>
          <a:pPr marL="0" lvl="0" indent="0" algn="l" defTabSz="1066800">
            <a:lnSpc>
              <a:spcPct val="90000"/>
            </a:lnSpc>
            <a:spcBef>
              <a:spcPct val="0"/>
            </a:spcBef>
            <a:spcAft>
              <a:spcPct val="35000"/>
            </a:spcAft>
            <a:buNone/>
          </a:pPr>
          <a:r>
            <a:rPr lang="en-US" sz="2400" kern="1200" dirty="0"/>
            <a:t>Observe the resident doing the task of the EPA</a:t>
          </a:r>
        </a:p>
      </dsp:txBody>
      <dsp:txXfrm>
        <a:off x="1682377" y="3789589"/>
        <a:ext cx="8994986" cy="802825"/>
      </dsp:txXfrm>
    </dsp:sp>
    <dsp:sp modelId="{4E7B2600-BD4B-8B4A-98AB-9210AB3ED050}">
      <dsp:nvSpPr>
        <dsp:cNvPr id="0" name=""/>
        <dsp:cNvSpPr/>
      </dsp:nvSpPr>
      <dsp:spPr>
        <a:xfrm>
          <a:off x="566369" y="3793838"/>
          <a:ext cx="1116007" cy="794327"/>
        </a:xfrm>
        <a:prstGeom prst="rect">
          <a:avLst/>
        </a:prstGeom>
        <a:solidFill>
          <a:schemeClr val="accent5">
            <a:hueOff val="5313054"/>
            <a:satOff val="-2284"/>
            <a:lumOff val="-10588"/>
            <a:alphaOff val="0"/>
          </a:schemeClr>
        </a:solidFill>
        <a:ln w="34925" cap="flat" cmpd="sng" algn="in">
          <a:solidFill>
            <a:schemeClr val="accent5">
              <a:hueOff val="5313054"/>
              <a:satOff val="-2284"/>
              <a:lumOff val="-105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499630" rIns="118996" bIns="499630" numCol="1" spcCol="1270" anchor="ctr" anchorCtr="0">
          <a:noAutofit/>
        </a:bodyPr>
        <a:lstStyle/>
        <a:p>
          <a:pPr marL="0" lvl="0" indent="0" algn="ctr" defTabSz="1066800">
            <a:lnSpc>
              <a:spcPct val="90000"/>
            </a:lnSpc>
            <a:spcBef>
              <a:spcPct val="0"/>
            </a:spcBef>
            <a:spcAft>
              <a:spcPct val="35000"/>
            </a:spcAft>
            <a:buNone/>
          </a:pPr>
          <a:r>
            <a:rPr lang="en-US" sz="2400" kern="1200" dirty="0"/>
            <a:t>04</a:t>
          </a:r>
        </a:p>
      </dsp:txBody>
      <dsp:txXfrm>
        <a:off x="566369" y="3793838"/>
        <a:ext cx="1116007" cy="7943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9CFB4-ADA3-2E41-AA55-C394120A0B9A}">
      <dsp:nvSpPr>
        <dsp:cNvPr id="0" name=""/>
        <dsp:cNvSpPr/>
      </dsp:nvSpPr>
      <dsp:spPr>
        <a:xfrm>
          <a:off x="1682377" y="5196"/>
          <a:ext cx="8994986" cy="774863"/>
        </a:xfrm>
        <a:prstGeom prst="rect">
          <a:avLst/>
        </a:prstGeom>
        <a:solidFill>
          <a:schemeClr val="accent5">
            <a:tint val="40000"/>
            <a:alpha val="90000"/>
            <a:hueOff val="0"/>
            <a:satOff val="0"/>
            <a:lumOff val="0"/>
            <a:alphaOff val="0"/>
          </a:schemeClr>
        </a:solidFill>
        <a:ln w="34925" cap="flat" cmpd="sng" algn="in">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609222" rIns="174528" bIns="609222" numCol="1" spcCol="1270" anchor="ctr" anchorCtr="0">
          <a:noAutofit/>
        </a:bodyPr>
        <a:lstStyle/>
        <a:p>
          <a:pPr marL="0" lvl="0" indent="0" algn="l" defTabSz="1066800">
            <a:lnSpc>
              <a:spcPct val="90000"/>
            </a:lnSpc>
            <a:spcBef>
              <a:spcPct val="0"/>
            </a:spcBef>
            <a:spcAft>
              <a:spcPct val="35000"/>
            </a:spcAft>
            <a:buNone/>
          </a:pPr>
          <a:r>
            <a:rPr lang="en-US" sz="2400" kern="1200" dirty="0"/>
            <a:t>Keep doing what you are doing</a:t>
          </a:r>
        </a:p>
      </dsp:txBody>
      <dsp:txXfrm>
        <a:off x="1682377" y="5196"/>
        <a:ext cx="8994986" cy="774863"/>
      </dsp:txXfrm>
    </dsp:sp>
    <dsp:sp modelId="{6A60A016-A29F-254E-8D4A-1A826C3193C4}">
      <dsp:nvSpPr>
        <dsp:cNvPr id="0" name=""/>
        <dsp:cNvSpPr/>
      </dsp:nvSpPr>
      <dsp:spPr>
        <a:xfrm>
          <a:off x="566369" y="171"/>
          <a:ext cx="1116007" cy="784913"/>
        </a:xfrm>
        <a:prstGeom prst="rect">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236920" rIns="118996" bIns="236920" numCol="1" spcCol="1270" anchor="ctr" anchorCtr="0">
          <a:noAutofit/>
        </a:bodyPr>
        <a:lstStyle/>
        <a:p>
          <a:pPr marL="0" lvl="0" indent="0" algn="ctr" defTabSz="977900">
            <a:lnSpc>
              <a:spcPct val="90000"/>
            </a:lnSpc>
            <a:spcBef>
              <a:spcPct val="0"/>
            </a:spcBef>
            <a:spcAft>
              <a:spcPct val="35000"/>
            </a:spcAft>
            <a:buNone/>
          </a:pPr>
          <a:r>
            <a:rPr lang="en-US" sz="2200" kern="1200" dirty="0"/>
            <a:t>01</a:t>
          </a:r>
        </a:p>
      </dsp:txBody>
      <dsp:txXfrm>
        <a:off x="566369" y="171"/>
        <a:ext cx="1116007" cy="784913"/>
      </dsp:txXfrm>
    </dsp:sp>
    <dsp:sp modelId="{B84E748E-A9D1-084D-B851-8876B73C78D7}">
      <dsp:nvSpPr>
        <dsp:cNvPr id="0" name=""/>
        <dsp:cNvSpPr/>
      </dsp:nvSpPr>
      <dsp:spPr>
        <a:xfrm>
          <a:off x="1682377" y="930134"/>
          <a:ext cx="8994986" cy="759321"/>
        </a:xfrm>
        <a:prstGeom prst="rect">
          <a:avLst/>
        </a:prstGeom>
        <a:solidFill>
          <a:schemeClr val="accent5">
            <a:tint val="40000"/>
            <a:alpha val="90000"/>
            <a:hueOff val="1484092"/>
            <a:satOff val="-1616"/>
            <a:lumOff val="-496"/>
            <a:alphaOff val="0"/>
          </a:schemeClr>
        </a:solidFill>
        <a:ln w="34925" cap="flat" cmpd="sng" algn="in">
          <a:solidFill>
            <a:schemeClr val="accent5">
              <a:tint val="40000"/>
              <a:alpha val="90000"/>
              <a:hueOff val="1484092"/>
              <a:satOff val="-1616"/>
              <a:lumOff val="-4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609222" rIns="174528" bIns="609222" numCol="1" spcCol="1270" anchor="ctr" anchorCtr="0">
          <a:noAutofit/>
        </a:bodyPr>
        <a:lstStyle/>
        <a:p>
          <a:pPr marL="0" lvl="0" indent="0" algn="l" defTabSz="1066800">
            <a:lnSpc>
              <a:spcPct val="90000"/>
            </a:lnSpc>
            <a:spcBef>
              <a:spcPct val="0"/>
            </a:spcBef>
            <a:spcAft>
              <a:spcPct val="35000"/>
            </a:spcAft>
            <a:buNone/>
          </a:pPr>
          <a:r>
            <a:rPr lang="en-US" sz="2400" kern="1200" dirty="0"/>
            <a:t>Become familiar with the EPAs on which you may be asked to assess a resident.</a:t>
          </a:r>
        </a:p>
      </dsp:txBody>
      <dsp:txXfrm>
        <a:off x="1682377" y="930134"/>
        <a:ext cx="8994986" cy="759321"/>
      </dsp:txXfrm>
    </dsp:sp>
    <dsp:sp modelId="{4047FA2D-6155-9445-9614-6945116131B8}">
      <dsp:nvSpPr>
        <dsp:cNvPr id="0" name=""/>
        <dsp:cNvSpPr/>
      </dsp:nvSpPr>
      <dsp:spPr>
        <a:xfrm>
          <a:off x="548379" y="928995"/>
          <a:ext cx="1116007" cy="761599"/>
        </a:xfrm>
        <a:prstGeom prst="rect">
          <a:avLst/>
        </a:prstGeom>
        <a:solidFill>
          <a:schemeClr val="accent5">
            <a:hueOff val="1328264"/>
            <a:satOff val="-571"/>
            <a:lumOff val="-2647"/>
            <a:alphaOff val="0"/>
          </a:schemeClr>
        </a:solidFill>
        <a:ln w="34925" cap="flat" cmpd="sng" algn="in">
          <a:solidFill>
            <a:schemeClr val="accent5">
              <a:hueOff val="1328264"/>
              <a:satOff val="-571"/>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236920" rIns="118996" bIns="236920" numCol="1" spcCol="1270" anchor="ctr" anchorCtr="0">
          <a:noAutofit/>
        </a:bodyPr>
        <a:lstStyle/>
        <a:p>
          <a:pPr marL="0" lvl="0" indent="0" algn="ctr" defTabSz="977900">
            <a:lnSpc>
              <a:spcPct val="90000"/>
            </a:lnSpc>
            <a:spcBef>
              <a:spcPct val="0"/>
            </a:spcBef>
            <a:spcAft>
              <a:spcPct val="35000"/>
            </a:spcAft>
            <a:buNone/>
          </a:pPr>
          <a:r>
            <a:rPr lang="en-US" sz="2200" kern="1200" dirty="0"/>
            <a:t>02</a:t>
          </a:r>
        </a:p>
      </dsp:txBody>
      <dsp:txXfrm>
        <a:off x="548379" y="928995"/>
        <a:ext cx="1116007" cy="761599"/>
      </dsp:txXfrm>
    </dsp:sp>
    <dsp:sp modelId="{3866BB30-C6E1-EB4B-8D07-7AA68266B222}">
      <dsp:nvSpPr>
        <dsp:cNvPr id="0" name=""/>
        <dsp:cNvSpPr/>
      </dsp:nvSpPr>
      <dsp:spPr>
        <a:xfrm>
          <a:off x="1682377" y="1834505"/>
          <a:ext cx="8994986" cy="794051"/>
        </a:xfrm>
        <a:prstGeom prst="rect">
          <a:avLst/>
        </a:prstGeom>
        <a:solidFill>
          <a:schemeClr val="accent5">
            <a:tint val="40000"/>
            <a:alpha val="90000"/>
            <a:hueOff val="2968183"/>
            <a:satOff val="-3232"/>
            <a:lumOff val="-993"/>
            <a:alphaOff val="0"/>
          </a:schemeClr>
        </a:solidFill>
        <a:ln w="34925" cap="flat" cmpd="sng" algn="in">
          <a:solidFill>
            <a:schemeClr val="accent5">
              <a:tint val="40000"/>
              <a:alpha val="90000"/>
              <a:hueOff val="2968183"/>
              <a:satOff val="-3232"/>
              <a:lumOff val="-9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609222" rIns="174528" bIns="609222" numCol="1" spcCol="1270" anchor="ctr" anchorCtr="0">
          <a:noAutofit/>
        </a:bodyPr>
        <a:lstStyle/>
        <a:p>
          <a:pPr marL="0" lvl="0" indent="0" algn="l" defTabSz="1066800">
            <a:lnSpc>
              <a:spcPct val="90000"/>
            </a:lnSpc>
            <a:spcBef>
              <a:spcPct val="0"/>
            </a:spcBef>
            <a:spcAft>
              <a:spcPct val="35000"/>
            </a:spcAft>
            <a:buNone/>
          </a:pPr>
          <a:r>
            <a:rPr lang="en-US" sz="2400" kern="1200" dirty="0"/>
            <a:t>When scenario arises that would fit one of the EPAs, discuss with the resident if this might be a chance to assess that EPA.</a:t>
          </a:r>
        </a:p>
      </dsp:txBody>
      <dsp:txXfrm>
        <a:off x="1682377" y="1834505"/>
        <a:ext cx="8994986" cy="794051"/>
      </dsp:txXfrm>
    </dsp:sp>
    <dsp:sp modelId="{F8AC283A-DA71-944F-8B7A-5E6A1DE56271}">
      <dsp:nvSpPr>
        <dsp:cNvPr id="0" name=""/>
        <dsp:cNvSpPr/>
      </dsp:nvSpPr>
      <dsp:spPr>
        <a:xfrm>
          <a:off x="566369" y="1839134"/>
          <a:ext cx="1116007" cy="784793"/>
        </a:xfrm>
        <a:prstGeom prst="rect">
          <a:avLst/>
        </a:prstGeom>
        <a:solidFill>
          <a:schemeClr val="accent5">
            <a:hueOff val="2656527"/>
            <a:satOff val="-1142"/>
            <a:lumOff val="-5294"/>
            <a:alphaOff val="0"/>
          </a:schemeClr>
        </a:solidFill>
        <a:ln w="34925" cap="flat" cmpd="sng" algn="in">
          <a:solidFill>
            <a:schemeClr val="accent5">
              <a:hueOff val="2656527"/>
              <a:satOff val="-1142"/>
              <a:lumOff val="-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236920" rIns="118996" bIns="236920" numCol="1" spcCol="1270" anchor="ctr" anchorCtr="0">
          <a:noAutofit/>
        </a:bodyPr>
        <a:lstStyle/>
        <a:p>
          <a:pPr marL="0" lvl="0" indent="0" algn="ctr" defTabSz="977900">
            <a:lnSpc>
              <a:spcPct val="90000"/>
            </a:lnSpc>
            <a:spcBef>
              <a:spcPct val="0"/>
            </a:spcBef>
            <a:spcAft>
              <a:spcPct val="35000"/>
            </a:spcAft>
            <a:buNone/>
          </a:pPr>
          <a:r>
            <a:rPr lang="en-US" sz="2200" kern="1200" dirty="0"/>
            <a:t>03</a:t>
          </a:r>
        </a:p>
      </dsp:txBody>
      <dsp:txXfrm>
        <a:off x="566369" y="1839134"/>
        <a:ext cx="1116007" cy="784793"/>
      </dsp:txXfrm>
    </dsp:sp>
    <dsp:sp modelId="{44AB3F45-F899-334A-9905-466F4E56CEA3}">
      <dsp:nvSpPr>
        <dsp:cNvPr id="0" name=""/>
        <dsp:cNvSpPr/>
      </dsp:nvSpPr>
      <dsp:spPr>
        <a:xfrm>
          <a:off x="1682377" y="2772468"/>
          <a:ext cx="8994986" cy="795490"/>
        </a:xfrm>
        <a:prstGeom prst="rect">
          <a:avLst/>
        </a:prstGeom>
        <a:solidFill>
          <a:schemeClr val="accent5">
            <a:tint val="40000"/>
            <a:alpha val="90000"/>
            <a:hueOff val="4452274"/>
            <a:satOff val="-4848"/>
            <a:lumOff val="-1489"/>
            <a:alphaOff val="0"/>
          </a:schemeClr>
        </a:solidFill>
        <a:ln w="34925" cap="flat" cmpd="sng" algn="in">
          <a:solidFill>
            <a:schemeClr val="accent5">
              <a:tint val="40000"/>
              <a:alpha val="90000"/>
              <a:hueOff val="4452274"/>
              <a:satOff val="-4848"/>
              <a:lumOff val="-14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609222" rIns="174528" bIns="609222" numCol="1" spcCol="1270" anchor="ctr" anchorCtr="0">
          <a:noAutofit/>
        </a:bodyPr>
        <a:lstStyle/>
        <a:p>
          <a:pPr marL="0" lvl="0" indent="0" algn="l" defTabSz="1066800">
            <a:lnSpc>
              <a:spcPct val="90000"/>
            </a:lnSpc>
            <a:spcBef>
              <a:spcPct val="0"/>
            </a:spcBef>
            <a:spcAft>
              <a:spcPct val="35000"/>
            </a:spcAft>
            <a:buNone/>
          </a:pPr>
          <a:r>
            <a:rPr lang="en-US" sz="2400" kern="1200" dirty="0"/>
            <a:t>Observe the resident doing the task of the EPA</a:t>
          </a:r>
        </a:p>
      </dsp:txBody>
      <dsp:txXfrm>
        <a:off x="1682377" y="2772468"/>
        <a:ext cx="8994986" cy="795490"/>
      </dsp:txXfrm>
    </dsp:sp>
    <dsp:sp modelId="{4E7B2600-BD4B-8B4A-98AB-9210AB3ED050}">
      <dsp:nvSpPr>
        <dsp:cNvPr id="0" name=""/>
        <dsp:cNvSpPr/>
      </dsp:nvSpPr>
      <dsp:spPr>
        <a:xfrm>
          <a:off x="566369" y="2779243"/>
          <a:ext cx="1116007" cy="781939"/>
        </a:xfrm>
        <a:prstGeom prst="rect">
          <a:avLst/>
        </a:prstGeom>
        <a:solidFill>
          <a:schemeClr val="accent5">
            <a:hueOff val="3984791"/>
            <a:satOff val="-1713"/>
            <a:lumOff val="-7941"/>
            <a:alphaOff val="0"/>
          </a:schemeClr>
        </a:solidFill>
        <a:ln w="34925" cap="flat" cmpd="sng" algn="in">
          <a:solidFill>
            <a:schemeClr val="accent5">
              <a:hueOff val="3984791"/>
              <a:satOff val="-1713"/>
              <a:lumOff val="-7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236920" rIns="118996" bIns="236920" numCol="1" spcCol="1270" anchor="ctr" anchorCtr="0">
          <a:noAutofit/>
        </a:bodyPr>
        <a:lstStyle/>
        <a:p>
          <a:pPr marL="0" lvl="0" indent="0" algn="ctr" defTabSz="977900">
            <a:lnSpc>
              <a:spcPct val="90000"/>
            </a:lnSpc>
            <a:spcBef>
              <a:spcPct val="0"/>
            </a:spcBef>
            <a:spcAft>
              <a:spcPct val="35000"/>
            </a:spcAft>
            <a:buNone/>
          </a:pPr>
          <a:r>
            <a:rPr lang="en-US" sz="2200" kern="1200" dirty="0"/>
            <a:t>04</a:t>
          </a:r>
        </a:p>
      </dsp:txBody>
      <dsp:txXfrm>
        <a:off x="566369" y="2779243"/>
        <a:ext cx="1116007" cy="781939"/>
      </dsp:txXfrm>
    </dsp:sp>
    <dsp:sp modelId="{2AE81302-1406-D34A-A2A9-1F3FA22FA824}">
      <dsp:nvSpPr>
        <dsp:cNvPr id="0" name=""/>
        <dsp:cNvSpPr/>
      </dsp:nvSpPr>
      <dsp:spPr>
        <a:xfrm>
          <a:off x="1682377" y="3711869"/>
          <a:ext cx="8994986" cy="802806"/>
        </a:xfrm>
        <a:prstGeom prst="rect">
          <a:avLst/>
        </a:prstGeom>
        <a:solidFill>
          <a:schemeClr val="accent5">
            <a:tint val="40000"/>
            <a:alpha val="90000"/>
            <a:hueOff val="5936366"/>
            <a:satOff val="-6464"/>
            <a:lumOff val="-1986"/>
            <a:alphaOff val="0"/>
          </a:schemeClr>
        </a:solidFill>
        <a:ln w="34925" cap="flat" cmpd="sng" algn="in">
          <a:solidFill>
            <a:schemeClr val="accent5">
              <a:tint val="40000"/>
              <a:alpha val="90000"/>
              <a:hueOff val="5936366"/>
              <a:satOff val="-6464"/>
              <a:lumOff val="-19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609222" rIns="174528" bIns="609222" numCol="1" spcCol="1270" anchor="ctr" anchorCtr="0">
          <a:noAutofit/>
        </a:bodyPr>
        <a:lstStyle/>
        <a:p>
          <a:pPr marL="0" lvl="0" indent="0" algn="l" defTabSz="1066800">
            <a:lnSpc>
              <a:spcPct val="90000"/>
            </a:lnSpc>
            <a:spcBef>
              <a:spcPct val="0"/>
            </a:spcBef>
            <a:spcAft>
              <a:spcPct val="35000"/>
            </a:spcAft>
            <a:buNone/>
          </a:pPr>
          <a:r>
            <a:rPr lang="en-US" sz="2400" kern="1200" dirty="0"/>
            <a:t>Provide the resident with verbal feedback (just like you do now)</a:t>
          </a:r>
        </a:p>
      </dsp:txBody>
      <dsp:txXfrm>
        <a:off x="1682377" y="3711869"/>
        <a:ext cx="8994986" cy="802806"/>
      </dsp:txXfrm>
    </dsp:sp>
    <dsp:sp modelId="{E689FA1B-5B37-6A41-91D9-F28C3D1EFEAF}">
      <dsp:nvSpPr>
        <dsp:cNvPr id="0" name=""/>
        <dsp:cNvSpPr/>
      </dsp:nvSpPr>
      <dsp:spPr>
        <a:xfrm>
          <a:off x="566369" y="3717997"/>
          <a:ext cx="1116007" cy="790549"/>
        </a:xfrm>
        <a:prstGeom prst="rect">
          <a:avLst/>
        </a:prstGeom>
        <a:solidFill>
          <a:schemeClr val="accent5">
            <a:hueOff val="5313054"/>
            <a:satOff val="-2284"/>
            <a:lumOff val="-10588"/>
            <a:alphaOff val="0"/>
          </a:schemeClr>
        </a:solidFill>
        <a:ln w="34925" cap="flat" cmpd="sng" algn="in">
          <a:solidFill>
            <a:schemeClr val="accent5">
              <a:hueOff val="5313054"/>
              <a:satOff val="-2284"/>
              <a:lumOff val="-105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236920" rIns="118996" bIns="236920" numCol="1" spcCol="1270" anchor="ctr" anchorCtr="0">
          <a:noAutofit/>
        </a:bodyPr>
        <a:lstStyle/>
        <a:p>
          <a:pPr marL="0" lvl="0" indent="0" algn="ctr" defTabSz="977900">
            <a:lnSpc>
              <a:spcPct val="90000"/>
            </a:lnSpc>
            <a:spcBef>
              <a:spcPct val="0"/>
            </a:spcBef>
            <a:spcAft>
              <a:spcPct val="35000"/>
            </a:spcAft>
            <a:buNone/>
          </a:pPr>
          <a:r>
            <a:rPr lang="en-US" sz="2200" kern="1200" dirty="0"/>
            <a:t>05</a:t>
          </a:r>
        </a:p>
      </dsp:txBody>
      <dsp:txXfrm>
        <a:off x="566369" y="3717997"/>
        <a:ext cx="1116007" cy="7905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9CFB4-ADA3-2E41-AA55-C394120A0B9A}">
      <dsp:nvSpPr>
        <dsp:cNvPr id="0" name=""/>
        <dsp:cNvSpPr/>
      </dsp:nvSpPr>
      <dsp:spPr>
        <a:xfrm>
          <a:off x="1682377" y="618"/>
          <a:ext cx="8994986" cy="803465"/>
        </a:xfrm>
        <a:prstGeom prst="rect">
          <a:avLst/>
        </a:prstGeom>
        <a:solidFill>
          <a:schemeClr val="accent5">
            <a:tint val="40000"/>
            <a:alpha val="90000"/>
            <a:hueOff val="0"/>
            <a:satOff val="0"/>
            <a:lumOff val="0"/>
            <a:alphaOff val="0"/>
          </a:schemeClr>
        </a:solidFill>
        <a:ln w="34925" cap="flat" cmpd="sng" algn="in">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204080" rIns="174528" bIns="204080" numCol="1" spcCol="1270" anchor="ctr" anchorCtr="0">
          <a:noAutofit/>
        </a:bodyPr>
        <a:lstStyle/>
        <a:p>
          <a:pPr marL="0" lvl="0" indent="0" algn="l" defTabSz="1066800">
            <a:lnSpc>
              <a:spcPct val="90000"/>
            </a:lnSpc>
            <a:spcBef>
              <a:spcPct val="0"/>
            </a:spcBef>
            <a:spcAft>
              <a:spcPct val="35000"/>
            </a:spcAft>
            <a:buNone/>
          </a:pPr>
          <a:r>
            <a:rPr lang="en-US" sz="2400" kern="1200" dirty="0"/>
            <a:t>Keep doing what you are doing</a:t>
          </a:r>
        </a:p>
      </dsp:txBody>
      <dsp:txXfrm>
        <a:off x="1682377" y="618"/>
        <a:ext cx="8994986" cy="803465"/>
      </dsp:txXfrm>
    </dsp:sp>
    <dsp:sp modelId="{6A60A016-A29F-254E-8D4A-1A826C3193C4}">
      <dsp:nvSpPr>
        <dsp:cNvPr id="0" name=""/>
        <dsp:cNvSpPr/>
      </dsp:nvSpPr>
      <dsp:spPr>
        <a:xfrm>
          <a:off x="566369" y="6350"/>
          <a:ext cx="1116007" cy="791999"/>
        </a:xfrm>
        <a:prstGeom prst="rect">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79365" rIns="118996" bIns="79365" numCol="1" spcCol="1270" anchor="ctr" anchorCtr="0">
          <a:noAutofit/>
        </a:bodyPr>
        <a:lstStyle/>
        <a:p>
          <a:pPr marL="0" lvl="0" indent="0" algn="ctr" defTabSz="1244600">
            <a:lnSpc>
              <a:spcPct val="90000"/>
            </a:lnSpc>
            <a:spcBef>
              <a:spcPct val="0"/>
            </a:spcBef>
            <a:spcAft>
              <a:spcPct val="35000"/>
            </a:spcAft>
            <a:buNone/>
          </a:pPr>
          <a:r>
            <a:rPr lang="en-US" sz="2800" kern="1200" dirty="0"/>
            <a:t>01</a:t>
          </a:r>
        </a:p>
      </dsp:txBody>
      <dsp:txXfrm>
        <a:off x="566369" y="6350"/>
        <a:ext cx="1116007" cy="791999"/>
      </dsp:txXfrm>
    </dsp:sp>
    <dsp:sp modelId="{B84E748E-A9D1-084D-B851-8876B73C78D7}">
      <dsp:nvSpPr>
        <dsp:cNvPr id="0" name=""/>
        <dsp:cNvSpPr/>
      </dsp:nvSpPr>
      <dsp:spPr>
        <a:xfrm>
          <a:off x="1682377" y="852291"/>
          <a:ext cx="8994986" cy="803465"/>
        </a:xfrm>
        <a:prstGeom prst="rect">
          <a:avLst/>
        </a:prstGeom>
        <a:solidFill>
          <a:schemeClr val="accent5">
            <a:tint val="40000"/>
            <a:alpha val="90000"/>
            <a:hueOff val="1187273"/>
            <a:satOff val="-1293"/>
            <a:lumOff val="-397"/>
            <a:alphaOff val="0"/>
          </a:schemeClr>
        </a:solidFill>
        <a:ln w="34925" cap="flat" cmpd="sng" algn="in">
          <a:solidFill>
            <a:schemeClr val="accent5">
              <a:tint val="40000"/>
              <a:alpha val="90000"/>
              <a:hueOff val="1187273"/>
              <a:satOff val="-1293"/>
              <a:lumOff val="-3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204080" rIns="174528" bIns="204080" numCol="1" spcCol="1270" anchor="ctr" anchorCtr="0">
          <a:noAutofit/>
        </a:bodyPr>
        <a:lstStyle/>
        <a:p>
          <a:pPr marL="0" lvl="0" indent="0" algn="l" defTabSz="1066800">
            <a:lnSpc>
              <a:spcPct val="90000"/>
            </a:lnSpc>
            <a:spcBef>
              <a:spcPct val="0"/>
            </a:spcBef>
            <a:spcAft>
              <a:spcPct val="35000"/>
            </a:spcAft>
            <a:buNone/>
          </a:pPr>
          <a:r>
            <a:rPr lang="en-US" sz="2400" kern="1200" dirty="0"/>
            <a:t>Become familiar with the EPAs on which you may be asked to assess a resident.</a:t>
          </a:r>
        </a:p>
      </dsp:txBody>
      <dsp:txXfrm>
        <a:off x="1682377" y="852291"/>
        <a:ext cx="8994986" cy="803465"/>
      </dsp:txXfrm>
    </dsp:sp>
    <dsp:sp modelId="{4047FA2D-6155-9445-9614-6945116131B8}">
      <dsp:nvSpPr>
        <dsp:cNvPr id="0" name=""/>
        <dsp:cNvSpPr/>
      </dsp:nvSpPr>
      <dsp:spPr>
        <a:xfrm>
          <a:off x="548379" y="858023"/>
          <a:ext cx="1116007" cy="791999"/>
        </a:xfrm>
        <a:prstGeom prst="rect">
          <a:avLst/>
        </a:prstGeom>
        <a:solidFill>
          <a:schemeClr val="accent5">
            <a:hueOff val="1062611"/>
            <a:satOff val="-457"/>
            <a:lumOff val="-2118"/>
            <a:alphaOff val="0"/>
          </a:schemeClr>
        </a:solidFill>
        <a:ln w="34925" cap="flat" cmpd="sng" algn="in">
          <a:solidFill>
            <a:schemeClr val="accent5">
              <a:hueOff val="1062611"/>
              <a:satOff val="-457"/>
              <a:lumOff val="-211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79365" rIns="118996" bIns="79365" numCol="1" spcCol="1270" anchor="ctr" anchorCtr="0">
          <a:noAutofit/>
        </a:bodyPr>
        <a:lstStyle/>
        <a:p>
          <a:pPr marL="0" lvl="0" indent="0" algn="ctr" defTabSz="1244600">
            <a:lnSpc>
              <a:spcPct val="90000"/>
            </a:lnSpc>
            <a:spcBef>
              <a:spcPct val="0"/>
            </a:spcBef>
            <a:spcAft>
              <a:spcPct val="35000"/>
            </a:spcAft>
            <a:buNone/>
          </a:pPr>
          <a:r>
            <a:rPr lang="en-US" sz="2800" kern="1200" dirty="0"/>
            <a:t>02</a:t>
          </a:r>
        </a:p>
      </dsp:txBody>
      <dsp:txXfrm>
        <a:off x="548379" y="858023"/>
        <a:ext cx="1116007" cy="791999"/>
      </dsp:txXfrm>
    </dsp:sp>
    <dsp:sp modelId="{3866BB30-C6E1-EB4B-8D07-7AA68266B222}">
      <dsp:nvSpPr>
        <dsp:cNvPr id="0" name=""/>
        <dsp:cNvSpPr/>
      </dsp:nvSpPr>
      <dsp:spPr>
        <a:xfrm>
          <a:off x="1682377" y="1703964"/>
          <a:ext cx="8994986" cy="803465"/>
        </a:xfrm>
        <a:prstGeom prst="rect">
          <a:avLst/>
        </a:prstGeom>
        <a:solidFill>
          <a:schemeClr val="accent5">
            <a:tint val="40000"/>
            <a:alpha val="90000"/>
            <a:hueOff val="2374547"/>
            <a:satOff val="-2586"/>
            <a:lumOff val="-794"/>
            <a:alphaOff val="0"/>
          </a:schemeClr>
        </a:solidFill>
        <a:ln w="34925" cap="flat" cmpd="sng" algn="in">
          <a:solidFill>
            <a:schemeClr val="accent5">
              <a:tint val="40000"/>
              <a:alpha val="90000"/>
              <a:hueOff val="2374547"/>
              <a:satOff val="-2586"/>
              <a:lumOff val="-7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204080" rIns="174528" bIns="204080" numCol="1" spcCol="1270" anchor="ctr" anchorCtr="0">
          <a:noAutofit/>
        </a:bodyPr>
        <a:lstStyle/>
        <a:p>
          <a:pPr marL="0" lvl="0" indent="0" algn="l" defTabSz="1066800">
            <a:lnSpc>
              <a:spcPct val="90000"/>
            </a:lnSpc>
            <a:spcBef>
              <a:spcPct val="0"/>
            </a:spcBef>
            <a:spcAft>
              <a:spcPct val="35000"/>
            </a:spcAft>
            <a:buNone/>
          </a:pPr>
          <a:r>
            <a:rPr lang="en-US" sz="2400" kern="1200" dirty="0"/>
            <a:t>When scenario arises that would fit one of the EPAs, discuss with the resident if this might be a chance to assess that EPA.</a:t>
          </a:r>
        </a:p>
      </dsp:txBody>
      <dsp:txXfrm>
        <a:off x="1682377" y="1703964"/>
        <a:ext cx="8994986" cy="803465"/>
      </dsp:txXfrm>
    </dsp:sp>
    <dsp:sp modelId="{F8AC283A-DA71-944F-8B7A-5E6A1DE56271}">
      <dsp:nvSpPr>
        <dsp:cNvPr id="0" name=""/>
        <dsp:cNvSpPr/>
      </dsp:nvSpPr>
      <dsp:spPr>
        <a:xfrm>
          <a:off x="566369" y="1709697"/>
          <a:ext cx="1116007" cy="791999"/>
        </a:xfrm>
        <a:prstGeom prst="rect">
          <a:avLst/>
        </a:prstGeom>
        <a:solidFill>
          <a:schemeClr val="accent5">
            <a:hueOff val="2125222"/>
            <a:satOff val="-914"/>
            <a:lumOff val="-4235"/>
            <a:alphaOff val="0"/>
          </a:schemeClr>
        </a:solidFill>
        <a:ln w="34925" cap="flat" cmpd="sng" algn="in">
          <a:solidFill>
            <a:schemeClr val="accent5">
              <a:hueOff val="2125222"/>
              <a:satOff val="-914"/>
              <a:lumOff val="-423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79365" rIns="118996" bIns="79365" numCol="1" spcCol="1270" anchor="ctr" anchorCtr="0">
          <a:noAutofit/>
        </a:bodyPr>
        <a:lstStyle/>
        <a:p>
          <a:pPr marL="0" lvl="0" indent="0" algn="ctr" defTabSz="1244600">
            <a:lnSpc>
              <a:spcPct val="90000"/>
            </a:lnSpc>
            <a:spcBef>
              <a:spcPct val="0"/>
            </a:spcBef>
            <a:spcAft>
              <a:spcPct val="35000"/>
            </a:spcAft>
            <a:buNone/>
          </a:pPr>
          <a:r>
            <a:rPr lang="en-US" sz="2800" kern="1200" dirty="0"/>
            <a:t>03</a:t>
          </a:r>
        </a:p>
      </dsp:txBody>
      <dsp:txXfrm>
        <a:off x="566369" y="1709697"/>
        <a:ext cx="1116007" cy="791999"/>
      </dsp:txXfrm>
    </dsp:sp>
    <dsp:sp modelId="{44AB3F45-F899-334A-9905-466F4E56CEA3}">
      <dsp:nvSpPr>
        <dsp:cNvPr id="0" name=""/>
        <dsp:cNvSpPr/>
      </dsp:nvSpPr>
      <dsp:spPr>
        <a:xfrm>
          <a:off x="1682377" y="2555637"/>
          <a:ext cx="8994986" cy="803465"/>
        </a:xfrm>
        <a:prstGeom prst="rect">
          <a:avLst/>
        </a:prstGeom>
        <a:solidFill>
          <a:schemeClr val="accent5">
            <a:tint val="40000"/>
            <a:alpha val="90000"/>
            <a:hueOff val="3561820"/>
            <a:satOff val="-3878"/>
            <a:lumOff val="-1192"/>
            <a:alphaOff val="0"/>
          </a:schemeClr>
        </a:solidFill>
        <a:ln w="34925" cap="flat" cmpd="sng" algn="in">
          <a:solidFill>
            <a:schemeClr val="accent5">
              <a:tint val="40000"/>
              <a:alpha val="90000"/>
              <a:hueOff val="3561820"/>
              <a:satOff val="-3878"/>
              <a:lumOff val="-11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204080" rIns="174528" bIns="204080" numCol="1" spcCol="1270" anchor="ctr" anchorCtr="0">
          <a:noAutofit/>
        </a:bodyPr>
        <a:lstStyle/>
        <a:p>
          <a:pPr marL="0" lvl="0" indent="0" algn="l" defTabSz="1066800">
            <a:lnSpc>
              <a:spcPct val="90000"/>
            </a:lnSpc>
            <a:spcBef>
              <a:spcPct val="0"/>
            </a:spcBef>
            <a:spcAft>
              <a:spcPct val="35000"/>
            </a:spcAft>
            <a:buNone/>
          </a:pPr>
          <a:r>
            <a:rPr lang="en-US" sz="2400" kern="1200" dirty="0"/>
            <a:t>Observe the resident doing the task of the EPA</a:t>
          </a:r>
        </a:p>
      </dsp:txBody>
      <dsp:txXfrm>
        <a:off x="1682377" y="2555637"/>
        <a:ext cx="8994986" cy="803465"/>
      </dsp:txXfrm>
    </dsp:sp>
    <dsp:sp modelId="{4E7B2600-BD4B-8B4A-98AB-9210AB3ED050}">
      <dsp:nvSpPr>
        <dsp:cNvPr id="0" name=""/>
        <dsp:cNvSpPr/>
      </dsp:nvSpPr>
      <dsp:spPr>
        <a:xfrm>
          <a:off x="566369" y="2561370"/>
          <a:ext cx="1116007" cy="791999"/>
        </a:xfrm>
        <a:prstGeom prst="rect">
          <a:avLst/>
        </a:prstGeom>
        <a:solidFill>
          <a:schemeClr val="accent5">
            <a:hueOff val="3187833"/>
            <a:satOff val="-1370"/>
            <a:lumOff val="-6353"/>
            <a:alphaOff val="0"/>
          </a:schemeClr>
        </a:solidFill>
        <a:ln w="34925" cap="flat" cmpd="sng" algn="in">
          <a:solidFill>
            <a:schemeClr val="accent5">
              <a:hueOff val="3187833"/>
              <a:satOff val="-1370"/>
              <a:lumOff val="-63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79365" rIns="118996" bIns="79365" numCol="1" spcCol="1270" anchor="ctr" anchorCtr="0">
          <a:noAutofit/>
        </a:bodyPr>
        <a:lstStyle/>
        <a:p>
          <a:pPr marL="0" lvl="0" indent="0" algn="ctr" defTabSz="1244600">
            <a:lnSpc>
              <a:spcPct val="90000"/>
            </a:lnSpc>
            <a:spcBef>
              <a:spcPct val="0"/>
            </a:spcBef>
            <a:spcAft>
              <a:spcPct val="35000"/>
            </a:spcAft>
            <a:buNone/>
          </a:pPr>
          <a:r>
            <a:rPr lang="en-US" sz="2800" kern="1200" dirty="0"/>
            <a:t>04</a:t>
          </a:r>
        </a:p>
      </dsp:txBody>
      <dsp:txXfrm>
        <a:off x="566369" y="2561370"/>
        <a:ext cx="1116007" cy="791999"/>
      </dsp:txXfrm>
    </dsp:sp>
    <dsp:sp modelId="{2AE81302-1406-D34A-A2A9-1F3FA22FA824}">
      <dsp:nvSpPr>
        <dsp:cNvPr id="0" name=""/>
        <dsp:cNvSpPr/>
      </dsp:nvSpPr>
      <dsp:spPr>
        <a:xfrm>
          <a:off x="1682377" y="3407310"/>
          <a:ext cx="8994986" cy="803465"/>
        </a:xfrm>
        <a:prstGeom prst="rect">
          <a:avLst/>
        </a:prstGeom>
        <a:solidFill>
          <a:schemeClr val="accent5">
            <a:tint val="40000"/>
            <a:alpha val="90000"/>
            <a:hueOff val="4749093"/>
            <a:satOff val="-5171"/>
            <a:lumOff val="-1589"/>
            <a:alphaOff val="0"/>
          </a:schemeClr>
        </a:solidFill>
        <a:ln w="34925" cap="flat" cmpd="sng" algn="in">
          <a:solidFill>
            <a:schemeClr val="accent5">
              <a:tint val="40000"/>
              <a:alpha val="90000"/>
              <a:hueOff val="4749093"/>
              <a:satOff val="-5171"/>
              <a:lumOff val="-15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204080" rIns="174528" bIns="204080" numCol="1" spcCol="1270" anchor="ctr" anchorCtr="0">
          <a:noAutofit/>
        </a:bodyPr>
        <a:lstStyle/>
        <a:p>
          <a:pPr marL="0" lvl="0" indent="0" algn="l" defTabSz="1066800">
            <a:lnSpc>
              <a:spcPct val="90000"/>
            </a:lnSpc>
            <a:spcBef>
              <a:spcPct val="0"/>
            </a:spcBef>
            <a:spcAft>
              <a:spcPct val="35000"/>
            </a:spcAft>
            <a:buNone/>
          </a:pPr>
          <a:r>
            <a:rPr lang="en-US" sz="2400" kern="1200" dirty="0"/>
            <a:t>Provide the resident with verbal feedback (just like you do now)</a:t>
          </a:r>
        </a:p>
      </dsp:txBody>
      <dsp:txXfrm>
        <a:off x="1682377" y="3407310"/>
        <a:ext cx="8994986" cy="803465"/>
      </dsp:txXfrm>
    </dsp:sp>
    <dsp:sp modelId="{E689FA1B-5B37-6A41-91D9-F28C3D1EFEAF}">
      <dsp:nvSpPr>
        <dsp:cNvPr id="0" name=""/>
        <dsp:cNvSpPr/>
      </dsp:nvSpPr>
      <dsp:spPr>
        <a:xfrm>
          <a:off x="566369" y="3413043"/>
          <a:ext cx="1116007" cy="791999"/>
        </a:xfrm>
        <a:prstGeom prst="rect">
          <a:avLst/>
        </a:prstGeom>
        <a:solidFill>
          <a:schemeClr val="accent5">
            <a:hueOff val="4250443"/>
            <a:satOff val="-1827"/>
            <a:lumOff val="-8470"/>
            <a:alphaOff val="0"/>
          </a:schemeClr>
        </a:solidFill>
        <a:ln w="34925" cap="flat" cmpd="sng" algn="in">
          <a:solidFill>
            <a:schemeClr val="accent5">
              <a:hueOff val="4250443"/>
              <a:satOff val="-1827"/>
              <a:lumOff val="-847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79365" rIns="118996" bIns="79365" numCol="1" spcCol="1270" anchor="ctr" anchorCtr="0">
          <a:noAutofit/>
        </a:bodyPr>
        <a:lstStyle/>
        <a:p>
          <a:pPr marL="0" lvl="0" indent="0" algn="ctr" defTabSz="1244600">
            <a:lnSpc>
              <a:spcPct val="90000"/>
            </a:lnSpc>
            <a:spcBef>
              <a:spcPct val="0"/>
            </a:spcBef>
            <a:spcAft>
              <a:spcPct val="35000"/>
            </a:spcAft>
            <a:buNone/>
          </a:pPr>
          <a:r>
            <a:rPr lang="en-US" sz="2800" kern="1200" dirty="0"/>
            <a:t>05</a:t>
          </a:r>
        </a:p>
      </dsp:txBody>
      <dsp:txXfrm>
        <a:off x="566369" y="3413043"/>
        <a:ext cx="1116007" cy="791999"/>
      </dsp:txXfrm>
    </dsp:sp>
    <dsp:sp modelId="{E217950D-230C-FB49-ABC4-EDFA6385CA53}">
      <dsp:nvSpPr>
        <dsp:cNvPr id="0" name=""/>
        <dsp:cNvSpPr/>
      </dsp:nvSpPr>
      <dsp:spPr>
        <a:xfrm>
          <a:off x="1682377" y="4258983"/>
          <a:ext cx="8994986" cy="803465"/>
        </a:xfrm>
        <a:prstGeom prst="rect">
          <a:avLst/>
        </a:prstGeom>
        <a:solidFill>
          <a:schemeClr val="accent5">
            <a:tint val="40000"/>
            <a:alpha val="90000"/>
            <a:hueOff val="5936366"/>
            <a:satOff val="-6464"/>
            <a:lumOff val="-1986"/>
            <a:alphaOff val="0"/>
          </a:schemeClr>
        </a:solidFill>
        <a:ln w="34925" cap="flat" cmpd="sng" algn="in">
          <a:solidFill>
            <a:schemeClr val="accent5">
              <a:tint val="40000"/>
              <a:alpha val="90000"/>
              <a:hueOff val="5936366"/>
              <a:satOff val="-6464"/>
              <a:lumOff val="-19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4528" tIns="204080" rIns="174528" bIns="204080" numCol="1" spcCol="1270" anchor="ctr" anchorCtr="0">
          <a:noAutofit/>
        </a:bodyPr>
        <a:lstStyle/>
        <a:p>
          <a:pPr marL="0" lvl="0" indent="0" algn="l" defTabSz="1066800">
            <a:lnSpc>
              <a:spcPct val="90000"/>
            </a:lnSpc>
            <a:spcBef>
              <a:spcPct val="0"/>
            </a:spcBef>
            <a:spcAft>
              <a:spcPct val="35000"/>
            </a:spcAft>
            <a:buNone/>
          </a:pPr>
          <a:r>
            <a:rPr lang="en-US" sz="2400" kern="1200" dirty="0"/>
            <a:t>Complete the WBA on </a:t>
          </a:r>
          <a:r>
            <a:rPr lang="en-US" sz="2400" kern="1200" dirty="0" err="1"/>
            <a:t>MedSIS</a:t>
          </a:r>
          <a:endParaRPr lang="en-US" sz="2400" kern="1200" dirty="0"/>
        </a:p>
      </dsp:txBody>
      <dsp:txXfrm>
        <a:off x="1682377" y="4258983"/>
        <a:ext cx="8994986" cy="803465"/>
      </dsp:txXfrm>
    </dsp:sp>
    <dsp:sp modelId="{3B558328-D0D8-264B-B5D1-C64790676451}">
      <dsp:nvSpPr>
        <dsp:cNvPr id="0" name=""/>
        <dsp:cNvSpPr/>
      </dsp:nvSpPr>
      <dsp:spPr>
        <a:xfrm>
          <a:off x="566369" y="4264716"/>
          <a:ext cx="1116007" cy="791999"/>
        </a:xfrm>
        <a:prstGeom prst="rect">
          <a:avLst/>
        </a:prstGeom>
        <a:solidFill>
          <a:schemeClr val="accent5">
            <a:hueOff val="5313054"/>
            <a:satOff val="-2284"/>
            <a:lumOff val="-10588"/>
            <a:alphaOff val="0"/>
          </a:schemeClr>
        </a:solidFill>
        <a:ln w="34925" cap="flat" cmpd="sng" algn="in">
          <a:solidFill>
            <a:schemeClr val="accent5">
              <a:hueOff val="5313054"/>
              <a:satOff val="-2284"/>
              <a:lumOff val="-105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96" tIns="79365" rIns="118996" bIns="79365" numCol="1" spcCol="1270" anchor="ctr" anchorCtr="0">
          <a:noAutofit/>
        </a:bodyPr>
        <a:lstStyle/>
        <a:p>
          <a:pPr marL="0" lvl="0" indent="0" algn="ctr" defTabSz="1244600">
            <a:lnSpc>
              <a:spcPct val="90000"/>
            </a:lnSpc>
            <a:spcBef>
              <a:spcPct val="0"/>
            </a:spcBef>
            <a:spcAft>
              <a:spcPct val="35000"/>
            </a:spcAft>
            <a:buNone/>
          </a:pPr>
          <a:r>
            <a:rPr lang="en-US" sz="2800" kern="1200" dirty="0"/>
            <a:t>06</a:t>
          </a:r>
        </a:p>
      </dsp:txBody>
      <dsp:txXfrm>
        <a:off x="566369" y="4264716"/>
        <a:ext cx="1116007" cy="7919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DB71B-C9D4-8A43-83EB-6B867DCAC643}">
      <dsp:nvSpPr>
        <dsp:cNvPr id="0" name=""/>
        <dsp:cNvSpPr/>
      </dsp:nvSpPr>
      <dsp:spPr>
        <a:xfrm>
          <a:off x="397549" y="1960"/>
          <a:ext cx="2751906" cy="1651143"/>
        </a:xfrm>
        <a:prstGeom prst="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i="0" kern="1200" baseline="0"/>
            <a:t>Don’t assess every time</a:t>
          </a:r>
          <a:endParaRPr lang="en-US" sz="2700" kern="1200"/>
        </a:p>
      </dsp:txBody>
      <dsp:txXfrm>
        <a:off x="397549" y="1960"/>
        <a:ext cx="2751906" cy="1651143"/>
      </dsp:txXfrm>
    </dsp:sp>
    <dsp:sp modelId="{E47C65F9-B863-654C-A54E-A816CDF17A7B}">
      <dsp:nvSpPr>
        <dsp:cNvPr id="0" name=""/>
        <dsp:cNvSpPr/>
      </dsp:nvSpPr>
      <dsp:spPr>
        <a:xfrm>
          <a:off x="3424646" y="1960"/>
          <a:ext cx="2751906" cy="1651143"/>
        </a:xfrm>
        <a:prstGeom prst="rect">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i="0" kern="1200" baseline="0"/>
            <a:t>Start with modelling</a:t>
          </a:r>
          <a:endParaRPr lang="en-US" sz="2700" kern="1200"/>
        </a:p>
      </dsp:txBody>
      <dsp:txXfrm>
        <a:off x="3424646" y="1960"/>
        <a:ext cx="2751906" cy="1651143"/>
      </dsp:txXfrm>
    </dsp:sp>
    <dsp:sp modelId="{CDAE94BC-6DB3-D749-9281-16D070B84D53}">
      <dsp:nvSpPr>
        <dsp:cNvPr id="0" name=""/>
        <dsp:cNvSpPr/>
      </dsp:nvSpPr>
      <dsp:spPr>
        <a:xfrm>
          <a:off x="6451743" y="1960"/>
          <a:ext cx="2751906" cy="1651143"/>
        </a:xfrm>
        <a:prstGeom prst="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i="0" kern="1200" baseline="0" dirty="0"/>
            <a:t>Start with observations that are not assessed</a:t>
          </a:r>
          <a:endParaRPr lang="en-US" sz="2700" kern="1200" dirty="0"/>
        </a:p>
      </dsp:txBody>
      <dsp:txXfrm>
        <a:off x="6451743" y="1960"/>
        <a:ext cx="2751906" cy="1651143"/>
      </dsp:txXfrm>
    </dsp:sp>
    <dsp:sp modelId="{9A15C886-8D0A-624B-A700-61264C4BE232}">
      <dsp:nvSpPr>
        <dsp:cNvPr id="0" name=""/>
        <dsp:cNvSpPr/>
      </dsp:nvSpPr>
      <dsp:spPr>
        <a:xfrm>
          <a:off x="1911098" y="1928295"/>
          <a:ext cx="2751906" cy="1651143"/>
        </a:xfrm>
        <a:prstGeom prst="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i="0" kern="1200" baseline="0"/>
            <a:t>Still doing ITARs (end unit evals) </a:t>
          </a:r>
          <a:endParaRPr lang="en-US" sz="2700" kern="1200"/>
        </a:p>
      </dsp:txBody>
      <dsp:txXfrm>
        <a:off x="1911098" y="1928295"/>
        <a:ext cx="2751906" cy="1651143"/>
      </dsp:txXfrm>
    </dsp:sp>
    <dsp:sp modelId="{9D6C9314-6348-4545-8349-DD28C10E4726}">
      <dsp:nvSpPr>
        <dsp:cNvPr id="0" name=""/>
        <dsp:cNvSpPr/>
      </dsp:nvSpPr>
      <dsp:spPr>
        <a:xfrm>
          <a:off x="4938195" y="1928295"/>
          <a:ext cx="2751906" cy="1651143"/>
        </a:xfrm>
        <a:prstGeom prst="rect">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i="0" kern="1200" baseline="0" dirty="0"/>
            <a:t>Still using other eval forms until deemed redundant*</a:t>
          </a:r>
          <a:endParaRPr lang="en-US" sz="2700" kern="1200" dirty="0"/>
        </a:p>
      </dsp:txBody>
      <dsp:txXfrm>
        <a:off x="4938195" y="1928295"/>
        <a:ext cx="2751906" cy="1651143"/>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71955-99A2-E943-AE3D-FB80CB3ABA15}" type="datetimeFigureOut">
              <a:rPr lang="en-US" smtClean="0"/>
              <a:t>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78F80-1367-5D4E-9290-3796CC9172C7}" type="slidenum">
              <a:rPr lang="en-US" smtClean="0"/>
              <a:t>‹#›</a:t>
            </a:fld>
            <a:endParaRPr lang="en-US"/>
          </a:p>
        </p:txBody>
      </p:sp>
    </p:spTree>
    <p:extLst>
      <p:ext uri="{BB962C8B-B14F-4D97-AF65-F5344CB8AC3E}">
        <p14:creationId xmlns:p14="http://schemas.microsoft.com/office/powerpoint/2010/main" val="2271781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a:t>
            </a:r>
          </a:p>
          <a:p>
            <a:r>
              <a:rPr lang="en-US" dirty="0"/>
              <a:t>PGR Code</a:t>
            </a:r>
          </a:p>
          <a:p>
            <a:endParaRPr lang="en-US" dirty="0"/>
          </a:p>
          <a:p>
            <a:r>
              <a:rPr lang="en-US" dirty="0"/>
              <a:t>So we have all been hearing about CBME for a long time.</a:t>
            </a:r>
          </a:p>
          <a:p>
            <a:r>
              <a:rPr lang="en-US" dirty="0"/>
              <a:t>We knew it was coming.</a:t>
            </a:r>
          </a:p>
          <a:p>
            <a:r>
              <a:rPr lang="en-US" dirty="0"/>
              <a:t>And now, the day has come - its here.</a:t>
            </a:r>
          </a:p>
          <a:p>
            <a:endParaRPr lang="en-US" dirty="0"/>
          </a:p>
          <a:p>
            <a:r>
              <a:rPr lang="en-US" dirty="0"/>
              <a:t>While we are all invested in our residents, I think if we are honest with ourselves, no matter how dedicated we are, at some point, for most of us, the thought that crossed our mind was "Sigh, so what is this going to mean for me."</a:t>
            </a:r>
          </a:p>
        </p:txBody>
      </p:sp>
      <p:sp>
        <p:nvSpPr>
          <p:cNvPr id="4" name="Slide Number Placeholder 3"/>
          <p:cNvSpPr>
            <a:spLocks noGrp="1"/>
          </p:cNvSpPr>
          <p:nvPr>
            <p:ph type="sldNum" sz="quarter" idx="5"/>
          </p:nvPr>
        </p:nvSpPr>
        <p:spPr/>
        <p:txBody>
          <a:bodyPr/>
          <a:lstStyle/>
          <a:p>
            <a:fld id="{C5C78F80-1367-5D4E-9290-3796CC9172C7}" type="slidenum">
              <a:rPr lang="en-US" smtClean="0"/>
              <a:t>1</a:t>
            </a:fld>
            <a:endParaRPr lang="en-US"/>
          </a:p>
        </p:txBody>
      </p:sp>
    </p:spTree>
    <p:extLst>
      <p:ext uri="{BB962C8B-B14F-4D97-AF65-F5344CB8AC3E}">
        <p14:creationId xmlns:p14="http://schemas.microsoft.com/office/powerpoint/2010/main" val="1920997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 new title on this</a:t>
            </a:r>
          </a:p>
        </p:txBody>
      </p:sp>
      <p:sp>
        <p:nvSpPr>
          <p:cNvPr id="4" name="Slide Number Placeholder 3"/>
          <p:cNvSpPr>
            <a:spLocks noGrp="1"/>
          </p:cNvSpPr>
          <p:nvPr>
            <p:ph type="sldNum" sz="quarter" idx="5"/>
          </p:nvPr>
        </p:nvSpPr>
        <p:spPr/>
        <p:txBody>
          <a:bodyPr/>
          <a:lstStyle/>
          <a:p>
            <a:fld id="{C5C78F80-1367-5D4E-9290-3796CC9172C7}" type="slidenum">
              <a:rPr lang="en-US" smtClean="0"/>
              <a:t>29</a:t>
            </a:fld>
            <a:endParaRPr lang="en-US"/>
          </a:p>
        </p:txBody>
      </p:sp>
    </p:spTree>
    <p:extLst>
      <p:ext uri="{BB962C8B-B14F-4D97-AF65-F5344CB8AC3E}">
        <p14:creationId xmlns:p14="http://schemas.microsoft.com/office/powerpoint/2010/main" val="1773044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contextual factors</a:t>
            </a:r>
          </a:p>
        </p:txBody>
      </p:sp>
      <p:sp>
        <p:nvSpPr>
          <p:cNvPr id="4" name="Slide Number Placeholder 3"/>
          <p:cNvSpPr>
            <a:spLocks noGrp="1"/>
          </p:cNvSpPr>
          <p:nvPr>
            <p:ph type="sldNum" sz="quarter" idx="5"/>
          </p:nvPr>
        </p:nvSpPr>
        <p:spPr/>
        <p:txBody>
          <a:bodyPr/>
          <a:lstStyle/>
          <a:p>
            <a:fld id="{C5C78F80-1367-5D4E-9290-3796CC9172C7}" type="slidenum">
              <a:rPr lang="en-US" smtClean="0"/>
              <a:t>35</a:t>
            </a:fld>
            <a:endParaRPr lang="en-US"/>
          </a:p>
        </p:txBody>
      </p:sp>
    </p:spTree>
    <p:extLst>
      <p:ext uri="{BB962C8B-B14F-4D97-AF65-F5344CB8AC3E}">
        <p14:creationId xmlns:p14="http://schemas.microsoft.com/office/powerpoint/2010/main" val="1281218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 is tracking these</a:t>
            </a:r>
          </a:p>
          <a:p>
            <a:r>
              <a:rPr lang="en-US" dirty="0"/>
              <a:t>Our program is tracking these too.</a:t>
            </a:r>
          </a:p>
          <a:p>
            <a:r>
              <a:rPr lang="en-US" dirty="0"/>
              <a:t>By July 1, 2020, </a:t>
            </a:r>
            <a:r>
              <a:rPr lang="en-US" dirty="0" err="1"/>
              <a:t>MedSIS</a:t>
            </a:r>
            <a:r>
              <a:rPr lang="en-US" dirty="0"/>
              <a:t> will track this for us</a:t>
            </a:r>
          </a:p>
        </p:txBody>
      </p:sp>
      <p:sp>
        <p:nvSpPr>
          <p:cNvPr id="4" name="Slide Number Placeholder 3"/>
          <p:cNvSpPr>
            <a:spLocks noGrp="1"/>
          </p:cNvSpPr>
          <p:nvPr>
            <p:ph type="sldNum" sz="quarter" idx="5"/>
          </p:nvPr>
        </p:nvSpPr>
        <p:spPr/>
        <p:txBody>
          <a:bodyPr/>
          <a:lstStyle/>
          <a:p>
            <a:fld id="{C5C78F80-1367-5D4E-9290-3796CC9172C7}" type="slidenum">
              <a:rPr lang="en-US" smtClean="0"/>
              <a:t>36</a:t>
            </a:fld>
            <a:endParaRPr lang="en-US"/>
          </a:p>
        </p:txBody>
      </p:sp>
    </p:spTree>
    <p:extLst>
      <p:ext uri="{BB962C8B-B14F-4D97-AF65-F5344CB8AC3E}">
        <p14:creationId xmlns:p14="http://schemas.microsoft.com/office/powerpoint/2010/main" val="2749866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know we are all a little busy this spring,</a:t>
            </a:r>
          </a:p>
          <a:p>
            <a:r>
              <a:rPr lang="en-US" dirty="0"/>
              <a:t>So, if you weren't able to...</a:t>
            </a:r>
          </a:p>
        </p:txBody>
      </p:sp>
      <p:sp>
        <p:nvSpPr>
          <p:cNvPr id="4" name="Slide Number Placeholder 3"/>
          <p:cNvSpPr>
            <a:spLocks noGrp="1"/>
          </p:cNvSpPr>
          <p:nvPr>
            <p:ph type="sldNum" sz="quarter" idx="5"/>
          </p:nvPr>
        </p:nvSpPr>
        <p:spPr/>
        <p:txBody>
          <a:bodyPr/>
          <a:lstStyle/>
          <a:p>
            <a:fld id="{C5C78F80-1367-5D4E-9290-3796CC9172C7}" type="slidenum">
              <a:rPr lang="en-US" smtClean="0"/>
              <a:t>2</a:t>
            </a:fld>
            <a:endParaRPr lang="en-US"/>
          </a:p>
        </p:txBody>
      </p:sp>
    </p:spTree>
    <p:extLst>
      <p:ext uri="{BB962C8B-B14F-4D97-AF65-F5344CB8AC3E}">
        <p14:creationId xmlns:p14="http://schemas.microsoft.com/office/powerpoint/2010/main" val="1556649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78F80-1367-5D4E-9290-3796CC9172C7}" type="slidenum">
              <a:rPr lang="en-US" smtClean="0"/>
              <a:t>3</a:t>
            </a:fld>
            <a:endParaRPr lang="en-US"/>
          </a:p>
        </p:txBody>
      </p:sp>
    </p:spTree>
    <p:extLst>
      <p:ext uri="{BB962C8B-B14F-4D97-AF65-F5344CB8AC3E}">
        <p14:creationId xmlns:p14="http://schemas.microsoft.com/office/powerpoint/2010/main" val="18233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up to programs to decide how those RTEs are designed in their program</a:t>
            </a:r>
          </a:p>
        </p:txBody>
      </p:sp>
      <p:sp>
        <p:nvSpPr>
          <p:cNvPr id="4" name="Slide Number Placeholder 3"/>
          <p:cNvSpPr>
            <a:spLocks noGrp="1"/>
          </p:cNvSpPr>
          <p:nvPr>
            <p:ph type="sldNum" sz="quarter" idx="5"/>
          </p:nvPr>
        </p:nvSpPr>
        <p:spPr/>
        <p:txBody>
          <a:bodyPr/>
          <a:lstStyle/>
          <a:p>
            <a:fld id="{C5C78F80-1367-5D4E-9290-3796CC9172C7}" type="slidenum">
              <a:rPr lang="en-US" smtClean="0"/>
              <a:t>4</a:t>
            </a:fld>
            <a:endParaRPr lang="en-US"/>
          </a:p>
        </p:txBody>
      </p:sp>
    </p:spTree>
    <p:extLst>
      <p:ext uri="{BB962C8B-B14F-4D97-AF65-F5344CB8AC3E}">
        <p14:creationId xmlns:p14="http://schemas.microsoft.com/office/powerpoint/2010/main" val="845476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general program</a:t>
            </a:r>
          </a:p>
          <a:p>
            <a:r>
              <a:rPr lang="en-US" dirty="0"/>
              <a:t>Need to understand how this will look for Subspecialty</a:t>
            </a:r>
            <a:r>
              <a:rPr lang="en-US" baseline="0" dirty="0"/>
              <a:t> Programs</a:t>
            </a:r>
          </a:p>
          <a:p>
            <a:r>
              <a:rPr lang="en-US" baseline="0" dirty="0"/>
              <a:t>Explain the stages of training.</a:t>
            </a:r>
          </a:p>
          <a:p>
            <a:r>
              <a:rPr lang="en-US" baseline="0" dirty="0"/>
              <a:t>	-RC will outline what needs to be accomplished within each Stage of training and give a range of time that stage may last</a:t>
            </a:r>
          </a:p>
          <a:p>
            <a:r>
              <a:rPr lang="en-US" baseline="0" dirty="0"/>
              <a:t>	-Programs will then decide the duration of each stage (within the RC parameters) and what rotations will be included in each stage</a:t>
            </a:r>
          </a:p>
          <a:p>
            <a:endParaRPr lang="en-US" baseline="0" dirty="0"/>
          </a:p>
          <a:p>
            <a:r>
              <a:rPr lang="en-US" baseline="0" dirty="0"/>
              <a:t>	-RC is also going to outline what skills &amp; knowledge must be accomplished by a resident before they are to be allowed to progress to the next stage of training.  Those required skills &amp; knowledge are packaged into what is called the EPAs and Milestones (which I will explain in a minute)</a:t>
            </a:r>
          </a:p>
          <a:p>
            <a:r>
              <a:rPr lang="en-US" baseline="0" dirty="0"/>
              <a:t>	-Programs will then map which EPAs should be accomplished in which rotations for their residents</a:t>
            </a:r>
          </a:p>
        </p:txBody>
      </p:sp>
      <p:sp>
        <p:nvSpPr>
          <p:cNvPr id="4" name="Slide Number Placeholder 3"/>
          <p:cNvSpPr>
            <a:spLocks noGrp="1"/>
          </p:cNvSpPr>
          <p:nvPr>
            <p:ph type="sldNum" sz="quarter" idx="10"/>
          </p:nvPr>
        </p:nvSpPr>
        <p:spPr/>
        <p:txBody>
          <a:bodyPr/>
          <a:lstStyle/>
          <a:p>
            <a:fld id="{700EB76D-35C4-AB4A-A2CC-01288DE3A1F0}" type="slidenum">
              <a:rPr lang="en-US" smtClean="0"/>
              <a:t>5</a:t>
            </a:fld>
            <a:endParaRPr lang="en-US"/>
          </a:p>
        </p:txBody>
      </p:sp>
    </p:spTree>
    <p:extLst>
      <p:ext uri="{BB962C8B-B14F-4D97-AF65-F5344CB8AC3E}">
        <p14:creationId xmlns:p14="http://schemas.microsoft.com/office/powerpoint/2010/main" val="2597904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up to programs to decide how those RTEs are designed in their program</a:t>
            </a:r>
          </a:p>
        </p:txBody>
      </p:sp>
      <p:sp>
        <p:nvSpPr>
          <p:cNvPr id="4" name="Slide Number Placeholder 3"/>
          <p:cNvSpPr>
            <a:spLocks noGrp="1"/>
          </p:cNvSpPr>
          <p:nvPr>
            <p:ph type="sldNum" sz="quarter" idx="5"/>
          </p:nvPr>
        </p:nvSpPr>
        <p:spPr/>
        <p:txBody>
          <a:bodyPr/>
          <a:lstStyle/>
          <a:p>
            <a:fld id="{C5C78F80-1367-5D4E-9290-3796CC9172C7}" type="slidenum">
              <a:rPr lang="en-US" smtClean="0"/>
              <a:t>7</a:t>
            </a:fld>
            <a:endParaRPr lang="en-US"/>
          </a:p>
        </p:txBody>
      </p:sp>
    </p:spTree>
    <p:extLst>
      <p:ext uri="{BB962C8B-B14F-4D97-AF65-F5344CB8AC3E}">
        <p14:creationId xmlns:p14="http://schemas.microsoft.com/office/powerpoint/2010/main" val="3927264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78F80-1367-5D4E-9290-3796CC9172C7}" type="slidenum">
              <a:rPr lang="en-US" smtClean="0"/>
              <a:t>8</a:t>
            </a:fld>
            <a:endParaRPr lang="en-US"/>
          </a:p>
        </p:txBody>
      </p:sp>
    </p:spTree>
    <p:extLst>
      <p:ext uri="{BB962C8B-B14F-4D97-AF65-F5344CB8AC3E}">
        <p14:creationId xmlns:p14="http://schemas.microsoft.com/office/powerpoint/2010/main" val="86471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5C78F80-1367-5D4E-9290-3796CC9172C7}" type="slidenum">
              <a:rPr lang="en-US" smtClean="0"/>
              <a:t>10</a:t>
            </a:fld>
            <a:endParaRPr lang="en-US"/>
          </a:p>
        </p:txBody>
      </p:sp>
    </p:spTree>
    <p:extLst>
      <p:ext uri="{BB962C8B-B14F-4D97-AF65-F5344CB8AC3E}">
        <p14:creationId xmlns:p14="http://schemas.microsoft.com/office/powerpoint/2010/main" val="2833191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78F80-1367-5D4E-9290-3796CC9172C7}" type="slidenum">
              <a:rPr lang="en-US" smtClean="0"/>
              <a:t>16</a:t>
            </a:fld>
            <a:endParaRPr lang="en-US"/>
          </a:p>
        </p:txBody>
      </p:sp>
    </p:spTree>
    <p:extLst>
      <p:ext uri="{BB962C8B-B14F-4D97-AF65-F5344CB8AC3E}">
        <p14:creationId xmlns:p14="http://schemas.microsoft.com/office/powerpoint/2010/main" val="804436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4F23371-9D75-1D47-93B8-E988251FF339}" type="datetimeFigureOut">
              <a:rPr lang="en-US" smtClean="0"/>
              <a:t>2/6/21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FA20E9F5-6B7D-B34B-A753-208BD047CC4E}"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167909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F23371-9D75-1D47-93B8-E988251FF339}"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0E9F5-6B7D-B34B-A753-208BD047CC4E}" type="slidenum">
              <a:rPr lang="en-US" smtClean="0"/>
              <a:t>‹#›</a:t>
            </a:fld>
            <a:endParaRPr lang="en-US"/>
          </a:p>
        </p:txBody>
      </p:sp>
    </p:spTree>
    <p:extLst>
      <p:ext uri="{BB962C8B-B14F-4D97-AF65-F5344CB8AC3E}">
        <p14:creationId xmlns:p14="http://schemas.microsoft.com/office/powerpoint/2010/main" val="63281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F23371-9D75-1D47-93B8-E988251FF339}"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0E9F5-6B7D-B34B-A753-208BD047CC4E}" type="slidenum">
              <a:rPr lang="en-US" smtClean="0"/>
              <a:t>‹#›</a:t>
            </a:fld>
            <a:endParaRPr lang="en-US"/>
          </a:p>
        </p:txBody>
      </p:sp>
    </p:spTree>
    <p:extLst>
      <p:ext uri="{BB962C8B-B14F-4D97-AF65-F5344CB8AC3E}">
        <p14:creationId xmlns:p14="http://schemas.microsoft.com/office/powerpoint/2010/main" val="245808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F23371-9D75-1D47-93B8-E988251FF339}"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0E9F5-6B7D-B34B-A753-208BD047CC4E}" type="slidenum">
              <a:rPr lang="en-US" smtClean="0"/>
              <a:t>‹#›</a:t>
            </a:fld>
            <a:endParaRPr lang="en-US"/>
          </a:p>
        </p:txBody>
      </p:sp>
    </p:spTree>
    <p:extLst>
      <p:ext uri="{BB962C8B-B14F-4D97-AF65-F5344CB8AC3E}">
        <p14:creationId xmlns:p14="http://schemas.microsoft.com/office/powerpoint/2010/main" val="367112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4F23371-9D75-1D47-93B8-E988251FF339}" type="datetimeFigureOut">
              <a:rPr lang="en-US" smtClean="0"/>
              <a:t>2/6/21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FA20E9F5-6B7D-B34B-A753-208BD047CC4E}"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990061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F23371-9D75-1D47-93B8-E988251FF339}" type="datetimeFigureOut">
              <a:rPr lang="en-US" smtClean="0"/>
              <a:t>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20E9F5-6B7D-B34B-A753-208BD047CC4E}" type="slidenum">
              <a:rPr lang="en-US" smtClean="0"/>
              <a:t>‹#›</a:t>
            </a:fld>
            <a:endParaRPr lang="en-US"/>
          </a:p>
        </p:txBody>
      </p:sp>
    </p:spTree>
    <p:extLst>
      <p:ext uri="{BB962C8B-B14F-4D97-AF65-F5344CB8AC3E}">
        <p14:creationId xmlns:p14="http://schemas.microsoft.com/office/powerpoint/2010/main" val="118350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F23371-9D75-1D47-93B8-E988251FF339}" type="datetimeFigureOut">
              <a:rPr lang="en-US" smtClean="0"/>
              <a:t>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20E9F5-6B7D-B34B-A753-208BD047CC4E}" type="slidenum">
              <a:rPr lang="en-US" smtClean="0"/>
              <a:t>‹#›</a:t>
            </a:fld>
            <a:endParaRPr lang="en-US"/>
          </a:p>
        </p:txBody>
      </p:sp>
    </p:spTree>
    <p:extLst>
      <p:ext uri="{BB962C8B-B14F-4D97-AF65-F5344CB8AC3E}">
        <p14:creationId xmlns:p14="http://schemas.microsoft.com/office/powerpoint/2010/main" val="291909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F23371-9D75-1D47-93B8-E988251FF339}" type="datetimeFigureOut">
              <a:rPr lang="en-US" smtClean="0"/>
              <a:t>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20E9F5-6B7D-B34B-A753-208BD047CC4E}" type="slidenum">
              <a:rPr lang="en-US" smtClean="0"/>
              <a:t>‹#›</a:t>
            </a:fld>
            <a:endParaRPr lang="en-US"/>
          </a:p>
        </p:txBody>
      </p:sp>
    </p:spTree>
    <p:extLst>
      <p:ext uri="{BB962C8B-B14F-4D97-AF65-F5344CB8AC3E}">
        <p14:creationId xmlns:p14="http://schemas.microsoft.com/office/powerpoint/2010/main" val="393973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23371-9D75-1D47-93B8-E988251FF339}" type="datetimeFigureOut">
              <a:rPr lang="en-US" smtClean="0"/>
              <a:t>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20E9F5-6B7D-B34B-A753-208BD047CC4E}" type="slidenum">
              <a:rPr lang="en-US" smtClean="0"/>
              <a:t>‹#›</a:t>
            </a:fld>
            <a:endParaRPr lang="en-US"/>
          </a:p>
        </p:txBody>
      </p:sp>
    </p:spTree>
    <p:extLst>
      <p:ext uri="{BB962C8B-B14F-4D97-AF65-F5344CB8AC3E}">
        <p14:creationId xmlns:p14="http://schemas.microsoft.com/office/powerpoint/2010/main" val="57626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4F23371-9D75-1D47-93B8-E988251FF339}" type="datetimeFigureOut">
              <a:rPr lang="en-US" smtClean="0"/>
              <a:t>2/6/21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A20E9F5-6B7D-B34B-A753-208BD047CC4E}"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681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4F23371-9D75-1D47-93B8-E988251FF339}" type="datetimeFigureOut">
              <a:rPr lang="en-US" smtClean="0"/>
              <a:t>2/6/21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A20E9F5-6B7D-B34B-A753-208BD047CC4E}"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6920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4F23371-9D75-1D47-93B8-E988251FF339}" type="datetimeFigureOut">
              <a:rPr lang="en-US" smtClean="0"/>
              <a:t>2/6/21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FA20E9F5-6B7D-B34B-A753-208BD047CC4E}"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8883191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0.png"/><Relationship Id="rId4" Type="http://schemas.openxmlformats.org/officeDocument/2006/relationships/diagramQuickStyle" Target="../diagrams/quickStyle2.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3.gif"/><Relationship Id="rId13" Type="http://schemas.microsoft.com/office/2007/relationships/hdphoto" Target="../media/hdphoto2.wdp"/><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16.svg"/><Relationship Id="rId5" Type="http://schemas.openxmlformats.org/officeDocument/2006/relationships/diagramQuickStyle" Target="../diagrams/quickStyle3.xml"/><Relationship Id="rId10" Type="http://schemas.openxmlformats.org/officeDocument/2006/relationships/image" Target="../media/image15.png"/><Relationship Id="rId4" Type="http://schemas.openxmlformats.org/officeDocument/2006/relationships/diagramLayout" Target="../diagrams/layout3.xml"/><Relationship Id="rId9" Type="http://schemas.openxmlformats.org/officeDocument/2006/relationships/image" Target="../media/image14.jpg"/></Relationships>
</file>

<file path=ppt/slides/_rels/slide1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Layout" Target="../diagrams/layout4.xml"/><Relationship Id="rId7" Type="http://schemas.openxmlformats.org/officeDocument/2006/relationships/image" Target="../media/image13.gi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microsoft.com/office/2007/relationships/hdphoto" Target="../media/hdphoto3.wdp"/><Relationship Id="rId4" Type="http://schemas.openxmlformats.org/officeDocument/2006/relationships/diagramQuickStyle" Target="../diagrams/quickStyle4.xml"/><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diagramLayout" Target="../diagrams/layout5.xml"/><Relationship Id="rId7" Type="http://schemas.openxmlformats.org/officeDocument/2006/relationships/image" Target="../media/image14.jp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16.svg"/><Relationship Id="rId4" Type="http://schemas.openxmlformats.org/officeDocument/2006/relationships/diagramQuickStyle" Target="../diagrams/quickStyle5.xml"/><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6.xml"/><Relationship Id="rId7" Type="http://schemas.openxmlformats.org/officeDocument/2006/relationships/image" Target="../media/image19.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268EA-2A78-9B40-B495-6375DD28DB62}"/>
              </a:ext>
            </a:extLst>
          </p:cNvPr>
          <p:cNvSpPr>
            <a:spLocks noGrp="1"/>
          </p:cNvSpPr>
          <p:nvPr>
            <p:ph type="ctrTitle"/>
          </p:nvPr>
        </p:nvSpPr>
        <p:spPr>
          <a:xfrm>
            <a:off x="1915128" y="1788454"/>
            <a:ext cx="8433728" cy="2098226"/>
          </a:xfrm>
        </p:spPr>
        <p:txBody>
          <a:bodyPr/>
          <a:lstStyle/>
          <a:p>
            <a:r>
              <a:rPr lang="en-US" dirty="0"/>
              <a:t>What about </a:t>
            </a:r>
            <a:r>
              <a:rPr lang="en-US" dirty="0">
                <a:solidFill>
                  <a:schemeClr val="accent2"/>
                </a:solidFill>
              </a:rPr>
              <a:t>ME</a:t>
            </a:r>
            <a:br>
              <a:rPr lang="en-US" dirty="0"/>
            </a:br>
            <a:r>
              <a:rPr lang="en-US" dirty="0"/>
              <a:t>in CB</a:t>
            </a:r>
            <a:r>
              <a:rPr lang="en-US" dirty="0">
                <a:solidFill>
                  <a:schemeClr val="accent2"/>
                </a:solidFill>
              </a:rPr>
              <a:t>ME</a:t>
            </a:r>
            <a:r>
              <a:rPr lang="en-US" dirty="0"/>
              <a:t>?</a:t>
            </a:r>
          </a:p>
        </p:txBody>
      </p:sp>
      <p:sp>
        <p:nvSpPr>
          <p:cNvPr id="3" name="Subtitle 2">
            <a:extLst>
              <a:ext uri="{FF2B5EF4-FFF2-40B4-BE49-F238E27FC236}">
                <a16:creationId xmlns:a16="http://schemas.microsoft.com/office/drawing/2014/main" id="{CA32CBC3-5F84-E14E-B082-8F310900AA2E}"/>
              </a:ext>
            </a:extLst>
          </p:cNvPr>
          <p:cNvSpPr>
            <a:spLocks noGrp="1"/>
          </p:cNvSpPr>
          <p:nvPr>
            <p:ph type="subTitle" idx="1"/>
          </p:nvPr>
        </p:nvSpPr>
        <p:spPr/>
        <p:txBody>
          <a:bodyPr/>
          <a:lstStyle/>
          <a:p>
            <a:r>
              <a:rPr lang="en-US" dirty="0"/>
              <a:t>What to Expect as a Supervisor in the Age of Competency Based Medical Education</a:t>
            </a:r>
          </a:p>
        </p:txBody>
      </p:sp>
      <p:sp>
        <p:nvSpPr>
          <p:cNvPr id="4" name="TextBox 3">
            <a:extLst>
              <a:ext uri="{FF2B5EF4-FFF2-40B4-BE49-F238E27FC236}">
                <a16:creationId xmlns:a16="http://schemas.microsoft.com/office/drawing/2014/main" id="{352664BE-8E1A-014A-89EE-96431EDD2DEB}"/>
              </a:ext>
            </a:extLst>
          </p:cNvPr>
          <p:cNvSpPr txBox="1"/>
          <p:nvPr/>
        </p:nvSpPr>
        <p:spPr>
          <a:xfrm>
            <a:off x="1344973" y="5478695"/>
            <a:ext cx="3764910" cy="1077218"/>
          </a:xfrm>
          <a:prstGeom prst="rect">
            <a:avLst/>
          </a:prstGeom>
          <a:noFill/>
        </p:spPr>
        <p:txBody>
          <a:bodyPr wrap="square" rtlCol="0">
            <a:spAutoFit/>
          </a:bodyPr>
          <a:lstStyle/>
          <a:p>
            <a:pPr algn="ctr"/>
            <a:r>
              <a:rPr lang="en-US" dirty="0"/>
              <a:t>JoAnn Corey, MD, FRCPC</a:t>
            </a:r>
          </a:p>
          <a:p>
            <a:pPr algn="ctr"/>
            <a:r>
              <a:rPr lang="en-US" sz="1400" dirty="0"/>
              <a:t>Oct. 9,2019</a:t>
            </a:r>
          </a:p>
          <a:p>
            <a:pPr algn="ctr"/>
            <a:r>
              <a:rPr lang="en-US" sz="1400" dirty="0"/>
              <a:t>PGR Code:  1202</a:t>
            </a:r>
          </a:p>
          <a:p>
            <a:pPr algn="ctr"/>
            <a:endParaRPr lang="en-US" dirty="0"/>
          </a:p>
        </p:txBody>
      </p:sp>
      <p:sp>
        <p:nvSpPr>
          <p:cNvPr id="5" name="TextBox 4">
            <a:extLst>
              <a:ext uri="{FF2B5EF4-FFF2-40B4-BE49-F238E27FC236}">
                <a16:creationId xmlns:a16="http://schemas.microsoft.com/office/drawing/2014/main" id="{6CF757C9-CD8B-5447-A657-CA97E7C42DB4}"/>
              </a:ext>
            </a:extLst>
          </p:cNvPr>
          <p:cNvSpPr txBox="1"/>
          <p:nvPr/>
        </p:nvSpPr>
        <p:spPr>
          <a:xfrm>
            <a:off x="2679906" y="4184159"/>
            <a:ext cx="7027817" cy="446276"/>
          </a:xfrm>
          <a:prstGeom prst="rect">
            <a:avLst/>
          </a:prstGeom>
          <a:noFill/>
        </p:spPr>
        <p:txBody>
          <a:bodyPr wrap="square" rtlCol="0">
            <a:spAutoFit/>
          </a:bodyPr>
          <a:lstStyle/>
          <a:p>
            <a:pPr algn="ctr"/>
            <a:r>
              <a:rPr lang="en-US" sz="2300" dirty="0">
                <a:solidFill>
                  <a:schemeClr val="accent2"/>
                </a:solidFill>
              </a:rPr>
              <a:t>How This is Going to Affect Me as a Supervisor</a:t>
            </a:r>
          </a:p>
        </p:txBody>
      </p:sp>
    </p:spTree>
    <p:extLst>
      <p:ext uri="{BB962C8B-B14F-4D97-AF65-F5344CB8AC3E}">
        <p14:creationId xmlns:p14="http://schemas.microsoft.com/office/powerpoint/2010/main" val="334288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CBB25-9FA8-DD42-A6BC-8A49AD079305}"/>
              </a:ext>
            </a:extLst>
          </p:cNvPr>
          <p:cNvSpPr>
            <a:spLocks noGrp="1"/>
          </p:cNvSpPr>
          <p:nvPr>
            <p:ph type="title"/>
          </p:nvPr>
        </p:nvSpPr>
        <p:spPr/>
        <p:txBody>
          <a:bodyPr/>
          <a:lstStyle/>
          <a:p>
            <a:pPr algn="ctr"/>
            <a:r>
              <a:rPr lang="en-US" dirty="0"/>
              <a:t>Assessment of the EPAs</a:t>
            </a:r>
          </a:p>
        </p:txBody>
      </p:sp>
      <p:sp>
        <p:nvSpPr>
          <p:cNvPr id="3" name="Content Placeholder 2">
            <a:extLst>
              <a:ext uri="{FF2B5EF4-FFF2-40B4-BE49-F238E27FC236}">
                <a16:creationId xmlns:a16="http://schemas.microsoft.com/office/drawing/2014/main" id="{C14EB28A-D240-0247-9483-5A7081C3D0CC}"/>
              </a:ext>
            </a:extLst>
          </p:cNvPr>
          <p:cNvSpPr>
            <a:spLocks noGrp="1"/>
          </p:cNvSpPr>
          <p:nvPr>
            <p:ph idx="1"/>
          </p:nvPr>
        </p:nvSpPr>
        <p:spPr>
          <a:xfrm>
            <a:off x="1371600" y="1753438"/>
            <a:ext cx="9601200" cy="3581400"/>
          </a:xfrm>
        </p:spPr>
        <p:txBody>
          <a:bodyPr>
            <a:normAutofit/>
          </a:bodyPr>
          <a:lstStyle/>
          <a:p>
            <a:r>
              <a:rPr lang="en-US" sz="2800" dirty="0"/>
              <a:t>Workplace Based Assessment form (WBA)</a:t>
            </a:r>
          </a:p>
          <a:p>
            <a:r>
              <a:rPr lang="en-US" sz="2800" dirty="0"/>
              <a:t>Rated on the Entrustment Scale</a:t>
            </a:r>
          </a:p>
        </p:txBody>
      </p:sp>
      <p:graphicFrame>
        <p:nvGraphicFramePr>
          <p:cNvPr id="5" name="Table 4">
            <a:extLst>
              <a:ext uri="{FF2B5EF4-FFF2-40B4-BE49-F238E27FC236}">
                <a16:creationId xmlns:a16="http://schemas.microsoft.com/office/drawing/2014/main" id="{FEB6F06D-EFE8-7546-BBEB-04FCB7C9FE40}"/>
              </a:ext>
            </a:extLst>
          </p:cNvPr>
          <p:cNvGraphicFramePr>
            <a:graphicFrameLocks noGrp="1"/>
          </p:cNvGraphicFramePr>
          <p:nvPr>
            <p:extLst>
              <p:ext uri="{D42A27DB-BD31-4B8C-83A1-F6EECF244321}">
                <p14:modId xmlns:p14="http://schemas.microsoft.com/office/powerpoint/2010/main" val="2169842832"/>
              </p:ext>
            </p:extLst>
          </p:nvPr>
        </p:nvGraphicFramePr>
        <p:xfrm>
          <a:off x="2692400" y="3131821"/>
          <a:ext cx="8128000" cy="31089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822074475"/>
                    </a:ext>
                  </a:extLst>
                </a:gridCol>
                <a:gridCol w="1625600">
                  <a:extLst>
                    <a:ext uri="{9D8B030D-6E8A-4147-A177-3AD203B41FA5}">
                      <a16:colId xmlns:a16="http://schemas.microsoft.com/office/drawing/2014/main" val="3066595428"/>
                    </a:ext>
                  </a:extLst>
                </a:gridCol>
                <a:gridCol w="1625600">
                  <a:extLst>
                    <a:ext uri="{9D8B030D-6E8A-4147-A177-3AD203B41FA5}">
                      <a16:colId xmlns:a16="http://schemas.microsoft.com/office/drawing/2014/main" val="3409059151"/>
                    </a:ext>
                  </a:extLst>
                </a:gridCol>
                <a:gridCol w="1625600">
                  <a:extLst>
                    <a:ext uri="{9D8B030D-6E8A-4147-A177-3AD203B41FA5}">
                      <a16:colId xmlns:a16="http://schemas.microsoft.com/office/drawing/2014/main" val="1051241709"/>
                    </a:ext>
                  </a:extLst>
                </a:gridCol>
                <a:gridCol w="1625600">
                  <a:extLst>
                    <a:ext uri="{9D8B030D-6E8A-4147-A177-3AD203B41FA5}">
                      <a16:colId xmlns:a16="http://schemas.microsoft.com/office/drawing/2014/main" val="2835887036"/>
                    </a:ext>
                  </a:extLst>
                </a:gridCol>
              </a:tblGrid>
              <a:tr h="370840">
                <a:tc>
                  <a:txBody>
                    <a:bodyPr/>
                    <a:lstStyle/>
                    <a:p>
                      <a:pPr algn="ctr"/>
                      <a:endParaRPr lang="en-US" sz="2400" dirty="0"/>
                    </a:p>
                    <a:p>
                      <a:pPr algn="ctr"/>
                      <a:r>
                        <a:rPr lang="en-US" sz="2400" dirty="0"/>
                        <a:t>1</a:t>
                      </a:r>
                    </a:p>
                    <a:p>
                      <a:pPr algn="ctr"/>
                      <a:endParaRPr lang="en-US" sz="2400" dirty="0"/>
                    </a:p>
                  </a:txBody>
                  <a:tcPr>
                    <a:solidFill>
                      <a:schemeClr val="tx2"/>
                    </a:solidFill>
                  </a:tcPr>
                </a:tc>
                <a:tc>
                  <a:txBody>
                    <a:bodyPr/>
                    <a:lstStyle/>
                    <a:p>
                      <a:pPr algn="ctr"/>
                      <a:endParaRPr lang="en-US" sz="2400" dirty="0"/>
                    </a:p>
                    <a:p>
                      <a:pPr algn="ctr"/>
                      <a:r>
                        <a:rPr lang="en-US" sz="2400" dirty="0"/>
                        <a:t>2</a:t>
                      </a:r>
                    </a:p>
                  </a:txBody>
                  <a:tcPr>
                    <a:solidFill>
                      <a:schemeClr val="tx2"/>
                    </a:solidFill>
                  </a:tcPr>
                </a:tc>
                <a:tc>
                  <a:txBody>
                    <a:bodyPr/>
                    <a:lstStyle/>
                    <a:p>
                      <a:pPr algn="ctr"/>
                      <a:endParaRPr lang="en-US" sz="2400" dirty="0"/>
                    </a:p>
                    <a:p>
                      <a:pPr algn="ctr"/>
                      <a:r>
                        <a:rPr lang="en-US" sz="2400" dirty="0"/>
                        <a:t>3</a:t>
                      </a:r>
                    </a:p>
                  </a:txBody>
                  <a:tcPr>
                    <a:solidFill>
                      <a:schemeClr val="tx2"/>
                    </a:solidFill>
                  </a:tcPr>
                </a:tc>
                <a:tc>
                  <a:txBody>
                    <a:bodyPr/>
                    <a:lstStyle/>
                    <a:p>
                      <a:pPr algn="ctr"/>
                      <a:endParaRPr lang="en-US" sz="2400" dirty="0"/>
                    </a:p>
                    <a:p>
                      <a:pPr algn="ctr"/>
                      <a:r>
                        <a:rPr lang="en-US" sz="2400" dirty="0"/>
                        <a:t>4</a:t>
                      </a:r>
                    </a:p>
                  </a:txBody>
                  <a:tcPr>
                    <a:solidFill>
                      <a:schemeClr val="tx2"/>
                    </a:solidFill>
                  </a:tcPr>
                </a:tc>
                <a:tc>
                  <a:txBody>
                    <a:bodyPr/>
                    <a:lstStyle/>
                    <a:p>
                      <a:pPr algn="ctr"/>
                      <a:endParaRPr lang="en-US" sz="2400" dirty="0"/>
                    </a:p>
                    <a:p>
                      <a:pPr algn="ctr"/>
                      <a:r>
                        <a:rPr lang="en-US" sz="2400" dirty="0"/>
                        <a:t>5</a:t>
                      </a:r>
                    </a:p>
                  </a:txBody>
                  <a:tcPr>
                    <a:solidFill>
                      <a:schemeClr val="tx2"/>
                    </a:solidFill>
                  </a:tcPr>
                </a:tc>
                <a:extLst>
                  <a:ext uri="{0D108BD9-81ED-4DB2-BD59-A6C34878D82A}">
                    <a16:rowId xmlns:a16="http://schemas.microsoft.com/office/drawing/2014/main" val="1736527038"/>
                  </a:ext>
                </a:extLst>
              </a:tr>
              <a:tr h="370840">
                <a:tc>
                  <a:txBody>
                    <a:bodyPr/>
                    <a:lstStyle/>
                    <a:p>
                      <a:pPr algn="ctr"/>
                      <a:r>
                        <a:rPr lang="en-US" sz="2800" dirty="0"/>
                        <a:t>I had to do.</a:t>
                      </a:r>
                    </a:p>
                  </a:txBody>
                  <a:tcPr>
                    <a:solidFill>
                      <a:srgbClr val="FF0000"/>
                    </a:solidFill>
                  </a:tcPr>
                </a:tc>
                <a:tc>
                  <a:txBody>
                    <a:bodyPr/>
                    <a:lstStyle/>
                    <a:p>
                      <a:pPr algn="ctr"/>
                      <a:r>
                        <a:rPr lang="en-US" sz="2800" dirty="0"/>
                        <a:t>I had to talk them through.</a:t>
                      </a:r>
                    </a:p>
                  </a:txBody>
                  <a:tcPr>
                    <a:solidFill>
                      <a:srgbClr val="FF9300"/>
                    </a:solidFill>
                  </a:tcPr>
                </a:tc>
                <a:tc>
                  <a:txBody>
                    <a:bodyPr/>
                    <a:lstStyle/>
                    <a:p>
                      <a:pPr algn="ctr"/>
                      <a:r>
                        <a:rPr lang="en-US" sz="2800" dirty="0"/>
                        <a:t>I needed to prompt.</a:t>
                      </a:r>
                    </a:p>
                  </a:txBody>
                  <a:tcPr>
                    <a:solidFill>
                      <a:srgbClr val="00B0F0"/>
                    </a:solidFill>
                  </a:tcPr>
                </a:tc>
                <a:tc>
                  <a:txBody>
                    <a:bodyPr/>
                    <a:lstStyle/>
                    <a:p>
                      <a:pPr algn="ctr"/>
                      <a:r>
                        <a:rPr lang="en-US" sz="2800" dirty="0"/>
                        <a:t>I had to provide minor direction.</a:t>
                      </a:r>
                    </a:p>
                  </a:txBody>
                  <a:tcPr>
                    <a:solidFill>
                      <a:srgbClr val="FFFF00"/>
                    </a:solidFill>
                  </a:tcPr>
                </a:tc>
                <a:tc>
                  <a:txBody>
                    <a:bodyPr/>
                    <a:lstStyle/>
                    <a:p>
                      <a:pPr algn="ctr"/>
                      <a:r>
                        <a:rPr lang="en-US" sz="2400" dirty="0"/>
                        <a:t>No direction required for safe, </a:t>
                      </a:r>
                      <a:r>
                        <a:rPr lang="en-US" sz="2400" dirty="0" err="1"/>
                        <a:t>indpt</a:t>
                      </a:r>
                      <a:r>
                        <a:rPr lang="en-US" sz="2400" dirty="0"/>
                        <a:t> care.</a:t>
                      </a:r>
                    </a:p>
                  </a:txBody>
                  <a:tcPr>
                    <a:solidFill>
                      <a:srgbClr val="00B050"/>
                    </a:solidFill>
                  </a:tcPr>
                </a:tc>
                <a:extLst>
                  <a:ext uri="{0D108BD9-81ED-4DB2-BD59-A6C34878D82A}">
                    <a16:rowId xmlns:a16="http://schemas.microsoft.com/office/drawing/2014/main" val="2637627921"/>
                  </a:ext>
                </a:extLst>
              </a:tr>
            </a:tbl>
          </a:graphicData>
        </a:graphic>
      </p:graphicFrame>
    </p:spTree>
    <p:extLst>
      <p:ext uri="{BB962C8B-B14F-4D97-AF65-F5344CB8AC3E}">
        <p14:creationId xmlns:p14="http://schemas.microsoft.com/office/powerpoint/2010/main" val="96097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11051B22-540E-E54B-836F-C0891BA5EF11}"/>
              </a:ext>
            </a:extLst>
          </p:cNvPr>
          <p:cNvPicPr>
            <a:picLocks noChangeAspect="1"/>
          </p:cNvPicPr>
          <p:nvPr/>
        </p:nvPicPr>
        <p:blipFill rotWithShape="1">
          <a:blip r:embed="rId2"/>
          <a:srcRect l="24563" t="18857" r="23294" b="3237"/>
          <a:stretch/>
        </p:blipFill>
        <p:spPr>
          <a:xfrm>
            <a:off x="2710694" y="147746"/>
            <a:ext cx="7027818" cy="6562507"/>
          </a:xfrm>
          <a:prstGeom prst="rect">
            <a:avLst/>
          </a:prstGeom>
        </p:spPr>
      </p:pic>
      <p:sp>
        <p:nvSpPr>
          <p:cNvPr id="3" name="Frame 2">
            <a:extLst>
              <a:ext uri="{FF2B5EF4-FFF2-40B4-BE49-F238E27FC236}">
                <a16:creationId xmlns:a16="http://schemas.microsoft.com/office/drawing/2014/main" id="{3A1CF7FE-0613-A146-B092-DEE8E88FCEB8}"/>
              </a:ext>
            </a:extLst>
          </p:cNvPr>
          <p:cNvSpPr/>
          <p:nvPr/>
        </p:nvSpPr>
        <p:spPr>
          <a:xfrm>
            <a:off x="2995597" y="2386976"/>
            <a:ext cx="6448397" cy="5668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ame 3">
            <a:extLst>
              <a:ext uri="{FF2B5EF4-FFF2-40B4-BE49-F238E27FC236}">
                <a16:creationId xmlns:a16="http://schemas.microsoft.com/office/drawing/2014/main" id="{97F92F74-80FF-F841-985B-6EAB683ADE40}"/>
              </a:ext>
            </a:extLst>
          </p:cNvPr>
          <p:cNvSpPr/>
          <p:nvPr/>
        </p:nvSpPr>
        <p:spPr>
          <a:xfrm>
            <a:off x="3000404" y="4626248"/>
            <a:ext cx="6448397" cy="111210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BC969F71-A159-6A48-8A5D-7108A1258D65}"/>
              </a:ext>
            </a:extLst>
          </p:cNvPr>
          <p:cNvSpPr/>
          <p:nvPr/>
        </p:nvSpPr>
        <p:spPr>
          <a:xfrm>
            <a:off x="3005212" y="2386977"/>
            <a:ext cx="6448397" cy="271394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61E34836-53B0-C941-8D5A-9518008B069F}"/>
              </a:ext>
            </a:extLst>
          </p:cNvPr>
          <p:cNvSpPr/>
          <p:nvPr/>
        </p:nvSpPr>
        <p:spPr>
          <a:xfrm>
            <a:off x="3005212" y="5331592"/>
            <a:ext cx="6438782" cy="145626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037584E6-DA3B-EF43-BEED-959F241639AE}"/>
              </a:ext>
            </a:extLst>
          </p:cNvPr>
          <p:cNvSpPr txBox="1"/>
          <p:nvPr/>
        </p:nvSpPr>
        <p:spPr>
          <a:xfrm>
            <a:off x="5768450" y="1393806"/>
            <a:ext cx="1794944" cy="72237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9658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FE5C9-823C-DD43-8777-1BEC64F342B8}"/>
              </a:ext>
            </a:extLst>
          </p:cNvPr>
          <p:cNvSpPr>
            <a:spLocks noGrp="1"/>
          </p:cNvSpPr>
          <p:nvPr>
            <p:ph type="title"/>
          </p:nvPr>
        </p:nvSpPr>
        <p:spPr/>
        <p:txBody>
          <a:bodyPr>
            <a:normAutofit fontScale="90000"/>
          </a:bodyPr>
          <a:lstStyle/>
          <a:p>
            <a:r>
              <a:rPr lang="en-US" dirty="0"/>
              <a:t>So, you are going to be supervising a resident…</a:t>
            </a:r>
          </a:p>
        </p:txBody>
      </p:sp>
      <p:sp>
        <p:nvSpPr>
          <p:cNvPr id="3" name="Text Placeholder 2">
            <a:extLst>
              <a:ext uri="{FF2B5EF4-FFF2-40B4-BE49-F238E27FC236}">
                <a16:creationId xmlns:a16="http://schemas.microsoft.com/office/drawing/2014/main" id="{26ACD7D6-B657-464B-B29E-D0DEA0CCE9EC}"/>
              </a:ext>
            </a:extLst>
          </p:cNvPr>
          <p:cNvSpPr>
            <a:spLocks noGrp="1"/>
          </p:cNvSpPr>
          <p:nvPr>
            <p:ph type="body" idx="1"/>
          </p:nvPr>
        </p:nvSpPr>
        <p:spPr/>
        <p:txBody>
          <a:bodyPr/>
          <a:lstStyle/>
          <a:p>
            <a:r>
              <a:rPr lang="en-US" dirty="0"/>
              <a:t>What you need to know.</a:t>
            </a:r>
          </a:p>
          <a:p>
            <a:r>
              <a:rPr lang="en-US" dirty="0"/>
              <a:t>What you need to do.</a:t>
            </a:r>
          </a:p>
        </p:txBody>
      </p:sp>
    </p:spTree>
    <p:extLst>
      <p:ext uri="{BB962C8B-B14F-4D97-AF65-F5344CB8AC3E}">
        <p14:creationId xmlns:p14="http://schemas.microsoft.com/office/powerpoint/2010/main" val="235603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0C73-F2BF-1F4B-9044-205C867F787E}"/>
              </a:ext>
            </a:extLst>
          </p:cNvPr>
          <p:cNvSpPr>
            <a:spLocks noGrp="1"/>
          </p:cNvSpPr>
          <p:nvPr>
            <p:ph type="title"/>
          </p:nvPr>
        </p:nvSpPr>
        <p:spPr>
          <a:xfrm>
            <a:off x="1295400" y="366183"/>
            <a:ext cx="9601200" cy="1485900"/>
          </a:xfrm>
        </p:spPr>
        <p:txBody>
          <a:bodyPr>
            <a:normAutofit/>
          </a:bodyPr>
          <a:lstStyle/>
          <a:p>
            <a:pPr algn="ctr"/>
            <a:r>
              <a:rPr lang="en-US" dirty="0"/>
              <a:t>Supervisors’ Steps</a:t>
            </a:r>
          </a:p>
        </p:txBody>
      </p:sp>
      <p:graphicFrame>
        <p:nvGraphicFramePr>
          <p:cNvPr id="12" name="Content Placeholder 2">
            <a:extLst>
              <a:ext uri="{FF2B5EF4-FFF2-40B4-BE49-F238E27FC236}">
                <a16:creationId xmlns:a16="http://schemas.microsoft.com/office/drawing/2014/main" id="{C77CADCC-2BE2-4693-932D-F0A2A55E1570}"/>
              </a:ext>
            </a:extLst>
          </p:cNvPr>
          <p:cNvGraphicFramePr/>
          <p:nvPr>
            <p:extLst>
              <p:ext uri="{D42A27DB-BD31-4B8C-83A1-F6EECF244321}">
                <p14:modId xmlns:p14="http://schemas.microsoft.com/office/powerpoint/2010/main" val="48255227"/>
              </p:ext>
            </p:extLst>
          </p:nvPr>
        </p:nvGraphicFramePr>
        <p:xfrm>
          <a:off x="742904" y="-469090"/>
          <a:ext cx="11243733" cy="5063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E7C37C6-16EC-6146-9A5D-863A227E0A1D}"/>
              </a:ext>
            </a:extLst>
          </p:cNvPr>
          <p:cNvSpPr txBox="1"/>
          <p:nvPr/>
        </p:nvSpPr>
        <p:spPr>
          <a:xfrm>
            <a:off x="5824972" y="3651265"/>
            <a:ext cx="6604187" cy="1200329"/>
          </a:xfrm>
          <a:prstGeom prst="rect">
            <a:avLst/>
          </a:prstGeom>
          <a:noFill/>
        </p:spPr>
        <p:txBody>
          <a:bodyPr wrap="square" rtlCol="0">
            <a:spAutoFit/>
          </a:bodyPr>
          <a:lstStyle/>
          <a:p>
            <a:pPr algn="ctr"/>
            <a:r>
              <a:rPr lang="en-US" sz="2400" dirty="0">
                <a:solidFill>
                  <a:schemeClr val="accent6"/>
                </a:solidFill>
              </a:rPr>
              <a:t>Faculty Development sessions </a:t>
            </a:r>
          </a:p>
          <a:p>
            <a:pPr algn="ctr"/>
            <a:r>
              <a:rPr lang="en-US" sz="2400" dirty="0">
                <a:solidFill>
                  <a:schemeClr val="accent6"/>
                </a:solidFill>
              </a:rPr>
              <a:t>for clinical supervisors of rotations, </a:t>
            </a:r>
          </a:p>
          <a:p>
            <a:pPr algn="ctr"/>
            <a:r>
              <a:rPr lang="en-US" sz="2400" dirty="0">
                <a:solidFill>
                  <a:schemeClr val="accent6"/>
                </a:solidFill>
              </a:rPr>
              <a:t>prior to the cohort beginning that rotation.</a:t>
            </a:r>
          </a:p>
        </p:txBody>
      </p:sp>
      <p:pic>
        <p:nvPicPr>
          <p:cNvPr id="7" name="Graphic 6" descr="Customer review">
            <a:extLst>
              <a:ext uri="{FF2B5EF4-FFF2-40B4-BE49-F238E27FC236}">
                <a16:creationId xmlns:a16="http://schemas.microsoft.com/office/drawing/2014/main" id="{5B9CB612-9735-CE4A-91F4-5F567026EC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96000" y="3265265"/>
            <a:ext cx="914400" cy="914400"/>
          </a:xfrm>
          <a:prstGeom prst="rect">
            <a:avLst/>
          </a:prstGeom>
        </p:spPr>
      </p:pic>
      <p:sp>
        <p:nvSpPr>
          <p:cNvPr id="9" name="TextBox 8">
            <a:extLst>
              <a:ext uri="{FF2B5EF4-FFF2-40B4-BE49-F238E27FC236}">
                <a16:creationId xmlns:a16="http://schemas.microsoft.com/office/drawing/2014/main" id="{13C5B377-BAC2-A84B-8A34-2CB26C4E9D7B}"/>
              </a:ext>
            </a:extLst>
          </p:cNvPr>
          <p:cNvSpPr txBox="1"/>
          <p:nvPr/>
        </p:nvSpPr>
        <p:spPr>
          <a:xfrm>
            <a:off x="0" y="5819779"/>
            <a:ext cx="5904912" cy="830997"/>
          </a:xfrm>
          <a:prstGeom prst="rect">
            <a:avLst/>
          </a:prstGeom>
          <a:noFill/>
        </p:spPr>
        <p:txBody>
          <a:bodyPr wrap="square" rtlCol="0">
            <a:spAutoFit/>
          </a:bodyPr>
          <a:lstStyle/>
          <a:p>
            <a:pPr algn="ctr"/>
            <a:r>
              <a:rPr lang="en-US" sz="2400" dirty="0">
                <a:solidFill>
                  <a:schemeClr val="accent6"/>
                </a:solidFill>
              </a:rPr>
              <a:t>Orientation Guides</a:t>
            </a:r>
          </a:p>
          <a:p>
            <a:pPr algn="ctr"/>
            <a:r>
              <a:rPr lang="en-US" sz="2400" dirty="0">
                <a:solidFill>
                  <a:schemeClr val="accent6"/>
                </a:solidFill>
              </a:rPr>
              <a:t>                                                  Newsflashes</a:t>
            </a:r>
          </a:p>
        </p:txBody>
      </p:sp>
      <p:pic>
        <p:nvPicPr>
          <p:cNvPr id="10" name="Picture 9" descr="A screenshot of a cell phone&#10;&#10;Description automatically generated">
            <a:extLst>
              <a:ext uri="{FF2B5EF4-FFF2-40B4-BE49-F238E27FC236}">
                <a16:creationId xmlns:a16="http://schemas.microsoft.com/office/drawing/2014/main" id="{6618202D-B9B4-B444-8CCC-B9542D05A00B}"/>
              </a:ext>
            </a:extLst>
          </p:cNvPr>
          <p:cNvPicPr>
            <a:picLocks noChangeAspect="1"/>
          </p:cNvPicPr>
          <p:nvPr/>
        </p:nvPicPr>
        <p:blipFill rotWithShape="1">
          <a:blip r:embed="rId9"/>
          <a:srcRect l="17338" t="9084" r="34310"/>
          <a:stretch/>
        </p:blipFill>
        <p:spPr>
          <a:xfrm>
            <a:off x="2032141" y="3646183"/>
            <a:ext cx="1799862" cy="2115178"/>
          </a:xfrm>
          <a:prstGeom prst="rect">
            <a:avLst/>
          </a:prstGeom>
        </p:spPr>
      </p:pic>
      <p:pic>
        <p:nvPicPr>
          <p:cNvPr id="13" name="Picture 12">
            <a:extLst>
              <a:ext uri="{FF2B5EF4-FFF2-40B4-BE49-F238E27FC236}">
                <a16:creationId xmlns:a16="http://schemas.microsoft.com/office/drawing/2014/main" id="{FF27DFEA-8ED2-BC41-8677-9389D8E834B9}"/>
              </a:ext>
            </a:extLst>
          </p:cNvPr>
          <p:cNvPicPr>
            <a:picLocks noChangeAspect="1"/>
          </p:cNvPicPr>
          <p:nvPr/>
        </p:nvPicPr>
        <p:blipFill rotWithShape="1">
          <a:blip r:embed="rId10"/>
          <a:srcRect l="28510" r="28265" b="78333"/>
          <a:stretch/>
        </p:blipFill>
        <p:spPr>
          <a:xfrm>
            <a:off x="6529660" y="5748985"/>
            <a:ext cx="2954450" cy="925613"/>
          </a:xfrm>
          <a:prstGeom prst="rect">
            <a:avLst/>
          </a:prstGeom>
        </p:spPr>
      </p:pic>
    </p:spTree>
    <p:extLst>
      <p:ext uri="{BB962C8B-B14F-4D97-AF65-F5344CB8AC3E}">
        <p14:creationId xmlns:p14="http://schemas.microsoft.com/office/powerpoint/2010/main" val="87612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6A60A016-A29F-254E-8D4A-1A826C3193C4}"/>
                                            </p:graphicEl>
                                          </p:spTgt>
                                        </p:tgtEl>
                                        <p:attrNameLst>
                                          <p:attrName>style.visibility</p:attrName>
                                        </p:attrNameLst>
                                      </p:cBhvr>
                                      <p:to>
                                        <p:strVal val="visible"/>
                                      </p:to>
                                    </p:set>
                                    <p:animEffect transition="in" filter="fade">
                                      <p:cBhvr>
                                        <p:cTn id="7" dur="500"/>
                                        <p:tgtEl>
                                          <p:spTgt spid="12">
                                            <p:graphicEl>
                                              <a:dgm id="{6A60A016-A29F-254E-8D4A-1A826C3193C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graphicEl>
                                              <a:dgm id="{59F9CFB4-ADA3-2E41-AA55-C394120A0B9A}"/>
                                            </p:graphicEl>
                                          </p:spTgt>
                                        </p:tgtEl>
                                        <p:attrNameLst>
                                          <p:attrName>style.visibility</p:attrName>
                                        </p:attrNameLst>
                                      </p:cBhvr>
                                      <p:to>
                                        <p:strVal val="visible"/>
                                      </p:to>
                                    </p:set>
                                    <p:animEffect transition="in" filter="fade">
                                      <p:cBhvr>
                                        <p:cTn id="10" dur="500"/>
                                        <p:tgtEl>
                                          <p:spTgt spid="12">
                                            <p:graphicEl>
                                              <a:dgm id="{59F9CFB4-ADA3-2E41-AA55-C394120A0B9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graphicEl>
                                              <a:dgm id="{4047FA2D-6155-9445-9614-6945116131B8}"/>
                                            </p:graphicEl>
                                          </p:spTgt>
                                        </p:tgtEl>
                                        <p:attrNameLst>
                                          <p:attrName>style.visibility</p:attrName>
                                        </p:attrNameLst>
                                      </p:cBhvr>
                                      <p:to>
                                        <p:strVal val="visible"/>
                                      </p:to>
                                    </p:set>
                                    <p:animEffect transition="in" filter="fade">
                                      <p:cBhvr>
                                        <p:cTn id="15" dur="500"/>
                                        <p:tgtEl>
                                          <p:spTgt spid="12">
                                            <p:graphicEl>
                                              <a:dgm id="{4047FA2D-6155-9445-9614-6945116131B8}"/>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graphicEl>
                                              <a:dgm id="{B84E748E-A9D1-084D-B851-8876B73C78D7}"/>
                                            </p:graphicEl>
                                          </p:spTgt>
                                        </p:tgtEl>
                                        <p:attrNameLst>
                                          <p:attrName>style.visibility</p:attrName>
                                        </p:attrNameLst>
                                      </p:cBhvr>
                                      <p:to>
                                        <p:strVal val="visible"/>
                                      </p:to>
                                    </p:set>
                                    <p:animEffect transition="in" filter="fade">
                                      <p:cBhvr>
                                        <p:cTn id="18" dur="500"/>
                                        <p:tgtEl>
                                          <p:spTgt spid="12">
                                            <p:graphicEl>
                                              <a:dgm id="{B84E748E-A9D1-084D-B851-8876B73C78D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fade">
                                      <p:cBhvr>
                                        <p:cTn id="39" dur="500"/>
                                        <p:tgtEl>
                                          <p:spTgt spid="9">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34C03663-7B99-1844-B326-1632B8C5BCFC}"/>
              </a:ext>
            </a:extLst>
          </p:cNvPr>
          <p:cNvPicPr>
            <a:picLocks noChangeAspect="1"/>
          </p:cNvPicPr>
          <p:nvPr/>
        </p:nvPicPr>
        <p:blipFill rotWithShape="1">
          <a:blip r:embed="rId2"/>
          <a:srcRect l="16666" t="9136" r="18210"/>
          <a:stretch/>
        </p:blipFill>
        <p:spPr>
          <a:xfrm>
            <a:off x="2476238" y="105899"/>
            <a:ext cx="7620001" cy="6644931"/>
          </a:xfrm>
          <a:prstGeom prst="rect">
            <a:avLst/>
          </a:prstGeom>
        </p:spPr>
      </p:pic>
      <p:sp>
        <p:nvSpPr>
          <p:cNvPr id="2" name="Right Arrow 1">
            <a:extLst>
              <a:ext uri="{FF2B5EF4-FFF2-40B4-BE49-F238E27FC236}">
                <a16:creationId xmlns:a16="http://schemas.microsoft.com/office/drawing/2014/main" id="{7ABA17DC-4503-D74E-B23F-AB0D82B32898}"/>
              </a:ext>
            </a:extLst>
          </p:cNvPr>
          <p:cNvSpPr/>
          <p:nvPr/>
        </p:nvSpPr>
        <p:spPr>
          <a:xfrm>
            <a:off x="2006114" y="574767"/>
            <a:ext cx="796834" cy="5225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9AEE20DE-348D-4B4F-8D19-A51C3840D756}"/>
              </a:ext>
            </a:extLst>
          </p:cNvPr>
          <p:cNvSpPr/>
          <p:nvPr/>
        </p:nvSpPr>
        <p:spPr>
          <a:xfrm>
            <a:off x="2006114" y="1402939"/>
            <a:ext cx="796834" cy="5225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60BD624C-8C26-1248-AF99-4C12E367CA72}"/>
              </a:ext>
            </a:extLst>
          </p:cNvPr>
          <p:cNvSpPr/>
          <p:nvPr/>
        </p:nvSpPr>
        <p:spPr>
          <a:xfrm>
            <a:off x="2006114" y="2333470"/>
            <a:ext cx="796834" cy="5225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6AC8325-802E-9E45-9A55-1A0C4BD63840}"/>
              </a:ext>
            </a:extLst>
          </p:cNvPr>
          <p:cNvCxnSpPr>
            <a:cxnSpLocks/>
          </p:cNvCxnSpPr>
          <p:nvPr/>
        </p:nvCxnSpPr>
        <p:spPr>
          <a:xfrm>
            <a:off x="3402746" y="2866145"/>
            <a:ext cx="1922289"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49076DD-7A23-B04E-A42A-A0DA8799EEB0}"/>
              </a:ext>
            </a:extLst>
          </p:cNvPr>
          <p:cNvCxnSpPr>
            <a:cxnSpLocks/>
          </p:cNvCxnSpPr>
          <p:nvPr/>
        </p:nvCxnSpPr>
        <p:spPr>
          <a:xfrm>
            <a:off x="3402746" y="3557807"/>
            <a:ext cx="80135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ight Arrow 9">
            <a:extLst>
              <a:ext uri="{FF2B5EF4-FFF2-40B4-BE49-F238E27FC236}">
                <a16:creationId xmlns:a16="http://schemas.microsoft.com/office/drawing/2014/main" id="{B3B9281D-C985-7A4B-AD62-25A0115503D8}"/>
              </a:ext>
            </a:extLst>
          </p:cNvPr>
          <p:cNvSpPr/>
          <p:nvPr/>
        </p:nvSpPr>
        <p:spPr>
          <a:xfrm>
            <a:off x="2006114" y="4725784"/>
            <a:ext cx="796834" cy="5225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01262686-6284-B84E-B09C-D08BB1A2567B}"/>
              </a:ext>
            </a:extLst>
          </p:cNvPr>
          <p:cNvSpPr/>
          <p:nvPr/>
        </p:nvSpPr>
        <p:spPr>
          <a:xfrm>
            <a:off x="3229897" y="4987041"/>
            <a:ext cx="5732206" cy="1180678"/>
          </a:xfrm>
          <a:prstGeom prst="fram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6189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xit" presetSubtype="0" fill="hold" grpId="1"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6" grpId="0" animBg="1"/>
      <p:bldP spid="6" grpId="1" animBg="1"/>
      <p:bldP spid="10"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CF7C1382-9E04-524A-A61D-18323815C6CD}"/>
              </a:ext>
            </a:extLst>
          </p:cNvPr>
          <p:cNvPicPr>
            <a:picLocks noChangeAspect="1"/>
          </p:cNvPicPr>
          <p:nvPr/>
        </p:nvPicPr>
        <p:blipFill rotWithShape="1">
          <a:blip r:embed="rId2"/>
          <a:srcRect l="17593" t="9383" r="18209"/>
          <a:stretch/>
        </p:blipFill>
        <p:spPr>
          <a:xfrm>
            <a:off x="2445809" y="134999"/>
            <a:ext cx="7608928" cy="6588002"/>
          </a:xfrm>
          <a:prstGeom prst="rect">
            <a:avLst/>
          </a:prstGeom>
        </p:spPr>
      </p:pic>
    </p:spTree>
    <p:extLst>
      <p:ext uri="{BB962C8B-B14F-4D97-AF65-F5344CB8AC3E}">
        <p14:creationId xmlns:p14="http://schemas.microsoft.com/office/powerpoint/2010/main" val="245999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0C73-F2BF-1F4B-9044-205C867F787E}"/>
              </a:ext>
            </a:extLst>
          </p:cNvPr>
          <p:cNvSpPr>
            <a:spLocks noGrp="1"/>
          </p:cNvSpPr>
          <p:nvPr>
            <p:ph type="title"/>
          </p:nvPr>
        </p:nvSpPr>
        <p:spPr>
          <a:xfrm>
            <a:off x="1295400" y="366183"/>
            <a:ext cx="9601200" cy="1485900"/>
          </a:xfrm>
        </p:spPr>
        <p:txBody>
          <a:bodyPr>
            <a:normAutofit/>
          </a:bodyPr>
          <a:lstStyle/>
          <a:p>
            <a:pPr algn="ctr"/>
            <a:r>
              <a:rPr lang="en-US" dirty="0"/>
              <a:t>Supervisor’s Steps</a:t>
            </a:r>
          </a:p>
        </p:txBody>
      </p:sp>
      <p:graphicFrame>
        <p:nvGraphicFramePr>
          <p:cNvPr id="12" name="Content Placeholder 2">
            <a:extLst>
              <a:ext uri="{FF2B5EF4-FFF2-40B4-BE49-F238E27FC236}">
                <a16:creationId xmlns:a16="http://schemas.microsoft.com/office/drawing/2014/main" id="{C77CADCC-2BE2-4693-932D-F0A2A55E1570}"/>
              </a:ext>
            </a:extLst>
          </p:cNvPr>
          <p:cNvGraphicFramePr/>
          <p:nvPr>
            <p:extLst>
              <p:ext uri="{D42A27DB-BD31-4B8C-83A1-F6EECF244321}">
                <p14:modId xmlns:p14="http://schemas.microsoft.com/office/powerpoint/2010/main" val="743377271"/>
              </p:ext>
            </p:extLst>
          </p:nvPr>
        </p:nvGraphicFramePr>
        <p:xfrm>
          <a:off x="675605" y="179814"/>
          <a:ext cx="11243733" cy="5063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C:\Users\cmohr\AppData\Local\Microsoft\Windows\Temporary Internet Files\Content.IE5\X58L27GS\doctor_illust03_01[1].gif">
            <a:extLst>
              <a:ext uri="{FF2B5EF4-FFF2-40B4-BE49-F238E27FC236}">
                <a16:creationId xmlns:a16="http://schemas.microsoft.com/office/drawing/2014/main" id="{0F453163-4AE4-9440-94B9-25075309E2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85663" y="5380813"/>
            <a:ext cx="1168691" cy="133564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a:extLst>
              <a:ext uri="{FF2B5EF4-FFF2-40B4-BE49-F238E27FC236}">
                <a16:creationId xmlns:a16="http://schemas.microsoft.com/office/drawing/2014/main" id="{6A92582E-BB16-4A41-BF9E-5C09D5094389}"/>
              </a:ext>
            </a:extLst>
          </p:cNvPr>
          <p:cNvPicPr>
            <a:picLocks noChangeAspect="1" noChangeArrowheads="1"/>
          </p:cNvPicPr>
          <p:nvPr/>
        </p:nvPicPr>
        <p:blipFill>
          <a:blip r:embed="rId9"/>
          <a:srcRect/>
          <a:stretch/>
        </p:blipFill>
        <p:spPr bwMode="auto">
          <a:xfrm>
            <a:off x="4707392" y="4544668"/>
            <a:ext cx="912177" cy="204289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Graphic 6" descr="Chat">
            <a:extLst>
              <a:ext uri="{FF2B5EF4-FFF2-40B4-BE49-F238E27FC236}">
                <a16:creationId xmlns:a16="http://schemas.microsoft.com/office/drawing/2014/main" id="{FA430192-EB20-894F-A7BD-236BEF64DA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40820" y="4402501"/>
            <a:ext cx="1680761" cy="1680761"/>
          </a:xfrm>
          <a:prstGeom prst="rect">
            <a:avLst/>
          </a:prstGeom>
        </p:spPr>
      </p:pic>
      <p:sp>
        <p:nvSpPr>
          <p:cNvPr id="6" name="Rectangle 5">
            <a:extLst>
              <a:ext uri="{FF2B5EF4-FFF2-40B4-BE49-F238E27FC236}">
                <a16:creationId xmlns:a16="http://schemas.microsoft.com/office/drawing/2014/main" id="{EE99ADB9-349D-5E4B-A8FC-2CD87B8AAEB1}"/>
              </a:ext>
            </a:extLst>
          </p:cNvPr>
          <p:cNvSpPr/>
          <p:nvPr/>
        </p:nvSpPr>
        <p:spPr>
          <a:xfrm>
            <a:off x="3702181" y="4946455"/>
            <a:ext cx="657728" cy="659514"/>
          </a:xfrm>
          <a:prstGeom prst="rect">
            <a:avLst/>
          </a:prstGeom>
          <a:blipFill>
            <a:blip r:embed="rId12">
              <a:extLst>
                <a:ext uri="{BEBA8EAE-BF5A-486C-A8C5-ECC9F3942E4B}">
                  <a14:imgProps xmlns:a14="http://schemas.microsoft.com/office/drawing/2010/main">
                    <a14:imgLayer r:embed="rId13">
                      <a14:imgEffect>
                        <a14:backgroundRemoval t="5986" b="89965" l="10000" r="90000">
                          <a14:foregroundMark x1="19825" y1="11268" x2="53333" y2="9155"/>
                          <a14:foregroundMark x1="53333" y1="9155" x2="75263" y2="13380"/>
                          <a14:foregroundMark x1="68421" y1="9155" x2="34211" y2="5986"/>
                          <a14:foregroundMark x1="34211" y1="5986" x2="32632" y2="7042"/>
                          <a14:foregroundMark x1="65439" y1="28873" x2="65439" y2="28873"/>
                          <a14:foregroundMark x1="49474" y1="77641" x2="49474" y2="77641"/>
                          <a14:foregroundMark x1="47544" y1="76761" x2="47544" y2="76761"/>
                          <a14:foregroundMark x1="48596" y1="80810" x2="48596" y2="74648"/>
                          <a14:foregroundMark x1="50526" y1="78697" x2="50526" y2="78697"/>
                          <a14:foregroundMark x1="49474" y1="79754" x2="49474" y2="79754"/>
                          <a14:foregroundMark x1="47544" y1="81866" x2="48596" y2="74648"/>
                          <a14:foregroundMark x1="80351" y1="73592" x2="80351" y2="78697"/>
                        </a14:backgroundRemoval>
                      </a14:imgEffect>
                    </a14:imgLayer>
                  </a14:imgProps>
                </a:ext>
                <a:ext uri="{28A0092B-C50C-407E-A947-70E740481C1C}">
                  <a14:useLocalDpi xmlns:a14="http://schemas.microsoft.com/office/drawing/2010/main" val="0"/>
                </a:ext>
              </a:extLst>
            </a:blip>
            <a:srcRect/>
            <a:stretch>
              <a:fillRect/>
            </a:stretch>
          </a:blipFill>
        </p:spPr>
        <p:style>
          <a:lnRef idx="2">
            <a:schemeClr val="lt2">
              <a:alpha val="0"/>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dirty="0"/>
          </a:p>
        </p:txBody>
      </p:sp>
      <p:sp>
        <p:nvSpPr>
          <p:cNvPr id="8" name="TextBox 7">
            <a:extLst>
              <a:ext uri="{FF2B5EF4-FFF2-40B4-BE49-F238E27FC236}">
                <a16:creationId xmlns:a16="http://schemas.microsoft.com/office/drawing/2014/main" id="{0557991A-C366-A148-8162-E934F00CA86B}"/>
              </a:ext>
            </a:extLst>
          </p:cNvPr>
          <p:cNvSpPr txBox="1"/>
          <p:nvPr/>
        </p:nvSpPr>
        <p:spPr>
          <a:xfrm>
            <a:off x="6146763" y="4728806"/>
            <a:ext cx="5423534"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030A0"/>
                </a:solidFill>
              </a:rPr>
              <a:t>Encourage resident to take initiative to identify the EPAs they’d like observed</a:t>
            </a:r>
          </a:p>
          <a:p>
            <a:r>
              <a:rPr lang="en-US" dirty="0">
                <a:solidFill>
                  <a:srgbClr val="7030A0"/>
                </a:solidFill>
              </a:rPr>
              <a:t> </a:t>
            </a:r>
          </a:p>
          <a:p>
            <a:pPr marL="285750" indent="-285750">
              <a:buFont typeface="Arial" panose="020B0604020202020204" pitchFamily="34" charset="0"/>
              <a:buChar char="•"/>
            </a:pPr>
            <a:r>
              <a:rPr lang="en-US" dirty="0">
                <a:solidFill>
                  <a:srgbClr val="7030A0"/>
                </a:solidFill>
              </a:rPr>
              <a:t>Set expectations for the encounter (yours &amp; theirs)</a:t>
            </a:r>
          </a:p>
          <a:p>
            <a:endParaRPr lang="en-US" dirty="0">
              <a:solidFill>
                <a:srgbClr val="7030A0"/>
              </a:solidFill>
            </a:endParaRPr>
          </a:p>
          <a:p>
            <a:pPr marL="285750" indent="-285750">
              <a:buFont typeface="Arial" panose="020B0604020202020204" pitchFamily="34" charset="0"/>
              <a:buChar char="•"/>
            </a:pPr>
            <a:r>
              <a:rPr lang="en-US" dirty="0">
                <a:solidFill>
                  <a:srgbClr val="7030A0"/>
                </a:solidFill>
              </a:rPr>
              <a:t>Patient care &amp; assessments should coincide</a:t>
            </a:r>
          </a:p>
        </p:txBody>
      </p:sp>
      <p:sp>
        <p:nvSpPr>
          <p:cNvPr id="9" name="TextBox 8">
            <a:extLst>
              <a:ext uri="{FF2B5EF4-FFF2-40B4-BE49-F238E27FC236}">
                <a16:creationId xmlns:a16="http://schemas.microsoft.com/office/drawing/2014/main" id="{9697F27B-F49D-8E40-819E-2B7A9F7FF1D9}"/>
              </a:ext>
            </a:extLst>
          </p:cNvPr>
          <p:cNvSpPr txBox="1"/>
          <p:nvPr/>
        </p:nvSpPr>
        <p:spPr>
          <a:xfrm>
            <a:off x="9533106" y="366183"/>
            <a:ext cx="2130358"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2648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F8AC283A-DA71-944F-8B7A-5E6A1DE56271}"/>
                                            </p:graphicEl>
                                          </p:spTgt>
                                        </p:tgtEl>
                                        <p:attrNameLst>
                                          <p:attrName>style.visibility</p:attrName>
                                        </p:attrNameLst>
                                      </p:cBhvr>
                                      <p:to>
                                        <p:strVal val="visible"/>
                                      </p:to>
                                    </p:set>
                                    <p:animEffect transition="in" filter="fade">
                                      <p:cBhvr>
                                        <p:cTn id="7" dur="500"/>
                                        <p:tgtEl>
                                          <p:spTgt spid="12">
                                            <p:graphicEl>
                                              <a:dgm id="{F8AC283A-DA71-944F-8B7A-5E6A1DE5627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graphicEl>
                                              <a:dgm id="{3866BB30-C6E1-EB4B-8D07-7AA68266B222}"/>
                                            </p:graphicEl>
                                          </p:spTgt>
                                        </p:tgtEl>
                                        <p:attrNameLst>
                                          <p:attrName>style.visibility</p:attrName>
                                        </p:attrNameLst>
                                      </p:cBhvr>
                                      <p:to>
                                        <p:strVal val="visible"/>
                                      </p:to>
                                    </p:set>
                                    <p:animEffect transition="in" filter="fade">
                                      <p:cBhvr>
                                        <p:cTn id="10" dur="500"/>
                                        <p:tgtEl>
                                          <p:spTgt spid="12">
                                            <p:graphicEl>
                                              <a:dgm id="{3866BB30-C6E1-EB4B-8D07-7AA68266B222}"/>
                                            </p:graphic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0C73-F2BF-1F4B-9044-205C867F787E}"/>
              </a:ext>
            </a:extLst>
          </p:cNvPr>
          <p:cNvSpPr>
            <a:spLocks noGrp="1"/>
          </p:cNvSpPr>
          <p:nvPr>
            <p:ph type="title"/>
          </p:nvPr>
        </p:nvSpPr>
        <p:spPr>
          <a:xfrm>
            <a:off x="1295400" y="366183"/>
            <a:ext cx="9601200" cy="1485900"/>
          </a:xfrm>
        </p:spPr>
        <p:txBody>
          <a:bodyPr>
            <a:normAutofit/>
          </a:bodyPr>
          <a:lstStyle/>
          <a:p>
            <a:pPr algn="ctr"/>
            <a:r>
              <a:rPr lang="en-US" dirty="0"/>
              <a:t>Supervisor’s Steps</a:t>
            </a:r>
          </a:p>
        </p:txBody>
      </p:sp>
      <p:graphicFrame>
        <p:nvGraphicFramePr>
          <p:cNvPr id="12" name="Content Placeholder 2">
            <a:extLst>
              <a:ext uri="{FF2B5EF4-FFF2-40B4-BE49-F238E27FC236}">
                <a16:creationId xmlns:a16="http://schemas.microsoft.com/office/drawing/2014/main" id="{C77CADCC-2BE2-4693-932D-F0A2A55E1570}"/>
              </a:ext>
            </a:extLst>
          </p:cNvPr>
          <p:cNvGraphicFramePr/>
          <p:nvPr>
            <p:extLst>
              <p:ext uri="{D42A27DB-BD31-4B8C-83A1-F6EECF244321}">
                <p14:modId xmlns:p14="http://schemas.microsoft.com/office/powerpoint/2010/main" val="98672989"/>
              </p:ext>
            </p:extLst>
          </p:nvPr>
        </p:nvGraphicFramePr>
        <p:xfrm>
          <a:off x="694265" y="720026"/>
          <a:ext cx="11243733" cy="5063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C:\Users\cmohr\AppData\Local\Microsoft\Windows\Temporary Internet Files\Content.IE5\X58L27GS\doctor_illust03_01[1].gif">
            <a:extLst>
              <a:ext uri="{FF2B5EF4-FFF2-40B4-BE49-F238E27FC236}">
                <a16:creationId xmlns:a16="http://schemas.microsoft.com/office/drawing/2014/main" id="{2B1AB33F-8F98-B64F-AC81-91D5E7C7B5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1110" y="5210505"/>
            <a:ext cx="1441558" cy="164749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a:extLst>
              <a:ext uri="{FF2B5EF4-FFF2-40B4-BE49-F238E27FC236}">
                <a16:creationId xmlns:a16="http://schemas.microsoft.com/office/drawing/2014/main" id="{91E126F2-BC06-8442-B7C2-1540F8523E37}"/>
              </a:ext>
            </a:extLst>
          </p:cNvPr>
          <p:cNvPicPr>
            <a:picLocks noChangeAspect="1" noChangeArrowheads="1"/>
          </p:cNvPicPr>
          <p:nvPr/>
        </p:nvPicPr>
        <p:blipFill>
          <a:blip r:embed="rId8"/>
          <a:srcRect/>
          <a:stretch/>
        </p:blipFill>
        <p:spPr bwMode="auto">
          <a:xfrm>
            <a:off x="11138034" y="3251559"/>
            <a:ext cx="793416" cy="177692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hospital-patient-22451002.jpg">
            <a:extLst>
              <a:ext uri="{FF2B5EF4-FFF2-40B4-BE49-F238E27FC236}">
                <a16:creationId xmlns:a16="http://schemas.microsoft.com/office/drawing/2014/main" id="{A163AD8A-D546-594D-92C3-4558299A33C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333" b="98778" l="3125" r="98438">
                        <a14:foregroundMark x1="93438" y1="17333" x2="98438" y2="20556"/>
                        <a14:foregroundMark x1="93438" y1="14222" x2="93438" y2="14222"/>
                        <a14:foregroundMark x1="70256" y1="7195" x2="67656" y2="6556"/>
                        <a14:foregroundMark x1="75975" y1="8599" x2="72777" y2="7814"/>
                        <a14:foregroundMark x1="76603" y1="8753" x2="76043" y2="8616"/>
                        <a14:foregroundMark x1="93438" y1="12889" x2="77709" y2="9025"/>
                        <a14:foregroundMark x1="68750" y1="15444" x2="68750" y2="15444"/>
                        <a14:foregroundMark x1="69688" y1="17333" x2="69688" y2="17333"/>
                        <a14:foregroundMark x1="44844" y1="98111" x2="5313" y2="98778"/>
                        <a14:foregroundMark x1="11250" y1="61889" x2="3281" y2="82778"/>
                        <a14:foregroundMark x1="3281" y1="82778" x2="9219" y2="62556"/>
                        <a14:foregroundMark x1="40000" y1="5333" x2="34063" y2="7222"/>
                        <a14:foregroundMark x1="77656" y1="12889" x2="75625" y2="11000"/>
                        <a14:foregroundMark x1="79531" y1="11667" x2="82656" y2="9778"/>
                        <a14:foregroundMark x1="69688" y1="6556" x2="69688" y2="6556"/>
                        <a14:foregroundMark x1="71719" y1="96222" x2="70625" y2="96222"/>
                        <a14:foregroundMark x1="62813" y1="93111" x2="60781" y2="93667"/>
                        <a14:foregroundMark x1="76563" y1="13556" x2="76563" y2="13556"/>
                        <a14:foregroundMark x1="76563" y1="12889" x2="76563" y2="11000"/>
                        <a14:backgroundMark x1="75625" y1="11667" x2="75625" y2="11667"/>
                        <a14:backgroundMark x1="77656" y1="11000" x2="79531" y2="7778"/>
                        <a14:backgroundMark x1="78594" y1="11000" x2="78594" y2="11000"/>
                        <a14:backgroundMark x1="75756" y1="10562" x2="70625" y2="7778"/>
                        <a14:backgroundMark x1="76563" y1="11000" x2="76562" y2="11000"/>
                        <a14:backgroundMark x1="76563" y1="9778" x2="75625" y2="7778"/>
                        <a14:backgroundMark x1="76128" y1="10030" x2="77656" y2="9111"/>
                        <a14:backgroundMark x1="75625" y1="10333" x2="75756" y2="10254"/>
                      </a14:backgroundRemoval>
                    </a14:imgEffect>
                  </a14:imgLayer>
                </a14:imgProps>
              </a:ext>
              <a:ext uri="{28A0092B-C50C-407E-A947-70E740481C1C}">
                <a14:useLocalDpi xmlns:a14="http://schemas.microsoft.com/office/drawing/2010/main" val="0"/>
              </a:ext>
            </a:extLst>
          </a:blip>
          <a:stretch>
            <a:fillRect/>
          </a:stretch>
        </p:blipFill>
        <p:spPr>
          <a:xfrm flipH="1">
            <a:off x="9716120" y="4509270"/>
            <a:ext cx="1441559" cy="2246100"/>
          </a:xfrm>
          <a:prstGeom prst="rect">
            <a:avLst/>
          </a:prstGeom>
        </p:spPr>
      </p:pic>
      <p:sp>
        <p:nvSpPr>
          <p:cNvPr id="7" name="TextBox 6">
            <a:extLst>
              <a:ext uri="{FF2B5EF4-FFF2-40B4-BE49-F238E27FC236}">
                <a16:creationId xmlns:a16="http://schemas.microsoft.com/office/drawing/2014/main" id="{C4A1B633-1B51-D94A-9930-07EA62CC041D}"/>
              </a:ext>
            </a:extLst>
          </p:cNvPr>
          <p:cNvSpPr txBox="1"/>
          <p:nvPr/>
        </p:nvSpPr>
        <p:spPr>
          <a:xfrm>
            <a:off x="2645366" y="5573959"/>
            <a:ext cx="5423534"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030A0"/>
                </a:solidFill>
              </a:rPr>
              <a:t>Direct or Indirect Observation, </a:t>
            </a:r>
            <a:r>
              <a:rPr lang="en-US" b="1" dirty="0">
                <a:solidFill>
                  <a:srgbClr val="7030A0"/>
                </a:solidFill>
              </a:rPr>
              <a:t>depending on EPA</a:t>
            </a:r>
          </a:p>
          <a:p>
            <a:endParaRPr lang="en-US" b="1" dirty="0">
              <a:solidFill>
                <a:srgbClr val="7030A0"/>
              </a:solidFill>
            </a:endParaRPr>
          </a:p>
          <a:p>
            <a:pPr marL="285750" indent="-285750">
              <a:buFont typeface="Arial" panose="020B0604020202020204" pitchFamily="34" charset="0"/>
              <a:buChar char="•"/>
            </a:pPr>
            <a:r>
              <a:rPr lang="en-US" dirty="0">
                <a:solidFill>
                  <a:srgbClr val="7030A0"/>
                </a:solidFill>
              </a:rPr>
              <a:t>Consider jotting a few notes for yourself</a:t>
            </a:r>
          </a:p>
        </p:txBody>
      </p:sp>
    </p:spTree>
    <p:extLst>
      <p:ext uri="{BB962C8B-B14F-4D97-AF65-F5344CB8AC3E}">
        <p14:creationId xmlns:p14="http://schemas.microsoft.com/office/powerpoint/2010/main" val="2829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4E7B2600-BD4B-8B4A-98AB-9210AB3ED050}"/>
                                            </p:graphicEl>
                                          </p:spTgt>
                                        </p:tgtEl>
                                        <p:attrNameLst>
                                          <p:attrName>style.visibility</p:attrName>
                                        </p:attrNameLst>
                                      </p:cBhvr>
                                      <p:to>
                                        <p:strVal val="visible"/>
                                      </p:to>
                                    </p:set>
                                    <p:animEffect transition="in" filter="fade">
                                      <p:cBhvr>
                                        <p:cTn id="7" dur="500"/>
                                        <p:tgtEl>
                                          <p:spTgt spid="12">
                                            <p:graphicEl>
                                              <a:dgm id="{4E7B2600-BD4B-8B4A-98AB-9210AB3ED050}"/>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graphicEl>
                                              <a:dgm id="{44AB3F45-F899-334A-9905-466F4E56CEA3}"/>
                                            </p:graphicEl>
                                          </p:spTgt>
                                        </p:tgtEl>
                                        <p:attrNameLst>
                                          <p:attrName>style.visibility</p:attrName>
                                        </p:attrNameLst>
                                      </p:cBhvr>
                                      <p:to>
                                        <p:strVal val="visible"/>
                                      </p:to>
                                    </p:set>
                                    <p:animEffect transition="in" filter="fade">
                                      <p:cBhvr>
                                        <p:cTn id="10" dur="500"/>
                                        <p:tgtEl>
                                          <p:spTgt spid="12">
                                            <p:graphicEl>
                                              <a:dgm id="{44AB3F45-F899-334A-9905-466F4E56CEA3}"/>
                                            </p:graphic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0C73-F2BF-1F4B-9044-205C867F787E}"/>
              </a:ext>
            </a:extLst>
          </p:cNvPr>
          <p:cNvSpPr>
            <a:spLocks noGrp="1"/>
          </p:cNvSpPr>
          <p:nvPr>
            <p:ph type="title"/>
          </p:nvPr>
        </p:nvSpPr>
        <p:spPr>
          <a:xfrm>
            <a:off x="1295400" y="366183"/>
            <a:ext cx="9601200" cy="1485900"/>
          </a:xfrm>
        </p:spPr>
        <p:txBody>
          <a:bodyPr>
            <a:normAutofit/>
          </a:bodyPr>
          <a:lstStyle/>
          <a:p>
            <a:pPr algn="ctr"/>
            <a:r>
              <a:rPr lang="en-US" dirty="0"/>
              <a:t>Supervisor’s Steps</a:t>
            </a:r>
          </a:p>
        </p:txBody>
      </p:sp>
      <p:graphicFrame>
        <p:nvGraphicFramePr>
          <p:cNvPr id="12" name="Content Placeholder 2">
            <a:extLst>
              <a:ext uri="{FF2B5EF4-FFF2-40B4-BE49-F238E27FC236}">
                <a16:creationId xmlns:a16="http://schemas.microsoft.com/office/drawing/2014/main" id="{C77CADCC-2BE2-4693-932D-F0A2A55E1570}"/>
              </a:ext>
            </a:extLst>
          </p:cNvPr>
          <p:cNvGraphicFramePr/>
          <p:nvPr>
            <p:extLst>
              <p:ext uri="{D42A27DB-BD31-4B8C-83A1-F6EECF244321}">
                <p14:modId xmlns:p14="http://schemas.microsoft.com/office/powerpoint/2010/main" val="4275287695"/>
              </p:ext>
            </p:extLst>
          </p:nvPr>
        </p:nvGraphicFramePr>
        <p:xfrm>
          <a:off x="694266" y="1078557"/>
          <a:ext cx="11243733" cy="4514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79AC76DB-1B0F-334E-ADBF-094DA3A869BE}"/>
              </a:ext>
            </a:extLst>
          </p:cNvPr>
          <p:cNvPicPr>
            <a:picLocks noChangeAspect="1" noChangeArrowheads="1"/>
          </p:cNvPicPr>
          <p:nvPr/>
        </p:nvPicPr>
        <p:blipFill>
          <a:blip r:embed="rId7"/>
          <a:srcRect/>
          <a:stretch/>
        </p:blipFill>
        <p:spPr bwMode="auto">
          <a:xfrm flipH="1">
            <a:off x="8958470" y="231419"/>
            <a:ext cx="761720" cy="170593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C:\Users\cmohr\AppData\Local\Microsoft\Windows\Temporary Internet Files\Content.IE5\X58L27GS\doctor_illust03_01[1].gif">
            <a:extLst>
              <a:ext uri="{FF2B5EF4-FFF2-40B4-BE49-F238E27FC236}">
                <a16:creationId xmlns:a16="http://schemas.microsoft.com/office/drawing/2014/main" id="{A3016E8A-D838-FF44-A39A-A21CAF4C03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4429" y="824362"/>
            <a:ext cx="1176410" cy="134446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Graphic 5" descr="Chat">
            <a:extLst>
              <a:ext uri="{FF2B5EF4-FFF2-40B4-BE49-F238E27FC236}">
                <a16:creationId xmlns:a16="http://schemas.microsoft.com/office/drawing/2014/main" id="{829D5423-86FD-184C-9EAA-2325C4487B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02072" y="19042"/>
            <a:ext cx="1051001" cy="1051001"/>
          </a:xfrm>
          <a:prstGeom prst="rect">
            <a:avLst/>
          </a:prstGeom>
        </p:spPr>
      </p:pic>
      <p:sp>
        <p:nvSpPr>
          <p:cNvPr id="7" name="TextBox 6">
            <a:extLst>
              <a:ext uri="{FF2B5EF4-FFF2-40B4-BE49-F238E27FC236}">
                <a16:creationId xmlns:a16="http://schemas.microsoft.com/office/drawing/2014/main" id="{F7A004DD-DF46-2A49-B581-B8C24B30C919}"/>
              </a:ext>
            </a:extLst>
          </p:cNvPr>
          <p:cNvSpPr txBox="1"/>
          <p:nvPr/>
        </p:nvSpPr>
        <p:spPr>
          <a:xfrm>
            <a:off x="3540311" y="5936446"/>
            <a:ext cx="6051162"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6"/>
                </a:solidFill>
              </a:rPr>
              <a:t>Feedback for the purpose of improvement (”Coaching”)</a:t>
            </a:r>
          </a:p>
        </p:txBody>
      </p:sp>
    </p:spTree>
    <p:extLst>
      <p:ext uri="{BB962C8B-B14F-4D97-AF65-F5344CB8AC3E}">
        <p14:creationId xmlns:p14="http://schemas.microsoft.com/office/powerpoint/2010/main" val="296030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E689FA1B-5B37-6A41-91D9-F28C3D1EFEAF}"/>
                                            </p:graphicEl>
                                          </p:spTgt>
                                        </p:tgtEl>
                                        <p:attrNameLst>
                                          <p:attrName>style.visibility</p:attrName>
                                        </p:attrNameLst>
                                      </p:cBhvr>
                                      <p:to>
                                        <p:strVal val="visible"/>
                                      </p:to>
                                    </p:set>
                                    <p:animEffect transition="in" filter="fade">
                                      <p:cBhvr>
                                        <p:cTn id="7" dur="500"/>
                                        <p:tgtEl>
                                          <p:spTgt spid="12">
                                            <p:graphicEl>
                                              <a:dgm id="{E689FA1B-5B37-6A41-91D9-F28C3D1EFEAF}"/>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graphicEl>
                                              <a:dgm id="{2AE81302-1406-D34A-A2A9-1F3FA22FA824}"/>
                                            </p:graphicEl>
                                          </p:spTgt>
                                        </p:tgtEl>
                                        <p:attrNameLst>
                                          <p:attrName>style.visibility</p:attrName>
                                        </p:attrNameLst>
                                      </p:cBhvr>
                                      <p:to>
                                        <p:strVal val="visible"/>
                                      </p:to>
                                    </p:set>
                                    <p:animEffect transition="in" filter="fade">
                                      <p:cBhvr>
                                        <p:cTn id="10" dur="500"/>
                                        <p:tgtEl>
                                          <p:spTgt spid="12">
                                            <p:graphicEl>
                                              <a:dgm id="{2AE81302-1406-D34A-A2A9-1F3FA22FA824}"/>
                                            </p:graphic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0C73-F2BF-1F4B-9044-205C867F787E}"/>
              </a:ext>
            </a:extLst>
          </p:cNvPr>
          <p:cNvSpPr>
            <a:spLocks noGrp="1"/>
          </p:cNvSpPr>
          <p:nvPr>
            <p:ph type="title"/>
          </p:nvPr>
        </p:nvSpPr>
        <p:spPr>
          <a:xfrm>
            <a:off x="1295400" y="366183"/>
            <a:ext cx="9601200" cy="1485900"/>
          </a:xfrm>
        </p:spPr>
        <p:txBody>
          <a:bodyPr>
            <a:normAutofit/>
          </a:bodyPr>
          <a:lstStyle/>
          <a:p>
            <a:pPr algn="ctr"/>
            <a:r>
              <a:rPr lang="en-US" dirty="0"/>
              <a:t>Supervisor’s Steps</a:t>
            </a:r>
          </a:p>
        </p:txBody>
      </p:sp>
      <p:graphicFrame>
        <p:nvGraphicFramePr>
          <p:cNvPr id="12" name="Content Placeholder 2">
            <a:extLst>
              <a:ext uri="{FF2B5EF4-FFF2-40B4-BE49-F238E27FC236}">
                <a16:creationId xmlns:a16="http://schemas.microsoft.com/office/drawing/2014/main" id="{C77CADCC-2BE2-4693-932D-F0A2A55E1570}"/>
              </a:ext>
            </a:extLst>
          </p:cNvPr>
          <p:cNvGraphicFramePr/>
          <p:nvPr/>
        </p:nvGraphicFramePr>
        <p:xfrm>
          <a:off x="694266" y="1428750"/>
          <a:ext cx="11243733" cy="5063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C:\Users\cmohr\AppData\Local\Microsoft\Windows\Temporary Internet Files\Content.IE5\X58L27GS\1393580373[1].png">
            <a:extLst>
              <a:ext uri="{FF2B5EF4-FFF2-40B4-BE49-F238E27FC236}">
                <a16:creationId xmlns:a16="http://schemas.microsoft.com/office/drawing/2014/main" id="{E9757740-3DD0-FA4A-8036-08A0EF26B32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7491" b="27772"/>
          <a:stretch/>
        </p:blipFill>
        <p:spPr bwMode="auto">
          <a:xfrm>
            <a:off x="6625807" y="5661799"/>
            <a:ext cx="1311964" cy="83001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Graphic 4" descr="Clock">
            <a:extLst>
              <a:ext uri="{FF2B5EF4-FFF2-40B4-BE49-F238E27FC236}">
                <a16:creationId xmlns:a16="http://schemas.microsoft.com/office/drawing/2014/main" id="{F2B558D6-164D-CB4F-863A-785058EF03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64174" y="5204599"/>
            <a:ext cx="914400" cy="914400"/>
          </a:xfrm>
          <a:prstGeom prst="rect">
            <a:avLst/>
          </a:prstGeom>
        </p:spPr>
      </p:pic>
      <p:sp>
        <p:nvSpPr>
          <p:cNvPr id="6" name="TextBox 5">
            <a:extLst>
              <a:ext uri="{FF2B5EF4-FFF2-40B4-BE49-F238E27FC236}">
                <a16:creationId xmlns:a16="http://schemas.microsoft.com/office/drawing/2014/main" id="{ED4A87AD-F7C0-BD42-BD33-D67B54F1F156}"/>
              </a:ext>
            </a:extLst>
          </p:cNvPr>
          <p:cNvSpPr txBox="1"/>
          <p:nvPr/>
        </p:nvSpPr>
        <p:spPr>
          <a:xfrm>
            <a:off x="10785542" y="6076808"/>
            <a:ext cx="1071664" cy="369332"/>
          </a:xfrm>
          <a:prstGeom prst="rect">
            <a:avLst/>
          </a:prstGeom>
          <a:noFill/>
        </p:spPr>
        <p:txBody>
          <a:bodyPr wrap="square" rtlCol="0">
            <a:spAutoFit/>
          </a:bodyPr>
          <a:lstStyle/>
          <a:p>
            <a:r>
              <a:rPr lang="en-US" dirty="0"/>
              <a:t>5-10 min</a:t>
            </a:r>
          </a:p>
        </p:txBody>
      </p:sp>
    </p:spTree>
    <p:extLst>
      <p:ext uri="{BB962C8B-B14F-4D97-AF65-F5344CB8AC3E}">
        <p14:creationId xmlns:p14="http://schemas.microsoft.com/office/powerpoint/2010/main" val="174423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3B558328-D0D8-264B-B5D1-C64790676451}"/>
                                            </p:graphicEl>
                                          </p:spTgt>
                                        </p:tgtEl>
                                        <p:attrNameLst>
                                          <p:attrName>style.visibility</p:attrName>
                                        </p:attrNameLst>
                                      </p:cBhvr>
                                      <p:to>
                                        <p:strVal val="visible"/>
                                      </p:to>
                                    </p:set>
                                    <p:animEffect transition="in" filter="fade">
                                      <p:cBhvr>
                                        <p:cTn id="7" dur="500"/>
                                        <p:tgtEl>
                                          <p:spTgt spid="12">
                                            <p:graphicEl>
                                              <a:dgm id="{3B558328-D0D8-264B-B5D1-C6479067645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graphicEl>
                                              <a:dgm id="{E217950D-230C-FB49-ABC4-EDFA6385CA53}"/>
                                            </p:graphicEl>
                                          </p:spTgt>
                                        </p:tgtEl>
                                        <p:attrNameLst>
                                          <p:attrName>style.visibility</p:attrName>
                                        </p:attrNameLst>
                                      </p:cBhvr>
                                      <p:to>
                                        <p:strVal val="visible"/>
                                      </p:to>
                                    </p:set>
                                    <p:animEffect transition="in" filter="fade">
                                      <p:cBhvr>
                                        <p:cTn id="10" dur="500"/>
                                        <p:tgtEl>
                                          <p:spTgt spid="12">
                                            <p:graphicEl>
                                              <a:dgm id="{E217950D-230C-FB49-ABC4-EDFA6385CA53}"/>
                                            </p:graphic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82E199F-EA17-5E41-98CE-0FD254035E23}"/>
              </a:ext>
            </a:extLst>
          </p:cNvPr>
          <p:cNvPicPr>
            <a:picLocks noChangeAspect="1"/>
          </p:cNvPicPr>
          <p:nvPr/>
        </p:nvPicPr>
        <p:blipFill rotWithShape="1">
          <a:blip r:embed="rId3"/>
          <a:srcRect l="16993" t="9150" r="34395"/>
          <a:stretch/>
        </p:blipFill>
        <p:spPr>
          <a:xfrm>
            <a:off x="1264024" y="289357"/>
            <a:ext cx="3558987" cy="4157136"/>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EC394AFB-EA23-BE4D-8A3A-E2B05DEB76EA}"/>
              </a:ext>
            </a:extLst>
          </p:cNvPr>
          <p:cNvPicPr>
            <a:picLocks noChangeAspect="1"/>
          </p:cNvPicPr>
          <p:nvPr/>
        </p:nvPicPr>
        <p:blipFill>
          <a:blip r:embed="rId4"/>
          <a:stretch>
            <a:fillRect/>
          </a:stretch>
        </p:blipFill>
        <p:spPr>
          <a:xfrm>
            <a:off x="6952636" y="558633"/>
            <a:ext cx="4438650" cy="2496741"/>
          </a:xfrm>
          <a:prstGeom prst="rect">
            <a:avLst/>
          </a:prstGeom>
          <a:ln>
            <a:solidFill>
              <a:schemeClr val="tx1"/>
            </a:solidFill>
          </a:ln>
        </p:spPr>
      </p:pic>
      <p:pic>
        <p:nvPicPr>
          <p:cNvPr id="7" name="Picture 6" descr="A screenshot of a cell phone&#10;&#10;Description automatically generated">
            <a:extLst>
              <a:ext uri="{FF2B5EF4-FFF2-40B4-BE49-F238E27FC236}">
                <a16:creationId xmlns:a16="http://schemas.microsoft.com/office/drawing/2014/main" id="{A116836B-BBFF-5448-9AC4-D5D6EF7D7A58}"/>
              </a:ext>
            </a:extLst>
          </p:cNvPr>
          <p:cNvPicPr>
            <a:picLocks noChangeAspect="1"/>
          </p:cNvPicPr>
          <p:nvPr/>
        </p:nvPicPr>
        <p:blipFill rotWithShape="1">
          <a:blip r:embed="rId5"/>
          <a:srcRect t="6062"/>
          <a:stretch/>
        </p:blipFill>
        <p:spPr>
          <a:xfrm>
            <a:off x="5668911" y="3595173"/>
            <a:ext cx="4605922" cy="2704194"/>
          </a:xfrm>
          <a:prstGeom prst="rect">
            <a:avLst/>
          </a:prstGeom>
          <a:ln>
            <a:solidFill>
              <a:schemeClr val="tx1"/>
            </a:solidFill>
          </a:ln>
        </p:spPr>
      </p:pic>
    </p:spTree>
    <p:extLst>
      <p:ext uri="{BB962C8B-B14F-4D97-AF65-F5344CB8AC3E}">
        <p14:creationId xmlns:p14="http://schemas.microsoft.com/office/powerpoint/2010/main" val="235257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E6D1-5D0A-1243-B1A8-43A6C76C9BDF}"/>
              </a:ext>
            </a:extLst>
          </p:cNvPr>
          <p:cNvSpPr>
            <a:spLocks noGrp="1"/>
          </p:cNvSpPr>
          <p:nvPr>
            <p:ph type="title"/>
          </p:nvPr>
        </p:nvSpPr>
        <p:spPr/>
        <p:txBody>
          <a:bodyPr/>
          <a:lstStyle/>
          <a:p>
            <a:pPr algn="ctr"/>
            <a:r>
              <a:rPr lang="en-US" dirty="0"/>
              <a:t>Completing the WBA on </a:t>
            </a:r>
            <a:r>
              <a:rPr lang="en-US" dirty="0" err="1"/>
              <a:t>MedSIS</a:t>
            </a:r>
            <a:endParaRPr lang="en-US" dirty="0"/>
          </a:p>
        </p:txBody>
      </p:sp>
      <p:sp>
        <p:nvSpPr>
          <p:cNvPr id="4" name="Text Placeholder 3">
            <a:extLst>
              <a:ext uri="{FF2B5EF4-FFF2-40B4-BE49-F238E27FC236}">
                <a16:creationId xmlns:a16="http://schemas.microsoft.com/office/drawing/2014/main" id="{3ADB3650-A989-F348-A6C7-72014B9A2602}"/>
              </a:ext>
            </a:extLst>
          </p:cNvPr>
          <p:cNvSpPr>
            <a:spLocks noGrp="1"/>
          </p:cNvSpPr>
          <p:nvPr>
            <p:ph type="body" idx="1"/>
          </p:nvPr>
        </p:nvSpPr>
        <p:spPr>
          <a:xfrm>
            <a:off x="1388353" y="1728369"/>
            <a:ext cx="4443984" cy="823912"/>
          </a:xfrm>
        </p:spPr>
        <p:txBody>
          <a:bodyPr/>
          <a:lstStyle/>
          <a:p>
            <a:pPr algn="ctr"/>
            <a:r>
              <a:rPr lang="en-US" u="sng" dirty="0"/>
              <a:t>This Year (’19 – ‘20)</a:t>
            </a:r>
          </a:p>
        </p:txBody>
      </p:sp>
      <p:sp>
        <p:nvSpPr>
          <p:cNvPr id="5" name="Content Placeholder 4">
            <a:extLst>
              <a:ext uri="{FF2B5EF4-FFF2-40B4-BE49-F238E27FC236}">
                <a16:creationId xmlns:a16="http://schemas.microsoft.com/office/drawing/2014/main" id="{DEFDE369-E18E-794C-ACAB-1D6769E8654D}"/>
              </a:ext>
            </a:extLst>
          </p:cNvPr>
          <p:cNvSpPr>
            <a:spLocks noGrp="1"/>
          </p:cNvSpPr>
          <p:nvPr>
            <p:ph sz="half" idx="2"/>
          </p:nvPr>
        </p:nvSpPr>
        <p:spPr>
          <a:xfrm>
            <a:off x="1388353" y="2585773"/>
            <a:ext cx="4443984" cy="2562193"/>
          </a:xfrm>
        </p:spPr>
        <p:txBody>
          <a:bodyPr/>
          <a:lstStyle/>
          <a:p>
            <a:r>
              <a:rPr lang="en-US" dirty="0"/>
              <a:t>Resident will trigger it</a:t>
            </a:r>
          </a:p>
          <a:p>
            <a:r>
              <a:rPr lang="en-US" dirty="0"/>
              <a:t>THEN observer can go in to complete it</a:t>
            </a:r>
          </a:p>
          <a:p>
            <a:r>
              <a:rPr lang="en-US" dirty="0"/>
              <a:t>Only on computer</a:t>
            </a:r>
          </a:p>
        </p:txBody>
      </p:sp>
      <p:sp>
        <p:nvSpPr>
          <p:cNvPr id="6" name="Text Placeholder 5">
            <a:extLst>
              <a:ext uri="{FF2B5EF4-FFF2-40B4-BE49-F238E27FC236}">
                <a16:creationId xmlns:a16="http://schemas.microsoft.com/office/drawing/2014/main" id="{58D77C18-14EE-2D41-94BD-ABA90BA48B4C}"/>
              </a:ext>
            </a:extLst>
          </p:cNvPr>
          <p:cNvSpPr>
            <a:spLocks noGrp="1"/>
          </p:cNvSpPr>
          <p:nvPr>
            <p:ph type="body" sz="quarter" idx="3"/>
          </p:nvPr>
        </p:nvSpPr>
        <p:spPr>
          <a:xfrm>
            <a:off x="6525014" y="1728369"/>
            <a:ext cx="4443984" cy="823912"/>
          </a:xfrm>
        </p:spPr>
        <p:txBody>
          <a:bodyPr/>
          <a:lstStyle/>
          <a:p>
            <a:pPr algn="ctr"/>
            <a:r>
              <a:rPr lang="en-US" u="sng" dirty="0"/>
              <a:t>Next Year (‘20 – ’21)</a:t>
            </a:r>
          </a:p>
        </p:txBody>
      </p:sp>
      <p:sp>
        <p:nvSpPr>
          <p:cNvPr id="7" name="Content Placeholder 6">
            <a:extLst>
              <a:ext uri="{FF2B5EF4-FFF2-40B4-BE49-F238E27FC236}">
                <a16:creationId xmlns:a16="http://schemas.microsoft.com/office/drawing/2014/main" id="{AE9694BF-6E4C-3346-8B1E-72BEFC7A2CA6}"/>
              </a:ext>
            </a:extLst>
          </p:cNvPr>
          <p:cNvSpPr>
            <a:spLocks noGrp="1"/>
          </p:cNvSpPr>
          <p:nvPr>
            <p:ph sz="quarter" idx="4"/>
          </p:nvPr>
        </p:nvSpPr>
        <p:spPr>
          <a:xfrm>
            <a:off x="6508249" y="2603045"/>
            <a:ext cx="4443984" cy="2562193"/>
          </a:xfrm>
        </p:spPr>
        <p:txBody>
          <a:bodyPr/>
          <a:lstStyle/>
          <a:p>
            <a:r>
              <a:rPr lang="en-US" dirty="0"/>
              <a:t>Observer OR Resident can trigger it</a:t>
            </a:r>
          </a:p>
          <a:p>
            <a:r>
              <a:rPr lang="en-US" dirty="0"/>
              <a:t>If resident triggers it, an email link will be sent that will not require a sign-in</a:t>
            </a:r>
          </a:p>
          <a:p>
            <a:r>
              <a:rPr lang="en-US" dirty="0"/>
              <a:t>Will be Mobile App</a:t>
            </a:r>
          </a:p>
          <a:p>
            <a:endParaRPr lang="en-US" dirty="0"/>
          </a:p>
        </p:txBody>
      </p:sp>
      <p:sp>
        <p:nvSpPr>
          <p:cNvPr id="8" name="Rectangle 7">
            <a:extLst>
              <a:ext uri="{FF2B5EF4-FFF2-40B4-BE49-F238E27FC236}">
                <a16:creationId xmlns:a16="http://schemas.microsoft.com/office/drawing/2014/main" id="{2BEC9890-479C-3A47-9AE2-3A5D985B7D18}"/>
              </a:ext>
            </a:extLst>
          </p:cNvPr>
          <p:cNvSpPr/>
          <p:nvPr/>
        </p:nvSpPr>
        <p:spPr>
          <a:xfrm>
            <a:off x="1371600" y="5144024"/>
            <a:ext cx="997612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Must be completed within 7 days!</a:t>
            </a:r>
          </a:p>
        </p:txBody>
      </p:sp>
      <p:cxnSp>
        <p:nvCxnSpPr>
          <p:cNvPr id="9" name="Straight Connector 8">
            <a:extLst>
              <a:ext uri="{FF2B5EF4-FFF2-40B4-BE49-F238E27FC236}">
                <a16:creationId xmlns:a16="http://schemas.microsoft.com/office/drawing/2014/main" id="{2B6525C4-78D7-B246-90E9-7F4F4910E9B3}"/>
              </a:ext>
            </a:extLst>
          </p:cNvPr>
          <p:cNvCxnSpPr/>
          <p:nvPr/>
        </p:nvCxnSpPr>
        <p:spPr>
          <a:xfrm>
            <a:off x="6096000" y="2552281"/>
            <a:ext cx="0" cy="213402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91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uiExpand="1" build="p"/>
      <p:bldP spid="6" grpId="0" build="p"/>
      <p:bldP spid="7" grpId="0" uiExpand="1" build="p"/>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2741-B28A-7C48-A5A3-79DEBCB33AFD}"/>
              </a:ext>
            </a:extLst>
          </p:cNvPr>
          <p:cNvSpPr>
            <a:spLocks noGrp="1"/>
          </p:cNvSpPr>
          <p:nvPr>
            <p:ph type="title"/>
          </p:nvPr>
        </p:nvSpPr>
        <p:spPr/>
        <p:txBody>
          <a:bodyPr/>
          <a:lstStyle/>
          <a:p>
            <a:r>
              <a:rPr lang="en-US" dirty="0"/>
              <a:t>What if the  unexpected happens?</a:t>
            </a:r>
          </a:p>
        </p:txBody>
      </p:sp>
      <p:sp>
        <p:nvSpPr>
          <p:cNvPr id="3" name="Content Placeholder 2">
            <a:extLst>
              <a:ext uri="{FF2B5EF4-FFF2-40B4-BE49-F238E27FC236}">
                <a16:creationId xmlns:a16="http://schemas.microsoft.com/office/drawing/2014/main" id="{3161C81C-98B3-5B44-A329-E987E4C3E76A}"/>
              </a:ext>
            </a:extLst>
          </p:cNvPr>
          <p:cNvSpPr>
            <a:spLocks noGrp="1"/>
          </p:cNvSpPr>
          <p:nvPr>
            <p:ph idx="1"/>
          </p:nvPr>
        </p:nvSpPr>
        <p:spPr>
          <a:xfrm>
            <a:off x="6256020" y="685801"/>
            <a:ext cx="5395790" cy="5175250"/>
          </a:xfrm>
        </p:spPr>
        <p:txBody>
          <a:bodyPr/>
          <a:lstStyle/>
          <a:p>
            <a:r>
              <a:rPr lang="en-US" dirty="0"/>
              <a:t>Resident does not do well</a:t>
            </a:r>
          </a:p>
          <a:p>
            <a:pPr lvl="1"/>
            <a:r>
              <a:rPr lang="en-US" dirty="0"/>
              <a:t>Please still complete the assessment</a:t>
            </a:r>
          </a:p>
          <a:p>
            <a:pPr marL="0" indent="0">
              <a:buNone/>
            </a:pPr>
            <a:r>
              <a:rPr lang="en-US" dirty="0"/>
              <a:t>	</a:t>
            </a:r>
          </a:p>
          <a:p>
            <a:r>
              <a:rPr lang="en-US" dirty="0"/>
              <a:t>Patient presentation changes to above resident skill level or not in line with EPA task</a:t>
            </a:r>
          </a:p>
          <a:p>
            <a:pPr lvl="1"/>
            <a:r>
              <a:rPr lang="en-US" dirty="0"/>
              <a:t>Agree not to use as assessment</a:t>
            </a:r>
          </a:p>
          <a:p>
            <a:pPr marL="530352" lvl="1" indent="0">
              <a:buNone/>
            </a:pPr>
            <a:r>
              <a:rPr lang="en-US" dirty="0"/>
              <a:t>                              or</a:t>
            </a:r>
          </a:p>
          <a:p>
            <a:pPr lvl="1"/>
            <a:r>
              <a:rPr lang="en-US" dirty="0"/>
              <a:t>Could still assess &amp; give feedback</a:t>
            </a:r>
          </a:p>
          <a:p>
            <a:pPr marL="0" indent="0">
              <a:buNone/>
            </a:pPr>
            <a:endParaRPr lang="en-US" dirty="0"/>
          </a:p>
          <a:p>
            <a:r>
              <a:rPr lang="en-US" dirty="0"/>
              <a:t>Your day gets really busy</a:t>
            </a:r>
          </a:p>
          <a:p>
            <a:pPr marL="530352" lvl="1" indent="0">
              <a:buNone/>
            </a:pPr>
            <a:endParaRPr lang="en-US" dirty="0"/>
          </a:p>
        </p:txBody>
      </p:sp>
      <p:pic>
        <p:nvPicPr>
          <p:cNvPr id="8" name="Picture 7" descr="A picture containing person, sitting, eating, young&#10;&#10;Description automatically generated">
            <a:extLst>
              <a:ext uri="{FF2B5EF4-FFF2-40B4-BE49-F238E27FC236}">
                <a16:creationId xmlns:a16="http://schemas.microsoft.com/office/drawing/2014/main" id="{3518194C-0CFB-F14E-99EE-2B6076EA92C7}"/>
              </a:ext>
            </a:extLst>
          </p:cNvPr>
          <p:cNvPicPr>
            <a:picLocks noChangeAspect="1"/>
          </p:cNvPicPr>
          <p:nvPr/>
        </p:nvPicPr>
        <p:blipFill>
          <a:blip r:embed="rId2"/>
          <a:stretch>
            <a:fillRect/>
          </a:stretch>
        </p:blipFill>
        <p:spPr>
          <a:xfrm>
            <a:off x="636171" y="2843684"/>
            <a:ext cx="4031178" cy="3031196"/>
          </a:xfrm>
          <a:prstGeom prst="rect">
            <a:avLst/>
          </a:prstGeom>
          <a:ln>
            <a:solidFill>
              <a:schemeClr val="tx2"/>
            </a:solidFill>
          </a:ln>
        </p:spPr>
      </p:pic>
    </p:spTree>
    <p:extLst>
      <p:ext uri="{BB962C8B-B14F-4D97-AF65-F5344CB8AC3E}">
        <p14:creationId xmlns:p14="http://schemas.microsoft.com/office/powerpoint/2010/main" val="207713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6D769CC-1898-1145-BFC8-6BE5DB32FCEB}"/>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4700" cap="all"/>
              <a:t>Let’s not throw the baby out with the bathwater</a:t>
            </a:r>
          </a:p>
        </p:txBody>
      </p:sp>
      <p:sp>
        <p:nvSpPr>
          <p:cNvPr id="15"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7"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3" name="Picture 2" descr="A picture containing cup, table, indoor, sitting&#10;&#10;Description automatically generated">
            <a:extLst>
              <a:ext uri="{FF2B5EF4-FFF2-40B4-BE49-F238E27FC236}">
                <a16:creationId xmlns:a16="http://schemas.microsoft.com/office/drawing/2014/main" id="{D60083AE-76A1-0C4E-A690-08683162EC49}"/>
              </a:ext>
            </a:extLst>
          </p:cNvPr>
          <p:cNvPicPr>
            <a:picLocks noChangeAspect="1"/>
          </p:cNvPicPr>
          <p:nvPr/>
        </p:nvPicPr>
        <p:blipFill>
          <a:blip r:embed="rId2"/>
          <a:stretch>
            <a:fillRect/>
          </a:stretch>
        </p:blipFill>
        <p:spPr>
          <a:xfrm>
            <a:off x="2020879" y="1340841"/>
            <a:ext cx="4375510" cy="4375510"/>
          </a:xfrm>
          <a:prstGeom prst="rect">
            <a:avLst/>
          </a:prstGeom>
        </p:spPr>
      </p:pic>
    </p:spTree>
    <p:extLst>
      <p:ext uri="{BB962C8B-B14F-4D97-AF65-F5344CB8AC3E}">
        <p14:creationId xmlns:p14="http://schemas.microsoft.com/office/powerpoint/2010/main" val="349679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0C73-F2BF-1F4B-9044-205C867F787E}"/>
              </a:ext>
            </a:extLst>
          </p:cNvPr>
          <p:cNvSpPr>
            <a:spLocks noGrp="1"/>
          </p:cNvSpPr>
          <p:nvPr>
            <p:ph type="title"/>
          </p:nvPr>
        </p:nvSpPr>
        <p:spPr>
          <a:xfrm>
            <a:off x="1371600" y="685800"/>
            <a:ext cx="9601200" cy="1485900"/>
          </a:xfrm>
        </p:spPr>
        <p:txBody>
          <a:bodyPr>
            <a:normAutofit/>
          </a:bodyPr>
          <a:lstStyle/>
          <a:p>
            <a:r>
              <a:rPr lang="en-US" dirty="0"/>
              <a:t>Supervisors’ Steps</a:t>
            </a:r>
            <a:endParaRPr lang="en-US"/>
          </a:p>
        </p:txBody>
      </p:sp>
      <p:graphicFrame>
        <p:nvGraphicFramePr>
          <p:cNvPr id="14" name="Content Placeholder 2">
            <a:extLst>
              <a:ext uri="{FF2B5EF4-FFF2-40B4-BE49-F238E27FC236}">
                <a16:creationId xmlns:a16="http://schemas.microsoft.com/office/drawing/2014/main" id="{1F01DDE3-188B-43F3-9F17-76D5B89CE9C2}"/>
              </a:ext>
            </a:extLst>
          </p:cNvPr>
          <p:cNvGraphicFramePr>
            <a:graphicFrameLocks noGrp="1"/>
          </p:cNvGraphicFramePr>
          <p:nvPr>
            <p:ph idx="1"/>
            <p:extLst>
              <p:ext uri="{D42A27DB-BD31-4B8C-83A1-F6EECF244321}">
                <p14:modId xmlns:p14="http://schemas.microsoft.com/office/powerpoint/2010/main" val="1250341378"/>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744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CCAE86-CFC2-6846-82D1-7DA2B3F7335B}"/>
              </a:ext>
            </a:extLst>
          </p:cNvPr>
          <p:cNvSpPr>
            <a:spLocks noGrp="1"/>
          </p:cNvSpPr>
          <p:nvPr>
            <p:ph type="title"/>
          </p:nvPr>
        </p:nvSpPr>
        <p:spPr/>
        <p:txBody>
          <a:bodyPr/>
          <a:lstStyle/>
          <a:p>
            <a:r>
              <a:rPr lang="en-US" sz="3600" dirty="0"/>
              <a:t>Example One:</a:t>
            </a:r>
          </a:p>
        </p:txBody>
      </p:sp>
      <p:sp>
        <p:nvSpPr>
          <p:cNvPr id="5" name="Content Placeholder 4">
            <a:extLst>
              <a:ext uri="{FF2B5EF4-FFF2-40B4-BE49-F238E27FC236}">
                <a16:creationId xmlns:a16="http://schemas.microsoft.com/office/drawing/2014/main" id="{CE1C311D-8A90-CC4E-8F9C-54CC94CDDDA8}"/>
              </a:ext>
            </a:extLst>
          </p:cNvPr>
          <p:cNvSpPr>
            <a:spLocks noGrp="1"/>
          </p:cNvSpPr>
          <p:nvPr>
            <p:ph idx="1"/>
          </p:nvPr>
        </p:nvSpPr>
        <p:spPr>
          <a:xfrm>
            <a:off x="6096000" y="967153"/>
            <a:ext cx="5843954" cy="5175250"/>
          </a:xfrm>
        </p:spPr>
        <p:txBody>
          <a:bodyPr>
            <a:normAutofit lnSpcReduction="10000"/>
          </a:bodyPr>
          <a:lstStyle/>
          <a:p>
            <a:r>
              <a:rPr lang="en-US" sz="2400" dirty="0"/>
              <a:t>Foundations EPA F3:  </a:t>
            </a:r>
          </a:p>
          <a:p>
            <a:r>
              <a:rPr lang="en-US" sz="2400" dirty="0"/>
              <a:t>Developing &amp; implementing management plans for patients with psychiatric presentations of low to medium complexity</a:t>
            </a:r>
          </a:p>
          <a:p>
            <a:pPr marL="0" indent="0">
              <a:buNone/>
            </a:pPr>
            <a:endParaRPr lang="en-US" sz="2400" dirty="0"/>
          </a:p>
          <a:p>
            <a:r>
              <a:rPr lang="en-US" dirty="0"/>
              <a:t>EPA Descriptors indicate:</a:t>
            </a:r>
          </a:p>
          <a:p>
            <a:pPr lvl="1"/>
            <a:r>
              <a:rPr lang="en-US" dirty="0"/>
              <a:t>Direct and Indirect Observation</a:t>
            </a:r>
          </a:p>
          <a:p>
            <a:pPr lvl="1"/>
            <a:r>
              <a:rPr lang="en-US" dirty="0"/>
              <a:t>Patient Presentations:</a:t>
            </a:r>
          </a:p>
          <a:p>
            <a:pPr lvl="2"/>
            <a:r>
              <a:rPr lang="en-US" dirty="0"/>
              <a:t>Mood Disorder</a:t>
            </a:r>
          </a:p>
          <a:p>
            <a:pPr lvl="2"/>
            <a:r>
              <a:rPr lang="en-US" dirty="0"/>
              <a:t>Psychotic Disorder</a:t>
            </a:r>
          </a:p>
          <a:p>
            <a:pPr lvl="2"/>
            <a:r>
              <a:rPr lang="en-US" dirty="0"/>
              <a:t>Personality Disorder</a:t>
            </a:r>
          </a:p>
          <a:p>
            <a:pPr lvl="2"/>
            <a:r>
              <a:rPr lang="en-US" dirty="0"/>
              <a:t>Substance Use Disorder</a:t>
            </a:r>
          </a:p>
          <a:p>
            <a:pPr lvl="2"/>
            <a:r>
              <a:rPr lang="en-US" dirty="0"/>
              <a:t>Anxiety, Trauma, OCD</a:t>
            </a:r>
          </a:p>
          <a:p>
            <a:pPr lvl="2"/>
            <a:endParaRPr lang="en-US" dirty="0"/>
          </a:p>
          <a:p>
            <a:endParaRPr lang="en-US" sz="2400" dirty="0"/>
          </a:p>
          <a:p>
            <a:pPr marL="0" indent="0">
              <a:buNone/>
            </a:pPr>
            <a:endParaRPr lang="en-US" dirty="0"/>
          </a:p>
        </p:txBody>
      </p:sp>
      <p:sp>
        <p:nvSpPr>
          <p:cNvPr id="6" name="Text Placeholder 5">
            <a:extLst>
              <a:ext uri="{FF2B5EF4-FFF2-40B4-BE49-F238E27FC236}">
                <a16:creationId xmlns:a16="http://schemas.microsoft.com/office/drawing/2014/main" id="{64901878-6826-E243-9C63-B01601FA9691}"/>
              </a:ext>
            </a:extLst>
          </p:cNvPr>
          <p:cNvSpPr>
            <a:spLocks noGrp="1"/>
          </p:cNvSpPr>
          <p:nvPr>
            <p:ph type="body" sz="half" idx="2"/>
          </p:nvPr>
        </p:nvSpPr>
        <p:spPr/>
        <p:txBody>
          <a:bodyPr>
            <a:normAutofit/>
          </a:bodyPr>
          <a:lstStyle/>
          <a:p>
            <a:r>
              <a:rPr lang="en-US" sz="4800" dirty="0"/>
              <a:t>General   </a:t>
            </a:r>
            <a:r>
              <a:rPr lang="en-US" sz="4800" dirty="0" err="1"/>
              <a:t>Outpt</a:t>
            </a:r>
            <a:r>
              <a:rPr lang="en-US" sz="4800" dirty="0"/>
              <a:t> / </a:t>
            </a:r>
            <a:r>
              <a:rPr lang="en-US" sz="4800" dirty="0" err="1"/>
              <a:t>Inpt</a:t>
            </a:r>
            <a:r>
              <a:rPr lang="en-US" sz="4800" dirty="0"/>
              <a:t> Psychiatry</a:t>
            </a:r>
          </a:p>
        </p:txBody>
      </p:sp>
    </p:spTree>
    <p:extLst>
      <p:ext uri="{BB962C8B-B14F-4D97-AF65-F5344CB8AC3E}">
        <p14:creationId xmlns:p14="http://schemas.microsoft.com/office/powerpoint/2010/main" val="173393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CCAE86-CFC2-6846-82D1-7DA2B3F7335B}"/>
              </a:ext>
            </a:extLst>
          </p:cNvPr>
          <p:cNvSpPr>
            <a:spLocks noGrp="1"/>
          </p:cNvSpPr>
          <p:nvPr>
            <p:ph type="title"/>
          </p:nvPr>
        </p:nvSpPr>
        <p:spPr/>
        <p:txBody>
          <a:bodyPr/>
          <a:lstStyle/>
          <a:p>
            <a:r>
              <a:rPr lang="en-US" sz="3600" dirty="0"/>
              <a:t>Example Two:</a:t>
            </a:r>
          </a:p>
        </p:txBody>
      </p:sp>
      <p:sp>
        <p:nvSpPr>
          <p:cNvPr id="5" name="Content Placeholder 4">
            <a:extLst>
              <a:ext uri="{FF2B5EF4-FFF2-40B4-BE49-F238E27FC236}">
                <a16:creationId xmlns:a16="http://schemas.microsoft.com/office/drawing/2014/main" id="{CE1C311D-8A90-CC4E-8F9C-54CC94CDDDA8}"/>
              </a:ext>
            </a:extLst>
          </p:cNvPr>
          <p:cNvSpPr>
            <a:spLocks noGrp="1"/>
          </p:cNvSpPr>
          <p:nvPr>
            <p:ph idx="1"/>
          </p:nvPr>
        </p:nvSpPr>
        <p:spPr/>
        <p:txBody>
          <a:bodyPr>
            <a:normAutofit/>
          </a:bodyPr>
          <a:lstStyle/>
          <a:p>
            <a:endParaRPr lang="en-US" dirty="0"/>
          </a:p>
          <a:p>
            <a:endParaRPr lang="en-US" dirty="0"/>
          </a:p>
          <a:p>
            <a:endParaRPr lang="en-US" dirty="0"/>
          </a:p>
          <a:p>
            <a:endParaRPr lang="en-US" dirty="0"/>
          </a:p>
          <a:p>
            <a:r>
              <a:rPr lang="en-US" dirty="0"/>
              <a:t>Foundations EPA F4:  Performing risk assessments that inform the development of an acute safety plan for patients posing risk for harm to self or others.</a:t>
            </a:r>
          </a:p>
          <a:p>
            <a:pPr marL="0" indent="0">
              <a:buNone/>
            </a:pPr>
            <a:endParaRPr lang="en-US" dirty="0"/>
          </a:p>
          <a:p>
            <a:pPr marL="987552" lvl="2" indent="0">
              <a:buNone/>
            </a:pPr>
            <a:endParaRPr lang="en-US" dirty="0"/>
          </a:p>
          <a:p>
            <a:pPr marL="987552" lvl="2" indent="0">
              <a:buNone/>
            </a:pPr>
            <a:endParaRPr lang="en-US" dirty="0"/>
          </a:p>
          <a:p>
            <a:pPr lvl="2"/>
            <a:endParaRPr lang="en-US" dirty="0"/>
          </a:p>
        </p:txBody>
      </p:sp>
      <p:sp>
        <p:nvSpPr>
          <p:cNvPr id="6" name="Text Placeholder 5">
            <a:extLst>
              <a:ext uri="{FF2B5EF4-FFF2-40B4-BE49-F238E27FC236}">
                <a16:creationId xmlns:a16="http://schemas.microsoft.com/office/drawing/2014/main" id="{64901878-6826-E243-9C63-B01601FA9691}"/>
              </a:ext>
            </a:extLst>
          </p:cNvPr>
          <p:cNvSpPr>
            <a:spLocks noGrp="1"/>
          </p:cNvSpPr>
          <p:nvPr>
            <p:ph type="body" sz="half" idx="2"/>
          </p:nvPr>
        </p:nvSpPr>
        <p:spPr/>
        <p:txBody>
          <a:bodyPr>
            <a:normAutofit/>
          </a:bodyPr>
          <a:lstStyle/>
          <a:p>
            <a:r>
              <a:rPr lang="en-US" sz="4800" dirty="0"/>
              <a:t>Emergency Psychiatry</a:t>
            </a:r>
          </a:p>
        </p:txBody>
      </p:sp>
    </p:spTree>
    <p:extLst>
      <p:ext uri="{BB962C8B-B14F-4D97-AF65-F5344CB8AC3E}">
        <p14:creationId xmlns:p14="http://schemas.microsoft.com/office/powerpoint/2010/main" val="125319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90DD0E1-9509-0449-A7BA-60237089E8C4}"/>
              </a:ext>
            </a:extLst>
          </p:cNvPr>
          <p:cNvPicPr>
            <a:picLocks noChangeAspect="1"/>
          </p:cNvPicPr>
          <p:nvPr/>
        </p:nvPicPr>
        <p:blipFill rotWithShape="1">
          <a:blip r:embed="rId2"/>
          <a:srcRect l="13715" t="9445" r="24827" b="1806"/>
          <a:stretch/>
        </p:blipFill>
        <p:spPr>
          <a:xfrm>
            <a:off x="2586730" y="114300"/>
            <a:ext cx="7366357" cy="6648450"/>
          </a:xfrm>
          <a:prstGeom prst="rect">
            <a:avLst/>
          </a:prstGeom>
        </p:spPr>
      </p:pic>
      <p:cxnSp>
        <p:nvCxnSpPr>
          <p:cNvPr id="4" name="Straight Connector 3">
            <a:extLst>
              <a:ext uri="{FF2B5EF4-FFF2-40B4-BE49-F238E27FC236}">
                <a16:creationId xmlns:a16="http://schemas.microsoft.com/office/drawing/2014/main" id="{80643F95-35E8-FF4C-B721-347E49533A5F}"/>
              </a:ext>
            </a:extLst>
          </p:cNvPr>
          <p:cNvCxnSpPr>
            <a:cxnSpLocks/>
          </p:cNvCxnSpPr>
          <p:nvPr/>
        </p:nvCxnSpPr>
        <p:spPr>
          <a:xfrm>
            <a:off x="3058886" y="3498941"/>
            <a:ext cx="132261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Frame 5">
            <a:extLst>
              <a:ext uri="{FF2B5EF4-FFF2-40B4-BE49-F238E27FC236}">
                <a16:creationId xmlns:a16="http://schemas.microsoft.com/office/drawing/2014/main" id="{472629AA-FECD-A344-A851-186DF80FDEED}"/>
              </a:ext>
            </a:extLst>
          </p:cNvPr>
          <p:cNvSpPr/>
          <p:nvPr/>
        </p:nvSpPr>
        <p:spPr>
          <a:xfrm>
            <a:off x="2918777" y="4925961"/>
            <a:ext cx="5872798" cy="105573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7743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CCAE86-CFC2-6846-82D1-7DA2B3F7335B}"/>
              </a:ext>
            </a:extLst>
          </p:cNvPr>
          <p:cNvSpPr>
            <a:spLocks noGrp="1"/>
          </p:cNvSpPr>
          <p:nvPr>
            <p:ph type="title"/>
          </p:nvPr>
        </p:nvSpPr>
        <p:spPr/>
        <p:txBody>
          <a:bodyPr/>
          <a:lstStyle/>
          <a:p>
            <a:r>
              <a:rPr lang="en-US" sz="3600" dirty="0"/>
              <a:t>Example Three:</a:t>
            </a:r>
          </a:p>
        </p:txBody>
      </p:sp>
      <p:sp>
        <p:nvSpPr>
          <p:cNvPr id="5" name="Content Placeholder 4">
            <a:extLst>
              <a:ext uri="{FF2B5EF4-FFF2-40B4-BE49-F238E27FC236}">
                <a16:creationId xmlns:a16="http://schemas.microsoft.com/office/drawing/2014/main" id="{CE1C311D-8A90-CC4E-8F9C-54CC94CDDDA8}"/>
              </a:ext>
            </a:extLst>
          </p:cNvPr>
          <p:cNvSpPr>
            <a:spLocks noGrp="1"/>
          </p:cNvSpPr>
          <p:nvPr>
            <p:ph idx="1"/>
          </p:nvPr>
        </p:nvSpPr>
        <p:spPr/>
        <p:txBody>
          <a:bodyPr>
            <a:normAutofit/>
          </a:bodyPr>
          <a:lstStyle/>
          <a:p>
            <a:r>
              <a:rPr lang="en-US" sz="2400" dirty="0"/>
              <a:t>Core EPA C8</a:t>
            </a:r>
          </a:p>
          <a:p>
            <a:r>
              <a:rPr lang="en-US" sz="2400" dirty="0"/>
              <a:t>Integrating the principles and skills of psychopharmacology into patient care.</a:t>
            </a:r>
          </a:p>
          <a:p>
            <a:pPr marL="0" indent="0">
              <a:buNone/>
            </a:pPr>
            <a:endParaRPr lang="en-US" dirty="0"/>
          </a:p>
          <a:p>
            <a:r>
              <a:rPr lang="en-US" dirty="0"/>
              <a:t>EPA Descriptors Indicate:</a:t>
            </a:r>
          </a:p>
          <a:p>
            <a:pPr lvl="1"/>
            <a:r>
              <a:rPr lang="en-US" dirty="0"/>
              <a:t>Direct or Indirect Observation</a:t>
            </a:r>
          </a:p>
          <a:p>
            <a:pPr lvl="1"/>
            <a:r>
              <a:rPr lang="en-US" dirty="0"/>
              <a:t>Listing of types of psychopharmacologic Mx, the use of which resident must acquire observations of achievement</a:t>
            </a:r>
          </a:p>
        </p:txBody>
      </p:sp>
      <p:sp>
        <p:nvSpPr>
          <p:cNvPr id="6" name="Text Placeholder 5">
            <a:extLst>
              <a:ext uri="{FF2B5EF4-FFF2-40B4-BE49-F238E27FC236}">
                <a16:creationId xmlns:a16="http://schemas.microsoft.com/office/drawing/2014/main" id="{64901878-6826-E243-9C63-B01601FA9691}"/>
              </a:ext>
            </a:extLst>
          </p:cNvPr>
          <p:cNvSpPr>
            <a:spLocks noGrp="1"/>
          </p:cNvSpPr>
          <p:nvPr>
            <p:ph type="body" sz="half" idx="2"/>
          </p:nvPr>
        </p:nvSpPr>
        <p:spPr>
          <a:xfrm>
            <a:off x="723899" y="2522229"/>
            <a:ext cx="3983567" cy="3011056"/>
          </a:xfrm>
        </p:spPr>
        <p:txBody>
          <a:bodyPr>
            <a:noAutofit/>
          </a:bodyPr>
          <a:lstStyle/>
          <a:p>
            <a:r>
              <a:rPr lang="en-US" sz="4800"/>
              <a:t>Any Psychiatry </a:t>
            </a:r>
            <a:r>
              <a:rPr lang="en-US" sz="4800" dirty="0"/>
              <a:t>Clinical Rotation</a:t>
            </a:r>
          </a:p>
        </p:txBody>
      </p:sp>
    </p:spTree>
    <p:extLst>
      <p:ext uri="{BB962C8B-B14F-4D97-AF65-F5344CB8AC3E}">
        <p14:creationId xmlns:p14="http://schemas.microsoft.com/office/powerpoint/2010/main" val="221801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0B77C62-5644-9840-8DCC-A4C8A01AB758}"/>
              </a:ext>
            </a:extLst>
          </p:cNvPr>
          <p:cNvPicPr>
            <a:picLocks noChangeAspect="1"/>
          </p:cNvPicPr>
          <p:nvPr/>
        </p:nvPicPr>
        <p:blipFill rotWithShape="1">
          <a:blip r:embed="rId2"/>
          <a:srcRect l="11913" t="10000" r="24786" b="5897"/>
          <a:stretch/>
        </p:blipFill>
        <p:spPr>
          <a:xfrm>
            <a:off x="1933575" y="71337"/>
            <a:ext cx="8029575" cy="6667597"/>
          </a:xfrm>
          <a:prstGeom prst="rect">
            <a:avLst/>
          </a:prstGeom>
        </p:spPr>
      </p:pic>
    </p:spTree>
    <p:extLst>
      <p:ext uri="{BB962C8B-B14F-4D97-AF65-F5344CB8AC3E}">
        <p14:creationId xmlns:p14="http://schemas.microsoft.com/office/powerpoint/2010/main" val="38848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8EBD-F468-0D46-B481-17C1F0B94E19}"/>
              </a:ext>
            </a:extLst>
          </p:cNvPr>
          <p:cNvSpPr>
            <a:spLocks noGrp="1"/>
          </p:cNvSpPr>
          <p:nvPr>
            <p:ph type="title"/>
          </p:nvPr>
        </p:nvSpPr>
        <p:spPr/>
        <p:txBody>
          <a:bodyPr/>
          <a:lstStyle/>
          <a:p>
            <a:r>
              <a:rPr lang="en-US" dirty="0"/>
              <a:t>Where do the residents come in?</a:t>
            </a:r>
          </a:p>
        </p:txBody>
      </p:sp>
      <p:sp>
        <p:nvSpPr>
          <p:cNvPr id="3" name="Text Placeholder 2">
            <a:extLst>
              <a:ext uri="{FF2B5EF4-FFF2-40B4-BE49-F238E27FC236}">
                <a16:creationId xmlns:a16="http://schemas.microsoft.com/office/drawing/2014/main" id="{956BFE6F-60B2-3947-B616-8F72D8A2F77E}"/>
              </a:ext>
            </a:extLst>
          </p:cNvPr>
          <p:cNvSpPr>
            <a:spLocks noGrp="1"/>
          </p:cNvSpPr>
          <p:nvPr>
            <p:ph type="body" idx="1"/>
          </p:nvPr>
        </p:nvSpPr>
        <p:spPr/>
        <p:txBody>
          <a:bodyPr/>
          <a:lstStyle/>
          <a:p>
            <a:r>
              <a:rPr lang="en-US" dirty="0"/>
              <a:t>What’s in the residents’ toolkits?</a:t>
            </a:r>
          </a:p>
        </p:txBody>
      </p:sp>
    </p:spTree>
    <p:extLst>
      <p:ext uri="{BB962C8B-B14F-4D97-AF65-F5344CB8AC3E}">
        <p14:creationId xmlns:p14="http://schemas.microsoft.com/office/powerpoint/2010/main" val="160285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3A06D-C281-164C-90D4-35B032502D42}"/>
              </a:ext>
            </a:extLst>
          </p:cNvPr>
          <p:cNvSpPr>
            <a:spLocks noGrp="1"/>
          </p:cNvSpPr>
          <p:nvPr>
            <p:ph type="title"/>
          </p:nvPr>
        </p:nvSpPr>
        <p:spPr>
          <a:xfrm>
            <a:off x="765025" y="1301360"/>
            <a:ext cx="9612971" cy="2852737"/>
          </a:xfrm>
        </p:spPr>
        <p:txBody>
          <a:bodyPr/>
          <a:lstStyle/>
          <a:p>
            <a:r>
              <a:rPr lang="en-US"/>
              <a:t>The Basics of CBME</a:t>
            </a:r>
            <a:endParaRPr lang="en-US" dirty="0"/>
          </a:p>
        </p:txBody>
      </p:sp>
      <p:sp>
        <p:nvSpPr>
          <p:cNvPr id="3" name="Text Placeholder 2">
            <a:extLst>
              <a:ext uri="{FF2B5EF4-FFF2-40B4-BE49-F238E27FC236}">
                <a16:creationId xmlns:a16="http://schemas.microsoft.com/office/drawing/2014/main" id="{25453CA0-88FC-074C-8F4F-FCCDA25E2559}"/>
              </a:ext>
            </a:extLst>
          </p:cNvPr>
          <p:cNvSpPr>
            <a:spLocks noGrp="1"/>
          </p:cNvSpPr>
          <p:nvPr>
            <p:ph type="body" idx="1"/>
          </p:nvPr>
        </p:nvSpPr>
        <p:spPr>
          <a:xfrm>
            <a:off x="765025" y="4216328"/>
            <a:ext cx="9612971" cy="1143324"/>
          </a:xfrm>
        </p:spPr>
        <p:txBody>
          <a:bodyPr/>
          <a:lstStyle/>
          <a:p>
            <a:r>
              <a:rPr lang="en-US"/>
              <a:t>A 5 Minute Refresher</a:t>
            </a:r>
            <a:endParaRPr lang="en-US" dirty="0"/>
          </a:p>
        </p:txBody>
      </p:sp>
    </p:spTree>
    <p:extLst>
      <p:ext uri="{BB962C8B-B14F-4D97-AF65-F5344CB8AC3E}">
        <p14:creationId xmlns:p14="http://schemas.microsoft.com/office/powerpoint/2010/main" val="138814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26A5-82D5-D347-B19D-1F06F6D8808F}"/>
              </a:ext>
            </a:extLst>
          </p:cNvPr>
          <p:cNvSpPr>
            <a:spLocks noGrp="1"/>
          </p:cNvSpPr>
          <p:nvPr>
            <p:ph type="title"/>
          </p:nvPr>
        </p:nvSpPr>
        <p:spPr>
          <a:xfrm>
            <a:off x="1371600" y="685800"/>
            <a:ext cx="9601200" cy="1485900"/>
          </a:xfrm>
        </p:spPr>
        <p:txBody>
          <a:bodyPr/>
          <a:lstStyle/>
          <a:p>
            <a:pPr algn="ctr"/>
            <a:r>
              <a:rPr lang="en-US" dirty="0"/>
              <a:t>Residents’ Toolkits</a:t>
            </a:r>
          </a:p>
        </p:txBody>
      </p:sp>
      <p:sp>
        <p:nvSpPr>
          <p:cNvPr id="3" name="Content Placeholder 2">
            <a:extLst>
              <a:ext uri="{FF2B5EF4-FFF2-40B4-BE49-F238E27FC236}">
                <a16:creationId xmlns:a16="http://schemas.microsoft.com/office/drawing/2014/main" id="{83011212-F833-F146-9062-D4E082ECA027}"/>
              </a:ext>
            </a:extLst>
          </p:cNvPr>
          <p:cNvSpPr>
            <a:spLocks noGrp="1"/>
          </p:cNvSpPr>
          <p:nvPr>
            <p:ph idx="1"/>
          </p:nvPr>
        </p:nvSpPr>
        <p:spPr>
          <a:xfrm>
            <a:off x="1371600" y="2286000"/>
            <a:ext cx="9601200" cy="3581400"/>
          </a:xfrm>
        </p:spPr>
        <p:txBody>
          <a:bodyPr>
            <a:normAutofit/>
          </a:bodyPr>
          <a:lstStyle/>
          <a:p>
            <a:r>
              <a:rPr lang="en-US" sz="2400" dirty="0"/>
              <a:t>All the EPAs</a:t>
            </a:r>
          </a:p>
          <a:p>
            <a:r>
              <a:rPr lang="en-US" sz="2400" dirty="0"/>
              <a:t>Curriculum Maps</a:t>
            </a:r>
          </a:p>
        </p:txBody>
      </p:sp>
      <p:pic>
        <p:nvPicPr>
          <p:cNvPr id="5" name="Picture 4" descr="A screenshot of a computer&#10;&#10;Description automatically generated">
            <a:extLst>
              <a:ext uri="{FF2B5EF4-FFF2-40B4-BE49-F238E27FC236}">
                <a16:creationId xmlns:a16="http://schemas.microsoft.com/office/drawing/2014/main" id="{2BCB7259-8B75-6340-85E7-847382DA630C}"/>
              </a:ext>
            </a:extLst>
          </p:cNvPr>
          <p:cNvPicPr>
            <a:picLocks noChangeAspect="1"/>
          </p:cNvPicPr>
          <p:nvPr/>
        </p:nvPicPr>
        <p:blipFill rotWithShape="1">
          <a:blip r:embed="rId2"/>
          <a:srcRect l="785" t="20579" r="50000" b="1763"/>
          <a:stretch/>
        </p:blipFill>
        <p:spPr>
          <a:xfrm>
            <a:off x="5718312" y="1353379"/>
            <a:ext cx="5400261" cy="5325718"/>
          </a:xfrm>
          <a:prstGeom prst="rect">
            <a:avLst/>
          </a:prstGeom>
        </p:spPr>
      </p:pic>
    </p:spTree>
    <p:extLst>
      <p:ext uri="{BB962C8B-B14F-4D97-AF65-F5344CB8AC3E}">
        <p14:creationId xmlns:p14="http://schemas.microsoft.com/office/powerpoint/2010/main" val="291472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26A5-82D5-D347-B19D-1F06F6D8808F}"/>
              </a:ext>
            </a:extLst>
          </p:cNvPr>
          <p:cNvSpPr>
            <a:spLocks noGrp="1"/>
          </p:cNvSpPr>
          <p:nvPr>
            <p:ph type="title"/>
          </p:nvPr>
        </p:nvSpPr>
        <p:spPr/>
        <p:txBody>
          <a:bodyPr/>
          <a:lstStyle/>
          <a:p>
            <a:pPr algn="ctr"/>
            <a:r>
              <a:rPr lang="en-US" dirty="0"/>
              <a:t>Residents’ Toolkits</a:t>
            </a:r>
          </a:p>
        </p:txBody>
      </p:sp>
      <p:sp>
        <p:nvSpPr>
          <p:cNvPr id="3" name="Content Placeholder 2">
            <a:extLst>
              <a:ext uri="{FF2B5EF4-FFF2-40B4-BE49-F238E27FC236}">
                <a16:creationId xmlns:a16="http://schemas.microsoft.com/office/drawing/2014/main" id="{83011212-F833-F146-9062-D4E082ECA027}"/>
              </a:ext>
            </a:extLst>
          </p:cNvPr>
          <p:cNvSpPr>
            <a:spLocks noGrp="1"/>
          </p:cNvSpPr>
          <p:nvPr>
            <p:ph idx="1"/>
          </p:nvPr>
        </p:nvSpPr>
        <p:spPr>
          <a:xfrm>
            <a:off x="879231" y="2290217"/>
            <a:ext cx="9601200" cy="3581400"/>
          </a:xfrm>
        </p:spPr>
        <p:txBody>
          <a:bodyPr>
            <a:normAutofit/>
          </a:bodyPr>
          <a:lstStyle/>
          <a:p>
            <a:r>
              <a:rPr lang="en-US" sz="2400" dirty="0"/>
              <a:t>All the EPAs</a:t>
            </a:r>
          </a:p>
          <a:p>
            <a:r>
              <a:rPr lang="en-US" sz="2400" dirty="0"/>
              <a:t>Curriculum Maps</a:t>
            </a:r>
          </a:p>
          <a:p>
            <a:r>
              <a:rPr lang="en-US" sz="2400" dirty="0"/>
              <a:t>Tracking Documents</a:t>
            </a:r>
          </a:p>
        </p:txBody>
      </p:sp>
      <p:pic>
        <p:nvPicPr>
          <p:cNvPr id="5" name="Picture 4" descr="A screenshot of a computer&#10;&#10;Description automatically generated">
            <a:extLst>
              <a:ext uri="{FF2B5EF4-FFF2-40B4-BE49-F238E27FC236}">
                <a16:creationId xmlns:a16="http://schemas.microsoft.com/office/drawing/2014/main" id="{C3D136F2-661F-C748-B950-1A52B631601D}"/>
              </a:ext>
            </a:extLst>
          </p:cNvPr>
          <p:cNvPicPr>
            <a:picLocks noChangeAspect="1"/>
          </p:cNvPicPr>
          <p:nvPr/>
        </p:nvPicPr>
        <p:blipFill rotWithShape="1">
          <a:blip r:embed="rId2"/>
          <a:srcRect l="1470" t="21307" r="4330" b="2092"/>
          <a:stretch/>
        </p:blipFill>
        <p:spPr>
          <a:xfrm>
            <a:off x="4213411" y="2036957"/>
            <a:ext cx="7700683" cy="3913791"/>
          </a:xfrm>
          <a:prstGeom prst="rect">
            <a:avLst/>
          </a:prstGeom>
        </p:spPr>
      </p:pic>
    </p:spTree>
    <p:extLst>
      <p:ext uri="{BB962C8B-B14F-4D97-AF65-F5344CB8AC3E}">
        <p14:creationId xmlns:p14="http://schemas.microsoft.com/office/powerpoint/2010/main" val="168086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26A5-82D5-D347-B19D-1F06F6D8808F}"/>
              </a:ext>
            </a:extLst>
          </p:cNvPr>
          <p:cNvSpPr>
            <a:spLocks noGrp="1"/>
          </p:cNvSpPr>
          <p:nvPr>
            <p:ph type="title"/>
          </p:nvPr>
        </p:nvSpPr>
        <p:spPr/>
        <p:txBody>
          <a:bodyPr/>
          <a:lstStyle/>
          <a:p>
            <a:pPr algn="ctr"/>
            <a:r>
              <a:rPr lang="en-US" dirty="0"/>
              <a:t>Residents’ Toolkits</a:t>
            </a:r>
          </a:p>
        </p:txBody>
      </p:sp>
      <p:sp>
        <p:nvSpPr>
          <p:cNvPr id="3" name="Content Placeholder 2">
            <a:extLst>
              <a:ext uri="{FF2B5EF4-FFF2-40B4-BE49-F238E27FC236}">
                <a16:creationId xmlns:a16="http://schemas.microsoft.com/office/drawing/2014/main" id="{83011212-F833-F146-9062-D4E082ECA027}"/>
              </a:ext>
            </a:extLst>
          </p:cNvPr>
          <p:cNvSpPr>
            <a:spLocks noGrp="1"/>
          </p:cNvSpPr>
          <p:nvPr>
            <p:ph idx="1"/>
          </p:nvPr>
        </p:nvSpPr>
        <p:spPr/>
        <p:txBody>
          <a:bodyPr>
            <a:normAutofit/>
          </a:bodyPr>
          <a:lstStyle/>
          <a:p>
            <a:r>
              <a:rPr lang="en-US" sz="2400" dirty="0"/>
              <a:t>All the EPAs</a:t>
            </a:r>
          </a:p>
          <a:p>
            <a:r>
              <a:rPr lang="en-US" sz="2400" dirty="0"/>
              <a:t>Curriculum Maps</a:t>
            </a:r>
          </a:p>
          <a:p>
            <a:r>
              <a:rPr lang="en-US" sz="2400" dirty="0"/>
              <a:t>Tracking Documents</a:t>
            </a:r>
          </a:p>
          <a:p>
            <a:r>
              <a:rPr lang="en-US" sz="2400" dirty="0"/>
              <a:t>Orientation Guides </a:t>
            </a:r>
          </a:p>
        </p:txBody>
      </p:sp>
      <p:pic>
        <p:nvPicPr>
          <p:cNvPr id="5" name="Picture 4" descr="A screenshot of a cell phone&#10;&#10;Description automatically generated">
            <a:extLst>
              <a:ext uri="{FF2B5EF4-FFF2-40B4-BE49-F238E27FC236}">
                <a16:creationId xmlns:a16="http://schemas.microsoft.com/office/drawing/2014/main" id="{F43D6B5B-45EE-8445-B681-0E1F2416D0B0}"/>
              </a:ext>
            </a:extLst>
          </p:cNvPr>
          <p:cNvPicPr>
            <a:picLocks noChangeAspect="1"/>
          </p:cNvPicPr>
          <p:nvPr/>
        </p:nvPicPr>
        <p:blipFill rotWithShape="1">
          <a:blip r:embed="rId2"/>
          <a:srcRect l="17063" t="8498" r="34401"/>
          <a:stretch/>
        </p:blipFill>
        <p:spPr>
          <a:xfrm>
            <a:off x="6374243" y="1613803"/>
            <a:ext cx="4156429" cy="4897529"/>
          </a:xfrm>
          <a:prstGeom prst="rect">
            <a:avLst/>
          </a:prstGeom>
          <a:ln>
            <a:solidFill>
              <a:schemeClr val="accent2">
                <a:lumMod val="50000"/>
              </a:schemeClr>
            </a:solidFill>
          </a:ln>
        </p:spPr>
      </p:pic>
    </p:spTree>
    <p:extLst>
      <p:ext uri="{BB962C8B-B14F-4D97-AF65-F5344CB8AC3E}">
        <p14:creationId xmlns:p14="http://schemas.microsoft.com/office/powerpoint/2010/main" val="334832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26A5-82D5-D347-B19D-1F06F6D8808F}"/>
              </a:ext>
            </a:extLst>
          </p:cNvPr>
          <p:cNvSpPr>
            <a:spLocks noGrp="1"/>
          </p:cNvSpPr>
          <p:nvPr>
            <p:ph type="title"/>
          </p:nvPr>
        </p:nvSpPr>
        <p:spPr/>
        <p:txBody>
          <a:bodyPr/>
          <a:lstStyle/>
          <a:p>
            <a:pPr algn="ctr"/>
            <a:r>
              <a:rPr lang="en-US" dirty="0"/>
              <a:t>Residents’ Toolkits</a:t>
            </a:r>
          </a:p>
        </p:txBody>
      </p:sp>
      <p:sp>
        <p:nvSpPr>
          <p:cNvPr id="3" name="Content Placeholder 2">
            <a:extLst>
              <a:ext uri="{FF2B5EF4-FFF2-40B4-BE49-F238E27FC236}">
                <a16:creationId xmlns:a16="http://schemas.microsoft.com/office/drawing/2014/main" id="{83011212-F833-F146-9062-D4E082ECA027}"/>
              </a:ext>
            </a:extLst>
          </p:cNvPr>
          <p:cNvSpPr>
            <a:spLocks noGrp="1"/>
          </p:cNvSpPr>
          <p:nvPr>
            <p:ph idx="1"/>
          </p:nvPr>
        </p:nvSpPr>
        <p:spPr/>
        <p:txBody>
          <a:bodyPr>
            <a:normAutofit/>
          </a:bodyPr>
          <a:lstStyle/>
          <a:p>
            <a:r>
              <a:rPr lang="en-US" sz="2400" dirty="0"/>
              <a:t>All the EPAs</a:t>
            </a:r>
          </a:p>
          <a:p>
            <a:r>
              <a:rPr lang="en-US" sz="2400" dirty="0"/>
              <a:t>Curriculum Maps</a:t>
            </a:r>
          </a:p>
          <a:p>
            <a:r>
              <a:rPr lang="en-US" sz="2400" dirty="0"/>
              <a:t>Tracking Documents</a:t>
            </a:r>
          </a:p>
          <a:p>
            <a:r>
              <a:rPr lang="en-US" sz="2400" dirty="0"/>
              <a:t>Orientation Guides </a:t>
            </a:r>
          </a:p>
          <a:p>
            <a:r>
              <a:rPr lang="en-US" sz="2400" dirty="0"/>
              <a:t>Academic Coaches</a:t>
            </a:r>
          </a:p>
        </p:txBody>
      </p:sp>
      <p:pic>
        <p:nvPicPr>
          <p:cNvPr id="6" name="Picture 5" descr="coach-clipart-coach-clipart-COACH.jpg">
            <a:extLst>
              <a:ext uri="{FF2B5EF4-FFF2-40B4-BE49-F238E27FC236}">
                <a16:creationId xmlns:a16="http://schemas.microsoft.com/office/drawing/2014/main" id="{3ABB9A28-FFB4-7948-BAA5-6D51E10F5F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54" b="99649" l="5822" r="89384">
                        <a14:foregroundMark x1="51712" y1="1639" x2="51712" y2="1639"/>
                        <a14:foregroundMark x1="5822" y1="46253" x2="5822" y2="46253"/>
                        <a14:foregroundMark x1="89726" y1="34075" x2="89726" y2="34075"/>
                        <a14:foregroundMark x1="35616" y1="95550" x2="35616" y2="95550"/>
                        <a14:foregroundMark x1="70205" y1="99649" x2="70205" y2="99649"/>
                        <a14:foregroundMark x1="51712" y1="1405" x2="51712" y2="1405"/>
                        <a14:foregroundMark x1="45205" y1="1054" x2="45205" y2="1054"/>
                        <a14:foregroundMark x1="55479" y1="1054" x2="55479" y2="1054"/>
                        <a14:foregroundMark x1="56164" y1="1054" x2="56164" y2="1054"/>
                      </a14:backgroundRemoval>
                    </a14:imgEffect>
                  </a14:imgLayer>
                </a14:imgProps>
              </a:ext>
              <a:ext uri="{28A0092B-C50C-407E-A947-70E740481C1C}">
                <a14:useLocalDpi xmlns:a14="http://schemas.microsoft.com/office/drawing/2010/main" val="0"/>
              </a:ext>
            </a:extLst>
          </a:blip>
          <a:stretch>
            <a:fillRect/>
          </a:stretch>
        </p:blipFill>
        <p:spPr>
          <a:xfrm>
            <a:off x="5833726" y="3122546"/>
            <a:ext cx="1079539" cy="3157285"/>
          </a:xfrm>
          <a:prstGeom prst="rect">
            <a:avLst/>
          </a:prstGeom>
        </p:spPr>
      </p:pic>
    </p:spTree>
    <p:extLst>
      <p:ext uri="{BB962C8B-B14F-4D97-AF65-F5344CB8AC3E}">
        <p14:creationId xmlns:p14="http://schemas.microsoft.com/office/powerpoint/2010/main" val="62198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7EA23-86C5-E24E-8127-6DB8645BD361}"/>
              </a:ext>
            </a:extLst>
          </p:cNvPr>
          <p:cNvSpPr>
            <a:spLocks noGrp="1"/>
          </p:cNvSpPr>
          <p:nvPr>
            <p:ph type="title"/>
          </p:nvPr>
        </p:nvSpPr>
        <p:spPr/>
        <p:txBody>
          <a:bodyPr/>
          <a:lstStyle/>
          <a:p>
            <a:r>
              <a:rPr lang="en-US" dirty="0"/>
              <a:t>What happens with the assessments?</a:t>
            </a:r>
          </a:p>
        </p:txBody>
      </p:sp>
      <p:sp>
        <p:nvSpPr>
          <p:cNvPr id="3" name="Text Placeholder 2">
            <a:extLst>
              <a:ext uri="{FF2B5EF4-FFF2-40B4-BE49-F238E27FC236}">
                <a16:creationId xmlns:a16="http://schemas.microsoft.com/office/drawing/2014/main" id="{A12FDC33-A622-0E43-9A3D-D563CCAE093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3529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C3C4DB1D-4B1D-8C45-BD06-5D7E1AEEE9D0}"/>
              </a:ext>
            </a:extLst>
          </p:cNvPr>
          <p:cNvPicPr>
            <a:picLocks noChangeAspect="1"/>
          </p:cNvPicPr>
          <p:nvPr/>
        </p:nvPicPr>
        <p:blipFill rotWithShape="1">
          <a:blip r:embed="rId3"/>
          <a:srcRect l="16666" t="9136" r="18210"/>
          <a:stretch/>
        </p:blipFill>
        <p:spPr>
          <a:xfrm>
            <a:off x="2218266" y="94937"/>
            <a:ext cx="7620001" cy="6644931"/>
          </a:xfrm>
          <a:prstGeom prst="rect">
            <a:avLst/>
          </a:prstGeom>
        </p:spPr>
      </p:pic>
      <p:sp>
        <p:nvSpPr>
          <p:cNvPr id="3" name="Right Arrow 2">
            <a:extLst>
              <a:ext uri="{FF2B5EF4-FFF2-40B4-BE49-F238E27FC236}">
                <a16:creationId xmlns:a16="http://schemas.microsoft.com/office/drawing/2014/main" id="{DE8A836C-496B-6344-B22A-F6D4B99F21BE}"/>
              </a:ext>
            </a:extLst>
          </p:cNvPr>
          <p:cNvSpPr/>
          <p:nvPr/>
        </p:nvSpPr>
        <p:spPr>
          <a:xfrm>
            <a:off x="1955316" y="4839154"/>
            <a:ext cx="796834" cy="52251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93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C6BC4479-EE1D-0D43-BA81-61D995407AC8}"/>
              </a:ext>
            </a:extLst>
          </p:cNvPr>
          <p:cNvPicPr>
            <a:picLocks noChangeAspect="1"/>
          </p:cNvPicPr>
          <p:nvPr/>
        </p:nvPicPr>
        <p:blipFill rotWithShape="1">
          <a:blip r:embed="rId3"/>
          <a:srcRect l="1470" t="21307" r="4330" b="2092"/>
          <a:stretch/>
        </p:blipFill>
        <p:spPr>
          <a:xfrm>
            <a:off x="1068277" y="704468"/>
            <a:ext cx="10721450" cy="5449064"/>
          </a:xfrm>
          <a:prstGeom prst="rect">
            <a:avLst/>
          </a:prstGeom>
        </p:spPr>
      </p:pic>
    </p:spTree>
    <p:extLst>
      <p:ext uri="{BB962C8B-B14F-4D97-AF65-F5344CB8AC3E}">
        <p14:creationId xmlns:p14="http://schemas.microsoft.com/office/powerpoint/2010/main" val="14888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7036F-DF87-AA4C-9488-57F621D2F002}"/>
              </a:ext>
            </a:extLst>
          </p:cNvPr>
          <p:cNvSpPr>
            <a:spLocks noGrp="1"/>
          </p:cNvSpPr>
          <p:nvPr>
            <p:ph type="title"/>
          </p:nvPr>
        </p:nvSpPr>
        <p:spPr/>
        <p:txBody>
          <a:bodyPr/>
          <a:lstStyle/>
          <a:p>
            <a:pPr algn="ctr"/>
            <a:r>
              <a:rPr lang="en-US" dirty="0"/>
              <a:t>Competence Committee Reviews</a:t>
            </a:r>
          </a:p>
        </p:txBody>
      </p:sp>
      <p:sp>
        <p:nvSpPr>
          <p:cNvPr id="3" name="Content Placeholder 2">
            <a:extLst>
              <a:ext uri="{FF2B5EF4-FFF2-40B4-BE49-F238E27FC236}">
                <a16:creationId xmlns:a16="http://schemas.microsoft.com/office/drawing/2014/main" id="{84136F6B-CA98-274E-80CC-D874EAD24069}"/>
              </a:ext>
            </a:extLst>
          </p:cNvPr>
          <p:cNvSpPr>
            <a:spLocks noGrp="1"/>
          </p:cNvSpPr>
          <p:nvPr>
            <p:ph sz="half" idx="1"/>
          </p:nvPr>
        </p:nvSpPr>
        <p:spPr>
          <a:xfrm>
            <a:off x="1371600" y="2004646"/>
            <a:ext cx="5875059" cy="4501661"/>
          </a:xfrm>
        </p:spPr>
        <p:txBody>
          <a:bodyPr>
            <a:normAutofit/>
          </a:bodyPr>
          <a:lstStyle/>
          <a:p>
            <a:r>
              <a:rPr lang="en-US" sz="2400" dirty="0"/>
              <a:t>Biannual Review of all residents</a:t>
            </a:r>
          </a:p>
          <a:p>
            <a:r>
              <a:rPr lang="en-US" sz="2400" dirty="0"/>
              <a:t>Review prior to end of Stage</a:t>
            </a:r>
          </a:p>
          <a:p>
            <a:r>
              <a:rPr lang="en-US" sz="2400" dirty="0"/>
              <a:t>Determines promotion to next stage</a:t>
            </a:r>
          </a:p>
          <a:p>
            <a:r>
              <a:rPr lang="en-US" sz="2400" dirty="0"/>
              <a:t>Identifies any concerns</a:t>
            </a:r>
          </a:p>
          <a:p>
            <a:r>
              <a:rPr lang="en-US" sz="2400" dirty="0"/>
              <a:t>Suggestions for Personal Learning Plans</a:t>
            </a:r>
          </a:p>
          <a:p>
            <a:r>
              <a:rPr lang="en-US" sz="2400" dirty="0"/>
              <a:t>Develops specialized learning plans</a:t>
            </a:r>
          </a:p>
          <a:p>
            <a:pPr lvl="1"/>
            <a:r>
              <a:rPr lang="en-US" sz="2400" dirty="0"/>
              <a:t>Enhanced Educational Plans</a:t>
            </a:r>
          </a:p>
          <a:p>
            <a:pPr lvl="1"/>
            <a:r>
              <a:rPr lang="en-US" sz="2400" dirty="0"/>
              <a:t>Remedial Plans</a:t>
            </a:r>
          </a:p>
        </p:txBody>
      </p:sp>
      <p:pic>
        <p:nvPicPr>
          <p:cNvPr id="5" name="Content Placeholder 4">
            <a:extLst>
              <a:ext uri="{FF2B5EF4-FFF2-40B4-BE49-F238E27FC236}">
                <a16:creationId xmlns:a16="http://schemas.microsoft.com/office/drawing/2014/main" id="{8E3C94BB-DDB2-E546-9A89-7D43675DE318}"/>
              </a:ext>
            </a:extLst>
          </p:cNvPr>
          <p:cNvPicPr>
            <a:picLocks noGrp="1" noChangeAspect="1" noChangeArrowheads="1"/>
          </p:cNvPicPr>
          <p:nvPr>
            <p:ph sz="half" idx="2"/>
          </p:nvPr>
        </p:nvPicPr>
        <p:blipFill>
          <a:blip r:embed="rId2"/>
          <a:srcRect/>
          <a:stretch/>
        </p:blipFill>
        <p:spPr bwMode="auto">
          <a:xfrm>
            <a:off x="7510461" y="2597426"/>
            <a:ext cx="4002328" cy="198857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1146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0" name="Rectangle 11">
            <a:extLst>
              <a:ext uri="{FF2B5EF4-FFF2-40B4-BE49-F238E27FC236}">
                <a16:creationId xmlns:a16="http://schemas.microsoft.com/office/drawing/2014/main" id="{2D170B9C-85A5-4673-981C-DDDBAC51F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80BBE6B-925D-44CE-8434-92B73A235DDD}"/>
              </a:ext>
            </a:extLst>
          </p:cNvPr>
          <p:cNvPicPr>
            <a:picLocks noChangeAspect="1"/>
          </p:cNvPicPr>
          <p:nvPr/>
        </p:nvPicPr>
        <p:blipFill rotWithShape="1">
          <a:blip r:embed="rId2"/>
          <a:srcRect l="55826" r="2" b="2"/>
          <a:stretch/>
        </p:blipFill>
        <p:spPr>
          <a:xfrm>
            <a:off x="20" y="10"/>
            <a:ext cx="4966232" cy="6857990"/>
          </a:xfrm>
          <a:prstGeom prst="rect">
            <a:avLst/>
          </a:prstGeom>
        </p:spPr>
      </p:pic>
      <p:sp>
        <p:nvSpPr>
          <p:cNvPr id="21" name="Freeform 6">
            <a:extLst>
              <a:ext uri="{FF2B5EF4-FFF2-40B4-BE49-F238E27FC236}">
                <a16:creationId xmlns:a16="http://schemas.microsoft.com/office/drawing/2014/main" id="{1C82216A-4221-434A-B11C-7E13B4A1F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F747247A-81CA-AA4E-ADF5-A8AA4BDBDCCD}"/>
              </a:ext>
            </a:extLst>
          </p:cNvPr>
          <p:cNvSpPr>
            <a:spLocks noGrp="1"/>
          </p:cNvSpPr>
          <p:nvPr>
            <p:ph type="title"/>
          </p:nvPr>
        </p:nvSpPr>
        <p:spPr>
          <a:xfrm>
            <a:off x="6138004" y="1480930"/>
            <a:ext cx="5607908" cy="3254321"/>
          </a:xfrm>
        </p:spPr>
        <p:txBody>
          <a:bodyPr vert="horz" lIns="91440" tIns="45720" rIns="91440" bIns="45720" rtlCol="0" anchor="b">
            <a:normAutofit/>
          </a:bodyPr>
          <a:lstStyle/>
          <a:p>
            <a:r>
              <a:rPr lang="en-US" sz="7000" cap="all" dirty="0"/>
              <a:t>Questions?</a:t>
            </a:r>
          </a:p>
        </p:txBody>
      </p:sp>
      <p:sp>
        <p:nvSpPr>
          <p:cNvPr id="3" name="TextBox 2">
            <a:extLst>
              <a:ext uri="{FF2B5EF4-FFF2-40B4-BE49-F238E27FC236}">
                <a16:creationId xmlns:a16="http://schemas.microsoft.com/office/drawing/2014/main" id="{20244506-77A9-564B-98A0-C25F66997DFF}"/>
              </a:ext>
            </a:extLst>
          </p:cNvPr>
          <p:cNvSpPr txBox="1"/>
          <p:nvPr/>
        </p:nvSpPr>
        <p:spPr>
          <a:xfrm>
            <a:off x="10086645" y="6230738"/>
            <a:ext cx="1865013" cy="378710"/>
          </a:xfrm>
          <a:prstGeom prst="rect">
            <a:avLst/>
          </a:prstGeom>
          <a:noFill/>
        </p:spPr>
        <p:txBody>
          <a:bodyPr wrap="square" rtlCol="0">
            <a:spAutoFit/>
          </a:bodyPr>
          <a:lstStyle/>
          <a:p>
            <a:r>
              <a:rPr lang="en-US" dirty="0"/>
              <a:t>PGR Code: 1202</a:t>
            </a:r>
          </a:p>
        </p:txBody>
      </p:sp>
    </p:spTree>
    <p:extLst>
      <p:ext uri="{BB962C8B-B14F-4D97-AF65-F5344CB8AC3E}">
        <p14:creationId xmlns:p14="http://schemas.microsoft.com/office/powerpoint/2010/main" val="318514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22676-4F24-054F-805C-74FD07DF27BF}"/>
              </a:ext>
            </a:extLst>
          </p:cNvPr>
          <p:cNvSpPr>
            <a:spLocks noGrp="1"/>
          </p:cNvSpPr>
          <p:nvPr>
            <p:ph type="title"/>
          </p:nvPr>
        </p:nvSpPr>
        <p:spPr/>
        <p:txBody>
          <a:bodyPr/>
          <a:lstStyle/>
          <a:p>
            <a:r>
              <a:rPr lang="en-US" dirty="0"/>
              <a:t>Extra Slides</a:t>
            </a:r>
          </a:p>
        </p:txBody>
      </p:sp>
      <p:sp>
        <p:nvSpPr>
          <p:cNvPr id="3" name="Text Placeholder 2">
            <a:extLst>
              <a:ext uri="{FF2B5EF4-FFF2-40B4-BE49-F238E27FC236}">
                <a16:creationId xmlns:a16="http://schemas.microsoft.com/office/drawing/2014/main" id="{C0029D0B-1239-CB4A-9C4A-C0979FBA359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2379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8E2CDCC-2357-0C4C-BD39-31397D73F102}"/>
              </a:ext>
            </a:extLst>
          </p:cNvPr>
          <p:cNvSpPr>
            <a:spLocks noGrp="1"/>
          </p:cNvSpPr>
          <p:nvPr>
            <p:ph type="title"/>
          </p:nvPr>
        </p:nvSpPr>
        <p:spPr>
          <a:xfrm>
            <a:off x="640081" y="791570"/>
            <a:ext cx="4018839" cy="5262390"/>
          </a:xfrm>
        </p:spPr>
        <p:txBody>
          <a:bodyPr anchor="ctr">
            <a:normAutofit/>
          </a:bodyPr>
          <a:lstStyle/>
          <a:p>
            <a:pPr algn="r"/>
            <a:r>
              <a:rPr lang="en-US" sz="5400" dirty="0">
                <a:solidFill>
                  <a:schemeClr val="bg2"/>
                </a:solidFill>
              </a:rPr>
              <a:t>Required Training Experiences</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C652ADB-D83F-B642-9AA3-5AE2993020DF}"/>
              </a:ext>
            </a:extLst>
          </p:cNvPr>
          <p:cNvSpPr>
            <a:spLocks noGrp="1"/>
          </p:cNvSpPr>
          <p:nvPr>
            <p:ph idx="1"/>
          </p:nvPr>
        </p:nvSpPr>
        <p:spPr>
          <a:xfrm>
            <a:off x="6096000" y="1209582"/>
            <a:ext cx="5673634" cy="5262390"/>
          </a:xfrm>
        </p:spPr>
        <p:txBody>
          <a:bodyPr anchor="ctr">
            <a:normAutofit/>
          </a:bodyPr>
          <a:lstStyle/>
          <a:p>
            <a:r>
              <a:rPr lang="en-US" sz="2400" dirty="0"/>
              <a:t>Mandatory experiences residents must have during each stage of their training, as outlined by the Royal College</a:t>
            </a:r>
          </a:p>
          <a:p>
            <a:pPr marL="530352" lvl="1" indent="0">
              <a:buNone/>
            </a:pPr>
            <a:endParaRPr lang="en-US" sz="1800" dirty="0"/>
          </a:p>
          <a:p>
            <a:endParaRPr lang="en-US" sz="1800" dirty="0"/>
          </a:p>
        </p:txBody>
      </p:sp>
    </p:spTree>
    <p:extLst>
      <p:ext uri="{BB962C8B-B14F-4D97-AF65-F5344CB8AC3E}">
        <p14:creationId xmlns:p14="http://schemas.microsoft.com/office/powerpoint/2010/main" val="272157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CCAE86-CFC2-6846-82D1-7DA2B3F7335B}"/>
              </a:ext>
            </a:extLst>
          </p:cNvPr>
          <p:cNvSpPr>
            <a:spLocks noGrp="1"/>
          </p:cNvSpPr>
          <p:nvPr>
            <p:ph type="title"/>
          </p:nvPr>
        </p:nvSpPr>
        <p:spPr/>
        <p:txBody>
          <a:bodyPr/>
          <a:lstStyle/>
          <a:p>
            <a:r>
              <a:rPr lang="en-US" sz="3600" dirty="0"/>
              <a:t>Example Four:</a:t>
            </a:r>
          </a:p>
        </p:txBody>
      </p:sp>
      <p:sp>
        <p:nvSpPr>
          <p:cNvPr id="5" name="Content Placeholder 4">
            <a:extLst>
              <a:ext uri="{FF2B5EF4-FFF2-40B4-BE49-F238E27FC236}">
                <a16:creationId xmlns:a16="http://schemas.microsoft.com/office/drawing/2014/main" id="{CE1C311D-8A90-CC4E-8F9C-54CC94CDDDA8}"/>
              </a:ext>
            </a:extLst>
          </p:cNvPr>
          <p:cNvSpPr>
            <a:spLocks noGrp="1"/>
          </p:cNvSpPr>
          <p:nvPr>
            <p:ph idx="1"/>
          </p:nvPr>
        </p:nvSpPr>
        <p:spPr/>
        <p:txBody>
          <a:bodyPr>
            <a:normAutofit/>
          </a:bodyPr>
          <a:lstStyle/>
          <a:p>
            <a:r>
              <a:rPr lang="en-US" sz="2400" dirty="0"/>
              <a:t>Core EPA C6</a:t>
            </a:r>
          </a:p>
          <a:p>
            <a:r>
              <a:rPr lang="en-US" sz="2400" dirty="0"/>
              <a:t>Integrating the principles and skills of psychotherapy into patient care</a:t>
            </a:r>
          </a:p>
          <a:p>
            <a:pPr marL="0" indent="0">
              <a:buNone/>
            </a:pPr>
            <a:endParaRPr lang="en-US" dirty="0"/>
          </a:p>
          <a:p>
            <a:r>
              <a:rPr lang="en-US" dirty="0"/>
              <a:t>EPA Descriptors Indicate:</a:t>
            </a:r>
          </a:p>
          <a:p>
            <a:pPr lvl="1"/>
            <a:r>
              <a:rPr lang="en-US" dirty="0"/>
              <a:t>The different types of therapy on which residents must have some assessments </a:t>
            </a:r>
          </a:p>
          <a:p>
            <a:pPr lvl="1"/>
            <a:r>
              <a:rPr lang="en-US" dirty="0"/>
              <a:t>Direct observation or review of tape</a:t>
            </a:r>
          </a:p>
          <a:p>
            <a:pPr lvl="1"/>
            <a:r>
              <a:rPr lang="en-US" dirty="0"/>
              <a:t>By supervisor trained in modality</a:t>
            </a:r>
          </a:p>
          <a:p>
            <a:pPr lvl="1"/>
            <a:r>
              <a:rPr lang="en-US" dirty="0"/>
              <a:t>Residents must keep a logbook</a:t>
            </a:r>
          </a:p>
        </p:txBody>
      </p:sp>
      <p:sp>
        <p:nvSpPr>
          <p:cNvPr id="6" name="Text Placeholder 5">
            <a:extLst>
              <a:ext uri="{FF2B5EF4-FFF2-40B4-BE49-F238E27FC236}">
                <a16:creationId xmlns:a16="http://schemas.microsoft.com/office/drawing/2014/main" id="{64901878-6826-E243-9C63-B01601FA9691}"/>
              </a:ext>
            </a:extLst>
          </p:cNvPr>
          <p:cNvSpPr>
            <a:spLocks noGrp="1"/>
          </p:cNvSpPr>
          <p:nvPr>
            <p:ph type="body" sz="half" idx="2"/>
          </p:nvPr>
        </p:nvSpPr>
        <p:spPr>
          <a:xfrm>
            <a:off x="723899" y="2856344"/>
            <a:ext cx="3983567" cy="3011056"/>
          </a:xfrm>
        </p:spPr>
        <p:txBody>
          <a:bodyPr>
            <a:normAutofit/>
          </a:bodyPr>
          <a:lstStyle/>
          <a:p>
            <a:r>
              <a:rPr lang="en-US" sz="4800" dirty="0"/>
              <a:t>Psychotherapy Supervision</a:t>
            </a:r>
          </a:p>
        </p:txBody>
      </p:sp>
    </p:spTree>
    <p:extLst>
      <p:ext uri="{BB962C8B-B14F-4D97-AF65-F5344CB8AC3E}">
        <p14:creationId xmlns:p14="http://schemas.microsoft.com/office/powerpoint/2010/main" val="305761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7C40ECB-1BBC-F847-AD21-503CA6541B88}"/>
              </a:ext>
            </a:extLst>
          </p:cNvPr>
          <p:cNvPicPr>
            <a:picLocks noChangeAspect="1"/>
          </p:cNvPicPr>
          <p:nvPr/>
        </p:nvPicPr>
        <p:blipFill rotWithShape="1">
          <a:blip r:embed="rId2"/>
          <a:srcRect l="17901" t="15062" r="17901"/>
          <a:stretch/>
        </p:blipFill>
        <p:spPr>
          <a:xfrm>
            <a:off x="2108200" y="131396"/>
            <a:ext cx="7975600" cy="6595208"/>
          </a:xfrm>
          <a:prstGeom prst="rect">
            <a:avLst/>
          </a:prstGeom>
        </p:spPr>
      </p:pic>
    </p:spTree>
    <p:extLst>
      <p:ext uri="{BB962C8B-B14F-4D97-AF65-F5344CB8AC3E}">
        <p14:creationId xmlns:p14="http://schemas.microsoft.com/office/powerpoint/2010/main" val="332911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D687FCD-2D3B-FF42-8029-079B922C7EF2}"/>
              </a:ext>
            </a:extLst>
          </p:cNvPr>
          <p:cNvPicPr>
            <a:picLocks noChangeAspect="1"/>
          </p:cNvPicPr>
          <p:nvPr/>
        </p:nvPicPr>
        <p:blipFill rotWithShape="1">
          <a:blip r:embed="rId2"/>
          <a:srcRect l="23302" t="9630" r="25000"/>
          <a:stretch/>
        </p:blipFill>
        <p:spPr>
          <a:xfrm>
            <a:off x="2232911" y="140571"/>
            <a:ext cx="7702397" cy="6576857"/>
          </a:xfrm>
          <a:prstGeom prst="rect">
            <a:avLst/>
          </a:prstGeom>
        </p:spPr>
      </p:pic>
    </p:spTree>
    <p:extLst>
      <p:ext uri="{BB962C8B-B14F-4D97-AF65-F5344CB8AC3E}">
        <p14:creationId xmlns:p14="http://schemas.microsoft.com/office/powerpoint/2010/main" val="110461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0F249D9-1E9D-4543-AF1E-91DAB7E73A0E}"/>
              </a:ext>
            </a:extLst>
          </p:cNvPr>
          <p:cNvPicPr>
            <a:picLocks noChangeAspect="1"/>
          </p:cNvPicPr>
          <p:nvPr/>
        </p:nvPicPr>
        <p:blipFill rotWithShape="1">
          <a:blip r:embed="rId2"/>
          <a:srcRect l="17130" t="10123" r="18673" b="5680"/>
          <a:stretch/>
        </p:blipFill>
        <p:spPr>
          <a:xfrm>
            <a:off x="2048933" y="111573"/>
            <a:ext cx="8094133" cy="6634854"/>
          </a:xfrm>
          <a:prstGeom prst="rect">
            <a:avLst/>
          </a:prstGeom>
        </p:spPr>
      </p:pic>
    </p:spTree>
    <p:extLst>
      <p:ext uri="{BB962C8B-B14F-4D97-AF65-F5344CB8AC3E}">
        <p14:creationId xmlns:p14="http://schemas.microsoft.com/office/powerpoint/2010/main" val="57656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petence Continuum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727" y="185141"/>
            <a:ext cx="6901826" cy="6487718"/>
          </a:xfrm>
          <a:prstGeom prst="rect">
            <a:avLst/>
          </a:prstGeom>
        </p:spPr>
      </p:pic>
      <p:sp>
        <p:nvSpPr>
          <p:cNvPr id="4" name="TextBox 3"/>
          <p:cNvSpPr txBox="1"/>
          <p:nvPr/>
        </p:nvSpPr>
        <p:spPr>
          <a:xfrm>
            <a:off x="2955676" y="5271363"/>
            <a:ext cx="839807" cy="338554"/>
          </a:xfrm>
          <a:prstGeom prst="rect">
            <a:avLst/>
          </a:prstGeom>
          <a:noFill/>
        </p:spPr>
        <p:txBody>
          <a:bodyPr wrap="square" rtlCol="0">
            <a:spAutoFit/>
          </a:bodyPr>
          <a:lstStyle/>
          <a:p>
            <a:pPr algn="ctr"/>
            <a:r>
              <a:rPr lang="en-US" sz="1600" dirty="0"/>
              <a:t>PGY-1</a:t>
            </a:r>
          </a:p>
        </p:txBody>
      </p:sp>
      <p:sp>
        <p:nvSpPr>
          <p:cNvPr id="5" name="TextBox 4"/>
          <p:cNvSpPr txBox="1"/>
          <p:nvPr/>
        </p:nvSpPr>
        <p:spPr>
          <a:xfrm>
            <a:off x="2955677" y="4797759"/>
            <a:ext cx="839807" cy="338554"/>
          </a:xfrm>
          <a:prstGeom prst="rect">
            <a:avLst/>
          </a:prstGeom>
          <a:noFill/>
        </p:spPr>
        <p:txBody>
          <a:bodyPr wrap="square" rtlCol="0">
            <a:spAutoFit/>
          </a:bodyPr>
          <a:lstStyle/>
          <a:p>
            <a:pPr algn="ctr"/>
            <a:r>
              <a:rPr lang="en-US" sz="1600" dirty="0"/>
              <a:t>PGY-2</a:t>
            </a:r>
          </a:p>
        </p:txBody>
      </p:sp>
      <p:sp>
        <p:nvSpPr>
          <p:cNvPr id="6" name="TextBox 5"/>
          <p:cNvSpPr txBox="1"/>
          <p:nvPr/>
        </p:nvSpPr>
        <p:spPr>
          <a:xfrm>
            <a:off x="2955675" y="3328738"/>
            <a:ext cx="839807" cy="338554"/>
          </a:xfrm>
          <a:prstGeom prst="rect">
            <a:avLst/>
          </a:prstGeom>
          <a:noFill/>
        </p:spPr>
        <p:txBody>
          <a:bodyPr wrap="square" rtlCol="0">
            <a:spAutoFit/>
          </a:bodyPr>
          <a:lstStyle/>
          <a:p>
            <a:pPr algn="ctr"/>
            <a:r>
              <a:rPr lang="en-US" sz="1600" dirty="0"/>
              <a:t>PGY-5</a:t>
            </a:r>
          </a:p>
        </p:txBody>
      </p:sp>
      <p:sp>
        <p:nvSpPr>
          <p:cNvPr id="7" name="TextBox 6"/>
          <p:cNvSpPr txBox="1"/>
          <p:nvPr/>
        </p:nvSpPr>
        <p:spPr>
          <a:xfrm>
            <a:off x="2955675" y="3935856"/>
            <a:ext cx="839807" cy="338554"/>
          </a:xfrm>
          <a:prstGeom prst="rect">
            <a:avLst/>
          </a:prstGeom>
          <a:noFill/>
        </p:spPr>
        <p:txBody>
          <a:bodyPr wrap="square" rtlCol="0">
            <a:spAutoFit/>
          </a:bodyPr>
          <a:lstStyle/>
          <a:p>
            <a:pPr algn="ctr"/>
            <a:r>
              <a:rPr lang="en-US" sz="1600" dirty="0"/>
              <a:t>PGY-4</a:t>
            </a:r>
          </a:p>
        </p:txBody>
      </p:sp>
      <p:sp>
        <p:nvSpPr>
          <p:cNvPr id="8" name="TextBox 7"/>
          <p:cNvSpPr txBox="1"/>
          <p:nvPr/>
        </p:nvSpPr>
        <p:spPr>
          <a:xfrm>
            <a:off x="2955677" y="4391680"/>
            <a:ext cx="839807" cy="338554"/>
          </a:xfrm>
          <a:prstGeom prst="rect">
            <a:avLst/>
          </a:prstGeom>
          <a:noFill/>
        </p:spPr>
        <p:txBody>
          <a:bodyPr wrap="square" rtlCol="0">
            <a:spAutoFit/>
          </a:bodyPr>
          <a:lstStyle/>
          <a:p>
            <a:pPr algn="ctr"/>
            <a:r>
              <a:rPr lang="en-US" sz="1600" dirty="0"/>
              <a:t>PGY-3</a:t>
            </a:r>
          </a:p>
        </p:txBody>
      </p:sp>
      <p:cxnSp>
        <p:nvCxnSpPr>
          <p:cNvPr id="12" name="Straight Connector 11"/>
          <p:cNvCxnSpPr>
            <a:cxnSpLocks/>
          </p:cNvCxnSpPr>
          <p:nvPr/>
        </p:nvCxnSpPr>
        <p:spPr>
          <a:xfrm flipV="1">
            <a:off x="3359029" y="4707222"/>
            <a:ext cx="0" cy="1012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7" idx="2"/>
            <a:endCxn id="8" idx="0"/>
          </p:cNvCxnSpPr>
          <p:nvPr/>
        </p:nvCxnSpPr>
        <p:spPr>
          <a:xfrm>
            <a:off x="3375579" y="4274410"/>
            <a:ext cx="2" cy="1172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6" idx="2"/>
            <a:endCxn id="7" idx="0"/>
          </p:cNvCxnSpPr>
          <p:nvPr/>
        </p:nvCxnSpPr>
        <p:spPr>
          <a:xfrm>
            <a:off x="3375579" y="3667292"/>
            <a:ext cx="0" cy="2685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cxnSpLocks/>
          </p:cNvCxnSpPr>
          <p:nvPr/>
        </p:nvCxnSpPr>
        <p:spPr>
          <a:xfrm flipH="1" flipV="1">
            <a:off x="3336249" y="2980457"/>
            <a:ext cx="1" cy="358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cxnSpLocks/>
          </p:cNvCxnSpPr>
          <p:nvPr/>
        </p:nvCxnSpPr>
        <p:spPr>
          <a:xfrm flipV="1">
            <a:off x="3375578" y="5080575"/>
            <a:ext cx="1" cy="239959"/>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0D9140F-DD5A-4643-8B13-60B70BE0C978}"/>
              </a:ext>
            </a:extLst>
          </p:cNvPr>
          <p:cNvSpPr txBox="1"/>
          <p:nvPr/>
        </p:nvSpPr>
        <p:spPr>
          <a:xfrm>
            <a:off x="8546466" y="4105133"/>
            <a:ext cx="839807" cy="338554"/>
          </a:xfrm>
          <a:prstGeom prst="rect">
            <a:avLst/>
          </a:prstGeom>
          <a:noFill/>
        </p:spPr>
        <p:txBody>
          <a:bodyPr wrap="square" rtlCol="0">
            <a:spAutoFit/>
          </a:bodyPr>
          <a:lstStyle/>
          <a:p>
            <a:pPr algn="ctr"/>
            <a:r>
              <a:rPr lang="en-US" sz="1600" dirty="0"/>
              <a:t>PGY-6</a:t>
            </a:r>
          </a:p>
        </p:txBody>
      </p:sp>
      <p:sp>
        <p:nvSpPr>
          <p:cNvPr id="15" name="TextBox 14">
            <a:extLst>
              <a:ext uri="{FF2B5EF4-FFF2-40B4-BE49-F238E27FC236}">
                <a16:creationId xmlns:a16="http://schemas.microsoft.com/office/drawing/2014/main" id="{2686E8E4-00C3-8E49-9D3C-785550504D48}"/>
              </a:ext>
            </a:extLst>
          </p:cNvPr>
          <p:cNvSpPr txBox="1"/>
          <p:nvPr/>
        </p:nvSpPr>
        <p:spPr>
          <a:xfrm>
            <a:off x="8546466" y="5368791"/>
            <a:ext cx="839807" cy="338554"/>
          </a:xfrm>
          <a:prstGeom prst="rect">
            <a:avLst/>
          </a:prstGeom>
          <a:noFill/>
        </p:spPr>
        <p:txBody>
          <a:bodyPr wrap="square" rtlCol="0">
            <a:spAutoFit/>
          </a:bodyPr>
          <a:lstStyle/>
          <a:p>
            <a:pPr algn="ctr"/>
            <a:r>
              <a:rPr lang="en-US" sz="1600" dirty="0"/>
              <a:t>PGY-5</a:t>
            </a:r>
          </a:p>
        </p:txBody>
      </p:sp>
      <p:cxnSp>
        <p:nvCxnSpPr>
          <p:cNvPr id="16" name="Straight Arrow Connector 15">
            <a:extLst>
              <a:ext uri="{FF2B5EF4-FFF2-40B4-BE49-F238E27FC236}">
                <a16:creationId xmlns:a16="http://schemas.microsoft.com/office/drawing/2014/main" id="{8A99EDE0-5B08-0F4A-B28A-83C28721FF31}"/>
              </a:ext>
            </a:extLst>
          </p:cNvPr>
          <p:cNvCxnSpPr>
            <a:cxnSpLocks/>
          </p:cNvCxnSpPr>
          <p:nvPr/>
        </p:nvCxnSpPr>
        <p:spPr>
          <a:xfrm flipH="1" flipV="1">
            <a:off x="8936873" y="3055211"/>
            <a:ext cx="2" cy="10499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AABC7B6-4011-304D-A48E-799B3227B7B0}"/>
              </a:ext>
            </a:extLst>
          </p:cNvPr>
          <p:cNvCxnSpPr>
            <a:cxnSpLocks/>
          </p:cNvCxnSpPr>
          <p:nvPr/>
        </p:nvCxnSpPr>
        <p:spPr>
          <a:xfrm>
            <a:off x="8966369" y="4395060"/>
            <a:ext cx="1" cy="1003227"/>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36B45A93-368A-2A4D-BF7A-33C710D84730}"/>
              </a:ext>
            </a:extLst>
          </p:cNvPr>
          <p:cNvSpPr txBox="1"/>
          <p:nvPr/>
        </p:nvSpPr>
        <p:spPr>
          <a:xfrm>
            <a:off x="7803758" y="5688214"/>
            <a:ext cx="1903795" cy="584775"/>
          </a:xfrm>
          <a:prstGeom prst="rect">
            <a:avLst/>
          </a:prstGeom>
          <a:noFill/>
        </p:spPr>
        <p:txBody>
          <a:bodyPr wrap="square" rtlCol="0">
            <a:spAutoFit/>
          </a:bodyPr>
          <a:lstStyle/>
          <a:p>
            <a:pPr algn="ctr"/>
            <a:r>
              <a:rPr lang="en-US" sz="1600" dirty="0"/>
              <a:t>Child/Adolescent</a:t>
            </a:r>
          </a:p>
          <a:p>
            <a:pPr algn="ctr"/>
            <a:r>
              <a:rPr lang="en-US" sz="1600" dirty="0"/>
              <a:t>Geriatric</a:t>
            </a:r>
          </a:p>
        </p:txBody>
      </p:sp>
      <p:sp>
        <p:nvSpPr>
          <p:cNvPr id="20" name="TextBox 19">
            <a:extLst>
              <a:ext uri="{FF2B5EF4-FFF2-40B4-BE49-F238E27FC236}">
                <a16:creationId xmlns:a16="http://schemas.microsoft.com/office/drawing/2014/main" id="{A480DA9A-1F3E-8944-AE66-FB32866F206B}"/>
              </a:ext>
            </a:extLst>
          </p:cNvPr>
          <p:cNvSpPr txBox="1"/>
          <p:nvPr/>
        </p:nvSpPr>
        <p:spPr>
          <a:xfrm>
            <a:off x="9631639" y="5368791"/>
            <a:ext cx="839807" cy="338554"/>
          </a:xfrm>
          <a:prstGeom prst="rect">
            <a:avLst/>
          </a:prstGeom>
          <a:noFill/>
        </p:spPr>
        <p:txBody>
          <a:bodyPr wrap="square" rtlCol="0">
            <a:spAutoFit/>
          </a:bodyPr>
          <a:lstStyle/>
          <a:p>
            <a:pPr algn="ctr"/>
            <a:r>
              <a:rPr lang="en-US" sz="1600" dirty="0"/>
              <a:t>PGY-5</a:t>
            </a:r>
          </a:p>
        </p:txBody>
      </p:sp>
      <p:sp>
        <p:nvSpPr>
          <p:cNvPr id="24" name="TextBox 23">
            <a:extLst>
              <a:ext uri="{FF2B5EF4-FFF2-40B4-BE49-F238E27FC236}">
                <a16:creationId xmlns:a16="http://schemas.microsoft.com/office/drawing/2014/main" id="{90C57869-444D-8247-A10C-0016D6F8FC22}"/>
              </a:ext>
            </a:extLst>
          </p:cNvPr>
          <p:cNvSpPr txBox="1"/>
          <p:nvPr/>
        </p:nvSpPr>
        <p:spPr>
          <a:xfrm>
            <a:off x="9631639" y="5688214"/>
            <a:ext cx="994684" cy="338554"/>
          </a:xfrm>
          <a:prstGeom prst="rect">
            <a:avLst/>
          </a:prstGeom>
          <a:noFill/>
        </p:spPr>
        <p:txBody>
          <a:bodyPr wrap="square" rtlCol="0">
            <a:spAutoFit/>
          </a:bodyPr>
          <a:lstStyle/>
          <a:p>
            <a:pPr algn="ctr"/>
            <a:r>
              <a:rPr lang="en-US" sz="1600" dirty="0"/>
              <a:t>Forensic</a:t>
            </a:r>
          </a:p>
        </p:txBody>
      </p:sp>
      <p:sp>
        <p:nvSpPr>
          <p:cNvPr id="25" name="TextBox 24">
            <a:extLst>
              <a:ext uri="{FF2B5EF4-FFF2-40B4-BE49-F238E27FC236}">
                <a16:creationId xmlns:a16="http://schemas.microsoft.com/office/drawing/2014/main" id="{419BA4EE-0280-B646-9932-8B4AFE547274}"/>
              </a:ext>
            </a:extLst>
          </p:cNvPr>
          <p:cNvSpPr txBox="1"/>
          <p:nvPr/>
        </p:nvSpPr>
        <p:spPr>
          <a:xfrm>
            <a:off x="9620284" y="4101435"/>
            <a:ext cx="839807" cy="338554"/>
          </a:xfrm>
          <a:prstGeom prst="rect">
            <a:avLst/>
          </a:prstGeom>
          <a:noFill/>
        </p:spPr>
        <p:txBody>
          <a:bodyPr wrap="square" rtlCol="0">
            <a:spAutoFit/>
          </a:bodyPr>
          <a:lstStyle/>
          <a:p>
            <a:pPr algn="ctr"/>
            <a:r>
              <a:rPr lang="en-US" sz="1600" dirty="0"/>
              <a:t>PGY-5</a:t>
            </a:r>
          </a:p>
        </p:txBody>
      </p:sp>
      <p:cxnSp>
        <p:nvCxnSpPr>
          <p:cNvPr id="26" name="Straight Connector 25">
            <a:extLst>
              <a:ext uri="{FF2B5EF4-FFF2-40B4-BE49-F238E27FC236}">
                <a16:creationId xmlns:a16="http://schemas.microsoft.com/office/drawing/2014/main" id="{85304155-54A0-D548-B9ED-6C90675685C0}"/>
              </a:ext>
            </a:extLst>
          </p:cNvPr>
          <p:cNvCxnSpPr>
            <a:cxnSpLocks/>
          </p:cNvCxnSpPr>
          <p:nvPr/>
        </p:nvCxnSpPr>
        <p:spPr>
          <a:xfrm>
            <a:off x="10089498" y="4391680"/>
            <a:ext cx="1" cy="100322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1EB3A7D7-DE27-764E-87B1-51383F1119B8}"/>
              </a:ext>
            </a:extLst>
          </p:cNvPr>
          <p:cNvCxnSpPr>
            <a:cxnSpLocks/>
          </p:cNvCxnSpPr>
          <p:nvPr/>
        </p:nvCxnSpPr>
        <p:spPr>
          <a:xfrm flipH="1" flipV="1">
            <a:off x="10038523" y="3070504"/>
            <a:ext cx="2" cy="10499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121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E261-CBED-A84E-BFCE-4F8C696C6C5E}"/>
              </a:ext>
            </a:extLst>
          </p:cNvPr>
          <p:cNvSpPr>
            <a:spLocks noGrp="1"/>
          </p:cNvSpPr>
          <p:nvPr>
            <p:ph type="title"/>
          </p:nvPr>
        </p:nvSpPr>
        <p:spPr/>
        <p:txBody>
          <a:bodyPr/>
          <a:lstStyle/>
          <a:p>
            <a:r>
              <a:rPr lang="en-US" dirty="0"/>
              <a:t>Required Training Experiences</a:t>
            </a:r>
          </a:p>
        </p:txBody>
      </p:sp>
      <p:graphicFrame>
        <p:nvGraphicFramePr>
          <p:cNvPr id="7" name="Diagram 6">
            <a:extLst>
              <a:ext uri="{FF2B5EF4-FFF2-40B4-BE49-F238E27FC236}">
                <a16:creationId xmlns:a16="http://schemas.microsoft.com/office/drawing/2014/main" id="{1FD70E6F-A4C5-F146-B2D3-BCA8D36F46F0}"/>
              </a:ext>
            </a:extLst>
          </p:cNvPr>
          <p:cNvGraphicFramePr/>
          <p:nvPr>
            <p:extLst>
              <p:ext uri="{D42A27DB-BD31-4B8C-83A1-F6EECF244321}">
                <p14:modId xmlns:p14="http://schemas.microsoft.com/office/powerpoint/2010/main" val="3054882133"/>
              </p:ext>
            </p:extLst>
          </p:nvPr>
        </p:nvGraphicFramePr>
        <p:xfrm>
          <a:off x="2785036" y="1667435"/>
          <a:ext cx="7354047" cy="4818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ircular Arrow 7">
            <a:extLst>
              <a:ext uri="{FF2B5EF4-FFF2-40B4-BE49-F238E27FC236}">
                <a16:creationId xmlns:a16="http://schemas.microsoft.com/office/drawing/2014/main" id="{2A0D0330-9246-BF4A-A9D5-E9A774A8493A}"/>
              </a:ext>
            </a:extLst>
          </p:cNvPr>
          <p:cNvSpPr/>
          <p:nvPr/>
        </p:nvSpPr>
        <p:spPr>
          <a:xfrm rot="16200000">
            <a:off x="2610223" y="3571574"/>
            <a:ext cx="810090" cy="704426"/>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38F9D1F7-49F1-0A41-852F-900A9C1D9960}"/>
              </a:ext>
            </a:extLst>
          </p:cNvPr>
          <p:cNvSpPr txBox="1"/>
          <p:nvPr/>
        </p:nvSpPr>
        <p:spPr>
          <a:xfrm>
            <a:off x="8530935" y="2475889"/>
            <a:ext cx="332509" cy="369332"/>
          </a:xfrm>
          <a:prstGeom prst="rect">
            <a:avLst/>
          </a:prstGeom>
          <a:noFill/>
        </p:spPr>
        <p:txBody>
          <a:bodyPr wrap="square" rtlCol="0">
            <a:spAutoFit/>
          </a:bodyPr>
          <a:lstStyle/>
          <a:p>
            <a:r>
              <a:rPr lang="en-US" dirty="0"/>
              <a:t>1</a:t>
            </a:r>
          </a:p>
        </p:txBody>
      </p:sp>
      <p:sp>
        <p:nvSpPr>
          <p:cNvPr id="10" name="TextBox 9">
            <a:extLst>
              <a:ext uri="{FF2B5EF4-FFF2-40B4-BE49-F238E27FC236}">
                <a16:creationId xmlns:a16="http://schemas.microsoft.com/office/drawing/2014/main" id="{C282AB7A-FDF3-7A4D-B370-D8648B84C51F}"/>
              </a:ext>
            </a:extLst>
          </p:cNvPr>
          <p:cNvSpPr txBox="1"/>
          <p:nvPr/>
        </p:nvSpPr>
        <p:spPr>
          <a:xfrm>
            <a:off x="8530935" y="5189166"/>
            <a:ext cx="332509" cy="369332"/>
          </a:xfrm>
          <a:prstGeom prst="rect">
            <a:avLst/>
          </a:prstGeom>
          <a:noFill/>
        </p:spPr>
        <p:txBody>
          <a:bodyPr wrap="square" rtlCol="0">
            <a:spAutoFit/>
          </a:bodyPr>
          <a:lstStyle/>
          <a:p>
            <a:r>
              <a:rPr lang="en-US" dirty="0"/>
              <a:t>2</a:t>
            </a:r>
          </a:p>
        </p:txBody>
      </p:sp>
      <p:sp>
        <p:nvSpPr>
          <p:cNvPr id="11" name="TextBox 10">
            <a:extLst>
              <a:ext uri="{FF2B5EF4-FFF2-40B4-BE49-F238E27FC236}">
                <a16:creationId xmlns:a16="http://schemas.microsoft.com/office/drawing/2014/main" id="{B0183CF1-D78E-B84F-BA65-9C72C4BD2C37}"/>
              </a:ext>
            </a:extLst>
          </p:cNvPr>
          <p:cNvSpPr txBox="1"/>
          <p:nvPr/>
        </p:nvSpPr>
        <p:spPr>
          <a:xfrm>
            <a:off x="4094017" y="5189166"/>
            <a:ext cx="332509" cy="369332"/>
          </a:xfrm>
          <a:prstGeom prst="rect">
            <a:avLst/>
          </a:prstGeom>
          <a:noFill/>
        </p:spPr>
        <p:txBody>
          <a:bodyPr wrap="square" rtlCol="0">
            <a:spAutoFit/>
          </a:bodyPr>
          <a:lstStyle/>
          <a:p>
            <a:r>
              <a:rPr lang="en-US" dirty="0"/>
              <a:t>3</a:t>
            </a:r>
          </a:p>
        </p:txBody>
      </p:sp>
      <p:sp>
        <p:nvSpPr>
          <p:cNvPr id="12" name="TextBox 11">
            <a:extLst>
              <a:ext uri="{FF2B5EF4-FFF2-40B4-BE49-F238E27FC236}">
                <a16:creationId xmlns:a16="http://schemas.microsoft.com/office/drawing/2014/main" id="{4BE06974-71D7-D941-8944-9973AD3B9AA0}"/>
              </a:ext>
            </a:extLst>
          </p:cNvPr>
          <p:cNvSpPr txBox="1"/>
          <p:nvPr/>
        </p:nvSpPr>
        <p:spPr>
          <a:xfrm>
            <a:off x="4094016" y="2475889"/>
            <a:ext cx="332509"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293939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8E2CDCC-2357-0C4C-BD39-31397D73F102}"/>
              </a:ext>
            </a:extLst>
          </p:cNvPr>
          <p:cNvSpPr>
            <a:spLocks noGrp="1"/>
          </p:cNvSpPr>
          <p:nvPr>
            <p:ph type="title"/>
          </p:nvPr>
        </p:nvSpPr>
        <p:spPr>
          <a:xfrm>
            <a:off x="640081" y="791570"/>
            <a:ext cx="4018839" cy="5262390"/>
          </a:xfrm>
        </p:spPr>
        <p:txBody>
          <a:bodyPr anchor="ctr">
            <a:normAutofit/>
          </a:bodyPr>
          <a:lstStyle/>
          <a:p>
            <a:pPr algn="r"/>
            <a:r>
              <a:rPr lang="en-US" sz="5400" dirty="0">
                <a:solidFill>
                  <a:schemeClr val="bg2"/>
                </a:solidFill>
              </a:rPr>
              <a:t>Entrustable Professional Activities (EPAs)</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C652ADB-D83F-B642-9AA3-5AE2993020DF}"/>
              </a:ext>
            </a:extLst>
          </p:cNvPr>
          <p:cNvSpPr>
            <a:spLocks noGrp="1"/>
          </p:cNvSpPr>
          <p:nvPr>
            <p:ph idx="1"/>
          </p:nvPr>
        </p:nvSpPr>
        <p:spPr>
          <a:xfrm>
            <a:off x="6096000" y="1209582"/>
            <a:ext cx="5673634" cy="5262390"/>
          </a:xfrm>
        </p:spPr>
        <p:txBody>
          <a:bodyPr anchor="ctr">
            <a:normAutofit/>
          </a:bodyPr>
          <a:lstStyle/>
          <a:p>
            <a:r>
              <a:rPr lang="en-US" sz="2400" dirty="0"/>
              <a:t>The defined knowledge and skills a resident must acquire during each stage of training</a:t>
            </a:r>
          </a:p>
          <a:p>
            <a:pPr marL="530352" lvl="1" indent="0">
              <a:buNone/>
            </a:pPr>
            <a:endParaRPr lang="en-US" sz="1800" dirty="0"/>
          </a:p>
          <a:p>
            <a:endParaRPr lang="en-US" sz="1800" dirty="0"/>
          </a:p>
        </p:txBody>
      </p:sp>
    </p:spTree>
    <p:extLst>
      <p:ext uri="{BB962C8B-B14F-4D97-AF65-F5344CB8AC3E}">
        <p14:creationId xmlns:p14="http://schemas.microsoft.com/office/powerpoint/2010/main" val="150417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7F499-E1CF-254E-928D-51AAC8B2335A}"/>
              </a:ext>
            </a:extLst>
          </p:cNvPr>
          <p:cNvSpPr>
            <a:spLocks noGrp="1"/>
          </p:cNvSpPr>
          <p:nvPr>
            <p:ph type="title"/>
          </p:nvPr>
        </p:nvSpPr>
        <p:spPr>
          <a:xfrm>
            <a:off x="784743" y="685800"/>
            <a:ext cx="5958837" cy="1485900"/>
          </a:xfrm>
        </p:spPr>
        <p:txBody>
          <a:bodyPr>
            <a:normAutofit/>
          </a:bodyPr>
          <a:lstStyle/>
          <a:p>
            <a:r>
              <a:rPr lang="en-US" dirty="0"/>
              <a:t>Entrustable Professional Activities (EPAs)</a:t>
            </a:r>
          </a:p>
        </p:txBody>
      </p:sp>
      <p:sp>
        <p:nvSpPr>
          <p:cNvPr id="3" name="Content Placeholder 2">
            <a:extLst>
              <a:ext uri="{FF2B5EF4-FFF2-40B4-BE49-F238E27FC236}">
                <a16:creationId xmlns:a16="http://schemas.microsoft.com/office/drawing/2014/main" id="{DB290895-7D90-7C4B-A3EF-F6AB158B7292}"/>
              </a:ext>
            </a:extLst>
          </p:cNvPr>
          <p:cNvSpPr>
            <a:spLocks noGrp="1"/>
          </p:cNvSpPr>
          <p:nvPr>
            <p:ph idx="1"/>
          </p:nvPr>
        </p:nvSpPr>
        <p:spPr>
          <a:xfrm>
            <a:off x="529273" y="2286000"/>
            <a:ext cx="6214307" cy="3581400"/>
          </a:xfrm>
        </p:spPr>
        <p:txBody>
          <a:bodyPr>
            <a:normAutofit/>
          </a:bodyPr>
          <a:lstStyle/>
          <a:p>
            <a:endParaRPr lang="en-US" sz="2400" dirty="0"/>
          </a:p>
          <a:p>
            <a:r>
              <a:rPr lang="en-US" sz="2400" dirty="0"/>
              <a:t>Can be broken down into smaller, component parts, called Developmental Milestones</a:t>
            </a:r>
          </a:p>
          <a:p>
            <a:pPr lvl="1"/>
            <a:r>
              <a:rPr lang="en-US" sz="2400" dirty="0"/>
              <a:t>written in CanMEDS language</a:t>
            </a:r>
          </a:p>
        </p:txBody>
      </p:sp>
      <p:sp>
        <p:nvSpPr>
          <p:cNvPr id="19" name="Rectangle 15">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EPA Milestone Logo.jpg">
            <a:extLst>
              <a:ext uri="{FF2B5EF4-FFF2-40B4-BE49-F238E27FC236}">
                <a16:creationId xmlns:a16="http://schemas.microsoft.com/office/drawing/2014/main" id="{6A952A96-7759-C548-8166-1AC3EAC965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73" b="90343" l="8723" r="90654">
                        <a14:foregroundMark x1="56075" y1="4984" x2="56075" y2="4984"/>
                        <a14:foregroundMark x1="51402" y1="75078" x2="51402" y2="75078"/>
                        <a14:foregroundMark x1="51402" y1="77259" x2="51402" y2="77259"/>
                        <a14:foregroundMark x1="50779" y1="74766" x2="50779" y2="74766"/>
                        <a14:foregroundMark x1="47040" y1="86293" x2="47040" y2="86293"/>
                        <a14:foregroundMark x1="46417" y1="88785" x2="46417" y2="88785"/>
                        <a14:foregroundMark x1="47352" y1="88785" x2="47352" y2="88785"/>
                        <a14:foregroundMark x1="50156" y1="87227" x2="50156" y2="87227"/>
                        <a14:foregroundMark x1="51713" y1="86604" x2="51713" y2="86604"/>
                        <a14:foregroundMark x1="50156" y1="90031" x2="50156" y2="90031"/>
                        <a14:foregroundMark x1="53894" y1="90031" x2="53894" y2="90031"/>
                        <a14:foregroundMark x1="55452" y1="90031" x2="55452" y2="90031"/>
                        <a14:foregroundMark x1="57009" y1="90343" x2="57009" y2="90343"/>
                        <a14:foregroundMark x1="9969" y1="19003" x2="9969" y2="19003"/>
                        <a14:foregroundMark x1="8723" y1="20561" x2="8723" y2="20561"/>
                        <a14:foregroundMark x1="90031" y1="19938" x2="90031" y2="19938"/>
                        <a14:foregroundMark x1="90654" y1="19003" x2="90654" y2="19003"/>
                      </a14:backgroundRemoval>
                    </a14:imgEffect>
                  </a14:imgLayer>
                </a14:imgProps>
              </a:ext>
              <a:ext uri="{28A0092B-C50C-407E-A947-70E740481C1C}">
                <a14:useLocalDpi xmlns:a14="http://schemas.microsoft.com/office/drawing/2010/main" val="0"/>
              </a:ext>
            </a:extLst>
          </a:blip>
          <a:stretch>
            <a:fillRect/>
          </a:stretch>
        </p:blipFill>
        <p:spPr>
          <a:xfrm>
            <a:off x="7974982" y="1668026"/>
            <a:ext cx="3687745" cy="3687745"/>
          </a:xfrm>
          <a:prstGeom prst="rect">
            <a:avLst/>
          </a:prstGeom>
        </p:spPr>
      </p:pic>
    </p:spTree>
    <p:extLst>
      <p:ext uri="{BB962C8B-B14F-4D97-AF65-F5344CB8AC3E}">
        <p14:creationId xmlns:p14="http://schemas.microsoft.com/office/powerpoint/2010/main" val="305217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7036A4E-4F96-9640-AFDA-15475FBC02EB}"/>
              </a:ext>
            </a:extLst>
          </p:cNvPr>
          <p:cNvSpPr>
            <a:spLocks noGrp="1"/>
          </p:cNvSpPr>
          <p:nvPr>
            <p:ph type="title"/>
          </p:nvPr>
        </p:nvSpPr>
        <p:spPr>
          <a:xfrm>
            <a:off x="953589" y="685800"/>
            <a:ext cx="10789919" cy="1485900"/>
          </a:xfrm>
        </p:spPr>
        <p:txBody>
          <a:bodyPr>
            <a:noAutofit/>
          </a:bodyPr>
          <a:lstStyle/>
          <a:p>
            <a:r>
              <a:rPr lang="en-US" sz="3600" dirty="0">
                <a:solidFill>
                  <a:schemeClr val="accent1"/>
                </a:solidFill>
              </a:rPr>
              <a:t>EPA F3:</a:t>
            </a:r>
            <a:endParaRPr lang="en-US" sz="3600" dirty="0"/>
          </a:p>
        </p:txBody>
      </p:sp>
      <p:sp>
        <p:nvSpPr>
          <p:cNvPr id="16" name="Text Placeholder 15">
            <a:extLst>
              <a:ext uri="{FF2B5EF4-FFF2-40B4-BE49-F238E27FC236}">
                <a16:creationId xmlns:a16="http://schemas.microsoft.com/office/drawing/2014/main" id="{7AFDE6FB-2AFE-D04F-B875-45D88EB14C60}"/>
              </a:ext>
            </a:extLst>
          </p:cNvPr>
          <p:cNvSpPr>
            <a:spLocks noGrp="1"/>
          </p:cNvSpPr>
          <p:nvPr>
            <p:ph type="body" sz="quarter" idx="3"/>
          </p:nvPr>
        </p:nvSpPr>
        <p:spPr>
          <a:xfrm>
            <a:off x="1146346" y="2612570"/>
            <a:ext cx="4565351" cy="526604"/>
          </a:xfrm>
        </p:spPr>
        <p:txBody>
          <a:bodyPr/>
          <a:lstStyle/>
          <a:p>
            <a:r>
              <a:rPr lang="en-US" dirty="0">
                <a:solidFill>
                  <a:schemeClr val="accent1"/>
                </a:solidFill>
              </a:rPr>
              <a:t>Developmental Milestones:</a:t>
            </a:r>
          </a:p>
        </p:txBody>
      </p:sp>
      <p:sp>
        <p:nvSpPr>
          <p:cNvPr id="17" name="Content Placeholder 16">
            <a:extLst>
              <a:ext uri="{FF2B5EF4-FFF2-40B4-BE49-F238E27FC236}">
                <a16:creationId xmlns:a16="http://schemas.microsoft.com/office/drawing/2014/main" id="{AEFA188E-1F00-AE44-A976-BA210EBC816A}"/>
              </a:ext>
            </a:extLst>
          </p:cNvPr>
          <p:cNvSpPr>
            <a:spLocks noGrp="1"/>
          </p:cNvSpPr>
          <p:nvPr>
            <p:ph sz="quarter" idx="4"/>
          </p:nvPr>
        </p:nvSpPr>
        <p:spPr>
          <a:xfrm>
            <a:off x="1417437" y="3139174"/>
            <a:ext cx="10326071" cy="3379192"/>
          </a:xfrm>
        </p:spPr>
        <p:txBody>
          <a:bodyPr>
            <a:normAutofit fontScale="92500" lnSpcReduction="10000"/>
          </a:bodyPr>
          <a:lstStyle/>
          <a:p>
            <a:r>
              <a:rPr lang="en-US" dirty="0"/>
              <a:t>ME: Develop &amp; implement management plans that consider all of the patient’s health problems and context.</a:t>
            </a:r>
          </a:p>
          <a:p>
            <a:r>
              <a:rPr lang="en-US" dirty="0"/>
              <a:t>ME: Describe the indications, contraindications, risks, and alternatives for a given treatment plan.</a:t>
            </a:r>
          </a:p>
          <a:p>
            <a:r>
              <a:rPr lang="en-US" dirty="0"/>
              <a:t>COM: Document clinical encounters to adequately convey clinical reasoning and the rationale for decisions.</a:t>
            </a:r>
          </a:p>
          <a:p>
            <a:r>
              <a:rPr lang="en-US" dirty="0"/>
              <a:t>COL: Consult as needed with other health care professionals, including other physicians.</a:t>
            </a:r>
          </a:p>
          <a:p>
            <a:r>
              <a:rPr lang="en-US" dirty="0"/>
              <a:t>HA: Demonstrate an approach to working with patients to advocate for health services or resources</a:t>
            </a:r>
          </a:p>
          <a:p>
            <a:r>
              <a:rPr lang="en-US" dirty="0"/>
              <a:t>P: Integrate appropriate components and aspects of mental health law into practice.</a:t>
            </a:r>
          </a:p>
          <a:p>
            <a:endParaRPr lang="en-US" dirty="0"/>
          </a:p>
          <a:p>
            <a:endParaRPr lang="en-US" dirty="0"/>
          </a:p>
        </p:txBody>
      </p:sp>
      <p:sp>
        <p:nvSpPr>
          <p:cNvPr id="5" name="Title 12">
            <a:extLst>
              <a:ext uri="{FF2B5EF4-FFF2-40B4-BE49-F238E27FC236}">
                <a16:creationId xmlns:a16="http://schemas.microsoft.com/office/drawing/2014/main" id="{32593DA2-C7DE-C647-85EE-EB9E5456C037}"/>
              </a:ext>
            </a:extLst>
          </p:cNvPr>
          <p:cNvSpPr txBox="1">
            <a:spLocks/>
          </p:cNvSpPr>
          <p:nvPr/>
        </p:nvSpPr>
        <p:spPr>
          <a:xfrm>
            <a:off x="701040" y="685800"/>
            <a:ext cx="10789919" cy="148590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600" dirty="0">
                <a:solidFill>
                  <a:schemeClr val="accent1"/>
                </a:solidFill>
              </a:rPr>
              <a:t>EPA F3:</a:t>
            </a:r>
            <a:r>
              <a:rPr lang="en-US" sz="3600" dirty="0"/>
              <a:t>  Developing and implementing management plans for patients with psychiatric presentations of low to medium complexity.</a:t>
            </a:r>
          </a:p>
        </p:txBody>
      </p:sp>
    </p:spTree>
    <p:extLst>
      <p:ext uri="{BB962C8B-B14F-4D97-AF65-F5344CB8AC3E}">
        <p14:creationId xmlns:p14="http://schemas.microsoft.com/office/powerpoint/2010/main" val="401263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5" grpId="1"/>
    </p:bldLst>
  </p:timing>
</p:sld>
</file>

<file path=ppt/theme/theme1.xml><?xml version="1.0" encoding="utf-8"?>
<a:theme xmlns:a="http://schemas.openxmlformats.org/drawingml/2006/main" name="Crop">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1516</Words>
  <Application>Microsoft Macintosh PowerPoint</Application>
  <PresentationFormat>Widescreen</PresentationFormat>
  <Paragraphs>269</Paragraphs>
  <Slides>43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Franklin Gothic Book</vt:lpstr>
      <vt:lpstr>Crop</vt:lpstr>
      <vt:lpstr>What about ME in CBME?</vt:lpstr>
      <vt:lpstr>PowerPoint Presentation</vt:lpstr>
      <vt:lpstr>The Basics of CBME</vt:lpstr>
      <vt:lpstr>Required Training Experiences</vt:lpstr>
      <vt:lpstr>PowerPoint Presentation</vt:lpstr>
      <vt:lpstr>Required Training Experiences</vt:lpstr>
      <vt:lpstr>Entrustable Professional Activities (EPAs)</vt:lpstr>
      <vt:lpstr>Entrustable Professional Activities (EPAs)</vt:lpstr>
      <vt:lpstr>EPA F3:</vt:lpstr>
      <vt:lpstr>Assessment of the EPAs</vt:lpstr>
      <vt:lpstr>PowerPoint Presentation</vt:lpstr>
      <vt:lpstr>So, you are going to be supervising a resident…</vt:lpstr>
      <vt:lpstr>Supervisors’ Steps</vt:lpstr>
      <vt:lpstr>PowerPoint Presentation</vt:lpstr>
      <vt:lpstr>PowerPoint Presentation</vt:lpstr>
      <vt:lpstr>Supervisor’s Steps</vt:lpstr>
      <vt:lpstr>Supervisor’s Steps</vt:lpstr>
      <vt:lpstr>Supervisor’s Steps</vt:lpstr>
      <vt:lpstr>Supervisor’s Steps</vt:lpstr>
      <vt:lpstr>Completing the WBA on MedSIS</vt:lpstr>
      <vt:lpstr>What if the  unexpected happens?</vt:lpstr>
      <vt:lpstr>Let’s not throw the baby out with the bathwater</vt:lpstr>
      <vt:lpstr>Supervisors’ Steps</vt:lpstr>
      <vt:lpstr>Example One:</vt:lpstr>
      <vt:lpstr>Example Two:</vt:lpstr>
      <vt:lpstr>PowerPoint Presentation</vt:lpstr>
      <vt:lpstr>Example Three:</vt:lpstr>
      <vt:lpstr>PowerPoint Presentation</vt:lpstr>
      <vt:lpstr>Where do the residents come in?</vt:lpstr>
      <vt:lpstr>Residents’ Toolkits</vt:lpstr>
      <vt:lpstr>Residents’ Toolkits</vt:lpstr>
      <vt:lpstr>Residents’ Toolkits</vt:lpstr>
      <vt:lpstr>Residents’ Toolkits</vt:lpstr>
      <vt:lpstr>What happens with the assessments?</vt:lpstr>
      <vt:lpstr>PowerPoint Presentation</vt:lpstr>
      <vt:lpstr>PowerPoint Presentation</vt:lpstr>
      <vt:lpstr>Competence Committee Reviews</vt:lpstr>
      <vt:lpstr>Questions?</vt:lpstr>
      <vt:lpstr>Extra Slides</vt:lpstr>
      <vt:lpstr>Example Four: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am I  in CBME?</dc:title>
  <dc:creator>JoAnn Corey</dc:creator>
  <cp:lastModifiedBy>JoAnn Corey</cp:lastModifiedBy>
  <cp:revision>75</cp:revision>
  <dcterms:created xsi:type="dcterms:W3CDTF">2019-10-01T00:47:05Z</dcterms:created>
  <dcterms:modified xsi:type="dcterms:W3CDTF">2021-02-06T11:54:25Z</dcterms:modified>
</cp:coreProperties>
</file>