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16.xml" ContentType="application/vnd.openxmlformats-officedocument.presentationml.notesSlide+xml"/>
  <Override PartName="/ppt/tags/tag2.xml" ContentType="application/vnd.openxmlformats-officedocument.presentationml.tags+xml"/>
  <Override PartName="/ppt/notesSlides/notesSlide17.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8"/>
  </p:notesMasterIdLst>
  <p:sldIdLst>
    <p:sldId id="257" r:id="rId2"/>
    <p:sldId id="467" r:id="rId3"/>
    <p:sldId id="468" r:id="rId4"/>
    <p:sldId id="256" r:id="rId5"/>
    <p:sldId id="258" r:id="rId6"/>
    <p:sldId id="450" r:id="rId7"/>
    <p:sldId id="356" r:id="rId8"/>
    <p:sldId id="482" r:id="rId9"/>
    <p:sldId id="475" r:id="rId10"/>
    <p:sldId id="262" r:id="rId11"/>
    <p:sldId id="474" r:id="rId12"/>
    <p:sldId id="451" r:id="rId13"/>
    <p:sldId id="605" r:id="rId14"/>
    <p:sldId id="607" r:id="rId15"/>
    <p:sldId id="608" r:id="rId16"/>
    <p:sldId id="615" r:id="rId17"/>
    <p:sldId id="472" r:id="rId18"/>
    <p:sldId id="478" r:id="rId19"/>
    <p:sldId id="564" r:id="rId20"/>
    <p:sldId id="446" r:id="rId21"/>
    <p:sldId id="453" r:id="rId22"/>
    <p:sldId id="454" r:id="rId23"/>
    <p:sldId id="455" r:id="rId24"/>
    <p:sldId id="458" r:id="rId25"/>
    <p:sldId id="459" r:id="rId26"/>
    <p:sldId id="477" r:id="rId27"/>
    <p:sldId id="473" r:id="rId28"/>
    <p:sldId id="616" r:id="rId29"/>
    <p:sldId id="617" r:id="rId30"/>
    <p:sldId id="618" r:id="rId31"/>
    <p:sldId id="456" r:id="rId32"/>
    <p:sldId id="470" r:id="rId33"/>
    <p:sldId id="599" r:id="rId34"/>
    <p:sldId id="601" r:id="rId35"/>
    <p:sldId id="479" r:id="rId36"/>
    <p:sldId id="593" r:id="rId37"/>
    <p:sldId id="264" r:id="rId38"/>
    <p:sldId id="265" r:id="rId39"/>
    <p:sldId id="405" r:id="rId40"/>
    <p:sldId id="598" r:id="rId41"/>
    <p:sldId id="620" r:id="rId42"/>
    <p:sldId id="619" r:id="rId43"/>
    <p:sldId id="267" r:id="rId44"/>
    <p:sldId id="350" r:id="rId45"/>
    <p:sldId id="606" r:id="rId46"/>
    <p:sldId id="471"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FE1F9"/>
    <a:srgbClr val="FF9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652"/>
    <p:restoredTop sz="94659"/>
  </p:normalViewPr>
  <p:slideViewPr>
    <p:cSldViewPr snapToGrid="0" snapToObjects="1">
      <p:cViewPr varScale="1">
        <p:scale>
          <a:sx n="105" d="100"/>
          <a:sy n="105" d="100"/>
        </p:scale>
        <p:origin x="1184"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image" Target="../media/image8.jpeg"/></Relationships>
</file>

<file path=ppt/diagrams/_rels/data10.xml.rels><?xml version="1.0" encoding="UTF-8" standalone="yes"?>
<Relationships xmlns="http://schemas.openxmlformats.org/package/2006/relationships"><Relationship Id="rId1" Type="http://schemas.openxmlformats.org/officeDocument/2006/relationships/image" Target="../media/image24.jpg"/></Relationships>
</file>

<file path=ppt/diagrams/_rels/data15.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s>
</file>

<file path=ppt/diagrams/_rels/data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svg"/><Relationship Id="rId1" Type="http://schemas.openxmlformats.org/officeDocument/2006/relationships/image" Target="../media/image49.png"/><Relationship Id="rId4" Type="http://schemas.openxmlformats.org/officeDocument/2006/relationships/image" Target="../media/image52.svg"/></Relationships>
</file>

<file path=ppt/diagrams/_rels/data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1.jpeg"/><Relationship Id="rId1" Type="http://schemas.openxmlformats.org/officeDocument/2006/relationships/image" Target="../media/image10.gif"/><Relationship Id="rId4" Type="http://schemas.openxmlformats.org/officeDocument/2006/relationships/image" Target="../media/image9.jpeg"/></Relationships>
</file>

<file path=ppt/diagrams/_rels/data4.xml.rels><?xml version="1.0" encoding="UTF-8" standalone="yes"?>
<Relationships xmlns="http://schemas.openxmlformats.org/package/2006/relationships"><Relationship Id="rId1" Type="http://schemas.openxmlformats.org/officeDocument/2006/relationships/image" Target="../media/image17.jpeg"/></Relationships>
</file>

<file path=ppt/diagrams/_rels/drawing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image" Target="../media/image8.jpeg"/></Relationships>
</file>

<file path=ppt/diagrams/_rels/drawing10.xml.rels><?xml version="1.0" encoding="UTF-8" standalone="yes"?>
<Relationships xmlns="http://schemas.openxmlformats.org/package/2006/relationships"><Relationship Id="rId1" Type="http://schemas.openxmlformats.org/officeDocument/2006/relationships/image" Target="../media/image24.jpg"/></Relationships>
</file>

<file path=ppt/diagrams/_rels/drawing15.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s>
</file>

<file path=ppt/diagrams/_rels/drawing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svg"/><Relationship Id="rId1" Type="http://schemas.openxmlformats.org/officeDocument/2006/relationships/image" Target="../media/image49.png"/><Relationship Id="rId4" Type="http://schemas.openxmlformats.org/officeDocument/2006/relationships/image" Target="../media/image52.svg"/></Relationships>
</file>

<file path=ppt/diagrams/_rels/drawing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1.jpeg"/><Relationship Id="rId1" Type="http://schemas.openxmlformats.org/officeDocument/2006/relationships/image" Target="../media/image10.gif"/><Relationship Id="rId4" Type="http://schemas.openxmlformats.org/officeDocument/2006/relationships/image" Target="../media/image9.jpeg"/></Relationships>
</file>

<file path=ppt/diagrams/_rels/drawing4.xml.rels><?xml version="1.0" encoding="UTF-8" standalone="yes"?>
<Relationships xmlns="http://schemas.openxmlformats.org/package/2006/relationships"><Relationship Id="rId1" Type="http://schemas.openxmlformats.org/officeDocument/2006/relationships/image" Target="../media/image17.jpe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18/5/colors/Iconchunking_neutralicon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419B43A-76A5-4332-B670-54EAE9130FDE}" type="doc">
      <dgm:prSet loTypeId="urn:microsoft.com/office/officeart/2005/8/layout/vList4#2" loCatId="list" qsTypeId="urn:microsoft.com/office/officeart/2005/8/quickstyle/simple1" qsCatId="simple" csTypeId="urn:microsoft.com/office/officeart/2005/8/colors/colorful4" csCatId="colorful" phldr="1"/>
      <dgm:spPr/>
      <dgm:t>
        <a:bodyPr/>
        <a:lstStyle/>
        <a:p>
          <a:endParaRPr lang="en-CA"/>
        </a:p>
      </dgm:t>
    </dgm:pt>
    <dgm:pt modelId="{737891D8-3F95-4D8C-83BA-FE5B2108043D}">
      <dgm:prSet phldrT="[Text]"/>
      <dgm:spPr/>
      <dgm:t>
        <a:bodyPr/>
        <a:lstStyle/>
        <a:p>
          <a:r>
            <a:rPr lang="en-CA" dirty="0"/>
            <a:t>12:30 – 2:00 pm</a:t>
          </a:r>
        </a:p>
      </dgm:t>
    </dgm:pt>
    <dgm:pt modelId="{A5FE16B5-343D-4021-8E07-B8D4D4584AD9}" type="parTrans" cxnId="{CAC05BA1-1181-4BCC-97A8-A887210C06B1}">
      <dgm:prSet/>
      <dgm:spPr/>
      <dgm:t>
        <a:bodyPr/>
        <a:lstStyle/>
        <a:p>
          <a:endParaRPr lang="en-CA"/>
        </a:p>
      </dgm:t>
    </dgm:pt>
    <dgm:pt modelId="{D9EE2F7F-4F3B-4910-84C4-4BB5A71BB394}" type="sibTrans" cxnId="{CAC05BA1-1181-4BCC-97A8-A887210C06B1}">
      <dgm:prSet/>
      <dgm:spPr/>
      <dgm:t>
        <a:bodyPr/>
        <a:lstStyle/>
        <a:p>
          <a:endParaRPr lang="en-CA"/>
        </a:p>
      </dgm:t>
    </dgm:pt>
    <dgm:pt modelId="{C7874313-2028-432E-96D8-6561ABE5F869}">
      <dgm:prSet phldrT="[Text]"/>
      <dgm:spPr/>
      <dgm:t>
        <a:bodyPr/>
        <a:lstStyle/>
        <a:p>
          <a:r>
            <a:rPr lang="en-CA" b="1" dirty="0"/>
            <a:t>Academic  Enrichment Session</a:t>
          </a:r>
        </a:p>
      </dgm:t>
    </dgm:pt>
    <dgm:pt modelId="{8C5B3F9E-EFD2-40B4-B2D8-9A5220C5E3C0}" type="parTrans" cxnId="{9DD55FD9-D5EB-49A3-83D8-7018EE1C81C6}">
      <dgm:prSet/>
      <dgm:spPr/>
      <dgm:t>
        <a:bodyPr/>
        <a:lstStyle/>
        <a:p>
          <a:endParaRPr lang="en-CA"/>
        </a:p>
      </dgm:t>
    </dgm:pt>
    <dgm:pt modelId="{10AC0846-AF7E-4536-8DA7-DBA69693CD77}" type="sibTrans" cxnId="{9DD55FD9-D5EB-49A3-83D8-7018EE1C81C6}">
      <dgm:prSet/>
      <dgm:spPr/>
      <dgm:t>
        <a:bodyPr/>
        <a:lstStyle/>
        <a:p>
          <a:endParaRPr lang="en-CA"/>
        </a:p>
      </dgm:t>
    </dgm:pt>
    <dgm:pt modelId="{B728E64F-7C69-4A3C-B487-2E3D9AFED4B6}">
      <dgm:prSet phldrT="[Text]"/>
      <dgm:spPr/>
      <dgm:t>
        <a:bodyPr/>
        <a:lstStyle/>
        <a:p>
          <a:r>
            <a:rPr lang="en-CA" dirty="0"/>
            <a:t>PRAM; Evidence Based </a:t>
          </a:r>
          <a:r>
            <a:rPr lang="en-CA" dirty="0" err="1"/>
            <a:t>Rnds</a:t>
          </a:r>
          <a:r>
            <a:rPr lang="en-CA" dirty="0"/>
            <a:t>; Interviewing Skills; </a:t>
          </a:r>
          <a:r>
            <a:rPr lang="en-CA" dirty="0" err="1"/>
            <a:t>OSCE</a:t>
          </a:r>
          <a:r>
            <a:rPr lang="en-CA" dirty="0"/>
            <a:t> Prep; Complex Case </a:t>
          </a:r>
          <a:r>
            <a:rPr lang="en-CA" dirty="0" err="1"/>
            <a:t>Rnds</a:t>
          </a:r>
          <a:r>
            <a:rPr lang="en-CA" dirty="0"/>
            <a:t> </a:t>
          </a:r>
        </a:p>
      </dgm:t>
    </dgm:pt>
    <dgm:pt modelId="{01BCF7E0-DA28-4996-BBF6-525E7C6AD358}" type="parTrans" cxnId="{00CFF62F-4071-4029-A8C9-7FE89ABA3A69}">
      <dgm:prSet/>
      <dgm:spPr/>
      <dgm:t>
        <a:bodyPr/>
        <a:lstStyle/>
        <a:p>
          <a:endParaRPr lang="en-CA"/>
        </a:p>
      </dgm:t>
    </dgm:pt>
    <dgm:pt modelId="{A97A9E13-1BFF-4A10-BFFF-93BC97E2C23B}" type="sibTrans" cxnId="{00CFF62F-4071-4029-A8C9-7FE89ABA3A69}">
      <dgm:prSet/>
      <dgm:spPr/>
      <dgm:t>
        <a:bodyPr/>
        <a:lstStyle/>
        <a:p>
          <a:endParaRPr lang="en-CA"/>
        </a:p>
      </dgm:t>
    </dgm:pt>
    <dgm:pt modelId="{0176E6A1-17F1-4121-9E9E-9CBCC0EACC5B}">
      <dgm:prSet/>
      <dgm:spPr/>
      <dgm:t>
        <a:bodyPr/>
        <a:lstStyle/>
        <a:p>
          <a:r>
            <a:rPr lang="en-CA" dirty="0"/>
            <a:t>2:30– 4:30 pm</a:t>
          </a:r>
        </a:p>
      </dgm:t>
    </dgm:pt>
    <dgm:pt modelId="{A0976B9D-AA86-4030-B40A-7DBF9A2AE0E8}" type="parTrans" cxnId="{C6F9E2A7-D233-444E-85CB-B604154D68E7}">
      <dgm:prSet/>
      <dgm:spPr/>
      <dgm:t>
        <a:bodyPr/>
        <a:lstStyle/>
        <a:p>
          <a:endParaRPr lang="en-CA"/>
        </a:p>
      </dgm:t>
    </dgm:pt>
    <dgm:pt modelId="{16096C33-C4BB-4DC7-95B4-EB4FB0BB97AB}" type="sibTrans" cxnId="{C6F9E2A7-D233-444E-85CB-B604154D68E7}">
      <dgm:prSet/>
      <dgm:spPr/>
      <dgm:t>
        <a:bodyPr/>
        <a:lstStyle/>
        <a:p>
          <a:endParaRPr lang="en-CA"/>
        </a:p>
      </dgm:t>
    </dgm:pt>
    <dgm:pt modelId="{FE9A3C12-8511-47B4-A5CF-CF75A7EC9056}">
      <dgm:prSet/>
      <dgm:spPr/>
      <dgm:t>
        <a:bodyPr/>
        <a:lstStyle/>
        <a:p>
          <a:r>
            <a:rPr lang="en-CA" b="1" dirty="0"/>
            <a:t>Psychiatry Pgy1 Core Curriculum Seminar</a:t>
          </a:r>
        </a:p>
      </dgm:t>
    </dgm:pt>
    <dgm:pt modelId="{7D0347F5-9334-43A7-97CB-DF42B48731A3}" type="parTrans" cxnId="{CC0F0C16-53A9-4A4C-9C23-16C4BD712C22}">
      <dgm:prSet/>
      <dgm:spPr/>
      <dgm:t>
        <a:bodyPr/>
        <a:lstStyle/>
        <a:p>
          <a:endParaRPr lang="en-CA"/>
        </a:p>
      </dgm:t>
    </dgm:pt>
    <dgm:pt modelId="{22CBC99C-B3B9-407E-9C12-D2D2FB6DBE25}" type="sibTrans" cxnId="{CC0F0C16-53A9-4A4C-9C23-16C4BD712C22}">
      <dgm:prSet/>
      <dgm:spPr/>
      <dgm:t>
        <a:bodyPr/>
        <a:lstStyle/>
        <a:p>
          <a:endParaRPr lang="en-CA"/>
        </a:p>
      </dgm:t>
    </dgm:pt>
    <dgm:pt modelId="{5C4F2B07-C975-40B2-AFEB-CC9933B5627A}" type="pres">
      <dgm:prSet presAssocID="{0419B43A-76A5-4332-B670-54EAE9130FDE}" presName="linear" presStyleCnt="0">
        <dgm:presLayoutVars>
          <dgm:dir/>
          <dgm:resizeHandles val="exact"/>
        </dgm:presLayoutVars>
      </dgm:prSet>
      <dgm:spPr/>
    </dgm:pt>
    <dgm:pt modelId="{FC510E76-2C23-4450-8E93-25612BDC81AA}" type="pres">
      <dgm:prSet presAssocID="{737891D8-3F95-4D8C-83BA-FE5B2108043D}" presName="comp" presStyleCnt="0"/>
      <dgm:spPr/>
    </dgm:pt>
    <dgm:pt modelId="{FE47F23A-BA94-46F8-BD56-2958C683BFBE}" type="pres">
      <dgm:prSet presAssocID="{737891D8-3F95-4D8C-83BA-FE5B2108043D}" presName="box" presStyleLbl="node1" presStyleIdx="0" presStyleCnt="2"/>
      <dgm:spPr/>
    </dgm:pt>
    <dgm:pt modelId="{769681E9-FB09-4B24-90D4-7D1D36674CBB}" type="pres">
      <dgm:prSet presAssocID="{737891D8-3F95-4D8C-83BA-FE5B2108043D}" presName="img" presStyleLbl="fgImgPlace1" presStyleIdx="0" presStyleCnt="2"/>
      <dgm:spPr>
        <a:blipFill rotWithShape="0">
          <a:blip xmlns:r="http://schemas.openxmlformats.org/officeDocument/2006/relationships" r:embed="rId1"/>
          <a:stretch>
            <a:fillRect/>
          </a:stretch>
        </a:blipFill>
      </dgm:spPr>
    </dgm:pt>
    <dgm:pt modelId="{26AB69DB-0008-48CF-B572-38880D393821}" type="pres">
      <dgm:prSet presAssocID="{737891D8-3F95-4D8C-83BA-FE5B2108043D}" presName="text" presStyleLbl="node1" presStyleIdx="0" presStyleCnt="2">
        <dgm:presLayoutVars>
          <dgm:bulletEnabled val="1"/>
        </dgm:presLayoutVars>
      </dgm:prSet>
      <dgm:spPr/>
    </dgm:pt>
    <dgm:pt modelId="{9ACA6CC0-15B0-4A63-98A8-CAB4B9399A49}" type="pres">
      <dgm:prSet presAssocID="{D9EE2F7F-4F3B-4910-84C4-4BB5A71BB394}" presName="spacer" presStyleCnt="0"/>
      <dgm:spPr/>
    </dgm:pt>
    <dgm:pt modelId="{B95E6B88-6B56-4829-A104-0C6C688C1FA5}" type="pres">
      <dgm:prSet presAssocID="{0176E6A1-17F1-4121-9E9E-9CBCC0EACC5B}" presName="comp" presStyleCnt="0"/>
      <dgm:spPr/>
    </dgm:pt>
    <dgm:pt modelId="{16DCFF43-CB7C-4ED1-9CC3-A970D112C7B7}" type="pres">
      <dgm:prSet presAssocID="{0176E6A1-17F1-4121-9E9E-9CBCC0EACC5B}" presName="box" presStyleLbl="node1" presStyleIdx="1" presStyleCnt="2"/>
      <dgm:spPr/>
    </dgm:pt>
    <dgm:pt modelId="{68AC182B-4444-47CE-9391-2B4D2BF7FD36}" type="pres">
      <dgm:prSet presAssocID="{0176E6A1-17F1-4121-9E9E-9CBCC0EACC5B}" presName="img" presStyleLbl="fgImgPlace1" presStyleIdx="1" presStyleCnt="2" custScaleX="72860" custScaleY="126235" custLinFactNeighborX="3254" custLinFactNeighborY="3818"/>
      <dgm:spPr>
        <a:blipFill rotWithShape="0">
          <a:blip xmlns:r="http://schemas.openxmlformats.org/officeDocument/2006/relationships" r:embed="rId2"/>
          <a:stretch>
            <a:fillRect/>
          </a:stretch>
        </a:blipFill>
      </dgm:spPr>
    </dgm:pt>
    <dgm:pt modelId="{00B5CA63-5928-45BE-AD0E-0D1BBA2BB1A6}" type="pres">
      <dgm:prSet presAssocID="{0176E6A1-17F1-4121-9E9E-9CBCC0EACC5B}" presName="text" presStyleLbl="node1" presStyleIdx="1" presStyleCnt="2">
        <dgm:presLayoutVars>
          <dgm:bulletEnabled val="1"/>
        </dgm:presLayoutVars>
      </dgm:prSet>
      <dgm:spPr/>
    </dgm:pt>
  </dgm:ptLst>
  <dgm:cxnLst>
    <dgm:cxn modelId="{CC0F0C16-53A9-4A4C-9C23-16C4BD712C22}" srcId="{0176E6A1-17F1-4121-9E9E-9CBCC0EACC5B}" destId="{FE9A3C12-8511-47B4-A5CF-CF75A7EC9056}" srcOrd="0" destOrd="0" parTransId="{7D0347F5-9334-43A7-97CB-DF42B48731A3}" sibTransId="{22CBC99C-B3B9-407E-9C12-D2D2FB6DBE25}"/>
    <dgm:cxn modelId="{25B8041E-8BEB-4530-B80E-A7DFA2EFF94E}" type="presOf" srcId="{B728E64F-7C69-4A3C-B487-2E3D9AFED4B6}" destId="{26AB69DB-0008-48CF-B572-38880D393821}" srcOrd="1" destOrd="2" presId="urn:microsoft.com/office/officeart/2005/8/layout/vList4#2"/>
    <dgm:cxn modelId="{00CFF62F-4071-4029-A8C9-7FE89ABA3A69}" srcId="{737891D8-3F95-4D8C-83BA-FE5B2108043D}" destId="{B728E64F-7C69-4A3C-B487-2E3D9AFED4B6}" srcOrd="1" destOrd="0" parTransId="{01BCF7E0-DA28-4996-BBF6-525E7C6AD358}" sibTransId="{A97A9E13-1BFF-4A10-BFFF-93BC97E2C23B}"/>
    <dgm:cxn modelId="{BD999655-0A09-46D4-BD0F-814D9F82C776}" type="presOf" srcId="{C7874313-2028-432E-96D8-6561ABE5F869}" destId="{FE47F23A-BA94-46F8-BD56-2958C683BFBE}" srcOrd="0" destOrd="1" presId="urn:microsoft.com/office/officeart/2005/8/layout/vList4#2"/>
    <dgm:cxn modelId="{FE6DB055-2788-471E-BB58-00F2E5064E0A}" type="presOf" srcId="{FE9A3C12-8511-47B4-A5CF-CF75A7EC9056}" destId="{16DCFF43-CB7C-4ED1-9CC3-A970D112C7B7}" srcOrd="0" destOrd="1" presId="urn:microsoft.com/office/officeart/2005/8/layout/vList4#2"/>
    <dgm:cxn modelId="{D8464F5D-5669-4781-B947-D2C96DA650FD}" type="presOf" srcId="{737891D8-3F95-4D8C-83BA-FE5B2108043D}" destId="{26AB69DB-0008-48CF-B572-38880D393821}" srcOrd="1" destOrd="0" presId="urn:microsoft.com/office/officeart/2005/8/layout/vList4#2"/>
    <dgm:cxn modelId="{1B4A835D-B3B2-4B3A-93C5-453042C140C6}" type="presOf" srcId="{737891D8-3F95-4D8C-83BA-FE5B2108043D}" destId="{FE47F23A-BA94-46F8-BD56-2958C683BFBE}" srcOrd="0" destOrd="0" presId="urn:microsoft.com/office/officeart/2005/8/layout/vList4#2"/>
    <dgm:cxn modelId="{FE5E8572-39F6-4BCF-B2A1-737FCDFDCAFB}" type="presOf" srcId="{C7874313-2028-432E-96D8-6561ABE5F869}" destId="{26AB69DB-0008-48CF-B572-38880D393821}" srcOrd="1" destOrd="1" presId="urn:microsoft.com/office/officeart/2005/8/layout/vList4#2"/>
    <dgm:cxn modelId="{FA80EA87-948D-4E85-AD10-E87185822FF1}" type="presOf" srcId="{0176E6A1-17F1-4121-9E9E-9CBCC0EACC5B}" destId="{16DCFF43-CB7C-4ED1-9CC3-A970D112C7B7}" srcOrd="0" destOrd="0" presId="urn:microsoft.com/office/officeart/2005/8/layout/vList4#2"/>
    <dgm:cxn modelId="{5D77DD91-AE4A-4335-8690-14B0D21D6A73}" type="presOf" srcId="{0176E6A1-17F1-4121-9E9E-9CBCC0EACC5B}" destId="{00B5CA63-5928-45BE-AD0E-0D1BBA2BB1A6}" srcOrd="1" destOrd="0" presId="urn:microsoft.com/office/officeart/2005/8/layout/vList4#2"/>
    <dgm:cxn modelId="{E592CB9C-0637-4EE2-8CDA-6885D6FA473E}" type="presOf" srcId="{0419B43A-76A5-4332-B670-54EAE9130FDE}" destId="{5C4F2B07-C975-40B2-AFEB-CC9933B5627A}" srcOrd="0" destOrd="0" presId="urn:microsoft.com/office/officeart/2005/8/layout/vList4#2"/>
    <dgm:cxn modelId="{CAC05BA1-1181-4BCC-97A8-A887210C06B1}" srcId="{0419B43A-76A5-4332-B670-54EAE9130FDE}" destId="{737891D8-3F95-4D8C-83BA-FE5B2108043D}" srcOrd="0" destOrd="0" parTransId="{A5FE16B5-343D-4021-8E07-B8D4D4584AD9}" sibTransId="{D9EE2F7F-4F3B-4910-84C4-4BB5A71BB394}"/>
    <dgm:cxn modelId="{C6F9E2A7-D233-444E-85CB-B604154D68E7}" srcId="{0419B43A-76A5-4332-B670-54EAE9130FDE}" destId="{0176E6A1-17F1-4121-9E9E-9CBCC0EACC5B}" srcOrd="1" destOrd="0" parTransId="{A0976B9D-AA86-4030-B40A-7DBF9A2AE0E8}" sibTransId="{16096C33-C4BB-4DC7-95B4-EB4FB0BB97AB}"/>
    <dgm:cxn modelId="{9DD55FD9-D5EB-49A3-83D8-7018EE1C81C6}" srcId="{737891D8-3F95-4D8C-83BA-FE5B2108043D}" destId="{C7874313-2028-432E-96D8-6561ABE5F869}" srcOrd="0" destOrd="0" parTransId="{8C5B3F9E-EFD2-40B4-B2D8-9A5220C5E3C0}" sibTransId="{10AC0846-AF7E-4536-8DA7-DBA69693CD77}"/>
    <dgm:cxn modelId="{54E007F9-022D-47F4-A07F-281419B66D4E}" type="presOf" srcId="{FE9A3C12-8511-47B4-A5CF-CF75A7EC9056}" destId="{00B5CA63-5928-45BE-AD0E-0D1BBA2BB1A6}" srcOrd="1" destOrd="1" presId="urn:microsoft.com/office/officeart/2005/8/layout/vList4#2"/>
    <dgm:cxn modelId="{00F70AFB-0134-4C48-ABCA-551F948A4995}" type="presOf" srcId="{B728E64F-7C69-4A3C-B487-2E3D9AFED4B6}" destId="{FE47F23A-BA94-46F8-BD56-2958C683BFBE}" srcOrd="0" destOrd="2" presId="urn:microsoft.com/office/officeart/2005/8/layout/vList4#2"/>
    <dgm:cxn modelId="{E8AB6430-319D-420E-82E9-A1C3627F7327}" type="presParOf" srcId="{5C4F2B07-C975-40B2-AFEB-CC9933B5627A}" destId="{FC510E76-2C23-4450-8E93-25612BDC81AA}" srcOrd="0" destOrd="0" presId="urn:microsoft.com/office/officeart/2005/8/layout/vList4#2"/>
    <dgm:cxn modelId="{6054AAB8-570F-480E-844E-55FA1D7F7100}" type="presParOf" srcId="{FC510E76-2C23-4450-8E93-25612BDC81AA}" destId="{FE47F23A-BA94-46F8-BD56-2958C683BFBE}" srcOrd="0" destOrd="0" presId="urn:microsoft.com/office/officeart/2005/8/layout/vList4#2"/>
    <dgm:cxn modelId="{21360376-248A-4ED4-8057-E90A280F6558}" type="presParOf" srcId="{FC510E76-2C23-4450-8E93-25612BDC81AA}" destId="{769681E9-FB09-4B24-90D4-7D1D36674CBB}" srcOrd="1" destOrd="0" presId="urn:microsoft.com/office/officeart/2005/8/layout/vList4#2"/>
    <dgm:cxn modelId="{5641F63E-5A83-45E9-B5D8-26880D53F3ED}" type="presParOf" srcId="{FC510E76-2C23-4450-8E93-25612BDC81AA}" destId="{26AB69DB-0008-48CF-B572-38880D393821}" srcOrd="2" destOrd="0" presId="urn:microsoft.com/office/officeart/2005/8/layout/vList4#2"/>
    <dgm:cxn modelId="{77CE3445-4F57-4062-9792-3FACA73FC93A}" type="presParOf" srcId="{5C4F2B07-C975-40B2-AFEB-CC9933B5627A}" destId="{9ACA6CC0-15B0-4A63-98A8-CAB4B9399A49}" srcOrd="1" destOrd="0" presId="urn:microsoft.com/office/officeart/2005/8/layout/vList4#2"/>
    <dgm:cxn modelId="{0C2529B6-DA00-490D-B706-A34D72DD220D}" type="presParOf" srcId="{5C4F2B07-C975-40B2-AFEB-CC9933B5627A}" destId="{B95E6B88-6B56-4829-A104-0C6C688C1FA5}" srcOrd="2" destOrd="0" presId="urn:microsoft.com/office/officeart/2005/8/layout/vList4#2"/>
    <dgm:cxn modelId="{7E7D32D4-C8F1-4C30-BA2C-EA9A9C87E530}" type="presParOf" srcId="{B95E6B88-6B56-4829-A104-0C6C688C1FA5}" destId="{16DCFF43-CB7C-4ED1-9CC3-A970D112C7B7}" srcOrd="0" destOrd="0" presId="urn:microsoft.com/office/officeart/2005/8/layout/vList4#2"/>
    <dgm:cxn modelId="{4B1D7FEB-373B-4927-B4EC-223370A1431A}" type="presParOf" srcId="{B95E6B88-6B56-4829-A104-0C6C688C1FA5}" destId="{68AC182B-4444-47CE-9391-2B4D2BF7FD36}" srcOrd="1" destOrd="0" presId="urn:microsoft.com/office/officeart/2005/8/layout/vList4#2"/>
    <dgm:cxn modelId="{13A179D9-DE3D-4E07-8876-71FBA1A97FDF}" type="presParOf" srcId="{B95E6B88-6B56-4829-A104-0C6C688C1FA5}" destId="{00B5CA63-5928-45BE-AD0E-0D1BBA2BB1A6}" srcOrd="2" destOrd="0" presId="urn:microsoft.com/office/officeart/2005/8/layout/vList4#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AED65CB-43B8-0240-89D4-24129E55ADB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CA5CD82F-1ACA-454D-89BE-BBD4BF37A349}">
      <dgm:prSet/>
      <dgm:spPr/>
      <dgm:t>
        <a:bodyPr/>
        <a:lstStyle/>
        <a:p>
          <a:r>
            <a:rPr lang="en-US" baseline="0" dirty="0"/>
            <a:t>HIGH YIELD ROTATIONS</a:t>
          </a:r>
          <a:endParaRPr lang="en-CA" dirty="0"/>
        </a:p>
      </dgm:t>
    </dgm:pt>
    <dgm:pt modelId="{D16BAA13-1720-A84B-8D65-BD7550F969DA}" type="parTrans" cxnId="{4FE21447-B3BE-014F-8440-9FA67C7818B7}">
      <dgm:prSet/>
      <dgm:spPr/>
      <dgm:t>
        <a:bodyPr/>
        <a:lstStyle/>
        <a:p>
          <a:endParaRPr lang="en-US"/>
        </a:p>
      </dgm:t>
    </dgm:pt>
    <dgm:pt modelId="{11E70A04-0836-E442-88D5-3A98E2C55B9D}" type="sibTrans" cxnId="{4FE21447-B3BE-014F-8440-9FA67C7818B7}">
      <dgm:prSet/>
      <dgm:spPr/>
      <dgm:t>
        <a:bodyPr/>
        <a:lstStyle/>
        <a:p>
          <a:endParaRPr lang="en-US"/>
        </a:p>
      </dgm:t>
    </dgm:pt>
    <dgm:pt modelId="{49AD8E3F-665E-2142-891E-26DC3A08B5FD}">
      <dgm:prSet/>
      <dgm:spPr/>
      <dgm:t>
        <a:bodyPr/>
        <a:lstStyle/>
        <a:p>
          <a:r>
            <a:rPr lang="en-US" dirty="0"/>
            <a:t>Emergency Psychiatry</a:t>
          </a:r>
          <a:endParaRPr lang="en-CA" dirty="0"/>
        </a:p>
      </dgm:t>
    </dgm:pt>
    <dgm:pt modelId="{9395EAEF-7FCD-6446-8FEF-6477BB13FD0C}" type="parTrans" cxnId="{C4D673E4-A61E-2546-A785-0AD73B48A0C5}">
      <dgm:prSet/>
      <dgm:spPr/>
      <dgm:t>
        <a:bodyPr/>
        <a:lstStyle/>
        <a:p>
          <a:endParaRPr lang="en-US"/>
        </a:p>
      </dgm:t>
    </dgm:pt>
    <dgm:pt modelId="{B07742C8-27AD-6F4D-A3A2-EBA6F5DE080A}" type="sibTrans" cxnId="{C4D673E4-A61E-2546-A785-0AD73B48A0C5}">
      <dgm:prSet/>
      <dgm:spPr/>
      <dgm:t>
        <a:bodyPr/>
        <a:lstStyle/>
        <a:p>
          <a:endParaRPr lang="en-US"/>
        </a:p>
      </dgm:t>
    </dgm:pt>
    <dgm:pt modelId="{54E85DAD-7CB2-2545-A1A8-F7A9527E1652}">
      <dgm:prSet/>
      <dgm:spPr/>
      <dgm:t>
        <a:bodyPr/>
        <a:lstStyle/>
        <a:p>
          <a:r>
            <a:rPr lang="en-US" dirty="0"/>
            <a:t>Elective</a:t>
          </a:r>
          <a:endParaRPr lang="en-CA" dirty="0"/>
        </a:p>
      </dgm:t>
    </dgm:pt>
    <dgm:pt modelId="{2F7CD4F5-D979-F246-8D8A-D9B1BA328FD1}" type="parTrans" cxnId="{3B399AAB-1B3E-BB40-B63A-2E91496747AF}">
      <dgm:prSet/>
      <dgm:spPr/>
      <dgm:t>
        <a:bodyPr/>
        <a:lstStyle/>
        <a:p>
          <a:endParaRPr lang="en-US"/>
        </a:p>
      </dgm:t>
    </dgm:pt>
    <dgm:pt modelId="{1B748596-8692-0B41-865F-CD4D780C057C}" type="sibTrans" cxnId="{3B399AAB-1B3E-BB40-B63A-2E91496747AF}">
      <dgm:prSet/>
      <dgm:spPr/>
      <dgm:t>
        <a:bodyPr/>
        <a:lstStyle/>
        <a:p>
          <a:endParaRPr lang="en-US"/>
        </a:p>
      </dgm:t>
    </dgm:pt>
    <dgm:pt modelId="{ED0C66F0-D873-4240-90D3-926F4D6C2567}">
      <dgm:prSet/>
      <dgm:spPr/>
      <dgm:t>
        <a:bodyPr/>
        <a:lstStyle/>
        <a:p>
          <a:r>
            <a:rPr lang="en-US"/>
            <a:t>Pgy2 General Inpatients</a:t>
          </a:r>
          <a:endParaRPr lang="en-CA"/>
        </a:p>
      </dgm:t>
    </dgm:pt>
    <dgm:pt modelId="{BB3DB7B0-A134-2044-B8B3-E4D17A89BCF0}" type="parTrans" cxnId="{A1AAD818-DF1B-6C45-95A6-706B3BBBDD37}">
      <dgm:prSet/>
      <dgm:spPr/>
      <dgm:t>
        <a:bodyPr/>
        <a:lstStyle/>
        <a:p>
          <a:endParaRPr lang="en-US"/>
        </a:p>
      </dgm:t>
    </dgm:pt>
    <dgm:pt modelId="{8D5B2D4B-7888-E240-8D8F-DE667245D918}" type="sibTrans" cxnId="{A1AAD818-DF1B-6C45-95A6-706B3BBBDD37}">
      <dgm:prSet/>
      <dgm:spPr/>
      <dgm:t>
        <a:bodyPr/>
        <a:lstStyle/>
        <a:p>
          <a:endParaRPr lang="en-US"/>
        </a:p>
      </dgm:t>
    </dgm:pt>
    <dgm:pt modelId="{C0B2D504-3A2F-5846-B7F4-D67C079BD5E9}">
      <dgm:prSet/>
      <dgm:spPr/>
      <dgm:t>
        <a:bodyPr/>
        <a:lstStyle/>
        <a:p>
          <a:r>
            <a:rPr lang="en-US"/>
            <a:t>Pgy2 General Outpatients</a:t>
          </a:r>
          <a:endParaRPr lang="en-CA"/>
        </a:p>
      </dgm:t>
    </dgm:pt>
    <dgm:pt modelId="{CF58602E-4357-4349-8962-1B836DED72DF}" type="parTrans" cxnId="{7F8B0A79-C8D3-AE46-B330-344D27025259}">
      <dgm:prSet/>
      <dgm:spPr/>
      <dgm:t>
        <a:bodyPr/>
        <a:lstStyle/>
        <a:p>
          <a:endParaRPr lang="en-US"/>
        </a:p>
      </dgm:t>
    </dgm:pt>
    <dgm:pt modelId="{D6E65AA6-B89D-4749-8CA6-1B6256118154}" type="sibTrans" cxnId="{7F8B0A79-C8D3-AE46-B330-344D27025259}">
      <dgm:prSet/>
      <dgm:spPr/>
      <dgm:t>
        <a:bodyPr/>
        <a:lstStyle/>
        <a:p>
          <a:endParaRPr lang="en-US"/>
        </a:p>
      </dgm:t>
    </dgm:pt>
    <dgm:pt modelId="{B7E7FF69-BAD9-E941-B058-CC5AD3522262}">
      <dgm:prSet/>
      <dgm:spPr/>
      <dgm:t>
        <a:bodyPr/>
        <a:lstStyle/>
        <a:p>
          <a:endParaRPr lang="en-CA" dirty="0"/>
        </a:p>
      </dgm:t>
    </dgm:pt>
    <dgm:pt modelId="{0D3AE592-80C4-2F4F-BF63-CB5D19E517E7}" type="parTrans" cxnId="{1BED0758-A2C6-1049-90A2-B7E1FA3763FA}">
      <dgm:prSet/>
      <dgm:spPr/>
      <dgm:t>
        <a:bodyPr/>
        <a:lstStyle/>
        <a:p>
          <a:endParaRPr lang="en-US"/>
        </a:p>
      </dgm:t>
    </dgm:pt>
    <dgm:pt modelId="{6F0A977A-656B-7341-A299-908F3845E05A}" type="sibTrans" cxnId="{1BED0758-A2C6-1049-90A2-B7E1FA3763FA}">
      <dgm:prSet/>
      <dgm:spPr/>
      <dgm:t>
        <a:bodyPr/>
        <a:lstStyle/>
        <a:p>
          <a:endParaRPr lang="en-US"/>
        </a:p>
      </dgm:t>
    </dgm:pt>
    <dgm:pt modelId="{F0E58005-179B-3E4E-894B-EA8076A684ED}" type="pres">
      <dgm:prSet presAssocID="{0AED65CB-43B8-0240-89D4-24129E55ADB7}" presName="linearFlow" presStyleCnt="0">
        <dgm:presLayoutVars>
          <dgm:dir/>
          <dgm:resizeHandles val="exact"/>
        </dgm:presLayoutVars>
      </dgm:prSet>
      <dgm:spPr/>
    </dgm:pt>
    <dgm:pt modelId="{8E9D8593-BEBB-924B-8C26-0B6B89C45A85}" type="pres">
      <dgm:prSet presAssocID="{CA5CD82F-1ACA-454D-89BE-BBD4BF37A349}" presName="composite" presStyleCnt="0"/>
      <dgm:spPr/>
    </dgm:pt>
    <dgm:pt modelId="{568E9753-D77C-BF44-9BC1-E3FD702F23AD}" type="pres">
      <dgm:prSet presAssocID="{CA5CD82F-1ACA-454D-89BE-BBD4BF37A349}" presName="imgShp" presStyleLbl="fgImgPlace1" presStyleIdx="0" presStyleCnt="1" custLinFactNeighborX="594" custLinFactNeighborY="594"/>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 modelId="{2123397C-43AD-A647-8DCC-7910B6109087}" type="pres">
      <dgm:prSet presAssocID="{CA5CD82F-1ACA-454D-89BE-BBD4BF37A349}" presName="txShp" presStyleLbl="node1" presStyleIdx="0" presStyleCnt="1" custScaleX="132927" custScaleY="208479">
        <dgm:presLayoutVars>
          <dgm:bulletEnabled val="1"/>
        </dgm:presLayoutVars>
      </dgm:prSet>
      <dgm:spPr/>
    </dgm:pt>
  </dgm:ptLst>
  <dgm:cxnLst>
    <dgm:cxn modelId="{81E90E06-13A7-5E4C-A2C2-C57F8D1C24D7}" type="presOf" srcId="{0AED65CB-43B8-0240-89D4-24129E55ADB7}" destId="{F0E58005-179B-3E4E-894B-EA8076A684ED}" srcOrd="0" destOrd="0" presId="urn:microsoft.com/office/officeart/2005/8/layout/vList3"/>
    <dgm:cxn modelId="{CE458808-827E-8945-B010-DB7CD6FEDEA9}" type="presOf" srcId="{54E85DAD-7CB2-2545-A1A8-F7A9527E1652}" destId="{2123397C-43AD-A647-8DCC-7910B6109087}" srcOrd="0" destOrd="3" presId="urn:microsoft.com/office/officeart/2005/8/layout/vList3"/>
    <dgm:cxn modelId="{8AC93E0F-4A40-724F-8BF9-2333CAA8F893}" type="presOf" srcId="{49AD8E3F-665E-2142-891E-26DC3A08B5FD}" destId="{2123397C-43AD-A647-8DCC-7910B6109087}" srcOrd="0" destOrd="1" presId="urn:microsoft.com/office/officeart/2005/8/layout/vList3"/>
    <dgm:cxn modelId="{A1AAD818-DF1B-6C45-95A6-706B3BBBDD37}" srcId="{CA5CD82F-1ACA-454D-89BE-BBD4BF37A349}" destId="{ED0C66F0-D873-4240-90D3-926F4D6C2567}" srcOrd="3" destOrd="0" parTransId="{BB3DB7B0-A134-2044-B8B3-E4D17A89BCF0}" sibTransId="{8D5B2D4B-7888-E240-8D8F-DE667245D918}"/>
    <dgm:cxn modelId="{16A7242C-9E62-B443-9B98-F55D0F7B87B2}" type="presOf" srcId="{ED0C66F0-D873-4240-90D3-926F4D6C2567}" destId="{2123397C-43AD-A647-8DCC-7910B6109087}" srcOrd="0" destOrd="4" presId="urn:microsoft.com/office/officeart/2005/8/layout/vList3"/>
    <dgm:cxn modelId="{0F3FD943-2525-9142-92C9-0D172A7871D4}" type="presOf" srcId="{B7E7FF69-BAD9-E941-B058-CC5AD3522262}" destId="{2123397C-43AD-A647-8DCC-7910B6109087}" srcOrd="0" destOrd="2" presId="urn:microsoft.com/office/officeart/2005/8/layout/vList3"/>
    <dgm:cxn modelId="{4FE21447-B3BE-014F-8440-9FA67C7818B7}" srcId="{0AED65CB-43B8-0240-89D4-24129E55ADB7}" destId="{CA5CD82F-1ACA-454D-89BE-BBD4BF37A349}" srcOrd="0" destOrd="0" parTransId="{D16BAA13-1720-A84B-8D65-BD7550F969DA}" sibTransId="{11E70A04-0836-E442-88D5-3A98E2C55B9D}"/>
    <dgm:cxn modelId="{1BED0758-A2C6-1049-90A2-B7E1FA3763FA}" srcId="{CA5CD82F-1ACA-454D-89BE-BBD4BF37A349}" destId="{B7E7FF69-BAD9-E941-B058-CC5AD3522262}" srcOrd="1" destOrd="0" parTransId="{0D3AE592-80C4-2F4F-BF63-CB5D19E517E7}" sibTransId="{6F0A977A-656B-7341-A299-908F3845E05A}"/>
    <dgm:cxn modelId="{7F8B0A79-C8D3-AE46-B330-344D27025259}" srcId="{CA5CD82F-1ACA-454D-89BE-BBD4BF37A349}" destId="{C0B2D504-3A2F-5846-B7F4-D67C079BD5E9}" srcOrd="4" destOrd="0" parTransId="{CF58602E-4357-4349-8962-1B836DED72DF}" sibTransId="{D6E65AA6-B89D-4749-8CA6-1B6256118154}"/>
    <dgm:cxn modelId="{10DF197E-8BA2-7745-81D2-E729C186B42D}" type="presOf" srcId="{C0B2D504-3A2F-5846-B7F4-D67C079BD5E9}" destId="{2123397C-43AD-A647-8DCC-7910B6109087}" srcOrd="0" destOrd="5" presId="urn:microsoft.com/office/officeart/2005/8/layout/vList3"/>
    <dgm:cxn modelId="{A155DA85-90DE-AE46-BD40-05847D3E0114}" type="presOf" srcId="{CA5CD82F-1ACA-454D-89BE-BBD4BF37A349}" destId="{2123397C-43AD-A647-8DCC-7910B6109087}" srcOrd="0" destOrd="0" presId="urn:microsoft.com/office/officeart/2005/8/layout/vList3"/>
    <dgm:cxn modelId="{3B399AAB-1B3E-BB40-B63A-2E91496747AF}" srcId="{CA5CD82F-1ACA-454D-89BE-BBD4BF37A349}" destId="{54E85DAD-7CB2-2545-A1A8-F7A9527E1652}" srcOrd="2" destOrd="0" parTransId="{2F7CD4F5-D979-F246-8D8A-D9B1BA328FD1}" sibTransId="{1B748596-8692-0B41-865F-CD4D780C057C}"/>
    <dgm:cxn modelId="{C4D673E4-A61E-2546-A785-0AD73B48A0C5}" srcId="{CA5CD82F-1ACA-454D-89BE-BBD4BF37A349}" destId="{49AD8E3F-665E-2142-891E-26DC3A08B5FD}" srcOrd="0" destOrd="0" parTransId="{9395EAEF-7FCD-6446-8FEF-6477BB13FD0C}" sibTransId="{B07742C8-27AD-6F4D-A3A2-EBA6F5DE080A}"/>
    <dgm:cxn modelId="{495FAD73-EE6C-BE48-A555-0C0007D1BCB9}" type="presParOf" srcId="{F0E58005-179B-3E4E-894B-EA8076A684ED}" destId="{8E9D8593-BEBB-924B-8C26-0B6B89C45A85}" srcOrd="0" destOrd="0" presId="urn:microsoft.com/office/officeart/2005/8/layout/vList3"/>
    <dgm:cxn modelId="{E9DE45B4-A413-164A-B9E3-946B39A1DFC8}" type="presParOf" srcId="{8E9D8593-BEBB-924B-8C26-0B6B89C45A85}" destId="{568E9753-D77C-BF44-9BC1-E3FD702F23AD}" srcOrd="0" destOrd="0" presId="urn:microsoft.com/office/officeart/2005/8/layout/vList3"/>
    <dgm:cxn modelId="{ADB0E7A3-01D4-5941-8568-766FCD54E9A4}" type="presParOf" srcId="{8E9D8593-BEBB-924B-8C26-0B6B89C45A85}" destId="{2123397C-43AD-A647-8DCC-7910B6109087}"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F0FA39A-6E0A-C348-ACBC-4C73BD9A9496}"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CD174F9E-AE81-1445-B89D-7EDA6FAAC85B}">
      <dgm:prSet custT="1"/>
      <dgm:spPr/>
      <dgm:t>
        <a:bodyPr/>
        <a:lstStyle/>
        <a:p>
          <a:r>
            <a:rPr lang="en-US" sz="2400" dirty="0"/>
            <a:t>2 Observations of Achievement</a:t>
          </a:r>
          <a:endParaRPr lang="en-CA" sz="2400" dirty="0"/>
        </a:p>
      </dgm:t>
    </dgm:pt>
    <dgm:pt modelId="{68A41990-45CB-654E-894F-6A3AAEF1897D}" type="parTrans" cxnId="{46337168-865E-4143-83F0-7BC579E3B2D0}">
      <dgm:prSet/>
      <dgm:spPr/>
      <dgm:t>
        <a:bodyPr/>
        <a:lstStyle/>
        <a:p>
          <a:endParaRPr lang="en-US"/>
        </a:p>
      </dgm:t>
    </dgm:pt>
    <dgm:pt modelId="{FC214ABE-0640-A54A-962B-3367A0E2448C}" type="sibTrans" cxnId="{46337168-865E-4143-83F0-7BC579E3B2D0}">
      <dgm:prSet/>
      <dgm:spPr/>
      <dgm:t>
        <a:bodyPr/>
        <a:lstStyle/>
        <a:p>
          <a:endParaRPr lang="en-US"/>
        </a:p>
      </dgm:t>
    </dgm:pt>
    <dgm:pt modelId="{C890420C-5773-B54F-8CD9-77E53BD55C5D}">
      <dgm:prSet custT="1"/>
      <dgm:spPr/>
      <dgm:t>
        <a:bodyPr/>
        <a:lstStyle/>
        <a:p>
          <a:r>
            <a:rPr lang="en-US" sz="2400" dirty="0"/>
            <a:t>At least:</a:t>
          </a:r>
          <a:endParaRPr lang="en-CA" sz="2400" dirty="0"/>
        </a:p>
      </dgm:t>
    </dgm:pt>
    <dgm:pt modelId="{38359133-55A7-A24E-8EC7-A4FE012044F6}" type="parTrans" cxnId="{5DB0E1CA-B243-3442-91C1-DA23F7709B2A}">
      <dgm:prSet/>
      <dgm:spPr/>
      <dgm:t>
        <a:bodyPr/>
        <a:lstStyle/>
        <a:p>
          <a:endParaRPr lang="en-US"/>
        </a:p>
      </dgm:t>
    </dgm:pt>
    <dgm:pt modelId="{4368A5ED-58D8-5345-80B4-1121018D0A1A}" type="sibTrans" cxnId="{5DB0E1CA-B243-3442-91C1-DA23F7709B2A}">
      <dgm:prSet/>
      <dgm:spPr/>
      <dgm:t>
        <a:bodyPr/>
        <a:lstStyle/>
        <a:p>
          <a:endParaRPr lang="en-US"/>
        </a:p>
      </dgm:t>
    </dgm:pt>
    <dgm:pt modelId="{A705723E-D1F2-8643-9C7D-EE1012600D60}">
      <dgm:prSet custT="1"/>
      <dgm:spPr/>
      <dgm:t>
        <a:bodyPr/>
        <a:lstStyle/>
        <a:p>
          <a:r>
            <a:rPr lang="en-US" sz="2000" baseline="0" dirty="0"/>
            <a:t>2 Different Observers</a:t>
          </a:r>
          <a:endParaRPr lang="en-CA" sz="2000" dirty="0"/>
        </a:p>
      </dgm:t>
    </dgm:pt>
    <dgm:pt modelId="{C05A2C5D-292B-DB40-912A-C748F8240737}" type="parTrans" cxnId="{48DB5223-2A90-384F-B5A5-0E69D36D5431}">
      <dgm:prSet/>
      <dgm:spPr/>
      <dgm:t>
        <a:bodyPr/>
        <a:lstStyle/>
        <a:p>
          <a:endParaRPr lang="en-US"/>
        </a:p>
      </dgm:t>
    </dgm:pt>
    <dgm:pt modelId="{5E59E089-BEB8-2443-9DC3-ED15E2A396DA}" type="sibTrans" cxnId="{48DB5223-2A90-384F-B5A5-0E69D36D5431}">
      <dgm:prSet/>
      <dgm:spPr/>
      <dgm:t>
        <a:bodyPr/>
        <a:lstStyle/>
        <a:p>
          <a:endParaRPr lang="en-US"/>
        </a:p>
      </dgm:t>
    </dgm:pt>
    <dgm:pt modelId="{5A176713-4CFF-684A-9F57-3D2D93CF0A55}" type="pres">
      <dgm:prSet presAssocID="{DF0FA39A-6E0A-C348-ACBC-4C73BD9A9496}" presName="vert0" presStyleCnt="0">
        <dgm:presLayoutVars>
          <dgm:dir/>
          <dgm:animOne val="branch"/>
          <dgm:animLvl val="lvl"/>
        </dgm:presLayoutVars>
      </dgm:prSet>
      <dgm:spPr/>
    </dgm:pt>
    <dgm:pt modelId="{74DDAE20-FB3B-6B4A-B21E-66C517BC6761}" type="pres">
      <dgm:prSet presAssocID="{CD174F9E-AE81-1445-B89D-7EDA6FAAC85B}" presName="thickLine" presStyleLbl="alignNode1" presStyleIdx="0" presStyleCnt="2"/>
      <dgm:spPr/>
    </dgm:pt>
    <dgm:pt modelId="{81F3F494-BC65-3347-952F-C16A3919CB0C}" type="pres">
      <dgm:prSet presAssocID="{CD174F9E-AE81-1445-B89D-7EDA6FAAC85B}" presName="horz1" presStyleCnt="0"/>
      <dgm:spPr/>
    </dgm:pt>
    <dgm:pt modelId="{53C757D9-807E-374D-8BFB-3F609D749ADF}" type="pres">
      <dgm:prSet presAssocID="{CD174F9E-AE81-1445-B89D-7EDA6FAAC85B}" presName="tx1" presStyleLbl="revTx" presStyleIdx="0" presStyleCnt="3" custScaleX="500000" custScaleY="19719"/>
      <dgm:spPr/>
    </dgm:pt>
    <dgm:pt modelId="{48EB84DB-2B92-BA4D-BFB1-5A4DD557D942}" type="pres">
      <dgm:prSet presAssocID="{CD174F9E-AE81-1445-B89D-7EDA6FAAC85B}" presName="vert1" presStyleCnt="0"/>
      <dgm:spPr/>
    </dgm:pt>
    <dgm:pt modelId="{DE750A4F-DD3F-814C-BE33-A30997F5E44D}" type="pres">
      <dgm:prSet presAssocID="{C890420C-5773-B54F-8CD9-77E53BD55C5D}" presName="thickLine" presStyleLbl="alignNode1" presStyleIdx="1" presStyleCnt="2"/>
      <dgm:spPr/>
    </dgm:pt>
    <dgm:pt modelId="{4B1AA8DC-7CF2-884C-B067-D514128C2CE1}" type="pres">
      <dgm:prSet presAssocID="{C890420C-5773-B54F-8CD9-77E53BD55C5D}" presName="horz1" presStyleCnt="0"/>
      <dgm:spPr/>
    </dgm:pt>
    <dgm:pt modelId="{8F5C95D6-EC93-9440-9A3E-23D69FAEF3E4}" type="pres">
      <dgm:prSet presAssocID="{C890420C-5773-B54F-8CD9-77E53BD55C5D}" presName="tx1" presStyleLbl="revTx" presStyleIdx="1" presStyleCnt="3"/>
      <dgm:spPr/>
    </dgm:pt>
    <dgm:pt modelId="{283E7796-8A95-434D-90B6-AEF21EEF3209}" type="pres">
      <dgm:prSet presAssocID="{C890420C-5773-B54F-8CD9-77E53BD55C5D}" presName="vert1" presStyleCnt="0"/>
      <dgm:spPr/>
    </dgm:pt>
    <dgm:pt modelId="{D61553C7-571C-3343-AA37-61171788B59E}" type="pres">
      <dgm:prSet presAssocID="{A705723E-D1F2-8643-9C7D-EE1012600D60}" presName="vertSpace2a" presStyleCnt="0"/>
      <dgm:spPr/>
    </dgm:pt>
    <dgm:pt modelId="{F6CFE105-081A-0B44-B873-7C55FA698EBF}" type="pres">
      <dgm:prSet presAssocID="{A705723E-D1F2-8643-9C7D-EE1012600D60}" presName="horz2" presStyleCnt="0"/>
      <dgm:spPr/>
    </dgm:pt>
    <dgm:pt modelId="{6D1608C7-730C-5E4D-B9F9-A5F557506AC3}" type="pres">
      <dgm:prSet presAssocID="{A705723E-D1F2-8643-9C7D-EE1012600D60}" presName="horzSpace2" presStyleCnt="0"/>
      <dgm:spPr/>
    </dgm:pt>
    <dgm:pt modelId="{9B2DA626-E009-D647-BE20-B9C6867F135B}" type="pres">
      <dgm:prSet presAssocID="{A705723E-D1F2-8643-9C7D-EE1012600D60}" presName="tx2" presStyleLbl="revTx" presStyleIdx="2" presStyleCnt="3"/>
      <dgm:spPr/>
    </dgm:pt>
    <dgm:pt modelId="{F51EEE4E-A0B9-AE44-B51E-CC938EE9D7F9}" type="pres">
      <dgm:prSet presAssocID="{A705723E-D1F2-8643-9C7D-EE1012600D60}" presName="vert2" presStyleCnt="0"/>
      <dgm:spPr/>
    </dgm:pt>
    <dgm:pt modelId="{F90FBE21-25F7-4944-9707-ECBEF48AA542}" type="pres">
      <dgm:prSet presAssocID="{A705723E-D1F2-8643-9C7D-EE1012600D60}" presName="thinLine2b" presStyleLbl="callout" presStyleIdx="0" presStyleCnt="1" custLinFactY="-1100000" custLinFactNeighborX="0" custLinFactNeighborY="-1199091"/>
      <dgm:spPr/>
    </dgm:pt>
    <dgm:pt modelId="{E2E93359-5261-854B-AFBF-738628EB08AA}" type="pres">
      <dgm:prSet presAssocID="{A705723E-D1F2-8643-9C7D-EE1012600D60}" presName="vertSpace2b" presStyleCnt="0"/>
      <dgm:spPr/>
    </dgm:pt>
  </dgm:ptLst>
  <dgm:cxnLst>
    <dgm:cxn modelId="{C78D8319-615C-9540-9CED-394A4F3A1F9A}" type="presOf" srcId="{CD174F9E-AE81-1445-B89D-7EDA6FAAC85B}" destId="{53C757D9-807E-374D-8BFB-3F609D749ADF}" srcOrd="0" destOrd="0" presId="urn:microsoft.com/office/officeart/2008/layout/LinedList"/>
    <dgm:cxn modelId="{48DB5223-2A90-384F-B5A5-0E69D36D5431}" srcId="{C890420C-5773-B54F-8CD9-77E53BD55C5D}" destId="{A705723E-D1F2-8643-9C7D-EE1012600D60}" srcOrd="0" destOrd="0" parTransId="{C05A2C5D-292B-DB40-912A-C748F8240737}" sibTransId="{5E59E089-BEB8-2443-9DC3-ED15E2A396DA}"/>
    <dgm:cxn modelId="{F4CE0848-F1CC-3A4D-9F2F-455536E50CB4}" type="presOf" srcId="{C890420C-5773-B54F-8CD9-77E53BD55C5D}" destId="{8F5C95D6-EC93-9440-9A3E-23D69FAEF3E4}" srcOrd="0" destOrd="0" presId="urn:microsoft.com/office/officeart/2008/layout/LinedList"/>
    <dgm:cxn modelId="{46337168-865E-4143-83F0-7BC579E3B2D0}" srcId="{DF0FA39A-6E0A-C348-ACBC-4C73BD9A9496}" destId="{CD174F9E-AE81-1445-B89D-7EDA6FAAC85B}" srcOrd="0" destOrd="0" parTransId="{68A41990-45CB-654E-894F-6A3AAEF1897D}" sibTransId="{FC214ABE-0640-A54A-962B-3367A0E2448C}"/>
    <dgm:cxn modelId="{E79DB8AE-4755-D144-93CC-11BF44AAF3B4}" type="presOf" srcId="{A705723E-D1F2-8643-9C7D-EE1012600D60}" destId="{9B2DA626-E009-D647-BE20-B9C6867F135B}" srcOrd="0" destOrd="0" presId="urn:microsoft.com/office/officeart/2008/layout/LinedList"/>
    <dgm:cxn modelId="{85E19DC1-3907-2042-A8E1-ADD6601342A4}" type="presOf" srcId="{DF0FA39A-6E0A-C348-ACBC-4C73BD9A9496}" destId="{5A176713-4CFF-684A-9F57-3D2D93CF0A55}" srcOrd="0" destOrd="0" presId="urn:microsoft.com/office/officeart/2008/layout/LinedList"/>
    <dgm:cxn modelId="{5DB0E1CA-B243-3442-91C1-DA23F7709B2A}" srcId="{DF0FA39A-6E0A-C348-ACBC-4C73BD9A9496}" destId="{C890420C-5773-B54F-8CD9-77E53BD55C5D}" srcOrd="1" destOrd="0" parTransId="{38359133-55A7-A24E-8EC7-A4FE012044F6}" sibTransId="{4368A5ED-58D8-5345-80B4-1121018D0A1A}"/>
    <dgm:cxn modelId="{6DDEADF2-4C32-4144-A0DC-16D49FA0F2A5}" type="presParOf" srcId="{5A176713-4CFF-684A-9F57-3D2D93CF0A55}" destId="{74DDAE20-FB3B-6B4A-B21E-66C517BC6761}" srcOrd="0" destOrd="0" presId="urn:microsoft.com/office/officeart/2008/layout/LinedList"/>
    <dgm:cxn modelId="{63DA6546-BE57-5840-9220-4936D44BE803}" type="presParOf" srcId="{5A176713-4CFF-684A-9F57-3D2D93CF0A55}" destId="{81F3F494-BC65-3347-952F-C16A3919CB0C}" srcOrd="1" destOrd="0" presId="urn:microsoft.com/office/officeart/2008/layout/LinedList"/>
    <dgm:cxn modelId="{43A561A3-AEE3-894A-A570-4B990174D436}" type="presParOf" srcId="{81F3F494-BC65-3347-952F-C16A3919CB0C}" destId="{53C757D9-807E-374D-8BFB-3F609D749ADF}" srcOrd="0" destOrd="0" presId="urn:microsoft.com/office/officeart/2008/layout/LinedList"/>
    <dgm:cxn modelId="{407BB7E5-8742-7446-A44C-494F74CF6DF0}" type="presParOf" srcId="{81F3F494-BC65-3347-952F-C16A3919CB0C}" destId="{48EB84DB-2B92-BA4D-BFB1-5A4DD557D942}" srcOrd="1" destOrd="0" presId="urn:microsoft.com/office/officeart/2008/layout/LinedList"/>
    <dgm:cxn modelId="{728E6ADC-FF85-B94C-B390-33728A3A6C16}" type="presParOf" srcId="{5A176713-4CFF-684A-9F57-3D2D93CF0A55}" destId="{DE750A4F-DD3F-814C-BE33-A30997F5E44D}" srcOrd="2" destOrd="0" presId="urn:microsoft.com/office/officeart/2008/layout/LinedList"/>
    <dgm:cxn modelId="{3AFDF4B1-EF48-BF41-8141-B011C147AE25}" type="presParOf" srcId="{5A176713-4CFF-684A-9F57-3D2D93CF0A55}" destId="{4B1AA8DC-7CF2-884C-B067-D514128C2CE1}" srcOrd="3" destOrd="0" presId="urn:microsoft.com/office/officeart/2008/layout/LinedList"/>
    <dgm:cxn modelId="{083490F8-A907-A846-966D-B4432DB71E30}" type="presParOf" srcId="{4B1AA8DC-7CF2-884C-B067-D514128C2CE1}" destId="{8F5C95D6-EC93-9440-9A3E-23D69FAEF3E4}" srcOrd="0" destOrd="0" presId="urn:microsoft.com/office/officeart/2008/layout/LinedList"/>
    <dgm:cxn modelId="{C0BD8E8A-C511-7049-BFB0-5C1D4ED358FE}" type="presParOf" srcId="{4B1AA8DC-7CF2-884C-B067-D514128C2CE1}" destId="{283E7796-8A95-434D-90B6-AEF21EEF3209}" srcOrd="1" destOrd="0" presId="urn:microsoft.com/office/officeart/2008/layout/LinedList"/>
    <dgm:cxn modelId="{E73E7350-652D-1242-8447-5F17DC69631F}" type="presParOf" srcId="{283E7796-8A95-434D-90B6-AEF21EEF3209}" destId="{D61553C7-571C-3343-AA37-61171788B59E}" srcOrd="0" destOrd="0" presId="urn:microsoft.com/office/officeart/2008/layout/LinedList"/>
    <dgm:cxn modelId="{B43E73AB-7BB1-A04F-AFA7-99C32DAF6715}" type="presParOf" srcId="{283E7796-8A95-434D-90B6-AEF21EEF3209}" destId="{F6CFE105-081A-0B44-B873-7C55FA698EBF}" srcOrd="1" destOrd="0" presId="urn:microsoft.com/office/officeart/2008/layout/LinedList"/>
    <dgm:cxn modelId="{5C8A30E6-6771-4642-82D6-42DB1B6E69FF}" type="presParOf" srcId="{F6CFE105-081A-0B44-B873-7C55FA698EBF}" destId="{6D1608C7-730C-5E4D-B9F9-A5F557506AC3}" srcOrd="0" destOrd="0" presId="urn:microsoft.com/office/officeart/2008/layout/LinedList"/>
    <dgm:cxn modelId="{57701F87-5F93-9248-AA02-CD5C68225566}" type="presParOf" srcId="{F6CFE105-081A-0B44-B873-7C55FA698EBF}" destId="{9B2DA626-E009-D647-BE20-B9C6867F135B}" srcOrd="1" destOrd="0" presId="urn:microsoft.com/office/officeart/2008/layout/LinedList"/>
    <dgm:cxn modelId="{1A101127-1154-B745-9516-F0DA411F310C}" type="presParOf" srcId="{F6CFE105-081A-0B44-B873-7C55FA698EBF}" destId="{F51EEE4E-A0B9-AE44-B51E-CC938EE9D7F9}" srcOrd="2" destOrd="0" presId="urn:microsoft.com/office/officeart/2008/layout/LinedList"/>
    <dgm:cxn modelId="{992C9E10-076F-A442-A9B1-EAAC688AC011}" type="presParOf" srcId="{283E7796-8A95-434D-90B6-AEF21EEF3209}" destId="{F90FBE21-25F7-4944-9707-ECBEF48AA542}" srcOrd="2" destOrd="0" presId="urn:microsoft.com/office/officeart/2008/layout/LinedList"/>
    <dgm:cxn modelId="{406A6BF3-6617-1141-AEB3-4F1F8F9AC98A}" type="presParOf" srcId="{283E7796-8A95-434D-90B6-AEF21EEF3209}" destId="{E2E93359-5261-854B-AFBF-738628EB08AA}" srcOrd="3"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4D58B86-E64F-5C4C-9A9C-FB30841D7987}" type="doc">
      <dgm:prSet loTypeId="urn:microsoft.com/office/officeart/2005/8/layout/target2" loCatId="list" qsTypeId="urn:microsoft.com/office/officeart/2005/8/quickstyle/simple1" qsCatId="simple" csTypeId="urn:microsoft.com/office/officeart/2005/8/colors/accent1_2" csCatId="accent1" phldr="1"/>
      <dgm:spPr/>
      <dgm:t>
        <a:bodyPr/>
        <a:lstStyle/>
        <a:p>
          <a:endParaRPr lang="en-US"/>
        </a:p>
      </dgm:t>
    </dgm:pt>
    <dgm:pt modelId="{9AF702BA-9484-F249-AF08-D102870F3BB8}">
      <dgm:prSet/>
      <dgm:spPr/>
      <dgm:t>
        <a:bodyPr/>
        <a:lstStyle/>
        <a:p>
          <a:r>
            <a:rPr lang="en-US" baseline="0"/>
            <a:t>HIGH YIELD ROTATIONS</a:t>
          </a:r>
          <a:endParaRPr lang="en-CA"/>
        </a:p>
      </dgm:t>
    </dgm:pt>
    <dgm:pt modelId="{914BA553-17EA-FD45-8358-C61D2A37899A}" type="parTrans" cxnId="{5B97DD86-9A25-454A-8E1C-F8A8A939E52F}">
      <dgm:prSet/>
      <dgm:spPr/>
      <dgm:t>
        <a:bodyPr/>
        <a:lstStyle/>
        <a:p>
          <a:endParaRPr lang="en-US"/>
        </a:p>
      </dgm:t>
    </dgm:pt>
    <dgm:pt modelId="{274C69E9-99FA-A744-9CA3-29E29593C4F8}" type="sibTrans" cxnId="{5B97DD86-9A25-454A-8E1C-F8A8A939E52F}">
      <dgm:prSet/>
      <dgm:spPr/>
      <dgm:t>
        <a:bodyPr/>
        <a:lstStyle/>
        <a:p>
          <a:endParaRPr lang="en-US"/>
        </a:p>
      </dgm:t>
    </dgm:pt>
    <dgm:pt modelId="{E5DE5E2D-738E-434F-8EE1-3787A7247AD7}">
      <dgm:prSet/>
      <dgm:spPr/>
      <dgm:t>
        <a:bodyPr/>
        <a:lstStyle/>
        <a:p>
          <a:r>
            <a:rPr lang="en-US" dirty="0"/>
            <a:t>Many Pgy-1 rotations </a:t>
          </a:r>
          <a:endParaRPr lang="en-CA" dirty="0"/>
        </a:p>
      </dgm:t>
    </dgm:pt>
    <dgm:pt modelId="{98EBAF26-FCAA-0C4D-8F80-3CA5C82FA9C4}" type="parTrans" cxnId="{CF184BC8-F953-DA45-8793-1BD22278E2A1}">
      <dgm:prSet/>
      <dgm:spPr/>
      <dgm:t>
        <a:bodyPr/>
        <a:lstStyle/>
        <a:p>
          <a:endParaRPr lang="en-US"/>
        </a:p>
      </dgm:t>
    </dgm:pt>
    <dgm:pt modelId="{69A00B87-CAE4-FB47-8CF6-7F481A83A19A}" type="sibTrans" cxnId="{CF184BC8-F953-DA45-8793-1BD22278E2A1}">
      <dgm:prSet/>
      <dgm:spPr/>
      <dgm:t>
        <a:bodyPr/>
        <a:lstStyle/>
        <a:p>
          <a:endParaRPr lang="en-US"/>
        </a:p>
      </dgm:t>
    </dgm:pt>
    <dgm:pt modelId="{F4AC1086-BFDE-3A41-9293-03B80004A1B3}">
      <dgm:prSet/>
      <dgm:spPr/>
      <dgm:t>
        <a:bodyPr/>
        <a:lstStyle/>
        <a:p>
          <a:r>
            <a:rPr lang="en-US"/>
            <a:t>Elective</a:t>
          </a:r>
          <a:endParaRPr lang="en-CA"/>
        </a:p>
      </dgm:t>
    </dgm:pt>
    <dgm:pt modelId="{A9410DDB-68A2-3C4E-B95F-42E94AA9D4D1}" type="parTrans" cxnId="{1EAEC6E7-B451-4844-87BC-5A8182D072D7}">
      <dgm:prSet/>
      <dgm:spPr/>
      <dgm:t>
        <a:bodyPr/>
        <a:lstStyle/>
        <a:p>
          <a:endParaRPr lang="en-US"/>
        </a:p>
      </dgm:t>
    </dgm:pt>
    <dgm:pt modelId="{9DD524F7-DF42-D04C-9ED8-AEAEE99667B5}" type="sibTrans" cxnId="{1EAEC6E7-B451-4844-87BC-5A8182D072D7}">
      <dgm:prSet/>
      <dgm:spPr/>
      <dgm:t>
        <a:bodyPr/>
        <a:lstStyle/>
        <a:p>
          <a:endParaRPr lang="en-US"/>
        </a:p>
      </dgm:t>
    </dgm:pt>
    <dgm:pt modelId="{7D7BA968-5FDE-1E47-A90C-E454E6FCCB1E}">
      <dgm:prSet/>
      <dgm:spPr/>
      <dgm:t>
        <a:bodyPr/>
        <a:lstStyle/>
        <a:p>
          <a:r>
            <a:rPr lang="en-US"/>
            <a:t>Pgy2 General Inpatients</a:t>
          </a:r>
          <a:endParaRPr lang="en-CA"/>
        </a:p>
      </dgm:t>
    </dgm:pt>
    <dgm:pt modelId="{20669D44-8089-3644-BB9D-0C243F9DAC5B}" type="parTrans" cxnId="{36FD736B-4655-B543-924D-1CF339DD072B}">
      <dgm:prSet/>
      <dgm:spPr/>
      <dgm:t>
        <a:bodyPr/>
        <a:lstStyle/>
        <a:p>
          <a:endParaRPr lang="en-US"/>
        </a:p>
      </dgm:t>
    </dgm:pt>
    <dgm:pt modelId="{C9FAB7B3-0618-584F-A110-577BF3C0C324}" type="sibTrans" cxnId="{36FD736B-4655-B543-924D-1CF339DD072B}">
      <dgm:prSet/>
      <dgm:spPr/>
      <dgm:t>
        <a:bodyPr/>
        <a:lstStyle/>
        <a:p>
          <a:endParaRPr lang="en-US"/>
        </a:p>
      </dgm:t>
    </dgm:pt>
    <dgm:pt modelId="{68284A25-0E80-9F43-B4C9-05610AB22096}">
      <dgm:prSet/>
      <dgm:spPr/>
      <dgm:t>
        <a:bodyPr/>
        <a:lstStyle/>
        <a:p>
          <a:r>
            <a:rPr lang="en-US"/>
            <a:t>Pgy2 General Outpatients</a:t>
          </a:r>
          <a:endParaRPr lang="en-CA"/>
        </a:p>
      </dgm:t>
    </dgm:pt>
    <dgm:pt modelId="{E6FEEC51-1629-F24B-95EA-9B566E907195}" type="parTrans" cxnId="{F832EAF7-10CD-6343-AC5F-94C8B84FFF2E}">
      <dgm:prSet/>
      <dgm:spPr/>
      <dgm:t>
        <a:bodyPr/>
        <a:lstStyle/>
        <a:p>
          <a:endParaRPr lang="en-US"/>
        </a:p>
      </dgm:t>
    </dgm:pt>
    <dgm:pt modelId="{5BC44C00-0391-3849-A30F-8203060081CF}" type="sibTrans" cxnId="{F832EAF7-10CD-6343-AC5F-94C8B84FFF2E}">
      <dgm:prSet/>
      <dgm:spPr/>
      <dgm:t>
        <a:bodyPr/>
        <a:lstStyle/>
        <a:p>
          <a:endParaRPr lang="en-US"/>
        </a:p>
      </dgm:t>
    </dgm:pt>
    <dgm:pt modelId="{B1739F3E-40C7-D542-B25E-898A42610512}" type="pres">
      <dgm:prSet presAssocID="{84D58B86-E64F-5C4C-9A9C-FB30841D7987}" presName="Name0" presStyleCnt="0">
        <dgm:presLayoutVars>
          <dgm:chMax val="3"/>
          <dgm:chPref val="1"/>
          <dgm:dir/>
          <dgm:animLvl val="lvl"/>
          <dgm:resizeHandles/>
        </dgm:presLayoutVars>
      </dgm:prSet>
      <dgm:spPr/>
    </dgm:pt>
    <dgm:pt modelId="{EBC107D8-19B7-6244-908B-67C6023FA890}" type="pres">
      <dgm:prSet presAssocID="{84D58B86-E64F-5C4C-9A9C-FB30841D7987}" presName="outerBox" presStyleCnt="0"/>
      <dgm:spPr/>
    </dgm:pt>
    <dgm:pt modelId="{2E9AEDC0-A600-C746-B38D-D14EC99BC3E1}" type="pres">
      <dgm:prSet presAssocID="{84D58B86-E64F-5C4C-9A9C-FB30841D7987}" presName="outerBoxParent" presStyleLbl="node1" presStyleIdx="0" presStyleCnt="1" custLinFactNeighborY="-10160"/>
      <dgm:spPr/>
    </dgm:pt>
    <dgm:pt modelId="{921E63BB-AF41-6A46-97F4-9643E84954DA}" type="pres">
      <dgm:prSet presAssocID="{84D58B86-E64F-5C4C-9A9C-FB30841D7987}" presName="outerBoxChildren" presStyleCnt="0"/>
      <dgm:spPr/>
    </dgm:pt>
    <dgm:pt modelId="{1103DA34-822E-CD47-BBD5-83223D003FD9}" type="pres">
      <dgm:prSet presAssocID="{E5DE5E2D-738E-434F-8EE1-3787A7247AD7}" presName="oChild" presStyleLbl="fgAcc1" presStyleIdx="0" presStyleCnt="4">
        <dgm:presLayoutVars>
          <dgm:bulletEnabled val="1"/>
        </dgm:presLayoutVars>
      </dgm:prSet>
      <dgm:spPr/>
    </dgm:pt>
    <dgm:pt modelId="{643033E7-5104-364D-9842-AE7C2A8786E5}" type="pres">
      <dgm:prSet presAssocID="{69A00B87-CAE4-FB47-8CF6-7F481A83A19A}" presName="outerSibTrans" presStyleCnt="0"/>
      <dgm:spPr/>
    </dgm:pt>
    <dgm:pt modelId="{A100F439-3791-D646-B8C5-AC96EBB61A49}" type="pres">
      <dgm:prSet presAssocID="{F4AC1086-BFDE-3A41-9293-03B80004A1B3}" presName="oChild" presStyleLbl="fgAcc1" presStyleIdx="1" presStyleCnt="4">
        <dgm:presLayoutVars>
          <dgm:bulletEnabled val="1"/>
        </dgm:presLayoutVars>
      </dgm:prSet>
      <dgm:spPr/>
    </dgm:pt>
    <dgm:pt modelId="{603A8EC5-EB91-7249-AA1A-ED4DDC81ED45}" type="pres">
      <dgm:prSet presAssocID="{9DD524F7-DF42-D04C-9ED8-AEAEE99667B5}" presName="outerSibTrans" presStyleCnt="0"/>
      <dgm:spPr/>
    </dgm:pt>
    <dgm:pt modelId="{B6A3D234-CA4F-1947-837E-49BACDB8E84A}" type="pres">
      <dgm:prSet presAssocID="{7D7BA968-5FDE-1E47-A90C-E454E6FCCB1E}" presName="oChild" presStyleLbl="fgAcc1" presStyleIdx="2" presStyleCnt="4">
        <dgm:presLayoutVars>
          <dgm:bulletEnabled val="1"/>
        </dgm:presLayoutVars>
      </dgm:prSet>
      <dgm:spPr/>
    </dgm:pt>
    <dgm:pt modelId="{B6F5B43A-4AA2-B44D-ADCE-DDAFBD9783F5}" type="pres">
      <dgm:prSet presAssocID="{C9FAB7B3-0618-584F-A110-577BF3C0C324}" presName="outerSibTrans" presStyleCnt="0"/>
      <dgm:spPr/>
    </dgm:pt>
    <dgm:pt modelId="{214461E2-22E1-A14A-9D6F-DD73CDA8E084}" type="pres">
      <dgm:prSet presAssocID="{68284A25-0E80-9F43-B4C9-05610AB22096}" presName="oChild" presStyleLbl="fgAcc1" presStyleIdx="3" presStyleCnt="4">
        <dgm:presLayoutVars>
          <dgm:bulletEnabled val="1"/>
        </dgm:presLayoutVars>
      </dgm:prSet>
      <dgm:spPr/>
    </dgm:pt>
  </dgm:ptLst>
  <dgm:cxnLst>
    <dgm:cxn modelId="{1C8F8124-4B7C-8B43-8225-AE94335F9725}" type="presOf" srcId="{84D58B86-E64F-5C4C-9A9C-FB30841D7987}" destId="{B1739F3E-40C7-D542-B25E-898A42610512}" srcOrd="0" destOrd="0" presId="urn:microsoft.com/office/officeart/2005/8/layout/target2"/>
    <dgm:cxn modelId="{29F4CF63-BAFA-4D4E-BA62-80E0919419A4}" type="presOf" srcId="{68284A25-0E80-9F43-B4C9-05610AB22096}" destId="{214461E2-22E1-A14A-9D6F-DD73CDA8E084}" srcOrd="0" destOrd="0" presId="urn:microsoft.com/office/officeart/2005/8/layout/target2"/>
    <dgm:cxn modelId="{36FD736B-4655-B543-924D-1CF339DD072B}" srcId="{9AF702BA-9484-F249-AF08-D102870F3BB8}" destId="{7D7BA968-5FDE-1E47-A90C-E454E6FCCB1E}" srcOrd="2" destOrd="0" parTransId="{20669D44-8089-3644-BB9D-0C243F9DAC5B}" sibTransId="{C9FAB7B3-0618-584F-A110-577BF3C0C324}"/>
    <dgm:cxn modelId="{5B97DD86-9A25-454A-8E1C-F8A8A939E52F}" srcId="{84D58B86-E64F-5C4C-9A9C-FB30841D7987}" destId="{9AF702BA-9484-F249-AF08-D102870F3BB8}" srcOrd="0" destOrd="0" parTransId="{914BA553-17EA-FD45-8358-C61D2A37899A}" sibTransId="{274C69E9-99FA-A744-9CA3-29E29593C4F8}"/>
    <dgm:cxn modelId="{1B036591-E897-7641-A8AD-86D1B73FF606}" type="presOf" srcId="{F4AC1086-BFDE-3A41-9293-03B80004A1B3}" destId="{A100F439-3791-D646-B8C5-AC96EBB61A49}" srcOrd="0" destOrd="0" presId="urn:microsoft.com/office/officeart/2005/8/layout/target2"/>
    <dgm:cxn modelId="{45C363C0-96EF-9A44-BD0C-D6F4A1AAAB78}" type="presOf" srcId="{7D7BA968-5FDE-1E47-A90C-E454E6FCCB1E}" destId="{B6A3D234-CA4F-1947-837E-49BACDB8E84A}" srcOrd="0" destOrd="0" presId="urn:microsoft.com/office/officeart/2005/8/layout/target2"/>
    <dgm:cxn modelId="{CF184BC8-F953-DA45-8793-1BD22278E2A1}" srcId="{9AF702BA-9484-F249-AF08-D102870F3BB8}" destId="{E5DE5E2D-738E-434F-8EE1-3787A7247AD7}" srcOrd="0" destOrd="0" parTransId="{98EBAF26-FCAA-0C4D-8F80-3CA5C82FA9C4}" sibTransId="{69A00B87-CAE4-FB47-8CF6-7F481A83A19A}"/>
    <dgm:cxn modelId="{8B64AADB-0349-7349-BD38-5385507EC91D}" type="presOf" srcId="{E5DE5E2D-738E-434F-8EE1-3787A7247AD7}" destId="{1103DA34-822E-CD47-BBD5-83223D003FD9}" srcOrd="0" destOrd="0" presId="urn:microsoft.com/office/officeart/2005/8/layout/target2"/>
    <dgm:cxn modelId="{1EAEC6E7-B451-4844-87BC-5A8182D072D7}" srcId="{9AF702BA-9484-F249-AF08-D102870F3BB8}" destId="{F4AC1086-BFDE-3A41-9293-03B80004A1B3}" srcOrd="1" destOrd="0" parTransId="{A9410DDB-68A2-3C4E-B95F-42E94AA9D4D1}" sibTransId="{9DD524F7-DF42-D04C-9ED8-AEAEE99667B5}"/>
    <dgm:cxn modelId="{F832EAF7-10CD-6343-AC5F-94C8B84FFF2E}" srcId="{9AF702BA-9484-F249-AF08-D102870F3BB8}" destId="{68284A25-0E80-9F43-B4C9-05610AB22096}" srcOrd="3" destOrd="0" parTransId="{E6FEEC51-1629-F24B-95EA-9B566E907195}" sibTransId="{5BC44C00-0391-3849-A30F-8203060081CF}"/>
    <dgm:cxn modelId="{DCB7B5FC-A68F-DF42-9FF9-67EF46A31B15}" type="presOf" srcId="{9AF702BA-9484-F249-AF08-D102870F3BB8}" destId="{2E9AEDC0-A600-C746-B38D-D14EC99BC3E1}" srcOrd="0" destOrd="0" presId="urn:microsoft.com/office/officeart/2005/8/layout/target2"/>
    <dgm:cxn modelId="{ED8BA025-66A4-D345-81F8-4FA4E378E138}" type="presParOf" srcId="{B1739F3E-40C7-D542-B25E-898A42610512}" destId="{EBC107D8-19B7-6244-908B-67C6023FA890}" srcOrd="0" destOrd="0" presId="urn:microsoft.com/office/officeart/2005/8/layout/target2"/>
    <dgm:cxn modelId="{6B13C33F-2887-2248-8D01-81E2A2601485}" type="presParOf" srcId="{EBC107D8-19B7-6244-908B-67C6023FA890}" destId="{2E9AEDC0-A600-C746-B38D-D14EC99BC3E1}" srcOrd="0" destOrd="0" presId="urn:microsoft.com/office/officeart/2005/8/layout/target2"/>
    <dgm:cxn modelId="{D183CB35-9F32-D642-AB9A-66CAA0560995}" type="presParOf" srcId="{EBC107D8-19B7-6244-908B-67C6023FA890}" destId="{921E63BB-AF41-6A46-97F4-9643E84954DA}" srcOrd="1" destOrd="0" presId="urn:microsoft.com/office/officeart/2005/8/layout/target2"/>
    <dgm:cxn modelId="{82E3530D-8D9F-E345-AF4A-FDB0A7098EEA}" type="presParOf" srcId="{921E63BB-AF41-6A46-97F4-9643E84954DA}" destId="{1103DA34-822E-CD47-BBD5-83223D003FD9}" srcOrd="0" destOrd="0" presId="urn:microsoft.com/office/officeart/2005/8/layout/target2"/>
    <dgm:cxn modelId="{E355E6F7-2127-864A-B7BF-CEC04ECF5A4D}" type="presParOf" srcId="{921E63BB-AF41-6A46-97F4-9643E84954DA}" destId="{643033E7-5104-364D-9842-AE7C2A8786E5}" srcOrd="1" destOrd="0" presId="urn:microsoft.com/office/officeart/2005/8/layout/target2"/>
    <dgm:cxn modelId="{7720070E-1265-CD47-8D61-08979BB39579}" type="presParOf" srcId="{921E63BB-AF41-6A46-97F4-9643E84954DA}" destId="{A100F439-3791-D646-B8C5-AC96EBB61A49}" srcOrd="2" destOrd="0" presId="urn:microsoft.com/office/officeart/2005/8/layout/target2"/>
    <dgm:cxn modelId="{59F2962B-351E-CA41-9E85-EDD9871B421C}" type="presParOf" srcId="{921E63BB-AF41-6A46-97F4-9643E84954DA}" destId="{603A8EC5-EB91-7249-AA1A-ED4DDC81ED45}" srcOrd="3" destOrd="0" presId="urn:microsoft.com/office/officeart/2005/8/layout/target2"/>
    <dgm:cxn modelId="{99AFD3A2-F958-2D49-9863-7D44420416B1}" type="presParOf" srcId="{921E63BB-AF41-6A46-97F4-9643E84954DA}" destId="{B6A3D234-CA4F-1947-837E-49BACDB8E84A}" srcOrd="4" destOrd="0" presId="urn:microsoft.com/office/officeart/2005/8/layout/target2"/>
    <dgm:cxn modelId="{6006076A-E066-864E-8E0A-55741A392E18}" type="presParOf" srcId="{921E63BB-AF41-6A46-97F4-9643E84954DA}" destId="{B6F5B43A-4AA2-B44D-ADCE-DDAFBD9783F5}" srcOrd="5" destOrd="0" presId="urn:microsoft.com/office/officeart/2005/8/layout/target2"/>
    <dgm:cxn modelId="{5AD4F4BB-0BA7-7A40-B0C1-294C51F98B68}" type="presParOf" srcId="{921E63BB-AF41-6A46-97F4-9643E84954DA}" destId="{214461E2-22E1-A14A-9D6F-DD73CDA8E084}" srcOrd="6" destOrd="0" presId="urn:microsoft.com/office/officeart/2005/8/layout/targe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1E9E07E-5C1C-D648-9D6E-718C43736AC7}"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8B5D3E6E-D156-0245-AB2E-CE4CF7FB0931}">
      <dgm:prSet/>
      <dgm:spPr/>
      <dgm:t>
        <a:bodyPr/>
        <a:lstStyle/>
        <a:p>
          <a:r>
            <a:rPr lang="en-US" dirty="0"/>
            <a:t>Complete F1 </a:t>
          </a:r>
        </a:p>
        <a:p>
          <a:r>
            <a:rPr lang="en-US" dirty="0"/>
            <a:t>(medical presentations)</a:t>
          </a:r>
          <a:endParaRPr lang="en-CA" dirty="0"/>
        </a:p>
      </dgm:t>
    </dgm:pt>
    <dgm:pt modelId="{911DC78B-0A68-C74E-BB23-0C7F89B2FC38}" type="parTrans" cxnId="{61C60475-4502-2949-AB05-0E75B3D6BC37}">
      <dgm:prSet/>
      <dgm:spPr/>
      <dgm:t>
        <a:bodyPr/>
        <a:lstStyle/>
        <a:p>
          <a:endParaRPr lang="en-US"/>
        </a:p>
      </dgm:t>
    </dgm:pt>
    <dgm:pt modelId="{72B2895C-09DC-EC42-A14D-775754EDF05B}" type="sibTrans" cxnId="{61C60475-4502-2949-AB05-0E75B3D6BC37}">
      <dgm:prSet/>
      <dgm:spPr/>
      <dgm:t>
        <a:bodyPr/>
        <a:lstStyle/>
        <a:p>
          <a:endParaRPr lang="en-US"/>
        </a:p>
      </dgm:t>
    </dgm:pt>
    <dgm:pt modelId="{7B71C703-5D0E-0549-84DC-DD4B890CCD6F}">
      <dgm:prSet/>
      <dgm:spPr>
        <a:solidFill>
          <a:schemeClr val="accent6"/>
        </a:solidFill>
      </dgm:spPr>
      <dgm:t>
        <a:bodyPr/>
        <a:lstStyle/>
        <a:p>
          <a:r>
            <a:rPr lang="en-US" dirty="0"/>
            <a:t>Complete F4 if possible</a:t>
          </a:r>
        </a:p>
        <a:p>
          <a:r>
            <a:rPr lang="en-US" dirty="0"/>
            <a:t>(risk assessments)</a:t>
          </a:r>
          <a:endParaRPr lang="en-CA" dirty="0"/>
        </a:p>
      </dgm:t>
    </dgm:pt>
    <dgm:pt modelId="{11EE16D3-80F0-8942-B947-B360892DDBD9}" type="parTrans" cxnId="{AE6DC6AC-A239-8B4D-8421-1221C1283447}">
      <dgm:prSet/>
      <dgm:spPr/>
      <dgm:t>
        <a:bodyPr/>
        <a:lstStyle/>
        <a:p>
          <a:endParaRPr lang="en-US"/>
        </a:p>
      </dgm:t>
    </dgm:pt>
    <dgm:pt modelId="{69F9BC4F-4508-D545-BBAA-CFB3C8965DC6}" type="sibTrans" cxnId="{AE6DC6AC-A239-8B4D-8421-1221C1283447}">
      <dgm:prSet/>
      <dgm:spPr/>
      <dgm:t>
        <a:bodyPr/>
        <a:lstStyle/>
        <a:p>
          <a:endParaRPr lang="en-US"/>
        </a:p>
      </dgm:t>
    </dgm:pt>
    <dgm:pt modelId="{A19151A2-149B-084C-98E7-DDA521785E10}">
      <dgm:prSet/>
      <dgm:spPr>
        <a:solidFill>
          <a:schemeClr val="accent6"/>
        </a:solidFill>
      </dgm:spPr>
      <dgm:t>
        <a:bodyPr/>
        <a:lstStyle/>
        <a:p>
          <a:r>
            <a:rPr lang="en-US" dirty="0"/>
            <a:t>Complete F5 if possible (critical appraisal)</a:t>
          </a:r>
          <a:endParaRPr lang="en-CA" dirty="0"/>
        </a:p>
      </dgm:t>
    </dgm:pt>
    <dgm:pt modelId="{3926CBC5-4A80-A241-B5BA-3344845313E1}" type="parTrans" cxnId="{2B7DE943-881B-5849-9BFC-AF0F65287740}">
      <dgm:prSet/>
      <dgm:spPr/>
      <dgm:t>
        <a:bodyPr/>
        <a:lstStyle/>
        <a:p>
          <a:endParaRPr lang="en-US"/>
        </a:p>
      </dgm:t>
    </dgm:pt>
    <dgm:pt modelId="{31EE59B2-540F-4F46-BFA9-86C688139E79}" type="sibTrans" cxnId="{2B7DE943-881B-5849-9BFC-AF0F65287740}">
      <dgm:prSet/>
      <dgm:spPr/>
      <dgm:t>
        <a:bodyPr/>
        <a:lstStyle/>
        <a:p>
          <a:endParaRPr lang="en-US"/>
        </a:p>
      </dgm:t>
    </dgm:pt>
    <dgm:pt modelId="{F78D8D36-DB46-154E-8329-3CBCE68D1A65}" type="pres">
      <dgm:prSet presAssocID="{51E9E07E-5C1C-D648-9D6E-718C43736AC7}" presName="linear" presStyleCnt="0">
        <dgm:presLayoutVars>
          <dgm:dir/>
          <dgm:resizeHandles val="exact"/>
        </dgm:presLayoutVars>
      </dgm:prSet>
      <dgm:spPr/>
    </dgm:pt>
    <dgm:pt modelId="{F012C972-E216-9841-8719-DCF014B85153}" type="pres">
      <dgm:prSet presAssocID="{8B5D3E6E-D156-0245-AB2E-CE4CF7FB0931}" presName="comp" presStyleCnt="0"/>
      <dgm:spPr/>
    </dgm:pt>
    <dgm:pt modelId="{13C35724-B040-4647-A70E-738823C4ACEC}" type="pres">
      <dgm:prSet presAssocID="{8B5D3E6E-D156-0245-AB2E-CE4CF7FB0931}" presName="box" presStyleLbl="node1" presStyleIdx="0" presStyleCnt="3"/>
      <dgm:spPr/>
    </dgm:pt>
    <dgm:pt modelId="{9DF2EED9-1EAA-ED4D-A689-0688D91836C4}" type="pres">
      <dgm:prSet presAssocID="{8B5D3E6E-D156-0245-AB2E-CE4CF7FB0931}" presName="img" presStyleLbl="fgImgPlace1" presStyleIdx="0" presStyleCnt="3"/>
      <dgm:spPr/>
    </dgm:pt>
    <dgm:pt modelId="{00C84F8D-63BD-AD4B-9746-79F883356984}" type="pres">
      <dgm:prSet presAssocID="{8B5D3E6E-D156-0245-AB2E-CE4CF7FB0931}" presName="text" presStyleLbl="node1" presStyleIdx="0" presStyleCnt="3">
        <dgm:presLayoutVars>
          <dgm:bulletEnabled val="1"/>
        </dgm:presLayoutVars>
      </dgm:prSet>
      <dgm:spPr/>
    </dgm:pt>
    <dgm:pt modelId="{1D58928C-0FBB-5E4C-B65D-AFEC2F17D986}" type="pres">
      <dgm:prSet presAssocID="{72B2895C-09DC-EC42-A14D-775754EDF05B}" presName="spacer" presStyleCnt="0"/>
      <dgm:spPr/>
    </dgm:pt>
    <dgm:pt modelId="{8208ED34-64EF-7A45-8E38-B27B2D9CB746}" type="pres">
      <dgm:prSet presAssocID="{7B71C703-5D0E-0549-84DC-DD4B890CCD6F}" presName="comp" presStyleCnt="0"/>
      <dgm:spPr/>
    </dgm:pt>
    <dgm:pt modelId="{7C193E61-F81B-0B48-977E-312D05D4C635}" type="pres">
      <dgm:prSet presAssocID="{7B71C703-5D0E-0549-84DC-DD4B890CCD6F}" presName="box" presStyleLbl="node1" presStyleIdx="1" presStyleCnt="3"/>
      <dgm:spPr/>
    </dgm:pt>
    <dgm:pt modelId="{CFD4C1F7-85C0-2746-B3B1-1B441D4EFBEB}" type="pres">
      <dgm:prSet presAssocID="{7B71C703-5D0E-0549-84DC-DD4B890CCD6F}" presName="img" presStyleLbl="fgImgPlace1" presStyleIdx="1" presStyleCnt="3"/>
      <dgm:spPr/>
    </dgm:pt>
    <dgm:pt modelId="{8D16772B-2FF6-564C-AFCC-1B60632F0C57}" type="pres">
      <dgm:prSet presAssocID="{7B71C703-5D0E-0549-84DC-DD4B890CCD6F}" presName="text" presStyleLbl="node1" presStyleIdx="1" presStyleCnt="3">
        <dgm:presLayoutVars>
          <dgm:bulletEnabled val="1"/>
        </dgm:presLayoutVars>
      </dgm:prSet>
      <dgm:spPr/>
    </dgm:pt>
    <dgm:pt modelId="{482A5B6F-6963-9A40-80F2-325682C940A7}" type="pres">
      <dgm:prSet presAssocID="{69F9BC4F-4508-D545-BBAA-CFB3C8965DC6}" presName="spacer" presStyleCnt="0"/>
      <dgm:spPr/>
    </dgm:pt>
    <dgm:pt modelId="{97605383-43C6-B342-8E7E-266A7FA856D8}" type="pres">
      <dgm:prSet presAssocID="{A19151A2-149B-084C-98E7-DDA521785E10}" presName="comp" presStyleCnt="0"/>
      <dgm:spPr/>
    </dgm:pt>
    <dgm:pt modelId="{21BDE6B2-D274-FC49-9308-8811ABA4268A}" type="pres">
      <dgm:prSet presAssocID="{A19151A2-149B-084C-98E7-DDA521785E10}" presName="box" presStyleLbl="node1" presStyleIdx="2" presStyleCnt="3"/>
      <dgm:spPr/>
    </dgm:pt>
    <dgm:pt modelId="{9B6AE6B6-E18F-8543-A6CB-24336172C1BA}" type="pres">
      <dgm:prSet presAssocID="{A19151A2-149B-084C-98E7-DDA521785E10}" presName="img" presStyleLbl="fgImgPlace1" presStyleIdx="2" presStyleCnt="3"/>
      <dgm:spPr/>
    </dgm:pt>
    <dgm:pt modelId="{AB7ACBE1-C8B6-FF4B-9001-D1FAC94C729D}" type="pres">
      <dgm:prSet presAssocID="{A19151A2-149B-084C-98E7-DDA521785E10}" presName="text" presStyleLbl="node1" presStyleIdx="2" presStyleCnt="3">
        <dgm:presLayoutVars>
          <dgm:bulletEnabled val="1"/>
        </dgm:presLayoutVars>
      </dgm:prSet>
      <dgm:spPr/>
    </dgm:pt>
  </dgm:ptLst>
  <dgm:cxnLst>
    <dgm:cxn modelId="{ADB3BE24-2FC0-264E-BE7D-315D84ECB426}" type="presOf" srcId="{7B71C703-5D0E-0549-84DC-DD4B890CCD6F}" destId="{8D16772B-2FF6-564C-AFCC-1B60632F0C57}" srcOrd="1" destOrd="0" presId="urn:microsoft.com/office/officeart/2005/8/layout/vList4"/>
    <dgm:cxn modelId="{2B7DE943-881B-5849-9BFC-AF0F65287740}" srcId="{51E9E07E-5C1C-D648-9D6E-718C43736AC7}" destId="{A19151A2-149B-084C-98E7-DDA521785E10}" srcOrd="2" destOrd="0" parTransId="{3926CBC5-4A80-A241-B5BA-3344845313E1}" sibTransId="{31EE59B2-540F-4F46-BFA9-86C688139E79}"/>
    <dgm:cxn modelId="{4B3A1063-9E6D-FD4F-AFE0-66C92C697743}" type="presOf" srcId="{7B71C703-5D0E-0549-84DC-DD4B890CCD6F}" destId="{7C193E61-F81B-0B48-977E-312D05D4C635}" srcOrd="0" destOrd="0" presId="urn:microsoft.com/office/officeart/2005/8/layout/vList4"/>
    <dgm:cxn modelId="{61C60475-4502-2949-AB05-0E75B3D6BC37}" srcId="{51E9E07E-5C1C-D648-9D6E-718C43736AC7}" destId="{8B5D3E6E-D156-0245-AB2E-CE4CF7FB0931}" srcOrd="0" destOrd="0" parTransId="{911DC78B-0A68-C74E-BB23-0C7F89B2FC38}" sibTransId="{72B2895C-09DC-EC42-A14D-775754EDF05B}"/>
    <dgm:cxn modelId="{DCDED878-A17E-C045-9329-C61366B9ECBD}" type="presOf" srcId="{8B5D3E6E-D156-0245-AB2E-CE4CF7FB0931}" destId="{13C35724-B040-4647-A70E-738823C4ACEC}" srcOrd="0" destOrd="0" presId="urn:microsoft.com/office/officeart/2005/8/layout/vList4"/>
    <dgm:cxn modelId="{08288F8D-22AE-204C-922E-E584FA5B3027}" type="presOf" srcId="{51E9E07E-5C1C-D648-9D6E-718C43736AC7}" destId="{F78D8D36-DB46-154E-8329-3CBCE68D1A65}" srcOrd="0" destOrd="0" presId="urn:microsoft.com/office/officeart/2005/8/layout/vList4"/>
    <dgm:cxn modelId="{8F273D97-C1AF-E947-B7B6-E855B9E8E378}" type="presOf" srcId="{A19151A2-149B-084C-98E7-DDA521785E10}" destId="{AB7ACBE1-C8B6-FF4B-9001-D1FAC94C729D}" srcOrd="1" destOrd="0" presId="urn:microsoft.com/office/officeart/2005/8/layout/vList4"/>
    <dgm:cxn modelId="{AE6DC6AC-A239-8B4D-8421-1221C1283447}" srcId="{51E9E07E-5C1C-D648-9D6E-718C43736AC7}" destId="{7B71C703-5D0E-0549-84DC-DD4B890CCD6F}" srcOrd="1" destOrd="0" parTransId="{11EE16D3-80F0-8942-B947-B360892DDBD9}" sibTransId="{69F9BC4F-4508-D545-BBAA-CFB3C8965DC6}"/>
    <dgm:cxn modelId="{713979D0-84AB-B640-BB1F-5919AFD244B0}" type="presOf" srcId="{A19151A2-149B-084C-98E7-DDA521785E10}" destId="{21BDE6B2-D274-FC49-9308-8811ABA4268A}" srcOrd="0" destOrd="0" presId="urn:microsoft.com/office/officeart/2005/8/layout/vList4"/>
    <dgm:cxn modelId="{40C300F6-40B4-E249-B05C-EC229EFCA90C}" type="presOf" srcId="{8B5D3E6E-D156-0245-AB2E-CE4CF7FB0931}" destId="{00C84F8D-63BD-AD4B-9746-79F883356984}" srcOrd="1" destOrd="0" presId="urn:microsoft.com/office/officeart/2005/8/layout/vList4"/>
    <dgm:cxn modelId="{0B186275-4067-D74D-BCC3-6FC7E0A9EC82}" type="presParOf" srcId="{F78D8D36-DB46-154E-8329-3CBCE68D1A65}" destId="{F012C972-E216-9841-8719-DCF014B85153}" srcOrd="0" destOrd="0" presId="urn:microsoft.com/office/officeart/2005/8/layout/vList4"/>
    <dgm:cxn modelId="{3EA97963-8460-834C-8BBF-7032F8049207}" type="presParOf" srcId="{F012C972-E216-9841-8719-DCF014B85153}" destId="{13C35724-B040-4647-A70E-738823C4ACEC}" srcOrd="0" destOrd="0" presId="urn:microsoft.com/office/officeart/2005/8/layout/vList4"/>
    <dgm:cxn modelId="{7A60E20C-1F19-F240-9207-9488BE892836}" type="presParOf" srcId="{F012C972-E216-9841-8719-DCF014B85153}" destId="{9DF2EED9-1EAA-ED4D-A689-0688D91836C4}" srcOrd="1" destOrd="0" presId="urn:microsoft.com/office/officeart/2005/8/layout/vList4"/>
    <dgm:cxn modelId="{D8525198-D402-1A4D-8FD0-978D07E1BEA9}" type="presParOf" srcId="{F012C972-E216-9841-8719-DCF014B85153}" destId="{00C84F8D-63BD-AD4B-9746-79F883356984}" srcOrd="2" destOrd="0" presId="urn:microsoft.com/office/officeart/2005/8/layout/vList4"/>
    <dgm:cxn modelId="{50114699-C956-724B-AEAE-0C31FC88503C}" type="presParOf" srcId="{F78D8D36-DB46-154E-8329-3CBCE68D1A65}" destId="{1D58928C-0FBB-5E4C-B65D-AFEC2F17D986}" srcOrd="1" destOrd="0" presId="urn:microsoft.com/office/officeart/2005/8/layout/vList4"/>
    <dgm:cxn modelId="{CDC31A60-AC60-864B-8E5F-42240B6F881F}" type="presParOf" srcId="{F78D8D36-DB46-154E-8329-3CBCE68D1A65}" destId="{8208ED34-64EF-7A45-8E38-B27B2D9CB746}" srcOrd="2" destOrd="0" presId="urn:microsoft.com/office/officeart/2005/8/layout/vList4"/>
    <dgm:cxn modelId="{BF2E7D51-8104-0748-9B40-486E4EDBA2DE}" type="presParOf" srcId="{8208ED34-64EF-7A45-8E38-B27B2D9CB746}" destId="{7C193E61-F81B-0B48-977E-312D05D4C635}" srcOrd="0" destOrd="0" presId="urn:microsoft.com/office/officeart/2005/8/layout/vList4"/>
    <dgm:cxn modelId="{3C9409FE-A9D8-FB47-AC2B-C5414C187933}" type="presParOf" srcId="{8208ED34-64EF-7A45-8E38-B27B2D9CB746}" destId="{CFD4C1F7-85C0-2746-B3B1-1B441D4EFBEB}" srcOrd="1" destOrd="0" presId="urn:microsoft.com/office/officeart/2005/8/layout/vList4"/>
    <dgm:cxn modelId="{3584B4A5-BE64-ED47-8E2B-12863DA98DF3}" type="presParOf" srcId="{8208ED34-64EF-7A45-8E38-B27B2D9CB746}" destId="{8D16772B-2FF6-564C-AFCC-1B60632F0C57}" srcOrd="2" destOrd="0" presId="urn:microsoft.com/office/officeart/2005/8/layout/vList4"/>
    <dgm:cxn modelId="{60E84975-4238-6842-95B0-14C644A6936A}" type="presParOf" srcId="{F78D8D36-DB46-154E-8329-3CBCE68D1A65}" destId="{482A5B6F-6963-9A40-80F2-325682C940A7}" srcOrd="3" destOrd="0" presId="urn:microsoft.com/office/officeart/2005/8/layout/vList4"/>
    <dgm:cxn modelId="{18299DFC-652C-4343-9E79-D1C973CF0710}" type="presParOf" srcId="{F78D8D36-DB46-154E-8329-3CBCE68D1A65}" destId="{97605383-43C6-B342-8E7E-266A7FA856D8}" srcOrd="4" destOrd="0" presId="urn:microsoft.com/office/officeart/2005/8/layout/vList4"/>
    <dgm:cxn modelId="{3ACEBE48-065C-714D-9526-B9BF8EF454CC}" type="presParOf" srcId="{97605383-43C6-B342-8E7E-266A7FA856D8}" destId="{21BDE6B2-D274-FC49-9308-8811ABA4268A}" srcOrd="0" destOrd="0" presId="urn:microsoft.com/office/officeart/2005/8/layout/vList4"/>
    <dgm:cxn modelId="{A93285C6-F170-E845-B4A7-50D097ED5371}" type="presParOf" srcId="{97605383-43C6-B342-8E7E-266A7FA856D8}" destId="{9B6AE6B6-E18F-8543-A6CB-24336172C1BA}" srcOrd="1" destOrd="0" presId="urn:microsoft.com/office/officeart/2005/8/layout/vList4"/>
    <dgm:cxn modelId="{06428953-9A7B-B047-A71D-45AAF4251AC7}" type="presParOf" srcId="{97605383-43C6-B342-8E7E-266A7FA856D8}" destId="{AB7ACBE1-C8B6-FF4B-9001-D1FAC94C729D}"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82FB54D-DD98-074D-A773-2C1176F936F1}" type="doc">
      <dgm:prSet loTypeId="urn:microsoft.com/office/officeart/2005/8/layout/vList4" loCatId="list" qsTypeId="urn:microsoft.com/office/officeart/2005/8/quickstyle/simple1" qsCatId="simple" csTypeId="urn:microsoft.com/office/officeart/2005/8/colors/accent5_2" csCatId="accent5" phldr="1"/>
      <dgm:spPr/>
      <dgm:t>
        <a:bodyPr/>
        <a:lstStyle/>
        <a:p>
          <a:endParaRPr lang="en-US"/>
        </a:p>
      </dgm:t>
    </dgm:pt>
    <dgm:pt modelId="{AA484AFB-77D7-454A-8211-E6839D76391E}">
      <dgm:prSet/>
      <dgm:spPr/>
      <dgm:t>
        <a:bodyPr/>
        <a:lstStyle/>
        <a:p>
          <a:r>
            <a:rPr lang="en-US" dirty="0"/>
            <a:t>Begin F2                </a:t>
          </a:r>
        </a:p>
        <a:p>
          <a:r>
            <a:rPr lang="en-US" dirty="0"/>
            <a:t>(psych assessment &amp; </a:t>
          </a:r>
          <a:r>
            <a:rPr lang="en-US" dirty="0" err="1"/>
            <a:t>DDx</a:t>
          </a:r>
          <a:r>
            <a:rPr lang="en-US" dirty="0"/>
            <a:t>)</a:t>
          </a:r>
          <a:endParaRPr lang="en-CA" dirty="0"/>
        </a:p>
      </dgm:t>
    </dgm:pt>
    <dgm:pt modelId="{F0039594-B475-9844-B550-DD88AC2396F2}" type="parTrans" cxnId="{1E585233-AFD5-FB46-87C9-5BFD8CFBB5CE}">
      <dgm:prSet/>
      <dgm:spPr/>
      <dgm:t>
        <a:bodyPr/>
        <a:lstStyle/>
        <a:p>
          <a:endParaRPr lang="en-US"/>
        </a:p>
      </dgm:t>
    </dgm:pt>
    <dgm:pt modelId="{8CE6530B-5B2A-B043-B713-4130FA9B10A1}" type="sibTrans" cxnId="{1E585233-AFD5-FB46-87C9-5BFD8CFBB5CE}">
      <dgm:prSet/>
      <dgm:spPr/>
      <dgm:t>
        <a:bodyPr/>
        <a:lstStyle/>
        <a:p>
          <a:endParaRPr lang="en-US"/>
        </a:p>
      </dgm:t>
    </dgm:pt>
    <dgm:pt modelId="{45D13A28-165A-D547-8A7F-B6240240F4BA}">
      <dgm:prSet/>
      <dgm:spPr/>
      <dgm:t>
        <a:bodyPr/>
        <a:lstStyle/>
        <a:p>
          <a:r>
            <a:rPr lang="en-US" dirty="0"/>
            <a:t>Begin F3                 </a:t>
          </a:r>
        </a:p>
        <a:p>
          <a:r>
            <a:rPr lang="en-US" dirty="0"/>
            <a:t>(psychiatric management plan)</a:t>
          </a:r>
          <a:endParaRPr lang="en-CA" dirty="0"/>
        </a:p>
      </dgm:t>
    </dgm:pt>
    <dgm:pt modelId="{A5C256D9-D6CD-5E40-AA17-0BE9481BFD02}" type="parTrans" cxnId="{90BDA57E-3EAD-CC4D-804E-3391E39E1B2C}">
      <dgm:prSet/>
      <dgm:spPr/>
      <dgm:t>
        <a:bodyPr/>
        <a:lstStyle/>
        <a:p>
          <a:endParaRPr lang="en-US"/>
        </a:p>
      </dgm:t>
    </dgm:pt>
    <dgm:pt modelId="{C9B8472C-24FF-8942-BB79-A618AE34FFE8}" type="sibTrans" cxnId="{90BDA57E-3EAD-CC4D-804E-3391E39E1B2C}">
      <dgm:prSet/>
      <dgm:spPr/>
      <dgm:t>
        <a:bodyPr/>
        <a:lstStyle/>
        <a:p>
          <a:endParaRPr lang="en-US"/>
        </a:p>
      </dgm:t>
    </dgm:pt>
    <dgm:pt modelId="{97FB6418-0DC6-0844-A78F-61A0F7AF3ADE}">
      <dgm:prSet/>
      <dgm:spPr>
        <a:solidFill>
          <a:schemeClr val="bg2"/>
        </a:solidFill>
        <a:ln>
          <a:noFill/>
        </a:ln>
      </dgm:spPr>
      <dgm:t>
        <a:bodyPr/>
        <a:lstStyle/>
        <a:p>
          <a:endParaRPr lang="en-CA" dirty="0"/>
        </a:p>
      </dgm:t>
    </dgm:pt>
    <dgm:pt modelId="{25C64833-96AE-D84E-8285-1F0F1BC648C2}" type="parTrans" cxnId="{9328E376-127C-6C4B-868A-4EE38C50BB4D}">
      <dgm:prSet/>
      <dgm:spPr/>
      <dgm:t>
        <a:bodyPr/>
        <a:lstStyle/>
        <a:p>
          <a:endParaRPr lang="en-US"/>
        </a:p>
      </dgm:t>
    </dgm:pt>
    <dgm:pt modelId="{DD16A214-19F7-1C40-BD5B-5A296A0506F2}" type="sibTrans" cxnId="{9328E376-127C-6C4B-868A-4EE38C50BB4D}">
      <dgm:prSet/>
      <dgm:spPr/>
      <dgm:t>
        <a:bodyPr/>
        <a:lstStyle/>
        <a:p>
          <a:endParaRPr lang="en-US"/>
        </a:p>
      </dgm:t>
    </dgm:pt>
    <dgm:pt modelId="{B723BE1F-CA3C-6A43-8CCF-0EE56BBEE645}" type="pres">
      <dgm:prSet presAssocID="{482FB54D-DD98-074D-A773-2C1176F936F1}" presName="linear" presStyleCnt="0">
        <dgm:presLayoutVars>
          <dgm:dir/>
          <dgm:resizeHandles val="exact"/>
        </dgm:presLayoutVars>
      </dgm:prSet>
      <dgm:spPr/>
    </dgm:pt>
    <dgm:pt modelId="{6B144534-DE66-E543-A7A4-4E9EDCA51730}" type="pres">
      <dgm:prSet presAssocID="{AA484AFB-77D7-454A-8211-E6839D76391E}" presName="comp" presStyleCnt="0"/>
      <dgm:spPr/>
    </dgm:pt>
    <dgm:pt modelId="{AA503CCD-2C05-2344-81A4-9CB3D8C2582D}" type="pres">
      <dgm:prSet presAssocID="{AA484AFB-77D7-454A-8211-E6839D76391E}" presName="box" presStyleLbl="node1" presStyleIdx="0" presStyleCnt="3"/>
      <dgm:spPr/>
    </dgm:pt>
    <dgm:pt modelId="{1D32A617-F4F5-CE4A-AA05-BACBCDEA97B3}" type="pres">
      <dgm:prSet presAssocID="{AA484AFB-77D7-454A-8211-E6839D76391E}" presName="img" presStyleLbl="fgImgPlace1" presStyleIdx="0" presStyleCnt="3"/>
      <dgm:spPr/>
    </dgm:pt>
    <dgm:pt modelId="{751906A4-FCE3-D34C-8935-5A12CDC0006D}" type="pres">
      <dgm:prSet presAssocID="{AA484AFB-77D7-454A-8211-E6839D76391E}" presName="text" presStyleLbl="node1" presStyleIdx="0" presStyleCnt="3">
        <dgm:presLayoutVars>
          <dgm:bulletEnabled val="1"/>
        </dgm:presLayoutVars>
      </dgm:prSet>
      <dgm:spPr/>
    </dgm:pt>
    <dgm:pt modelId="{DC67DE36-7A5F-604B-8343-A692682203B9}" type="pres">
      <dgm:prSet presAssocID="{8CE6530B-5B2A-B043-B713-4130FA9B10A1}" presName="spacer" presStyleCnt="0"/>
      <dgm:spPr/>
    </dgm:pt>
    <dgm:pt modelId="{FD56C8B8-68D0-2B4B-84F2-B4B8B1360D57}" type="pres">
      <dgm:prSet presAssocID="{45D13A28-165A-D547-8A7F-B6240240F4BA}" presName="comp" presStyleCnt="0"/>
      <dgm:spPr/>
    </dgm:pt>
    <dgm:pt modelId="{391D0C60-5A09-1E41-B8CC-D9C53BD93307}" type="pres">
      <dgm:prSet presAssocID="{45D13A28-165A-D547-8A7F-B6240240F4BA}" presName="box" presStyleLbl="node1" presStyleIdx="1" presStyleCnt="3"/>
      <dgm:spPr/>
    </dgm:pt>
    <dgm:pt modelId="{A620B1C8-BA23-E346-9C8E-B766A9288A42}" type="pres">
      <dgm:prSet presAssocID="{45D13A28-165A-D547-8A7F-B6240240F4BA}" presName="img" presStyleLbl="fgImgPlace1" presStyleIdx="1" presStyleCnt="3"/>
      <dgm:spPr/>
    </dgm:pt>
    <dgm:pt modelId="{AEA297DA-EEA8-2140-887B-75C89E39B683}" type="pres">
      <dgm:prSet presAssocID="{45D13A28-165A-D547-8A7F-B6240240F4BA}" presName="text" presStyleLbl="node1" presStyleIdx="1" presStyleCnt="3">
        <dgm:presLayoutVars>
          <dgm:bulletEnabled val="1"/>
        </dgm:presLayoutVars>
      </dgm:prSet>
      <dgm:spPr/>
    </dgm:pt>
    <dgm:pt modelId="{145BD81C-25E5-764F-A727-C0AE523E877A}" type="pres">
      <dgm:prSet presAssocID="{C9B8472C-24FF-8942-BB79-A618AE34FFE8}" presName="spacer" presStyleCnt="0"/>
      <dgm:spPr/>
    </dgm:pt>
    <dgm:pt modelId="{3FD8CCB8-3DE6-B341-A2AE-925F2D667FBD}" type="pres">
      <dgm:prSet presAssocID="{97FB6418-0DC6-0844-A78F-61A0F7AF3ADE}" presName="comp" presStyleCnt="0"/>
      <dgm:spPr/>
    </dgm:pt>
    <dgm:pt modelId="{D5907BFB-7D28-3947-A29A-8A51A783C1C8}" type="pres">
      <dgm:prSet presAssocID="{97FB6418-0DC6-0844-A78F-61A0F7AF3ADE}" presName="box" presStyleLbl="node1" presStyleIdx="2" presStyleCnt="3"/>
      <dgm:spPr/>
    </dgm:pt>
    <dgm:pt modelId="{3D1B4B1D-6DA3-9240-993E-3A3DE8F7EAF9}" type="pres">
      <dgm:prSet presAssocID="{97FB6418-0DC6-0844-A78F-61A0F7AF3ADE}" presName="img" presStyleLbl="fgImgPlace1" presStyleIdx="2" presStyleCnt="3"/>
      <dgm:spPr>
        <a:solidFill>
          <a:schemeClr val="bg2"/>
        </a:solidFill>
        <a:ln>
          <a:noFill/>
        </a:ln>
      </dgm:spPr>
    </dgm:pt>
    <dgm:pt modelId="{BD11C35F-4595-5043-BE90-95CB627EFB73}" type="pres">
      <dgm:prSet presAssocID="{97FB6418-0DC6-0844-A78F-61A0F7AF3ADE}" presName="text" presStyleLbl="node1" presStyleIdx="2" presStyleCnt="3">
        <dgm:presLayoutVars>
          <dgm:bulletEnabled val="1"/>
        </dgm:presLayoutVars>
      </dgm:prSet>
      <dgm:spPr/>
    </dgm:pt>
  </dgm:ptLst>
  <dgm:cxnLst>
    <dgm:cxn modelId="{1E585233-AFD5-FB46-87C9-5BFD8CFBB5CE}" srcId="{482FB54D-DD98-074D-A773-2C1176F936F1}" destId="{AA484AFB-77D7-454A-8211-E6839D76391E}" srcOrd="0" destOrd="0" parTransId="{F0039594-B475-9844-B550-DD88AC2396F2}" sibTransId="{8CE6530B-5B2A-B043-B713-4130FA9B10A1}"/>
    <dgm:cxn modelId="{AD382A35-A3D0-504E-A347-D29CE91B0607}" type="presOf" srcId="{AA484AFB-77D7-454A-8211-E6839D76391E}" destId="{751906A4-FCE3-D34C-8935-5A12CDC0006D}" srcOrd="1" destOrd="0" presId="urn:microsoft.com/office/officeart/2005/8/layout/vList4"/>
    <dgm:cxn modelId="{F6191F53-7FCB-6A49-BC69-DA320EC5D580}" type="presOf" srcId="{97FB6418-0DC6-0844-A78F-61A0F7AF3ADE}" destId="{D5907BFB-7D28-3947-A29A-8A51A783C1C8}" srcOrd="0" destOrd="0" presId="urn:microsoft.com/office/officeart/2005/8/layout/vList4"/>
    <dgm:cxn modelId="{9328E376-127C-6C4B-868A-4EE38C50BB4D}" srcId="{482FB54D-DD98-074D-A773-2C1176F936F1}" destId="{97FB6418-0DC6-0844-A78F-61A0F7AF3ADE}" srcOrd="2" destOrd="0" parTransId="{25C64833-96AE-D84E-8285-1F0F1BC648C2}" sibTransId="{DD16A214-19F7-1C40-BD5B-5A296A0506F2}"/>
    <dgm:cxn modelId="{90BDA57E-3EAD-CC4D-804E-3391E39E1B2C}" srcId="{482FB54D-DD98-074D-A773-2C1176F936F1}" destId="{45D13A28-165A-D547-8A7F-B6240240F4BA}" srcOrd="1" destOrd="0" parTransId="{A5C256D9-D6CD-5E40-AA17-0BE9481BFD02}" sibTransId="{C9B8472C-24FF-8942-BB79-A618AE34FFE8}"/>
    <dgm:cxn modelId="{08E3998A-FCD8-2D4D-A7F2-5051471236E5}" type="presOf" srcId="{97FB6418-0DC6-0844-A78F-61A0F7AF3ADE}" destId="{BD11C35F-4595-5043-BE90-95CB627EFB73}" srcOrd="1" destOrd="0" presId="urn:microsoft.com/office/officeart/2005/8/layout/vList4"/>
    <dgm:cxn modelId="{5DA58F96-EFC0-A94C-9F3C-3EA466EE839D}" type="presOf" srcId="{45D13A28-165A-D547-8A7F-B6240240F4BA}" destId="{AEA297DA-EEA8-2140-887B-75C89E39B683}" srcOrd="1" destOrd="0" presId="urn:microsoft.com/office/officeart/2005/8/layout/vList4"/>
    <dgm:cxn modelId="{C95A56A5-2AF6-054D-B28D-3AFC1EEB6C4B}" type="presOf" srcId="{482FB54D-DD98-074D-A773-2C1176F936F1}" destId="{B723BE1F-CA3C-6A43-8CCF-0EE56BBEE645}" srcOrd="0" destOrd="0" presId="urn:microsoft.com/office/officeart/2005/8/layout/vList4"/>
    <dgm:cxn modelId="{9941BFD8-7F18-A743-8D26-DA87D791C387}" type="presOf" srcId="{45D13A28-165A-D547-8A7F-B6240240F4BA}" destId="{391D0C60-5A09-1E41-B8CC-D9C53BD93307}" srcOrd="0" destOrd="0" presId="urn:microsoft.com/office/officeart/2005/8/layout/vList4"/>
    <dgm:cxn modelId="{432C05F5-7172-4D40-A9C6-BC15CC55559E}" type="presOf" srcId="{AA484AFB-77D7-454A-8211-E6839D76391E}" destId="{AA503CCD-2C05-2344-81A4-9CB3D8C2582D}" srcOrd="0" destOrd="0" presId="urn:microsoft.com/office/officeart/2005/8/layout/vList4"/>
    <dgm:cxn modelId="{B7FDFE9F-BCED-A941-A52B-82ED71CB9ECD}" type="presParOf" srcId="{B723BE1F-CA3C-6A43-8CCF-0EE56BBEE645}" destId="{6B144534-DE66-E543-A7A4-4E9EDCA51730}" srcOrd="0" destOrd="0" presId="urn:microsoft.com/office/officeart/2005/8/layout/vList4"/>
    <dgm:cxn modelId="{6C3F3ADE-027A-9048-8E7A-C6296333194F}" type="presParOf" srcId="{6B144534-DE66-E543-A7A4-4E9EDCA51730}" destId="{AA503CCD-2C05-2344-81A4-9CB3D8C2582D}" srcOrd="0" destOrd="0" presId="urn:microsoft.com/office/officeart/2005/8/layout/vList4"/>
    <dgm:cxn modelId="{E9898389-9216-C846-83D4-398039B62DFC}" type="presParOf" srcId="{6B144534-DE66-E543-A7A4-4E9EDCA51730}" destId="{1D32A617-F4F5-CE4A-AA05-BACBCDEA97B3}" srcOrd="1" destOrd="0" presId="urn:microsoft.com/office/officeart/2005/8/layout/vList4"/>
    <dgm:cxn modelId="{2FD9139A-BCB8-824D-9988-4AD242C31625}" type="presParOf" srcId="{6B144534-DE66-E543-A7A4-4E9EDCA51730}" destId="{751906A4-FCE3-D34C-8935-5A12CDC0006D}" srcOrd="2" destOrd="0" presId="urn:microsoft.com/office/officeart/2005/8/layout/vList4"/>
    <dgm:cxn modelId="{DC871D81-F4D2-2649-A40E-ABE8DF4296E5}" type="presParOf" srcId="{B723BE1F-CA3C-6A43-8CCF-0EE56BBEE645}" destId="{DC67DE36-7A5F-604B-8343-A692682203B9}" srcOrd="1" destOrd="0" presId="urn:microsoft.com/office/officeart/2005/8/layout/vList4"/>
    <dgm:cxn modelId="{82BA78FB-629D-254B-B9CE-D16E6328898E}" type="presParOf" srcId="{B723BE1F-CA3C-6A43-8CCF-0EE56BBEE645}" destId="{FD56C8B8-68D0-2B4B-84F2-B4B8B1360D57}" srcOrd="2" destOrd="0" presId="urn:microsoft.com/office/officeart/2005/8/layout/vList4"/>
    <dgm:cxn modelId="{B96B93D6-99AF-6942-B92A-E8307E24449C}" type="presParOf" srcId="{FD56C8B8-68D0-2B4B-84F2-B4B8B1360D57}" destId="{391D0C60-5A09-1E41-B8CC-D9C53BD93307}" srcOrd="0" destOrd="0" presId="urn:microsoft.com/office/officeart/2005/8/layout/vList4"/>
    <dgm:cxn modelId="{555BA1D5-1107-DA45-A126-4ECF6DE04493}" type="presParOf" srcId="{FD56C8B8-68D0-2B4B-84F2-B4B8B1360D57}" destId="{A620B1C8-BA23-E346-9C8E-B766A9288A42}" srcOrd="1" destOrd="0" presId="urn:microsoft.com/office/officeart/2005/8/layout/vList4"/>
    <dgm:cxn modelId="{33D0DA4E-22C8-FB48-A071-82BD5DBE160A}" type="presParOf" srcId="{FD56C8B8-68D0-2B4B-84F2-B4B8B1360D57}" destId="{AEA297DA-EEA8-2140-887B-75C89E39B683}" srcOrd="2" destOrd="0" presId="urn:microsoft.com/office/officeart/2005/8/layout/vList4"/>
    <dgm:cxn modelId="{FFDE126B-A42F-7845-84D6-A0EC009AD28D}" type="presParOf" srcId="{B723BE1F-CA3C-6A43-8CCF-0EE56BBEE645}" destId="{145BD81C-25E5-764F-A727-C0AE523E877A}" srcOrd="3" destOrd="0" presId="urn:microsoft.com/office/officeart/2005/8/layout/vList4"/>
    <dgm:cxn modelId="{37C22777-E37A-4445-B62E-E9D35C82AFF8}" type="presParOf" srcId="{B723BE1F-CA3C-6A43-8CCF-0EE56BBEE645}" destId="{3FD8CCB8-3DE6-B341-A2AE-925F2D667FBD}" srcOrd="4" destOrd="0" presId="urn:microsoft.com/office/officeart/2005/8/layout/vList4"/>
    <dgm:cxn modelId="{DDCE704A-1632-F745-8A28-C14EC517AF35}" type="presParOf" srcId="{3FD8CCB8-3DE6-B341-A2AE-925F2D667FBD}" destId="{D5907BFB-7D28-3947-A29A-8A51A783C1C8}" srcOrd="0" destOrd="0" presId="urn:microsoft.com/office/officeart/2005/8/layout/vList4"/>
    <dgm:cxn modelId="{815A771B-8760-8B42-ADD9-8DF0CBD07689}" type="presParOf" srcId="{3FD8CCB8-3DE6-B341-A2AE-925F2D667FBD}" destId="{3D1B4B1D-6DA3-9240-993E-3A3DE8F7EAF9}" srcOrd="1" destOrd="0" presId="urn:microsoft.com/office/officeart/2005/8/layout/vList4"/>
    <dgm:cxn modelId="{AB8FD62D-EBAE-1743-AA36-84D44BB544D7}" type="presParOf" srcId="{3FD8CCB8-3DE6-B341-A2AE-925F2D667FBD}" destId="{BD11C35F-4595-5043-BE90-95CB627EFB73}" srcOrd="2" destOrd="0" presId="urn:microsoft.com/office/officeart/2005/8/layout/vList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6FD2596C-C6C8-435F-86AA-38F66D086984}"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DDE8831E-011A-4B2C-9224-29F2F20C0D92}">
      <dgm:prSet/>
      <dgm:spPr/>
      <dgm:t>
        <a:bodyPr/>
        <a:lstStyle/>
        <a:p>
          <a:pPr>
            <a:lnSpc>
              <a:spcPct val="100000"/>
            </a:lnSpc>
          </a:pPr>
          <a:r>
            <a:rPr lang="en-US" dirty="0"/>
            <a:t>Trigger it as soon as possible</a:t>
          </a:r>
        </a:p>
      </dgm:t>
    </dgm:pt>
    <dgm:pt modelId="{A73038A7-53D0-4FD7-80E6-F52B9B7B2116}" type="parTrans" cxnId="{95EDE0E2-AF94-4B3E-AF5D-BD3B7CE8042B}">
      <dgm:prSet/>
      <dgm:spPr/>
      <dgm:t>
        <a:bodyPr/>
        <a:lstStyle/>
        <a:p>
          <a:endParaRPr lang="en-US"/>
        </a:p>
      </dgm:t>
    </dgm:pt>
    <dgm:pt modelId="{750B2174-A041-427B-8248-FEAA901DB0FC}" type="sibTrans" cxnId="{95EDE0E2-AF94-4B3E-AF5D-BD3B7CE8042B}">
      <dgm:prSet/>
      <dgm:spPr/>
      <dgm:t>
        <a:bodyPr/>
        <a:lstStyle/>
        <a:p>
          <a:endParaRPr lang="en-US"/>
        </a:p>
      </dgm:t>
    </dgm:pt>
    <dgm:pt modelId="{E9ABB9FC-9FC3-4F88-9D60-D8407943209C}">
      <dgm:prSet/>
      <dgm:spPr/>
      <dgm:t>
        <a:bodyPr/>
        <a:lstStyle/>
        <a:p>
          <a:pPr>
            <a:lnSpc>
              <a:spcPct val="100000"/>
            </a:lnSpc>
          </a:pPr>
          <a:r>
            <a:rPr lang="en-US" dirty="0"/>
            <a:t>Let observer know it has been triggered</a:t>
          </a:r>
        </a:p>
      </dgm:t>
    </dgm:pt>
    <dgm:pt modelId="{C9558C22-EA30-4CA0-90C5-8B5834B0CDF6}" type="parTrans" cxnId="{28A0BB79-5775-489F-8069-AA7E1EBBFA6F}">
      <dgm:prSet/>
      <dgm:spPr/>
      <dgm:t>
        <a:bodyPr/>
        <a:lstStyle/>
        <a:p>
          <a:endParaRPr lang="en-US"/>
        </a:p>
      </dgm:t>
    </dgm:pt>
    <dgm:pt modelId="{AD50BFF2-B0AC-4545-9672-C6D6591D8C2F}" type="sibTrans" cxnId="{28A0BB79-5775-489F-8069-AA7E1EBBFA6F}">
      <dgm:prSet/>
      <dgm:spPr/>
      <dgm:t>
        <a:bodyPr/>
        <a:lstStyle/>
        <a:p>
          <a:endParaRPr lang="en-US"/>
        </a:p>
      </dgm:t>
    </dgm:pt>
    <dgm:pt modelId="{551E8501-2238-4174-9A09-1EBB0C99A087}">
      <dgm:prSet/>
      <dgm:spPr/>
      <dgm:t>
        <a:bodyPr/>
        <a:lstStyle/>
        <a:p>
          <a:pPr>
            <a:lnSpc>
              <a:spcPct val="100000"/>
            </a:lnSpc>
          </a:pPr>
          <a:r>
            <a:rPr lang="en-US" dirty="0"/>
            <a:t>Remind observer they won’t get a notification from </a:t>
          </a:r>
          <a:r>
            <a:rPr lang="en-US" dirty="0" err="1"/>
            <a:t>MedSIS</a:t>
          </a:r>
          <a:endParaRPr lang="en-US" dirty="0"/>
        </a:p>
      </dgm:t>
    </dgm:pt>
    <dgm:pt modelId="{474A9F86-9AEE-4864-AC67-1B50A6DB388F}" type="parTrans" cxnId="{281DF1A5-F8B1-4ED1-B71C-514CF3D8D098}">
      <dgm:prSet/>
      <dgm:spPr/>
      <dgm:t>
        <a:bodyPr/>
        <a:lstStyle/>
        <a:p>
          <a:endParaRPr lang="en-US"/>
        </a:p>
      </dgm:t>
    </dgm:pt>
    <dgm:pt modelId="{9E94056F-7A08-42FA-AAC9-D584E2F993BF}" type="sibTrans" cxnId="{281DF1A5-F8B1-4ED1-B71C-514CF3D8D098}">
      <dgm:prSet/>
      <dgm:spPr/>
      <dgm:t>
        <a:bodyPr/>
        <a:lstStyle/>
        <a:p>
          <a:endParaRPr lang="en-US"/>
        </a:p>
      </dgm:t>
    </dgm:pt>
    <dgm:pt modelId="{538DC72E-6D97-4D67-9464-EA65AAA9BBF6}">
      <dgm:prSet/>
      <dgm:spPr/>
      <dgm:t>
        <a:bodyPr/>
        <a:lstStyle/>
        <a:p>
          <a:pPr>
            <a:lnSpc>
              <a:spcPct val="100000"/>
            </a:lnSpc>
          </a:pPr>
          <a:r>
            <a:rPr lang="en-US"/>
            <a:t>Create an email template with a link to MedSIS Login page, that you could send to observers</a:t>
          </a:r>
        </a:p>
      </dgm:t>
    </dgm:pt>
    <dgm:pt modelId="{F517CB96-E402-4082-A3E2-20642E9F81D8}" type="parTrans" cxnId="{509F0863-3F84-4604-899D-934ABF4E9654}">
      <dgm:prSet/>
      <dgm:spPr/>
      <dgm:t>
        <a:bodyPr/>
        <a:lstStyle/>
        <a:p>
          <a:endParaRPr lang="en-US"/>
        </a:p>
      </dgm:t>
    </dgm:pt>
    <dgm:pt modelId="{05FDB269-3008-4B1B-A449-31119073EC54}" type="sibTrans" cxnId="{509F0863-3F84-4604-899D-934ABF4E9654}">
      <dgm:prSet/>
      <dgm:spPr/>
      <dgm:t>
        <a:bodyPr/>
        <a:lstStyle/>
        <a:p>
          <a:endParaRPr lang="en-US"/>
        </a:p>
      </dgm:t>
    </dgm:pt>
    <dgm:pt modelId="{A6F15E1F-EA4A-4BA5-99A4-555CF3C9EEB6}">
      <dgm:prSet/>
      <dgm:spPr/>
      <dgm:t>
        <a:bodyPr/>
        <a:lstStyle/>
        <a:p>
          <a:pPr>
            <a:lnSpc>
              <a:spcPct val="100000"/>
            </a:lnSpc>
          </a:pPr>
          <a:r>
            <a:rPr lang="en-US" dirty="0"/>
            <a:t>JoAnn &amp; Cheyenne will follow-up q2weeks on all pending assessments</a:t>
          </a:r>
        </a:p>
      </dgm:t>
    </dgm:pt>
    <dgm:pt modelId="{CC6185C1-6610-4BD4-A07C-10A87A22E920}" type="parTrans" cxnId="{64532B85-B9BD-4B30-A48B-427502A9B3CD}">
      <dgm:prSet/>
      <dgm:spPr/>
      <dgm:t>
        <a:bodyPr/>
        <a:lstStyle/>
        <a:p>
          <a:endParaRPr lang="en-US"/>
        </a:p>
      </dgm:t>
    </dgm:pt>
    <dgm:pt modelId="{EF000AD9-30F7-4BDB-B577-2D63F8B55A44}" type="sibTrans" cxnId="{64532B85-B9BD-4B30-A48B-427502A9B3CD}">
      <dgm:prSet/>
      <dgm:spPr/>
      <dgm:t>
        <a:bodyPr/>
        <a:lstStyle/>
        <a:p>
          <a:endParaRPr lang="en-US"/>
        </a:p>
      </dgm:t>
    </dgm:pt>
    <dgm:pt modelId="{92AA1A4B-29CC-0146-B096-5B9231D3B3B0}">
      <dgm:prSet/>
      <dgm:spPr/>
      <dgm:t>
        <a:bodyPr/>
        <a:lstStyle/>
        <a:p>
          <a:pPr>
            <a:lnSpc>
              <a:spcPct val="100000"/>
            </a:lnSpc>
          </a:pPr>
          <a:r>
            <a:rPr lang="en-US" dirty="0"/>
            <a:t>Pull it up on your phone with mobile app</a:t>
          </a:r>
        </a:p>
      </dgm:t>
    </dgm:pt>
    <dgm:pt modelId="{53FD47F6-E269-AE42-9F41-1D660C25CECC}" type="parTrans" cxnId="{D491A870-3FA0-644E-A2E9-448C6222013D}">
      <dgm:prSet/>
      <dgm:spPr/>
      <dgm:t>
        <a:bodyPr/>
        <a:lstStyle/>
        <a:p>
          <a:endParaRPr lang="en-US"/>
        </a:p>
      </dgm:t>
    </dgm:pt>
    <dgm:pt modelId="{09549A11-1575-C54E-BF9A-F0508E20ADD2}" type="sibTrans" cxnId="{D491A870-3FA0-644E-A2E9-448C6222013D}">
      <dgm:prSet/>
      <dgm:spPr/>
      <dgm:t>
        <a:bodyPr/>
        <a:lstStyle/>
        <a:p>
          <a:endParaRPr lang="en-US"/>
        </a:p>
      </dgm:t>
    </dgm:pt>
    <dgm:pt modelId="{839D7F4C-EB64-46D5-BA2F-6737F10A57E7}" type="pres">
      <dgm:prSet presAssocID="{6FD2596C-C6C8-435F-86AA-38F66D086984}" presName="root" presStyleCnt="0">
        <dgm:presLayoutVars>
          <dgm:dir/>
          <dgm:resizeHandles val="exact"/>
        </dgm:presLayoutVars>
      </dgm:prSet>
      <dgm:spPr/>
    </dgm:pt>
    <dgm:pt modelId="{54B449C2-2E4A-44BF-9407-D8C483D5083A}" type="pres">
      <dgm:prSet presAssocID="{DDE8831E-011A-4B2C-9224-29F2F20C0D92}" presName="compNode" presStyleCnt="0"/>
      <dgm:spPr/>
    </dgm:pt>
    <dgm:pt modelId="{80B0D32C-BFEE-4669-94BE-F8A6CA074F00}" type="pres">
      <dgm:prSet presAssocID="{DDE8831E-011A-4B2C-9224-29F2F20C0D92}" presName="bgRect" presStyleLbl="bgShp" presStyleIdx="0" presStyleCnt="6"/>
      <dgm:spPr/>
    </dgm:pt>
    <dgm:pt modelId="{BA3B85CA-7ACE-4072-8954-41D2E9392F17}" type="pres">
      <dgm:prSet presAssocID="{DDE8831E-011A-4B2C-9224-29F2F20C0D92}"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arning"/>
        </a:ext>
      </dgm:extLst>
    </dgm:pt>
    <dgm:pt modelId="{833032FB-6382-4210-937E-7C62435BC075}" type="pres">
      <dgm:prSet presAssocID="{DDE8831E-011A-4B2C-9224-29F2F20C0D92}" presName="spaceRect" presStyleCnt="0"/>
      <dgm:spPr/>
    </dgm:pt>
    <dgm:pt modelId="{AFCAE380-7316-4CC7-B292-5850A2DC4525}" type="pres">
      <dgm:prSet presAssocID="{DDE8831E-011A-4B2C-9224-29F2F20C0D92}" presName="parTx" presStyleLbl="revTx" presStyleIdx="0" presStyleCnt="6">
        <dgm:presLayoutVars>
          <dgm:chMax val="0"/>
          <dgm:chPref val="0"/>
        </dgm:presLayoutVars>
      </dgm:prSet>
      <dgm:spPr/>
    </dgm:pt>
    <dgm:pt modelId="{E975E8F1-6117-4D51-806B-E25E8FFD4797}" type="pres">
      <dgm:prSet presAssocID="{750B2174-A041-427B-8248-FEAA901DB0FC}" presName="sibTrans" presStyleCnt="0"/>
      <dgm:spPr/>
    </dgm:pt>
    <dgm:pt modelId="{7ED98B28-35FD-284D-9005-CAB37C0D6AD2}" type="pres">
      <dgm:prSet presAssocID="{92AA1A4B-29CC-0146-B096-5B9231D3B3B0}" presName="compNode" presStyleCnt="0"/>
      <dgm:spPr/>
    </dgm:pt>
    <dgm:pt modelId="{FFFBF226-49E4-7F49-A085-133EA7313F0C}" type="pres">
      <dgm:prSet presAssocID="{92AA1A4B-29CC-0146-B096-5B9231D3B3B0}" presName="bgRect" presStyleLbl="bgShp" presStyleIdx="1" presStyleCnt="6"/>
      <dgm:spPr/>
    </dgm:pt>
    <dgm:pt modelId="{E21C0ADA-EE6E-3F43-819F-0C938BA185FB}" type="pres">
      <dgm:prSet presAssocID="{92AA1A4B-29CC-0146-B096-5B9231D3B3B0}" presName="iconRect" presStyleLbl="node1" presStyleIdx="1" presStyleCnt="6"/>
      <dgm:spPr>
        <a:solidFill>
          <a:schemeClr val="accent3"/>
        </a:solidFill>
        <a:ln>
          <a:noFill/>
        </a:ln>
      </dgm:spPr>
    </dgm:pt>
    <dgm:pt modelId="{EC5C2506-71B7-FE4D-A5BD-B5D46BF77000}" type="pres">
      <dgm:prSet presAssocID="{92AA1A4B-29CC-0146-B096-5B9231D3B3B0}" presName="spaceRect" presStyleCnt="0"/>
      <dgm:spPr/>
    </dgm:pt>
    <dgm:pt modelId="{2C85592E-ADD5-7C45-BC96-51AC479538B8}" type="pres">
      <dgm:prSet presAssocID="{92AA1A4B-29CC-0146-B096-5B9231D3B3B0}" presName="parTx" presStyleLbl="revTx" presStyleIdx="1" presStyleCnt="6">
        <dgm:presLayoutVars>
          <dgm:chMax val="0"/>
          <dgm:chPref val="0"/>
        </dgm:presLayoutVars>
      </dgm:prSet>
      <dgm:spPr/>
    </dgm:pt>
    <dgm:pt modelId="{C7553068-95EB-2C4C-B937-80FD3689D643}" type="pres">
      <dgm:prSet presAssocID="{09549A11-1575-C54E-BF9A-F0508E20ADD2}" presName="sibTrans" presStyleCnt="0"/>
      <dgm:spPr/>
    </dgm:pt>
    <dgm:pt modelId="{7DAF6D7D-2265-4D25-8A19-3BD11562B52A}" type="pres">
      <dgm:prSet presAssocID="{E9ABB9FC-9FC3-4F88-9D60-D8407943209C}" presName="compNode" presStyleCnt="0"/>
      <dgm:spPr/>
    </dgm:pt>
    <dgm:pt modelId="{74FD2699-35BC-4331-A226-99662CB5ADB7}" type="pres">
      <dgm:prSet presAssocID="{E9ABB9FC-9FC3-4F88-9D60-D8407943209C}" presName="bgRect" presStyleLbl="bgShp" presStyleIdx="2" presStyleCnt="6"/>
      <dgm:spPr/>
    </dgm:pt>
    <dgm:pt modelId="{8153113C-E863-4EC8-9670-66256B224863}" type="pres">
      <dgm:prSet presAssocID="{E9ABB9FC-9FC3-4F88-9D60-D8407943209C}" presName="iconRect" presStyleLbl="node1" presStyleIdx="2"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urprised Face with Solid Fill"/>
        </a:ext>
      </dgm:extLst>
    </dgm:pt>
    <dgm:pt modelId="{BD74488C-8236-4F48-A929-51A12561E7C0}" type="pres">
      <dgm:prSet presAssocID="{E9ABB9FC-9FC3-4F88-9D60-D8407943209C}" presName="spaceRect" presStyleCnt="0"/>
      <dgm:spPr/>
    </dgm:pt>
    <dgm:pt modelId="{8F13F69D-B208-46F6-83BB-C9A2B9B9A742}" type="pres">
      <dgm:prSet presAssocID="{E9ABB9FC-9FC3-4F88-9D60-D8407943209C}" presName="parTx" presStyleLbl="revTx" presStyleIdx="2" presStyleCnt="6">
        <dgm:presLayoutVars>
          <dgm:chMax val="0"/>
          <dgm:chPref val="0"/>
        </dgm:presLayoutVars>
      </dgm:prSet>
      <dgm:spPr/>
    </dgm:pt>
    <dgm:pt modelId="{8C3AB71F-7318-4486-8695-AF07B4CCD69C}" type="pres">
      <dgm:prSet presAssocID="{AD50BFF2-B0AC-4545-9672-C6D6591D8C2F}" presName="sibTrans" presStyleCnt="0"/>
      <dgm:spPr/>
    </dgm:pt>
    <dgm:pt modelId="{893CA19D-193D-43D4-8783-C6F9FE6A0E24}" type="pres">
      <dgm:prSet presAssocID="{551E8501-2238-4174-9A09-1EBB0C99A087}" presName="compNode" presStyleCnt="0"/>
      <dgm:spPr/>
    </dgm:pt>
    <dgm:pt modelId="{30BB70C3-E8B3-411C-9FF3-DD8A9FD14040}" type="pres">
      <dgm:prSet presAssocID="{551E8501-2238-4174-9A09-1EBB0C99A087}" presName="bgRect" presStyleLbl="bgShp" presStyleIdx="3" presStyleCnt="6"/>
      <dgm:spPr/>
    </dgm:pt>
    <dgm:pt modelId="{96E61DBF-841E-46A4-A2CB-BCB0F37800CA}" type="pres">
      <dgm:prSet presAssocID="{551E8501-2238-4174-9A09-1EBB0C99A087}" presName="iconRect" presStyleLbl="node1" presStyleIdx="3"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orbidden"/>
        </a:ext>
      </dgm:extLst>
    </dgm:pt>
    <dgm:pt modelId="{C3B882EF-359F-409F-BB2D-A86538C93C30}" type="pres">
      <dgm:prSet presAssocID="{551E8501-2238-4174-9A09-1EBB0C99A087}" presName="spaceRect" presStyleCnt="0"/>
      <dgm:spPr/>
    </dgm:pt>
    <dgm:pt modelId="{ECA6946E-4D97-4205-AF41-60BCCE27A561}" type="pres">
      <dgm:prSet presAssocID="{551E8501-2238-4174-9A09-1EBB0C99A087}" presName="parTx" presStyleLbl="revTx" presStyleIdx="3" presStyleCnt="6">
        <dgm:presLayoutVars>
          <dgm:chMax val="0"/>
          <dgm:chPref val="0"/>
        </dgm:presLayoutVars>
      </dgm:prSet>
      <dgm:spPr/>
    </dgm:pt>
    <dgm:pt modelId="{FDD0A3B3-7FEC-486A-9746-3157701CF817}" type="pres">
      <dgm:prSet presAssocID="{9E94056F-7A08-42FA-AAC9-D584E2F993BF}" presName="sibTrans" presStyleCnt="0"/>
      <dgm:spPr/>
    </dgm:pt>
    <dgm:pt modelId="{96D83DB5-D34D-4A84-B5B3-D0E9339B0B13}" type="pres">
      <dgm:prSet presAssocID="{538DC72E-6D97-4D67-9464-EA65AAA9BBF6}" presName="compNode" presStyleCnt="0"/>
      <dgm:spPr/>
    </dgm:pt>
    <dgm:pt modelId="{9CAE5B69-CEDB-44E6-988C-73EE7E274BFB}" type="pres">
      <dgm:prSet presAssocID="{538DC72E-6D97-4D67-9464-EA65AAA9BBF6}" presName="bgRect" presStyleLbl="bgShp" presStyleIdx="4" presStyleCnt="6"/>
      <dgm:spPr/>
    </dgm:pt>
    <dgm:pt modelId="{DD3CD8F5-2536-439E-A690-F1130C3972D2}" type="pres">
      <dgm:prSet presAssocID="{538DC72E-6D97-4D67-9464-EA65AAA9BBF6}" presName="iconRect" presStyleLbl="node1" presStyleIdx="4"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Envelope"/>
        </a:ext>
      </dgm:extLst>
    </dgm:pt>
    <dgm:pt modelId="{C052D1A0-E304-4157-B43D-5278F055535F}" type="pres">
      <dgm:prSet presAssocID="{538DC72E-6D97-4D67-9464-EA65AAA9BBF6}" presName="spaceRect" presStyleCnt="0"/>
      <dgm:spPr/>
    </dgm:pt>
    <dgm:pt modelId="{FE9714EB-CDD6-49CD-9C1F-7483C1DF77C3}" type="pres">
      <dgm:prSet presAssocID="{538DC72E-6D97-4D67-9464-EA65AAA9BBF6}" presName="parTx" presStyleLbl="revTx" presStyleIdx="4" presStyleCnt="6">
        <dgm:presLayoutVars>
          <dgm:chMax val="0"/>
          <dgm:chPref val="0"/>
        </dgm:presLayoutVars>
      </dgm:prSet>
      <dgm:spPr/>
    </dgm:pt>
    <dgm:pt modelId="{80789029-2134-47A3-A545-D2BA60EB08B1}" type="pres">
      <dgm:prSet presAssocID="{05FDB269-3008-4B1B-A449-31119073EC54}" presName="sibTrans" presStyleCnt="0"/>
      <dgm:spPr/>
    </dgm:pt>
    <dgm:pt modelId="{7C48AF7B-7697-4947-BB0A-3ABF5207B23B}" type="pres">
      <dgm:prSet presAssocID="{A6F15E1F-EA4A-4BA5-99A4-555CF3C9EEB6}" presName="compNode" presStyleCnt="0"/>
      <dgm:spPr/>
    </dgm:pt>
    <dgm:pt modelId="{76818440-01BD-484C-8A4F-AA30BD14C48B}" type="pres">
      <dgm:prSet presAssocID="{A6F15E1F-EA4A-4BA5-99A4-555CF3C9EEB6}" presName="bgRect" presStyleLbl="bgShp" presStyleIdx="5" presStyleCnt="6"/>
      <dgm:spPr/>
    </dgm:pt>
    <dgm:pt modelId="{0F8C84F5-535A-4056-A526-66B9664BC340}" type="pres">
      <dgm:prSet presAssocID="{A6F15E1F-EA4A-4BA5-99A4-555CF3C9EEB6}" presName="iconRect" presStyleLbl="node1" presStyleIdx="5"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keleton"/>
        </a:ext>
      </dgm:extLst>
    </dgm:pt>
    <dgm:pt modelId="{0AD33A2D-AC15-40A2-B67F-AAA0C9754FBF}" type="pres">
      <dgm:prSet presAssocID="{A6F15E1F-EA4A-4BA5-99A4-555CF3C9EEB6}" presName="spaceRect" presStyleCnt="0"/>
      <dgm:spPr/>
    </dgm:pt>
    <dgm:pt modelId="{09F32288-93AC-4DB8-948B-C51F6BA6813F}" type="pres">
      <dgm:prSet presAssocID="{A6F15E1F-EA4A-4BA5-99A4-555CF3C9EEB6}" presName="parTx" presStyleLbl="revTx" presStyleIdx="5" presStyleCnt="6">
        <dgm:presLayoutVars>
          <dgm:chMax val="0"/>
          <dgm:chPref val="0"/>
        </dgm:presLayoutVars>
      </dgm:prSet>
      <dgm:spPr/>
    </dgm:pt>
  </dgm:ptLst>
  <dgm:cxnLst>
    <dgm:cxn modelId="{78B14833-DB3C-4B82-88BA-BDA2F6283706}" type="presOf" srcId="{538DC72E-6D97-4D67-9464-EA65AAA9BBF6}" destId="{FE9714EB-CDD6-49CD-9C1F-7483C1DF77C3}" srcOrd="0" destOrd="0" presId="urn:microsoft.com/office/officeart/2018/2/layout/IconVerticalSolidList"/>
    <dgm:cxn modelId="{0FB7F953-7DC0-44A9-8D3A-288510F7876F}" type="presOf" srcId="{DDE8831E-011A-4B2C-9224-29F2F20C0D92}" destId="{AFCAE380-7316-4CC7-B292-5850A2DC4525}" srcOrd="0" destOrd="0" presId="urn:microsoft.com/office/officeart/2018/2/layout/IconVerticalSolidList"/>
    <dgm:cxn modelId="{509F0863-3F84-4604-899D-934ABF4E9654}" srcId="{6FD2596C-C6C8-435F-86AA-38F66D086984}" destId="{538DC72E-6D97-4D67-9464-EA65AAA9BBF6}" srcOrd="4" destOrd="0" parTransId="{F517CB96-E402-4082-A3E2-20642E9F81D8}" sibTransId="{05FDB269-3008-4B1B-A449-31119073EC54}"/>
    <dgm:cxn modelId="{D491A870-3FA0-644E-A2E9-448C6222013D}" srcId="{6FD2596C-C6C8-435F-86AA-38F66D086984}" destId="{92AA1A4B-29CC-0146-B096-5B9231D3B3B0}" srcOrd="1" destOrd="0" parTransId="{53FD47F6-E269-AE42-9F41-1D660C25CECC}" sibTransId="{09549A11-1575-C54E-BF9A-F0508E20ADD2}"/>
    <dgm:cxn modelId="{28A0BB79-5775-489F-8069-AA7E1EBBFA6F}" srcId="{6FD2596C-C6C8-435F-86AA-38F66D086984}" destId="{E9ABB9FC-9FC3-4F88-9D60-D8407943209C}" srcOrd="2" destOrd="0" parTransId="{C9558C22-EA30-4CA0-90C5-8B5834B0CDF6}" sibTransId="{AD50BFF2-B0AC-4545-9672-C6D6591D8C2F}"/>
    <dgm:cxn modelId="{64532B85-B9BD-4B30-A48B-427502A9B3CD}" srcId="{6FD2596C-C6C8-435F-86AA-38F66D086984}" destId="{A6F15E1F-EA4A-4BA5-99A4-555CF3C9EEB6}" srcOrd="5" destOrd="0" parTransId="{CC6185C1-6610-4BD4-A07C-10A87A22E920}" sibTransId="{EF000AD9-30F7-4BDB-B577-2D63F8B55A44}"/>
    <dgm:cxn modelId="{B3132C87-4D11-47E4-A738-9673505EEB45}" type="presOf" srcId="{E9ABB9FC-9FC3-4F88-9D60-D8407943209C}" destId="{8F13F69D-B208-46F6-83BB-C9A2B9B9A742}" srcOrd="0" destOrd="0" presId="urn:microsoft.com/office/officeart/2018/2/layout/IconVerticalSolidList"/>
    <dgm:cxn modelId="{4B65799E-1FB0-4E07-A03D-C4A14853AC4F}" type="presOf" srcId="{551E8501-2238-4174-9A09-1EBB0C99A087}" destId="{ECA6946E-4D97-4205-AF41-60BCCE27A561}" srcOrd="0" destOrd="0" presId="urn:microsoft.com/office/officeart/2018/2/layout/IconVerticalSolidList"/>
    <dgm:cxn modelId="{281DF1A5-F8B1-4ED1-B71C-514CF3D8D098}" srcId="{6FD2596C-C6C8-435F-86AA-38F66D086984}" destId="{551E8501-2238-4174-9A09-1EBB0C99A087}" srcOrd="3" destOrd="0" parTransId="{474A9F86-9AEE-4864-AC67-1B50A6DB388F}" sibTransId="{9E94056F-7A08-42FA-AAC9-D584E2F993BF}"/>
    <dgm:cxn modelId="{9D30A1E0-A932-EA48-89CB-DAB639C531C9}" type="presOf" srcId="{92AA1A4B-29CC-0146-B096-5B9231D3B3B0}" destId="{2C85592E-ADD5-7C45-BC96-51AC479538B8}" srcOrd="0" destOrd="0" presId="urn:microsoft.com/office/officeart/2018/2/layout/IconVerticalSolidList"/>
    <dgm:cxn modelId="{95EDE0E2-AF94-4B3E-AF5D-BD3B7CE8042B}" srcId="{6FD2596C-C6C8-435F-86AA-38F66D086984}" destId="{DDE8831E-011A-4B2C-9224-29F2F20C0D92}" srcOrd="0" destOrd="0" parTransId="{A73038A7-53D0-4FD7-80E6-F52B9B7B2116}" sibTransId="{750B2174-A041-427B-8248-FEAA901DB0FC}"/>
    <dgm:cxn modelId="{84573EEC-A3CC-4FFA-A536-E8F3E759B7B9}" type="presOf" srcId="{A6F15E1F-EA4A-4BA5-99A4-555CF3C9EEB6}" destId="{09F32288-93AC-4DB8-948B-C51F6BA6813F}" srcOrd="0" destOrd="0" presId="urn:microsoft.com/office/officeart/2018/2/layout/IconVerticalSolidList"/>
    <dgm:cxn modelId="{B65973FB-702A-4F04-9D2B-C7DD203887D0}" type="presOf" srcId="{6FD2596C-C6C8-435F-86AA-38F66D086984}" destId="{839D7F4C-EB64-46D5-BA2F-6737F10A57E7}" srcOrd="0" destOrd="0" presId="urn:microsoft.com/office/officeart/2018/2/layout/IconVerticalSolidList"/>
    <dgm:cxn modelId="{AB02C5F0-AA34-42DA-90FF-EEBDDAE7E588}" type="presParOf" srcId="{839D7F4C-EB64-46D5-BA2F-6737F10A57E7}" destId="{54B449C2-2E4A-44BF-9407-D8C483D5083A}" srcOrd="0" destOrd="0" presId="urn:microsoft.com/office/officeart/2018/2/layout/IconVerticalSolidList"/>
    <dgm:cxn modelId="{E3123B5A-B9D7-4126-B5C3-4E9E6E85AF17}" type="presParOf" srcId="{54B449C2-2E4A-44BF-9407-D8C483D5083A}" destId="{80B0D32C-BFEE-4669-94BE-F8A6CA074F00}" srcOrd="0" destOrd="0" presId="urn:microsoft.com/office/officeart/2018/2/layout/IconVerticalSolidList"/>
    <dgm:cxn modelId="{99EAADA2-BB34-4CC1-A1BB-CBD228CF56C4}" type="presParOf" srcId="{54B449C2-2E4A-44BF-9407-D8C483D5083A}" destId="{BA3B85CA-7ACE-4072-8954-41D2E9392F17}" srcOrd="1" destOrd="0" presId="urn:microsoft.com/office/officeart/2018/2/layout/IconVerticalSolidList"/>
    <dgm:cxn modelId="{40DA29AB-2BB9-494E-BAF8-567C7063CCD7}" type="presParOf" srcId="{54B449C2-2E4A-44BF-9407-D8C483D5083A}" destId="{833032FB-6382-4210-937E-7C62435BC075}" srcOrd="2" destOrd="0" presId="urn:microsoft.com/office/officeart/2018/2/layout/IconVerticalSolidList"/>
    <dgm:cxn modelId="{9DFBF011-11DC-49D0-9FF5-164A29D28584}" type="presParOf" srcId="{54B449C2-2E4A-44BF-9407-D8C483D5083A}" destId="{AFCAE380-7316-4CC7-B292-5850A2DC4525}" srcOrd="3" destOrd="0" presId="urn:microsoft.com/office/officeart/2018/2/layout/IconVerticalSolidList"/>
    <dgm:cxn modelId="{D3D20CE6-E8C3-42FE-8265-9620A9272378}" type="presParOf" srcId="{839D7F4C-EB64-46D5-BA2F-6737F10A57E7}" destId="{E975E8F1-6117-4D51-806B-E25E8FFD4797}" srcOrd="1" destOrd="0" presId="urn:microsoft.com/office/officeart/2018/2/layout/IconVerticalSolidList"/>
    <dgm:cxn modelId="{F4A5DD97-AD12-674E-8767-4D67A93B74E2}" type="presParOf" srcId="{839D7F4C-EB64-46D5-BA2F-6737F10A57E7}" destId="{7ED98B28-35FD-284D-9005-CAB37C0D6AD2}" srcOrd="2" destOrd="0" presId="urn:microsoft.com/office/officeart/2018/2/layout/IconVerticalSolidList"/>
    <dgm:cxn modelId="{9A1EFBF8-F9E7-5449-817E-931763F86940}" type="presParOf" srcId="{7ED98B28-35FD-284D-9005-CAB37C0D6AD2}" destId="{FFFBF226-49E4-7F49-A085-133EA7313F0C}" srcOrd="0" destOrd="0" presId="urn:microsoft.com/office/officeart/2018/2/layout/IconVerticalSolidList"/>
    <dgm:cxn modelId="{1763237E-60AB-4E4B-98AD-2ADCE430F5E4}" type="presParOf" srcId="{7ED98B28-35FD-284D-9005-CAB37C0D6AD2}" destId="{E21C0ADA-EE6E-3F43-819F-0C938BA185FB}" srcOrd="1" destOrd="0" presId="urn:microsoft.com/office/officeart/2018/2/layout/IconVerticalSolidList"/>
    <dgm:cxn modelId="{558DB348-6375-914D-8E32-4D1E83CC7B9D}" type="presParOf" srcId="{7ED98B28-35FD-284D-9005-CAB37C0D6AD2}" destId="{EC5C2506-71B7-FE4D-A5BD-B5D46BF77000}" srcOrd="2" destOrd="0" presId="urn:microsoft.com/office/officeart/2018/2/layout/IconVerticalSolidList"/>
    <dgm:cxn modelId="{B34E823F-60B0-124A-A7FD-670F034E92AC}" type="presParOf" srcId="{7ED98B28-35FD-284D-9005-CAB37C0D6AD2}" destId="{2C85592E-ADD5-7C45-BC96-51AC479538B8}" srcOrd="3" destOrd="0" presId="urn:microsoft.com/office/officeart/2018/2/layout/IconVerticalSolidList"/>
    <dgm:cxn modelId="{F66DDBCB-6632-B549-B370-314FD3139C7B}" type="presParOf" srcId="{839D7F4C-EB64-46D5-BA2F-6737F10A57E7}" destId="{C7553068-95EB-2C4C-B937-80FD3689D643}" srcOrd="3" destOrd="0" presId="urn:microsoft.com/office/officeart/2018/2/layout/IconVerticalSolidList"/>
    <dgm:cxn modelId="{CCE07D9F-5E6E-4C4A-81CB-636ABCB6F8FB}" type="presParOf" srcId="{839D7F4C-EB64-46D5-BA2F-6737F10A57E7}" destId="{7DAF6D7D-2265-4D25-8A19-3BD11562B52A}" srcOrd="4" destOrd="0" presId="urn:microsoft.com/office/officeart/2018/2/layout/IconVerticalSolidList"/>
    <dgm:cxn modelId="{F1E7E668-4374-4D87-B779-15C1F06D7BC4}" type="presParOf" srcId="{7DAF6D7D-2265-4D25-8A19-3BD11562B52A}" destId="{74FD2699-35BC-4331-A226-99662CB5ADB7}" srcOrd="0" destOrd="0" presId="urn:microsoft.com/office/officeart/2018/2/layout/IconVerticalSolidList"/>
    <dgm:cxn modelId="{8B6C7A81-69E2-478B-87A5-BD6A2978697D}" type="presParOf" srcId="{7DAF6D7D-2265-4D25-8A19-3BD11562B52A}" destId="{8153113C-E863-4EC8-9670-66256B224863}" srcOrd="1" destOrd="0" presId="urn:microsoft.com/office/officeart/2018/2/layout/IconVerticalSolidList"/>
    <dgm:cxn modelId="{A840BCBF-038B-4241-B8AE-73EDD3AE18A1}" type="presParOf" srcId="{7DAF6D7D-2265-4D25-8A19-3BD11562B52A}" destId="{BD74488C-8236-4F48-A929-51A12561E7C0}" srcOrd="2" destOrd="0" presId="urn:microsoft.com/office/officeart/2018/2/layout/IconVerticalSolidList"/>
    <dgm:cxn modelId="{476A3A90-CC5D-42BD-A314-2D14D96BA57D}" type="presParOf" srcId="{7DAF6D7D-2265-4D25-8A19-3BD11562B52A}" destId="{8F13F69D-B208-46F6-83BB-C9A2B9B9A742}" srcOrd="3" destOrd="0" presId="urn:microsoft.com/office/officeart/2018/2/layout/IconVerticalSolidList"/>
    <dgm:cxn modelId="{F61B577C-90B8-4926-BF25-C8B25C086036}" type="presParOf" srcId="{839D7F4C-EB64-46D5-BA2F-6737F10A57E7}" destId="{8C3AB71F-7318-4486-8695-AF07B4CCD69C}" srcOrd="5" destOrd="0" presId="urn:microsoft.com/office/officeart/2018/2/layout/IconVerticalSolidList"/>
    <dgm:cxn modelId="{E9B2698B-1373-44DD-BC79-2731F90219E8}" type="presParOf" srcId="{839D7F4C-EB64-46D5-BA2F-6737F10A57E7}" destId="{893CA19D-193D-43D4-8783-C6F9FE6A0E24}" srcOrd="6" destOrd="0" presId="urn:microsoft.com/office/officeart/2018/2/layout/IconVerticalSolidList"/>
    <dgm:cxn modelId="{46D785F0-EF74-429D-86E6-745780F82491}" type="presParOf" srcId="{893CA19D-193D-43D4-8783-C6F9FE6A0E24}" destId="{30BB70C3-E8B3-411C-9FF3-DD8A9FD14040}" srcOrd="0" destOrd="0" presId="urn:microsoft.com/office/officeart/2018/2/layout/IconVerticalSolidList"/>
    <dgm:cxn modelId="{C2AB8FD0-73C9-40ED-9200-7429BA0D3086}" type="presParOf" srcId="{893CA19D-193D-43D4-8783-C6F9FE6A0E24}" destId="{96E61DBF-841E-46A4-A2CB-BCB0F37800CA}" srcOrd="1" destOrd="0" presId="urn:microsoft.com/office/officeart/2018/2/layout/IconVerticalSolidList"/>
    <dgm:cxn modelId="{AB78A4F3-956F-4DE5-90C8-E992E0CF0094}" type="presParOf" srcId="{893CA19D-193D-43D4-8783-C6F9FE6A0E24}" destId="{C3B882EF-359F-409F-BB2D-A86538C93C30}" srcOrd="2" destOrd="0" presId="urn:microsoft.com/office/officeart/2018/2/layout/IconVerticalSolidList"/>
    <dgm:cxn modelId="{E537BD1F-C485-44F1-83FD-E602D90B8206}" type="presParOf" srcId="{893CA19D-193D-43D4-8783-C6F9FE6A0E24}" destId="{ECA6946E-4D97-4205-AF41-60BCCE27A561}" srcOrd="3" destOrd="0" presId="urn:microsoft.com/office/officeart/2018/2/layout/IconVerticalSolidList"/>
    <dgm:cxn modelId="{BD851EA5-18DC-4267-9951-C92F4288D972}" type="presParOf" srcId="{839D7F4C-EB64-46D5-BA2F-6737F10A57E7}" destId="{FDD0A3B3-7FEC-486A-9746-3157701CF817}" srcOrd="7" destOrd="0" presId="urn:microsoft.com/office/officeart/2018/2/layout/IconVerticalSolidList"/>
    <dgm:cxn modelId="{94ECBE6F-9AC7-4F24-8E5E-00F086C77EE8}" type="presParOf" srcId="{839D7F4C-EB64-46D5-BA2F-6737F10A57E7}" destId="{96D83DB5-D34D-4A84-B5B3-D0E9339B0B13}" srcOrd="8" destOrd="0" presId="urn:microsoft.com/office/officeart/2018/2/layout/IconVerticalSolidList"/>
    <dgm:cxn modelId="{CF7DD8A9-9AD5-4488-8B50-14AF66B39CBD}" type="presParOf" srcId="{96D83DB5-D34D-4A84-B5B3-D0E9339B0B13}" destId="{9CAE5B69-CEDB-44E6-988C-73EE7E274BFB}" srcOrd="0" destOrd="0" presId="urn:microsoft.com/office/officeart/2018/2/layout/IconVerticalSolidList"/>
    <dgm:cxn modelId="{28D92CA6-C217-4579-ABE3-85FE6A94111A}" type="presParOf" srcId="{96D83DB5-D34D-4A84-B5B3-D0E9339B0B13}" destId="{DD3CD8F5-2536-439E-A690-F1130C3972D2}" srcOrd="1" destOrd="0" presId="urn:microsoft.com/office/officeart/2018/2/layout/IconVerticalSolidList"/>
    <dgm:cxn modelId="{49B379FC-2669-4E8E-B8CA-713215AB55CD}" type="presParOf" srcId="{96D83DB5-D34D-4A84-B5B3-D0E9339B0B13}" destId="{C052D1A0-E304-4157-B43D-5278F055535F}" srcOrd="2" destOrd="0" presId="urn:microsoft.com/office/officeart/2018/2/layout/IconVerticalSolidList"/>
    <dgm:cxn modelId="{DDBEA34B-69C5-42C2-93B3-4A036D7F1E67}" type="presParOf" srcId="{96D83DB5-D34D-4A84-B5B3-D0E9339B0B13}" destId="{FE9714EB-CDD6-49CD-9C1F-7483C1DF77C3}" srcOrd="3" destOrd="0" presId="urn:microsoft.com/office/officeart/2018/2/layout/IconVerticalSolidList"/>
    <dgm:cxn modelId="{CBB7C575-09E9-40A1-819A-61EE499C0CBD}" type="presParOf" srcId="{839D7F4C-EB64-46D5-BA2F-6737F10A57E7}" destId="{80789029-2134-47A3-A545-D2BA60EB08B1}" srcOrd="9" destOrd="0" presId="urn:microsoft.com/office/officeart/2018/2/layout/IconVerticalSolidList"/>
    <dgm:cxn modelId="{E81CF832-C811-4DE1-9FD6-26E11E5A2978}" type="presParOf" srcId="{839D7F4C-EB64-46D5-BA2F-6737F10A57E7}" destId="{7C48AF7B-7697-4947-BB0A-3ABF5207B23B}" srcOrd="10" destOrd="0" presId="urn:microsoft.com/office/officeart/2018/2/layout/IconVerticalSolidList"/>
    <dgm:cxn modelId="{0A4C183E-BF4C-4C42-8E72-0A7328B272D4}" type="presParOf" srcId="{7C48AF7B-7697-4947-BB0A-3ABF5207B23B}" destId="{76818440-01BD-484C-8A4F-AA30BD14C48B}" srcOrd="0" destOrd="0" presId="urn:microsoft.com/office/officeart/2018/2/layout/IconVerticalSolidList"/>
    <dgm:cxn modelId="{451A962E-EEFF-4BE8-8463-703EA2A296A3}" type="presParOf" srcId="{7C48AF7B-7697-4947-BB0A-3ABF5207B23B}" destId="{0F8C84F5-535A-4056-A526-66B9664BC340}" srcOrd="1" destOrd="0" presId="urn:microsoft.com/office/officeart/2018/2/layout/IconVerticalSolidList"/>
    <dgm:cxn modelId="{45FF855C-FDAF-4FBA-AB7C-7E2424B95CE4}" type="presParOf" srcId="{7C48AF7B-7697-4947-BB0A-3ABF5207B23B}" destId="{0AD33A2D-AC15-40A2-B67F-AAA0C9754FBF}" srcOrd="2" destOrd="0" presId="urn:microsoft.com/office/officeart/2018/2/layout/IconVerticalSolidList"/>
    <dgm:cxn modelId="{3A5F66A7-B544-429A-A215-47FE11C4B453}" type="presParOf" srcId="{7C48AF7B-7697-4947-BB0A-3ABF5207B23B}" destId="{09F32288-93AC-4DB8-948B-C51F6BA6813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1CC26A0-913B-45B6-A2DB-EC754F031B61}" type="doc">
      <dgm:prSet loTypeId="urn:microsoft.com/office/officeart/2018/5/layout/IconCircleLabelList" loCatId="icon" qsTypeId="urn:microsoft.com/office/officeart/2005/8/quickstyle/simple1" qsCatId="simple" csTypeId="urn:microsoft.com/office/officeart/2018/5/colors/Iconchunking_neutralicon_colorful5" csCatId="colorful" phldr="1"/>
      <dgm:spPr/>
      <dgm:t>
        <a:bodyPr/>
        <a:lstStyle/>
        <a:p>
          <a:endParaRPr lang="en-US"/>
        </a:p>
      </dgm:t>
    </dgm:pt>
    <dgm:pt modelId="{A81FF887-3DCB-4AB2-9B4C-A8F537279D69}">
      <dgm:prSet/>
      <dgm:spPr/>
      <dgm:t>
        <a:bodyPr/>
        <a:lstStyle/>
        <a:p>
          <a:pPr>
            <a:defRPr cap="all"/>
          </a:pPr>
          <a:r>
            <a:rPr lang="en-US"/>
            <a:t>Responsibility &amp; Accountability</a:t>
          </a:r>
        </a:p>
      </dgm:t>
    </dgm:pt>
    <dgm:pt modelId="{50EC3A20-3F4B-4E4B-BF22-BDA5B02AE7A5}" type="parTrans" cxnId="{FFD5E38A-3A40-4B74-A30B-83B0270E4364}">
      <dgm:prSet/>
      <dgm:spPr/>
      <dgm:t>
        <a:bodyPr/>
        <a:lstStyle/>
        <a:p>
          <a:endParaRPr lang="en-US"/>
        </a:p>
      </dgm:t>
    </dgm:pt>
    <dgm:pt modelId="{E6270054-7585-4635-8EBD-FE38F3F3F134}" type="sibTrans" cxnId="{FFD5E38A-3A40-4B74-A30B-83B0270E4364}">
      <dgm:prSet/>
      <dgm:spPr/>
      <dgm:t>
        <a:bodyPr/>
        <a:lstStyle/>
        <a:p>
          <a:endParaRPr lang="en-US"/>
        </a:p>
      </dgm:t>
    </dgm:pt>
    <dgm:pt modelId="{6A2EBE3A-A969-4E47-9285-95B4FF44CA2C}">
      <dgm:prSet/>
      <dgm:spPr/>
      <dgm:t>
        <a:bodyPr/>
        <a:lstStyle/>
        <a:p>
          <a:pPr>
            <a:defRPr cap="all"/>
          </a:pPr>
          <a:r>
            <a:rPr lang="en-US"/>
            <a:t>Respect for Others</a:t>
          </a:r>
        </a:p>
      </dgm:t>
    </dgm:pt>
    <dgm:pt modelId="{6C5A6484-9017-4CCF-8629-1E5D2E020BCA}" type="parTrans" cxnId="{60C0059D-0E71-4CA6-A71D-88E21CDCFF8E}">
      <dgm:prSet/>
      <dgm:spPr/>
      <dgm:t>
        <a:bodyPr/>
        <a:lstStyle/>
        <a:p>
          <a:endParaRPr lang="en-US"/>
        </a:p>
      </dgm:t>
    </dgm:pt>
    <dgm:pt modelId="{C0435362-78AE-488C-A774-8A99E401C316}" type="sibTrans" cxnId="{60C0059D-0E71-4CA6-A71D-88E21CDCFF8E}">
      <dgm:prSet/>
      <dgm:spPr/>
      <dgm:t>
        <a:bodyPr/>
        <a:lstStyle/>
        <a:p>
          <a:endParaRPr lang="en-US"/>
        </a:p>
      </dgm:t>
    </dgm:pt>
    <dgm:pt modelId="{20277BE5-E023-4407-98C9-7614A04C0656}" type="pres">
      <dgm:prSet presAssocID="{C1CC26A0-913B-45B6-A2DB-EC754F031B61}" presName="root" presStyleCnt="0">
        <dgm:presLayoutVars>
          <dgm:dir/>
          <dgm:resizeHandles val="exact"/>
        </dgm:presLayoutVars>
      </dgm:prSet>
      <dgm:spPr/>
    </dgm:pt>
    <dgm:pt modelId="{456C8990-0723-4C6E-9ED0-06794CBEFCA8}" type="pres">
      <dgm:prSet presAssocID="{A81FF887-3DCB-4AB2-9B4C-A8F537279D69}" presName="compNode" presStyleCnt="0"/>
      <dgm:spPr/>
    </dgm:pt>
    <dgm:pt modelId="{2BBD2ACE-2354-4F31-8209-5843804E368D}" type="pres">
      <dgm:prSet presAssocID="{A81FF887-3DCB-4AB2-9B4C-A8F537279D69}" presName="iconBgRect" presStyleLbl="bgShp" presStyleIdx="0" presStyleCnt="2"/>
      <dgm:spPr/>
    </dgm:pt>
    <dgm:pt modelId="{4EF1D87A-81F2-4996-944F-5EC44EB275E7}" type="pres">
      <dgm:prSet presAssocID="{A81FF887-3DCB-4AB2-9B4C-A8F537279D69}"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7CA6A4E7-39AC-46CD-B003-F15D2E57E84A}" type="pres">
      <dgm:prSet presAssocID="{A81FF887-3DCB-4AB2-9B4C-A8F537279D69}" presName="spaceRect" presStyleCnt="0"/>
      <dgm:spPr/>
    </dgm:pt>
    <dgm:pt modelId="{02DBB1E1-979A-48EE-B532-7CCAAFBD0921}" type="pres">
      <dgm:prSet presAssocID="{A81FF887-3DCB-4AB2-9B4C-A8F537279D69}" presName="textRect" presStyleLbl="revTx" presStyleIdx="0" presStyleCnt="2">
        <dgm:presLayoutVars>
          <dgm:chMax val="1"/>
          <dgm:chPref val="1"/>
        </dgm:presLayoutVars>
      </dgm:prSet>
      <dgm:spPr/>
    </dgm:pt>
    <dgm:pt modelId="{BE001E4F-DEAE-411E-A3C6-149E3F16E7FB}" type="pres">
      <dgm:prSet presAssocID="{E6270054-7585-4635-8EBD-FE38F3F3F134}" presName="sibTrans" presStyleCnt="0"/>
      <dgm:spPr/>
    </dgm:pt>
    <dgm:pt modelId="{FA592199-1187-4BD6-A358-2E8B44E8EC0A}" type="pres">
      <dgm:prSet presAssocID="{6A2EBE3A-A969-4E47-9285-95B4FF44CA2C}" presName="compNode" presStyleCnt="0"/>
      <dgm:spPr/>
    </dgm:pt>
    <dgm:pt modelId="{1ABFB408-F83E-48CD-862F-3EF19BCB8998}" type="pres">
      <dgm:prSet presAssocID="{6A2EBE3A-A969-4E47-9285-95B4FF44CA2C}" presName="iconBgRect" presStyleLbl="bgShp" presStyleIdx="1" presStyleCnt="2"/>
      <dgm:spPr/>
    </dgm:pt>
    <dgm:pt modelId="{216D4EE7-FC5D-402E-BBBE-AA8262E22C02}" type="pres">
      <dgm:prSet presAssocID="{6A2EBE3A-A969-4E47-9285-95B4FF44CA2C}"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ildren"/>
        </a:ext>
      </dgm:extLst>
    </dgm:pt>
    <dgm:pt modelId="{1D102EF6-32F6-4B10-AA4E-282B4E69AE56}" type="pres">
      <dgm:prSet presAssocID="{6A2EBE3A-A969-4E47-9285-95B4FF44CA2C}" presName="spaceRect" presStyleCnt="0"/>
      <dgm:spPr/>
    </dgm:pt>
    <dgm:pt modelId="{F767CC79-360A-43A7-AA2B-1404465D44FF}" type="pres">
      <dgm:prSet presAssocID="{6A2EBE3A-A969-4E47-9285-95B4FF44CA2C}" presName="textRect" presStyleLbl="revTx" presStyleIdx="1" presStyleCnt="2">
        <dgm:presLayoutVars>
          <dgm:chMax val="1"/>
          <dgm:chPref val="1"/>
        </dgm:presLayoutVars>
      </dgm:prSet>
      <dgm:spPr/>
    </dgm:pt>
  </dgm:ptLst>
  <dgm:cxnLst>
    <dgm:cxn modelId="{0DAE4000-DC15-0C45-B2AA-BBE469F00362}" type="presOf" srcId="{C1CC26A0-913B-45B6-A2DB-EC754F031B61}" destId="{20277BE5-E023-4407-98C9-7614A04C0656}" srcOrd="0" destOrd="0" presId="urn:microsoft.com/office/officeart/2018/5/layout/IconCircleLabelList"/>
    <dgm:cxn modelId="{BB2C7729-47EE-E24C-8B9E-85C2EBE2FA58}" type="presOf" srcId="{6A2EBE3A-A969-4E47-9285-95B4FF44CA2C}" destId="{F767CC79-360A-43A7-AA2B-1404465D44FF}" srcOrd="0" destOrd="0" presId="urn:microsoft.com/office/officeart/2018/5/layout/IconCircleLabelList"/>
    <dgm:cxn modelId="{BFE18163-9D7D-D94B-BD3B-7A1D00FB6E82}" type="presOf" srcId="{A81FF887-3DCB-4AB2-9B4C-A8F537279D69}" destId="{02DBB1E1-979A-48EE-B532-7CCAAFBD0921}" srcOrd="0" destOrd="0" presId="urn:microsoft.com/office/officeart/2018/5/layout/IconCircleLabelList"/>
    <dgm:cxn modelId="{FFD5E38A-3A40-4B74-A30B-83B0270E4364}" srcId="{C1CC26A0-913B-45B6-A2DB-EC754F031B61}" destId="{A81FF887-3DCB-4AB2-9B4C-A8F537279D69}" srcOrd="0" destOrd="0" parTransId="{50EC3A20-3F4B-4E4B-BF22-BDA5B02AE7A5}" sibTransId="{E6270054-7585-4635-8EBD-FE38F3F3F134}"/>
    <dgm:cxn modelId="{60C0059D-0E71-4CA6-A71D-88E21CDCFF8E}" srcId="{C1CC26A0-913B-45B6-A2DB-EC754F031B61}" destId="{6A2EBE3A-A969-4E47-9285-95B4FF44CA2C}" srcOrd="1" destOrd="0" parTransId="{6C5A6484-9017-4CCF-8629-1E5D2E020BCA}" sibTransId="{C0435362-78AE-488C-A774-8A99E401C316}"/>
    <dgm:cxn modelId="{27F47F80-415B-F543-A030-9F2BDEDF89B6}" type="presParOf" srcId="{20277BE5-E023-4407-98C9-7614A04C0656}" destId="{456C8990-0723-4C6E-9ED0-06794CBEFCA8}" srcOrd="0" destOrd="0" presId="urn:microsoft.com/office/officeart/2018/5/layout/IconCircleLabelList"/>
    <dgm:cxn modelId="{2E9B3D14-7746-E54D-BF93-ADB82CF3504D}" type="presParOf" srcId="{456C8990-0723-4C6E-9ED0-06794CBEFCA8}" destId="{2BBD2ACE-2354-4F31-8209-5843804E368D}" srcOrd="0" destOrd="0" presId="urn:microsoft.com/office/officeart/2018/5/layout/IconCircleLabelList"/>
    <dgm:cxn modelId="{17B0ABF1-9903-3A40-9D50-54A865B98241}" type="presParOf" srcId="{456C8990-0723-4C6E-9ED0-06794CBEFCA8}" destId="{4EF1D87A-81F2-4996-944F-5EC44EB275E7}" srcOrd="1" destOrd="0" presId="urn:microsoft.com/office/officeart/2018/5/layout/IconCircleLabelList"/>
    <dgm:cxn modelId="{7D2A77A2-B080-A24E-86AF-EA263D3DF6CC}" type="presParOf" srcId="{456C8990-0723-4C6E-9ED0-06794CBEFCA8}" destId="{7CA6A4E7-39AC-46CD-B003-F15D2E57E84A}" srcOrd="2" destOrd="0" presId="urn:microsoft.com/office/officeart/2018/5/layout/IconCircleLabelList"/>
    <dgm:cxn modelId="{9F1ADA2F-E95B-7243-AE44-E41F96E01ECE}" type="presParOf" srcId="{456C8990-0723-4C6E-9ED0-06794CBEFCA8}" destId="{02DBB1E1-979A-48EE-B532-7CCAAFBD0921}" srcOrd="3" destOrd="0" presId="urn:microsoft.com/office/officeart/2018/5/layout/IconCircleLabelList"/>
    <dgm:cxn modelId="{92680E51-399B-264E-924F-78E58304E5C3}" type="presParOf" srcId="{20277BE5-E023-4407-98C9-7614A04C0656}" destId="{BE001E4F-DEAE-411E-A3C6-149E3F16E7FB}" srcOrd="1" destOrd="0" presId="urn:microsoft.com/office/officeart/2018/5/layout/IconCircleLabelList"/>
    <dgm:cxn modelId="{64E1737E-D552-D140-8533-13EB2BFB59E1}" type="presParOf" srcId="{20277BE5-E023-4407-98C9-7614A04C0656}" destId="{FA592199-1187-4BD6-A358-2E8B44E8EC0A}" srcOrd="2" destOrd="0" presId="urn:microsoft.com/office/officeart/2018/5/layout/IconCircleLabelList"/>
    <dgm:cxn modelId="{76D15551-D2FC-BF4B-8EF5-D800F79372A6}" type="presParOf" srcId="{FA592199-1187-4BD6-A358-2E8B44E8EC0A}" destId="{1ABFB408-F83E-48CD-862F-3EF19BCB8998}" srcOrd="0" destOrd="0" presId="urn:microsoft.com/office/officeart/2018/5/layout/IconCircleLabelList"/>
    <dgm:cxn modelId="{1453C17D-61A2-EB42-8732-FDCDDF109329}" type="presParOf" srcId="{FA592199-1187-4BD6-A358-2E8B44E8EC0A}" destId="{216D4EE7-FC5D-402E-BBBE-AA8262E22C02}" srcOrd="1" destOrd="0" presId="urn:microsoft.com/office/officeart/2018/5/layout/IconCircleLabelList"/>
    <dgm:cxn modelId="{1B979A04-3FCC-494C-BC07-725BDCFE5EB3}" type="presParOf" srcId="{FA592199-1187-4BD6-A358-2E8B44E8EC0A}" destId="{1D102EF6-32F6-4B10-AA4E-282B4E69AE56}" srcOrd="2" destOrd="0" presId="urn:microsoft.com/office/officeart/2018/5/layout/IconCircleLabelList"/>
    <dgm:cxn modelId="{AAB93D38-9800-694B-806E-4B1D365A27BA}" type="presParOf" srcId="{FA592199-1187-4BD6-A358-2E8B44E8EC0A}" destId="{F767CC79-360A-43A7-AA2B-1404465D44FF}"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8CE70636-799B-4A2C-980D-8579D741475A}" type="doc">
      <dgm:prSet loTypeId="urn:microsoft.com/office/officeart/2005/8/layout/hProcess4" loCatId="process" qsTypeId="urn:microsoft.com/office/officeart/2005/8/quickstyle/simple1" qsCatId="simple" csTypeId="urn:microsoft.com/office/officeart/2005/8/colors/colorful5" csCatId="colorful" phldr="1"/>
      <dgm:spPr/>
      <dgm:t>
        <a:bodyPr/>
        <a:lstStyle/>
        <a:p>
          <a:endParaRPr lang="en-US"/>
        </a:p>
      </dgm:t>
    </dgm:pt>
    <dgm:pt modelId="{CCDF9E5A-12C3-4EB3-BE5D-1D5AFDB55057}">
      <dgm:prSet phldrT="[Text]"/>
      <dgm:spPr>
        <a:solidFill>
          <a:schemeClr val="accent4"/>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Assessment </a:t>
          </a:r>
          <a:br>
            <a:rPr lang="en-US" dirty="0">
              <a:latin typeface="Verdana" panose="020B0604030504040204" pitchFamily="34" charset="0"/>
              <a:ea typeface="Verdana" panose="020B0604030504040204" pitchFamily="34" charset="0"/>
              <a:cs typeface="Verdana" panose="020B0604030504040204" pitchFamily="34" charset="0"/>
            </a:rPr>
          </a:br>
          <a:r>
            <a:rPr lang="en-US" u="sng" dirty="0">
              <a:latin typeface="Verdana" panose="020B0604030504040204" pitchFamily="34" charset="0"/>
              <a:ea typeface="Verdana" panose="020B0604030504040204" pitchFamily="34" charset="0"/>
              <a:cs typeface="Verdana" panose="020B0604030504040204" pitchFamily="34" charset="0"/>
            </a:rPr>
            <a:t>OF</a:t>
          </a:r>
          <a:r>
            <a:rPr lang="en-US" dirty="0">
              <a:latin typeface="Verdana" panose="020B0604030504040204" pitchFamily="34" charset="0"/>
              <a:ea typeface="Verdana" panose="020B0604030504040204" pitchFamily="34" charset="0"/>
              <a:cs typeface="Verdana" panose="020B0604030504040204" pitchFamily="34" charset="0"/>
            </a:rPr>
            <a:t> Learning </a:t>
          </a:r>
        </a:p>
      </dgm:t>
    </dgm:pt>
    <dgm:pt modelId="{9B938E54-5CBB-49E2-8968-D7B557BD9824}" type="parTrans" cxnId="{71052919-A801-44D0-8A2C-4EAE5D78E23D}">
      <dgm:prSet/>
      <dgm:spPr/>
      <dgm:t>
        <a:bodyPr/>
        <a:lstStyle/>
        <a:p>
          <a:endParaRPr lang="en-US"/>
        </a:p>
      </dgm:t>
    </dgm:pt>
    <dgm:pt modelId="{F3B7D072-6D77-4AEE-8765-61D1128EA12F}" type="sibTrans" cxnId="{71052919-A801-44D0-8A2C-4EAE5D78E23D}">
      <dgm:prSet/>
      <dgm:spPr>
        <a:solidFill>
          <a:srgbClr val="FFC000"/>
        </a:solidFill>
      </dgm:spPr>
      <dgm:t>
        <a:bodyPr/>
        <a:lstStyle/>
        <a:p>
          <a:endParaRPr lang="en-US"/>
        </a:p>
      </dgm:t>
    </dgm:pt>
    <dgm:pt modelId="{548AA98E-8B44-44A3-A087-1635CA0E6E65}">
      <dgm:prSet phldrT="[Text]"/>
      <dgm:spPr/>
      <dgm:t>
        <a:bodyPr anchor="b"/>
        <a:lstStyle/>
        <a:p>
          <a:r>
            <a:rPr lang="en-US" dirty="0">
              <a:latin typeface="Verdana" panose="020B0604030504040204" pitchFamily="34" charset="0"/>
              <a:ea typeface="Verdana" panose="020B0604030504040204" pitchFamily="34" charset="0"/>
              <a:cs typeface="Verdana" panose="020B0604030504040204" pitchFamily="34" charset="0"/>
            </a:rPr>
            <a:t>“Summative assessment”</a:t>
          </a:r>
        </a:p>
      </dgm:t>
    </dgm:pt>
    <dgm:pt modelId="{608068A4-4E95-49F9-964D-62114BAFE66B}" type="parTrans" cxnId="{57C80F3A-BD99-4F2E-B340-9AF4BDC6B4FC}">
      <dgm:prSet/>
      <dgm:spPr/>
      <dgm:t>
        <a:bodyPr/>
        <a:lstStyle/>
        <a:p>
          <a:endParaRPr lang="en-US"/>
        </a:p>
      </dgm:t>
    </dgm:pt>
    <dgm:pt modelId="{C642616A-7CC0-494D-A829-697640A68FD7}" type="sibTrans" cxnId="{57C80F3A-BD99-4F2E-B340-9AF4BDC6B4FC}">
      <dgm:prSet/>
      <dgm:spPr/>
      <dgm:t>
        <a:bodyPr/>
        <a:lstStyle/>
        <a:p>
          <a:endParaRPr lang="en-US"/>
        </a:p>
      </dgm:t>
    </dgm:pt>
    <dgm:pt modelId="{6D81CA73-BBC8-44DE-8485-60BBD84D3B3A}">
      <dgm:prSet phldrT="[Text]"/>
      <dgm:spPr>
        <a:solidFill>
          <a:schemeClr val="accent1"/>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Assessment </a:t>
          </a:r>
          <a:r>
            <a:rPr lang="en-US" u="sng" dirty="0">
              <a:latin typeface="Verdana" panose="020B0604030504040204" pitchFamily="34" charset="0"/>
              <a:ea typeface="Verdana" panose="020B0604030504040204" pitchFamily="34" charset="0"/>
              <a:cs typeface="Verdana" panose="020B0604030504040204" pitchFamily="34" charset="0"/>
            </a:rPr>
            <a:t>FOR</a:t>
          </a:r>
          <a:r>
            <a:rPr lang="en-US" dirty="0">
              <a:latin typeface="Verdana" panose="020B0604030504040204" pitchFamily="34" charset="0"/>
              <a:ea typeface="Verdana" panose="020B0604030504040204" pitchFamily="34" charset="0"/>
              <a:cs typeface="Verdana" panose="020B0604030504040204" pitchFamily="34" charset="0"/>
            </a:rPr>
            <a:t> Learning (Observations) </a:t>
          </a:r>
        </a:p>
      </dgm:t>
    </dgm:pt>
    <dgm:pt modelId="{F6460205-422B-4A12-8C82-5235BCA30202}" type="parTrans" cxnId="{2F4EDE09-C981-4C3F-B49A-AD72D2302427}">
      <dgm:prSet/>
      <dgm:spPr/>
      <dgm:t>
        <a:bodyPr/>
        <a:lstStyle/>
        <a:p>
          <a:endParaRPr lang="en-US"/>
        </a:p>
      </dgm:t>
    </dgm:pt>
    <dgm:pt modelId="{924D87C8-FF62-41B1-AB3D-90CB747B7A37}" type="sibTrans" cxnId="{2F4EDE09-C981-4C3F-B49A-AD72D2302427}">
      <dgm:prSet/>
      <dgm:spPr/>
      <dgm:t>
        <a:bodyPr/>
        <a:lstStyle/>
        <a:p>
          <a:endParaRPr lang="en-US"/>
        </a:p>
      </dgm:t>
    </dgm:pt>
    <dgm:pt modelId="{3D80BF38-9300-4E61-8A01-9A0E656BD631}">
      <dgm:prSet phldrT="[Text]"/>
      <dgm:spPr/>
      <dgm:t>
        <a:bodyPr anchor="t"/>
        <a:lstStyle/>
        <a:p>
          <a:r>
            <a:rPr lang="en-US">
              <a:latin typeface="Verdana" panose="020B0604030504040204" pitchFamily="34" charset="0"/>
              <a:ea typeface="Verdana" panose="020B0604030504040204" pitchFamily="34" charset="0"/>
              <a:cs typeface="Verdana" panose="020B0604030504040204" pitchFamily="34" charset="0"/>
            </a:rPr>
            <a:t>“Formative assessment”</a:t>
          </a:r>
          <a:endParaRPr lang="en-US" dirty="0">
            <a:latin typeface="Verdana" panose="020B0604030504040204" pitchFamily="34" charset="0"/>
            <a:ea typeface="Verdana" panose="020B0604030504040204" pitchFamily="34" charset="0"/>
            <a:cs typeface="Verdana" panose="020B0604030504040204" pitchFamily="34" charset="0"/>
          </a:endParaRPr>
        </a:p>
      </dgm:t>
    </dgm:pt>
    <dgm:pt modelId="{E139E4D9-B969-4D45-AC14-CFEC99EC456F}" type="parTrans" cxnId="{DC5CA70D-F06D-4C65-8D7C-9E91F50148E9}">
      <dgm:prSet/>
      <dgm:spPr/>
      <dgm:t>
        <a:bodyPr/>
        <a:lstStyle/>
        <a:p>
          <a:endParaRPr lang="en-US"/>
        </a:p>
      </dgm:t>
    </dgm:pt>
    <dgm:pt modelId="{4BA1E3D5-21DB-4E36-8438-AF921B4B9D71}" type="sibTrans" cxnId="{DC5CA70D-F06D-4C65-8D7C-9E91F50148E9}">
      <dgm:prSet/>
      <dgm:spPr/>
      <dgm:t>
        <a:bodyPr/>
        <a:lstStyle/>
        <a:p>
          <a:endParaRPr lang="en-US"/>
        </a:p>
      </dgm:t>
    </dgm:pt>
    <dgm:pt modelId="{280C99EE-1A63-4205-8A72-EC79B99ECA5C}">
      <dgm:prSet phldrT="[Text]"/>
      <dgm:spPr/>
      <dgm:t>
        <a:bodyPr anchor="t"/>
        <a:lstStyle/>
        <a:p>
          <a:r>
            <a:rPr lang="en-US" dirty="0">
              <a:latin typeface="Verdana" panose="020B0604030504040204" pitchFamily="34" charset="0"/>
              <a:ea typeface="Verdana" panose="020B0604030504040204" pitchFamily="34" charset="0"/>
              <a:cs typeface="Verdana" panose="020B0604030504040204" pitchFamily="34" charset="0"/>
            </a:rPr>
            <a:t>Embedded in learning process (frequent &amp; ongoing)</a:t>
          </a:r>
        </a:p>
      </dgm:t>
    </dgm:pt>
    <dgm:pt modelId="{33D73D43-5146-4091-B723-D3F5077EC91D}" type="parTrans" cxnId="{89704160-8E04-485F-84D1-118747CF9788}">
      <dgm:prSet/>
      <dgm:spPr/>
      <dgm:t>
        <a:bodyPr/>
        <a:lstStyle/>
        <a:p>
          <a:endParaRPr lang="en-CA"/>
        </a:p>
      </dgm:t>
    </dgm:pt>
    <dgm:pt modelId="{2AE16535-DC7B-4668-8EE3-1A1CD88B1B15}" type="sibTrans" cxnId="{89704160-8E04-485F-84D1-118747CF9788}">
      <dgm:prSet/>
      <dgm:spPr/>
      <dgm:t>
        <a:bodyPr/>
        <a:lstStyle/>
        <a:p>
          <a:endParaRPr lang="en-CA"/>
        </a:p>
      </dgm:t>
    </dgm:pt>
    <dgm:pt modelId="{5916C3D1-489E-40EB-8273-B711B165814F}">
      <dgm:prSet phldrT="[Text]"/>
      <dgm:spPr/>
      <dgm:t>
        <a:bodyPr anchor="b"/>
        <a:lstStyle/>
        <a:p>
          <a:r>
            <a:rPr lang="en-CA" dirty="0">
              <a:latin typeface="Verdana" panose="020B0604030504040204" pitchFamily="34" charset="0"/>
              <a:ea typeface="Verdana" panose="020B0604030504040204" pitchFamily="34" charset="0"/>
              <a:cs typeface="Verdana" panose="020B0604030504040204" pitchFamily="34" charset="0"/>
            </a:rPr>
            <a:t>Goal: judge/evaluate learning</a:t>
          </a:r>
          <a:endParaRPr lang="en-US" dirty="0">
            <a:latin typeface="Verdana" panose="020B0604030504040204" pitchFamily="34" charset="0"/>
            <a:ea typeface="Verdana" panose="020B0604030504040204" pitchFamily="34" charset="0"/>
            <a:cs typeface="Verdana" panose="020B0604030504040204" pitchFamily="34" charset="0"/>
          </a:endParaRPr>
        </a:p>
      </dgm:t>
    </dgm:pt>
    <dgm:pt modelId="{AF3A22C9-9315-43BE-814F-9A8D650453D9}" type="parTrans" cxnId="{473EAD56-60DC-4E36-93F6-1AA2BAB3BA38}">
      <dgm:prSet/>
      <dgm:spPr/>
      <dgm:t>
        <a:bodyPr/>
        <a:lstStyle/>
        <a:p>
          <a:endParaRPr lang="en-CA"/>
        </a:p>
      </dgm:t>
    </dgm:pt>
    <dgm:pt modelId="{7E8FCDC8-3F68-41A8-8A48-790809649F40}" type="sibTrans" cxnId="{473EAD56-60DC-4E36-93F6-1AA2BAB3BA38}">
      <dgm:prSet/>
      <dgm:spPr/>
      <dgm:t>
        <a:bodyPr/>
        <a:lstStyle/>
        <a:p>
          <a:endParaRPr lang="en-CA"/>
        </a:p>
      </dgm:t>
    </dgm:pt>
    <dgm:pt modelId="{79FFF278-FAE5-4D91-BFD3-BC3691C9CEFF}">
      <dgm:prSet phldrT="[Text]"/>
      <dgm:spPr/>
      <dgm:t>
        <a:bodyPr anchor="b"/>
        <a:lstStyle/>
        <a:p>
          <a:r>
            <a:rPr lang="en-US" dirty="0">
              <a:latin typeface="Verdana" panose="020B0604030504040204" pitchFamily="34" charset="0"/>
              <a:ea typeface="Verdana" panose="020B0604030504040204" pitchFamily="34" charset="0"/>
              <a:cs typeface="Verdana" panose="020B0604030504040204" pitchFamily="34" charset="0"/>
            </a:rPr>
            <a:t>At end of learning process</a:t>
          </a:r>
        </a:p>
      </dgm:t>
    </dgm:pt>
    <dgm:pt modelId="{20F57230-8712-4598-AB56-5BA1EE239836}" type="parTrans" cxnId="{B096FD0F-2D44-4722-A857-69972A79B70A}">
      <dgm:prSet/>
      <dgm:spPr/>
      <dgm:t>
        <a:bodyPr/>
        <a:lstStyle/>
        <a:p>
          <a:endParaRPr lang="en-CA"/>
        </a:p>
      </dgm:t>
    </dgm:pt>
    <dgm:pt modelId="{CE50FC86-0181-4C95-B93B-16B81B6B1C00}" type="sibTrans" cxnId="{B096FD0F-2D44-4722-A857-69972A79B70A}">
      <dgm:prSet/>
      <dgm:spPr/>
      <dgm:t>
        <a:bodyPr/>
        <a:lstStyle/>
        <a:p>
          <a:endParaRPr lang="en-CA"/>
        </a:p>
      </dgm:t>
    </dgm:pt>
    <dgm:pt modelId="{D1FBE7FE-593E-48D2-BF93-B759517666EB}">
      <dgm:prSet phldrT="[Text]"/>
      <dgm:spPr/>
      <dgm:t>
        <a:bodyPr anchor="t"/>
        <a:lstStyle/>
        <a:p>
          <a:r>
            <a:rPr lang="en-US">
              <a:latin typeface="Verdana" panose="020B0604030504040204" pitchFamily="34" charset="0"/>
              <a:ea typeface="Verdana" panose="020B0604030504040204" pitchFamily="34" charset="0"/>
              <a:cs typeface="Verdana" panose="020B0604030504040204" pitchFamily="34" charset="0"/>
            </a:rPr>
            <a:t>Low stakes, safe environment</a:t>
          </a:r>
          <a:endParaRPr lang="en-US" dirty="0">
            <a:latin typeface="Verdana" panose="020B0604030504040204" pitchFamily="34" charset="0"/>
            <a:ea typeface="Verdana" panose="020B0604030504040204" pitchFamily="34" charset="0"/>
            <a:cs typeface="Verdana" panose="020B0604030504040204" pitchFamily="34" charset="0"/>
          </a:endParaRPr>
        </a:p>
      </dgm:t>
    </dgm:pt>
    <dgm:pt modelId="{5B8C9C45-32EC-496D-ACBF-1984386CBCF3}" type="parTrans" cxnId="{781E2519-4FCF-48D4-8F84-FF5ED0414045}">
      <dgm:prSet/>
      <dgm:spPr/>
      <dgm:t>
        <a:bodyPr/>
        <a:lstStyle/>
        <a:p>
          <a:endParaRPr lang="en-CA"/>
        </a:p>
      </dgm:t>
    </dgm:pt>
    <dgm:pt modelId="{B5F1A1A4-F8AD-4561-A43E-744C57874410}" type="sibTrans" cxnId="{781E2519-4FCF-48D4-8F84-FF5ED0414045}">
      <dgm:prSet/>
      <dgm:spPr/>
      <dgm:t>
        <a:bodyPr/>
        <a:lstStyle/>
        <a:p>
          <a:endParaRPr lang="en-CA"/>
        </a:p>
      </dgm:t>
    </dgm:pt>
    <dgm:pt modelId="{9522F2D6-9853-411A-B4B0-B1F866E3AB83}">
      <dgm:prSet phldrT="[Text]"/>
      <dgm:spPr/>
      <dgm:t>
        <a:bodyPr anchor="b"/>
        <a:lstStyle/>
        <a:p>
          <a:r>
            <a:rPr lang="en-US">
              <a:latin typeface="Verdana" panose="020B0604030504040204" pitchFamily="34" charset="0"/>
              <a:ea typeface="Verdana" panose="020B0604030504040204" pitchFamily="34" charset="0"/>
              <a:cs typeface="Verdana" panose="020B0604030504040204" pitchFamily="34" charset="0"/>
            </a:rPr>
            <a:t>High stakes</a:t>
          </a:r>
          <a:endParaRPr lang="en-US" dirty="0">
            <a:latin typeface="Verdana" panose="020B0604030504040204" pitchFamily="34" charset="0"/>
            <a:ea typeface="Verdana" panose="020B0604030504040204" pitchFamily="34" charset="0"/>
            <a:cs typeface="Verdana" panose="020B0604030504040204" pitchFamily="34" charset="0"/>
          </a:endParaRPr>
        </a:p>
      </dgm:t>
    </dgm:pt>
    <dgm:pt modelId="{0A695D9A-B1DD-4FF1-8885-2DB5B5BEDA0D}" type="parTrans" cxnId="{FE97AE6B-986E-4AB1-A4A1-EC8A0480FB96}">
      <dgm:prSet/>
      <dgm:spPr/>
      <dgm:t>
        <a:bodyPr/>
        <a:lstStyle/>
        <a:p>
          <a:endParaRPr lang="en-CA"/>
        </a:p>
      </dgm:t>
    </dgm:pt>
    <dgm:pt modelId="{5381BF9B-BBF3-4CC8-878A-105C8D3012C8}" type="sibTrans" cxnId="{FE97AE6B-986E-4AB1-A4A1-EC8A0480FB96}">
      <dgm:prSet/>
      <dgm:spPr/>
      <dgm:t>
        <a:bodyPr/>
        <a:lstStyle/>
        <a:p>
          <a:endParaRPr lang="en-CA"/>
        </a:p>
      </dgm:t>
    </dgm:pt>
    <dgm:pt modelId="{1CBBAE6A-4371-44F3-9827-4E3A475190A2}">
      <dgm:prSet phldrT="[Text]"/>
      <dgm:spPr/>
      <dgm:t>
        <a:bodyPr anchor="t"/>
        <a:lstStyle/>
        <a:p>
          <a:r>
            <a:rPr lang="en-US" dirty="0">
              <a:latin typeface="Verdana" panose="020B0604030504040204" pitchFamily="34" charset="0"/>
              <a:ea typeface="Verdana" panose="020B0604030504040204" pitchFamily="34" charset="0"/>
              <a:cs typeface="Verdana" panose="020B0604030504040204" pitchFamily="34" charset="0"/>
            </a:rPr>
            <a:t>Goal: monitor progress &amp; provide immediate feedback to improve (feedback loop)</a:t>
          </a:r>
        </a:p>
      </dgm:t>
    </dgm:pt>
    <dgm:pt modelId="{D647038E-C96B-40E1-88C7-397DC22FDD6D}" type="parTrans" cxnId="{10E83835-5046-448B-A4A9-24D6E04CA333}">
      <dgm:prSet/>
      <dgm:spPr/>
      <dgm:t>
        <a:bodyPr/>
        <a:lstStyle/>
        <a:p>
          <a:endParaRPr lang="en-CA"/>
        </a:p>
      </dgm:t>
    </dgm:pt>
    <dgm:pt modelId="{58E443E0-D4BB-442E-A58F-866349C2CF86}" type="sibTrans" cxnId="{10E83835-5046-448B-A4A9-24D6E04CA333}">
      <dgm:prSet/>
      <dgm:spPr/>
      <dgm:t>
        <a:bodyPr/>
        <a:lstStyle/>
        <a:p>
          <a:endParaRPr lang="en-CA"/>
        </a:p>
      </dgm:t>
    </dgm:pt>
    <dgm:pt modelId="{2F37373A-AC18-1F49-9F09-84C603782E88}" type="pres">
      <dgm:prSet presAssocID="{8CE70636-799B-4A2C-980D-8579D741475A}" presName="Name0" presStyleCnt="0">
        <dgm:presLayoutVars>
          <dgm:dir/>
          <dgm:animLvl val="lvl"/>
          <dgm:resizeHandles val="exact"/>
        </dgm:presLayoutVars>
      </dgm:prSet>
      <dgm:spPr/>
    </dgm:pt>
    <dgm:pt modelId="{1B83815A-C723-434C-ACE5-438DE5CCE895}" type="pres">
      <dgm:prSet presAssocID="{8CE70636-799B-4A2C-980D-8579D741475A}" presName="tSp" presStyleCnt="0"/>
      <dgm:spPr/>
    </dgm:pt>
    <dgm:pt modelId="{B03B1E6E-916F-4C49-BBFE-3FEFD3EC8069}" type="pres">
      <dgm:prSet presAssocID="{8CE70636-799B-4A2C-980D-8579D741475A}" presName="bSp" presStyleCnt="0"/>
      <dgm:spPr/>
    </dgm:pt>
    <dgm:pt modelId="{59200B9A-3563-CA47-858B-6536A88F2A66}" type="pres">
      <dgm:prSet presAssocID="{8CE70636-799B-4A2C-980D-8579D741475A}" presName="process" presStyleCnt="0"/>
      <dgm:spPr/>
    </dgm:pt>
    <dgm:pt modelId="{78D6DBBD-E108-A245-8831-A85F3E3401E4}" type="pres">
      <dgm:prSet presAssocID="{CCDF9E5A-12C3-4EB3-BE5D-1D5AFDB55057}" presName="composite1" presStyleCnt="0"/>
      <dgm:spPr/>
    </dgm:pt>
    <dgm:pt modelId="{48B34C17-A920-D044-854E-592E1ACDB705}" type="pres">
      <dgm:prSet presAssocID="{CCDF9E5A-12C3-4EB3-BE5D-1D5AFDB55057}" presName="dummyNode1" presStyleLbl="node1" presStyleIdx="0" presStyleCnt="2"/>
      <dgm:spPr/>
    </dgm:pt>
    <dgm:pt modelId="{3D6FFE79-D803-7946-94E1-0112BBFF2B0F}" type="pres">
      <dgm:prSet presAssocID="{CCDF9E5A-12C3-4EB3-BE5D-1D5AFDB55057}" presName="childNode1" presStyleLbl="bgAcc1" presStyleIdx="0" presStyleCnt="2">
        <dgm:presLayoutVars>
          <dgm:bulletEnabled val="1"/>
        </dgm:presLayoutVars>
      </dgm:prSet>
      <dgm:spPr/>
    </dgm:pt>
    <dgm:pt modelId="{F347D13C-06CF-A44A-A1DE-FA8893F6F862}" type="pres">
      <dgm:prSet presAssocID="{CCDF9E5A-12C3-4EB3-BE5D-1D5AFDB55057}" presName="childNode1tx" presStyleLbl="bgAcc1" presStyleIdx="0" presStyleCnt="2">
        <dgm:presLayoutVars>
          <dgm:bulletEnabled val="1"/>
        </dgm:presLayoutVars>
      </dgm:prSet>
      <dgm:spPr/>
    </dgm:pt>
    <dgm:pt modelId="{B96AB774-E170-5A45-BC32-48945B46BA9C}" type="pres">
      <dgm:prSet presAssocID="{CCDF9E5A-12C3-4EB3-BE5D-1D5AFDB55057}" presName="parentNode1" presStyleLbl="node1" presStyleIdx="0" presStyleCnt="2">
        <dgm:presLayoutVars>
          <dgm:chMax val="1"/>
          <dgm:bulletEnabled val="1"/>
        </dgm:presLayoutVars>
      </dgm:prSet>
      <dgm:spPr/>
    </dgm:pt>
    <dgm:pt modelId="{FF01BEA3-1FE1-C944-AEA8-6E69E24215E8}" type="pres">
      <dgm:prSet presAssocID="{CCDF9E5A-12C3-4EB3-BE5D-1D5AFDB55057}" presName="connSite1" presStyleCnt="0"/>
      <dgm:spPr/>
    </dgm:pt>
    <dgm:pt modelId="{7B73048D-E0C7-F946-AFDD-ACF91FE41FA6}" type="pres">
      <dgm:prSet presAssocID="{F3B7D072-6D77-4AEE-8765-61D1128EA12F}" presName="Name9" presStyleLbl="sibTrans2D1" presStyleIdx="0" presStyleCnt="1" custAng="20787295" custLinFactNeighborX="5047" custLinFactNeighborY="2243"/>
      <dgm:spPr/>
    </dgm:pt>
    <dgm:pt modelId="{D2B3C412-5E61-0246-B3D8-35BADA210E45}" type="pres">
      <dgm:prSet presAssocID="{6D81CA73-BBC8-44DE-8485-60BBD84D3B3A}" presName="composite2" presStyleCnt="0"/>
      <dgm:spPr/>
    </dgm:pt>
    <dgm:pt modelId="{B1264484-7CC1-614D-8DDE-3252D4D4F495}" type="pres">
      <dgm:prSet presAssocID="{6D81CA73-BBC8-44DE-8485-60BBD84D3B3A}" presName="dummyNode2" presStyleLbl="node1" presStyleIdx="0" presStyleCnt="2"/>
      <dgm:spPr/>
    </dgm:pt>
    <dgm:pt modelId="{8323A35E-5C1C-7443-92EF-97AF75B44E21}" type="pres">
      <dgm:prSet presAssocID="{6D81CA73-BBC8-44DE-8485-60BBD84D3B3A}" presName="childNode2" presStyleLbl="bgAcc1" presStyleIdx="1" presStyleCnt="2">
        <dgm:presLayoutVars>
          <dgm:bulletEnabled val="1"/>
        </dgm:presLayoutVars>
      </dgm:prSet>
      <dgm:spPr/>
    </dgm:pt>
    <dgm:pt modelId="{6AB111BF-AEF4-2B42-A816-4D6AA7ADED4F}" type="pres">
      <dgm:prSet presAssocID="{6D81CA73-BBC8-44DE-8485-60BBD84D3B3A}" presName="childNode2tx" presStyleLbl="bgAcc1" presStyleIdx="1" presStyleCnt="2">
        <dgm:presLayoutVars>
          <dgm:bulletEnabled val="1"/>
        </dgm:presLayoutVars>
      </dgm:prSet>
      <dgm:spPr/>
    </dgm:pt>
    <dgm:pt modelId="{B0DB4D0F-638A-6647-B276-B7AEECE109E3}" type="pres">
      <dgm:prSet presAssocID="{6D81CA73-BBC8-44DE-8485-60BBD84D3B3A}" presName="parentNode2" presStyleLbl="node1" presStyleIdx="1" presStyleCnt="2">
        <dgm:presLayoutVars>
          <dgm:chMax val="0"/>
          <dgm:bulletEnabled val="1"/>
        </dgm:presLayoutVars>
      </dgm:prSet>
      <dgm:spPr/>
    </dgm:pt>
    <dgm:pt modelId="{01C46F6B-0D27-1C49-9213-C1B511B3EE06}" type="pres">
      <dgm:prSet presAssocID="{6D81CA73-BBC8-44DE-8485-60BBD84D3B3A}" presName="connSite2" presStyleCnt="0"/>
      <dgm:spPr/>
    </dgm:pt>
  </dgm:ptLst>
  <dgm:cxnLst>
    <dgm:cxn modelId="{84987C07-3E41-344F-9D07-A344D8BA900F}" type="presOf" srcId="{280C99EE-1A63-4205-8A72-EC79B99ECA5C}" destId="{6AB111BF-AEF4-2B42-A816-4D6AA7ADED4F}" srcOrd="1" destOrd="2" presId="urn:microsoft.com/office/officeart/2005/8/layout/hProcess4"/>
    <dgm:cxn modelId="{2F4EDE09-C981-4C3F-B49A-AD72D2302427}" srcId="{8CE70636-799B-4A2C-980D-8579D741475A}" destId="{6D81CA73-BBC8-44DE-8485-60BBD84D3B3A}" srcOrd="1" destOrd="0" parTransId="{F6460205-422B-4A12-8C82-5235BCA30202}" sibTransId="{924D87C8-FF62-41B1-AB3D-90CB747B7A37}"/>
    <dgm:cxn modelId="{DC5CA70D-F06D-4C65-8D7C-9E91F50148E9}" srcId="{6D81CA73-BBC8-44DE-8485-60BBD84D3B3A}" destId="{3D80BF38-9300-4E61-8A01-9A0E656BD631}" srcOrd="0" destOrd="0" parTransId="{E139E4D9-B969-4D45-AC14-CFEC99EC456F}" sibTransId="{4BA1E3D5-21DB-4E36-8438-AF921B4B9D71}"/>
    <dgm:cxn modelId="{B096FD0F-2D44-4722-A857-69972A79B70A}" srcId="{CCDF9E5A-12C3-4EB3-BE5D-1D5AFDB55057}" destId="{79FFF278-FAE5-4D91-BFD3-BC3691C9CEFF}" srcOrd="2" destOrd="0" parTransId="{20F57230-8712-4598-AB56-5BA1EE239836}" sibTransId="{CE50FC86-0181-4C95-B93B-16B81B6B1C00}"/>
    <dgm:cxn modelId="{781E2519-4FCF-48D4-8F84-FF5ED0414045}" srcId="{6D81CA73-BBC8-44DE-8485-60BBD84D3B3A}" destId="{D1FBE7FE-593E-48D2-BF93-B759517666EB}" srcOrd="1" destOrd="0" parTransId="{5B8C9C45-32EC-496D-ACBF-1984386CBCF3}" sibTransId="{B5F1A1A4-F8AD-4561-A43E-744C57874410}"/>
    <dgm:cxn modelId="{71052919-A801-44D0-8A2C-4EAE5D78E23D}" srcId="{8CE70636-799B-4A2C-980D-8579D741475A}" destId="{CCDF9E5A-12C3-4EB3-BE5D-1D5AFDB55057}" srcOrd="0" destOrd="0" parTransId="{9B938E54-5CBB-49E2-8968-D7B557BD9824}" sibTransId="{F3B7D072-6D77-4AEE-8765-61D1128EA12F}"/>
    <dgm:cxn modelId="{2E515322-028C-8E47-A3E3-943BE95FA2BE}" type="presOf" srcId="{1CBBAE6A-4371-44F3-9827-4E3A475190A2}" destId="{6AB111BF-AEF4-2B42-A816-4D6AA7ADED4F}" srcOrd="1" destOrd="3" presId="urn:microsoft.com/office/officeart/2005/8/layout/hProcess4"/>
    <dgm:cxn modelId="{337C7E26-2481-1040-BAEE-8A3AB698FBB5}" type="presOf" srcId="{548AA98E-8B44-44A3-A087-1635CA0E6E65}" destId="{3D6FFE79-D803-7946-94E1-0112BBFF2B0F}" srcOrd="0" destOrd="0" presId="urn:microsoft.com/office/officeart/2005/8/layout/hProcess4"/>
    <dgm:cxn modelId="{D5643E2C-8248-A349-A653-BCC1C21A2BA7}" type="presOf" srcId="{6D81CA73-BBC8-44DE-8485-60BBD84D3B3A}" destId="{B0DB4D0F-638A-6647-B276-B7AEECE109E3}" srcOrd="0" destOrd="0" presId="urn:microsoft.com/office/officeart/2005/8/layout/hProcess4"/>
    <dgm:cxn modelId="{46235633-646A-2B4F-9ED7-346E6F7718B7}" type="presOf" srcId="{9522F2D6-9853-411A-B4B0-B1F866E3AB83}" destId="{F347D13C-06CF-A44A-A1DE-FA8893F6F862}" srcOrd="1" destOrd="1" presId="urn:microsoft.com/office/officeart/2005/8/layout/hProcess4"/>
    <dgm:cxn modelId="{10E83835-5046-448B-A4A9-24D6E04CA333}" srcId="{6D81CA73-BBC8-44DE-8485-60BBD84D3B3A}" destId="{1CBBAE6A-4371-44F3-9827-4E3A475190A2}" srcOrd="3" destOrd="0" parTransId="{D647038E-C96B-40E1-88C7-397DC22FDD6D}" sibTransId="{58E443E0-D4BB-442E-A58F-866349C2CF86}"/>
    <dgm:cxn modelId="{57C80F3A-BD99-4F2E-B340-9AF4BDC6B4FC}" srcId="{CCDF9E5A-12C3-4EB3-BE5D-1D5AFDB55057}" destId="{548AA98E-8B44-44A3-A087-1635CA0E6E65}" srcOrd="0" destOrd="0" parTransId="{608068A4-4E95-49F9-964D-62114BAFE66B}" sibTransId="{C642616A-7CC0-494D-A829-697640A68FD7}"/>
    <dgm:cxn modelId="{B37BAB45-194D-F44F-B2A1-3B3E9E1D891C}" type="presOf" srcId="{3D80BF38-9300-4E61-8A01-9A0E656BD631}" destId="{6AB111BF-AEF4-2B42-A816-4D6AA7ADED4F}" srcOrd="1" destOrd="0" presId="urn:microsoft.com/office/officeart/2005/8/layout/hProcess4"/>
    <dgm:cxn modelId="{F94A4946-30C7-1A41-BBC2-03893C012763}" type="presOf" srcId="{D1FBE7FE-593E-48D2-BF93-B759517666EB}" destId="{8323A35E-5C1C-7443-92EF-97AF75B44E21}" srcOrd="0" destOrd="1" presId="urn:microsoft.com/office/officeart/2005/8/layout/hProcess4"/>
    <dgm:cxn modelId="{473EAD56-60DC-4E36-93F6-1AA2BAB3BA38}" srcId="{CCDF9E5A-12C3-4EB3-BE5D-1D5AFDB55057}" destId="{5916C3D1-489E-40EB-8273-B711B165814F}" srcOrd="3" destOrd="0" parTransId="{AF3A22C9-9315-43BE-814F-9A8D650453D9}" sibTransId="{7E8FCDC8-3F68-41A8-8A48-790809649F40}"/>
    <dgm:cxn modelId="{26EEFD5E-E14A-8848-8750-81818CB46699}" type="presOf" srcId="{CCDF9E5A-12C3-4EB3-BE5D-1D5AFDB55057}" destId="{B96AB774-E170-5A45-BC32-48945B46BA9C}" srcOrd="0" destOrd="0" presId="urn:microsoft.com/office/officeart/2005/8/layout/hProcess4"/>
    <dgm:cxn modelId="{89704160-8E04-485F-84D1-118747CF9788}" srcId="{6D81CA73-BBC8-44DE-8485-60BBD84D3B3A}" destId="{280C99EE-1A63-4205-8A72-EC79B99ECA5C}" srcOrd="2" destOrd="0" parTransId="{33D73D43-5146-4091-B723-D3F5077EC91D}" sibTransId="{2AE16535-DC7B-4668-8EE3-1A1CD88B1B15}"/>
    <dgm:cxn modelId="{FE97AE6B-986E-4AB1-A4A1-EC8A0480FB96}" srcId="{CCDF9E5A-12C3-4EB3-BE5D-1D5AFDB55057}" destId="{9522F2D6-9853-411A-B4B0-B1F866E3AB83}" srcOrd="1" destOrd="0" parTransId="{0A695D9A-B1DD-4FF1-8885-2DB5B5BEDA0D}" sibTransId="{5381BF9B-BBF3-4CC8-878A-105C8D3012C8}"/>
    <dgm:cxn modelId="{BEBB3274-FB92-C64A-A5B8-12705E6437CB}" type="presOf" srcId="{D1FBE7FE-593E-48D2-BF93-B759517666EB}" destId="{6AB111BF-AEF4-2B42-A816-4D6AA7ADED4F}" srcOrd="1" destOrd="1" presId="urn:microsoft.com/office/officeart/2005/8/layout/hProcess4"/>
    <dgm:cxn modelId="{BA9EDB95-4A88-3C4D-887B-050F7B2FB46A}" type="presOf" srcId="{8CE70636-799B-4A2C-980D-8579D741475A}" destId="{2F37373A-AC18-1F49-9F09-84C603782E88}" srcOrd="0" destOrd="0" presId="urn:microsoft.com/office/officeart/2005/8/layout/hProcess4"/>
    <dgm:cxn modelId="{C09B57A1-11D4-5146-A860-2332868641A1}" type="presOf" srcId="{548AA98E-8B44-44A3-A087-1635CA0E6E65}" destId="{F347D13C-06CF-A44A-A1DE-FA8893F6F862}" srcOrd="1" destOrd="0" presId="urn:microsoft.com/office/officeart/2005/8/layout/hProcess4"/>
    <dgm:cxn modelId="{3C6C80B0-405F-D64B-95BB-6A50CEF99026}" type="presOf" srcId="{79FFF278-FAE5-4D91-BFD3-BC3691C9CEFF}" destId="{F347D13C-06CF-A44A-A1DE-FA8893F6F862}" srcOrd="1" destOrd="2" presId="urn:microsoft.com/office/officeart/2005/8/layout/hProcess4"/>
    <dgm:cxn modelId="{F48795B8-DC20-C34D-A1CE-F16518C71885}" type="presOf" srcId="{79FFF278-FAE5-4D91-BFD3-BC3691C9CEFF}" destId="{3D6FFE79-D803-7946-94E1-0112BBFF2B0F}" srcOrd="0" destOrd="2" presId="urn:microsoft.com/office/officeart/2005/8/layout/hProcess4"/>
    <dgm:cxn modelId="{521682C9-5321-5446-9897-9AB55A75654A}" type="presOf" srcId="{F3B7D072-6D77-4AEE-8765-61D1128EA12F}" destId="{7B73048D-E0C7-F946-AFDD-ACF91FE41FA6}" srcOrd="0" destOrd="0" presId="urn:microsoft.com/office/officeart/2005/8/layout/hProcess4"/>
    <dgm:cxn modelId="{583FA4CA-F119-C449-AC89-EC2D5EF95B9E}" type="presOf" srcId="{3D80BF38-9300-4E61-8A01-9A0E656BD631}" destId="{8323A35E-5C1C-7443-92EF-97AF75B44E21}" srcOrd="0" destOrd="0" presId="urn:microsoft.com/office/officeart/2005/8/layout/hProcess4"/>
    <dgm:cxn modelId="{F08E52CE-1398-5A43-8F6D-CDC0C882C306}" type="presOf" srcId="{9522F2D6-9853-411A-B4B0-B1F866E3AB83}" destId="{3D6FFE79-D803-7946-94E1-0112BBFF2B0F}" srcOrd="0" destOrd="1" presId="urn:microsoft.com/office/officeart/2005/8/layout/hProcess4"/>
    <dgm:cxn modelId="{533C70D1-E131-6441-B1FE-64C6CBCD3BE6}" type="presOf" srcId="{5916C3D1-489E-40EB-8273-B711B165814F}" destId="{F347D13C-06CF-A44A-A1DE-FA8893F6F862}" srcOrd="1" destOrd="3" presId="urn:microsoft.com/office/officeart/2005/8/layout/hProcess4"/>
    <dgm:cxn modelId="{C6EED4DA-01D4-F649-9F7B-41DC08606A50}" type="presOf" srcId="{5916C3D1-489E-40EB-8273-B711B165814F}" destId="{3D6FFE79-D803-7946-94E1-0112BBFF2B0F}" srcOrd="0" destOrd="3" presId="urn:microsoft.com/office/officeart/2005/8/layout/hProcess4"/>
    <dgm:cxn modelId="{F8013CF6-5F99-914C-87E3-3C8ACB6CABB4}" type="presOf" srcId="{1CBBAE6A-4371-44F3-9827-4E3A475190A2}" destId="{8323A35E-5C1C-7443-92EF-97AF75B44E21}" srcOrd="0" destOrd="3" presId="urn:microsoft.com/office/officeart/2005/8/layout/hProcess4"/>
    <dgm:cxn modelId="{4A0F10FE-7605-2F48-AF21-66AC54060F61}" type="presOf" srcId="{280C99EE-1A63-4205-8A72-EC79B99ECA5C}" destId="{8323A35E-5C1C-7443-92EF-97AF75B44E21}" srcOrd="0" destOrd="2" presId="urn:microsoft.com/office/officeart/2005/8/layout/hProcess4"/>
    <dgm:cxn modelId="{80D0A263-3A0B-CD4D-A569-292B3A6251A8}" type="presParOf" srcId="{2F37373A-AC18-1F49-9F09-84C603782E88}" destId="{1B83815A-C723-434C-ACE5-438DE5CCE895}" srcOrd="0" destOrd="0" presId="urn:microsoft.com/office/officeart/2005/8/layout/hProcess4"/>
    <dgm:cxn modelId="{387D0C75-2831-7541-A364-71C4A89C7BF7}" type="presParOf" srcId="{2F37373A-AC18-1F49-9F09-84C603782E88}" destId="{B03B1E6E-916F-4C49-BBFE-3FEFD3EC8069}" srcOrd="1" destOrd="0" presId="urn:microsoft.com/office/officeart/2005/8/layout/hProcess4"/>
    <dgm:cxn modelId="{1D2E51FB-3BD2-9C4D-B799-520DC8F573B3}" type="presParOf" srcId="{2F37373A-AC18-1F49-9F09-84C603782E88}" destId="{59200B9A-3563-CA47-858B-6536A88F2A66}" srcOrd="2" destOrd="0" presId="urn:microsoft.com/office/officeart/2005/8/layout/hProcess4"/>
    <dgm:cxn modelId="{8A3727C6-3646-6743-8BEA-BC4C96CCB3AF}" type="presParOf" srcId="{59200B9A-3563-CA47-858B-6536A88F2A66}" destId="{78D6DBBD-E108-A245-8831-A85F3E3401E4}" srcOrd="0" destOrd="0" presId="urn:microsoft.com/office/officeart/2005/8/layout/hProcess4"/>
    <dgm:cxn modelId="{8F6CAFF0-EF99-E946-81C8-E0D3F42AB792}" type="presParOf" srcId="{78D6DBBD-E108-A245-8831-A85F3E3401E4}" destId="{48B34C17-A920-D044-854E-592E1ACDB705}" srcOrd="0" destOrd="0" presId="urn:microsoft.com/office/officeart/2005/8/layout/hProcess4"/>
    <dgm:cxn modelId="{18E6B4AB-10DC-AE4D-85D3-487910310A2F}" type="presParOf" srcId="{78D6DBBD-E108-A245-8831-A85F3E3401E4}" destId="{3D6FFE79-D803-7946-94E1-0112BBFF2B0F}" srcOrd="1" destOrd="0" presId="urn:microsoft.com/office/officeart/2005/8/layout/hProcess4"/>
    <dgm:cxn modelId="{29AF5DED-4FB5-5F46-BD45-94F515113BAD}" type="presParOf" srcId="{78D6DBBD-E108-A245-8831-A85F3E3401E4}" destId="{F347D13C-06CF-A44A-A1DE-FA8893F6F862}" srcOrd="2" destOrd="0" presId="urn:microsoft.com/office/officeart/2005/8/layout/hProcess4"/>
    <dgm:cxn modelId="{993B70BF-76E4-554E-906E-A38618518AC8}" type="presParOf" srcId="{78D6DBBD-E108-A245-8831-A85F3E3401E4}" destId="{B96AB774-E170-5A45-BC32-48945B46BA9C}" srcOrd="3" destOrd="0" presId="urn:microsoft.com/office/officeart/2005/8/layout/hProcess4"/>
    <dgm:cxn modelId="{D05697E3-DAB0-0D49-8028-F94FBD6C1F31}" type="presParOf" srcId="{78D6DBBD-E108-A245-8831-A85F3E3401E4}" destId="{FF01BEA3-1FE1-C944-AEA8-6E69E24215E8}" srcOrd="4" destOrd="0" presId="urn:microsoft.com/office/officeart/2005/8/layout/hProcess4"/>
    <dgm:cxn modelId="{7C91E777-7F9D-5141-8F2C-CABFFFE26700}" type="presParOf" srcId="{59200B9A-3563-CA47-858B-6536A88F2A66}" destId="{7B73048D-E0C7-F946-AFDD-ACF91FE41FA6}" srcOrd="1" destOrd="0" presId="urn:microsoft.com/office/officeart/2005/8/layout/hProcess4"/>
    <dgm:cxn modelId="{25CEAFD6-FB2B-C84D-BD0F-1E6A0B3C3838}" type="presParOf" srcId="{59200B9A-3563-CA47-858B-6536A88F2A66}" destId="{D2B3C412-5E61-0246-B3D8-35BADA210E45}" srcOrd="2" destOrd="0" presId="urn:microsoft.com/office/officeart/2005/8/layout/hProcess4"/>
    <dgm:cxn modelId="{5E0BE209-9F4F-DB49-8368-FAE4D4DDE63F}" type="presParOf" srcId="{D2B3C412-5E61-0246-B3D8-35BADA210E45}" destId="{B1264484-7CC1-614D-8DDE-3252D4D4F495}" srcOrd="0" destOrd="0" presId="urn:microsoft.com/office/officeart/2005/8/layout/hProcess4"/>
    <dgm:cxn modelId="{F91C5976-9330-664D-B589-90907DACEDC3}" type="presParOf" srcId="{D2B3C412-5E61-0246-B3D8-35BADA210E45}" destId="{8323A35E-5C1C-7443-92EF-97AF75B44E21}" srcOrd="1" destOrd="0" presId="urn:microsoft.com/office/officeart/2005/8/layout/hProcess4"/>
    <dgm:cxn modelId="{EFFDAD7A-5653-9748-BF3E-B0DB6763C9A1}" type="presParOf" srcId="{D2B3C412-5E61-0246-B3D8-35BADA210E45}" destId="{6AB111BF-AEF4-2B42-A816-4D6AA7ADED4F}" srcOrd="2" destOrd="0" presId="urn:microsoft.com/office/officeart/2005/8/layout/hProcess4"/>
    <dgm:cxn modelId="{A58FB998-EC16-C649-A5E9-7BA862BA70E0}" type="presParOf" srcId="{D2B3C412-5E61-0246-B3D8-35BADA210E45}" destId="{B0DB4D0F-638A-6647-B276-B7AEECE109E3}" srcOrd="3" destOrd="0" presId="urn:microsoft.com/office/officeart/2005/8/layout/hProcess4"/>
    <dgm:cxn modelId="{31FB6235-925F-FF4C-A537-7C1B6F5A2ABF}" type="presParOf" srcId="{D2B3C412-5E61-0246-B3D8-35BADA210E45}" destId="{01C46F6B-0D27-1C49-9213-C1B511B3EE06}" srcOrd="4" destOrd="0" presId="urn:microsoft.com/office/officeart/2005/8/layout/h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419B43A-76A5-4332-B670-54EAE9130FDE}" type="doc">
      <dgm:prSet loTypeId="urn:microsoft.com/office/officeart/2005/8/layout/vList4#2" loCatId="list" qsTypeId="urn:microsoft.com/office/officeart/2005/8/quickstyle/simple1" qsCatId="simple" csTypeId="urn:microsoft.com/office/officeart/2005/8/colors/colorful4" csCatId="colorful" phldr="1"/>
      <dgm:spPr/>
      <dgm:t>
        <a:bodyPr/>
        <a:lstStyle/>
        <a:p>
          <a:endParaRPr lang="en-CA"/>
        </a:p>
      </dgm:t>
    </dgm:pt>
    <dgm:pt modelId="{FEAADC63-1CAF-4058-BEC7-CDC399F0DBDD}">
      <dgm:prSet phldrT="[Text]"/>
      <dgm:spPr/>
      <dgm:t>
        <a:bodyPr/>
        <a:lstStyle/>
        <a:p>
          <a:r>
            <a:rPr lang="en-CA" dirty="0"/>
            <a:t>9 – 10 am</a:t>
          </a:r>
        </a:p>
      </dgm:t>
    </dgm:pt>
    <dgm:pt modelId="{A454AADE-E610-439E-9148-1847D81F6B53}" type="parTrans" cxnId="{D8B2FC28-7FCF-41FD-9AF7-B17EBDE43143}">
      <dgm:prSet/>
      <dgm:spPr/>
      <dgm:t>
        <a:bodyPr/>
        <a:lstStyle/>
        <a:p>
          <a:endParaRPr lang="en-CA"/>
        </a:p>
      </dgm:t>
    </dgm:pt>
    <dgm:pt modelId="{96B92477-ED16-4315-A04F-27355E01484A}" type="sibTrans" cxnId="{D8B2FC28-7FCF-41FD-9AF7-B17EBDE43143}">
      <dgm:prSet/>
      <dgm:spPr/>
      <dgm:t>
        <a:bodyPr/>
        <a:lstStyle/>
        <a:p>
          <a:endParaRPr lang="en-CA"/>
        </a:p>
      </dgm:t>
    </dgm:pt>
    <dgm:pt modelId="{B1AD5E9F-A866-476D-B576-42DB70B0CE69}">
      <dgm:prSet phldrT="[Text]"/>
      <dgm:spPr/>
      <dgm:t>
        <a:bodyPr/>
        <a:lstStyle/>
        <a:p>
          <a:r>
            <a:rPr lang="en-CA" b="1" dirty="0"/>
            <a:t>Departmental Grand Rounds</a:t>
          </a:r>
        </a:p>
      </dgm:t>
    </dgm:pt>
    <dgm:pt modelId="{0A80589E-D814-495E-B7D4-3D001B8F0C89}" type="parTrans" cxnId="{5E13FE0D-E5B0-4D4F-A192-AC0AD09BCEDD}">
      <dgm:prSet/>
      <dgm:spPr/>
      <dgm:t>
        <a:bodyPr/>
        <a:lstStyle/>
        <a:p>
          <a:endParaRPr lang="en-CA"/>
        </a:p>
      </dgm:t>
    </dgm:pt>
    <dgm:pt modelId="{2CC2089E-98B8-4FEB-9D14-D2FC4B215500}" type="sibTrans" cxnId="{5E13FE0D-E5B0-4D4F-A192-AC0AD09BCEDD}">
      <dgm:prSet/>
      <dgm:spPr/>
      <dgm:t>
        <a:bodyPr/>
        <a:lstStyle/>
        <a:p>
          <a:endParaRPr lang="en-CA"/>
        </a:p>
      </dgm:t>
    </dgm:pt>
    <dgm:pt modelId="{1987C370-6745-4A65-80A2-3658B2B40246}">
      <dgm:prSet phldrT="[Text]"/>
      <dgm:spPr/>
      <dgm:t>
        <a:bodyPr/>
        <a:lstStyle/>
        <a:p>
          <a:r>
            <a:rPr lang="en-CA" dirty="0"/>
            <a:t>West 5</a:t>
          </a:r>
          <a:r>
            <a:rPr lang="en-CA" baseline="30000" dirty="0"/>
            <a:t>th</a:t>
          </a:r>
          <a:r>
            <a:rPr lang="en-CA" dirty="0"/>
            <a:t> Auditorium; Video-conferenced</a:t>
          </a:r>
        </a:p>
      </dgm:t>
    </dgm:pt>
    <dgm:pt modelId="{19A797F8-7FB1-416E-AF2E-27A36D8A5A11}" type="parTrans" cxnId="{63FBB089-4D86-45CF-B2AD-7F6EB630D7CE}">
      <dgm:prSet/>
      <dgm:spPr/>
      <dgm:t>
        <a:bodyPr/>
        <a:lstStyle/>
        <a:p>
          <a:endParaRPr lang="en-CA"/>
        </a:p>
      </dgm:t>
    </dgm:pt>
    <dgm:pt modelId="{7FEB138C-AA34-45EE-826B-01DEC791A63F}" type="sibTrans" cxnId="{63FBB089-4D86-45CF-B2AD-7F6EB630D7CE}">
      <dgm:prSet/>
      <dgm:spPr/>
      <dgm:t>
        <a:bodyPr/>
        <a:lstStyle/>
        <a:p>
          <a:endParaRPr lang="en-CA"/>
        </a:p>
      </dgm:t>
    </dgm:pt>
    <dgm:pt modelId="{953B46FC-1E91-4B21-8C12-52E013AC2891}">
      <dgm:prSet phldrT="[Text]"/>
      <dgm:spPr/>
      <dgm:t>
        <a:bodyPr/>
        <a:lstStyle/>
        <a:p>
          <a:r>
            <a:rPr lang="en-CA" dirty="0"/>
            <a:t>10 am – 12 pm</a:t>
          </a:r>
        </a:p>
      </dgm:t>
    </dgm:pt>
    <dgm:pt modelId="{E2F397AA-900E-4851-8128-864A6B9FCF7A}" type="parTrans" cxnId="{0042DE67-53FF-4FB1-90F5-5605978B9CDF}">
      <dgm:prSet/>
      <dgm:spPr/>
      <dgm:t>
        <a:bodyPr/>
        <a:lstStyle/>
        <a:p>
          <a:endParaRPr lang="en-CA"/>
        </a:p>
      </dgm:t>
    </dgm:pt>
    <dgm:pt modelId="{81837F86-E4E5-46F1-BF4D-681268B589DF}" type="sibTrans" cxnId="{0042DE67-53FF-4FB1-90F5-5605978B9CDF}">
      <dgm:prSet/>
      <dgm:spPr/>
      <dgm:t>
        <a:bodyPr/>
        <a:lstStyle/>
        <a:p>
          <a:endParaRPr lang="en-CA"/>
        </a:p>
      </dgm:t>
    </dgm:pt>
    <dgm:pt modelId="{BE0A8B7C-6692-4D7F-91A2-FC7F42D3CAB9}">
      <dgm:prSet phldrT="[Text]"/>
      <dgm:spPr/>
      <dgm:t>
        <a:bodyPr/>
        <a:lstStyle/>
        <a:p>
          <a:r>
            <a:rPr lang="en-CA" b="1" dirty="0"/>
            <a:t>Non-scheduled</a:t>
          </a:r>
        </a:p>
      </dgm:t>
    </dgm:pt>
    <dgm:pt modelId="{43E5D3A8-B8E7-4993-8A1B-8A6AF42890A9}" type="parTrans" cxnId="{E93591A3-B2E1-4B9D-BDC0-BD067E7A46AF}">
      <dgm:prSet/>
      <dgm:spPr/>
      <dgm:t>
        <a:bodyPr/>
        <a:lstStyle/>
        <a:p>
          <a:endParaRPr lang="en-CA"/>
        </a:p>
      </dgm:t>
    </dgm:pt>
    <dgm:pt modelId="{1E992BAE-61AA-438A-9756-3CC19FADA87B}" type="sibTrans" cxnId="{E93591A3-B2E1-4B9D-BDC0-BD067E7A46AF}">
      <dgm:prSet/>
      <dgm:spPr/>
      <dgm:t>
        <a:bodyPr/>
        <a:lstStyle/>
        <a:p>
          <a:endParaRPr lang="en-CA"/>
        </a:p>
      </dgm:t>
    </dgm:pt>
    <dgm:pt modelId="{737891D8-3F95-4D8C-83BA-FE5B2108043D}">
      <dgm:prSet phldrT="[Text]"/>
      <dgm:spPr/>
      <dgm:t>
        <a:bodyPr/>
        <a:lstStyle/>
        <a:p>
          <a:r>
            <a:rPr lang="en-CA" dirty="0"/>
            <a:t>12:30 – 2:00 pm</a:t>
          </a:r>
        </a:p>
      </dgm:t>
    </dgm:pt>
    <dgm:pt modelId="{A5FE16B5-343D-4021-8E07-B8D4D4584AD9}" type="parTrans" cxnId="{CAC05BA1-1181-4BCC-97A8-A887210C06B1}">
      <dgm:prSet/>
      <dgm:spPr/>
      <dgm:t>
        <a:bodyPr/>
        <a:lstStyle/>
        <a:p>
          <a:endParaRPr lang="en-CA"/>
        </a:p>
      </dgm:t>
    </dgm:pt>
    <dgm:pt modelId="{D9EE2F7F-4F3B-4910-84C4-4BB5A71BB394}" type="sibTrans" cxnId="{CAC05BA1-1181-4BCC-97A8-A887210C06B1}">
      <dgm:prSet/>
      <dgm:spPr/>
      <dgm:t>
        <a:bodyPr/>
        <a:lstStyle/>
        <a:p>
          <a:endParaRPr lang="en-CA"/>
        </a:p>
      </dgm:t>
    </dgm:pt>
    <dgm:pt modelId="{C7874313-2028-432E-96D8-6561ABE5F869}">
      <dgm:prSet phldrT="[Text]"/>
      <dgm:spPr/>
      <dgm:t>
        <a:bodyPr/>
        <a:lstStyle/>
        <a:p>
          <a:r>
            <a:rPr lang="en-CA" b="1" dirty="0"/>
            <a:t>Academic  Enrichment Session</a:t>
          </a:r>
        </a:p>
      </dgm:t>
    </dgm:pt>
    <dgm:pt modelId="{8C5B3F9E-EFD2-40B4-B2D8-9A5220C5E3C0}" type="parTrans" cxnId="{9DD55FD9-D5EB-49A3-83D8-7018EE1C81C6}">
      <dgm:prSet/>
      <dgm:spPr/>
      <dgm:t>
        <a:bodyPr/>
        <a:lstStyle/>
        <a:p>
          <a:endParaRPr lang="en-CA"/>
        </a:p>
      </dgm:t>
    </dgm:pt>
    <dgm:pt modelId="{10AC0846-AF7E-4536-8DA7-DBA69693CD77}" type="sibTrans" cxnId="{9DD55FD9-D5EB-49A3-83D8-7018EE1C81C6}">
      <dgm:prSet/>
      <dgm:spPr/>
      <dgm:t>
        <a:bodyPr/>
        <a:lstStyle/>
        <a:p>
          <a:endParaRPr lang="en-CA"/>
        </a:p>
      </dgm:t>
    </dgm:pt>
    <dgm:pt modelId="{B728E64F-7C69-4A3C-B487-2E3D9AFED4B6}">
      <dgm:prSet phldrT="[Text]"/>
      <dgm:spPr/>
      <dgm:t>
        <a:bodyPr/>
        <a:lstStyle/>
        <a:p>
          <a:r>
            <a:rPr lang="en-CA" dirty="0"/>
            <a:t>PRAM; Evidence Based </a:t>
          </a:r>
          <a:r>
            <a:rPr lang="en-CA" dirty="0" err="1"/>
            <a:t>Rnds</a:t>
          </a:r>
          <a:r>
            <a:rPr lang="en-CA" dirty="0"/>
            <a:t>; Interviewing Skills; </a:t>
          </a:r>
          <a:r>
            <a:rPr lang="en-CA" dirty="0" err="1"/>
            <a:t>OSCE</a:t>
          </a:r>
          <a:r>
            <a:rPr lang="en-CA" dirty="0"/>
            <a:t> Prep; Complex Case </a:t>
          </a:r>
          <a:r>
            <a:rPr lang="en-CA" dirty="0" err="1"/>
            <a:t>Rnds</a:t>
          </a:r>
          <a:r>
            <a:rPr lang="en-CA" dirty="0"/>
            <a:t> </a:t>
          </a:r>
        </a:p>
      </dgm:t>
    </dgm:pt>
    <dgm:pt modelId="{01BCF7E0-DA28-4996-BBF6-525E7C6AD358}" type="parTrans" cxnId="{00CFF62F-4071-4029-A8C9-7FE89ABA3A69}">
      <dgm:prSet/>
      <dgm:spPr/>
      <dgm:t>
        <a:bodyPr/>
        <a:lstStyle/>
        <a:p>
          <a:endParaRPr lang="en-CA"/>
        </a:p>
      </dgm:t>
    </dgm:pt>
    <dgm:pt modelId="{A97A9E13-1BFF-4A10-BFFF-93BC97E2C23B}" type="sibTrans" cxnId="{00CFF62F-4071-4029-A8C9-7FE89ABA3A69}">
      <dgm:prSet/>
      <dgm:spPr/>
      <dgm:t>
        <a:bodyPr/>
        <a:lstStyle/>
        <a:p>
          <a:endParaRPr lang="en-CA"/>
        </a:p>
      </dgm:t>
    </dgm:pt>
    <dgm:pt modelId="{0176E6A1-17F1-4121-9E9E-9CBCC0EACC5B}">
      <dgm:prSet/>
      <dgm:spPr/>
      <dgm:t>
        <a:bodyPr/>
        <a:lstStyle/>
        <a:p>
          <a:r>
            <a:rPr lang="en-CA" dirty="0"/>
            <a:t>2:30– 4:30 pm</a:t>
          </a:r>
        </a:p>
      </dgm:t>
    </dgm:pt>
    <dgm:pt modelId="{A0976B9D-AA86-4030-B40A-7DBF9A2AE0E8}" type="parTrans" cxnId="{C6F9E2A7-D233-444E-85CB-B604154D68E7}">
      <dgm:prSet/>
      <dgm:spPr/>
      <dgm:t>
        <a:bodyPr/>
        <a:lstStyle/>
        <a:p>
          <a:endParaRPr lang="en-CA"/>
        </a:p>
      </dgm:t>
    </dgm:pt>
    <dgm:pt modelId="{16096C33-C4BB-4DC7-95B4-EB4FB0BB97AB}" type="sibTrans" cxnId="{C6F9E2A7-D233-444E-85CB-B604154D68E7}">
      <dgm:prSet/>
      <dgm:spPr/>
      <dgm:t>
        <a:bodyPr/>
        <a:lstStyle/>
        <a:p>
          <a:endParaRPr lang="en-CA"/>
        </a:p>
      </dgm:t>
    </dgm:pt>
    <dgm:pt modelId="{FE9A3C12-8511-47B4-A5CF-CF75A7EC9056}">
      <dgm:prSet/>
      <dgm:spPr/>
      <dgm:t>
        <a:bodyPr/>
        <a:lstStyle/>
        <a:p>
          <a:r>
            <a:rPr lang="en-CA" b="1" dirty="0"/>
            <a:t>Psychiatry Pgy-1 Core Curriculum Seminar</a:t>
          </a:r>
        </a:p>
      </dgm:t>
    </dgm:pt>
    <dgm:pt modelId="{7D0347F5-9334-43A7-97CB-DF42B48731A3}" type="parTrans" cxnId="{CC0F0C16-53A9-4A4C-9C23-16C4BD712C22}">
      <dgm:prSet/>
      <dgm:spPr/>
      <dgm:t>
        <a:bodyPr/>
        <a:lstStyle/>
        <a:p>
          <a:endParaRPr lang="en-CA"/>
        </a:p>
      </dgm:t>
    </dgm:pt>
    <dgm:pt modelId="{22CBC99C-B3B9-407E-9C12-D2D2FB6DBE25}" type="sibTrans" cxnId="{CC0F0C16-53A9-4A4C-9C23-16C4BD712C22}">
      <dgm:prSet/>
      <dgm:spPr/>
      <dgm:t>
        <a:bodyPr/>
        <a:lstStyle/>
        <a:p>
          <a:endParaRPr lang="en-CA"/>
        </a:p>
      </dgm:t>
    </dgm:pt>
    <dgm:pt modelId="{5C4F2B07-C975-40B2-AFEB-CC9933B5627A}" type="pres">
      <dgm:prSet presAssocID="{0419B43A-76A5-4332-B670-54EAE9130FDE}" presName="linear" presStyleCnt="0">
        <dgm:presLayoutVars>
          <dgm:dir/>
          <dgm:resizeHandles val="exact"/>
        </dgm:presLayoutVars>
      </dgm:prSet>
      <dgm:spPr/>
    </dgm:pt>
    <dgm:pt modelId="{0C7550DB-D4CC-4347-A91B-9006C37BF963}" type="pres">
      <dgm:prSet presAssocID="{FEAADC63-1CAF-4058-BEC7-CDC399F0DBDD}" presName="comp" presStyleCnt="0"/>
      <dgm:spPr/>
    </dgm:pt>
    <dgm:pt modelId="{8B9EFF4E-10AC-4A70-8F08-C303EB7B5CFE}" type="pres">
      <dgm:prSet presAssocID="{FEAADC63-1CAF-4058-BEC7-CDC399F0DBDD}" presName="box" presStyleLbl="node1" presStyleIdx="0" presStyleCnt="4"/>
      <dgm:spPr/>
    </dgm:pt>
    <dgm:pt modelId="{4C355105-961A-4D1B-AFB6-4FF9EC64F8A4}" type="pres">
      <dgm:prSet presAssocID="{FEAADC63-1CAF-4058-BEC7-CDC399F0DBDD}" presName="img" presStyleLbl="fgImgPlace1" presStyleIdx="0" presStyleCnt="4" custScaleX="63144" custScaleY="129623"/>
      <dgm:spPr>
        <a:blipFill rotWithShape="0">
          <a:blip xmlns:r="http://schemas.openxmlformats.org/officeDocument/2006/relationships" r:embed="rId1"/>
          <a:stretch>
            <a:fillRect/>
          </a:stretch>
        </a:blipFill>
      </dgm:spPr>
    </dgm:pt>
    <dgm:pt modelId="{1E69FFA4-0C14-44DA-AB9F-6DDAA9587F63}" type="pres">
      <dgm:prSet presAssocID="{FEAADC63-1CAF-4058-BEC7-CDC399F0DBDD}" presName="text" presStyleLbl="node1" presStyleIdx="0" presStyleCnt="4">
        <dgm:presLayoutVars>
          <dgm:bulletEnabled val="1"/>
        </dgm:presLayoutVars>
      </dgm:prSet>
      <dgm:spPr/>
    </dgm:pt>
    <dgm:pt modelId="{8E5DC69B-764D-4618-8AB3-CF70DABC377B}" type="pres">
      <dgm:prSet presAssocID="{96B92477-ED16-4315-A04F-27355E01484A}" presName="spacer" presStyleCnt="0"/>
      <dgm:spPr/>
    </dgm:pt>
    <dgm:pt modelId="{51902A6A-0D75-4163-BCF3-A044C7CAD050}" type="pres">
      <dgm:prSet presAssocID="{953B46FC-1E91-4B21-8C12-52E013AC2891}" presName="comp" presStyleCnt="0"/>
      <dgm:spPr/>
    </dgm:pt>
    <dgm:pt modelId="{431F6E8C-C0B9-4096-9062-E87DA32F7B72}" type="pres">
      <dgm:prSet presAssocID="{953B46FC-1E91-4B21-8C12-52E013AC2891}" presName="box" presStyleLbl="node1" presStyleIdx="1" presStyleCnt="4"/>
      <dgm:spPr/>
    </dgm:pt>
    <dgm:pt modelId="{19D82BA6-318D-4D56-B9CB-09380B70F836}" type="pres">
      <dgm:prSet presAssocID="{953B46FC-1E91-4B21-8C12-52E013AC2891}" presName="img" presStyleLbl="fgImgPlace1" presStyleIdx="1" presStyleCnt="4" custScaleX="72510" custScaleY="120381"/>
      <dgm:spPr>
        <a:blipFill rotWithShape="0">
          <a:blip xmlns:r="http://schemas.openxmlformats.org/officeDocument/2006/relationships" r:embed="rId2"/>
          <a:stretch>
            <a:fillRect/>
          </a:stretch>
        </a:blipFill>
      </dgm:spPr>
    </dgm:pt>
    <dgm:pt modelId="{929C7E54-001B-48D1-A070-662CFCAECDB5}" type="pres">
      <dgm:prSet presAssocID="{953B46FC-1E91-4B21-8C12-52E013AC2891}" presName="text" presStyleLbl="node1" presStyleIdx="1" presStyleCnt="4">
        <dgm:presLayoutVars>
          <dgm:bulletEnabled val="1"/>
        </dgm:presLayoutVars>
      </dgm:prSet>
      <dgm:spPr/>
    </dgm:pt>
    <dgm:pt modelId="{A67D4E1F-EEE6-479E-9828-9073F5FB8BEF}" type="pres">
      <dgm:prSet presAssocID="{81837F86-E4E5-46F1-BF4D-681268B589DF}" presName="spacer" presStyleCnt="0"/>
      <dgm:spPr/>
    </dgm:pt>
    <dgm:pt modelId="{FC510E76-2C23-4450-8E93-25612BDC81AA}" type="pres">
      <dgm:prSet presAssocID="{737891D8-3F95-4D8C-83BA-FE5B2108043D}" presName="comp" presStyleCnt="0"/>
      <dgm:spPr/>
    </dgm:pt>
    <dgm:pt modelId="{FE47F23A-BA94-46F8-BD56-2958C683BFBE}" type="pres">
      <dgm:prSet presAssocID="{737891D8-3F95-4D8C-83BA-FE5B2108043D}" presName="box" presStyleLbl="node1" presStyleIdx="2" presStyleCnt="4"/>
      <dgm:spPr/>
    </dgm:pt>
    <dgm:pt modelId="{769681E9-FB09-4B24-90D4-7D1D36674CBB}" type="pres">
      <dgm:prSet presAssocID="{737891D8-3F95-4D8C-83BA-FE5B2108043D}" presName="img" presStyleLbl="fgImgPlace1" presStyleIdx="2" presStyleCnt="4"/>
      <dgm:spPr>
        <a:blipFill rotWithShape="0">
          <a:blip xmlns:r="http://schemas.openxmlformats.org/officeDocument/2006/relationships" r:embed="rId3"/>
          <a:stretch>
            <a:fillRect/>
          </a:stretch>
        </a:blipFill>
      </dgm:spPr>
    </dgm:pt>
    <dgm:pt modelId="{26AB69DB-0008-48CF-B572-38880D393821}" type="pres">
      <dgm:prSet presAssocID="{737891D8-3F95-4D8C-83BA-FE5B2108043D}" presName="text" presStyleLbl="node1" presStyleIdx="2" presStyleCnt="4">
        <dgm:presLayoutVars>
          <dgm:bulletEnabled val="1"/>
        </dgm:presLayoutVars>
      </dgm:prSet>
      <dgm:spPr/>
    </dgm:pt>
    <dgm:pt modelId="{9ACA6CC0-15B0-4A63-98A8-CAB4B9399A49}" type="pres">
      <dgm:prSet presAssocID="{D9EE2F7F-4F3B-4910-84C4-4BB5A71BB394}" presName="spacer" presStyleCnt="0"/>
      <dgm:spPr/>
    </dgm:pt>
    <dgm:pt modelId="{B95E6B88-6B56-4829-A104-0C6C688C1FA5}" type="pres">
      <dgm:prSet presAssocID="{0176E6A1-17F1-4121-9E9E-9CBCC0EACC5B}" presName="comp" presStyleCnt="0"/>
      <dgm:spPr/>
    </dgm:pt>
    <dgm:pt modelId="{16DCFF43-CB7C-4ED1-9CC3-A970D112C7B7}" type="pres">
      <dgm:prSet presAssocID="{0176E6A1-17F1-4121-9E9E-9CBCC0EACC5B}" presName="box" presStyleLbl="node1" presStyleIdx="3" presStyleCnt="4"/>
      <dgm:spPr/>
    </dgm:pt>
    <dgm:pt modelId="{68AC182B-4444-47CE-9391-2B4D2BF7FD36}" type="pres">
      <dgm:prSet presAssocID="{0176E6A1-17F1-4121-9E9E-9CBCC0EACC5B}" presName="img" presStyleLbl="fgImgPlace1" presStyleIdx="3" presStyleCnt="4" custScaleX="72860" custScaleY="126235" custLinFactNeighborX="3254" custLinFactNeighborY="3818"/>
      <dgm:spPr>
        <a:blipFill rotWithShape="0">
          <a:blip xmlns:r="http://schemas.openxmlformats.org/officeDocument/2006/relationships" r:embed="rId4"/>
          <a:stretch>
            <a:fillRect/>
          </a:stretch>
        </a:blipFill>
      </dgm:spPr>
    </dgm:pt>
    <dgm:pt modelId="{00B5CA63-5928-45BE-AD0E-0D1BBA2BB1A6}" type="pres">
      <dgm:prSet presAssocID="{0176E6A1-17F1-4121-9E9E-9CBCC0EACC5B}" presName="text" presStyleLbl="node1" presStyleIdx="3" presStyleCnt="4">
        <dgm:presLayoutVars>
          <dgm:bulletEnabled val="1"/>
        </dgm:presLayoutVars>
      </dgm:prSet>
      <dgm:spPr/>
    </dgm:pt>
  </dgm:ptLst>
  <dgm:cxnLst>
    <dgm:cxn modelId="{5E13FE0D-E5B0-4D4F-A192-AC0AD09BCEDD}" srcId="{FEAADC63-1CAF-4058-BEC7-CDC399F0DBDD}" destId="{B1AD5E9F-A866-476D-B576-42DB70B0CE69}" srcOrd="0" destOrd="0" parTransId="{0A80589E-D814-495E-B7D4-3D001B8F0C89}" sibTransId="{2CC2089E-98B8-4FEB-9D14-D2FC4B215500}"/>
    <dgm:cxn modelId="{40C96813-C319-4EF0-A131-86D594B6DB60}" type="presOf" srcId="{1987C370-6745-4A65-80A2-3658B2B40246}" destId="{8B9EFF4E-10AC-4A70-8F08-C303EB7B5CFE}" srcOrd="0" destOrd="2" presId="urn:microsoft.com/office/officeart/2005/8/layout/vList4#2"/>
    <dgm:cxn modelId="{CC0F0C16-53A9-4A4C-9C23-16C4BD712C22}" srcId="{0176E6A1-17F1-4121-9E9E-9CBCC0EACC5B}" destId="{FE9A3C12-8511-47B4-A5CF-CF75A7EC9056}" srcOrd="0" destOrd="0" parTransId="{7D0347F5-9334-43A7-97CB-DF42B48731A3}" sibTransId="{22CBC99C-B3B9-407E-9C12-D2D2FB6DBE25}"/>
    <dgm:cxn modelId="{25B8041E-8BEB-4530-B80E-A7DFA2EFF94E}" type="presOf" srcId="{B728E64F-7C69-4A3C-B487-2E3D9AFED4B6}" destId="{26AB69DB-0008-48CF-B572-38880D393821}" srcOrd="1" destOrd="2" presId="urn:microsoft.com/office/officeart/2005/8/layout/vList4#2"/>
    <dgm:cxn modelId="{50484A25-101B-4035-B387-5CAEA8B904D4}" type="presOf" srcId="{FEAADC63-1CAF-4058-BEC7-CDC399F0DBDD}" destId="{1E69FFA4-0C14-44DA-AB9F-6DDAA9587F63}" srcOrd="1" destOrd="0" presId="urn:microsoft.com/office/officeart/2005/8/layout/vList4#2"/>
    <dgm:cxn modelId="{D8B2FC28-7FCF-41FD-9AF7-B17EBDE43143}" srcId="{0419B43A-76A5-4332-B670-54EAE9130FDE}" destId="{FEAADC63-1CAF-4058-BEC7-CDC399F0DBDD}" srcOrd="0" destOrd="0" parTransId="{A454AADE-E610-439E-9148-1847D81F6B53}" sibTransId="{96B92477-ED16-4315-A04F-27355E01484A}"/>
    <dgm:cxn modelId="{00CFF62F-4071-4029-A8C9-7FE89ABA3A69}" srcId="{737891D8-3F95-4D8C-83BA-FE5B2108043D}" destId="{B728E64F-7C69-4A3C-B487-2E3D9AFED4B6}" srcOrd="1" destOrd="0" parTransId="{01BCF7E0-DA28-4996-BBF6-525E7C6AD358}" sibTransId="{A97A9E13-1BFF-4A10-BFFF-93BC97E2C23B}"/>
    <dgm:cxn modelId="{3EAA3331-8964-489F-865E-DDA5FF32B86D}" type="presOf" srcId="{BE0A8B7C-6692-4D7F-91A2-FC7F42D3CAB9}" destId="{929C7E54-001B-48D1-A070-662CFCAECDB5}" srcOrd="1" destOrd="1" presId="urn:microsoft.com/office/officeart/2005/8/layout/vList4#2"/>
    <dgm:cxn modelId="{BD999655-0A09-46D4-BD0F-814D9F82C776}" type="presOf" srcId="{C7874313-2028-432E-96D8-6561ABE5F869}" destId="{FE47F23A-BA94-46F8-BD56-2958C683BFBE}" srcOrd="0" destOrd="1" presId="urn:microsoft.com/office/officeart/2005/8/layout/vList4#2"/>
    <dgm:cxn modelId="{FE6DB055-2788-471E-BB58-00F2E5064E0A}" type="presOf" srcId="{FE9A3C12-8511-47B4-A5CF-CF75A7EC9056}" destId="{16DCFF43-CB7C-4ED1-9CC3-A970D112C7B7}" srcOrd="0" destOrd="1" presId="urn:microsoft.com/office/officeart/2005/8/layout/vList4#2"/>
    <dgm:cxn modelId="{D8464F5D-5669-4781-B947-D2C96DA650FD}" type="presOf" srcId="{737891D8-3F95-4D8C-83BA-FE5B2108043D}" destId="{26AB69DB-0008-48CF-B572-38880D393821}" srcOrd="1" destOrd="0" presId="urn:microsoft.com/office/officeart/2005/8/layout/vList4#2"/>
    <dgm:cxn modelId="{1B4A835D-B3B2-4B3A-93C5-453042C140C6}" type="presOf" srcId="{737891D8-3F95-4D8C-83BA-FE5B2108043D}" destId="{FE47F23A-BA94-46F8-BD56-2958C683BFBE}" srcOrd="0" destOrd="0" presId="urn:microsoft.com/office/officeart/2005/8/layout/vList4#2"/>
    <dgm:cxn modelId="{2C49A35F-EDEA-4C46-B017-1F3D7AA3A19F}" type="presOf" srcId="{1987C370-6745-4A65-80A2-3658B2B40246}" destId="{1E69FFA4-0C14-44DA-AB9F-6DDAA9587F63}" srcOrd="1" destOrd="2" presId="urn:microsoft.com/office/officeart/2005/8/layout/vList4#2"/>
    <dgm:cxn modelId="{0042DE67-53FF-4FB1-90F5-5605978B9CDF}" srcId="{0419B43A-76A5-4332-B670-54EAE9130FDE}" destId="{953B46FC-1E91-4B21-8C12-52E013AC2891}" srcOrd="1" destOrd="0" parTransId="{E2F397AA-900E-4851-8128-864A6B9FCF7A}" sibTransId="{81837F86-E4E5-46F1-BF4D-681268B589DF}"/>
    <dgm:cxn modelId="{FE5E8572-39F6-4BCF-B2A1-737FCDFDCAFB}" type="presOf" srcId="{C7874313-2028-432E-96D8-6561ABE5F869}" destId="{26AB69DB-0008-48CF-B572-38880D393821}" srcOrd="1" destOrd="1" presId="urn:microsoft.com/office/officeart/2005/8/layout/vList4#2"/>
    <dgm:cxn modelId="{DDFA5E75-49E4-4FAF-A1E8-14AC544876A4}" type="presOf" srcId="{953B46FC-1E91-4B21-8C12-52E013AC2891}" destId="{929C7E54-001B-48D1-A070-662CFCAECDB5}" srcOrd="1" destOrd="0" presId="urn:microsoft.com/office/officeart/2005/8/layout/vList4#2"/>
    <dgm:cxn modelId="{85BF7985-05A2-4CB8-95C5-9C02ECA5A234}" type="presOf" srcId="{953B46FC-1E91-4B21-8C12-52E013AC2891}" destId="{431F6E8C-C0B9-4096-9062-E87DA32F7B72}" srcOrd="0" destOrd="0" presId="urn:microsoft.com/office/officeart/2005/8/layout/vList4#2"/>
    <dgm:cxn modelId="{FA80EA87-948D-4E85-AD10-E87185822FF1}" type="presOf" srcId="{0176E6A1-17F1-4121-9E9E-9CBCC0EACC5B}" destId="{16DCFF43-CB7C-4ED1-9CC3-A970D112C7B7}" srcOrd="0" destOrd="0" presId="urn:microsoft.com/office/officeart/2005/8/layout/vList4#2"/>
    <dgm:cxn modelId="{63FBB089-4D86-45CF-B2AD-7F6EB630D7CE}" srcId="{FEAADC63-1CAF-4058-BEC7-CDC399F0DBDD}" destId="{1987C370-6745-4A65-80A2-3658B2B40246}" srcOrd="1" destOrd="0" parTransId="{19A797F8-7FB1-416E-AF2E-27A36D8A5A11}" sibTransId="{7FEB138C-AA34-45EE-826B-01DEC791A63F}"/>
    <dgm:cxn modelId="{5D77DD91-AE4A-4335-8690-14B0D21D6A73}" type="presOf" srcId="{0176E6A1-17F1-4121-9E9E-9CBCC0EACC5B}" destId="{00B5CA63-5928-45BE-AD0E-0D1BBA2BB1A6}" srcOrd="1" destOrd="0" presId="urn:microsoft.com/office/officeart/2005/8/layout/vList4#2"/>
    <dgm:cxn modelId="{E89A7498-41C9-4CD7-8836-B7F8D9F705EC}" type="presOf" srcId="{B1AD5E9F-A866-476D-B576-42DB70B0CE69}" destId="{8B9EFF4E-10AC-4A70-8F08-C303EB7B5CFE}" srcOrd="0" destOrd="1" presId="urn:microsoft.com/office/officeart/2005/8/layout/vList4#2"/>
    <dgm:cxn modelId="{E592CB9C-0637-4EE2-8CDA-6885D6FA473E}" type="presOf" srcId="{0419B43A-76A5-4332-B670-54EAE9130FDE}" destId="{5C4F2B07-C975-40B2-AFEB-CC9933B5627A}" srcOrd="0" destOrd="0" presId="urn:microsoft.com/office/officeart/2005/8/layout/vList4#2"/>
    <dgm:cxn modelId="{CAC05BA1-1181-4BCC-97A8-A887210C06B1}" srcId="{0419B43A-76A5-4332-B670-54EAE9130FDE}" destId="{737891D8-3F95-4D8C-83BA-FE5B2108043D}" srcOrd="2" destOrd="0" parTransId="{A5FE16B5-343D-4021-8E07-B8D4D4584AD9}" sibTransId="{D9EE2F7F-4F3B-4910-84C4-4BB5A71BB394}"/>
    <dgm:cxn modelId="{E93591A3-B2E1-4B9D-BDC0-BD067E7A46AF}" srcId="{953B46FC-1E91-4B21-8C12-52E013AC2891}" destId="{BE0A8B7C-6692-4D7F-91A2-FC7F42D3CAB9}" srcOrd="0" destOrd="0" parTransId="{43E5D3A8-B8E7-4993-8A1B-8A6AF42890A9}" sibTransId="{1E992BAE-61AA-438A-9756-3CC19FADA87B}"/>
    <dgm:cxn modelId="{87F9EBA3-00DC-4745-AD9E-38612456BC7E}" type="presOf" srcId="{FEAADC63-1CAF-4058-BEC7-CDC399F0DBDD}" destId="{8B9EFF4E-10AC-4A70-8F08-C303EB7B5CFE}" srcOrd="0" destOrd="0" presId="urn:microsoft.com/office/officeart/2005/8/layout/vList4#2"/>
    <dgm:cxn modelId="{96F618A4-047E-4DD4-8BA9-6381A8757F47}" type="presOf" srcId="{BE0A8B7C-6692-4D7F-91A2-FC7F42D3CAB9}" destId="{431F6E8C-C0B9-4096-9062-E87DA32F7B72}" srcOrd="0" destOrd="1" presId="urn:microsoft.com/office/officeart/2005/8/layout/vList4#2"/>
    <dgm:cxn modelId="{C6F9E2A7-D233-444E-85CB-B604154D68E7}" srcId="{0419B43A-76A5-4332-B670-54EAE9130FDE}" destId="{0176E6A1-17F1-4121-9E9E-9CBCC0EACC5B}" srcOrd="3" destOrd="0" parTransId="{A0976B9D-AA86-4030-B40A-7DBF9A2AE0E8}" sibTransId="{16096C33-C4BB-4DC7-95B4-EB4FB0BB97AB}"/>
    <dgm:cxn modelId="{EC661CBC-EB3E-4151-AF0B-845D84F1AC73}" type="presOf" srcId="{B1AD5E9F-A866-476D-B576-42DB70B0CE69}" destId="{1E69FFA4-0C14-44DA-AB9F-6DDAA9587F63}" srcOrd="1" destOrd="1" presId="urn:microsoft.com/office/officeart/2005/8/layout/vList4#2"/>
    <dgm:cxn modelId="{9DD55FD9-D5EB-49A3-83D8-7018EE1C81C6}" srcId="{737891D8-3F95-4D8C-83BA-FE5B2108043D}" destId="{C7874313-2028-432E-96D8-6561ABE5F869}" srcOrd="0" destOrd="0" parTransId="{8C5B3F9E-EFD2-40B4-B2D8-9A5220C5E3C0}" sibTransId="{10AC0846-AF7E-4536-8DA7-DBA69693CD77}"/>
    <dgm:cxn modelId="{54E007F9-022D-47F4-A07F-281419B66D4E}" type="presOf" srcId="{FE9A3C12-8511-47B4-A5CF-CF75A7EC9056}" destId="{00B5CA63-5928-45BE-AD0E-0D1BBA2BB1A6}" srcOrd="1" destOrd="1" presId="urn:microsoft.com/office/officeart/2005/8/layout/vList4#2"/>
    <dgm:cxn modelId="{00F70AFB-0134-4C48-ABCA-551F948A4995}" type="presOf" srcId="{B728E64F-7C69-4A3C-B487-2E3D9AFED4B6}" destId="{FE47F23A-BA94-46F8-BD56-2958C683BFBE}" srcOrd="0" destOrd="2" presId="urn:microsoft.com/office/officeart/2005/8/layout/vList4#2"/>
    <dgm:cxn modelId="{E0B4D320-A046-4D99-9BE7-EA937478875B}" type="presParOf" srcId="{5C4F2B07-C975-40B2-AFEB-CC9933B5627A}" destId="{0C7550DB-D4CC-4347-A91B-9006C37BF963}" srcOrd="0" destOrd="0" presId="urn:microsoft.com/office/officeart/2005/8/layout/vList4#2"/>
    <dgm:cxn modelId="{9A157F74-F3EA-4F35-A470-A38C117D93BF}" type="presParOf" srcId="{0C7550DB-D4CC-4347-A91B-9006C37BF963}" destId="{8B9EFF4E-10AC-4A70-8F08-C303EB7B5CFE}" srcOrd="0" destOrd="0" presId="urn:microsoft.com/office/officeart/2005/8/layout/vList4#2"/>
    <dgm:cxn modelId="{4867815A-CFF5-4B98-A85E-FB7BCC998964}" type="presParOf" srcId="{0C7550DB-D4CC-4347-A91B-9006C37BF963}" destId="{4C355105-961A-4D1B-AFB6-4FF9EC64F8A4}" srcOrd="1" destOrd="0" presId="urn:microsoft.com/office/officeart/2005/8/layout/vList4#2"/>
    <dgm:cxn modelId="{9BF537FC-AE99-4BF9-8348-C6CBDBA39413}" type="presParOf" srcId="{0C7550DB-D4CC-4347-A91B-9006C37BF963}" destId="{1E69FFA4-0C14-44DA-AB9F-6DDAA9587F63}" srcOrd="2" destOrd="0" presId="urn:microsoft.com/office/officeart/2005/8/layout/vList4#2"/>
    <dgm:cxn modelId="{C3A3F4CF-6759-4048-9EE0-04A8C52E73FF}" type="presParOf" srcId="{5C4F2B07-C975-40B2-AFEB-CC9933B5627A}" destId="{8E5DC69B-764D-4618-8AB3-CF70DABC377B}" srcOrd="1" destOrd="0" presId="urn:microsoft.com/office/officeart/2005/8/layout/vList4#2"/>
    <dgm:cxn modelId="{2ACBAE64-33AA-4275-8189-4A82E1522277}" type="presParOf" srcId="{5C4F2B07-C975-40B2-AFEB-CC9933B5627A}" destId="{51902A6A-0D75-4163-BCF3-A044C7CAD050}" srcOrd="2" destOrd="0" presId="urn:microsoft.com/office/officeart/2005/8/layout/vList4#2"/>
    <dgm:cxn modelId="{F39FD71F-FB75-4D18-A6C2-F3918852DD44}" type="presParOf" srcId="{51902A6A-0D75-4163-BCF3-A044C7CAD050}" destId="{431F6E8C-C0B9-4096-9062-E87DA32F7B72}" srcOrd="0" destOrd="0" presId="urn:microsoft.com/office/officeart/2005/8/layout/vList4#2"/>
    <dgm:cxn modelId="{79BB0F30-9FDA-425D-9DBF-FEE7D5CCA80D}" type="presParOf" srcId="{51902A6A-0D75-4163-BCF3-A044C7CAD050}" destId="{19D82BA6-318D-4D56-B9CB-09380B70F836}" srcOrd="1" destOrd="0" presId="urn:microsoft.com/office/officeart/2005/8/layout/vList4#2"/>
    <dgm:cxn modelId="{FD8DB6D6-656D-46AB-8D85-9CBF2EADBED1}" type="presParOf" srcId="{51902A6A-0D75-4163-BCF3-A044C7CAD050}" destId="{929C7E54-001B-48D1-A070-662CFCAECDB5}" srcOrd="2" destOrd="0" presId="urn:microsoft.com/office/officeart/2005/8/layout/vList4#2"/>
    <dgm:cxn modelId="{07143926-E922-4A0B-A2D2-3DE58CAF5C6A}" type="presParOf" srcId="{5C4F2B07-C975-40B2-AFEB-CC9933B5627A}" destId="{A67D4E1F-EEE6-479E-9828-9073F5FB8BEF}" srcOrd="3" destOrd="0" presId="urn:microsoft.com/office/officeart/2005/8/layout/vList4#2"/>
    <dgm:cxn modelId="{E8AB6430-319D-420E-82E9-A1C3627F7327}" type="presParOf" srcId="{5C4F2B07-C975-40B2-AFEB-CC9933B5627A}" destId="{FC510E76-2C23-4450-8E93-25612BDC81AA}" srcOrd="4" destOrd="0" presId="urn:microsoft.com/office/officeart/2005/8/layout/vList4#2"/>
    <dgm:cxn modelId="{6054AAB8-570F-480E-844E-55FA1D7F7100}" type="presParOf" srcId="{FC510E76-2C23-4450-8E93-25612BDC81AA}" destId="{FE47F23A-BA94-46F8-BD56-2958C683BFBE}" srcOrd="0" destOrd="0" presId="urn:microsoft.com/office/officeart/2005/8/layout/vList4#2"/>
    <dgm:cxn modelId="{21360376-248A-4ED4-8057-E90A280F6558}" type="presParOf" srcId="{FC510E76-2C23-4450-8E93-25612BDC81AA}" destId="{769681E9-FB09-4B24-90D4-7D1D36674CBB}" srcOrd="1" destOrd="0" presId="urn:microsoft.com/office/officeart/2005/8/layout/vList4#2"/>
    <dgm:cxn modelId="{5641F63E-5A83-45E9-B5D8-26880D53F3ED}" type="presParOf" srcId="{FC510E76-2C23-4450-8E93-25612BDC81AA}" destId="{26AB69DB-0008-48CF-B572-38880D393821}" srcOrd="2" destOrd="0" presId="urn:microsoft.com/office/officeart/2005/8/layout/vList4#2"/>
    <dgm:cxn modelId="{77CE3445-4F57-4062-9792-3FACA73FC93A}" type="presParOf" srcId="{5C4F2B07-C975-40B2-AFEB-CC9933B5627A}" destId="{9ACA6CC0-15B0-4A63-98A8-CAB4B9399A49}" srcOrd="5" destOrd="0" presId="urn:microsoft.com/office/officeart/2005/8/layout/vList4#2"/>
    <dgm:cxn modelId="{0C2529B6-DA00-490D-B706-A34D72DD220D}" type="presParOf" srcId="{5C4F2B07-C975-40B2-AFEB-CC9933B5627A}" destId="{B95E6B88-6B56-4829-A104-0C6C688C1FA5}" srcOrd="6" destOrd="0" presId="urn:microsoft.com/office/officeart/2005/8/layout/vList4#2"/>
    <dgm:cxn modelId="{7E7D32D4-C8F1-4C30-BA2C-EA9A9C87E530}" type="presParOf" srcId="{B95E6B88-6B56-4829-A104-0C6C688C1FA5}" destId="{16DCFF43-CB7C-4ED1-9CC3-A970D112C7B7}" srcOrd="0" destOrd="0" presId="urn:microsoft.com/office/officeart/2005/8/layout/vList4#2"/>
    <dgm:cxn modelId="{4B1D7FEB-373B-4927-B4EC-223370A1431A}" type="presParOf" srcId="{B95E6B88-6B56-4829-A104-0C6C688C1FA5}" destId="{68AC182B-4444-47CE-9391-2B4D2BF7FD36}" srcOrd="1" destOrd="0" presId="urn:microsoft.com/office/officeart/2005/8/layout/vList4#2"/>
    <dgm:cxn modelId="{13A179D9-DE3D-4E07-8876-71FBA1A97FDF}" type="presParOf" srcId="{B95E6B88-6B56-4829-A104-0C6C688C1FA5}" destId="{00B5CA63-5928-45BE-AD0E-0D1BBA2BB1A6}" srcOrd="2" destOrd="0" presId="urn:microsoft.com/office/officeart/2005/8/layout/vList4#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6A1D3BB-09FB-AA43-94B1-4CA4498A1D76}"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BBBAE97D-AD4D-7A47-BAB4-C9AA1A9FBE1D}">
      <dgm:prSet/>
      <dgm:spPr/>
      <dgm:t>
        <a:bodyPr/>
        <a:lstStyle/>
        <a:p>
          <a:r>
            <a:rPr lang="en-US" dirty="0"/>
            <a:t>8 Observations of Achievement</a:t>
          </a:r>
          <a:endParaRPr lang="en-CA" dirty="0"/>
        </a:p>
      </dgm:t>
    </dgm:pt>
    <dgm:pt modelId="{B1350392-A1A3-354D-877F-E615249B8BEB}" type="parTrans" cxnId="{6A78B224-A759-034A-8C5B-7E669BEF97A7}">
      <dgm:prSet/>
      <dgm:spPr/>
      <dgm:t>
        <a:bodyPr/>
        <a:lstStyle/>
        <a:p>
          <a:endParaRPr lang="en-US"/>
        </a:p>
      </dgm:t>
    </dgm:pt>
    <dgm:pt modelId="{5990ED47-6CA3-4249-B435-877F62151285}" type="sibTrans" cxnId="{6A78B224-A759-034A-8C5B-7E669BEF97A7}">
      <dgm:prSet/>
      <dgm:spPr/>
      <dgm:t>
        <a:bodyPr/>
        <a:lstStyle/>
        <a:p>
          <a:endParaRPr lang="en-US"/>
        </a:p>
      </dgm:t>
    </dgm:pt>
    <dgm:pt modelId="{36B7518E-5EE1-3349-A8D3-5053F1ADAD64}">
      <dgm:prSet/>
      <dgm:spPr/>
      <dgm:t>
        <a:bodyPr/>
        <a:lstStyle/>
        <a:p>
          <a:r>
            <a:rPr lang="en-US"/>
            <a:t>At least:</a:t>
          </a:r>
          <a:endParaRPr lang="en-CA"/>
        </a:p>
      </dgm:t>
    </dgm:pt>
    <dgm:pt modelId="{D19DA212-A99E-264A-ADD5-4159C1CEA565}" type="parTrans" cxnId="{4DE8CDB0-5DB6-6E4B-A21E-C057112C0725}">
      <dgm:prSet/>
      <dgm:spPr/>
      <dgm:t>
        <a:bodyPr/>
        <a:lstStyle/>
        <a:p>
          <a:endParaRPr lang="en-US"/>
        </a:p>
      </dgm:t>
    </dgm:pt>
    <dgm:pt modelId="{54083A61-63EC-7144-AB84-69B667A4EF8D}" type="sibTrans" cxnId="{4DE8CDB0-5DB6-6E4B-A21E-C057112C0725}">
      <dgm:prSet/>
      <dgm:spPr/>
      <dgm:t>
        <a:bodyPr/>
        <a:lstStyle/>
        <a:p>
          <a:endParaRPr lang="en-US"/>
        </a:p>
      </dgm:t>
    </dgm:pt>
    <dgm:pt modelId="{16BD0B26-91BB-1743-8639-DCBA2E7DFEB4}">
      <dgm:prSet/>
      <dgm:spPr/>
      <dgm:t>
        <a:bodyPr/>
        <a:lstStyle/>
        <a:p>
          <a:r>
            <a:rPr lang="en-US" baseline="0" dirty="0"/>
            <a:t>2 Medical Emergencies</a:t>
          </a:r>
          <a:endParaRPr lang="en-CA" dirty="0"/>
        </a:p>
      </dgm:t>
    </dgm:pt>
    <dgm:pt modelId="{368E3C9F-AAC0-7549-9EE8-5BC3F257914F}" type="parTrans" cxnId="{71BDA8F9-AA1E-4247-AC38-BFC85011F519}">
      <dgm:prSet/>
      <dgm:spPr/>
      <dgm:t>
        <a:bodyPr/>
        <a:lstStyle/>
        <a:p>
          <a:endParaRPr lang="en-US"/>
        </a:p>
      </dgm:t>
    </dgm:pt>
    <dgm:pt modelId="{BB15048C-00EE-4E4A-A9F3-8A60BCB31B25}" type="sibTrans" cxnId="{71BDA8F9-AA1E-4247-AC38-BFC85011F519}">
      <dgm:prSet/>
      <dgm:spPr/>
      <dgm:t>
        <a:bodyPr/>
        <a:lstStyle/>
        <a:p>
          <a:endParaRPr lang="en-US"/>
        </a:p>
      </dgm:t>
    </dgm:pt>
    <dgm:pt modelId="{AC9FEF29-CF3C-B845-B57B-9EFD98600F95}">
      <dgm:prSet/>
      <dgm:spPr/>
      <dgm:t>
        <a:bodyPr/>
        <a:lstStyle/>
        <a:p>
          <a:r>
            <a:rPr lang="en-US" baseline="0" dirty="0"/>
            <a:t>1 Substance Intoxication</a:t>
          </a:r>
          <a:endParaRPr lang="en-CA" dirty="0"/>
        </a:p>
      </dgm:t>
    </dgm:pt>
    <dgm:pt modelId="{6FF22C1B-73B3-294A-A6E7-B84AFEE9050F}" type="parTrans" cxnId="{46041F99-B99A-4544-B196-C9ACA5D7BD58}">
      <dgm:prSet/>
      <dgm:spPr/>
      <dgm:t>
        <a:bodyPr/>
        <a:lstStyle/>
        <a:p>
          <a:endParaRPr lang="en-US"/>
        </a:p>
      </dgm:t>
    </dgm:pt>
    <dgm:pt modelId="{4335F2D4-02F2-E24F-86CE-63A8663B8B7E}" type="sibTrans" cxnId="{46041F99-B99A-4544-B196-C9ACA5D7BD58}">
      <dgm:prSet/>
      <dgm:spPr/>
      <dgm:t>
        <a:bodyPr/>
        <a:lstStyle/>
        <a:p>
          <a:endParaRPr lang="en-US"/>
        </a:p>
      </dgm:t>
    </dgm:pt>
    <dgm:pt modelId="{9976A87A-E618-F648-8669-1059B7A0689A}">
      <dgm:prSet/>
      <dgm:spPr/>
      <dgm:t>
        <a:bodyPr/>
        <a:lstStyle/>
        <a:p>
          <a:r>
            <a:rPr lang="en-US" baseline="0" dirty="0"/>
            <a:t>1 OD &amp;/or Withdrawal</a:t>
          </a:r>
          <a:endParaRPr lang="en-CA" dirty="0"/>
        </a:p>
      </dgm:t>
    </dgm:pt>
    <dgm:pt modelId="{64FA8255-5488-DB40-ACB7-443B928DB546}" type="parTrans" cxnId="{2352265A-90F7-ED4B-AF20-7F79EB1A4119}">
      <dgm:prSet/>
      <dgm:spPr/>
      <dgm:t>
        <a:bodyPr/>
        <a:lstStyle/>
        <a:p>
          <a:endParaRPr lang="en-US"/>
        </a:p>
      </dgm:t>
    </dgm:pt>
    <dgm:pt modelId="{6D5B09DA-D43F-8046-824D-BC49FC24F8E3}" type="sibTrans" cxnId="{2352265A-90F7-ED4B-AF20-7F79EB1A4119}">
      <dgm:prSet/>
      <dgm:spPr/>
      <dgm:t>
        <a:bodyPr/>
        <a:lstStyle/>
        <a:p>
          <a:endParaRPr lang="en-US"/>
        </a:p>
      </dgm:t>
    </dgm:pt>
    <dgm:pt modelId="{B4649EA5-47F0-3149-9EDA-1C9787F3A808}">
      <dgm:prSet/>
      <dgm:spPr/>
      <dgm:t>
        <a:bodyPr/>
        <a:lstStyle/>
        <a:p>
          <a:r>
            <a:rPr lang="en-US" baseline="0" dirty="0"/>
            <a:t>1 Neuropsychiatric Presentation</a:t>
          </a:r>
          <a:endParaRPr lang="en-CA" dirty="0"/>
        </a:p>
      </dgm:t>
    </dgm:pt>
    <dgm:pt modelId="{7F4D28D5-4E83-1647-A26B-C43116AF2860}" type="parTrans" cxnId="{945C4276-D206-6045-8C5F-2BB637C025FF}">
      <dgm:prSet/>
      <dgm:spPr/>
      <dgm:t>
        <a:bodyPr/>
        <a:lstStyle/>
        <a:p>
          <a:endParaRPr lang="en-US"/>
        </a:p>
      </dgm:t>
    </dgm:pt>
    <dgm:pt modelId="{7EDAB401-5352-6D45-BCDD-E8E8651B00BA}" type="sibTrans" cxnId="{945C4276-D206-6045-8C5F-2BB637C025FF}">
      <dgm:prSet/>
      <dgm:spPr/>
      <dgm:t>
        <a:bodyPr/>
        <a:lstStyle/>
        <a:p>
          <a:endParaRPr lang="en-US"/>
        </a:p>
      </dgm:t>
    </dgm:pt>
    <dgm:pt modelId="{FF55A877-6771-9645-B735-855A0899A335}">
      <dgm:prSet/>
      <dgm:spPr/>
      <dgm:t>
        <a:bodyPr/>
        <a:lstStyle/>
        <a:p>
          <a:r>
            <a:rPr lang="en-US" baseline="0" dirty="0"/>
            <a:t>1 Endocrine or Metabolic Disorder</a:t>
          </a:r>
          <a:endParaRPr lang="en-CA" dirty="0"/>
        </a:p>
      </dgm:t>
    </dgm:pt>
    <dgm:pt modelId="{73223C28-0749-9C46-8233-BF1B5E5159AE}" type="parTrans" cxnId="{880BA359-28E5-4943-AD15-8EEB14CBDB7F}">
      <dgm:prSet/>
      <dgm:spPr/>
      <dgm:t>
        <a:bodyPr/>
        <a:lstStyle/>
        <a:p>
          <a:endParaRPr lang="en-US"/>
        </a:p>
      </dgm:t>
    </dgm:pt>
    <dgm:pt modelId="{5639EB7F-27E5-734E-BC23-4E2EB7FC4E08}" type="sibTrans" cxnId="{880BA359-28E5-4943-AD15-8EEB14CBDB7F}">
      <dgm:prSet/>
      <dgm:spPr/>
      <dgm:t>
        <a:bodyPr/>
        <a:lstStyle/>
        <a:p>
          <a:endParaRPr lang="en-US"/>
        </a:p>
      </dgm:t>
    </dgm:pt>
    <dgm:pt modelId="{875649AE-E7EE-4548-9A97-1BEAACF296ED}">
      <dgm:prSet/>
      <dgm:spPr/>
      <dgm:t>
        <a:bodyPr/>
        <a:lstStyle/>
        <a:p>
          <a:r>
            <a:rPr lang="en-US" baseline="0" dirty="0"/>
            <a:t>4 Different Observers</a:t>
          </a:r>
          <a:endParaRPr lang="en-CA" dirty="0"/>
        </a:p>
      </dgm:t>
    </dgm:pt>
    <dgm:pt modelId="{19B096B6-39D1-E84D-A8AB-2C2B0B354B9D}" type="parTrans" cxnId="{7A32EA3A-53DD-0745-B2CE-0FF2CFE919B3}">
      <dgm:prSet/>
      <dgm:spPr/>
      <dgm:t>
        <a:bodyPr/>
        <a:lstStyle/>
        <a:p>
          <a:endParaRPr lang="en-US"/>
        </a:p>
      </dgm:t>
    </dgm:pt>
    <dgm:pt modelId="{CED8A2E0-4F4B-8348-8029-ADDFC4789400}" type="sibTrans" cxnId="{7A32EA3A-53DD-0745-B2CE-0FF2CFE919B3}">
      <dgm:prSet/>
      <dgm:spPr/>
      <dgm:t>
        <a:bodyPr/>
        <a:lstStyle/>
        <a:p>
          <a:endParaRPr lang="en-US"/>
        </a:p>
      </dgm:t>
    </dgm:pt>
    <dgm:pt modelId="{CC265C44-ECFA-694D-A467-64CB5617D2A1}">
      <dgm:prSet/>
      <dgm:spPr/>
      <dgm:t>
        <a:bodyPr/>
        <a:lstStyle/>
        <a:p>
          <a:r>
            <a:rPr lang="en-US" baseline="0" dirty="0"/>
            <a:t>3 by Supervising Staff MD</a:t>
          </a:r>
          <a:endParaRPr lang="en-CA" dirty="0"/>
        </a:p>
      </dgm:t>
    </dgm:pt>
    <dgm:pt modelId="{DEE5B888-E7ED-5E41-95D6-ADD5B824D9D1}" type="parTrans" cxnId="{A9D45B4B-3656-1A45-9FE0-070D6471458E}">
      <dgm:prSet/>
      <dgm:spPr/>
      <dgm:t>
        <a:bodyPr/>
        <a:lstStyle/>
        <a:p>
          <a:endParaRPr lang="en-US"/>
        </a:p>
      </dgm:t>
    </dgm:pt>
    <dgm:pt modelId="{59E888CF-AE34-5447-A92F-21489188E25F}" type="sibTrans" cxnId="{A9D45B4B-3656-1A45-9FE0-070D6471458E}">
      <dgm:prSet/>
      <dgm:spPr/>
      <dgm:t>
        <a:bodyPr/>
        <a:lstStyle/>
        <a:p>
          <a:endParaRPr lang="en-US"/>
        </a:p>
      </dgm:t>
    </dgm:pt>
    <dgm:pt modelId="{8E9EECD6-68B9-B249-B80F-82E819F3FE76}" type="pres">
      <dgm:prSet presAssocID="{76A1D3BB-09FB-AA43-94B1-4CA4498A1D76}" presName="vert0" presStyleCnt="0">
        <dgm:presLayoutVars>
          <dgm:dir/>
          <dgm:animOne val="branch"/>
          <dgm:animLvl val="lvl"/>
        </dgm:presLayoutVars>
      </dgm:prSet>
      <dgm:spPr/>
    </dgm:pt>
    <dgm:pt modelId="{761A1739-4CCF-7741-829C-E8A59BF05A24}" type="pres">
      <dgm:prSet presAssocID="{BBBAE97D-AD4D-7A47-BAB4-C9AA1A9FBE1D}" presName="thickLine" presStyleLbl="alignNode1" presStyleIdx="0" presStyleCnt="2"/>
      <dgm:spPr/>
    </dgm:pt>
    <dgm:pt modelId="{9903BF54-A637-9F48-B1B9-39420EE16449}" type="pres">
      <dgm:prSet presAssocID="{BBBAE97D-AD4D-7A47-BAB4-C9AA1A9FBE1D}" presName="horz1" presStyleCnt="0"/>
      <dgm:spPr/>
    </dgm:pt>
    <dgm:pt modelId="{33305079-D017-DC46-AA34-ABF65ECE5028}" type="pres">
      <dgm:prSet presAssocID="{BBBAE97D-AD4D-7A47-BAB4-C9AA1A9FBE1D}" presName="tx1" presStyleLbl="revTx" presStyleIdx="0" presStyleCnt="9" custScaleX="500000" custScaleY="16028"/>
      <dgm:spPr/>
    </dgm:pt>
    <dgm:pt modelId="{505466E6-83BB-B44D-ADDB-D0E598E8E6C8}" type="pres">
      <dgm:prSet presAssocID="{BBBAE97D-AD4D-7A47-BAB4-C9AA1A9FBE1D}" presName="vert1" presStyleCnt="0"/>
      <dgm:spPr/>
    </dgm:pt>
    <dgm:pt modelId="{45DF6E64-EAD5-044E-A8A1-E7A5E2E3AD7D}" type="pres">
      <dgm:prSet presAssocID="{36B7518E-5EE1-3349-A8D3-5053F1ADAD64}" presName="thickLine" presStyleLbl="alignNode1" presStyleIdx="1" presStyleCnt="2"/>
      <dgm:spPr/>
    </dgm:pt>
    <dgm:pt modelId="{B95BDECB-5D28-E541-B6A3-9A46E9D74FF8}" type="pres">
      <dgm:prSet presAssocID="{36B7518E-5EE1-3349-A8D3-5053F1ADAD64}" presName="horz1" presStyleCnt="0"/>
      <dgm:spPr/>
    </dgm:pt>
    <dgm:pt modelId="{0D10E9DE-22BB-C141-AA31-693C63EC66F9}" type="pres">
      <dgm:prSet presAssocID="{36B7518E-5EE1-3349-A8D3-5053F1ADAD64}" presName="tx1" presStyleLbl="revTx" presStyleIdx="1" presStyleCnt="9"/>
      <dgm:spPr/>
    </dgm:pt>
    <dgm:pt modelId="{3F0790EF-0719-624D-988B-2F7894535D75}" type="pres">
      <dgm:prSet presAssocID="{36B7518E-5EE1-3349-A8D3-5053F1ADAD64}" presName="vert1" presStyleCnt="0"/>
      <dgm:spPr/>
    </dgm:pt>
    <dgm:pt modelId="{535B0EB5-792A-3748-83D9-17965227C840}" type="pres">
      <dgm:prSet presAssocID="{16BD0B26-91BB-1743-8639-DCBA2E7DFEB4}" presName="vertSpace2a" presStyleCnt="0"/>
      <dgm:spPr/>
    </dgm:pt>
    <dgm:pt modelId="{C37DAE09-7500-8348-94FF-9D4789F10B91}" type="pres">
      <dgm:prSet presAssocID="{16BD0B26-91BB-1743-8639-DCBA2E7DFEB4}" presName="horz2" presStyleCnt="0"/>
      <dgm:spPr/>
    </dgm:pt>
    <dgm:pt modelId="{FB370A70-E604-6C49-8DBA-0359A001DA4C}" type="pres">
      <dgm:prSet presAssocID="{16BD0B26-91BB-1743-8639-DCBA2E7DFEB4}" presName="horzSpace2" presStyleCnt="0"/>
      <dgm:spPr/>
    </dgm:pt>
    <dgm:pt modelId="{178F0764-8B3A-1547-B365-D83BED647FDE}" type="pres">
      <dgm:prSet presAssocID="{16BD0B26-91BB-1743-8639-DCBA2E7DFEB4}" presName="tx2" presStyleLbl="revTx" presStyleIdx="2" presStyleCnt="9"/>
      <dgm:spPr/>
    </dgm:pt>
    <dgm:pt modelId="{E6AEAF66-8FF9-8F47-9816-AE3DD526BAD3}" type="pres">
      <dgm:prSet presAssocID="{16BD0B26-91BB-1743-8639-DCBA2E7DFEB4}" presName="vert2" presStyleCnt="0"/>
      <dgm:spPr/>
    </dgm:pt>
    <dgm:pt modelId="{65807316-4A1A-5D47-92C6-4801DC6AF892}" type="pres">
      <dgm:prSet presAssocID="{16BD0B26-91BB-1743-8639-DCBA2E7DFEB4}" presName="thinLine2b" presStyleLbl="callout" presStyleIdx="0" presStyleCnt="7"/>
      <dgm:spPr/>
    </dgm:pt>
    <dgm:pt modelId="{32ED3E4F-E358-6046-BEB4-D196E804DA9D}" type="pres">
      <dgm:prSet presAssocID="{16BD0B26-91BB-1743-8639-DCBA2E7DFEB4}" presName="vertSpace2b" presStyleCnt="0"/>
      <dgm:spPr/>
    </dgm:pt>
    <dgm:pt modelId="{8821E245-99AD-724C-8762-E3C92606B92B}" type="pres">
      <dgm:prSet presAssocID="{AC9FEF29-CF3C-B845-B57B-9EFD98600F95}" presName="horz2" presStyleCnt="0"/>
      <dgm:spPr/>
    </dgm:pt>
    <dgm:pt modelId="{06B7DFC7-F8B0-AB4A-B565-39DC168CD1A9}" type="pres">
      <dgm:prSet presAssocID="{AC9FEF29-CF3C-B845-B57B-9EFD98600F95}" presName="horzSpace2" presStyleCnt="0"/>
      <dgm:spPr/>
    </dgm:pt>
    <dgm:pt modelId="{370D60BF-8D80-1E43-89BA-1ECBD58CF2B3}" type="pres">
      <dgm:prSet presAssocID="{AC9FEF29-CF3C-B845-B57B-9EFD98600F95}" presName="tx2" presStyleLbl="revTx" presStyleIdx="3" presStyleCnt="9"/>
      <dgm:spPr/>
    </dgm:pt>
    <dgm:pt modelId="{82953D43-8BEE-A54B-B850-37C7635748D3}" type="pres">
      <dgm:prSet presAssocID="{AC9FEF29-CF3C-B845-B57B-9EFD98600F95}" presName="vert2" presStyleCnt="0"/>
      <dgm:spPr/>
    </dgm:pt>
    <dgm:pt modelId="{40EE57D2-EAAD-404E-80DB-531841356BEE}" type="pres">
      <dgm:prSet presAssocID="{AC9FEF29-CF3C-B845-B57B-9EFD98600F95}" presName="thinLine2b" presStyleLbl="callout" presStyleIdx="1" presStyleCnt="7"/>
      <dgm:spPr/>
    </dgm:pt>
    <dgm:pt modelId="{3FAD266D-6510-2843-BBF1-54A9772C9194}" type="pres">
      <dgm:prSet presAssocID="{AC9FEF29-CF3C-B845-B57B-9EFD98600F95}" presName="vertSpace2b" presStyleCnt="0"/>
      <dgm:spPr/>
    </dgm:pt>
    <dgm:pt modelId="{B796A004-BAE7-E74F-BA4A-064FA1B73913}" type="pres">
      <dgm:prSet presAssocID="{9976A87A-E618-F648-8669-1059B7A0689A}" presName="horz2" presStyleCnt="0"/>
      <dgm:spPr/>
    </dgm:pt>
    <dgm:pt modelId="{629D06E6-02DC-2F43-8FCC-675848FA90B1}" type="pres">
      <dgm:prSet presAssocID="{9976A87A-E618-F648-8669-1059B7A0689A}" presName="horzSpace2" presStyleCnt="0"/>
      <dgm:spPr/>
    </dgm:pt>
    <dgm:pt modelId="{E7A73F26-80E7-994B-967B-AA8299D0FAFC}" type="pres">
      <dgm:prSet presAssocID="{9976A87A-E618-F648-8669-1059B7A0689A}" presName="tx2" presStyleLbl="revTx" presStyleIdx="4" presStyleCnt="9"/>
      <dgm:spPr/>
    </dgm:pt>
    <dgm:pt modelId="{0C99EED3-1425-FF4C-97CA-9DC0DC9E7C71}" type="pres">
      <dgm:prSet presAssocID="{9976A87A-E618-F648-8669-1059B7A0689A}" presName="vert2" presStyleCnt="0"/>
      <dgm:spPr/>
    </dgm:pt>
    <dgm:pt modelId="{2CE71559-7E63-4641-ABEC-D145EADEA064}" type="pres">
      <dgm:prSet presAssocID="{9976A87A-E618-F648-8669-1059B7A0689A}" presName="thinLine2b" presStyleLbl="callout" presStyleIdx="2" presStyleCnt="7"/>
      <dgm:spPr/>
    </dgm:pt>
    <dgm:pt modelId="{E3DFCE2F-0909-0A47-8296-2D8F9C93F015}" type="pres">
      <dgm:prSet presAssocID="{9976A87A-E618-F648-8669-1059B7A0689A}" presName="vertSpace2b" presStyleCnt="0"/>
      <dgm:spPr/>
    </dgm:pt>
    <dgm:pt modelId="{05BF8135-2987-5E48-BEFB-26A406B6AD32}" type="pres">
      <dgm:prSet presAssocID="{B4649EA5-47F0-3149-9EDA-1C9787F3A808}" presName="horz2" presStyleCnt="0"/>
      <dgm:spPr/>
    </dgm:pt>
    <dgm:pt modelId="{5AA09E08-A9FE-5C47-9428-E3200C6D9EC2}" type="pres">
      <dgm:prSet presAssocID="{B4649EA5-47F0-3149-9EDA-1C9787F3A808}" presName="horzSpace2" presStyleCnt="0"/>
      <dgm:spPr/>
    </dgm:pt>
    <dgm:pt modelId="{26345997-1573-924D-8FD5-1CB7D228D3FB}" type="pres">
      <dgm:prSet presAssocID="{B4649EA5-47F0-3149-9EDA-1C9787F3A808}" presName="tx2" presStyleLbl="revTx" presStyleIdx="5" presStyleCnt="9"/>
      <dgm:spPr/>
    </dgm:pt>
    <dgm:pt modelId="{DBB9E93B-F6A3-B848-B6BD-50E1228297FA}" type="pres">
      <dgm:prSet presAssocID="{B4649EA5-47F0-3149-9EDA-1C9787F3A808}" presName="vert2" presStyleCnt="0"/>
      <dgm:spPr/>
    </dgm:pt>
    <dgm:pt modelId="{2050EE3C-FCC5-F34F-927C-B9E9460E4937}" type="pres">
      <dgm:prSet presAssocID="{B4649EA5-47F0-3149-9EDA-1C9787F3A808}" presName="thinLine2b" presStyleLbl="callout" presStyleIdx="3" presStyleCnt="7"/>
      <dgm:spPr/>
    </dgm:pt>
    <dgm:pt modelId="{FA455C10-03FE-8544-817E-E16717C8F757}" type="pres">
      <dgm:prSet presAssocID="{B4649EA5-47F0-3149-9EDA-1C9787F3A808}" presName="vertSpace2b" presStyleCnt="0"/>
      <dgm:spPr/>
    </dgm:pt>
    <dgm:pt modelId="{18260FCB-17C1-DA4B-8E43-288931A119D0}" type="pres">
      <dgm:prSet presAssocID="{FF55A877-6771-9645-B735-855A0899A335}" presName="horz2" presStyleCnt="0"/>
      <dgm:spPr/>
    </dgm:pt>
    <dgm:pt modelId="{C0D763C5-E1C3-EF4A-9C04-64193745D117}" type="pres">
      <dgm:prSet presAssocID="{FF55A877-6771-9645-B735-855A0899A335}" presName="horzSpace2" presStyleCnt="0"/>
      <dgm:spPr/>
    </dgm:pt>
    <dgm:pt modelId="{355014D8-4390-2E43-9234-F81FAF8CC1FA}" type="pres">
      <dgm:prSet presAssocID="{FF55A877-6771-9645-B735-855A0899A335}" presName="tx2" presStyleLbl="revTx" presStyleIdx="6" presStyleCnt="9"/>
      <dgm:spPr/>
    </dgm:pt>
    <dgm:pt modelId="{62ED0E60-7FBD-6C46-960C-D8397E367C0A}" type="pres">
      <dgm:prSet presAssocID="{FF55A877-6771-9645-B735-855A0899A335}" presName="vert2" presStyleCnt="0"/>
      <dgm:spPr/>
    </dgm:pt>
    <dgm:pt modelId="{02D695C7-BF45-3247-8398-407C8F8336C3}" type="pres">
      <dgm:prSet presAssocID="{FF55A877-6771-9645-B735-855A0899A335}" presName="thinLine2b" presStyleLbl="callout" presStyleIdx="4" presStyleCnt="7"/>
      <dgm:spPr/>
    </dgm:pt>
    <dgm:pt modelId="{F7B8A369-C1A8-8844-9273-CC0580117245}" type="pres">
      <dgm:prSet presAssocID="{FF55A877-6771-9645-B735-855A0899A335}" presName="vertSpace2b" presStyleCnt="0"/>
      <dgm:spPr/>
    </dgm:pt>
    <dgm:pt modelId="{7A9C4685-48C5-664E-8121-1DB82ABB12FE}" type="pres">
      <dgm:prSet presAssocID="{875649AE-E7EE-4548-9A97-1BEAACF296ED}" presName="horz2" presStyleCnt="0"/>
      <dgm:spPr/>
    </dgm:pt>
    <dgm:pt modelId="{1EEE3946-B524-3845-A732-2E7F5CE6F9F4}" type="pres">
      <dgm:prSet presAssocID="{875649AE-E7EE-4548-9A97-1BEAACF296ED}" presName="horzSpace2" presStyleCnt="0"/>
      <dgm:spPr/>
    </dgm:pt>
    <dgm:pt modelId="{37281A6A-DFC9-7A41-92BD-5833CC696D20}" type="pres">
      <dgm:prSet presAssocID="{875649AE-E7EE-4548-9A97-1BEAACF296ED}" presName="tx2" presStyleLbl="revTx" presStyleIdx="7" presStyleCnt="9"/>
      <dgm:spPr/>
    </dgm:pt>
    <dgm:pt modelId="{5C4C8646-9DD5-1A43-AE8C-85A494E38583}" type="pres">
      <dgm:prSet presAssocID="{875649AE-E7EE-4548-9A97-1BEAACF296ED}" presName="vert2" presStyleCnt="0"/>
      <dgm:spPr/>
    </dgm:pt>
    <dgm:pt modelId="{18FBB1DA-32B9-554A-B6A4-4B0B8196FCCB}" type="pres">
      <dgm:prSet presAssocID="{875649AE-E7EE-4548-9A97-1BEAACF296ED}" presName="thinLine2b" presStyleLbl="callout" presStyleIdx="5" presStyleCnt="7"/>
      <dgm:spPr/>
    </dgm:pt>
    <dgm:pt modelId="{DAEDA4A5-2014-F14D-849E-EAB15A721552}" type="pres">
      <dgm:prSet presAssocID="{875649AE-E7EE-4548-9A97-1BEAACF296ED}" presName="vertSpace2b" presStyleCnt="0"/>
      <dgm:spPr/>
    </dgm:pt>
    <dgm:pt modelId="{774873A7-4D01-E94E-967C-7F2ED913EC00}" type="pres">
      <dgm:prSet presAssocID="{CC265C44-ECFA-694D-A467-64CB5617D2A1}" presName="horz2" presStyleCnt="0"/>
      <dgm:spPr/>
    </dgm:pt>
    <dgm:pt modelId="{DAB1F404-9F92-764E-8CE6-9B52E0A6895A}" type="pres">
      <dgm:prSet presAssocID="{CC265C44-ECFA-694D-A467-64CB5617D2A1}" presName="horzSpace2" presStyleCnt="0"/>
      <dgm:spPr/>
    </dgm:pt>
    <dgm:pt modelId="{4FE023C9-55E5-0A4D-BF5C-304A3CCE393F}" type="pres">
      <dgm:prSet presAssocID="{CC265C44-ECFA-694D-A467-64CB5617D2A1}" presName="tx2" presStyleLbl="revTx" presStyleIdx="8" presStyleCnt="9"/>
      <dgm:spPr/>
    </dgm:pt>
    <dgm:pt modelId="{807EC503-9E90-284E-836E-73E36B96D628}" type="pres">
      <dgm:prSet presAssocID="{CC265C44-ECFA-694D-A467-64CB5617D2A1}" presName="vert2" presStyleCnt="0"/>
      <dgm:spPr/>
    </dgm:pt>
    <dgm:pt modelId="{51A00CEB-D75D-4D49-ABE0-89F391B97029}" type="pres">
      <dgm:prSet presAssocID="{CC265C44-ECFA-694D-A467-64CB5617D2A1}" presName="thinLine2b" presStyleLbl="callout" presStyleIdx="6" presStyleCnt="7"/>
      <dgm:spPr/>
    </dgm:pt>
    <dgm:pt modelId="{F65C9853-70DE-D44E-B841-E5237C73DCC1}" type="pres">
      <dgm:prSet presAssocID="{CC265C44-ECFA-694D-A467-64CB5617D2A1}" presName="vertSpace2b" presStyleCnt="0"/>
      <dgm:spPr/>
    </dgm:pt>
  </dgm:ptLst>
  <dgm:cxnLst>
    <dgm:cxn modelId="{6A78B224-A759-034A-8C5B-7E669BEF97A7}" srcId="{76A1D3BB-09FB-AA43-94B1-4CA4498A1D76}" destId="{BBBAE97D-AD4D-7A47-BAB4-C9AA1A9FBE1D}" srcOrd="0" destOrd="0" parTransId="{B1350392-A1A3-354D-877F-E615249B8BEB}" sibTransId="{5990ED47-6CA3-4249-B435-877F62151285}"/>
    <dgm:cxn modelId="{9888AE31-C39E-8E47-93D0-50410FF213C8}" type="presOf" srcId="{BBBAE97D-AD4D-7A47-BAB4-C9AA1A9FBE1D}" destId="{33305079-D017-DC46-AA34-ABF65ECE5028}" srcOrd="0" destOrd="0" presId="urn:microsoft.com/office/officeart/2008/layout/LinedList"/>
    <dgm:cxn modelId="{7A32EA3A-53DD-0745-B2CE-0FF2CFE919B3}" srcId="{36B7518E-5EE1-3349-A8D3-5053F1ADAD64}" destId="{875649AE-E7EE-4548-9A97-1BEAACF296ED}" srcOrd="5" destOrd="0" parTransId="{19B096B6-39D1-E84D-A8AB-2C2B0B354B9D}" sibTransId="{CED8A2E0-4F4B-8348-8029-ADDFC4789400}"/>
    <dgm:cxn modelId="{A9D45B4B-3656-1A45-9FE0-070D6471458E}" srcId="{36B7518E-5EE1-3349-A8D3-5053F1ADAD64}" destId="{CC265C44-ECFA-694D-A467-64CB5617D2A1}" srcOrd="6" destOrd="0" parTransId="{DEE5B888-E7ED-5E41-95D6-ADD5B824D9D1}" sibTransId="{59E888CF-AE34-5447-A92F-21489188E25F}"/>
    <dgm:cxn modelId="{880BA359-28E5-4943-AD15-8EEB14CBDB7F}" srcId="{36B7518E-5EE1-3349-A8D3-5053F1ADAD64}" destId="{FF55A877-6771-9645-B735-855A0899A335}" srcOrd="4" destOrd="0" parTransId="{73223C28-0749-9C46-8233-BF1B5E5159AE}" sibTransId="{5639EB7F-27E5-734E-BC23-4E2EB7FC4E08}"/>
    <dgm:cxn modelId="{2352265A-90F7-ED4B-AF20-7F79EB1A4119}" srcId="{36B7518E-5EE1-3349-A8D3-5053F1ADAD64}" destId="{9976A87A-E618-F648-8669-1059B7A0689A}" srcOrd="2" destOrd="0" parTransId="{64FA8255-5488-DB40-ACB7-443B928DB546}" sibTransId="{6D5B09DA-D43F-8046-824D-BC49FC24F8E3}"/>
    <dgm:cxn modelId="{1C69FB6D-051D-6643-97AB-794475071AE9}" type="presOf" srcId="{36B7518E-5EE1-3349-A8D3-5053F1ADAD64}" destId="{0D10E9DE-22BB-C141-AA31-693C63EC66F9}" srcOrd="0" destOrd="0" presId="urn:microsoft.com/office/officeart/2008/layout/LinedList"/>
    <dgm:cxn modelId="{E3FC0871-1F54-7D4C-BD64-1D44FD95157D}" type="presOf" srcId="{76A1D3BB-09FB-AA43-94B1-4CA4498A1D76}" destId="{8E9EECD6-68B9-B249-B80F-82E819F3FE76}" srcOrd="0" destOrd="0" presId="urn:microsoft.com/office/officeart/2008/layout/LinedList"/>
    <dgm:cxn modelId="{945C4276-D206-6045-8C5F-2BB637C025FF}" srcId="{36B7518E-5EE1-3349-A8D3-5053F1ADAD64}" destId="{B4649EA5-47F0-3149-9EDA-1C9787F3A808}" srcOrd="3" destOrd="0" parTransId="{7F4D28D5-4E83-1647-A26B-C43116AF2860}" sibTransId="{7EDAB401-5352-6D45-BCDD-E8E8651B00BA}"/>
    <dgm:cxn modelId="{84E1F079-0139-A642-A3A8-D23064904631}" type="presOf" srcId="{AC9FEF29-CF3C-B845-B57B-9EFD98600F95}" destId="{370D60BF-8D80-1E43-89BA-1ECBD58CF2B3}" srcOrd="0" destOrd="0" presId="urn:microsoft.com/office/officeart/2008/layout/LinedList"/>
    <dgm:cxn modelId="{F8874D85-2B94-B242-B257-2D37D39E35EA}" type="presOf" srcId="{FF55A877-6771-9645-B735-855A0899A335}" destId="{355014D8-4390-2E43-9234-F81FAF8CC1FA}" srcOrd="0" destOrd="0" presId="urn:microsoft.com/office/officeart/2008/layout/LinedList"/>
    <dgm:cxn modelId="{46041F99-B99A-4544-B196-C9ACA5D7BD58}" srcId="{36B7518E-5EE1-3349-A8D3-5053F1ADAD64}" destId="{AC9FEF29-CF3C-B845-B57B-9EFD98600F95}" srcOrd="1" destOrd="0" parTransId="{6FF22C1B-73B3-294A-A6E7-B84AFEE9050F}" sibTransId="{4335F2D4-02F2-E24F-86CE-63A8663B8B7E}"/>
    <dgm:cxn modelId="{7F1E4BA6-871E-584C-8016-7D92CC067045}" type="presOf" srcId="{B4649EA5-47F0-3149-9EDA-1C9787F3A808}" destId="{26345997-1573-924D-8FD5-1CB7D228D3FB}" srcOrd="0" destOrd="0" presId="urn:microsoft.com/office/officeart/2008/layout/LinedList"/>
    <dgm:cxn modelId="{901F6EAD-DCE4-5E4D-BDC0-6211FDC7F412}" type="presOf" srcId="{CC265C44-ECFA-694D-A467-64CB5617D2A1}" destId="{4FE023C9-55E5-0A4D-BF5C-304A3CCE393F}" srcOrd="0" destOrd="0" presId="urn:microsoft.com/office/officeart/2008/layout/LinedList"/>
    <dgm:cxn modelId="{4DE8CDB0-5DB6-6E4B-A21E-C057112C0725}" srcId="{76A1D3BB-09FB-AA43-94B1-4CA4498A1D76}" destId="{36B7518E-5EE1-3349-A8D3-5053F1ADAD64}" srcOrd="1" destOrd="0" parTransId="{D19DA212-A99E-264A-ADD5-4159C1CEA565}" sibTransId="{54083A61-63EC-7144-AB84-69B667A4EF8D}"/>
    <dgm:cxn modelId="{FA7197BF-EE48-4D47-A49C-774239E53326}" type="presOf" srcId="{875649AE-E7EE-4548-9A97-1BEAACF296ED}" destId="{37281A6A-DFC9-7A41-92BD-5833CC696D20}" srcOrd="0" destOrd="0" presId="urn:microsoft.com/office/officeart/2008/layout/LinedList"/>
    <dgm:cxn modelId="{821DADC1-E3CD-2949-A4E9-EC4670630886}" type="presOf" srcId="{9976A87A-E618-F648-8669-1059B7A0689A}" destId="{E7A73F26-80E7-994B-967B-AA8299D0FAFC}" srcOrd="0" destOrd="0" presId="urn:microsoft.com/office/officeart/2008/layout/LinedList"/>
    <dgm:cxn modelId="{43CE5CF2-8638-F84B-99C2-605D47BFE34D}" type="presOf" srcId="{16BD0B26-91BB-1743-8639-DCBA2E7DFEB4}" destId="{178F0764-8B3A-1547-B365-D83BED647FDE}" srcOrd="0" destOrd="0" presId="urn:microsoft.com/office/officeart/2008/layout/LinedList"/>
    <dgm:cxn modelId="{71BDA8F9-AA1E-4247-AC38-BFC85011F519}" srcId="{36B7518E-5EE1-3349-A8D3-5053F1ADAD64}" destId="{16BD0B26-91BB-1743-8639-DCBA2E7DFEB4}" srcOrd="0" destOrd="0" parTransId="{368E3C9F-AAC0-7549-9EE8-5BC3F257914F}" sibTransId="{BB15048C-00EE-4E4A-A9F3-8A60BCB31B25}"/>
    <dgm:cxn modelId="{F6966D2D-CF45-3A46-8B32-7C0EED6DB64D}" type="presParOf" srcId="{8E9EECD6-68B9-B249-B80F-82E819F3FE76}" destId="{761A1739-4CCF-7741-829C-E8A59BF05A24}" srcOrd="0" destOrd="0" presId="urn:microsoft.com/office/officeart/2008/layout/LinedList"/>
    <dgm:cxn modelId="{5DCDA661-06B9-2841-B81A-68F387F94447}" type="presParOf" srcId="{8E9EECD6-68B9-B249-B80F-82E819F3FE76}" destId="{9903BF54-A637-9F48-B1B9-39420EE16449}" srcOrd="1" destOrd="0" presId="urn:microsoft.com/office/officeart/2008/layout/LinedList"/>
    <dgm:cxn modelId="{2913781B-8E9F-BE4A-941D-1D16DBA8FBA8}" type="presParOf" srcId="{9903BF54-A637-9F48-B1B9-39420EE16449}" destId="{33305079-D017-DC46-AA34-ABF65ECE5028}" srcOrd="0" destOrd="0" presId="urn:microsoft.com/office/officeart/2008/layout/LinedList"/>
    <dgm:cxn modelId="{9463D6E4-0E29-2C4A-A376-D97C287571B0}" type="presParOf" srcId="{9903BF54-A637-9F48-B1B9-39420EE16449}" destId="{505466E6-83BB-B44D-ADDB-D0E598E8E6C8}" srcOrd="1" destOrd="0" presId="urn:microsoft.com/office/officeart/2008/layout/LinedList"/>
    <dgm:cxn modelId="{85259191-4723-DC4B-8C5C-D46A88C73162}" type="presParOf" srcId="{8E9EECD6-68B9-B249-B80F-82E819F3FE76}" destId="{45DF6E64-EAD5-044E-A8A1-E7A5E2E3AD7D}" srcOrd="2" destOrd="0" presId="urn:microsoft.com/office/officeart/2008/layout/LinedList"/>
    <dgm:cxn modelId="{AD7A5F18-C065-4D44-BC7D-5892DA0A6319}" type="presParOf" srcId="{8E9EECD6-68B9-B249-B80F-82E819F3FE76}" destId="{B95BDECB-5D28-E541-B6A3-9A46E9D74FF8}" srcOrd="3" destOrd="0" presId="urn:microsoft.com/office/officeart/2008/layout/LinedList"/>
    <dgm:cxn modelId="{B60DB137-390B-BA47-B6A7-EE56C961FF2A}" type="presParOf" srcId="{B95BDECB-5D28-E541-B6A3-9A46E9D74FF8}" destId="{0D10E9DE-22BB-C141-AA31-693C63EC66F9}" srcOrd="0" destOrd="0" presId="urn:microsoft.com/office/officeart/2008/layout/LinedList"/>
    <dgm:cxn modelId="{D02D3B72-0884-3A42-A13F-40104F0C3BCA}" type="presParOf" srcId="{B95BDECB-5D28-E541-B6A3-9A46E9D74FF8}" destId="{3F0790EF-0719-624D-988B-2F7894535D75}" srcOrd="1" destOrd="0" presId="urn:microsoft.com/office/officeart/2008/layout/LinedList"/>
    <dgm:cxn modelId="{1B076FA6-B6EA-8B48-8C42-A61BF69005EC}" type="presParOf" srcId="{3F0790EF-0719-624D-988B-2F7894535D75}" destId="{535B0EB5-792A-3748-83D9-17965227C840}" srcOrd="0" destOrd="0" presId="urn:microsoft.com/office/officeart/2008/layout/LinedList"/>
    <dgm:cxn modelId="{6FF26DC7-2D22-1C46-85D8-94C69D6AB427}" type="presParOf" srcId="{3F0790EF-0719-624D-988B-2F7894535D75}" destId="{C37DAE09-7500-8348-94FF-9D4789F10B91}" srcOrd="1" destOrd="0" presId="urn:microsoft.com/office/officeart/2008/layout/LinedList"/>
    <dgm:cxn modelId="{9339AED3-42DB-764E-9476-740F92A58BF0}" type="presParOf" srcId="{C37DAE09-7500-8348-94FF-9D4789F10B91}" destId="{FB370A70-E604-6C49-8DBA-0359A001DA4C}" srcOrd="0" destOrd="0" presId="urn:microsoft.com/office/officeart/2008/layout/LinedList"/>
    <dgm:cxn modelId="{5B6D1DDF-5A7B-E64A-8721-40B1512D399D}" type="presParOf" srcId="{C37DAE09-7500-8348-94FF-9D4789F10B91}" destId="{178F0764-8B3A-1547-B365-D83BED647FDE}" srcOrd="1" destOrd="0" presId="urn:microsoft.com/office/officeart/2008/layout/LinedList"/>
    <dgm:cxn modelId="{86250C3F-6EC0-C248-8D51-6F55B2BE7A34}" type="presParOf" srcId="{C37DAE09-7500-8348-94FF-9D4789F10B91}" destId="{E6AEAF66-8FF9-8F47-9816-AE3DD526BAD3}" srcOrd="2" destOrd="0" presId="urn:microsoft.com/office/officeart/2008/layout/LinedList"/>
    <dgm:cxn modelId="{70784E23-F26E-6146-B0EC-0E07449C972C}" type="presParOf" srcId="{3F0790EF-0719-624D-988B-2F7894535D75}" destId="{65807316-4A1A-5D47-92C6-4801DC6AF892}" srcOrd="2" destOrd="0" presId="urn:microsoft.com/office/officeart/2008/layout/LinedList"/>
    <dgm:cxn modelId="{B0E259F8-7DE3-394D-ADB6-98A4D5B2B2AB}" type="presParOf" srcId="{3F0790EF-0719-624D-988B-2F7894535D75}" destId="{32ED3E4F-E358-6046-BEB4-D196E804DA9D}" srcOrd="3" destOrd="0" presId="urn:microsoft.com/office/officeart/2008/layout/LinedList"/>
    <dgm:cxn modelId="{762AE31E-D781-9948-9DCC-F7DD6A7A3563}" type="presParOf" srcId="{3F0790EF-0719-624D-988B-2F7894535D75}" destId="{8821E245-99AD-724C-8762-E3C92606B92B}" srcOrd="4" destOrd="0" presId="urn:microsoft.com/office/officeart/2008/layout/LinedList"/>
    <dgm:cxn modelId="{33D94D19-2519-4B44-9873-AECEB8009A85}" type="presParOf" srcId="{8821E245-99AD-724C-8762-E3C92606B92B}" destId="{06B7DFC7-F8B0-AB4A-B565-39DC168CD1A9}" srcOrd="0" destOrd="0" presId="urn:microsoft.com/office/officeart/2008/layout/LinedList"/>
    <dgm:cxn modelId="{0A11FD3F-5874-BC45-8AF4-67B7EB12CF3F}" type="presParOf" srcId="{8821E245-99AD-724C-8762-E3C92606B92B}" destId="{370D60BF-8D80-1E43-89BA-1ECBD58CF2B3}" srcOrd="1" destOrd="0" presId="urn:microsoft.com/office/officeart/2008/layout/LinedList"/>
    <dgm:cxn modelId="{DD67B19C-9FAD-514B-B5B1-5C63A09446D7}" type="presParOf" srcId="{8821E245-99AD-724C-8762-E3C92606B92B}" destId="{82953D43-8BEE-A54B-B850-37C7635748D3}" srcOrd="2" destOrd="0" presId="urn:microsoft.com/office/officeart/2008/layout/LinedList"/>
    <dgm:cxn modelId="{2CD63D50-6388-344A-BCE1-050A2507FBBE}" type="presParOf" srcId="{3F0790EF-0719-624D-988B-2F7894535D75}" destId="{40EE57D2-EAAD-404E-80DB-531841356BEE}" srcOrd="5" destOrd="0" presId="urn:microsoft.com/office/officeart/2008/layout/LinedList"/>
    <dgm:cxn modelId="{0F3ECB26-78EE-DE49-AFF9-825088379CEB}" type="presParOf" srcId="{3F0790EF-0719-624D-988B-2F7894535D75}" destId="{3FAD266D-6510-2843-BBF1-54A9772C9194}" srcOrd="6" destOrd="0" presId="urn:microsoft.com/office/officeart/2008/layout/LinedList"/>
    <dgm:cxn modelId="{A26D3D1A-0D36-C84E-836F-5829A93EAECB}" type="presParOf" srcId="{3F0790EF-0719-624D-988B-2F7894535D75}" destId="{B796A004-BAE7-E74F-BA4A-064FA1B73913}" srcOrd="7" destOrd="0" presId="urn:microsoft.com/office/officeart/2008/layout/LinedList"/>
    <dgm:cxn modelId="{F5AE890A-A9EB-514B-B12B-8285E023DD64}" type="presParOf" srcId="{B796A004-BAE7-E74F-BA4A-064FA1B73913}" destId="{629D06E6-02DC-2F43-8FCC-675848FA90B1}" srcOrd="0" destOrd="0" presId="urn:microsoft.com/office/officeart/2008/layout/LinedList"/>
    <dgm:cxn modelId="{143D856C-42D9-EF4B-AB9A-0D18C9ACB792}" type="presParOf" srcId="{B796A004-BAE7-E74F-BA4A-064FA1B73913}" destId="{E7A73F26-80E7-994B-967B-AA8299D0FAFC}" srcOrd="1" destOrd="0" presId="urn:microsoft.com/office/officeart/2008/layout/LinedList"/>
    <dgm:cxn modelId="{B63CC1F3-DCA8-8545-AADB-AE7F0D88A444}" type="presParOf" srcId="{B796A004-BAE7-E74F-BA4A-064FA1B73913}" destId="{0C99EED3-1425-FF4C-97CA-9DC0DC9E7C71}" srcOrd="2" destOrd="0" presId="urn:microsoft.com/office/officeart/2008/layout/LinedList"/>
    <dgm:cxn modelId="{16AB85B5-E625-2A4A-8AEF-2247F2ACBDAF}" type="presParOf" srcId="{3F0790EF-0719-624D-988B-2F7894535D75}" destId="{2CE71559-7E63-4641-ABEC-D145EADEA064}" srcOrd="8" destOrd="0" presId="urn:microsoft.com/office/officeart/2008/layout/LinedList"/>
    <dgm:cxn modelId="{A844FE21-7F0F-2D4C-A5EF-34360A32641E}" type="presParOf" srcId="{3F0790EF-0719-624D-988B-2F7894535D75}" destId="{E3DFCE2F-0909-0A47-8296-2D8F9C93F015}" srcOrd="9" destOrd="0" presId="urn:microsoft.com/office/officeart/2008/layout/LinedList"/>
    <dgm:cxn modelId="{8191DEEC-96B6-2C45-A019-9E5453960780}" type="presParOf" srcId="{3F0790EF-0719-624D-988B-2F7894535D75}" destId="{05BF8135-2987-5E48-BEFB-26A406B6AD32}" srcOrd="10" destOrd="0" presId="urn:microsoft.com/office/officeart/2008/layout/LinedList"/>
    <dgm:cxn modelId="{0DD72BBC-4837-CF42-BFD3-5AE19FE655B2}" type="presParOf" srcId="{05BF8135-2987-5E48-BEFB-26A406B6AD32}" destId="{5AA09E08-A9FE-5C47-9428-E3200C6D9EC2}" srcOrd="0" destOrd="0" presId="urn:microsoft.com/office/officeart/2008/layout/LinedList"/>
    <dgm:cxn modelId="{34567FB8-129E-564D-BDE6-0835464403D3}" type="presParOf" srcId="{05BF8135-2987-5E48-BEFB-26A406B6AD32}" destId="{26345997-1573-924D-8FD5-1CB7D228D3FB}" srcOrd="1" destOrd="0" presId="urn:microsoft.com/office/officeart/2008/layout/LinedList"/>
    <dgm:cxn modelId="{20A5B978-DB2B-BE46-89C8-E1EB369593E0}" type="presParOf" srcId="{05BF8135-2987-5E48-BEFB-26A406B6AD32}" destId="{DBB9E93B-F6A3-B848-B6BD-50E1228297FA}" srcOrd="2" destOrd="0" presId="urn:microsoft.com/office/officeart/2008/layout/LinedList"/>
    <dgm:cxn modelId="{344E2E29-E8BE-0444-A6D7-20FD6530AB00}" type="presParOf" srcId="{3F0790EF-0719-624D-988B-2F7894535D75}" destId="{2050EE3C-FCC5-F34F-927C-B9E9460E4937}" srcOrd="11" destOrd="0" presId="urn:microsoft.com/office/officeart/2008/layout/LinedList"/>
    <dgm:cxn modelId="{49A17572-A9C7-654C-B5CE-53B2013F11FA}" type="presParOf" srcId="{3F0790EF-0719-624D-988B-2F7894535D75}" destId="{FA455C10-03FE-8544-817E-E16717C8F757}" srcOrd="12" destOrd="0" presId="urn:microsoft.com/office/officeart/2008/layout/LinedList"/>
    <dgm:cxn modelId="{F27B80EB-D966-0549-90AE-2449D156392B}" type="presParOf" srcId="{3F0790EF-0719-624D-988B-2F7894535D75}" destId="{18260FCB-17C1-DA4B-8E43-288931A119D0}" srcOrd="13" destOrd="0" presId="urn:microsoft.com/office/officeart/2008/layout/LinedList"/>
    <dgm:cxn modelId="{C2D110B8-D911-714C-BA9E-7544A5548708}" type="presParOf" srcId="{18260FCB-17C1-DA4B-8E43-288931A119D0}" destId="{C0D763C5-E1C3-EF4A-9C04-64193745D117}" srcOrd="0" destOrd="0" presId="urn:microsoft.com/office/officeart/2008/layout/LinedList"/>
    <dgm:cxn modelId="{7BC0AC3B-6A37-8E4A-8199-94E2E949C480}" type="presParOf" srcId="{18260FCB-17C1-DA4B-8E43-288931A119D0}" destId="{355014D8-4390-2E43-9234-F81FAF8CC1FA}" srcOrd="1" destOrd="0" presId="urn:microsoft.com/office/officeart/2008/layout/LinedList"/>
    <dgm:cxn modelId="{05ECA5CC-020B-D34F-8ECE-4887FA2969AE}" type="presParOf" srcId="{18260FCB-17C1-DA4B-8E43-288931A119D0}" destId="{62ED0E60-7FBD-6C46-960C-D8397E367C0A}" srcOrd="2" destOrd="0" presId="urn:microsoft.com/office/officeart/2008/layout/LinedList"/>
    <dgm:cxn modelId="{07C02E96-95A2-424C-A055-3175511BF729}" type="presParOf" srcId="{3F0790EF-0719-624D-988B-2F7894535D75}" destId="{02D695C7-BF45-3247-8398-407C8F8336C3}" srcOrd="14" destOrd="0" presId="urn:microsoft.com/office/officeart/2008/layout/LinedList"/>
    <dgm:cxn modelId="{B833C89F-AFF8-B243-A855-25E94C807A77}" type="presParOf" srcId="{3F0790EF-0719-624D-988B-2F7894535D75}" destId="{F7B8A369-C1A8-8844-9273-CC0580117245}" srcOrd="15" destOrd="0" presId="urn:microsoft.com/office/officeart/2008/layout/LinedList"/>
    <dgm:cxn modelId="{682B0580-4383-544D-9F40-34273887F6DA}" type="presParOf" srcId="{3F0790EF-0719-624D-988B-2F7894535D75}" destId="{7A9C4685-48C5-664E-8121-1DB82ABB12FE}" srcOrd="16" destOrd="0" presId="urn:microsoft.com/office/officeart/2008/layout/LinedList"/>
    <dgm:cxn modelId="{FFD32B79-2202-E344-92FF-33EC06924700}" type="presParOf" srcId="{7A9C4685-48C5-664E-8121-1DB82ABB12FE}" destId="{1EEE3946-B524-3845-A732-2E7F5CE6F9F4}" srcOrd="0" destOrd="0" presId="urn:microsoft.com/office/officeart/2008/layout/LinedList"/>
    <dgm:cxn modelId="{B2182737-D9FE-D542-804D-98FEEC76F592}" type="presParOf" srcId="{7A9C4685-48C5-664E-8121-1DB82ABB12FE}" destId="{37281A6A-DFC9-7A41-92BD-5833CC696D20}" srcOrd="1" destOrd="0" presId="urn:microsoft.com/office/officeart/2008/layout/LinedList"/>
    <dgm:cxn modelId="{CF276EDB-7920-A346-BD6D-2810D71BA9AC}" type="presParOf" srcId="{7A9C4685-48C5-664E-8121-1DB82ABB12FE}" destId="{5C4C8646-9DD5-1A43-AE8C-85A494E38583}" srcOrd="2" destOrd="0" presId="urn:microsoft.com/office/officeart/2008/layout/LinedList"/>
    <dgm:cxn modelId="{369EDF22-EB56-2D40-B893-7CB6D81F0EF7}" type="presParOf" srcId="{3F0790EF-0719-624D-988B-2F7894535D75}" destId="{18FBB1DA-32B9-554A-B6A4-4B0B8196FCCB}" srcOrd="17" destOrd="0" presId="urn:microsoft.com/office/officeart/2008/layout/LinedList"/>
    <dgm:cxn modelId="{F697D459-CE83-C545-B089-7A460A73D743}" type="presParOf" srcId="{3F0790EF-0719-624D-988B-2F7894535D75}" destId="{DAEDA4A5-2014-F14D-849E-EAB15A721552}" srcOrd="18" destOrd="0" presId="urn:microsoft.com/office/officeart/2008/layout/LinedList"/>
    <dgm:cxn modelId="{6950FC15-09E9-2A49-B5E3-5D685AFCE35F}" type="presParOf" srcId="{3F0790EF-0719-624D-988B-2F7894535D75}" destId="{774873A7-4D01-E94E-967C-7F2ED913EC00}" srcOrd="19" destOrd="0" presId="urn:microsoft.com/office/officeart/2008/layout/LinedList"/>
    <dgm:cxn modelId="{4F2D089B-D751-9F44-813E-E4DD5788A5B1}" type="presParOf" srcId="{774873A7-4D01-E94E-967C-7F2ED913EC00}" destId="{DAB1F404-9F92-764E-8CE6-9B52E0A6895A}" srcOrd="0" destOrd="0" presId="urn:microsoft.com/office/officeart/2008/layout/LinedList"/>
    <dgm:cxn modelId="{8ACB01DC-16F5-D04E-A942-73DF3FB55852}" type="presParOf" srcId="{774873A7-4D01-E94E-967C-7F2ED913EC00}" destId="{4FE023C9-55E5-0A4D-BF5C-304A3CCE393F}" srcOrd="1" destOrd="0" presId="urn:microsoft.com/office/officeart/2008/layout/LinedList"/>
    <dgm:cxn modelId="{37A9C041-49BC-3F45-800B-89E620F828BD}" type="presParOf" srcId="{774873A7-4D01-E94E-967C-7F2ED913EC00}" destId="{807EC503-9E90-284E-836E-73E36B96D628}" srcOrd="2" destOrd="0" presId="urn:microsoft.com/office/officeart/2008/layout/LinedList"/>
    <dgm:cxn modelId="{FF32BEA8-DE39-6B4B-BA61-889E8AB4B8A2}" type="presParOf" srcId="{3F0790EF-0719-624D-988B-2F7894535D75}" destId="{51A00CEB-D75D-4D49-ABE0-89F391B97029}" srcOrd="20" destOrd="0" presId="urn:microsoft.com/office/officeart/2008/layout/LinedList"/>
    <dgm:cxn modelId="{C4C20D84-06C7-794C-A9B5-DF8AB6F594BA}" type="presParOf" srcId="{3F0790EF-0719-624D-988B-2F7894535D75}" destId="{F65C9853-70DE-D44E-B841-E5237C73DCC1}" srcOrd="2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8DFEEDC-644F-C14D-A0B0-06A565F6215C}"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CB88512A-D931-6C49-B86F-1BB4B13028E6}">
      <dgm:prSet/>
      <dgm:spPr/>
      <dgm:t>
        <a:bodyPr/>
        <a:lstStyle/>
        <a:p>
          <a:r>
            <a:rPr lang="en-US" baseline="0" dirty="0"/>
            <a:t>HIGH YIELD ROTATIONS</a:t>
          </a:r>
          <a:endParaRPr lang="en-CA" dirty="0"/>
        </a:p>
      </dgm:t>
    </dgm:pt>
    <dgm:pt modelId="{9937B8CB-B846-CC48-831E-82876C22E83C}" type="parTrans" cxnId="{579CC910-0ACA-B045-AB9E-C0EEA0481BE3}">
      <dgm:prSet/>
      <dgm:spPr/>
      <dgm:t>
        <a:bodyPr/>
        <a:lstStyle/>
        <a:p>
          <a:endParaRPr lang="en-US"/>
        </a:p>
      </dgm:t>
    </dgm:pt>
    <dgm:pt modelId="{3E74A59D-1BE2-1E4F-BC7B-A9E839EAD117}" type="sibTrans" cxnId="{579CC910-0ACA-B045-AB9E-C0EEA0481BE3}">
      <dgm:prSet/>
      <dgm:spPr/>
      <dgm:t>
        <a:bodyPr/>
        <a:lstStyle/>
        <a:p>
          <a:endParaRPr lang="en-US"/>
        </a:p>
      </dgm:t>
    </dgm:pt>
    <dgm:pt modelId="{F6E949FA-A39E-5444-95ED-A490DF148E65}">
      <dgm:prSet/>
      <dgm:spPr/>
      <dgm:t>
        <a:bodyPr/>
        <a:lstStyle/>
        <a:p>
          <a:r>
            <a:rPr lang="en-US" dirty="0"/>
            <a:t>Internal Medicine</a:t>
          </a:r>
          <a:endParaRPr lang="en-CA" dirty="0"/>
        </a:p>
      </dgm:t>
    </dgm:pt>
    <dgm:pt modelId="{828C0947-5B72-2F43-80ED-A71E98B10FAA}" type="parTrans" cxnId="{A7541205-F2AD-0242-BB9E-9DB6DAA168DD}">
      <dgm:prSet/>
      <dgm:spPr/>
      <dgm:t>
        <a:bodyPr/>
        <a:lstStyle/>
        <a:p>
          <a:endParaRPr lang="en-US"/>
        </a:p>
      </dgm:t>
    </dgm:pt>
    <dgm:pt modelId="{ED246061-9A7D-154C-A586-3DBFACF71D21}" type="sibTrans" cxnId="{A7541205-F2AD-0242-BB9E-9DB6DAA168DD}">
      <dgm:prSet/>
      <dgm:spPr/>
      <dgm:t>
        <a:bodyPr/>
        <a:lstStyle/>
        <a:p>
          <a:endParaRPr lang="en-US"/>
        </a:p>
      </dgm:t>
    </dgm:pt>
    <dgm:pt modelId="{16150721-F994-354C-900D-D5F18B7D7F2F}">
      <dgm:prSet/>
      <dgm:spPr/>
      <dgm:t>
        <a:bodyPr/>
        <a:lstStyle/>
        <a:p>
          <a:r>
            <a:rPr lang="en-US" dirty="0"/>
            <a:t>Neurology</a:t>
          </a:r>
          <a:endParaRPr lang="en-CA" dirty="0"/>
        </a:p>
      </dgm:t>
    </dgm:pt>
    <dgm:pt modelId="{E8B7FE6D-13B5-BD46-B8A0-00A1862A695F}" type="parTrans" cxnId="{3FAFBCC5-8966-B046-98E7-59F0F89828D2}">
      <dgm:prSet/>
      <dgm:spPr/>
      <dgm:t>
        <a:bodyPr/>
        <a:lstStyle/>
        <a:p>
          <a:endParaRPr lang="en-US"/>
        </a:p>
      </dgm:t>
    </dgm:pt>
    <dgm:pt modelId="{FBC529AC-825D-AB49-8E48-21515D0754D3}" type="sibTrans" cxnId="{3FAFBCC5-8966-B046-98E7-59F0F89828D2}">
      <dgm:prSet/>
      <dgm:spPr/>
      <dgm:t>
        <a:bodyPr/>
        <a:lstStyle/>
        <a:p>
          <a:endParaRPr lang="en-US"/>
        </a:p>
      </dgm:t>
    </dgm:pt>
    <dgm:pt modelId="{8B2B8612-666B-084C-BF06-CA48FD7057BC}">
      <dgm:prSet/>
      <dgm:spPr/>
      <dgm:t>
        <a:bodyPr/>
        <a:lstStyle/>
        <a:p>
          <a:r>
            <a:rPr lang="en-US"/>
            <a:t>Emergency Medicine</a:t>
          </a:r>
          <a:endParaRPr lang="en-CA"/>
        </a:p>
      </dgm:t>
    </dgm:pt>
    <dgm:pt modelId="{F028DEBC-914A-DD45-805A-D092F6AA1A80}" type="parTrans" cxnId="{8EE8135D-501B-6B4E-9207-9658964A9849}">
      <dgm:prSet/>
      <dgm:spPr/>
      <dgm:t>
        <a:bodyPr/>
        <a:lstStyle/>
        <a:p>
          <a:endParaRPr lang="en-US"/>
        </a:p>
      </dgm:t>
    </dgm:pt>
    <dgm:pt modelId="{6F7AE800-9DC2-E740-B5C3-5A06F1D9247A}" type="sibTrans" cxnId="{8EE8135D-501B-6B4E-9207-9658964A9849}">
      <dgm:prSet/>
      <dgm:spPr/>
      <dgm:t>
        <a:bodyPr/>
        <a:lstStyle/>
        <a:p>
          <a:endParaRPr lang="en-US"/>
        </a:p>
      </dgm:t>
    </dgm:pt>
    <dgm:pt modelId="{1FE399AE-F615-7043-A7DB-20E1537BCBDB}">
      <dgm:prSet/>
      <dgm:spPr/>
      <dgm:t>
        <a:bodyPr/>
        <a:lstStyle/>
        <a:p>
          <a:r>
            <a:rPr lang="en-US"/>
            <a:t>Family Medicine</a:t>
          </a:r>
          <a:endParaRPr lang="en-CA"/>
        </a:p>
      </dgm:t>
    </dgm:pt>
    <dgm:pt modelId="{D22A706B-1871-D04E-A9AC-41DA85EAF301}" type="parTrans" cxnId="{3090C3D3-DFBB-1F4A-98A5-9A542A42885F}">
      <dgm:prSet/>
      <dgm:spPr/>
      <dgm:t>
        <a:bodyPr/>
        <a:lstStyle/>
        <a:p>
          <a:endParaRPr lang="en-US"/>
        </a:p>
      </dgm:t>
    </dgm:pt>
    <dgm:pt modelId="{1779F4DF-8BB9-FA4C-91C7-80FC37D65183}" type="sibTrans" cxnId="{3090C3D3-DFBB-1F4A-98A5-9A542A42885F}">
      <dgm:prSet/>
      <dgm:spPr/>
      <dgm:t>
        <a:bodyPr/>
        <a:lstStyle/>
        <a:p>
          <a:endParaRPr lang="en-US"/>
        </a:p>
      </dgm:t>
    </dgm:pt>
    <dgm:pt modelId="{54D72E8D-A4C2-9143-8794-4014CD982572}">
      <dgm:prSet/>
      <dgm:spPr/>
      <dgm:t>
        <a:bodyPr/>
        <a:lstStyle/>
        <a:p>
          <a:r>
            <a:rPr lang="en-US"/>
            <a:t>Pediatric Neurology</a:t>
          </a:r>
          <a:endParaRPr lang="en-CA"/>
        </a:p>
      </dgm:t>
    </dgm:pt>
    <dgm:pt modelId="{43CDD7E2-5DDD-2D4F-B952-AA20AE768B05}" type="parTrans" cxnId="{7760EB8B-0ABB-2241-AEB5-CF7A0A67D9DA}">
      <dgm:prSet/>
      <dgm:spPr/>
      <dgm:t>
        <a:bodyPr/>
        <a:lstStyle/>
        <a:p>
          <a:endParaRPr lang="en-US"/>
        </a:p>
      </dgm:t>
    </dgm:pt>
    <dgm:pt modelId="{BB95BD9A-5380-8D48-8F59-AADB7F9E4DD9}" type="sibTrans" cxnId="{7760EB8B-0ABB-2241-AEB5-CF7A0A67D9DA}">
      <dgm:prSet/>
      <dgm:spPr/>
      <dgm:t>
        <a:bodyPr/>
        <a:lstStyle/>
        <a:p>
          <a:endParaRPr lang="en-US"/>
        </a:p>
      </dgm:t>
    </dgm:pt>
    <dgm:pt modelId="{BA0ED987-17AA-9041-99BB-F97DEF108DB4}">
      <dgm:prSet/>
      <dgm:spPr/>
      <dgm:t>
        <a:bodyPr/>
        <a:lstStyle/>
        <a:p>
          <a:r>
            <a:rPr lang="en-US"/>
            <a:t>Addictions</a:t>
          </a:r>
          <a:endParaRPr lang="en-CA"/>
        </a:p>
      </dgm:t>
    </dgm:pt>
    <dgm:pt modelId="{C3A9F6B8-8BF2-A745-B70B-F0A46727DED2}" type="parTrans" cxnId="{C68435FB-E45B-5C4E-A846-F6C292032080}">
      <dgm:prSet/>
      <dgm:spPr/>
      <dgm:t>
        <a:bodyPr/>
        <a:lstStyle/>
        <a:p>
          <a:endParaRPr lang="en-US"/>
        </a:p>
      </dgm:t>
    </dgm:pt>
    <dgm:pt modelId="{52733674-FED3-1F4E-B714-8BB5B6231E9C}" type="sibTrans" cxnId="{C68435FB-E45B-5C4E-A846-F6C292032080}">
      <dgm:prSet/>
      <dgm:spPr/>
      <dgm:t>
        <a:bodyPr/>
        <a:lstStyle/>
        <a:p>
          <a:endParaRPr lang="en-US"/>
        </a:p>
      </dgm:t>
    </dgm:pt>
    <dgm:pt modelId="{8C7E3878-4C79-AB4B-BC04-8636BA452505}">
      <dgm:prSet/>
      <dgm:spPr/>
      <dgm:t>
        <a:bodyPr/>
        <a:lstStyle/>
        <a:p>
          <a:r>
            <a:rPr lang="en-US"/>
            <a:t>ER Psychiatry</a:t>
          </a:r>
          <a:endParaRPr lang="en-CA"/>
        </a:p>
      </dgm:t>
    </dgm:pt>
    <dgm:pt modelId="{DBD3BE86-DF10-5C40-8178-3DCB4FF38C15}" type="parTrans" cxnId="{7C8B31C6-2E82-BB44-A505-6236C16FD13D}">
      <dgm:prSet/>
      <dgm:spPr/>
      <dgm:t>
        <a:bodyPr/>
        <a:lstStyle/>
        <a:p>
          <a:endParaRPr lang="en-US"/>
        </a:p>
      </dgm:t>
    </dgm:pt>
    <dgm:pt modelId="{A57A0884-2E6A-B24A-B54A-6B3FA54E2434}" type="sibTrans" cxnId="{7C8B31C6-2E82-BB44-A505-6236C16FD13D}">
      <dgm:prSet/>
      <dgm:spPr/>
      <dgm:t>
        <a:bodyPr/>
        <a:lstStyle/>
        <a:p>
          <a:endParaRPr lang="en-US"/>
        </a:p>
      </dgm:t>
    </dgm:pt>
    <dgm:pt modelId="{C582E7AC-0C36-494E-AF25-2C446E0831A6}">
      <dgm:prSet/>
      <dgm:spPr/>
      <dgm:t>
        <a:bodyPr/>
        <a:lstStyle/>
        <a:p>
          <a:r>
            <a:rPr lang="en-US"/>
            <a:t>Palliative</a:t>
          </a:r>
          <a:endParaRPr lang="en-CA"/>
        </a:p>
      </dgm:t>
    </dgm:pt>
    <dgm:pt modelId="{6A58CB34-5CFD-3049-A112-DE2AEAE665A2}" type="parTrans" cxnId="{61D10B55-EC44-6544-B1F8-59BCEB2B486E}">
      <dgm:prSet/>
      <dgm:spPr/>
      <dgm:t>
        <a:bodyPr/>
        <a:lstStyle/>
        <a:p>
          <a:endParaRPr lang="en-US"/>
        </a:p>
      </dgm:t>
    </dgm:pt>
    <dgm:pt modelId="{BD8F8B76-60F9-0E4B-9EF8-9E45EBAD50A7}" type="sibTrans" cxnId="{61D10B55-EC44-6544-B1F8-59BCEB2B486E}">
      <dgm:prSet/>
      <dgm:spPr/>
      <dgm:t>
        <a:bodyPr/>
        <a:lstStyle/>
        <a:p>
          <a:endParaRPr lang="en-US"/>
        </a:p>
      </dgm:t>
    </dgm:pt>
    <dgm:pt modelId="{909384D0-1B9B-944E-9189-E50930158D73}">
      <dgm:prSet/>
      <dgm:spPr/>
      <dgm:t>
        <a:bodyPr/>
        <a:lstStyle/>
        <a:p>
          <a:r>
            <a:rPr lang="en-US"/>
            <a:t>Adolescent Medicine</a:t>
          </a:r>
          <a:endParaRPr lang="en-CA"/>
        </a:p>
      </dgm:t>
    </dgm:pt>
    <dgm:pt modelId="{4C290CB8-D02C-5D47-9412-52A9CA42116F}" type="parTrans" cxnId="{7EB48B1E-3F08-9B4A-902D-AE42166A0A56}">
      <dgm:prSet/>
      <dgm:spPr/>
      <dgm:t>
        <a:bodyPr/>
        <a:lstStyle/>
        <a:p>
          <a:endParaRPr lang="en-US"/>
        </a:p>
      </dgm:t>
    </dgm:pt>
    <dgm:pt modelId="{E00230EF-EB03-8C46-9E9D-072D649B5E5F}" type="sibTrans" cxnId="{7EB48B1E-3F08-9B4A-902D-AE42166A0A56}">
      <dgm:prSet/>
      <dgm:spPr/>
      <dgm:t>
        <a:bodyPr/>
        <a:lstStyle/>
        <a:p>
          <a:endParaRPr lang="en-US"/>
        </a:p>
      </dgm:t>
    </dgm:pt>
    <dgm:pt modelId="{860C2A69-3522-E64E-9DAB-7DF79D04FEF7}">
      <dgm:prSet/>
      <dgm:spPr/>
      <dgm:t>
        <a:bodyPr/>
        <a:lstStyle/>
        <a:p>
          <a:r>
            <a:rPr lang="en-CA" dirty="0"/>
            <a:t>Medical Team IP</a:t>
          </a:r>
        </a:p>
      </dgm:t>
    </dgm:pt>
    <dgm:pt modelId="{C2A2465A-21A4-944B-ACFA-D6104EBD1E05}" type="parTrans" cxnId="{5778362F-069F-714F-A553-D54B7D419925}">
      <dgm:prSet/>
      <dgm:spPr/>
      <dgm:t>
        <a:bodyPr/>
        <a:lstStyle/>
        <a:p>
          <a:endParaRPr lang="en-US"/>
        </a:p>
      </dgm:t>
    </dgm:pt>
    <dgm:pt modelId="{93A0BACD-43F1-8045-82ED-E29D3DD65FDC}" type="sibTrans" cxnId="{5778362F-069F-714F-A553-D54B7D419925}">
      <dgm:prSet/>
      <dgm:spPr/>
      <dgm:t>
        <a:bodyPr/>
        <a:lstStyle/>
        <a:p>
          <a:endParaRPr lang="en-US"/>
        </a:p>
      </dgm:t>
    </dgm:pt>
    <dgm:pt modelId="{B2809EAE-5484-2C40-B7BF-6D7CA1FBDB71}" type="pres">
      <dgm:prSet presAssocID="{58DFEEDC-644F-C14D-A0B0-06A565F6215C}" presName="linearFlow" presStyleCnt="0">
        <dgm:presLayoutVars>
          <dgm:dir/>
          <dgm:resizeHandles val="exact"/>
        </dgm:presLayoutVars>
      </dgm:prSet>
      <dgm:spPr/>
    </dgm:pt>
    <dgm:pt modelId="{3C23D537-074F-CF44-AC2C-C39CFFE127F0}" type="pres">
      <dgm:prSet presAssocID="{CB88512A-D931-6C49-B86F-1BB4B13028E6}" presName="composite" presStyleCnt="0"/>
      <dgm:spPr/>
    </dgm:pt>
    <dgm:pt modelId="{6A2C59CE-C65F-AA4B-8BE3-0C9DBDCFC6FC}" type="pres">
      <dgm:prSet presAssocID="{CB88512A-D931-6C49-B86F-1BB4B13028E6}" presName="imgShp" presStyleLbl="fgImgPlace1"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l="-27000" r="-27000"/>
          </a:stretch>
        </a:blipFill>
      </dgm:spPr>
    </dgm:pt>
    <dgm:pt modelId="{1A48D921-F23F-FA46-B762-50EA48D14DDF}" type="pres">
      <dgm:prSet presAssocID="{CB88512A-D931-6C49-B86F-1BB4B13028E6}" presName="txShp" presStyleLbl="node1" presStyleIdx="0" presStyleCnt="1" custScaleX="115075" custScaleY="210102">
        <dgm:presLayoutVars>
          <dgm:bulletEnabled val="1"/>
        </dgm:presLayoutVars>
      </dgm:prSet>
      <dgm:spPr/>
    </dgm:pt>
  </dgm:ptLst>
  <dgm:cxnLst>
    <dgm:cxn modelId="{A7541205-F2AD-0242-BB9E-9DB6DAA168DD}" srcId="{CB88512A-D931-6C49-B86F-1BB4B13028E6}" destId="{F6E949FA-A39E-5444-95ED-A490DF148E65}" srcOrd="0" destOrd="0" parTransId="{828C0947-5B72-2F43-80ED-A71E98B10FAA}" sibTransId="{ED246061-9A7D-154C-A586-3DBFACF71D21}"/>
    <dgm:cxn modelId="{579CC910-0ACA-B045-AB9E-C0EEA0481BE3}" srcId="{58DFEEDC-644F-C14D-A0B0-06A565F6215C}" destId="{CB88512A-D931-6C49-B86F-1BB4B13028E6}" srcOrd="0" destOrd="0" parTransId="{9937B8CB-B846-CC48-831E-82876C22E83C}" sibTransId="{3E74A59D-1BE2-1E4F-BC7B-A9E839EAD117}"/>
    <dgm:cxn modelId="{39410818-2BAE-8B4F-81EB-97951E8DF0EF}" type="presOf" srcId="{CB88512A-D931-6C49-B86F-1BB4B13028E6}" destId="{1A48D921-F23F-FA46-B762-50EA48D14DDF}" srcOrd="0" destOrd="0" presId="urn:microsoft.com/office/officeart/2005/8/layout/vList3"/>
    <dgm:cxn modelId="{7EB48B1E-3F08-9B4A-902D-AE42166A0A56}" srcId="{CB88512A-D931-6C49-B86F-1BB4B13028E6}" destId="{909384D0-1B9B-944E-9189-E50930158D73}" srcOrd="9" destOrd="0" parTransId="{4C290CB8-D02C-5D47-9412-52A9CA42116F}" sibTransId="{E00230EF-EB03-8C46-9E9D-072D649B5E5F}"/>
    <dgm:cxn modelId="{709C1D25-0BA8-384F-8CC2-48C05DDFD7A0}" type="presOf" srcId="{54D72E8D-A4C2-9143-8794-4014CD982572}" destId="{1A48D921-F23F-FA46-B762-50EA48D14DDF}" srcOrd="0" destOrd="6" presId="urn:microsoft.com/office/officeart/2005/8/layout/vList3"/>
    <dgm:cxn modelId="{5778362F-069F-714F-A553-D54B7D419925}" srcId="{CB88512A-D931-6C49-B86F-1BB4B13028E6}" destId="{860C2A69-3522-E64E-9DAB-7DF79D04FEF7}" srcOrd="1" destOrd="0" parTransId="{C2A2465A-21A4-944B-ACFA-D6104EBD1E05}" sibTransId="{93A0BACD-43F1-8045-82ED-E29D3DD65FDC}"/>
    <dgm:cxn modelId="{96FF7133-A381-9743-902D-C0F4BFADFF8D}" type="presOf" srcId="{C582E7AC-0C36-494E-AF25-2C446E0831A6}" destId="{1A48D921-F23F-FA46-B762-50EA48D14DDF}" srcOrd="0" destOrd="9" presId="urn:microsoft.com/office/officeart/2005/8/layout/vList3"/>
    <dgm:cxn modelId="{00DB1844-67C1-C840-AFA4-7742B39DCA28}" type="presOf" srcId="{8C7E3878-4C79-AB4B-BC04-8636BA452505}" destId="{1A48D921-F23F-FA46-B762-50EA48D14DDF}" srcOrd="0" destOrd="8" presId="urn:microsoft.com/office/officeart/2005/8/layout/vList3"/>
    <dgm:cxn modelId="{9F36794F-3E15-C74D-A410-9B958B057DC6}" type="presOf" srcId="{F6E949FA-A39E-5444-95ED-A490DF148E65}" destId="{1A48D921-F23F-FA46-B762-50EA48D14DDF}" srcOrd="0" destOrd="1" presId="urn:microsoft.com/office/officeart/2005/8/layout/vList3"/>
    <dgm:cxn modelId="{BCCDA84F-2AA0-E446-94D5-59C32D059EF2}" type="presOf" srcId="{1FE399AE-F615-7043-A7DB-20E1537BCBDB}" destId="{1A48D921-F23F-FA46-B762-50EA48D14DDF}" srcOrd="0" destOrd="5" presId="urn:microsoft.com/office/officeart/2005/8/layout/vList3"/>
    <dgm:cxn modelId="{61D10B55-EC44-6544-B1F8-59BCEB2B486E}" srcId="{CB88512A-D931-6C49-B86F-1BB4B13028E6}" destId="{C582E7AC-0C36-494E-AF25-2C446E0831A6}" srcOrd="8" destOrd="0" parTransId="{6A58CB34-5CFD-3049-A112-DE2AEAE665A2}" sibTransId="{BD8F8B76-60F9-0E4B-9EF8-9E45EBAD50A7}"/>
    <dgm:cxn modelId="{8EE8135D-501B-6B4E-9207-9658964A9849}" srcId="{CB88512A-D931-6C49-B86F-1BB4B13028E6}" destId="{8B2B8612-666B-084C-BF06-CA48FD7057BC}" srcOrd="3" destOrd="0" parTransId="{F028DEBC-914A-DD45-805A-D092F6AA1A80}" sibTransId="{6F7AE800-9DC2-E740-B5C3-5A06F1D9247A}"/>
    <dgm:cxn modelId="{BA855D66-67FD-DB44-B1A2-3A8268CA6702}" type="presOf" srcId="{860C2A69-3522-E64E-9DAB-7DF79D04FEF7}" destId="{1A48D921-F23F-FA46-B762-50EA48D14DDF}" srcOrd="0" destOrd="2" presId="urn:microsoft.com/office/officeart/2005/8/layout/vList3"/>
    <dgm:cxn modelId="{0132ED71-F5F3-BE4E-96B0-B498933A3142}" type="presOf" srcId="{8B2B8612-666B-084C-BF06-CA48FD7057BC}" destId="{1A48D921-F23F-FA46-B762-50EA48D14DDF}" srcOrd="0" destOrd="4" presId="urn:microsoft.com/office/officeart/2005/8/layout/vList3"/>
    <dgm:cxn modelId="{C5308374-DEB9-B045-B05A-C3071B6D6087}" type="presOf" srcId="{16150721-F994-354C-900D-D5F18B7D7F2F}" destId="{1A48D921-F23F-FA46-B762-50EA48D14DDF}" srcOrd="0" destOrd="3" presId="urn:microsoft.com/office/officeart/2005/8/layout/vList3"/>
    <dgm:cxn modelId="{7760EB8B-0ABB-2241-AEB5-CF7A0A67D9DA}" srcId="{CB88512A-D931-6C49-B86F-1BB4B13028E6}" destId="{54D72E8D-A4C2-9143-8794-4014CD982572}" srcOrd="5" destOrd="0" parTransId="{43CDD7E2-5DDD-2D4F-B952-AA20AE768B05}" sibTransId="{BB95BD9A-5380-8D48-8F59-AADB7F9E4DD9}"/>
    <dgm:cxn modelId="{9A159EA5-1665-1349-97A1-2FD12615E500}" type="presOf" srcId="{909384D0-1B9B-944E-9189-E50930158D73}" destId="{1A48D921-F23F-FA46-B762-50EA48D14DDF}" srcOrd="0" destOrd="10" presId="urn:microsoft.com/office/officeart/2005/8/layout/vList3"/>
    <dgm:cxn modelId="{C1D47CC5-9DF0-9A47-90F5-73195B02B279}" type="presOf" srcId="{BA0ED987-17AA-9041-99BB-F97DEF108DB4}" destId="{1A48D921-F23F-FA46-B762-50EA48D14DDF}" srcOrd="0" destOrd="7" presId="urn:microsoft.com/office/officeart/2005/8/layout/vList3"/>
    <dgm:cxn modelId="{3FAFBCC5-8966-B046-98E7-59F0F89828D2}" srcId="{CB88512A-D931-6C49-B86F-1BB4B13028E6}" destId="{16150721-F994-354C-900D-D5F18B7D7F2F}" srcOrd="2" destOrd="0" parTransId="{E8B7FE6D-13B5-BD46-B8A0-00A1862A695F}" sibTransId="{FBC529AC-825D-AB49-8E48-21515D0754D3}"/>
    <dgm:cxn modelId="{7C8B31C6-2E82-BB44-A505-6236C16FD13D}" srcId="{CB88512A-D931-6C49-B86F-1BB4B13028E6}" destId="{8C7E3878-4C79-AB4B-BC04-8636BA452505}" srcOrd="7" destOrd="0" parTransId="{DBD3BE86-DF10-5C40-8178-3DCB4FF38C15}" sibTransId="{A57A0884-2E6A-B24A-B54A-6B3FA54E2434}"/>
    <dgm:cxn modelId="{3090C3D3-DFBB-1F4A-98A5-9A542A42885F}" srcId="{CB88512A-D931-6C49-B86F-1BB4B13028E6}" destId="{1FE399AE-F615-7043-A7DB-20E1537BCBDB}" srcOrd="4" destOrd="0" parTransId="{D22A706B-1871-D04E-A9AC-41DA85EAF301}" sibTransId="{1779F4DF-8BB9-FA4C-91C7-80FC37D65183}"/>
    <dgm:cxn modelId="{E58E9BDB-6320-6D46-AEF4-A84D0AD60C4F}" type="presOf" srcId="{58DFEEDC-644F-C14D-A0B0-06A565F6215C}" destId="{B2809EAE-5484-2C40-B7BF-6D7CA1FBDB71}" srcOrd="0" destOrd="0" presId="urn:microsoft.com/office/officeart/2005/8/layout/vList3"/>
    <dgm:cxn modelId="{C68435FB-E45B-5C4E-A846-F6C292032080}" srcId="{CB88512A-D931-6C49-B86F-1BB4B13028E6}" destId="{BA0ED987-17AA-9041-99BB-F97DEF108DB4}" srcOrd="6" destOrd="0" parTransId="{C3A9F6B8-8BF2-A745-B70B-F0A46727DED2}" sibTransId="{52733674-FED3-1F4E-B714-8BB5B6231E9C}"/>
    <dgm:cxn modelId="{8860209F-C06E-0941-A828-4979CCF5C89F}" type="presParOf" srcId="{B2809EAE-5484-2C40-B7BF-6D7CA1FBDB71}" destId="{3C23D537-074F-CF44-AC2C-C39CFFE127F0}" srcOrd="0" destOrd="0" presId="urn:microsoft.com/office/officeart/2005/8/layout/vList3"/>
    <dgm:cxn modelId="{D058003D-4245-3643-BBC1-15EF1F9BC133}" type="presParOf" srcId="{3C23D537-074F-CF44-AC2C-C39CFFE127F0}" destId="{6A2C59CE-C65F-AA4B-8BE3-0C9DBDCFC6FC}" srcOrd="0" destOrd="0" presId="urn:microsoft.com/office/officeart/2005/8/layout/vList3"/>
    <dgm:cxn modelId="{493C3B26-D2BB-0E46-93F0-A24A5BF3028A}" type="presParOf" srcId="{3C23D537-074F-CF44-AC2C-C39CFFE127F0}" destId="{1A48D921-F23F-FA46-B762-50EA48D14DDF}"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AB4A384-050E-D043-AE3C-683CA88E0CC9}"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730BF756-B2F9-2645-9D65-166CDB095D74}">
      <dgm:prSet/>
      <dgm:spPr/>
      <dgm:t>
        <a:bodyPr/>
        <a:lstStyle/>
        <a:p>
          <a:r>
            <a:rPr lang="en-US" dirty="0"/>
            <a:t>6 Observations of Achievement</a:t>
          </a:r>
          <a:endParaRPr lang="en-CA" dirty="0"/>
        </a:p>
      </dgm:t>
    </dgm:pt>
    <dgm:pt modelId="{55A02569-AF67-144A-A6BF-016BA3BAAE89}" type="parTrans" cxnId="{E61D3E1E-6CAF-DE47-8A35-EE5E5CDA237C}">
      <dgm:prSet/>
      <dgm:spPr/>
      <dgm:t>
        <a:bodyPr/>
        <a:lstStyle/>
        <a:p>
          <a:endParaRPr lang="en-US"/>
        </a:p>
      </dgm:t>
    </dgm:pt>
    <dgm:pt modelId="{59809B1F-4235-5B49-84C7-F0F592AC1664}" type="sibTrans" cxnId="{E61D3E1E-6CAF-DE47-8A35-EE5E5CDA237C}">
      <dgm:prSet/>
      <dgm:spPr/>
      <dgm:t>
        <a:bodyPr/>
        <a:lstStyle/>
        <a:p>
          <a:endParaRPr lang="en-US"/>
        </a:p>
      </dgm:t>
    </dgm:pt>
    <dgm:pt modelId="{DD543F5F-B573-5149-BC8C-F36BB2EABE17}">
      <dgm:prSet/>
      <dgm:spPr/>
      <dgm:t>
        <a:bodyPr/>
        <a:lstStyle/>
        <a:p>
          <a:r>
            <a:rPr lang="en-US"/>
            <a:t>At least:</a:t>
          </a:r>
          <a:endParaRPr lang="en-CA"/>
        </a:p>
      </dgm:t>
    </dgm:pt>
    <dgm:pt modelId="{734E1E47-D667-484E-8608-04029AB3C49F}" type="parTrans" cxnId="{D7E023BA-2711-DC44-8EC8-F9394A500A81}">
      <dgm:prSet/>
      <dgm:spPr/>
      <dgm:t>
        <a:bodyPr/>
        <a:lstStyle/>
        <a:p>
          <a:endParaRPr lang="en-US"/>
        </a:p>
      </dgm:t>
    </dgm:pt>
    <dgm:pt modelId="{DF212AB3-050D-3E4C-9222-947458A6A7CF}" type="sibTrans" cxnId="{D7E023BA-2711-DC44-8EC8-F9394A500A81}">
      <dgm:prSet/>
      <dgm:spPr/>
      <dgm:t>
        <a:bodyPr/>
        <a:lstStyle/>
        <a:p>
          <a:endParaRPr lang="en-US"/>
        </a:p>
      </dgm:t>
    </dgm:pt>
    <dgm:pt modelId="{547D01E3-CBFF-5E43-9241-8E2FA27456E1}">
      <dgm:prSet/>
      <dgm:spPr/>
      <dgm:t>
        <a:bodyPr/>
        <a:lstStyle/>
        <a:p>
          <a:r>
            <a:rPr lang="en-US" baseline="0" dirty="0"/>
            <a:t>1 Emergency Setting</a:t>
          </a:r>
          <a:endParaRPr lang="en-CA" dirty="0"/>
        </a:p>
      </dgm:t>
    </dgm:pt>
    <dgm:pt modelId="{CBCDC5C2-F9AF-8946-A9A8-2D7748A20553}" type="parTrans" cxnId="{4C611E7D-498E-AF4B-AA3A-A048F00264DD}">
      <dgm:prSet/>
      <dgm:spPr/>
      <dgm:t>
        <a:bodyPr/>
        <a:lstStyle/>
        <a:p>
          <a:endParaRPr lang="en-US"/>
        </a:p>
      </dgm:t>
    </dgm:pt>
    <dgm:pt modelId="{3791F9B0-F93D-5549-B50F-BFCED7E45FC0}" type="sibTrans" cxnId="{4C611E7D-498E-AF4B-AA3A-A048F00264DD}">
      <dgm:prSet/>
      <dgm:spPr/>
      <dgm:t>
        <a:bodyPr/>
        <a:lstStyle/>
        <a:p>
          <a:endParaRPr lang="en-US"/>
        </a:p>
      </dgm:t>
    </dgm:pt>
    <dgm:pt modelId="{9972E1F7-C9A9-F34A-B75D-846113C90825}">
      <dgm:prSet/>
      <dgm:spPr/>
      <dgm:t>
        <a:bodyPr/>
        <a:lstStyle/>
        <a:p>
          <a:r>
            <a:rPr lang="en-US" baseline="0" dirty="0"/>
            <a:t>2 Inpatient Settings</a:t>
          </a:r>
          <a:endParaRPr lang="en-CA" dirty="0"/>
        </a:p>
      </dgm:t>
    </dgm:pt>
    <dgm:pt modelId="{8618C6C0-B80B-6449-8F43-D2E5FCA02C3A}" type="parTrans" cxnId="{74F3B17E-98DA-F546-BFE9-433ED3AE70F0}">
      <dgm:prSet/>
      <dgm:spPr/>
      <dgm:t>
        <a:bodyPr/>
        <a:lstStyle/>
        <a:p>
          <a:endParaRPr lang="en-US"/>
        </a:p>
      </dgm:t>
    </dgm:pt>
    <dgm:pt modelId="{AE1F5BC8-6087-2B45-90BB-323A885A8524}" type="sibTrans" cxnId="{74F3B17E-98DA-F546-BFE9-433ED3AE70F0}">
      <dgm:prSet/>
      <dgm:spPr/>
      <dgm:t>
        <a:bodyPr/>
        <a:lstStyle/>
        <a:p>
          <a:endParaRPr lang="en-US"/>
        </a:p>
      </dgm:t>
    </dgm:pt>
    <dgm:pt modelId="{7ADEE420-91B9-F249-A545-42E783BF69AE}">
      <dgm:prSet/>
      <dgm:spPr/>
      <dgm:t>
        <a:bodyPr/>
        <a:lstStyle/>
        <a:p>
          <a:r>
            <a:rPr lang="en-US" baseline="0" dirty="0"/>
            <a:t>2 Outpatient Settings</a:t>
          </a:r>
          <a:endParaRPr lang="en-CA" dirty="0"/>
        </a:p>
      </dgm:t>
    </dgm:pt>
    <dgm:pt modelId="{53EB1051-F3D0-064D-95C8-4330DF9E0A4B}" type="parTrans" cxnId="{F2F5EA7F-BB39-6A40-AA5C-48C0EE7C95A7}">
      <dgm:prSet/>
      <dgm:spPr/>
      <dgm:t>
        <a:bodyPr/>
        <a:lstStyle/>
        <a:p>
          <a:endParaRPr lang="en-US"/>
        </a:p>
      </dgm:t>
    </dgm:pt>
    <dgm:pt modelId="{5055015D-5531-D847-9037-CFDDAA0B5950}" type="sibTrans" cxnId="{F2F5EA7F-BB39-6A40-AA5C-48C0EE7C95A7}">
      <dgm:prSet/>
      <dgm:spPr/>
      <dgm:t>
        <a:bodyPr/>
        <a:lstStyle/>
        <a:p>
          <a:endParaRPr lang="en-US"/>
        </a:p>
      </dgm:t>
    </dgm:pt>
    <dgm:pt modelId="{D3378FFA-B280-754D-877D-96602F47535D}">
      <dgm:prSet/>
      <dgm:spPr/>
      <dgm:t>
        <a:bodyPr/>
        <a:lstStyle/>
        <a:p>
          <a:r>
            <a:rPr lang="en-US" baseline="0" dirty="0"/>
            <a:t>3 Different Case Types</a:t>
          </a:r>
          <a:endParaRPr lang="en-CA" dirty="0"/>
        </a:p>
      </dgm:t>
    </dgm:pt>
    <dgm:pt modelId="{CD9AA3E6-20FD-F948-B3EB-5F9C8C02C0E6}" type="parTrans" cxnId="{5239CEAD-013F-354A-95FE-C7A57EB62361}">
      <dgm:prSet/>
      <dgm:spPr/>
      <dgm:t>
        <a:bodyPr/>
        <a:lstStyle/>
        <a:p>
          <a:endParaRPr lang="en-US"/>
        </a:p>
      </dgm:t>
    </dgm:pt>
    <dgm:pt modelId="{07A1960C-466E-3640-A686-D62CBD3C40B6}" type="sibTrans" cxnId="{5239CEAD-013F-354A-95FE-C7A57EB62361}">
      <dgm:prSet/>
      <dgm:spPr/>
      <dgm:t>
        <a:bodyPr/>
        <a:lstStyle/>
        <a:p>
          <a:endParaRPr lang="en-US"/>
        </a:p>
      </dgm:t>
    </dgm:pt>
    <dgm:pt modelId="{66A71530-D2BC-BC4D-89FB-FBB34DAEA851}">
      <dgm:prSet/>
      <dgm:spPr/>
      <dgm:t>
        <a:bodyPr/>
        <a:lstStyle/>
        <a:p>
          <a:r>
            <a:rPr lang="en-US" baseline="0" dirty="0"/>
            <a:t>2 by Psychiatrist Observer</a:t>
          </a:r>
          <a:endParaRPr lang="en-CA" dirty="0"/>
        </a:p>
      </dgm:t>
    </dgm:pt>
    <dgm:pt modelId="{856C8235-2469-DB4B-9CD6-17686F21B168}" type="parTrans" cxnId="{0CAAAE80-D5E6-2746-AE22-51C95E648E65}">
      <dgm:prSet/>
      <dgm:spPr/>
      <dgm:t>
        <a:bodyPr/>
        <a:lstStyle/>
        <a:p>
          <a:endParaRPr lang="en-US"/>
        </a:p>
      </dgm:t>
    </dgm:pt>
    <dgm:pt modelId="{B55357DB-0293-B242-AB13-DCE24226B112}" type="sibTrans" cxnId="{0CAAAE80-D5E6-2746-AE22-51C95E648E65}">
      <dgm:prSet/>
      <dgm:spPr/>
      <dgm:t>
        <a:bodyPr/>
        <a:lstStyle/>
        <a:p>
          <a:endParaRPr lang="en-US"/>
        </a:p>
      </dgm:t>
    </dgm:pt>
    <dgm:pt modelId="{02A3E2B4-C7ED-8149-8E14-24DBB30660AD}">
      <dgm:prSet/>
      <dgm:spPr/>
      <dgm:t>
        <a:bodyPr/>
        <a:lstStyle/>
        <a:p>
          <a:r>
            <a:rPr lang="en-US" baseline="0" dirty="0"/>
            <a:t>3 Different Observers</a:t>
          </a:r>
          <a:endParaRPr lang="en-CA" dirty="0"/>
        </a:p>
      </dgm:t>
    </dgm:pt>
    <dgm:pt modelId="{9774B1E9-B59D-4049-B70F-BB84C5AD02AD}" type="parTrans" cxnId="{10ADBB21-1537-D24D-BB1C-7A9B27CA96E3}">
      <dgm:prSet/>
      <dgm:spPr/>
      <dgm:t>
        <a:bodyPr/>
        <a:lstStyle/>
        <a:p>
          <a:endParaRPr lang="en-US"/>
        </a:p>
      </dgm:t>
    </dgm:pt>
    <dgm:pt modelId="{91A7254F-5A99-8C45-8176-DA0A681EF0A8}" type="sibTrans" cxnId="{10ADBB21-1537-D24D-BB1C-7A9B27CA96E3}">
      <dgm:prSet/>
      <dgm:spPr/>
      <dgm:t>
        <a:bodyPr/>
        <a:lstStyle/>
        <a:p>
          <a:endParaRPr lang="en-US"/>
        </a:p>
      </dgm:t>
    </dgm:pt>
    <dgm:pt modelId="{A151F570-747A-4946-98F6-5E757C1489B3}">
      <dgm:prSet/>
      <dgm:spPr/>
      <dgm:t>
        <a:bodyPr/>
        <a:lstStyle/>
        <a:p>
          <a:r>
            <a:rPr lang="en-US"/>
            <a:t>At most:</a:t>
          </a:r>
          <a:endParaRPr lang="en-CA"/>
        </a:p>
      </dgm:t>
    </dgm:pt>
    <dgm:pt modelId="{2C645383-2177-3346-93C2-E354B1042833}" type="parTrans" cxnId="{24B96D89-1C9D-544F-A8C8-402DE52EF96E}">
      <dgm:prSet/>
      <dgm:spPr/>
      <dgm:t>
        <a:bodyPr/>
        <a:lstStyle/>
        <a:p>
          <a:endParaRPr lang="en-US"/>
        </a:p>
      </dgm:t>
    </dgm:pt>
    <dgm:pt modelId="{7D2C9BC7-FBB6-0841-B8AC-93A43BF7A409}" type="sibTrans" cxnId="{24B96D89-1C9D-544F-A8C8-402DE52EF96E}">
      <dgm:prSet/>
      <dgm:spPr/>
      <dgm:t>
        <a:bodyPr/>
        <a:lstStyle/>
        <a:p>
          <a:endParaRPr lang="en-US"/>
        </a:p>
      </dgm:t>
    </dgm:pt>
    <dgm:pt modelId="{E6CCDBD3-98B9-F342-8285-CE8D0DFE806A}">
      <dgm:prSet/>
      <dgm:spPr/>
      <dgm:t>
        <a:bodyPr/>
        <a:lstStyle/>
        <a:p>
          <a:r>
            <a:rPr lang="en-US" baseline="0" dirty="0"/>
            <a:t>2 Child/Adolescent Patients</a:t>
          </a:r>
          <a:endParaRPr lang="en-CA" dirty="0"/>
        </a:p>
      </dgm:t>
    </dgm:pt>
    <dgm:pt modelId="{1DF56C00-F5CA-8B4D-A2D2-BDC1E72C4865}" type="parTrans" cxnId="{C7AD81FE-54A3-6346-A13A-3C5D72D03800}">
      <dgm:prSet/>
      <dgm:spPr/>
      <dgm:t>
        <a:bodyPr/>
        <a:lstStyle/>
        <a:p>
          <a:endParaRPr lang="en-US"/>
        </a:p>
      </dgm:t>
    </dgm:pt>
    <dgm:pt modelId="{D77FBBE9-C5FE-0C42-80DA-14C8C2416220}" type="sibTrans" cxnId="{C7AD81FE-54A3-6346-A13A-3C5D72D03800}">
      <dgm:prSet/>
      <dgm:spPr/>
      <dgm:t>
        <a:bodyPr/>
        <a:lstStyle/>
        <a:p>
          <a:endParaRPr lang="en-US"/>
        </a:p>
      </dgm:t>
    </dgm:pt>
    <dgm:pt modelId="{397C8B8E-360D-D943-A931-0F5F8903060E}">
      <dgm:prSet/>
      <dgm:spPr/>
      <dgm:t>
        <a:bodyPr/>
        <a:lstStyle/>
        <a:p>
          <a:r>
            <a:rPr lang="en-US" baseline="0" dirty="0"/>
            <a:t>2 Older Adult patients</a:t>
          </a:r>
          <a:endParaRPr lang="en-CA" dirty="0"/>
        </a:p>
      </dgm:t>
    </dgm:pt>
    <dgm:pt modelId="{56788B28-EAFC-EE45-A3C1-8A9CFA2892B5}" type="parTrans" cxnId="{D86168E7-530B-1F49-8385-EE9714987AAD}">
      <dgm:prSet/>
      <dgm:spPr/>
      <dgm:t>
        <a:bodyPr/>
        <a:lstStyle/>
        <a:p>
          <a:endParaRPr lang="en-US"/>
        </a:p>
      </dgm:t>
    </dgm:pt>
    <dgm:pt modelId="{B1546243-2876-EB4D-8453-80BEA259A9DA}" type="sibTrans" cxnId="{D86168E7-530B-1F49-8385-EE9714987AAD}">
      <dgm:prSet/>
      <dgm:spPr/>
      <dgm:t>
        <a:bodyPr/>
        <a:lstStyle/>
        <a:p>
          <a:endParaRPr lang="en-US"/>
        </a:p>
      </dgm:t>
    </dgm:pt>
    <dgm:pt modelId="{5361BBB9-05FA-8243-A36A-94F926B9D732}" type="pres">
      <dgm:prSet presAssocID="{4AB4A384-050E-D043-AE3C-683CA88E0CC9}" presName="vert0" presStyleCnt="0">
        <dgm:presLayoutVars>
          <dgm:dir/>
          <dgm:animOne val="branch"/>
          <dgm:animLvl val="lvl"/>
        </dgm:presLayoutVars>
      </dgm:prSet>
      <dgm:spPr/>
    </dgm:pt>
    <dgm:pt modelId="{4A3D3FF7-5466-2346-8A9D-91BF4DD39829}" type="pres">
      <dgm:prSet presAssocID="{730BF756-B2F9-2645-9D65-166CDB095D74}" presName="thickLine" presStyleLbl="alignNode1" presStyleIdx="0" presStyleCnt="3"/>
      <dgm:spPr/>
    </dgm:pt>
    <dgm:pt modelId="{3C98D46C-99B4-8B4F-B191-E0A4C243D8F2}" type="pres">
      <dgm:prSet presAssocID="{730BF756-B2F9-2645-9D65-166CDB095D74}" presName="horz1" presStyleCnt="0"/>
      <dgm:spPr/>
    </dgm:pt>
    <dgm:pt modelId="{5C76EDE9-5071-7040-864A-435AAE6E9B76}" type="pres">
      <dgm:prSet presAssocID="{730BF756-B2F9-2645-9D65-166CDB095D74}" presName="tx1" presStyleLbl="revTx" presStyleIdx="0" presStyleCnt="11" custScaleX="500000" custScaleY="26309"/>
      <dgm:spPr/>
    </dgm:pt>
    <dgm:pt modelId="{3FDB2E1A-84F8-AB4C-9DD0-4492A948341D}" type="pres">
      <dgm:prSet presAssocID="{730BF756-B2F9-2645-9D65-166CDB095D74}" presName="vert1" presStyleCnt="0"/>
      <dgm:spPr/>
    </dgm:pt>
    <dgm:pt modelId="{572BD668-4873-2B4B-BA2D-BDD6DF539379}" type="pres">
      <dgm:prSet presAssocID="{DD543F5F-B573-5149-BC8C-F36BB2EABE17}" presName="thickLine" presStyleLbl="alignNode1" presStyleIdx="1" presStyleCnt="3"/>
      <dgm:spPr/>
    </dgm:pt>
    <dgm:pt modelId="{608BADA3-B815-F041-8844-FAACF3EEA6EC}" type="pres">
      <dgm:prSet presAssocID="{DD543F5F-B573-5149-BC8C-F36BB2EABE17}" presName="horz1" presStyleCnt="0"/>
      <dgm:spPr/>
    </dgm:pt>
    <dgm:pt modelId="{6CDF59BB-9B72-E24D-B144-72C1EC9B955A}" type="pres">
      <dgm:prSet presAssocID="{DD543F5F-B573-5149-BC8C-F36BB2EABE17}" presName="tx1" presStyleLbl="revTx" presStyleIdx="1" presStyleCnt="11"/>
      <dgm:spPr/>
    </dgm:pt>
    <dgm:pt modelId="{620D7D67-BE83-FC47-B1B7-09563357F90E}" type="pres">
      <dgm:prSet presAssocID="{DD543F5F-B573-5149-BC8C-F36BB2EABE17}" presName="vert1" presStyleCnt="0"/>
      <dgm:spPr/>
    </dgm:pt>
    <dgm:pt modelId="{ED490E48-7208-4D49-AA02-788A1EF91F03}" type="pres">
      <dgm:prSet presAssocID="{547D01E3-CBFF-5E43-9241-8E2FA27456E1}" presName="vertSpace2a" presStyleCnt="0"/>
      <dgm:spPr/>
    </dgm:pt>
    <dgm:pt modelId="{2AA63495-65CC-FA40-A7B1-8481B41EAF4A}" type="pres">
      <dgm:prSet presAssocID="{547D01E3-CBFF-5E43-9241-8E2FA27456E1}" presName="horz2" presStyleCnt="0"/>
      <dgm:spPr/>
    </dgm:pt>
    <dgm:pt modelId="{71DCF6F0-34C9-8B46-8017-ABBB8D8716D1}" type="pres">
      <dgm:prSet presAssocID="{547D01E3-CBFF-5E43-9241-8E2FA27456E1}" presName="horzSpace2" presStyleCnt="0"/>
      <dgm:spPr/>
    </dgm:pt>
    <dgm:pt modelId="{7394D646-D0AA-594A-9754-C9A8724F51A1}" type="pres">
      <dgm:prSet presAssocID="{547D01E3-CBFF-5E43-9241-8E2FA27456E1}" presName="tx2" presStyleLbl="revTx" presStyleIdx="2" presStyleCnt="11"/>
      <dgm:spPr/>
    </dgm:pt>
    <dgm:pt modelId="{77D66531-9E25-634D-990A-689ABB862F6F}" type="pres">
      <dgm:prSet presAssocID="{547D01E3-CBFF-5E43-9241-8E2FA27456E1}" presName="vert2" presStyleCnt="0"/>
      <dgm:spPr/>
    </dgm:pt>
    <dgm:pt modelId="{880189BD-EEC1-B44F-ACCD-60D980CF5B28}" type="pres">
      <dgm:prSet presAssocID="{547D01E3-CBFF-5E43-9241-8E2FA27456E1}" presName="thinLine2b" presStyleLbl="callout" presStyleIdx="0" presStyleCnt="8"/>
      <dgm:spPr/>
    </dgm:pt>
    <dgm:pt modelId="{5E8FF7D3-C619-CC45-AAFE-C5ACEBA31568}" type="pres">
      <dgm:prSet presAssocID="{547D01E3-CBFF-5E43-9241-8E2FA27456E1}" presName="vertSpace2b" presStyleCnt="0"/>
      <dgm:spPr/>
    </dgm:pt>
    <dgm:pt modelId="{44B969C6-815A-324C-9F21-A626C744F920}" type="pres">
      <dgm:prSet presAssocID="{9972E1F7-C9A9-F34A-B75D-846113C90825}" presName="horz2" presStyleCnt="0"/>
      <dgm:spPr/>
    </dgm:pt>
    <dgm:pt modelId="{11CDE367-1E26-E048-9174-8CA3A42BE2E7}" type="pres">
      <dgm:prSet presAssocID="{9972E1F7-C9A9-F34A-B75D-846113C90825}" presName="horzSpace2" presStyleCnt="0"/>
      <dgm:spPr/>
    </dgm:pt>
    <dgm:pt modelId="{2C21F7E4-9148-A844-BF92-61B96B906823}" type="pres">
      <dgm:prSet presAssocID="{9972E1F7-C9A9-F34A-B75D-846113C90825}" presName="tx2" presStyleLbl="revTx" presStyleIdx="3" presStyleCnt="11"/>
      <dgm:spPr/>
    </dgm:pt>
    <dgm:pt modelId="{38ABF4D5-861C-2748-88FF-53996BF88285}" type="pres">
      <dgm:prSet presAssocID="{9972E1F7-C9A9-F34A-B75D-846113C90825}" presName="vert2" presStyleCnt="0"/>
      <dgm:spPr/>
    </dgm:pt>
    <dgm:pt modelId="{E8BA53DF-1834-0C4D-88E2-1F93CEC18306}" type="pres">
      <dgm:prSet presAssocID="{9972E1F7-C9A9-F34A-B75D-846113C90825}" presName="thinLine2b" presStyleLbl="callout" presStyleIdx="1" presStyleCnt="8"/>
      <dgm:spPr/>
    </dgm:pt>
    <dgm:pt modelId="{A3EEF18A-4692-5142-AF78-F89FC7C3B109}" type="pres">
      <dgm:prSet presAssocID="{9972E1F7-C9A9-F34A-B75D-846113C90825}" presName="vertSpace2b" presStyleCnt="0"/>
      <dgm:spPr/>
    </dgm:pt>
    <dgm:pt modelId="{F0BCB7DA-553D-7C40-BD90-FAA10CA4F474}" type="pres">
      <dgm:prSet presAssocID="{7ADEE420-91B9-F249-A545-42E783BF69AE}" presName="horz2" presStyleCnt="0"/>
      <dgm:spPr/>
    </dgm:pt>
    <dgm:pt modelId="{D256C364-CC19-3B4B-9BA9-7E9BDBFC0972}" type="pres">
      <dgm:prSet presAssocID="{7ADEE420-91B9-F249-A545-42E783BF69AE}" presName="horzSpace2" presStyleCnt="0"/>
      <dgm:spPr/>
    </dgm:pt>
    <dgm:pt modelId="{05BD6267-809C-6842-B1BF-6D14E31D1046}" type="pres">
      <dgm:prSet presAssocID="{7ADEE420-91B9-F249-A545-42E783BF69AE}" presName="tx2" presStyleLbl="revTx" presStyleIdx="4" presStyleCnt="11"/>
      <dgm:spPr/>
    </dgm:pt>
    <dgm:pt modelId="{D2F8BCE2-F4F0-9347-9D0F-B5622B52511A}" type="pres">
      <dgm:prSet presAssocID="{7ADEE420-91B9-F249-A545-42E783BF69AE}" presName="vert2" presStyleCnt="0"/>
      <dgm:spPr/>
    </dgm:pt>
    <dgm:pt modelId="{ECA23C9D-4137-7D45-AE33-35C84EBA8261}" type="pres">
      <dgm:prSet presAssocID="{7ADEE420-91B9-F249-A545-42E783BF69AE}" presName="thinLine2b" presStyleLbl="callout" presStyleIdx="2" presStyleCnt="8"/>
      <dgm:spPr/>
    </dgm:pt>
    <dgm:pt modelId="{63F74B0B-1E35-1B4D-BA66-6830767ACE72}" type="pres">
      <dgm:prSet presAssocID="{7ADEE420-91B9-F249-A545-42E783BF69AE}" presName="vertSpace2b" presStyleCnt="0"/>
      <dgm:spPr/>
    </dgm:pt>
    <dgm:pt modelId="{B804AEA9-5F51-CA4D-BD80-3F5C9FDE6234}" type="pres">
      <dgm:prSet presAssocID="{D3378FFA-B280-754D-877D-96602F47535D}" presName="horz2" presStyleCnt="0"/>
      <dgm:spPr/>
    </dgm:pt>
    <dgm:pt modelId="{C1C3B996-E054-BC4B-A793-5802666BCA5E}" type="pres">
      <dgm:prSet presAssocID="{D3378FFA-B280-754D-877D-96602F47535D}" presName="horzSpace2" presStyleCnt="0"/>
      <dgm:spPr/>
    </dgm:pt>
    <dgm:pt modelId="{B040F5A5-8546-484D-ACAF-A79080EC14E1}" type="pres">
      <dgm:prSet presAssocID="{D3378FFA-B280-754D-877D-96602F47535D}" presName="tx2" presStyleLbl="revTx" presStyleIdx="5" presStyleCnt="11"/>
      <dgm:spPr/>
    </dgm:pt>
    <dgm:pt modelId="{7D9507EA-F815-5743-B704-2F623F0BA268}" type="pres">
      <dgm:prSet presAssocID="{D3378FFA-B280-754D-877D-96602F47535D}" presName="vert2" presStyleCnt="0"/>
      <dgm:spPr/>
    </dgm:pt>
    <dgm:pt modelId="{E93572D6-D7D0-7F46-AD2A-A8EA872A16F9}" type="pres">
      <dgm:prSet presAssocID="{D3378FFA-B280-754D-877D-96602F47535D}" presName="thinLine2b" presStyleLbl="callout" presStyleIdx="3" presStyleCnt="8"/>
      <dgm:spPr/>
    </dgm:pt>
    <dgm:pt modelId="{96FD0611-D8E9-274D-8731-53C1B5C952E2}" type="pres">
      <dgm:prSet presAssocID="{D3378FFA-B280-754D-877D-96602F47535D}" presName="vertSpace2b" presStyleCnt="0"/>
      <dgm:spPr/>
    </dgm:pt>
    <dgm:pt modelId="{AB89C386-770B-4547-BE90-2204ABB27419}" type="pres">
      <dgm:prSet presAssocID="{66A71530-D2BC-BC4D-89FB-FBB34DAEA851}" presName="horz2" presStyleCnt="0"/>
      <dgm:spPr/>
    </dgm:pt>
    <dgm:pt modelId="{E97467C4-DB33-EF46-B180-B7F5916550E2}" type="pres">
      <dgm:prSet presAssocID="{66A71530-D2BC-BC4D-89FB-FBB34DAEA851}" presName="horzSpace2" presStyleCnt="0"/>
      <dgm:spPr/>
    </dgm:pt>
    <dgm:pt modelId="{481D0E15-0CCD-2B49-8DF2-A94267532907}" type="pres">
      <dgm:prSet presAssocID="{66A71530-D2BC-BC4D-89FB-FBB34DAEA851}" presName="tx2" presStyleLbl="revTx" presStyleIdx="6" presStyleCnt="11"/>
      <dgm:spPr/>
    </dgm:pt>
    <dgm:pt modelId="{0B8E4AA9-A120-D543-BC70-A6B9CF162F42}" type="pres">
      <dgm:prSet presAssocID="{66A71530-D2BC-BC4D-89FB-FBB34DAEA851}" presName="vert2" presStyleCnt="0"/>
      <dgm:spPr/>
    </dgm:pt>
    <dgm:pt modelId="{4652534C-6F7D-4148-A8F1-288DD40BBE0D}" type="pres">
      <dgm:prSet presAssocID="{66A71530-D2BC-BC4D-89FB-FBB34DAEA851}" presName="thinLine2b" presStyleLbl="callout" presStyleIdx="4" presStyleCnt="8"/>
      <dgm:spPr/>
    </dgm:pt>
    <dgm:pt modelId="{09A15A58-E972-474B-AE28-4AB67BC214E7}" type="pres">
      <dgm:prSet presAssocID="{66A71530-D2BC-BC4D-89FB-FBB34DAEA851}" presName="vertSpace2b" presStyleCnt="0"/>
      <dgm:spPr/>
    </dgm:pt>
    <dgm:pt modelId="{C8A09781-4A64-5A47-BAB7-9AB541E8020E}" type="pres">
      <dgm:prSet presAssocID="{02A3E2B4-C7ED-8149-8E14-24DBB30660AD}" presName="horz2" presStyleCnt="0"/>
      <dgm:spPr/>
    </dgm:pt>
    <dgm:pt modelId="{33F233FD-AEC5-0D4C-89BE-5439F91A1405}" type="pres">
      <dgm:prSet presAssocID="{02A3E2B4-C7ED-8149-8E14-24DBB30660AD}" presName="horzSpace2" presStyleCnt="0"/>
      <dgm:spPr/>
    </dgm:pt>
    <dgm:pt modelId="{FA70DD9B-BD7B-E247-A6DD-8CD1787440C5}" type="pres">
      <dgm:prSet presAssocID="{02A3E2B4-C7ED-8149-8E14-24DBB30660AD}" presName="tx2" presStyleLbl="revTx" presStyleIdx="7" presStyleCnt="11"/>
      <dgm:spPr/>
    </dgm:pt>
    <dgm:pt modelId="{71FD323E-9FCD-484C-B0C4-78FDDA3465AC}" type="pres">
      <dgm:prSet presAssocID="{02A3E2B4-C7ED-8149-8E14-24DBB30660AD}" presName="vert2" presStyleCnt="0"/>
      <dgm:spPr/>
    </dgm:pt>
    <dgm:pt modelId="{5328BA18-AE59-FF45-9B64-6A911628517D}" type="pres">
      <dgm:prSet presAssocID="{02A3E2B4-C7ED-8149-8E14-24DBB30660AD}" presName="thinLine2b" presStyleLbl="callout" presStyleIdx="5" presStyleCnt="8"/>
      <dgm:spPr/>
    </dgm:pt>
    <dgm:pt modelId="{21B5F9D1-2E09-0F45-9280-698438AA254C}" type="pres">
      <dgm:prSet presAssocID="{02A3E2B4-C7ED-8149-8E14-24DBB30660AD}" presName="vertSpace2b" presStyleCnt="0"/>
      <dgm:spPr/>
    </dgm:pt>
    <dgm:pt modelId="{59D5A97A-1A5E-0A40-A91E-886DA908B706}" type="pres">
      <dgm:prSet presAssocID="{A151F570-747A-4946-98F6-5E757C1489B3}" presName="thickLine" presStyleLbl="alignNode1" presStyleIdx="2" presStyleCnt="3"/>
      <dgm:spPr/>
    </dgm:pt>
    <dgm:pt modelId="{9B6ACA71-E81F-E046-BF62-674B91E49183}" type="pres">
      <dgm:prSet presAssocID="{A151F570-747A-4946-98F6-5E757C1489B3}" presName="horz1" presStyleCnt="0"/>
      <dgm:spPr/>
    </dgm:pt>
    <dgm:pt modelId="{9C0CE83C-2B0C-1845-9D1A-6A0F34813715}" type="pres">
      <dgm:prSet presAssocID="{A151F570-747A-4946-98F6-5E757C1489B3}" presName="tx1" presStyleLbl="revTx" presStyleIdx="8" presStyleCnt="11"/>
      <dgm:spPr/>
    </dgm:pt>
    <dgm:pt modelId="{71403265-7F38-B34C-A3DB-AA1B0DA761B9}" type="pres">
      <dgm:prSet presAssocID="{A151F570-747A-4946-98F6-5E757C1489B3}" presName="vert1" presStyleCnt="0"/>
      <dgm:spPr/>
    </dgm:pt>
    <dgm:pt modelId="{6E868A28-246F-8749-898C-15785B021009}" type="pres">
      <dgm:prSet presAssocID="{E6CCDBD3-98B9-F342-8285-CE8D0DFE806A}" presName="vertSpace2a" presStyleCnt="0"/>
      <dgm:spPr/>
    </dgm:pt>
    <dgm:pt modelId="{7765DC71-4243-BA41-9153-66991B15AD5F}" type="pres">
      <dgm:prSet presAssocID="{E6CCDBD3-98B9-F342-8285-CE8D0DFE806A}" presName="horz2" presStyleCnt="0"/>
      <dgm:spPr/>
    </dgm:pt>
    <dgm:pt modelId="{71AD35D6-03AF-A045-A7E7-4592B7BE9689}" type="pres">
      <dgm:prSet presAssocID="{E6CCDBD3-98B9-F342-8285-CE8D0DFE806A}" presName="horzSpace2" presStyleCnt="0"/>
      <dgm:spPr/>
    </dgm:pt>
    <dgm:pt modelId="{B20230AA-DA6F-1D42-A12D-FA0337A7F9DC}" type="pres">
      <dgm:prSet presAssocID="{E6CCDBD3-98B9-F342-8285-CE8D0DFE806A}" presName="tx2" presStyleLbl="revTx" presStyleIdx="9" presStyleCnt="11" custScaleY="50131"/>
      <dgm:spPr/>
    </dgm:pt>
    <dgm:pt modelId="{13E9A52F-547B-974E-9B7C-EE60DE5B89BA}" type="pres">
      <dgm:prSet presAssocID="{E6CCDBD3-98B9-F342-8285-CE8D0DFE806A}" presName="vert2" presStyleCnt="0"/>
      <dgm:spPr/>
    </dgm:pt>
    <dgm:pt modelId="{7AAD7505-42D2-8243-A1AB-ABEF3B45A554}" type="pres">
      <dgm:prSet presAssocID="{E6CCDBD3-98B9-F342-8285-CE8D0DFE806A}" presName="thinLine2b" presStyleLbl="callout" presStyleIdx="6" presStyleCnt="8" custLinFactY="-100000" custLinFactNeighborX="95" custLinFactNeighborY="-153978"/>
      <dgm:spPr/>
    </dgm:pt>
    <dgm:pt modelId="{A20F3952-97A9-4745-99EE-C2927B284800}" type="pres">
      <dgm:prSet presAssocID="{E6CCDBD3-98B9-F342-8285-CE8D0DFE806A}" presName="vertSpace2b" presStyleCnt="0"/>
      <dgm:spPr/>
    </dgm:pt>
    <dgm:pt modelId="{4CEA82AD-1DC0-F54C-992B-1618CC36B292}" type="pres">
      <dgm:prSet presAssocID="{397C8B8E-360D-D943-A931-0F5F8903060E}" presName="horz2" presStyleCnt="0"/>
      <dgm:spPr/>
    </dgm:pt>
    <dgm:pt modelId="{D0A7A43E-59C3-CD4B-AE8B-1FE003B371CF}" type="pres">
      <dgm:prSet presAssocID="{397C8B8E-360D-D943-A931-0F5F8903060E}" presName="horzSpace2" presStyleCnt="0"/>
      <dgm:spPr/>
    </dgm:pt>
    <dgm:pt modelId="{3379696B-7DBF-134B-8DCD-0007B9E1F2E7}" type="pres">
      <dgm:prSet presAssocID="{397C8B8E-360D-D943-A931-0F5F8903060E}" presName="tx2" presStyleLbl="revTx" presStyleIdx="10" presStyleCnt="11" custLinFactNeighborX="96" custLinFactNeighborY="-9657"/>
      <dgm:spPr/>
    </dgm:pt>
    <dgm:pt modelId="{0B5BCC3A-536E-6E4B-9015-DED90EB59266}" type="pres">
      <dgm:prSet presAssocID="{397C8B8E-360D-D943-A931-0F5F8903060E}" presName="vert2" presStyleCnt="0"/>
      <dgm:spPr/>
    </dgm:pt>
    <dgm:pt modelId="{D9CEB5A4-0C1E-BF41-822B-2CA2C9B648D0}" type="pres">
      <dgm:prSet presAssocID="{397C8B8E-360D-D943-A931-0F5F8903060E}" presName="thinLine2b" presStyleLbl="callout" presStyleIdx="7" presStyleCnt="8" custLinFactY="-900000" custLinFactNeighborX="95" custLinFactNeighborY="-979809"/>
      <dgm:spPr/>
    </dgm:pt>
    <dgm:pt modelId="{74391917-C97C-5749-85A0-FD546EE80165}" type="pres">
      <dgm:prSet presAssocID="{397C8B8E-360D-D943-A931-0F5F8903060E}" presName="vertSpace2b" presStyleCnt="0"/>
      <dgm:spPr/>
    </dgm:pt>
  </dgm:ptLst>
  <dgm:cxnLst>
    <dgm:cxn modelId="{E25ACA01-2EE3-AA46-951F-53BC047D3871}" type="presOf" srcId="{E6CCDBD3-98B9-F342-8285-CE8D0DFE806A}" destId="{B20230AA-DA6F-1D42-A12D-FA0337A7F9DC}" srcOrd="0" destOrd="0" presId="urn:microsoft.com/office/officeart/2008/layout/LinedList"/>
    <dgm:cxn modelId="{E61D3E1E-6CAF-DE47-8A35-EE5E5CDA237C}" srcId="{4AB4A384-050E-D043-AE3C-683CA88E0CC9}" destId="{730BF756-B2F9-2645-9D65-166CDB095D74}" srcOrd="0" destOrd="0" parTransId="{55A02569-AF67-144A-A6BF-016BA3BAAE89}" sibTransId="{59809B1F-4235-5B49-84C7-F0F592AC1664}"/>
    <dgm:cxn modelId="{86E1951E-F081-D649-BFA3-42B0A474AF61}" type="presOf" srcId="{66A71530-D2BC-BC4D-89FB-FBB34DAEA851}" destId="{481D0E15-0CCD-2B49-8DF2-A94267532907}" srcOrd="0" destOrd="0" presId="urn:microsoft.com/office/officeart/2008/layout/LinedList"/>
    <dgm:cxn modelId="{10ADBB21-1537-D24D-BB1C-7A9B27CA96E3}" srcId="{DD543F5F-B573-5149-BC8C-F36BB2EABE17}" destId="{02A3E2B4-C7ED-8149-8E14-24DBB30660AD}" srcOrd="5" destOrd="0" parTransId="{9774B1E9-B59D-4049-B70F-BB84C5AD02AD}" sibTransId="{91A7254F-5A99-8C45-8176-DA0A681EF0A8}"/>
    <dgm:cxn modelId="{09F77F41-CD8F-E047-8861-0607225B0F99}" type="presOf" srcId="{547D01E3-CBFF-5E43-9241-8E2FA27456E1}" destId="{7394D646-D0AA-594A-9754-C9A8724F51A1}" srcOrd="0" destOrd="0" presId="urn:microsoft.com/office/officeart/2008/layout/LinedList"/>
    <dgm:cxn modelId="{49D00C4C-7930-0642-AD53-622BC45DFA7E}" type="presOf" srcId="{397C8B8E-360D-D943-A931-0F5F8903060E}" destId="{3379696B-7DBF-134B-8DCD-0007B9E1F2E7}" srcOrd="0" destOrd="0" presId="urn:microsoft.com/office/officeart/2008/layout/LinedList"/>
    <dgm:cxn modelId="{AE20944F-2199-BA41-B513-577FD7DBDAC1}" type="presOf" srcId="{730BF756-B2F9-2645-9D65-166CDB095D74}" destId="{5C76EDE9-5071-7040-864A-435AAE6E9B76}" srcOrd="0" destOrd="0" presId="urn:microsoft.com/office/officeart/2008/layout/LinedList"/>
    <dgm:cxn modelId="{4C611E7D-498E-AF4B-AA3A-A048F00264DD}" srcId="{DD543F5F-B573-5149-BC8C-F36BB2EABE17}" destId="{547D01E3-CBFF-5E43-9241-8E2FA27456E1}" srcOrd="0" destOrd="0" parTransId="{CBCDC5C2-F9AF-8946-A9A8-2D7748A20553}" sibTransId="{3791F9B0-F93D-5549-B50F-BFCED7E45FC0}"/>
    <dgm:cxn modelId="{74F3B17E-98DA-F546-BFE9-433ED3AE70F0}" srcId="{DD543F5F-B573-5149-BC8C-F36BB2EABE17}" destId="{9972E1F7-C9A9-F34A-B75D-846113C90825}" srcOrd="1" destOrd="0" parTransId="{8618C6C0-B80B-6449-8F43-D2E5FCA02C3A}" sibTransId="{AE1F5BC8-6087-2B45-90BB-323A885A8524}"/>
    <dgm:cxn modelId="{F2F5EA7F-BB39-6A40-AA5C-48C0EE7C95A7}" srcId="{DD543F5F-B573-5149-BC8C-F36BB2EABE17}" destId="{7ADEE420-91B9-F249-A545-42E783BF69AE}" srcOrd="2" destOrd="0" parTransId="{53EB1051-F3D0-064D-95C8-4330DF9E0A4B}" sibTransId="{5055015D-5531-D847-9037-CFDDAA0B5950}"/>
    <dgm:cxn modelId="{0CAAAE80-D5E6-2746-AE22-51C95E648E65}" srcId="{DD543F5F-B573-5149-BC8C-F36BB2EABE17}" destId="{66A71530-D2BC-BC4D-89FB-FBB34DAEA851}" srcOrd="4" destOrd="0" parTransId="{856C8235-2469-DB4B-9CD6-17686F21B168}" sibTransId="{B55357DB-0293-B242-AB13-DCE24226B112}"/>
    <dgm:cxn modelId="{24B96D89-1C9D-544F-A8C8-402DE52EF96E}" srcId="{4AB4A384-050E-D043-AE3C-683CA88E0CC9}" destId="{A151F570-747A-4946-98F6-5E757C1489B3}" srcOrd="2" destOrd="0" parTransId="{2C645383-2177-3346-93C2-E354B1042833}" sibTransId="{7D2C9BC7-FBB6-0841-B8AC-93A43BF7A409}"/>
    <dgm:cxn modelId="{6B9EF39C-2CFE-E741-B4F1-300D708BC660}" type="presOf" srcId="{A151F570-747A-4946-98F6-5E757C1489B3}" destId="{9C0CE83C-2B0C-1845-9D1A-6A0F34813715}" srcOrd="0" destOrd="0" presId="urn:microsoft.com/office/officeart/2008/layout/LinedList"/>
    <dgm:cxn modelId="{F17E96A2-A1EC-884D-A01D-E5255C6BD1FA}" type="presOf" srcId="{7ADEE420-91B9-F249-A545-42E783BF69AE}" destId="{05BD6267-809C-6842-B1BF-6D14E31D1046}" srcOrd="0" destOrd="0" presId="urn:microsoft.com/office/officeart/2008/layout/LinedList"/>
    <dgm:cxn modelId="{333CFBA4-8787-8E47-A77C-23EAD0BB2A76}" type="presOf" srcId="{DD543F5F-B573-5149-BC8C-F36BB2EABE17}" destId="{6CDF59BB-9B72-E24D-B144-72C1EC9B955A}" srcOrd="0" destOrd="0" presId="urn:microsoft.com/office/officeart/2008/layout/LinedList"/>
    <dgm:cxn modelId="{5239CEAD-013F-354A-95FE-C7A57EB62361}" srcId="{DD543F5F-B573-5149-BC8C-F36BB2EABE17}" destId="{D3378FFA-B280-754D-877D-96602F47535D}" srcOrd="3" destOrd="0" parTransId="{CD9AA3E6-20FD-F948-B3EB-5F9C8C02C0E6}" sibTransId="{07A1960C-466E-3640-A686-D62CBD3C40B6}"/>
    <dgm:cxn modelId="{D7E023BA-2711-DC44-8EC8-F9394A500A81}" srcId="{4AB4A384-050E-D043-AE3C-683CA88E0CC9}" destId="{DD543F5F-B573-5149-BC8C-F36BB2EABE17}" srcOrd="1" destOrd="0" parTransId="{734E1E47-D667-484E-8608-04029AB3C49F}" sibTransId="{DF212AB3-050D-3E4C-9222-947458A6A7CF}"/>
    <dgm:cxn modelId="{940DA9C3-C6ED-484C-8974-76195B2A632C}" type="presOf" srcId="{9972E1F7-C9A9-F34A-B75D-846113C90825}" destId="{2C21F7E4-9148-A844-BF92-61B96B906823}" srcOrd="0" destOrd="0" presId="urn:microsoft.com/office/officeart/2008/layout/LinedList"/>
    <dgm:cxn modelId="{BDA13CC9-5DD3-0849-BA3D-EBB670ACC53A}" type="presOf" srcId="{4AB4A384-050E-D043-AE3C-683CA88E0CC9}" destId="{5361BBB9-05FA-8243-A36A-94F926B9D732}" srcOrd="0" destOrd="0" presId="urn:microsoft.com/office/officeart/2008/layout/LinedList"/>
    <dgm:cxn modelId="{826EE5D5-A012-6846-988C-EBA7CA274CD5}" type="presOf" srcId="{D3378FFA-B280-754D-877D-96602F47535D}" destId="{B040F5A5-8546-484D-ACAF-A79080EC14E1}" srcOrd="0" destOrd="0" presId="urn:microsoft.com/office/officeart/2008/layout/LinedList"/>
    <dgm:cxn modelId="{D86168E7-530B-1F49-8385-EE9714987AAD}" srcId="{A151F570-747A-4946-98F6-5E757C1489B3}" destId="{397C8B8E-360D-D943-A931-0F5F8903060E}" srcOrd="1" destOrd="0" parTransId="{56788B28-EAFC-EE45-A3C1-8A9CFA2892B5}" sibTransId="{B1546243-2876-EB4D-8453-80BEA259A9DA}"/>
    <dgm:cxn modelId="{75D672F9-9A8B-C548-9C38-E670E8FD56B0}" type="presOf" srcId="{02A3E2B4-C7ED-8149-8E14-24DBB30660AD}" destId="{FA70DD9B-BD7B-E247-A6DD-8CD1787440C5}" srcOrd="0" destOrd="0" presId="urn:microsoft.com/office/officeart/2008/layout/LinedList"/>
    <dgm:cxn modelId="{C7AD81FE-54A3-6346-A13A-3C5D72D03800}" srcId="{A151F570-747A-4946-98F6-5E757C1489B3}" destId="{E6CCDBD3-98B9-F342-8285-CE8D0DFE806A}" srcOrd="0" destOrd="0" parTransId="{1DF56C00-F5CA-8B4D-A2D2-BDC1E72C4865}" sibTransId="{D77FBBE9-C5FE-0C42-80DA-14C8C2416220}"/>
    <dgm:cxn modelId="{2486EC3B-1665-FA42-9447-83FE803DF2D2}" type="presParOf" srcId="{5361BBB9-05FA-8243-A36A-94F926B9D732}" destId="{4A3D3FF7-5466-2346-8A9D-91BF4DD39829}" srcOrd="0" destOrd="0" presId="urn:microsoft.com/office/officeart/2008/layout/LinedList"/>
    <dgm:cxn modelId="{6A06FF14-0712-7D48-9702-90E395B7BC98}" type="presParOf" srcId="{5361BBB9-05FA-8243-A36A-94F926B9D732}" destId="{3C98D46C-99B4-8B4F-B191-E0A4C243D8F2}" srcOrd="1" destOrd="0" presId="urn:microsoft.com/office/officeart/2008/layout/LinedList"/>
    <dgm:cxn modelId="{24846E76-8D22-C046-8E3F-CF4E967813C8}" type="presParOf" srcId="{3C98D46C-99B4-8B4F-B191-E0A4C243D8F2}" destId="{5C76EDE9-5071-7040-864A-435AAE6E9B76}" srcOrd="0" destOrd="0" presId="urn:microsoft.com/office/officeart/2008/layout/LinedList"/>
    <dgm:cxn modelId="{8757D274-DBC4-6542-9E80-4137FA92AFD2}" type="presParOf" srcId="{3C98D46C-99B4-8B4F-B191-E0A4C243D8F2}" destId="{3FDB2E1A-84F8-AB4C-9DD0-4492A948341D}" srcOrd="1" destOrd="0" presId="urn:microsoft.com/office/officeart/2008/layout/LinedList"/>
    <dgm:cxn modelId="{22445543-011B-5E48-AD0F-618B42F42C41}" type="presParOf" srcId="{5361BBB9-05FA-8243-A36A-94F926B9D732}" destId="{572BD668-4873-2B4B-BA2D-BDD6DF539379}" srcOrd="2" destOrd="0" presId="urn:microsoft.com/office/officeart/2008/layout/LinedList"/>
    <dgm:cxn modelId="{8756E450-BA0E-1E44-A998-E2332A87EE72}" type="presParOf" srcId="{5361BBB9-05FA-8243-A36A-94F926B9D732}" destId="{608BADA3-B815-F041-8844-FAACF3EEA6EC}" srcOrd="3" destOrd="0" presId="urn:microsoft.com/office/officeart/2008/layout/LinedList"/>
    <dgm:cxn modelId="{A98BA758-250B-D748-9FB6-3B7F1DF84EB2}" type="presParOf" srcId="{608BADA3-B815-F041-8844-FAACF3EEA6EC}" destId="{6CDF59BB-9B72-E24D-B144-72C1EC9B955A}" srcOrd="0" destOrd="0" presId="urn:microsoft.com/office/officeart/2008/layout/LinedList"/>
    <dgm:cxn modelId="{C865A99F-1AD4-8841-9D1F-7642840EAF75}" type="presParOf" srcId="{608BADA3-B815-F041-8844-FAACF3EEA6EC}" destId="{620D7D67-BE83-FC47-B1B7-09563357F90E}" srcOrd="1" destOrd="0" presId="urn:microsoft.com/office/officeart/2008/layout/LinedList"/>
    <dgm:cxn modelId="{A0627A8E-169B-4245-B094-6B7FEB6B5F4E}" type="presParOf" srcId="{620D7D67-BE83-FC47-B1B7-09563357F90E}" destId="{ED490E48-7208-4D49-AA02-788A1EF91F03}" srcOrd="0" destOrd="0" presId="urn:microsoft.com/office/officeart/2008/layout/LinedList"/>
    <dgm:cxn modelId="{BFCB8714-A194-DE46-A238-207244B9795E}" type="presParOf" srcId="{620D7D67-BE83-FC47-B1B7-09563357F90E}" destId="{2AA63495-65CC-FA40-A7B1-8481B41EAF4A}" srcOrd="1" destOrd="0" presId="urn:microsoft.com/office/officeart/2008/layout/LinedList"/>
    <dgm:cxn modelId="{15907791-5560-3246-B012-9D16ED204D6D}" type="presParOf" srcId="{2AA63495-65CC-FA40-A7B1-8481B41EAF4A}" destId="{71DCF6F0-34C9-8B46-8017-ABBB8D8716D1}" srcOrd="0" destOrd="0" presId="urn:microsoft.com/office/officeart/2008/layout/LinedList"/>
    <dgm:cxn modelId="{E54624E4-9D1D-504E-ACD9-491CCB9BA49C}" type="presParOf" srcId="{2AA63495-65CC-FA40-A7B1-8481B41EAF4A}" destId="{7394D646-D0AA-594A-9754-C9A8724F51A1}" srcOrd="1" destOrd="0" presId="urn:microsoft.com/office/officeart/2008/layout/LinedList"/>
    <dgm:cxn modelId="{26638A69-8B1D-B947-8FA3-2CCCE82CD416}" type="presParOf" srcId="{2AA63495-65CC-FA40-A7B1-8481B41EAF4A}" destId="{77D66531-9E25-634D-990A-689ABB862F6F}" srcOrd="2" destOrd="0" presId="urn:microsoft.com/office/officeart/2008/layout/LinedList"/>
    <dgm:cxn modelId="{8213691F-962D-224E-834B-502DFB9805C2}" type="presParOf" srcId="{620D7D67-BE83-FC47-B1B7-09563357F90E}" destId="{880189BD-EEC1-B44F-ACCD-60D980CF5B28}" srcOrd="2" destOrd="0" presId="urn:microsoft.com/office/officeart/2008/layout/LinedList"/>
    <dgm:cxn modelId="{D5A9B7FD-66B4-8841-B69C-7A3B83A37994}" type="presParOf" srcId="{620D7D67-BE83-FC47-B1B7-09563357F90E}" destId="{5E8FF7D3-C619-CC45-AAFE-C5ACEBA31568}" srcOrd="3" destOrd="0" presId="urn:microsoft.com/office/officeart/2008/layout/LinedList"/>
    <dgm:cxn modelId="{753E65CD-FA2D-2D41-A9CE-63C2C42F0C73}" type="presParOf" srcId="{620D7D67-BE83-FC47-B1B7-09563357F90E}" destId="{44B969C6-815A-324C-9F21-A626C744F920}" srcOrd="4" destOrd="0" presId="urn:microsoft.com/office/officeart/2008/layout/LinedList"/>
    <dgm:cxn modelId="{B0FCF17C-8206-2846-BC0B-4129AC3E6CB1}" type="presParOf" srcId="{44B969C6-815A-324C-9F21-A626C744F920}" destId="{11CDE367-1E26-E048-9174-8CA3A42BE2E7}" srcOrd="0" destOrd="0" presId="urn:microsoft.com/office/officeart/2008/layout/LinedList"/>
    <dgm:cxn modelId="{744EA04B-9B95-164A-9A4C-5306B6A39A6F}" type="presParOf" srcId="{44B969C6-815A-324C-9F21-A626C744F920}" destId="{2C21F7E4-9148-A844-BF92-61B96B906823}" srcOrd="1" destOrd="0" presId="urn:microsoft.com/office/officeart/2008/layout/LinedList"/>
    <dgm:cxn modelId="{A894E3EB-7A16-BE48-A00F-A4B1F800A01C}" type="presParOf" srcId="{44B969C6-815A-324C-9F21-A626C744F920}" destId="{38ABF4D5-861C-2748-88FF-53996BF88285}" srcOrd="2" destOrd="0" presId="urn:microsoft.com/office/officeart/2008/layout/LinedList"/>
    <dgm:cxn modelId="{FF2B5E42-CE7E-6F4A-9A11-7FB99B118F56}" type="presParOf" srcId="{620D7D67-BE83-FC47-B1B7-09563357F90E}" destId="{E8BA53DF-1834-0C4D-88E2-1F93CEC18306}" srcOrd="5" destOrd="0" presId="urn:microsoft.com/office/officeart/2008/layout/LinedList"/>
    <dgm:cxn modelId="{B4174736-C0C2-7F47-BEE3-5A2E692842E8}" type="presParOf" srcId="{620D7D67-BE83-FC47-B1B7-09563357F90E}" destId="{A3EEF18A-4692-5142-AF78-F89FC7C3B109}" srcOrd="6" destOrd="0" presId="urn:microsoft.com/office/officeart/2008/layout/LinedList"/>
    <dgm:cxn modelId="{88FE891C-4A62-F149-BFBA-B957BC3666DA}" type="presParOf" srcId="{620D7D67-BE83-FC47-B1B7-09563357F90E}" destId="{F0BCB7DA-553D-7C40-BD90-FAA10CA4F474}" srcOrd="7" destOrd="0" presId="urn:microsoft.com/office/officeart/2008/layout/LinedList"/>
    <dgm:cxn modelId="{D2612208-FD80-7845-850F-D29AFEF16710}" type="presParOf" srcId="{F0BCB7DA-553D-7C40-BD90-FAA10CA4F474}" destId="{D256C364-CC19-3B4B-9BA9-7E9BDBFC0972}" srcOrd="0" destOrd="0" presId="urn:microsoft.com/office/officeart/2008/layout/LinedList"/>
    <dgm:cxn modelId="{CE24FAC9-F47F-8C4C-9E9A-0F91902A8FDE}" type="presParOf" srcId="{F0BCB7DA-553D-7C40-BD90-FAA10CA4F474}" destId="{05BD6267-809C-6842-B1BF-6D14E31D1046}" srcOrd="1" destOrd="0" presId="urn:microsoft.com/office/officeart/2008/layout/LinedList"/>
    <dgm:cxn modelId="{193F8006-FABB-6D45-B805-16E73F0D04F7}" type="presParOf" srcId="{F0BCB7DA-553D-7C40-BD90-FAA10CA4F474}" destId="{D2F8BCE2-F4F0-9347-9D0F-B5622B52511A}" srcOrd="2" destOrd="0" presId="urn:microsoft.com/office/officeart/2008/layout/LinedList"/>
    <dgm:cxn modelId="{F646991D-8787-6944-AA96-86E48A6B2042}" type="presParOf" srcId="{620D7D67-BE83-FC47-B1B7-09563357F90E}" destId="{ECA23C9D-4137-7D45-AE33-35C84EBA8261}" srcOrd="8" destOrd="0" presId="urn:microsoft.com/office/officeart/2008/layout/LinedList"/>
    <dgm:cxn modelId="{A13CBE7E-3528-2248-A9D0-5545D26D7147}" type="presParOf" srcId="{620D7D67-BE83-FC47-B1B7-09563357F90E}" destId="{63F74B0B-1E35-1B4D-BA66-6830767ACE72}" srcOrd="9" destOrd="0" presId="urn:microsoft.com/office/officeart/2008/layout/LinedList"/>
    <dgm:cxn modelId="{11592D9B-70B1-C04A-AD3A-14DC4991C0CE}" type="presParOf" srcId="{620D7D67-BE83-FC47-B1B7-09563357F90E}" destId="{B804AEA9-5F51-CA4D-BD80-3F5C9FDE6234}" srcOrd="10" destOrd="0" presId="urn:microsoft.com/office/officeart/2008/layout/LinedList"/>
    <dgm:cxn modelId="{22E11685-41CB-F140-B6AB-FB01D5E3CDB6}" type="presParOf" srcId="{B804AEA9-5F51-CA4D-BD80-3F5C9FDE6234}" destId="{C1C3B996-E054-BC4B-A793-5802666BCA5E}" srcOrd="0" destOrd="0" presId="urn:microsoft.com/office/officeart/2008/layout/LinedList"/>
    <dgm:cxn modelId="{1152EE33-B140-3341-946E-E3A8A9077453}" type="presParOf" srcId="{B804AEA9-5F51-CA4D-BD80-3F5C9FDE6234}" destId="{B040F5A5-8546-484D-ACAF-A79080EC14E1}" srcOrd="1" destOrd="0" presId="urn:microsoft.com/office/officeart/2008/layout/LinedList"/>
    <dgm:cxn modelId="{77DFE216-D48F-D444-B7D5-E1E55294C9DB}" type="presParOf" srcId="{B804AEA9-5F51-CA4D-BD80-3F5C9FDE6234}" destId="{7D9507EA-F815-5743-B704-2F623F0BA268}" srcOrd="2" destOrd="0" presId="urn:microsoft.com/office/officeart/2008/layout/LinedList"/>
    <dgm:cxn modelId="{DC780B30-8F19-494D-8E70-68732AFB981B}" type="presParOf" srcId="{620D7D67-BE83-FC47-B1B7-09563357F90E}" destId="{E93572D6-D7D0-7F46-AD2A-A8EA872A16F9}" srcOrd="11" destOrd="0" presId="urn:microsoft.com/office/officeart/2008/layout/LinedList"/>
    <dgm:cxn modelId="{208DF9F4-24F1-1647-A2AC-523F5B35A83F}" type="presParOf" srcId="{620D7D67-BE83-FC47-B1B7-09563357F90E}" destId="{96FD0611-D8E9-274D-8731-53C1B5C952E2}" srcOrd="12" destOrd="0" presId="urn:microsoft.com/office/officeart/2008/layout/LinedList"/>
    <dgm:cxn modelId="{989D0963-61B6-D44C-BF8B-37558F1D0B44}" type="presParOf" srcId="{620D7D67-BE83-FC47-B1B7-09563357F90E}" destId="{AB89C386-770B-4547-BE90-2204ABB27419}" srcOrd="13" destOrd="0" presId="urn:microsoft.com/office/officeart/2008/layout/LinedList"/>
    <dgm:cxn modelId="{3E62FF44-F1AE-F940-9DBC-2F1B6768E05A}" type="presParOf" srcId="{AB89C386-770B-4547-BE90-2204ABB27419}" destId="{E97467C4-DB33-EF46-B180-B7F5916550E2}" srcOrd="0" destOrd="0" presId="urn:microsoft.com/office/officeart/2008/layout/LinedList"/>
    <dgm:cxn modelId="{81614BA1-7BAB-904D-B9A4-B39C3C57597D}" type="presParOf" srcId="{AB89C386-770B-4547-BE90-2204ABB27419}" destId="{481D0E15-0CCD-2B49-8DF2-A94267532907}" srcOrd="1" destOrd="0" presId="urn:microsoft.com/office/officeart/2008/layout/LinedList"/>
    <dgm:cxn modelId="{634F7EFC-FE04-9446-940C-D8958172A191}" type="presParOf" srcId="{AB89C386-770B-4547-BE90-2204ABB27419}" destId="{0B8E4AA9-A120-D543-BC70-A6B9CF162F42}" srcOrd="2" destOrd="0" presId="urn:microsoft.com/office/officeart/2008/layout/LinedList"/>
    <dgm:cxn modelId="{036513BD-6B52-DD4C-A0AA-1D7075C336F5}" type="presParOf" srcId="{620D7D67-BE83-FC47-B1B7-09563357F90E}" destId="{4652534C-6F7D-4148-A8F1-288DD40BBE0D}" srcOrd="14" destOrd="0" presId="urn:microsoft.com/office/officeart/2008/layout/LinedList"/>
    <dgm:cxn modelId="{1BFA3F7D-AC47-8A4B-A8EC-379DC2DD0040}" type="presParOf" srcId="{620D7D67-BE83-FC47-B1B7-09563357F90E}" destId="{09A15A58-E972-474B-AE28-4AB67BC214E7}" srcOrd="15" destOrd="0" presId="urn:microsoft.com/office/officeart/2008/layout/LinedList"/>
    <dgm:cxn modelId="{FD9EEFA3-3582-4C4A-B377-A12F09CA596C}" type="presParOf" srcId="{620D7D67-BE83-FC47-B1B7-09563357F90E}" destId="{C8A09781-4A64-5A47-BAB7-9AB541E8020E}" srcOrd="16" destOrd="0" presId="urn:microsoft.com/office/officeart/2008/layout/LinedList"/>
    <dgm:cxn modelId="{896236FD-CEBD-974A-91B6-0A4CB75E133C}" type="presParOf" srcId="{C8A09781-4A64-5A47-BAB7-9AB541E8020E}" destId="{33F233FD-AEC5-0D4C-89BE-5439F91A1405}" srcOrd="0" destOrd="0" presId="urn:microsoft.com/office/officeart/2008/layout/LinedList"/>
    <dgm:cxn modelId="{82F88953-9D09-AB49-99D9-98AE055D6BEF}" type="presParOf" srcId="{C8A09781-4A64-5A47-BAB7-9AB541E8020E}" destId="{FA70DD9B-BD7B-E247-A6DD-8CD1787440C5}" srcOrd="1" destOrd="0" presId="urn:microsoft.com/office/officeart/2008/layout/LinedList"/>
    <dgm:cxn modelId="{22BFF3DD-4949-C045-8874-7AE080E7ABB6}" type="presParOf" srcId="{C8A09781-4A64-5A47-BAB7-9AB541E8020E}" destId="{71FD323E-9FCD-484C-B0C4-78FDDA3465AC}" srcOrd="2" destOrd="0" presId="urn:microsoft.com/office/officeart/2008/layout/LinedList"/>
    <dgm:cxn modelId="{2BA837DA-5ADD-4845-B2C7-8DCFC2FFD0F9}" type="presParOf" srcId="{620D7D67-BE83-FC47-B1B7-09563357F90E}" destId="{5328BA18-AE59-FF45-9B64-6A911628517D}" srcOrd="17" destOrd="0" presId="urn:microsoft.com/office/officeart/2008/layout/LinedList"/>
    <dgm:cxn modelId="{9ED636FD-A59E-0F40-84E9-5E13E74533D3}" type="presParOf" srcId="{620D7D67-BE83-FC47-B1B7-09563357F90E}" destId="{21B5F9D1-2E09-0F45-9280-698438AA254C}" srcOrd="18" destOrd="0" presId="urn:microsoft.com/office/officeart/2008/layout/LinedList"/>
    <dgm:cxn modelId="{27C35D43-6399-0348-A803-3BAA93A1B778}" type="presParOf" srcId="{5361BBB9-05FA-8243-A36A-94F926B9D732}" destId="{59D5A97A-1A5E-0A40-A91E-886DA908B706}" srcOrd="4" destOrd="0" presId="urn:microsoft.com/office/officeart/2008/layout/LinedList"/>
    <dgm:cxn modelId="{D0C83251-637C-0640-8EC4-40181DAA5654}" type="presParOf" srcId="{5361BBB9-05FA-8243-A36A-94F926B9D732}" destId="{9B6ACA71-E81F-E046-BF62-674B91E49183}" srcOrd="5" destOrd="0" presId="urn:microsoft.com/office/officeart/2008/layout/LinedList"/>
    <dgm:cxn modelId="{6E73DCDB-8BC7-2547-9F87-AD674F7DCFEF}" type="presParOf" srcId="{9B6ACA71-E81F-E046-BF62-674B91E49183}" destId="{9C0CE83C-2B0C-1845-9D1A-6A0F34813715}" srcOrd="0" destOrd="0" presId="urn:microsoft.com/office/officeart/2008/layout/LinedList"/>
    <dgm:cxn modelId="{3BABA524-6774-C541-B8B7-4606ADE1A433}" type="presParOf" srcId="{9B6ACA71-E81F-E046-BF62-674B91E49183}" destId="{71403265-7F38-B34C-A3DB-AA1B0DA761B9}" srcOrd="1" destOrd="0" presId="urn:microsoft.com/office/officeart/2008/layout/LinedList"/>
    <dgm:cxn modelId="{B9A2001E-8FF8-194B-B6FC-0852D666D7E1}" type="presParOf" srcId="{71403265-7F38-B34C-A3DB-AA1B0DA761B9}" destId="{6E868A28-246F-8749-898C-15785B021009}" srcOrd="0" destOrd="0" presId="urn:microsoft.com/office/officeart/2008/layout/LinedList"/>
    <dgm:cxn modelId="{2A29C061-B600-B24A-9694-3D0FB6650DB4}" type="presParOf" srcId="{71403265-7F38-B34C-A3DB-AA1B0DA761B9}" destId="{7765DC71-4243-BA41-9153-66991B15AD5F}" srcOrd="1" destOrd="0" presId="urn:microsoft.com/office/officeart/2008/layout/LinedList"/>
    <dgm:cxn modelId="{B145CA21-4C78-934E-9E25-D54B317D599C}" type="presParOf" srcId="{7765DC71-4243-BA41-9153-66991B15AD5F}" destId="{71AD35D6-03AF-A045-A7E7-4592B7BE9689}" srcOrd="0" destOrd="0" presId="urn:microsoft.com/office/officeart/2008/layout/LinedList"/>
    <dgm:cxn modelId="{1882F8DB-0ED9-CD48-BBC0-E62DF795F37A}" type="presParOf" srcId="{7765DC71-4243-BA41-9153-66991B15AD5F}" destId="{B20230AA-DA6F-1D42-A12D-FA0337A7F9DC}" srcOrd="1" destOrd="0" presId="urn:microsoft.com/office/officeart/2008/layout/LinedList"/>
    <dgm:cxn modelId="{B3853376-9C2F-F246-AB5C-DAB90DAA0E34}" type="presParOf" srcId="{7765DC71-4243-BA41-9153-66991B15AD5F}" destId="{13E9A52F-547B-974E-9B7C-EE60DE5B89BA}" srcOrd="2" destOrd="0" presId="urn:microsoft.com/office/officeart/2008/layout/LinedList"/>
    <dgm:cxn modelId="{42183695-65E4-1843-BAEC-004AB42E4225}" type="presParOf" srcId="{71403265-7F38-B34C-A3DB-AA1B0DA761B9}" destId="{7AAD7505-42D2-8243-A1AB-ABEF3B45A554}" srcOrd="2" destOrd="0" presId="urn:microsoft.com/office/officeart/2008/layout/LinedList"/>
    <dgm:cxn modelId="{6F5490DC-11EE-4C46-B2C0-5030286C082F}" type="presParOf" srcId="{71403265-7F38-B34C-A3DB-AA1B0DA761B9}" destId="{A20F3952-97A9-4745-99EE-C2927B284800}" srcOrd="3" destOrd="0" presId="urn:microsoft.com/office/officeart/2008/layout/LinedList"/>
    <dgm:cxn modelId="{33E95253-2DA8-9244-8CE9-9BD88A35F446}" type="presParOf" srcId="{71403265-7F38-B34C-A3DB-AA1B0DA761B9}" destId="{4CEA82AD-1DC0-F54C-992B-1618CC36B292}" srcOrd="4" destOrd="0" presId="urn:microsoft.com/office/officeart/2008/layout/LinedList"/>
    <dgm:cxn modelId="{D28BBEB2-E24A-8245-8D11-5B6F1E14A905}" type="presParOf" srcId="{4CEA82AD-1DC0-F54C-992B-1618CC36B292}" destId="{D0A7A43E-59C3-CD4B-AE8B-1FE003B371CF}" srcOrd="0" destOrd="0" presId="urn:microsoft.com/office/officeart/2008/layout/LinedList"/>
    <dgm:cxn modelId="{E9A3004D-3CF0-6544-8F5A-257FD305E327}" type="presParOf" srcId="{4CEA82AD-1DC0-F54C-992B-1618CC36B292}" destId="{3379696B-7DBF-134B-8DCD-0007B9E1F2E7}" srcOrd="1" destOrd="0" presId="urn:microsoft.com/office/officeart/2008/layout/LinedList"/>
    <dgm:cxn modelId="{5E90A08A-03FE-8B4E-8869-9F64D95FB319}" type="presParOf" srcId="{4CEA82AD-1DC0-F54C-992B-1618CC36B292}" destId="{0B5BCC3A-536E-6E4B-9015-DED90EB59266}" srcOrd="2" destOrd="0" presId="urn:microsoft.com/office/officeart/2008/layout/LinedList"/>
    <dgm:cxn modelId="{FEF6D1C2-7C00-284A-A680-88D118DDE5AD}" type="presParOf" srcId="{71403265-7F38-B34C-A3DB-AA1B0DA761B9}" destId="{D9CEB5A4-0C1E-BF41-822B-2CA2C9B648D0}" srcOrd="5" destOrd="0" presId="urn:microsoft.com/office/officeart/2008/layout/LinedList"/>
    <dgm:cxn modelId="{1C395EE4-445B-4A4F-B5BF-BE76D5122B6D}" type="presParOf" srcId="{71403265-7F38-B34C-A3DB-AA1B0DA761B9}" destId="{74391917-C97C-5749-85A0-FD546EE80165}" srcOrd="6"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8C051BF-4A9F-C24E-B984-FF17E52A54C4}" type="doc">
      <dgm:prSet loTypeId="urn:microsoft.com/office/officeart/2005/8/layout/pyramid2" loCatId="pyramid" qsTypeId="urn:microsoft.com/office/officeart/2005/8/quickstyle/simple1" qsCatId="simple" csTypeId="urn:microsoft.com/office/officeart/2005/8/colors/accent1_2" csCatId="accent1" phldr="1"/>
      <dgm:spPr/>
      <dgm:t>
        <a:bodyPr/>
        <a:lstStyle/>
        <a:p>
          <a:endParaRPr lang="en-US"/>
        </a:p>
      </dgm:t>
    </dgm:pt>
    <dgm:pt modelId="{D7AA4CDA-90BF-1C41-B781-F3770AEC3B4A}">
      <dgm:prSet/>
      <dgm:spPr/>
      <dgm:t>
        <a:bodyPr/>
        <a:lstStyle/>
        <a:p>
          <a:r>
            <a:rPr lang="en-US" baseline="0"/>
            <a:t>HIGH YIELD ROTATIONS</a:t>
          </a:r>
          <a:endParaRPr lang="en-CA"/>
        </a:p>
      </dgm:t>
    </dgm:pt>
    <dgm:pt modelId="{F2969ED1-2CCA-D946-A01D-4A162A7A85CA}" type="parTrans" cxnId="{52226543-7D84-2740-9F32-C6E24C1DC003}">
      <dgm:prSet/>
      <dgm:spPr/>
      <dgm:t>
        <a:bodyPr/>
        <a:lstStyle/>
        <a:p>
          <a:endParaRPr lang="en-US"/>
        </a:p>
      </dgm:t>
    </dgm:pt>
    <dgm:pt modelId="{58829F17-1D42-A14A-BABB-776595518B4E}" type="sibTrans" cxnId="{52226543-7D84-2740-9F32-C6E24C1DC003}">
      <dgm:prSet/>
      <dgm:spPr/>
      <dgm:t>
        <a:bodyPr/>
        <a:lstStyle/>
        <a:p>
          <a:endParaRPr lang="en-US"/>
        </a:p>
      </dgm:t>
    </dgm:pt>
    <dgm:pt modelId="{61D18B61-E19F-0648-A324-89A433DB456F}">
      <dgm:prSet/>
      <dgm:spPr/>
      <dgm:t>
        <a:bodyPr/>
        <a:lstStyle/>
        <a:p>
          <a:r>
            <a:rPr lang="en-US" dirty="0"/>
            <a:t>Emergency Psychiatry</a:t>
          </a:r>
          <a:endParaRPr lang="en-CA" dirty="0"/>
        </a:p>
      </dgm:t>
    </dgm:pt>
    <dgm:pt modelId="{B968664B-6E07-D141-BEB5-0DDCD3AB3D7A}" type="parTrans" cxnId="{2CFC2215-3E77-1742-B8CB-0DB08F1F4C86}">
      <dgm:prSet/>
      <dgm:spPr/>
      <dgm:t>
        <a:bodyPr/>
        <a:lstStyle/>
        <a:p>
          <a:endParaRPr lang="en-US"/>
        </a:p>
      </dgm:t>
    </dgm:pt>
    <dgm:pt modelId="{4E07A6D8-6227-0846-9581-30FDEA43A5AF}" type="sibTrans" cxnId="{2CFC2215-3E77-1742-B8CB-0DB08F1F4C86}">
      <dgm:prSet/>
      <dgm:spPr/>
      <dgm:t>
        <a:bodyPr/>
        <a:lstStyle/>
        <a:p>
          <a:endParaRPr lang="en-US"/>
        </a:p>
      </dgm:t>
    </dgm:pt>
    <dgm:pt modelId="{E4C6A513-6E88-FD48-831C-C489AE4F9613}">
      <dgm:prSet/>
      <dgm:spPr/>
      <dgm:t>
        <a:bodyPr/>
        <a:lstStyle/>
        <a:p>
          <a:r>
            <a:rPr lang="en-US" dirty="0"/>
            <a:t>Elective</a:t>
          </a:r>
          <a:endParaRPr lang="en-CA" dirty="0"/>
        </a:p>
      </dgm:t>
    </dgm:pt>
    <dgm:pt modelId="{8E3B717C-71F2-4240-8186-32B0E2740EA0}" type="parTrans" cxnId="{71EEA9EB-8E98-634F-9B97-3958127B231A}">
      <dgm:prSet/>
      <dgm:spPr/>
      <dgm:t>
        <a:bodyPr/>
        <a:lstStyle/>
        <a:p>
          <a:endParaRPr lang="en-US"/>
        </a:p>
      </dgm:t>
    </dgm:pt>
    <dgm:pt modelId="{A91259F0-AF3A-2A45-BEDB-0533B8CADC23}" type="sibTrans" cxnId="{71EEA9EB-8E98-634F-9B97-3958127B231A}">
      <dgm:prSet/>
      <dgm:spPr/>
      <dgm:t>
        <a:bodyPr/>
        <a:lstStyle/>
        <a:p>
          <a:endParaRPr lang="en-US"/>
        </a:p>
      </dgm:t>
    </dgm:pt>
    <dgm:pt modelId="{A889354C-917A-BE48-98FD-21029E087266}">
      <dgm:prSet/>
      <dgm:spPr/>
      <dgm:t>
        <a:bodyPr/>
        <a:lstStyle/>
        <a:p>
          <a:r>
            <a:rPr lang="en-US" dirty="0"/>
            <a:t>Pgy2 General Inpatients</a:t>
          </a:r>
          <a:endParaRPr lang="en-CA" dirty="0"/>
        </a:p>
      </dgm:t>
    </dgm:pt>
    <dgm:pt modelId="{FB0261DB-7DD7-4E4C-A7DA-C982F844673D}" type="parTrans" cxnId="{6811FEDE-2C8F-F642-ACFE-676E51DF7DB8}">
      <dgm:prSet/>
      <dgm:spPr/>
      <dgm:t>
        <a:bodyPr/>
        <a:lstStyle/>
        <a:p>
          <a:endParaRPr lang="en-US"/>
        </a:p>
      </dgm:t>
    </dgm:pt>
    <dgm:pt modelId="{31884D6F-5970-C346-8AD2-7D42A735C85A}" type="sibTrans" cxnId="{6811FEDE-2C8F-F642-ACFE-676E51DF7DB8}">
      <dgm:prSet/>
      <dgm:spPr/>
      <dgm:t>
        <a:bodyPr/>
        <a:lstStyle/>
        <a:p>
          <a:endParaRPr lang="en-US"/>
        </a:p>
      </dgm:t>
    </dgm:pt>
    <dgm:pt modelId="{382BAB50-B408-504F-90A4-C1F41954356E}">
      <dgm:prSet/>
      <dgm:spPr/>
      <dgm:t>
        <a:bodyPr/>
        <a:lstStyle/>
        <a:p>
          <a:r>
            <a:rPr lang="en-US"/>
            <a:t>Pgy2 General Outpatients</a:t>
          </a:r>
          <a:endParaRPr lang="en-CA"/>
        </a:p>
      </dgm:t>
    </dgm:pt>
    <dgm:pt modelId="{00EC394D-B5C4-F14F-B6AF-0EB4153A3BF3}" type="parTrans" cxnId="{F4BC0DF2-CEBC-104C-BECB-7B83664DBEF7}">
      <dgm:prSet/>
      <dgm:spPr/>
      <dgm:t>
        <a:bodyPr/>
        <a:lstStyle/>
        <a:p>
          <a:endParaRPr lang="en-US"/>
        </a:p>
      </dgm:t>
    </dgm:pt>
    <dgm:pt modelId="{EE77DB26-844C-8E41-815E-6010D02E2FEC}" type="sibTrans" cxnId="{F4BC0DF2-CEBC-104C-BECB-7B83664DBEF7}">
      <dgm:prSet/>
      <dgm:spPr/>
      <dgm:t>
        <a:bodyPr/>
        <a:lstStyle/>
        <a:p>
          <a:endParaRPr lang="en-US"/>
        </a:p>
      </dgm:t>
    </dgm:pt>
    <dgm:pt modelId="{86CF5BB7-7B4A-4943-AEDD-C89ABA74489F}">
      <dgm:prSet/>
      <dgm:spPr/>
      <dgm:t>
        <a:bodyPr/>
        <a:lstStyle/>
        <a:p>
          <a:endParaRPr lang="en-CA" dirty="0"/>
        </a:p>
      </dgm:t>
    </dgm:pt>
    <dgm:pt modelId="{0D7AFA9A-3A4E-3F4A-9A42-DD3E717719CC}" type="parTrans" cxnId="{330281D0-1CD5-E546-9D32-B70C5A37F35C}">
      <dgm:prSet/>
      <dgm:spPr/>
      <dgm:t>
        <a:bodyPr/>
        <a:lstStyle/>
        <a:p>
          <a:endParaRPr lang="en-US"/>
        </a:p>
      </dgm:t>
    </dgm:pt>
    <dgm:pt modelId="{8C96204C-B638-454D-9444-475DF1C6BEB6}" type="sibTrans" cxnId="{330281D0-1CD5-E546-9D32-B70C5A37F35C}">
      <dgm:prSet/>
      <dgm:spPr/>
      <dgm:t>
        <a:bodyPr/>
        <a:lstStyle/>
        <a:p>
          <a:endParaRPr lang="en-US"/>
        </a:p>
      </dgm:t>
    </dgm:pt>
    <dgm:pt modelId="{ECD2ADBB-6263-2E4A-8913-C8A0C31E3264}">
      <dgm:prSet/>
      <dgm:spPr/>
      <dgm:t>
        <a:bodyPr/>
        <a:lstStyle/>
        <a:p>
          <a:r>
            <a:rPr lang="en-CA" dirty="0"/>
            <a:t>Addictions</a:t>
          </a:r>
        </a:p>
      </dgm:t>
    </dgm:pt>
    <dgm:pt modelId="{6902E28F-AE1B-DA4D-BF12-70B9EA727197}" type="parTrans" cxnId="{D1D30460-CD26-2B4C-964E-453C894FB90A}">
      <dgm:prSet/>
      <dgm:spPr/>
      <dgm:t>
        <a:bodyPr/>
        <a:lstStyle/>
        <a:p>
          <a:endParaRPr lang="en-US"/>
        </a:p>
      </dgm:t>
    </dgm:pt>
    <dgm:pt modelId="{4DD4112A-3CEA-8F4E-827E-8464BC176BDF}" type="sibTrans" cxnId="{D1D30460-CD26-2B4C-964E-453C894FB90A}">
      <dgm:prSet/>
      <dgm:spPr/>
      <dgm:t>
        <a:bodyPr/>
        <a:lstStyle/>
        <a:p>
          <a:endParaRPr lang="en-US"/>
        </a:p>
      </dgm:t>
    </dgm:pt>
    <dgm:pt modelId="{EE536349-3450-8647-A8D0-4F9542729794}" type="pres">
      <dgm:prSet presAssocID="{08C051BF-4A9F-C24E-B984-FF17E52A54C4}" presName="compositeShape" presStyleCnt="0">
        <dgm:presLayoutVars>
          <dgm:dir/>
          <dgm:resizeHandles/>
        </dgm:presLayoutVars>
      </dgm:prSet>
      <dgm:spPr/>
    </dgm:pt>
    <dgm:pt modelId="{9A0A055C-86F6-4D4C-869E-5A7AAF896876}" type="pres">
      <dgm:prSet presAssocID="{08C051BF-4A9F-C24E-B984-FF17E52A54C4}" presName="pyramid" presStyleLbl="node1" presStyleIdx="0" presStyleCnt="1" custLinFactNeighborX="723" custLinFactNeighborY="0"/>
      <dgm:spPr/>
    </dgm:pt>
    <dgm:pt modelId="{0017A36E-EA0E-4D4C-9863-70F3C0421D49}" type="pres">
      <dgm:prSet presAssocID="{08C051BF-4A9F-C24E-B984-FF17E52A54C4}" presName="theList" presStyleCnt="0"/>
      <dgm:spPr/>
    </dgm:pt>
    <dgm:pt modelId="{2D1BFE1F-425E-A646-B802-0EF7D911EE43}" type="pres">
      <dgm:prSet presAssocID="{D7AA4CDA-90BF-1C41-B781-F3770AEC3B4A}" presName="aNode" presStyleLbl="fgAcc1" presStyleIdx="0" presStyleCnt="1" custScaleX="131910">
        <dgm:presLayoutVars>
          <dgm:bulletEnabled val="1"/>
        </dgm:presLayoutVars>
      </dgm:prSet>
      <dgm:spPr/>
    </dgm:pt>
    <dgm:pt modelId="{18F35470-1F29-9241-A218-725577919207}" type="pres">
      <dgm:prSet presAssocID="{D7AA4CDA-90BF-1C41-B781-F3770AEC3B4A}" presName="aSpace" presStyleCnt="0"/>
      <dgm:spPr/>
    </dgm:pt>
  </dgm:ptLst>
  <dgm:cxnLst>
    <dgm:cxn modelId="{96805E13-E622-3A4B-A178-B55CD58EC855}" type="presOf" srcId="{A889354C-917A-BE48-98FD-21029E087266}" destId="{2D1BFE1F-425E-A646-B802-0EF7D911EE43}" srcOrd="0" destOrd="5" presId="urn:microsoft.com/office/officeart/2005/8/layout/pyramid2"/>
    <dgm:cxn modelId="{2CFC2215-3E77-1742-B8CB-0DB08F1F4C86}" srcId="{D7AA4CDA-90BF-1C41-B781-F3770AEC3B4A}" destId="{61D18B61-E19F-0648-A324-89A433DB456F}" srcOrd="1" destOrd="0" parTransId="{B968664B-6E07-D141-BEB5-0DDCD3AB3D7A}" sibTransId="{4E07A6D8-6227-0846-9581-30FDEA43A5AF}"/>
    <dgm:cxn modelId="{EA069A21-7A88-9347-BA2E-97A3F2551DCA}" type="presOf" srcId="{ECD2ADBB-6263-2E4A-8913-C8A0C31E3264}" destId="{2D1BFE1F-425E-A646-B802-0EF7D911EE43}" srcOrd="0" destOrd="1" presId="urn:microsoft.com/office/officeart/2005/8/layout/pyramid2"/>
    <dgm:cxn modelId="{52226543-7D84-2740-9F32-C6E24C1DC003}" srcId="{08C051BF-4A9F-C24E-B984-FF17E52A54C4}" destId="{D7AA4CDA-90BF-1C41-B781-F3770AEC3B4A}" srcOrd="0" destOrd="0" parTransId="{F2969ED1-2CCA-D946-A01D-4A162A7A85CA}" sibTransId="{58829F17-1D42-A14A-BABB-776595518B4E}"/>
    <dgm:cxn modelId="{2015DA46-ACCC-F344-84CC-3F1DDA49EC67}" type="presOf" srcId="{D7AA4CDA-90BF-1C41-B781-F3770AEC3B4A}" destId="{2D1BFE1F-425E-A646-B802-0EF7D911EE43}" srcOrd="0" destOrd="0" presId="urn:microsoft.com/office/officeart/2005/8/layout/pyramid2"/>
    <dgm:cxn modelId="{D1D30460-CD26-2B4C-964E-453C894FB90A}" srcId="{D7AA4CDA-90BF-1C41-B781-F3770AEC3B4A}" destId="{ECD2ADBB-6263-2E4A-8913-C8A0C31E3264}" srcOrd="0" destOrd="0" parTransId="{6902E28F-AE1B-DA4D-BF12-70B9EA727197}" sibTransId="{4DD4112A-3CEA-8F4E-827E-8464BC176BDF}"/>
    <dgm:cxn modelId="{DFBB7D97-484C-AB42-9C99-B9AA3843CD19}" type="presOf" srcId="{E4C6A513-6E88-FD48-831C-C489AE4F9613}" destId="{2D1BFE1F-425E-A646-B802-0EF7D911EE43}" srcOrd="0" destOrd="3" presId="urn:microsoft.com/office/officeart/2005/8/layout/pyramid2"/>
    <dgm:cxn modelId="{4EC7409E-BAD4-E04E-8E3B-787B2C407749}" type="presOf" srcId="{61D18B61-E19F-0648-A324-89A433DB456F}" destId="{2D1BFE1F-425E-A646-B802-0EF7D911EE43}" srcOrd="0" destOrd="2" presId="urn:microsoft.com/office/officeart/2005/8/layout/pyramid2"/>
    <dgm:cxn modelId="{26EBECB2-6D7F-F74F-9A0A-8A3DE9001A07}" type="presOf" srcId="{08C051BF-4A9F-C24E-B984-FF17E52A54C4}" destId="{EE536349-3450-8647-A8D0-4F9542729794}" srcOrd="0" destOrd="0" presId="urn:microsoft.com/office/officeart/2005/8/layout/pyramid2"/>
    <dgm:cxn modelId="{C7BF15D0-2793-2E49-A8FE-44815680A8CE}" type="presOf" srcId="{382BAB50-B408-504F-90A4-C1F41954356E}" destId="{2D1BFE1F-425E-A646-B802-0EF7D911EE43}" srcOrd="0" destOrd="6" presId="urn:microsoft.com/office/officeart/2005/8/layout/pyramid2"/>
    <dgm:cxn modelId="{330281D0-1CD5-E546-9D32-B70C5A37F35C}" srcId="{D7AA4CDA-90BF-1C41-B781-F3770AEC3B4A}" destId="{86CF5BB7-7B4A-4943-AEDD-C89ABA74489F}" srcOrd="3" destOrd="0" parTransId="{0D7AFA9A-3A4E-3F4A-9A42-DD3E717719CC}" sibTransId="{8C96204C-B638-454D-9444-475DF1C6BEB6}"/>
    <dgm:cxn modelId="{6811FEDE-2C8F-F642-ACFE-676E51DF7DB8}" srcId="{D7AA4CDA-90BF-1C41-B781-F3770AEC3B4A}" destId="{A889354C-917A-BE48-98FD-21029E087266}" srcOrd="4" destOrd="0" parTransId="{FB0261DB-7DD7-4E4C-A7DA-C982F844673D}" sibTransId="{31884D6F-5970-C346-8AD2-7D42A735C85A}"/>
    <dgm:cxn modelId="{9E308EE9-4B1B-9248-9E8A-B8A1149D1D42}" type="presOf" srcId="{86CF5BB7-7B4A-4943-AEDD-C89ABA74489F}" destId="{2D1BFE1F-425E-A646-B802-0EF7D911EE43}" srcOrd="0" destOrd="4" presId="urn:microsoft.com/office/officeart/2005/8/layout/pyramid2"/>
    <dgm:cxn modelId="{71EEA9EB-8E98-634F-9B97-3958127B231A}" srcId="{D7AA4CDA-90BF-1C41-B781-F3770AEC3B4A}" destId="{E4C6A513-6E88-FD48-831C-C489AE4F9613}" srcOrd="2" destOrd="0" parTransId="{8E3B717C-71F2-4240-8186-32B0E2740EA0}" sibTransId="{A91259F0-AF3A-2A45-BEDB-0533B8CADC23}"/>
    <dgm:cxn modelId="{F4BC0DF2-CEBC-104C-BECB-7B83664DBEF7}" srcId="{D7AA4CDA-90BF-1C41-B781-F3770AEC3B4A}" destId="{382BAB50-B408-504F-90A4-C1F41954356E}" srcOrd="5" destOrd="0" parTransId="{00EC394D-B5C4-F14F-B6AF-0EB4153A3BF3}" sibTransId="{EE77DB26-844C-8E41-815E-6010D02E2FEC}"/>
    <dgm:cxn modelId="{F5CBFE13-430E-604F-8460-26A6FDE58D62}" type="presParOf" srcId="{EE536349-3450-8647-A8D0-4F9542729794}" destId="{9A0A055C-86F6-4D4C-869E-5A7AAF896876}" srcOrd="0" destOrd="0" presId="urn:microsoft.com/office/officeart/2005/8/layout/pyramid2"/>
    <dgm:cxn modelId="{F2D6C179-08C0-2E43-B05F-099209C51902}" type="presParOf" srcId="{EE536349-3450-8647-A8D0-4F9542729794}" destId="{0017A36E-EA0E-4D4C-9863-70F3C0421D49}" srcOrd="1" destOrd="0" presId="urn:microsoft.com/office/officeart/2005/8/layout/pyramid2"/>
    <dgm:cxn modelId="{0C6E99D1-8A9E-EA42-BFE0-0CD5B47A3E36}" type="presParOf" srcId="{0017A36E-EA0E-4D4C-9863-70F3C0421D49}" destId="{2D1BFE1F-425E-A646-B802-0EF7D911EE43}" srcOrd="0" destOrd="0" presId="urn:microsoft.com/office/officeart/2005/8/layout/pyramid2"/>
    <dgm:cxn modelId="{683996FB-B7ED-5343-8AC1-6033CCE7E1B5}" type="presParOf" srcId="{0017A36E-EA0E-4D4C-9863-70F3C0421D49}" destId="{18F35470-1F29-9241-A218-725577919207}" srcOrd="1" destOrd="0" presId="urn:microsoft.com/office/officeart/2005/8/layout/pyramid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09ADFCD-C3A7-D64C-9B8C-0B486187148A}"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DCA60A6E-0B51-F342-BD1D-04B8639079F7}">
      <dgm:prSet/>
      <dgm:spPr/>
      <dgm:t>
        <a:bodyPr/>
        <a:lstStyle/>
        <a:p>
          <a:r>
            <a:rPr lang="en-US" dirty="0"/>
            <a:t>6 Observations of Achievement</a:t>
          </a:r>
          <a:endParaRPr lang="en-CA" dirty="0"/>
        </a:p>
      </dgm:t>
    </dgm:pt>
    <dgm:pt modelId="{B722EA91-1B6E-CA49-A898-D5CCB62C300F}" type="parTrans" cxnId="{FC531F59-D293-6C4A-813F-B51438A3AAAF}">
      <dgm:prSet/>
      <dgm:spPr/>
      <dgm:t>
        <a:bodyPr/>
        <a:lstStyle/>
        <a:p>
          <a:endParaRPr lang="en-US"/>
        </a:p>
      </dgm:t>
    </dgm:pt>
    <dgm:pt modelId="{D9F36A78-A3E0-464D-B680-F4A1513A1965}" type="sibTrans" cxnId="{FC531F59-D293-6C4A-813F-B51438A3AAAF}">
      <dgm:prSet/>
      <dgm:spPr/>
      <dgm:t>
        <a:bodyPr/>
        <a:lstStyle/>
        <a:p>
          <a:endParaRPr lang="en-US"/>
        </a:p>
      </dgm:t>
    </dgm:pt>
    <dgm:pt modelId="{C33BE548-EA51-AD48-872A-E60D5BD70AB9}">
      <dgm:prSet/>
      <dgm:spPr/>
      <dgm:t>
        <a:bodyPr/>
        <a:lstStyle/>
        <a:p>
          <a:r>
            <a:rPr lang="en-US"/>
            <a:t>At least:</a:t>
          </a:r>
          <a:endParaRPr lang="en-CA"/>
        </a:p>
      </dgm:t>
    </dgm:pt>
    <dgm:pt modelId="{8D01B900-9300-604F-A2BC-A25F916F46ED}" type="parTrans" cxnId="{1D2900FA-70AB-B64D-9E53-3351772491BD}">
      <dgm:prSet/>
      <dgm:spPr/>
      <dgm:t>
        <a:bodyPr/>
        <a:lstStyle/>
        <a:p>
          <a:endParaRPr lang="en-US"/>
        </a:p>
      </dgm:t>
    </dgm:pt>
    <dgm:pt modelId="{5DBF5B8D-25F1-9444-8B11-7FEB60A331AE}" type="sibTrans" cxnId="{1D2900FA-70AB-B64D-9E53-3351772491BD}">
      <dgm:prSet/>
      <dgm:spPr/>
      <dgm:t>
        <a:bodyPr/>
        <a:lstStyle/>
        <a:p>
          <a:endParaRPr lang="en-US"/>
        </a:p>
      </dgm:t>
    </dgm:pt>
    <dgm:pt modelId="{6C49C1D0-613F-304F-A631-A177FAB8A6C5}">
      <dgm:prSet/>
      <dgm:spPr/>
      <dgm:t>
        <a:bodyPr/>
        <a:lstStyle/>
        <a:p>
          <a:r>
            <a:rPr lang="en-US" baseline="0" dirty="0"/>
            <a:t>1 Mood Disorder</a:t>
          </a:r>
          <a:endParaRPr lang="en-CA" dirty="0"/>
        </a:p>
      </dgm:t>
    </dgm:pt>
    <dgm:pt modelId="{72CA9322-CB80-E549-879A-65C881D06927}" type="parTrans" cxnId="{DFDCD48B-B7AC-4643-861B-77E7CAABDC26}">
      <dgm:prSet/>
      <dgm:spPr/>
      <dgm:t>
        <a:bodyPr/>
        <a:lstStyle/>
        <a:p>
          <a:endParaRPr lang="en-US"/>
        </a:p>
      </dgm:t>
    </dgm:pt>
    <dgm:pt modelId="{11D1E453-5AF5-B04E-86E6-F6512C730BC3}" type="sibTrans" cxnId="{DFDCD48B-B7AC-4643-861B-77E7CAABDC26}">
      <dgm:prSet/>
      <dgm:spPr/>
      <dgm:t>
        <a:bodyPr/>
        <a:lstStyle/>
        <a:p>
          <a:endParaRPr lang="en-US"/>
        </a:p>
      </dgm:t>
    </dgm:pt>
    <dgm:pt modelId="{90C3A589-8217-2146-BA9B-7B94341CF82E}">
      <dgm:prSet/>
      <dgm:spPr/>
      <dgm:t>
        <a:bodyPr/>
        <a:lstStyle/>
        <a:p>
          <a:r>
            <a:rPr lang="en-US" baseline="0" dirty="0"/>
            <a:t>1 Psychotic Disorder</a:t>
          </a:r>
          <a:endParaRPr lang="en-CA" dirty="0"/>
        </a:p>
      </dgm:t>
    </dgm:pt>
    <dgm:pt modelId="{7F0EFFFF-274B-2443-B668-1655F251269A}" type="parTrans" cxnId="{DF771559-CBF8-B244-8B98-F9269004A29B}">
      <dgm:prSet/>
      <dgm:spPr/>
      <dgm:t>
        <a:bodyPr/>
        <a:lstStyle/>
        <a:p>
          <a:endParaRPr lang="en-US"/>
        </a:p>
      </dgm:t>
    </dgm:pt>
    <dgm:pt modelId="{2481C57F-42BB-C841-985B-2826787554AA}" type="sibTrans" cxnId="{DF771559-CBF8-B244-8B98-F9269004A29B}">
      <dgm:prSet/>
      <dgm:spPr/>
      <dgm:t>
        <a:bodyPr/>
        <a:lstStyle/>
        <a:p>
          <a:endParaRPr lang="en-US"/>
        </a:p>
      </dgm:t>
    </dgm:pt>
    <dgm:pt modelId="{7A3FA3F2-B422-BD44-898B-BEED9308BC72}">
      <dgm:prSet/>
      <dgm:spPr/>
      <dgm:t>
        <a:bodyPr/>
        <a:lstStyle/>
        <a:p>
          <a:r>
            <a:rPr lang="en-US" baseline="0" dirty="0"/>
            <a:t>1 Personality Disorder</a:t>
          </a:r>
          <a:endParaRPr lang="en-CA" dirty="0"/>
        </a:p>
      </dgm:t>
    </dgm:pt>
    <dgm:pt modelId="{517A2C09-7803-5E4C-BDC3-0577F2859511}" type="parTrans" cxnId="{FFBC7724-9D80-A548-94B5-39E894C8D9D2}">
      <dgm:prSet/>
      <dgm:spPr/>
      <dgm:t>
        <a:bodyPr/>
        <a:lstStyle/>
        <a:p>
          <a:endParaRPr lang="en-US"/>
        </a:p>
      </dgm:t>
    </dgm:pt>
    <dgm:pt modelId="{B1CBD074-0465-624F-92C4-344A3544AC7E}" type="sibTrans" cxnId="{FFBC7724-9D80-A548-94B5-39E894C8D9D2}">
      <dgm:prSet/>
      <dgm:spPr/>
      <dgm:t>
        <a:bodyPr/>
        <a:lstStyle/>
        <a:p>
          <a:endParaRPr lang="en-US"/>
        </a:p>
      </dgm:t>
    </dgm:pt>
    <dgm:pt modelId="{04200445-8134-8843-ADD3-CDD6C498D785}">
      <dgm:prSet/>
      <dgm:spPr/>
      <dgm:t>
        <a:bodyPr/>
        <a:lstStyle/>
        <a:p>
          <a:r>
            <a:rPr lang="en-US" baseline="0" dirty="0"/>
            <a:t>1 Substance Use Disorder</a:t>
          </a:r>
          <a:endParaRPr lang="en-CA" dirty="0"/>
        </a:p>
      </dgm:t>
    </dgm:pt>
    <dgm:pt modelId="{525B8F5B-790F-F243-ACB4-7FD876732288}" type="parTrans" cxnId="{88EC87AF-4940-674F-9151-D2F87847EE9B}">
      <dgm:prSet/>
      <dgm:spPr/>
      <dgm:t>
        <a:bodyPr/>
        <a:lstStyle/>
        <a:p>
          <a:endParaRPr lang="en-US"/>
        </a:p>
      </dgm:t>
    </dgm:pt>
    <dgm:pt modelId="{9F2E9DB1-A4EB-DF40-9E19-AA1515921C8F}" type="sibTrans" cxnId="{88EC87AF-4940-674F-9151-D2F87847EE9B}">
      <dgm:prSet/>
      <dgm:spPr/>
      <dgm:t>
        <a:bodyPr/>
        <a:lstStyle/>
        <a:p>
          <a:endParaRPr lang="en-US"/>
        </a:p>
      </dgm:t>
    </dgm:pt>
    <dgm:pt modelId="{E2B41D3B-FA8C-BB4E-8ABD-BA574B20EBF1}">
      <dgm:prSet/>
      <dgm:spPr/>
      <dgm:t>
        <a:bodyPr/>
        <a:lstStyle/>
        <a:p>
          <a:r>
            <a:rPr lang="en-US" baseline="0" dirty="0"/>
            <a:t>1 Anxiety or Trauma or OCD</a:t>
          </a:r>
          <a:endParaRPr lang="en-CA" dirty="0"/>
        </a:p>
      </dgm:t>
    </dgm:pt>
    <dgm:pt modelId="{282C8F5A-18F1-4D48-8EB7-724B07394759}" type="parTrans" cxnId="{F1EFF2A4-8BB3-574C-8B3C-9CB8A7A7ABA1}">
      <dgm:prSet/>
      <dgm:spPr/>
      <dgm:t>
        <a:bodyPr/>
        <a:lstStyle/>
        <a:p>
          <a:endParaRPr lang="en-US"/>
        </a:p>
      </dgm:t>
    </dgm:pt>
    <dgm:pt modelId="{3DA21E34-4DE5-2E4D-BB2A-F2E95C76E546}" type="sibTrans" cxnId="{F1EFF2A4-8BB3-574C-8B3C-9CB8A7A7ABA1}">
      <dgm:prSet/>
      <dgm:spPr/>
      <dgm:t>
        <a:bodyPr/>
        <a:lstStyle/>
        <a:p>
          <a:endParaRPr lang="en-US"/>
        </a:p>
      </dgm:t>
    </dgm:pt>
    <dgm:pt modelId="{CEB2C5B3-E8A7-8D46-A4B6-91F6E6AE57F7}">
      <dgm:prSet/>
      <dgm:spPr/>
      <dgm:t>
        <a:bodyPr/>
        <a:lstStyle/>
        <a:p>
          <a:r>
            <a:rPr lang="en-US" baseline="0" dirty="0"/>
            <a:t>3 Different Observers</a:t>
          </a:r>
          <a:endParaRPr lang="en-CA" dirty="0"/>
        </a:p>
      </dgm:t>
    </dgm:pt>
    <dgm:pt modelId="{EA254FA9-702C-6A43-AFFA-02018B757885}" type="parTrans" cxnId="{8529E325-44F5-9C48-BA8F-90F213EA0E0E}">
      <dgm:prSet/>
      <dgm:spPr/>
      <dgm:t>
        <a:bodyPr/>
        <a:lstStyle/>
        <a:p>
          <a:endParaRPr lang="en-US"/>
        </a:p>
      </dgm:t>
    </dgm:pt>
    <dgm:pt modelId="{0CFC82CE-5F6D-754C-ACAE-45314BEE1C6D}" type="sibTrans" cxnId="{8529E325-44F5-9C48-BA8F-90F213EA0E0E}">
      <dgm:prSet/>
      <dgm:spPr/>
      <dgm:t>
        <a:bodyPr/>
        <a:lstStyle/>
        <a:p>
          <a:endParaRPr lang="en-US"/>
        </a:p>
      </dgm:t>
    </dgm:pt>
    <dgm:pt modelId="{B1162467-A5FF-A84A-9143-D9FE79DA5750}">
      <dgm:prSet/>
      <dgm:spPr/>
      <dgm:t>
        <a:bodyPr/>
        <a:lstStyle/>
        <a:p>
          <a:r>
            <a:rPr lang="en-US" baseline="0" dirty="0"/>
            <a:t>2 by Psychiatrist Observers</a:t>
          </a:r>
          <a:endParaRPr lang="en-CA" dirty="0"/>
        </a:p>
      </dgm:t>
    </dgm:pt>
    <dgm:pt modelId="{3D795D44-A0EA-7740-97D6-457D85DFD548}" type="parTrans" cxnId="{C0DF007B-253A-E345-B846-F3A296611CE8}">
      <dgm:prSet/>
      <dgm:spPr/>
      <dgm:t>
        <a:bodyPr/>
        <a:lstStyle/>
        <a:p>
          <a:endParaRPr lang="en-US"/>
        </a:p>
      </dgm:t>
    </dgm:pt>
    <dgm:pt modelId="{C8728E34-9332-D349-8B67-633E1777BC0B}" type="sibTrans" cxnId="{C0DF007B-253A-E345-B846-F3A296611CE8}">
      <dgm:prSet/>
      <dgm:spPr/>
      <dgm:t>
        <a:bodyPr/>
        <a:lstStyle/>
        <a:p>
          <a:endParaRPr lang="en-US"/>
        </a:p>
      </dgm:t>
    </dgm:pt>
    <dgm:pt modelId="{52CB3937-9A6B-1443-A6CB-4B41B44364DC}">
      <dgm:prSet/>
      <dgm:spPr/>
      <dgm:t>
        <a:bodyPr/>
        <a:lstStyle/>
        <a:p>
          <a:r>
            <a:rPr lang="en-US"/>
            <a:t>At most:</a:t>
          </a:r>
          <a:endParaRPr lang="en-CA"/>
        </a:p>
      </dgm:t>
    </dgm:pt>
    <dgm:pt modelId="{A11A004D-CD4D-264F-9362-879A748534A8}" type="parTrans" cxnId="{06650B07-4BCE-AF49-8792-5CD1D6265460}">
      <dgm:prSet/>
      <dgm:spPr/>
      <dgm:t>
        <a:bodyPr/>
        <a:lstStyle/>
        <a:p>
          <a:endParaRPr lang="en-US"/>
        </a:p>
      </dgm:t>
    </dgm:pt>
    <dgm:pt modelId="{952E3516-566F-1447-9995-9CDE5F64801F}" type="sibTrans" cxnId="{06650B07-4BCE-AF49-8792-5CD1D6265460}">
      <dgm:prSet/>
      <dgm:spPr/>
      <dgm:t>
        <a:bodyPr/>
        <a:lstStyle/>
        <a:p>
          <a:endParaRPr lang="en-US"/>
        </a:p>
      </dgm:t>
    </dgm:pt>
    <dgm:pt modelId="{E40EF1CE-DF5C-0F40-8CCA-9637C3C1855C}">
      <dgm:prSet/>
      <dgm:spPr/>
      <dgm:t>
        <a:bodyPr/>
        <a:lstStyle/>
        <a:p>
          <a:r>
            <a:rPr lang="en-US" baseline="0" dirty="0"/>
            <a:t>2 Child/Adolescent Patients</a:t>
          </a:r>
          <a:endParaRPr lang="en-CA" dirty="0"/>
        </a:p>
      </dgm:t>
    </dgm:pt>
    <dgm:pt modelId="{3EF0B0FC-1D7D-7F44-BD9E-6A3EB0E760CC}" type="parTrans" cxnId="{01C180FC-6FD2-E847-821C-A97788F9249E}">
      <dgm:prSet/>
      <dgm:spPr/>
      <dgm:t>
        <a:bodyPr/>
        <a:lstStyle/>
        <a:p>
          <a:endParaRPr lang="en-US"/>
        </a:p>
      </dgm:t>
    </dgm:pt>
    <dgm:pt modelId="{C0A116F5-22C7-644F-89BF-F0D208C27CFF}" type="sibTrans" cxnId="{01C180FC-6FD2-E847-821C-A97788F9249E}">
      <dgm:prSet/>
      <dgm:spPr/>
      <dgm:t>
        <a:bodyPr/>
        <a:lstStyle/>
        <a:p>
          <a:endParaRPr lang="en-US"/>
        </a:p>
      </dgm:t>
    </dgm:pt>
    <dgm:pt modelId="{769743EE-8577-A343-A827-252888CB025D}">
      <dgm:prSet/>
      <dgm:spPr/>
      <dgm:t>
        <a:bodyPr/>
        <a:lstStyle/>
        <a:p>
          <a:r>
            <a:rPr lang="en-US" baseline="0" dirty="0"/>
            <a:t>2 Older Adult Patients</a:t>
          </a:r>
          <a:endParaRPr lang="en-CA" dirty="0"/>
        </a:p>
      </dgm:t>
    </dgm:pt>
    <dgm:pt modelId="{CD0E976B-BF9A-0842-89B8-4F59703B9204}" type="parTrans" cxnId="{33081DA2-A4FD-F640-878E-E00ECCDB3D22}">
      <dgm:prSet/>
      <dgm:spPr/>
      <dgm:t>
        <a:bodyPr/>
        <a:lstStyle/>
        <a:p>
          <a:endParaRPr lang="en-US"/>
        </a:p>
      </dgm:t>
    </dgm:pt>
    <dgm:pt modelId="{682B4360-3E3C-CE4D-B5D4-142A39C576A6}" type="sibTrans" cxnId="{33081DA2-A4FD-F640-878E-E00ECCDB3D22}">
      <dgm:prSet/>
      <dgm:spPr/>
      <dgm:t>
        <a:bodyPr/>
        <a:lstStyle/>
        <a:p>
          <a:endParaRPr lang="en-US"/>
        </a:p>
      </dgm:t>
    </dgm:pt>
    <dgm:pt modelId="{3D6AA248-A172-584E-8D37-626EB5D425B6}" type="pres">
      <dgm:prSet presAssocID="{F09ADFCD-C3A7-D64C-9B8C-0B486187148A}" presName="vert0" presStyleCnt="0">
        <dgm:presLayoutVars>
          <dgm:dir/>
          <dgm:animOne val="branch"/>
          <dgm:animLvl val="lvl"/>
        </dgm:presLayoutVars>
      </dgm:prSet>
      <dgm:spPr/>
    </dgm:pt>
    <dgm:pt modelId="{FF21ED79-DB97-784B-9476-B194996AB11A}" type="pres">
      <dgm:prSet presAssocID="{DCA60A6E-0B51-F342-BD1D-04B8639079F7}" presName="thickLine" presStyleLbl="alignNode1" presStyleIdx="0" presStyleCnt="3"/>
      <dgm:spPr/>
    </dgm:pt>
    <dgm:pt modelId="{77FB1B1F-73D4-D54E-B7E3-10942FA7895A}" type="pres">
      <dgm:prSet presAssocID="{DCA60A6E-0B51-F342-BD1D-04B8639079F7}" presName="horz1" presStyleCnt="0"/>
      <dgm:spPr/>
    </dgm:pt>
    <dgm:pt modelId="{67229299-D02F-6449-B9AE-960793541467}" type="pres">
      <dgm:prSet presAssocID="{DCA60A6E-0B51-F342-BD1D-04B8639079F7}" presName="tx1" presStyleLbl="revTx" presStyleIdx="0" presStyleCnt="12" custScaleX="500000" custScaleY="23401"/>
      <dgm:spPr/>
    </dgm:pt>
    <dgm:pt modelId="{BE539690-32CD-B646-A6E9-3AA35CA8EEDC}" type="pres">
      <dgm:prSet presAssocID="{DCA60A6E-0B51-F342-BD1D-04B8639079F7}" presName="vert1" presStyleCnt="0"/>
      <dgm:spPr/>
    </dgm:pt>
    <dgm:pt modelId="{4699E672-FBBE-1C48-A07F-14FE033DD7D2}" type="pres">
      <dgm:prSet presAssocID="{C33BE548-EA51-AD48-872A-E60D5BD70AB9}" presName="thickLine" presStyleLbl="alignNode1" presStyleIdx="1" presStyleCnt="3"/>
      <dgm:spPr/>
    </dgm:pt>
    <dgm:pt modelId="{25EC6603-F732-6540-AD5A-CD53AEBE9386}" type="pres">
      <dgm:prSet presAssocID="{C33BE548-EA51-AD48-872A-E60D5BD70AB9}" presName="horz1" presStyleCnt="0"/>
      <dgm:spPr/>
    </dgm:pt>
    <dgm:pt modelId="{EBD87206-53B3-8045-A3F0-C8C22CC66663}" type="pres">
      <dgm:prSet presAssocID="{C33BE548-EA51-AD48-872A-E60D5BD70AB9}" presName="tx1" presStyleLbl="revTx" presStyleIdx="1" presStyleCnt="12"/>
      <dgm:spPr/>
    </dgm:pt>
    <dgm:pt modelId="{7EA279D7-4F27-4B4E-9D81-6AE496616F9E}" type="pres">
      <dgm:prSet presAssocID="{C33BE548-EA51-AD48-872A-E60D5BD70AB9}" presName="vert1" presStyleCnt="0"/>
      <dgm:spPr/>
    </dgm:pt>
    <dgm:pt modelId="{68C86CEF-A2F6-C24E-A3E9-BA55FFF7386C}" type="pres">
      <dgm:prSet presAssocID="{6C49C1D0-613F-304F-A631-A177FAB8A6C5}" presName="vertSpace2a" presStyleCnt="0"/>
      <dgm:spPr/>
    </dgm:pt>
    <dgm:pt modelId="{3DB51783-52E6-F04C-B0E6-87873A5FB89D}" type="pres">
      <dgm:prSet presAssocID="{6C49C1D0-613F-304F-A631-A177FAB8A6C5}" presName="horz2" presStyleCnt="0"/>
      <dgm:spPr/>
    </dgm:pt>
    <dgm:pt modelId="{FC6F4445-4874-7649-B7DC-730518AE1A7D}" type="pres">
      <dgm:prSet presAssocID="{6C49C1D0-613F-304F-A631-A177FAB8A6C5}" presName="horzSpace2" presStyleCnt="0"/>
      <dgm:spPr/>
    </dgm:pt>
    <dgm:pt modelId="{D5614087-66CF-9845-9FF1-2E13975DE5A8}" type="pres">
      <dgm:prSet presAssocID="{6C49C1D0-613F-304F-A631-A177FAB8A6C5}" presName="tx2" presStyleLbl="revTx" presStyleIdx="2" presStyleCnt="12"/>
      <dgm:spPr/>
    </dgm:pt>
    <dgm:pt modelId="{DD3609FE-B506-0D4B-A4D5-6D303F9235C7}" type="pres">
      <dgm:prSet presAssocID="{6C49C1D0-613F-304F-A631-A177FAB8A6C5}" presName="vert2" presStyleCnt="0"/>
      <dgm:spPr/>
    </dgm:pt>
    <dgm:pt modelId="{35365181-E6EC-384F-997C-73497F5A1370}" type="pres">
      <dgm:prSet presAssocID="{6C49C1D0-613F-304F-A631-A177FAB8A6C5}" presName="thinLine2b" presStyleLbl="callout" presStyleIdx="0" presStyleCnt="9"/>
      <dgm:spPr/>
    </dgm:pt>
    <dgm:pt modelId="{277AE42F-5C84-0B40-9664-4964609F13C9}" type="pres">
      <dgm:prSet presAssocID="{6C49C1D0-613F-304F-A631-A177FAB8A6C5}" presName="vertSpace2b" presStyleCnt="0"/>
      <dgm:spPr/>
    </dgm:pt>
    <dgm:pt modelId="{026E9A88-F3F3-1946-BCCE-75B2F724FE63}" type="pres">
      <dgm:prSet presAssocID="{90C3A589-8217-2146-BA9B-7B94341CF82E}" presName="horz2" presStyleCnt="0"/>
      <dgm:spPr/>
    </dgm:pt>
    <dgm:pt modelId="{4B2F21F2-4FFE-784C-921A-E588EE362707}" type="pres">
      <dgm:prSet presAssocID="{90C3A589-8217-2146-BA9B-7B94341CF82E}" presName="horzSpace2" presStyleCnt="0"/>
      <dgm:spPr/>
    </dgm:pt>
    <dgm:pt modelId="{7B0B3A5E-2435-9D4D-ACB2-FA7D653DE1F2}" type="pres">
      <dgm:prSet presAssocID="{90C3A589-8217-2146-BA9B-7B94341CF82E}" presName="tx2" presStyleLbl="revTx" presStyleIdx="3" presStyleCnt="12"/>
      <dgm:spPr/>
    </dgm:pt>
    <dgm:pt modelId="{3603B347-2600-6D41-B26F-890D79FD3FC3}" type="pres">
      <dgm:prSet presAssocID="{90C3A589-8217-2146-BA9B-7B94341CF82E}" presName="vert2" presStyleCnt="0"/>
      <dgm:spPr/>
    </dgm:pt>
    <dgm:pt modelId="{E2D914ED-CA2C-8E4A-9D1C-892BB19607B0}" type="pres">
      <dgm:prSet presAssocID="{90C3A589-8217-2146-BA9B-7B94341CF82E}" presName="thinLine2b" presStyleLbl="callout" presStyleIdx="1" presStyleCnt="9"/>
      <dgm:spPr/>
    </dgm:pt>
    <dgm:pt modelId="{955E3003-89E7-9445-9737-2DA496C76CE0}" type="pres">
      <dgm:prSet presAssocID="{90C3A589-8217-2146-BA9B-7B94341CF82E}" presName="vertSpace2b" presStyleCnt="0"/>
      <dgm:spPr/>
    </dgm:pt>
    <dgm:pt modelId="{5E4CE3A2-0DC8-3E42-BD50-263B405E7D35}" type="pres">
      <dgm:prSet presAssocID="{7A3FA3F2-B422-BD44-898B-BEED9308BC72}" presName="horz2" presStyleCnt="0"/>
      <dgm:spPr/>
    </dgm:pt>
    <dgm:pt modelId="{FFB41979-4087-BE4C-80B4-28066E3576CB}" type="pres">
      <dgm:prSet presAssocID="{7A3FA3F2-B422-BD44-898B-BEED9308BC72}" presName="horzSpace2" presStyleCnt="0"/>
      <dgm:spPr/>
    </dgm:pt>
    <dgm:pt modelId="{5A2E8398-127C-E64F-8DB6-76439D7C4F0D}" type="pres">
      <dgm:prSet presAssocID="{7A3FA3F2-B422-BD44-898B-BEED9308BC72}" presName="tx2" presStyleLbl="revTx" presStyleIdx="4" presStyleCnt="12"/>
      <dgm:spPr/>
    </dgm:pt>
    <dgm:pt modelId="{FFBA660B-5755-7E48-ABCD-76675E7EC9D9}" type="pres">
      <dgm:prSet presAssocID="{7A3FA3F2-B422-BD44-898B-BEED9308BC72}" presName="vert2" presStyleCnt="0"/>
      <dgm:spPr/>
    </dgm:pt>
    <dgm:pt modelId="{C4034A19-0BC2-054B-BF03-D60B62917EFC}" type="pres">
      <dgm:prSet presAssocID="{7A3FA3F2-B422-BD44-898B-BEED9308BC72}" presName="thinLine2b" presStyleLbl="callout" presStyleIdx="2" presStyleCnt="9"/>
      <dgm:spPr/>
    </dgm:pt>
    <dgm:pt modelId="{DC64B3AC-7602-474E-A65A-ACA0F1DF308D}" type="pres">
      <dgm:prSet presAssocID="{7A3FA3F2-B422-BD44-898B-BEED9308BC72}" presName="vertSpace2b" presStyleCnt="0"/>
      <dgm:spPr/>
    </dgm:pt>
    <dgm:pt modelId="{855A2532-E7C5-744E-98D7-919D2D55BF50}" type="pres">
      <dgm:prSet presAssocID="{04200445-8134-8843-ADD3-CDD6C498D785}" presName="horz2" presStyleCnt="0"/>
      <dgm:spPr/>
    </dgm:pt>
    <dgm:pt modelId="{276669AE-9CFF-F14D-9FAF-0518C6E817A1}" type="pres">
      <dgm:prSet presAssocID="{04200445-8134-8843-ADD3-CDD6C498D785}" presName="horzSpace2" presStyleCnt="0"/>
      <dgm:spPr/>
    </dgm:pt>
    <dgm:pt modelId="{348D4961-D148-3C46-9D20-0D7DEA912073}" type="pres">
      <dgm:prSet presAssocID="{04200445-8134-8843-ADD3-CDD6C498D785}" presName="tx2" presStyleLbl="revTx" presStyleIdx="5" presStyleCnt="12"/>
      <dgm:spPr/>
    </dgm:pt>
    <dgm:pt modelId="{CA73D983-22C6-D643-B35A-EC4FB2A62DD8}" type="pres">
      <dgm:prSet presAssocID="{04200445-8134-8843-ADD3-CDD6C498D785}" presName="vert2" presStyleCnt="0"/>
      <dgm:spPr/>
    </dgm:pt>
    <dgm:pt modelId="{DF35376D-1B14-6E4E-8714-B9DBEA2D1010}" type="pres">
      <dgm:prSet presAssocID="{04200445-8134-8843-ADD3-CDD6C498D785}" presName="thinLine2b" presStyleLbl="callout" presStyleIdx="3" presStyleCnt="9"/>
      <dgm:spPr/>
    </dgm:pt>
    <dgm:pt modelId="{74625CEB-6F56-684C-A7B7-3341CD14055E}" type="pres">
      <dgm:prSet presAssocID="{04200445-8134-8843-ADD3-CDD6C498D785}" presName="vertSpace2b" presStyleCnt="0"/>
      <dgm:spPr/>
    </dgm:pt>
    <dgm:pt modelId="{40414113-75D4-5B46-95D2-CA8F0A8F5B68}" type="pres">
      <dgm:prSet presAssocID="{E2B41D3B-FA8C-BB4E-8ABD-BA574B20EBF1}" presName="horz2" presStyleCnt="0"/>
      <dgm:spPr/>
    </dgm:pt>
    <dgm:pt modelId="{9C8B5AD5-D798-7F4D-9641-FF3F09E19D9A}" type="pres">
      <dgm:prSet presAssocID="{E2B41D3B-FA8C-BB4E-8ABD-BA574B20EBF1}" presName="horzSpace2" presStyleCnt="0"/>
      <dgm:spPr/>
    </dgm:pt>
    <dgm:pt modelId="{0DB95DE6-BDBC-A44D-B1B8-77CC4782C913}" type="pres">
      <dgm:prSet presAssocID="{E2B41D3B-FA8C-BB4E-8ABD-BA574B20EBF1}" presName="tx2" presStyleLbl="revTx" presStyleIdx="6" presStyleCnt="12"/>
      <dgm:spPr/>
    </dgm:pt>
    <dgm:pt modelId="{031F1A82-D4FC-AA40-84F7-74A40BB55443}" type="pres">
      <dgm:prSet presAssocID="{E2B41D3B-FA8C-BB4E-8ABD-BA574B20EBF1}" presName="vert2" presStyleCnt="0"/>
      <dgm:spPr/>
    </dgm:pt>
    <dgm:pt modelId="{C770081C-DD9F-B64D-9EC0-7CC3122AE7B5}" type="pres">
      <dgm:prSet presAssocID="{E2B41D3B-FA8C-BB4E-8ABD-BA574B20EBF1}" presName="thinLine2b" presStyleLbl="callout" presStyleIdx="4" presStyleCnt="9"/>
      <dgm:spPr/>
    </dgm:pt>
    <dgm:pt modelId="{68A4A6BB-8ECF-1A4D-A5BD-D0E4698A4600}" type="pres">
      <dgm:prSet presAssocID="{E2B41D3B-FA8C-BB4E-8ABD-BA574B20EBF1}" presName="vertSpace2b" presStyleCnt="0"/>
      <dgm:spPr/>
    </dgm:pt>
    <dgm:pt modelId="{C6F6D96E-8812-8C4B-9113-06A304CF4898}" type="pres">
      <dgm:prSet presAssocID="{CEB2C5B3-E8A7-8D46-A4B6-91F6E6AE57F7}" presName="horz2" presStyleCnt="0"/>
      <dgm:spPr/>
    </dgm:pt>
    <dgm:pt modelId="{2A3DCA97-889A-9E47-A2AA-D0D42EF73CFF}" type="pres">
      <dgm:prSet presAssocID="{CEB2C5B3-E8A7-8D46-A4B6-91F6E6AE57F7}" presName="horzSpace2" presStyleCnt="0"/>
      <dgm:spPr/>
    </dgm:pt>
    <dgm:pt modelId="{EF633856-5917-5E4D-A34F-0DC05E642F5E}" type="pres">
      <dgm:prSet presAssocID="{CEB2C5B3-E8A7-8D46-A4B6-91F6E6AE57F7}" presName="tx2" presStyleLbl="revTx" presStyleIdx="7" presStyleCnt="12"/>
      <dgm:spPr/>
    </dgm:pt>
    <dgm:pt modelId="{1D8A77DD-5816-5740-B155-F0E334A22F90}" type="pres">
      <dgm:prSet presAssocID="{CEB2C5B3-E8A7-8D46-A4B6-91F6E6AE57F7}" presName="vert2" presStyleCnt="0"/>
      <dgm:spPr/>
    </dgm:pt>
    <dgm:pt modelId="{9D494124-E087-6A4D-8EDC-A155B0119E4F}" type="pres">
      <dgm:prSet presAssocID="{CEB2C5B3-E8A7-8D46-A4B6-91F6E6AE57F7}" presName="thinLine2b" presStyleLbl="callout" presStyleIdx="5" presStyleCnt="9"/>
      <dgm:spPr/>
    </dgm:pt>
    <dgm:pt modelId="{A485897F-14DD-014D-A08B-44707DBCB3B8}" type="pres">
      <dgm:prSet presAssocID="{CEB2C5B3-E8A7-8D46-A4B6-91F6E6AE57F7}" presName="vertSpace2b" presStyleCnt="0"/>
      <dgm:spPr/>
    </dgm:pt>
    <dgm:pt modelId="{52BE50C6-4405-1D4E-BF2F-FD0645A2B0AB}" type="pres">
      <dgm:prSet presAssocID="{B1162467-A5FF-A84A-9143-D9FE79DA5750}" presName="horz2" presStyleCnt="0"/>
      <dgm:spPr/>
    </dgm:pt>
    <dgm:pt modelId="{22006D34-EF8F-D94A-92BD-D6478ECD59DF}" type="pres">
      <dgm:prSet presAssocID="{B1162467-A5FF-A84A-9143-D9FE79DA5750}" presName="horzSpace2" presStyleCnt="0"/>
      <dgm:spPr/>
    </dgm:pt>
    <dgm:pt modelId="{204EC3DF-FBBA-FC49-B6D4-3FEEBCF4856E}" type="pres">
      <dgm:prSet presAssocID="{B1162467-A5FF-A84A-9143-D9FE79DA5750}" presName="tx2" presStyleLbl="revTx" presStyleIdx="8" presStyleCnt="12"/>
      <dgm:spPr/>
    </dgm:pt>
    <dgm:pt modelId="{8D5DE599-5095-7B4A-B834-5A7D87746F37}" type="pres">
      <dgm:prSet presAssocID="{B1162467-A5FF-A84A-9143-D9FE79DA5750}" presName="vert2" presStyleCnt="0"/>
      <dgm:spPr/>
    </dgm:pt>
    <dgm:pt modelId="{965AEABA-9321-CB4E-96E5-1B6EFEE45BF6}" type="pres">
      <dgm:prSet presAssocID="{B1162467-A5FF-A84A-9143-D9FE79DA5750}" presName="thinLine2b" presStyleLbl="callout" presStyleIdx="6" presStyleCnt="9"/>
      <dgm:spPr/>
    </dgm:pt>
    <dgm:pt modelId="{05A5B646-F3AF-D445-9389-411670F98CC2}" type="pres">
      <dgm:prSet presAssocID="{B1162467-A5FF-A84A-9143-D9FE79DA5750}" presName="vertSpace2b" presStyleCnt="0"/>
      <dgm:spPr/>
    </dgm:pt>
    <dgm:pt modelId="{21E16ADC-2699-9346-801B-F6CD681B4E74}" type="pres">
      <dgm:prSet presAssocID="{52CB3937-9A6B-1443-A6CB-4B41B44364DC}" presName="thickLine" presStyleLbl="alignNode1" presStyleIdx="2" presStyleCnt="3"/>
      <dgm:spPr/>
    </dgm:pt>
    <dgm:pt modelId="{C5599974-AB45-BF46-A192-AE76EEC68102}" type="pres">
      <dgm:prSet presAssocID="{52CB3937-9A6B-1443-A6CB-4B41B44364DC}" presName="horz1" presStyleCnt="0"/>
      <dgm:spPr/>
    </dgm:pt>
    <dgm:pt modelId="{8A960940-7B4D-C645-A8F7-68718B7AD512}" type="pres">
      <dgm:prSet presAssocID="{52CB3937-9A6B-1443-A6CB-4B41B44364DC}" presName="tx1" presStyleLbl="revTx" presStyleIdx="9" presStyleCnt="12"/>
      <dgm:spPr/>
    </dgm:pt>
    <dgm:pt modelId="{EA05F32A-8539-4640-8A1C-F25DEE8C6618}" type="pres">
      <dgm:prSet presAssocID="{52CB3937-9A6B-1443-A6CB-4B41B44364DC}" presName="vert1" presStyleCnt="0"/>
      <dgm:spPr/>
    </dgm:pt>
    <dgm:pt modelId="{B28537B3-20A2-C448-8900-EAB5DF397317}" type="pres">
      <dgm:prSet presAssocID="{E40EF1CE-DF5C-0F40-8CCA-9637C3C1855C}" presName="vertSpace2a" presStyleCnt="0"/>
      <dgm:spPr/>
    </dgm:pt>
    <dgm:pt modelId="{32E20C09-D1D4-E142-8354-9BE5EDD110A1}" type="pres">
      <dgm:prSet presAssocID="{E40EF1CE-DF5C-0F40-8CCA-9637C3C1855C}" presName="horz2" presStyleCnt="0"/>
      <dgm:spPr/>
    </dgm:pt>
    <dgm:pt modelId="{CCC3BE8D-F476-BF4B-BCB6-563E1249FAD7}" type="pres">
      <dgm:prSet presAssocID="{E40EF1CE-DF5C-0F40-8CCA-9637C3C1855C}" presName="horzSpace2" presStyleCnt="0"/>
      <dgm:spPr/>
    </dgm:pt>
    <dgm:pt modelId="{F3B348A4-29FF-0E4D-BAFC-16DE1A2FD8A0}" type="pres">
      <dgm:prSet presAssocID="{E40EF1CE-DF5C-0F40-8CCA-9637C3C1855C}" presName="tx2" presStyleLbl="revTx" presStyleIdx="10" presStyleCnt="12" custLinFactNeighborX="96" custLinFactNeighborY="8982"/>
      <dgm:spPr/>
    </dgm:pt>
    <dgm:pt modelId="{7DD2D9E7-D2D4-2F4D-A060-F9E05F148492}" type="pres">
      <dgm:prSet presAssocID="{E40EF1CE-DF5C-0F40-8CCA-9637C3C1855C}" presName="vert2" presStyleCnt="0"/>
      <dgm:spPr/>
    </dgm:pt>
    <dgm:pt modelId="{0DBFEBEA-F2F1-3A4F-88CD-CF668CB5DD50}" type="pres">
      <dgm:prSet presAssocID="{E40EF1CE-DF5C-0F40-8CCA-9637C3C1855C}" presName="thinLine2b" presStyleLbl="callout" presStyleIdx="7" presStyleCnt="9" custLinFactY="-480654" custLinFactNeighborX="95" custLinFactNeighborY="-500000"/>
      <dgm:spPr/>
    </dgm:pt>
    <dgm:pt modelId="{BDA61BAD-0663-EC4B-B8AD-94BC5B4E13E3}" type="pres">
      <dgm:prSet presAssocID="{E40EF1CE-DF5C-0F40-8CCA-9637C3C1855C}" presName="vertSpace2b" presStyleCnt="0"/>
      <dgm:spPr/>
    </dgm:pt>
    <dgm:pt modelId="{515F00F6-9636-B849-83A8-2F60CF740FB1}" type="pres">
      <dgm:prSet presAssocID="{769743EE-8577-A343-A827-252888CB025D}" presName="horz2" presStyleCnt="0"/>
      <dgm:spPr/>
    </dgm:pt>
    <dgm:pt modelId="{B4B95163-606C-2D4A-8027-7B93A53D9E61}" type="pres">
      <dgm:prSet presAssocID="{769743EE-8577-A343-A827-252888CB025D}" presName="horzSpace2" presStyleCnt="0"/>
      <dgm:spPr/>
    </dgm:pt>
    <dgm:pt modelId="{908FBF1B-412F-484B-A0F2-C66C30A4CCCE}" type="pres">
      <dgm:prSet presAssocID="{769743EE-8577-A343-A827-252888CB025D}" presName="tx2" presStyleLbl="revTx" presStyleIdx="11" presStyleCnt="12" custLinFactNeighborX="96" custLinFactNeighborY="-41543"/>
      <dgm:spPr/>
    </dgm:pt>
    <dgm:pt modelId="{592B4197-A624-D74C-91B7-B1D3F96D4390}" type="pres">
      <dgm:prSet presAssocID="{769743EE-8577-A343-A827-252888CB025D}" presName="vert2" presStyleCnt="0"/>
      <dgm:spPr/>
    </dgm:pt>
    <dgm:pt modelId="{20D39CAC-E4AB-9B4F-A7D5-4920C31F338B}" type="pres">
      <dgm:prSet presAssocID="{769743EE-8577-A343-A827-252888CB025D}" presName="thinLine2b" presStyleLbl="callout" presStyleIdx="8" presStyleCnt="9" custLinFactY="-1000000" custLinFactNeighborX="95" custLinFactNeighborY="-1011050"/>
      <dgm:spPr/>
    </dgm:pt>
    <dgm:pt modelId="{AD5193BD-2723-1A4B-914A-FBE23D72E390}" type="pres">
      <dgm:prSet presAssocID="{769743EE-8577-A343-A827-252888CB025D}" presName="vertSpace2b" presStyleCnt="0"/>
      <dgm:spPr/>
    </dgm:pt>
  </dgm:ptLst>
  <dgm:cxnLst>
    <dgm:cxn modelId="{06650B07-4BCE-AF49-8792-5CD1D6265460}" srcId="{F09ADFCD-C3A7-D64C-9B8C-0B486187148A}" destId="{52CB3937-9A6B-1443-A6CB-4B41B44364DC}" srcOrd="2" destOrd="0" parTransId="{A11A004D-CD4D-264F-9362-879A748534A8}" sibTransId="{952E3516-566F-1447-9995-9CDE5F64801F}"/>
    <dgm:cxn modelId="{7BCCA717-7E04-A24C-8FE6-82EDCDDEF1B4}" type="presOf" srcId="{6C49C1D0-613F-304F-A631-A177FAB8A6C5}" destId="{D5614087-66CF-9845-9FF1-2E13975DE5A8}" srcOrd="0" destOrd="0" presId="urn:microsoft.com/office/officeart/2008/layout/LinedList"/>
    <dgm:cxn modelId="{FFBC7724-9D80-A548-94B5-39E894C8D9D2}" srcId="{C33BE548-EA51-AD48-872A-E60D5BD70AB9}" destId="{7A3FA3F2-B422-BD44-898B-BEED9308BC72}" srcOrd="2" destOrd="0" parTransId="{517A2C09-7803-5E4C-BDC3-0577F2859511}" sibTransId="{B1CBD074-0465-624F-92C4-344A3544AC7E}"/>
    <dgm:cxn modelId="{8529E325-44F5-9C48-BA8F-90F213EA0E0E}" srcId="{C33BE548-EA51-AD48-872A-E60D5BD70AB9}" destId="{CEB2C5B3-E8A7-8D46-A4B6-91F6E6AE57F7}" srcOrd="5" destOrd="0" parTransId="{EA254FA9-702C-6A43-AFFA-02018B757885}" sibTransId="{0CFC82CE-5F6D-754C-ACAE-45314BEE1C6D}"/>
    <dgm:cxn modelId="{8CB27437-2672-7943-97C5-5244AC7F30EC}" type="presOf" srcId="{769743EE-8577-A343-A827-252888CB025D}" destId="{908FBF1B-412F-484B-A0F2-C66C30A4CCCE}" srcOrd="0" destOrd="0" presId="urn:microsoft.com/office/officeart/2008/layout/LinedList"/>
    <dgm:cxn modelId="{05ECA257-ECE9-1B41-A309-AE96E6BC05EF}" type="presOf" srcId="{F09ADFCD-C3A7-D64C-9B8C-0B486187148A}" destId="{3D6AA248-A172-584E-8D37-626EB5D425B6}" srcOrd="0" destOrd="0" presId="urn:microsoft.com/office/officeart/2008/layout/LinedList"/>
    <dgm:cxn modelId="{DF771559-CBF8-B244-8B98-F9269004A29B}" srcId="{C33BE548-EA51-AD48-872A-E60D5BD70AB9}" destId="{90C3A589-8217-2146-BA9B-7B94341CF82E}" srcOrd="1" destOrd="0" parTransId="{7F0EFFFF-274B-2443-B668-1655F251269A}" sibTransId="{2481C57F-42BB-C841-985B-2826787554AA}"/>
    <dgm:cxn modelId="{FC531F59-D293-6C4A-813F-B51438A3AAAF}" srcId="{F09ADFCD-C3A7-D64C-9B8C-0B486187148A}" destId="{DCA60A6E-0B51-F342-BD1D-04B8639079F7}" srcOrd="0" destOrd="0" parTransId="{B722EA91-1B6E-CA49-A898-D5CCB62C300F}" sibTransId="{D9F36A78-A3E0-464D-B680-F4A1513A1965}"/>
    <dgm:cxn modelId="{91767E65-A39A-C746-9E72-1E20775409CE}" type="presOf" srcId="{E2B41D3B-FA8C-BB4E-8ABD-BA574B20EBF1}" destId="{0DB95DE6-BDBC-A44D-B1B8-77CC4782C913}" srcOrd="0" destOrd="0" presId="urn:microsoft.com/office/officeart/2008/layout/LinedList"/>
    <dgm:cxn modelId="{57E06069-967F-ED4B-BB9D-EF2B67454F9B}" type="presOf" srcId="{7A3FA3F2-B422-BD44-898B-BEED9308BC72}" destId="{5A2E8398-127C-E64F-8DB6-76439D7C4F0D}" srcOrd="0" destOrd="0" presId="urn:microsoft.com/office/officeart/2008/layout/LinedList"/>
    <dgm:cxn modelId="{C0DF007B-253A-E345-B846-F3A296611CE8}" srcId="{C33BE548-EA51-AD48-872A-E60D5BD70AB9}" destId="{B1162467-A5FF-A84A-9143-D9FE79DA5750}" srcOrd="6" destOrd="0" parTransId="{3D795D44-A0EA-7740-97D6-457D85DFD548}" sibTransId="{C8728E34-9332-D349-8B67-633E1777BC0B}"/>
    <dgm:cxn modelId="{FC943D7D-DA1F-2B4E-9B2B-4273DD07CF30}" type="presOf" srcId="{04200445-8134-8843-ADD3-CDD6C498D785}" destId="{348D4961-D148-3C46-9D20-0D7DEA912073}" srcOrd="0" destOrd="0" presId="urn:microsoft.com/office/officeart/2008/layout/LinedList"/>
    <dgm:cxn modelId="{7D66A388-A271-7E42-997E-0C4A1B6975A4}" type="presOf" srcId="{90C3A589-8217-2146-BA9B-7B94341CF82E}" destId="{7B0B3A5E-2435-9D4D-ACB2-FA7D653DE1F2}" srcOrd="0" destOrd="0" presId="urn:microsoft.com/office/officeart/2008/layout/LinedList"/>
    <dgm:cxn modelId="{30EB9A8A-BB9E-B244-8BC8-B5A1366BE385}" type="presOf" srcId="{E40EF1CE-DF5C-0F40-8CCA-9637C3C1855C}" destId="{F3B348A4-29FF-0E4D-BAFC-16DE1A2FD8A0}" srcOrd="0" destOrd="0" presId="urn:microsoft.com/office/officeart/2008/layout/LinedList"/>
    <dgm:cxn modelId="{DFDCD48B-B7AC-4643-861B-77E7CAABDC26}" srcId="{C33BE548-EA51-AD48-872A-E60D5BD70AB9}" destId="{6C49C1D0-613F-304F-A631-A177FAB8A6C5}" srcOrd="0" destOrd="0" parTransId="{72CA9322-CB80-E549-879A-65C881D06927}" sibTransId="{11D1E453-5AF5-B04E-86E6-F6512C730BC3}"/>
    <dgm:cxn modelId="{33081DA2-A4FD-F640-878E-E00ECCDB3D22}" srcId="{52CB3937-9A6B-1443-A6CB-4B41B44364DC}" destId="{769743EE-8577-A343-A827-252888CB025D}" srcOrd="1" destOrd="0" parTransId="{CD0E976B-BF9A-0842-89B8-4F59703B9204}" sibTransId="{682B4360-3E3C-CE4D-B5D4-142A39C576A6}"/>
    <dgm:cxn modelId="{F1EFF2A4-8BB3-574C-8B3C-9CB8A7A7ABA1}" srcId="{C33BE548-EA51-AD48-872A-E60D5BD70AB9}" destId="{E2B41D3B-FA8C-BB4E-8ABD-BA574B20EBF1}" srcOrd="4" destOrd="0" parTransId="{282C8F5A-18F1-4D48-8EB7-724B07394759}" sibTransId="{3DA21E34-4DE5-2E4D-BB2A-F2E95C76E546}"/>
    <dgm:cxn modelId="{88EC87AF-4940-674F-9151-D2F87847EE9B}" srcId="{C33BE548-EA51-AD48-872A-E60D5BD70AB9}" destId="{04200445-8134-8843-ADD3-CDD6C498D785}" srcOrd="3" destOrd="0" parTransId="{525B8F5B-790F-F243-ACB4-7FD876732288}" sibTransId="{9F2E9DB1-A4EB-DF40-9E19-AA1515921C8F}"/>
    <dgm:cxn modelId="{556014B2-A3A8-FD43-A243-0E8F306672E8}" type="presOf" srcId="{52CB3937-9A6B-1443-A6CB-4B41B44364DC}" destId="{8A960940-7B4D-C645-A8F7-68718B7AD512}" srcOrd="0" destOrd="0" presId="urn:microsoft.com/office/officeart/2008/layout/LinedList"/>
    <dgm:cxn modelId="{7762ACB9-E3D1-A241-827C-BE083A147407}" type="presOf" srcId="{DCA60A6E-0B51-F342-BD1D-04B8639079F7}" destId="{67229299-D02F-6449-B9AE-960793541467}" srcOrd="0" destOrd="0" presId="urn:microsoft.com/office/officeart/2008/layout/LinedList"/>
    <dgm:cxn modelId="{48DDF6CD-716C-774A-8369-B11E9F41B652}" type="presOf" srcId="{C33BE548-EA51-AD48-872A-E60D5BD70AB9}" destId="{EBD87206-53B3-8045-A3F0-C8C22CC66663}" srcOrd="0" destOrd="0" presId="urn:microsoft.com/office/officeart/2008/layout/LinedList"/>
    <dgm:cxn modelId="{365B4ED2-FDE6-8149-9AD8-3A87ECD4B841}" type="presOf" srcId="{B1162467-A5FF-A84A-9143-D9FE79DA5750}" destId="{204EC3DF-FBBA-FC49-B6D4-3FEEBCF4856E}" srcOrd="0" destOrd="0" presId="urn:microsoft.com/office/officeart/2008/layout/LinedList"/>
    <dgm:cxn modelId="{675815D4-411E-3846-8A24-CC1D1978EEBB}" type="presOf" srcId="{CEB2C5B3-E8A7-8D46-A4B6-91F6E6AE57F7}" destId="{EF633856-5917-5E4D-A34F-0DC05E642F5E}" srcOrd="0" destOrd="0" presId="urn:microsoft.com/office/officeart/2008/layout/LinedList"/>
    <dgm:cxn modelId="{1D2900FA-70AB-B64D-9E53-3351772491BD}" srcId="{F09ADFCD-C3A7-D64C-9B8C-0B486187148A}" destId="{C33BE548-EA51-AD48-872A-E60D5BD70AB9}" srcOrd="1" destOrd="0" parTransId="{8D01B900-9300-604F-A2BC-A25F916F46ED}" sibTransId="{5DBF5B8D-25F1-9444-8B11-7FEB60A331AE}"/>
    <dgm:cxn modelId="{01C180FC-6FD2-E847-821C-A97788F9249E}" srcId="{52CB3937-9A6B-1443-A6CB-4B41B44364DC}" destId="{E40EF1CE-DF5C-0F40-8CCA-9637C3C1855C}" srcOrd="0" destOrd="0" parTransId="{3EF0B0FC-1D7D-7F44-BD9E-6A3EB0E760CC}" sibTransId="{C0A116F5-22C7-644F-89BF-F0D208C27CFF}"/>
    <dgm:cxn modelId="{79D36685-393E-A440-B800-2E94183760A2}" type="presParOf" srcId="{3D6AA248-A172-584E-8D37-626EB5D425B6}" destId="{FF21ED79-DB97-784B-9476-B194996AB11A}" srcOrd="0" destOrd="0" presId="urn:microsoft.com/office/officeart/2008/layout/LinedList"/>
    <dgm:cxn modelId="{0679ED9A-A6BD-AC40-B472-E7BFA83BD14A}" type="presParOf" srcId="{3D6AA248-A172-584E-8D37-626EB5D425B6}" destId="{77FB1B1F-73D4-D54E-B7E3-10942FA7895A}" srcOrd="1" destOrd="0" presId="urn:microsoft.com/office/officeart/2008/layout/LinedList"/>
    <dgm:cxn modelId="{13F0ADAB-D47B-9B45-A60C-B99E33D2D4FC}" type="presParOf" srcId="{77FB1B1F-73D4-D54E-B7E3-10942FA7895A}" destId="{67229299-D02F-6449-B9AE-960793541467}" srcOrd="0" destOrd="0" presId="urn:microsoft.com/office/officeart/2008/layout/LinedList"/>
    <dgm:cxn modelId="{D05A3CCC-6569-1A49-8B4E-F9A82B402F67}" type="presParOf" srcId="{77FB1B1F-73D4-D54E-B7E3-10942FA7895A}" destId="{BE539690-32CD-B646-A6E9-3AA35CA8EEDC}" srcOrd="1" destOrd="0" presId="urn:microsoft.com/office/officeart/2008/layout/LinedList"/>
    <dgm:cxn modelId="{2109836A-F54A-F04A-961A-F3119AE3D542}" type="presParOf" srcId="{3D6AA248-A172-584E-8D37-626EB5D425B6}" destId="{4699E672-FBBE-1C48-A07F-14FE033DD7D2}" srcOrd="2" destOrd="0" presId="urn:microsoft.com/office/officeart/2008/layout/LinedList"/>
    <dgm:cxn modelId="{719D9B3A-AA50-C448-B080-AAA06288CA0E}" type="presParOf" srcId="{3D6AA248-A172-584E-8D37-626EB5D425B6}" destId="{25EC6603-F732-6540-AD5A-CD53AEBE9386}" srcOrd="3" destOrd="0" presId="urn:microsoft.com/office/officeart/2008/layout/LinedList"/>
    <dgm:cxn modelId="{E3BD6F28-E072-4D4C-B476-73DBE54D8106}" type="presParOf" srcId="{25EC6603-F732-6540-AD5A-CD53AEBE9386}" destId="{EBD87206-53B3-8045-A3F0-C8C22CC66663}" srcOrd="0" destOrd="0" presId="urn:microsoft.com/office/officeart/2008/layout/LinedList"/>
    <dgm:cxn modelId="{575B4AB2-30DC-7E4B-AE32-16CCF57FED00}" type="presParOf" srcId="{25EC6603-F732-6540-AD5A-CD53AEBE9386}" destId="{7EA279D7-4F27-4B4E-9D81-6AE496616F9E}" srcOrd="1" destOrd="0" presId="urn:microsoft.com/office/officeart/2008/layout/LinedList"/>
    <dgm:cxn modelId="{BC849873-22EB-3741-A5C2-0CE50D5D43D2}" type="presParOf" srcId="{7EA279D7-4F27-4B4E-9D81-6AE496616F9E}" destId="{68C86CEF-A2F6-C24E-A3E9-BA55FFF7386C}" srcOrd="0" destOrd="0" presId="urn:microsoft.com/office/officeart/2008/layout/LinedList"/>
    <dgm:cxn modelId="{5964EA49-338E-3349-B946-038703859AB5}" type="presParOf" srcId="{7EA279D7-4F27-4B4E-9D81-6AE496616F9E}" destId="{3DB51783-52E6-F04C-B0E6-87873A5FB89D}" srcOrd="1" destOrd="0" presId="urn:microsoft.com/office/officeart/2008/layout/LinedList"/>
    <dgm:cxn modelId="{08EA011A-C5AA-2A44-98D4-1BB9973947B7}" type="presParOf" srcId="{3DB51783-52E6-F04C-B0E6-87873A5FB89D}" destId="{FC6F4445-4874-7649-B7DC-730518AE1A7D}" srcOrd="0" destOrd="0" presId="urn:microsoft.com/office/officeart/2008/layout/LinedList"/>
    <dgm:cxn modelId="{66147B48-D058-FA4D-8504-DDA114EA51C5}" type="presParOf" srcId="{3DB51783-52E6-F04C-B0E6-87873A5FB89D}" destId="{D5614087-66CF-9845-9FF1-2E13975DE5A8}" srcOrd="1" destOrd="0" presId="urn:microsoft.com/office/officeart/2008/layout/LinedList"/>
    <dgm:cxn modelId="{DC039D95-0796-C740-8B01-0243CD9AF8E6}" type="presParOf" srcId="{3DB51783-52E6-F04C-B0E6-87873A5FB89D}" destId="{DD3609FE-B506-0D4B-A4D5-6D303F9235C7}" srcOrd="2" destOrd="0" presId="urn:microsoft.com/office/officeart/2008/layout/LinedList"/>
    <dgm:cxn modelId="{33C0ADB7-289D-1E4A-A539-F701658C15B9}" type="presParOf" srcId="{7EA279D7-4F27-4B4E-9D81-6AE496616F9E}" destId="{35365181-E6EC-384F-997C-73497F5A1370}" srcOrd="2" destOrd="0" presId="urn:microsoft.com/office/officeart/2008/layout/LinedList"/>
    <dgm:cxn modelId="{F4819DCE-4E91-4D4A-B840-1E65A1DBAE16}" type="presParOf" srcId="{7EA279D7-4F27-4B4E-9D81-6AE496616F9E}" destId="{277AE42F-5C84-0B40-9664-4964609F13C9}" srcOrd="3" destOrd="0" presId="urn:microsoft.com/office/officeart/2008/layout/LinedList"/>
    <dgm:cxn modelId="{D35DFFB6-C27F-CF40-B76A-EF0C2F125F27}" type="presParOf" srcId="{7EA279D7-4F27-4B4E-9D81-6AE496616F9E}" destId="{026E9A88-F3F3-1946-BCCE-75B2F724FE63}" srcOrd="4" destOrd="0" presId="urn:microsoft.com/office/officeart/2008/layout/LinedList"/>
    <dgm:cxn modelId="{CBDD15CA-BEBC-AD42-95A0-F0E6A99021E4}" type="presParOf" srcId="{026E9A88-F3F3-1946-BCCE-75B2F724FE63}" destId="{4B2F21F2-4FFE-784C-921A-E588EE362707}" srcOrd="0" destOrd="0" presId="urn:microsoft.com/office/officeart/2008/layout/LinedList"/>
    <dgm:cxn modelId="{869CA757-C21A-2640-94ED-BF1CEAAB84D2}" type="presParOf" srcId="{026E9A88-F3F3-1946-BCCE-75B2F724FE63}" destId="{7B0B3A5E-2435-9D4D-ACB2-FA7D653DE1F2}" srcOrd="1" destOrd="0" presId="urn:microsoft.com/office/officeart/2008/layout/LinedList"/>
    <dgm:cxn modelId="{31D3F76E-8FD1-1C4C-B769-30E609ECFC12}" type="presParOf" srcId="{026E9A88-F3F3-1946-BCCE-75B2F724FE63}" destId="{3603B347-2600-6D41-B26F-890D79FD3FC3}" srcOrd="2" destOrd="0" presId="urn:microsoft.com/office/officeart/2008/layout/LinedList"/>
    <dgm:cxn modelId="{F66865D8-05A4-7841-82F2-98FD2379EF4E}" type="presParOf" srcId="{7EA279D7-4F27-4B4E-9D81-6AE496616F9E}" destId="{E2D914ED-CA2C-8E4A-9D1C-892BB19607B0}" srcOrd="5" destOrd="0" presId="urn:microsoft.com/office/officeart/2008/layout/LinedList"/>
    <dgm:cxn modelId="{EDAC62A9-B1F1-1C4F-A0D6-13C4359C2F93}" type="presParOf" srcId="{7EA279D7-4F27-4B4E-9D81-6AE496616F9E}" destId="{955E3003-89E7-9445-9737-2DA496C76CE0}" srcOrd="6" destOrd="0" presId="urn:microsoft.com/office/officeart/2008/layout/LinedList"/>
    <dgm:cxn modelId="{F38CBA30-BA57-B14F-8497-BB42CD6467A3}" type="presParOf" srcId="{7EA279D7-4F27-4B4E-9D81-6AE496616F9E}" destId="{5E4CE3A2-0DC8-3E42-BD50-263B405E7D35}" srcOrd="7" destOrd="0" presId="urn:microsoft.com/office/officeart/2008/layout/LinedList"/>
    <dgm:cxn modelId="{CFBCAF0D-0D2F-4A46-AA82-230EDA4AAEDE}" type="presParOf" srcId="{5E4CE3A2-0DC8-3E42-BD50-263B405E7D35}" destId="{FFB41979-4087-BE4C-80B4-28066E3576CB}" srcOrd="0" destOrd="0" presId="urn:microsoft.com/office/officeart/2008/layout/LinedList"/>
    <dgm:cxn modelId="{2DB92366-7E18-B34B-887F-E3B87FD93CD8}" type="presParOf" srcId="{5E4CE3A2-0DC8-3E42-BD50-263B405E7D35}" destId="{5A2E8398-127C-E64F-8DB6-76439D7C4F0D}" srcOrd="1" destOrd="0" presId="urn:microsoft.com/office/officeart/2008/layout/LinedList"/>
    <dgm:cxn modelId="{6B3E3E58-4068-4948-99D6-149AF3C1C2E7}" type="presParOf" srcId="{5E4CE3A2-0DC8-3E42-BD50-263B405E7D35}" destId="{FFBA660B-5755-7E48-ABCD-76675E7EC9D9}" srcOrd="2" destOrd="0" presId="urn:microsoft.com/office/officeart/2008/layout/LinedList"/>
    <dgm:cxn modelId="{D43EF45A-25B7-594E-A9DA-293242631D80}" type="presParOf" srcId="{7EA279D7-4F27-4B4E-9D81-6AE496616F9E}" destId="{C4034A19-0BC2-054B-BF03-D60B62917EFC}" srcOrd="8" destOrd="0" presId="urn:microsoft.com/office/officeart/2008/layout/LinedList"/>
    <dgm:cxn modelId="{C8887543-EB6E-6D43-B4DF-4329D0C3E58C}" type="presParOf" srcId="{7EA279D7-4F27-4B4E-9D81-6AE496616F9E}" destId="{DC64B3AC-7602-474E-A65A-ACA0F1DF308D}" srcOrd="9" destOrd="0" presId="urn:microsoft.com/office/officeart/2008/layout/LinedList"/>
    <dgm:cxn modelId="{1E7E5743-4E6A-E84A-ADB2-F05C50517864}" type="presParOf" srcId="{7EA279D7-4F27-4B4E-9D81-6AE496616F9E}" destId="{855A2532-E7C5-744E-98D7-919D2D55BF50}" srcOrd="10" destOrd="0" presId="urn:microsoft.com/office/officeart/2008/layout/LinedList"/>
    <dgm:cxn modelId="{83B83034-337D-4F48-9A3A-BB673D33A70B}" type="presParOf" srcId="{855A2532-E7C5-744E-98D7-919D2D55BF50}" destId="{276669AE-9CFF-F14D-9FAF-0518C6E817A1}" srcOrd="0" destOrd="0" presId="urn:microsoft.com/office/officeart/2008/layout/LinedList"/>
    <dgm:cxn modelId="{24202006-AEE1-4B49-BF94-7A71841A63D8}" type="presParOf" srcId="{855A2532-E7C5-744E-98D7-919D2D55BF50}" destId="{348D4961-D148-3C46-9D20-0D7DEA912073}" srcOrd="1" destOrd="0" presId="urn:microsoft.com/office/officeart/2008/layout/LinedList"/>
    <dgm:cxn modelId="{BDB33CF0-25EF-4F4D-86B5-CE75C1CBDD18}" type="presParOf" srcId="{855A2532-E7C5-744E-98D7-919D2D55BF50}" destId="{CA73D983-22C6-D643-B35A-EC4FB2A62DD8}" srcOrd="2" destOrd="0" presId="urn:microsoft.com/office/officeart/2008/layout/LinedList"/>
    <dgm:cxn modelId="{3D590176-0982-9F4E-A2A3-86C30EB3BDB3}" type="presParOf" srcId="{7EA279D7-4F27-4B4E-9D81-6AE496616F9E}" destId="{DF35376D-1B14-6E4E-8714-B9DBEA2D1010}" srcOrd="11" destOrd="0" presId="urn:microsoft.com/office/officeart/2008/layout/LinedList"/>
    <dgm:cxn modelId="{1D6888A7-6358-B742-A62A-1245DA1D3BC9}" type="presParOf" srcId="{7EA279D7-4F27-4B4E-9D81-6AE496616F9E}" destId="{74625CEB-6F56-684C-A7B7-3341CD14055E}" srcOrd="12" destOrd="0" presId="urn:microsoft.com/office/officeart/2008/layout/LinedList"/>
    <dgm:cxn modelId="{88825F1D-0311-864F-A854-47125AE89CED}" type="presParOf" srcId="{7EA279D7-4F27-4B4E-9D81-6AE496616F9E}" destId="{40414113-75D4-5B46-95D2-CA8F0A8F5B68}" srcOrd="13" destOrd="0" presId="urn:microsoft.com/office/officeart/2008/layout/LinedList"/>
    <dgm:cxn modelId="{C347E3AC-CCB3-3F41-B7EC-75AD91D2B9E4}" type="presParOf" srcId="{40414113-75D4-5B46-95D2-CA8F0A8F5B68}" destId="{9C8B5AD5-D798-7F4D-9641-FF3F09E19D9A}" srcOrd="0" destOrd="0" presId="urn:microsoft.com/office/officeart/2008/layout/LinedList"/>
    <dgm:cxn modelId="{6C9BB9BB-40C0-764C-8399-64635EA0281A}" type="presParOf" srcId="{40414113-75D4-5B46-95D2-CA8F0A8F5B68}" destId="{0DB95DE6-BDBC-A44D-B1B8-77CC4782C913}" srcOrd="1" destOrd="0" presId="urn:microsoft.com/office/officeart/2008/layout/LinedList"/>
    <dgm:cxn modelId="{BEFCB4F9-1892-3643-BD63-307B358D9DBB}" type="presParOf" srcId="{40414113-75D4-5B46-95D2-CA8F0A8F5B68}" destId="{031F1A82-D4FC-AA40-84F7-74A40BB55443}" srcOrd="2" destOrd="0" presId="urn:microsoft.com/office/officeart/2008/layout/LinedList"/>
    <dgm:cxn modelId="{B703D987-3632-424B-BE24-4B25D2D7087C}" type="presParOf" srcId="{7EA279D7-4F27-4B4E-9D81-6AE496616F9E}" destId="{C770081C-DD9F-B64D-9EC0-7CC3122AE7B5}" srcOrd="14" destOrd="0" presId="urn:microsoft.com/office/officeart/2008/layout/LinedList"/>
    <dgm:cxn modelId="{4DA4BDA0-EF1D-1249-9B22-31A8CEF29F30}" type="presParOf" srcId="{7EA279D7-4F27-4B4E-9D81-6AE496616F9E}" destId="{68A4A6BB-8ECF-1A4D-A5BD-D0E4698A4600}" srcOrd="15" destOrd="0" presId="urn:microsoft.com/office/officeart/2008/layout/LinedList"/>
    <dgm:cxn modelId="{3E817691-6A50-EC45-86C8-469550ACAE97}" type="presParOf" srcId="{7EA279D7-4F27-4B4E-9D81-6AE496616F9E}" destId="{C6F6D96E-8812-8C4B-9113-06A304CF4898}" srcOrd="16" destOrd="0" presId="urn:microsoft.com/office/officeart/2008/layout/LinedList"/>
    <dgm:cxn modelId="{222E1D41-D71D-A447-B736-37766EE3B407}" type="presParOf" srcId="{C6F6D96E-8812-8C4B-9113-06A304CF4898}" destId="{2A3DCA97-889A-9E47-A2AA-D0D42EF73CFF}" srcOrd="0" destOrd="0" presId="urn:microsoft.com/office/officeart/2008/layout/LinedList"/>
    <dgm:cxn modelId="{FD6244E3-F231-344A-A718-975F2BF1CD68}" type="presParOf" srcId="{C6F6D96E-8812-8C4B-9113-06A304CF4898}" destId="{EF633856-5917-5E4D-A34F-0DC05E642F5E}" srcOrd="1" destOrd="0" presId="urn:microsoft.com/office/officeart/2008/layout/LinedList"/>
    <dgm:cxn modelId="{08451057-BCB8-F742-80BF-5E7478D3C1B2}" type="presParOf" srcId="{C6F6D96E-8812-8C4B-9113-06A304CF4898}" destId="{1D8A77DD-5816-5740-B155-F0E334A22F90}" srcOrd="2" destOrd="0" presId="urn:microsoft.com/office/officeart/2008/layout/LinedList"/>
    <dgm:cxn modelId="{EAA2731D-04AF-634A-9E64-C7249DD5F446}" type="presParOf" srcId="{7EA279D7-4F27-4B4E-9D81-6AE496616F9E}" destId="{9D494124-E087-6A4D-8EDC-A155B0119E4F}" srcOrd="17" destOrd="0" presId="urn:microsoft.com/office/officeart/2008/layout/LinedList"/>
    <dgm:cxn modelId="{EAF82206-D424-124C-88CA-E16237DC7E01}" type="presParOf" srcId="{7EA279D7-4F27-4B4E-9D81-6AE496616F9E}" destId="{A485897F-14DD-014D-A08B-44707DBCB3B8}" srcOrd="18" destOrd="0" presId="urn:microsoft.com/office/officeart/2008/layout/LinedList"/>
    <dgm:cxn modelId="{75A78A4C-3A89-CC43-9FAE-5CA99696BC2A}" type="presParOf" srcId="{7EA279D7-4F27-4B4E-9D81-6AE496616F9E}" destId="{52BE50C6-4405-1D4E-BF2F-FD0645A2B0AB}" srcOrd="19" destOrd="0" presId="urn:microsoft.com/office/officeart/2008/layout/LinedList"/>
    <dgm:cxn modelId="{4B3FD4AF-4846-BC4F-9CE7-CB3504362833}" type="presParOf" srcId="{52BE50C6-4405-1D4E-BF2F-FD0645A2B0AB}" destId="{22006D34-EF8F-D94A-92BD-D6478ECD59DF}" srcOrd="0" destOrd="0" presId="urn:microsoft.com/office/officeart/2008/layout/LinedList"/>
    <dgm:cxn modelId="{16E35CA2-9012-204C-8186-7E47057A78C8}" type="presParOf" srcId="{52BE50C6-4405-1D4E-BF2F-FD0645A2B0AB}" destId="{204EC3DF-FBBA-FC49-B6D4-3FEEBCF4856E}" srcOrd="1" destOrd="0" presId="urn:microsoft.com/office/officeart/2008/layout/LinedList"/>
    <dgm:cxn modelId="{5A902286-CBB9-EE4B-8ABF-A03EF3083834}" type="presParOf" srcId="{52BE50C6-4405-1D4E-BF2F-FD0645A2B0AB}" destId="{8D5DE599-5095-7B4A-B834-5A7D87746F37}" srcOrd="2" destOrd="0" presId="urn:microsoft.com/office/officeart/2008/layout/LinedList"/>
    <dgm:cxn modelId="{75147ED2-3654-0A4F-8BE9-F2EB008BD03E}" type="presParOf" srcId="{7EA279D7-4F27-4B4E-9D81-6AE496616F9E}" destId="{965AEABA-9321-CB4E-96E5-1B6EFEE45BF6}" srcOrd="20" destOrd="0" presId="urn:microsoft.com/office/officeart/2008/layout/LinedList"/>
    <dgm:cxn modelId="{B6C359E3-369A-484D-9B55-209319F05C15}" type="presParOf" srcId="{7EA279D7-4F27-4B4E-9D81-6AE496616F9E}" destId="{05A5B646-F3AF-D445-9389-411670F98CC2}" srcOrd="21" destOrd="0" presId="urn:microsoft.com/office/officeart/2008/layout/LinedList"/>
    <dgm:cxn modelId="{A5533119-167F-7144-8C95-C6A29B70D517}" type="presParOf" srcId="{3D6AA248-A172-584E-8D37-626EB5D425B6}" destId="{21E16ADC-2699-9346-801B-F6CD681B4E74}" srcOrd="4" destOrd="0" presId="urn:microsoft.com/office/officeart/2008/layout/LinedList"/>
    <dgm:cxn modelId="{A4F8ED57-8A46-BB47-B6CB-77611F37150A}" type="presParOf" srcId="{3D6AA248-A172-584E-8D37-626EB5D425B6}" destId="{C5599974-AB45-BF46-A192-AE76EEC68102}" srcOrd="5" destOrd="0" presId="urn:microsoft.com/office/officeart/2008/layout/LinedList"/>
    <dgm:cxn modelId="{9A921216-D054-B949-88ED-E90713078E19}" type="presParOf" srcId="{C5599974-AB45-BF46-A192-AE76EEC68102}" destId="{8A960940-7B4D-C645-A8F7-68718B7AD512}" srcOrd="0" destOrd="0" presId="urn:microsoft.com/office/officeart/2008/layout/LinedList"/>
    <dgm:cxn modelId="{97E1D8EE-B8C6-C34E-AB9B-5A805244232F}" type="presParOf" srcId="{C5599974-AB45-BF46-A192-AE76EEC68102}" destId="{EA05F32A-8539-4640-8A1C-F25DEE8C6618}" srcOrd="1" destOrd="0" presId="urn:microsoft.com/office/officeart/2008/layout/LinedList"/>
    <dgm:cxn modelId="{D17E00E0-6D03-5D46-B23E-F8A358969900}" type="presParOf" srcId="{EA05F32A-8539-4640-8A1C-F25DEE8C6618}" destId="{B28537B3-20A2-C448-8900-EAB5DF397317}" srcOrd="0" destOrd="0" presId="urn:microsoft.com/office/officeart/2008/layout/LinedList"/>
    <dgm:cxn modelId="{054E220D-9ECA-914A-AB50-AB0293BCBFAE}" type="presParOf" srcId="{EA05F32A-8539-4640-8A1C-F25DEE8C6618}" destId="{32E20C09-D1D4-E142-8354-9BE5EDD110A1}" srcOrd="1" destOrd="0" presId="urn:microsoft.com/office/officeart/2008/layout/LinedList"/>
    <dgm:cxn modelId="{82FA4E29-672F-044C-8260-17DCF3C0D62E}" type="presParOf" srcId="{32E20C09-D1D4-E142-8354-9BE5EDD110A1}" destId="{CCC3BE8D-F476-BF4B-BCB6-563E1249FAD7}" srcOrd="0" destOrd="0" presId="urn:microsoft.com/office/officeart/2008/layout/LinedList"/>
    <dgm:cxn modelId="{D2BFAEA4-1B2D-1E4C-BF46-A52ED099C0E4}" type="presParOf" srcId="{32E20C09-D1D4-E142-8354-9BE5EDD110A1}" destId="{F3B348A4-29FF-0E4D-BAFC-16DE1A2FD8A0}" srcOrd="1" destOrd="0" presId="urn:microsoft.com/office/officeart/2008/layout/LinedList"/>
    <dgm:cxn modelId="{D47D41C4-B33F-1E49-9E02-8869779E2235}" type="presParOf" srcId="{32E20C09-D1D4-E142-8354-9BE5EDD110A1}" destId="{7DD2D9E7-D2D4-2F4D-A060-F9E05F148492}" srcOrd="2" destOrd="0" presId="urn:microsoft.com/office/officeart/2008/layout/LinedList"/>
    <dgm:cxn modelId="{F4380BDD-B1CF-414E-A1D5-2027277CE620}" type="presParOf" srcId="{EA05F32A-8539-4640-8A1C-F25DEE8C6618}" destId="{0DBFEBEA-F2F1-3A4F-88CD-CF668CB5DD50}" srcOrd="2" destOrd="0" presId="urn:microsoft.com/office/officeart/2008/layout/LinedList"/>
    <dgm:cxn modelId="{44F5A945-59BB-6741-B120-5C0A72F37D23}" type="presParOf" srcId="{EA05F32A-8539-4640-8A1C-F25DEE8C6618}" destId="{BDA61BAD-0663-EC4B-B8AD-94BC5B4E13E3}" srcOrd="3" destOrd="0" presId="urn:microsoft.com/office/officeart/2008/layout/LinedList"/>
    <dgm:cxn modelId="{2CE98224-06EA-814F-92E5-5231AF17D3DB}" type="presParOf" srcId="{EA05F32A-8539-4640-8A1C-F25DEE8C6618}" destId="{515F00F6-9636-B849-83A8-2F60CF740FB1}" srcOrd="4" destOrd="0" presId="urn:microsoft.com/office/officeart/2008/layout/LinedList"/>
    <dgm:cxn modelId="{4E298F6A-1AB6-0B45-9411-CC5D017636A8}" type="presParOf" srcId="{515F00F6-9636-B849-83A8-2F60CF740FB1}" destId="{B4B95163-606C-2D4A-8027-7B93A53D9E61}" srcOrd="0" destOrd="0" presId="urn:microsoft.com/office/officeart/2008/layout/LinedList"/>
    <dgm:cxn modelId="{A9242869-17F0-3B4B-BB91-6FB25871447B}" type="presParOf" srcId="{515F00F6-9636-B849-83A8-2F60CF740FB1}" destId="{908FBF1B-412F-484B-A0F2-C66C30A4CCCE}" srcOrd="1" destOrd="0" presId="urn:microsoft.com/office/officeart/2008/layout/LinedList"/>
    <dgm:cxn modelId="{B2D06FE4-D605-1046-9EAE-11044EEB0D5A}" type="presParOf" srcId="{515F00F6-9636-B849-83A8-2F60CF740FB1}" destId="{592B4197-A624-D74C-91B7-B1D3F96D4390}" srcOrd="2" destOrd="0" presId="urn:microsoft.com/office/officeart/2008/layout/LinedList"/>
    <dgm:cxn modelId="{FC76D58B-DF7C-BA44-91EB-DFFE1A164502}" type="presParOf" srcId="{EA05F32A-8539-4640-8A1C-F25DEE8C6618}" destId="{20D39CAC-E4AB-9B4F-A7D5-4920C31F338B}" srcOrd="5" destOrd="0" presId="urn:microsoft.com/office/officeart/2008/layout/LinedList"/>
    <dgm:cxn modelId="{54A2B0A2-60A0-374A-BEAF-9EA8E36866DE}" type="presParOf" srcId="{EA05F32A-8539-4640-8A1C-F25DEE8C6618}" destId="{AD5193BD-2723-1A4B-914A-FBE23D72E390}" srcOrd="6"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55B44BC-75A6-C241-AD45-98BEFC91691A}" type="doc">
      <dgm:prSet loTypeId="urn:microsoft.com/office/officeart/2005/8/layout/target3" loCatId="list" qsTypeId="urn:microsoft.com/office/officeart/2005/8/quickstyle/simple1" qsCatId="simple" csTypeId="urn:microsoft.com/office/officeart/2005/8/colors/accent1_2" csCatId="accent1" phldr="1"/>
      <dgm:spPr/>
      <dgm:t>
        <a:bodyPr/>
        <a:lstStyle/>
        <a:p>
          <a:endParaRPr lang="en-US"/>
        </a:p>
      </dgm:t>
    </dgm:pt>
    <dgm:pt modelId="{3B0831A4-4DFB-E240-B202-22E42C4EC162}">
      <dgm:prSet/>
      <dgm:spPr/>
      <dgm:t>
        <a:bodyPr/>
        <a:lstStyle/>
        <a:p>
          <a:r>
            <a:rPr lang="en-US" baseline="0"/>
            <a:t>HIGH YIELD ROTATIONS</a:t>
          </a:r>
          <a:endParaRPr lang="en-CA"/>
        </a:p>
      </dgm:t>
    </dgm:pt>
    <dgm:pt modelId="{AA9AAD6A-07A2-5C43-A5DC-7A0946511286}" type="parTrans" cxnId="{B2FA2E9F-D558-8143-B76A-464E85377ECD}">
      <dgm:prSet/>
      <dgm:spPr/>
      <dgm:t>
        <a:bodyPr/>
        <a:lstStyle/>
        <a:p>
          <a:endParaRPr lang="en-US"/>
        </a:p>
      </dgm:t>
    </dgm:pt>
    <dgm:pt modelId="{0E5509B0-6F8E-6A4D-9F2E-2CB21373BE94}" type="sibTrans" cxnId="{B2FA2E9F-D558-8143-B76A-464E85377ECD}">
      <dgm:prSet/>
      <dgm:spPr/>
      <dgm:t>
        <a:bodyPr/>
        <a:lstStyle/>
        <a:p>
          <a:endParaRPr lang="en-US"/>
        </a:p>
      </dgm:t>
    </dgm:pt>
    <dgm:pt modelId="{F877A5F1-C525-0548-BC98-C180FC7E6979}">
      <dgm:prSet/>
      <dgm:spPr/>
      <dgm:t>
        <a:bodyPr/>
        <a:lstStyle/>
        <a:p>
          <a:r>
            <a:rPr lang="en-US" dirty="0"/>
            <a:t>Emergency Psychiatry</a:t>
          </a:r>
          <a:endParaRPr lang="en-CA" dirty="0"/>
        </a:p>
      </dgm:t>
    </dgm:pt>
    <dgm:pt modelId="{4587A36E-BB37-5A45-B1D5-D9ADEEF98DC6}" type="parTrans" cxnId="{048F274C-98A5-854A-8273-F94B999B323A}">
      <dgm:prSet/>
      <dgm:spPr/>
      <dgm:t>
        <a:bodyPr/>
        <a:lstStyle/>
        <a:p>
          <a:endParaRPr lang="en-US"/>
        </a:p>
      </dgm:t>
    </dgm:pt>
    <dgm:pt modelId="{EB4138CC-2E7B-DF43-8878-B6A619A5EE84}" type="sibTrans" cxnId="{048F274C-98A5-854A-8273-F94B999B323A}">
      <dgm:prSet/>
      <dgm:spPr/>
      <dgm:t>
        <a:bodyPr/>
        <a:lstStyle/>
        <a:p>
          <a:endParaRPr lang="en-US"/>
        </a:p>
      </dgm:t>
    </dgm:pt>
    <dgm:pt modelId="{47FA3D9B-331F-964C-A57C-1715C765005A}">
      <dgm:prSet/>
      <dgm:spPr/>
      <dgm:t>
        <a:bodyPr/>
        <a:lstStyle/>
        <a:p>
          <a:r>
            <a:rPr lang="en-US" dirty="0"/>
            <a:t>Family Medicine</a:t>
          </a:r>
          <a:endParaRPr lang="en-CA" dirty="0"/>
        </a:p>
      </dgm:t>
    </dgm:pt>
    <dgm:pt modelId="{21164DA0-3DC9-694F-9021-228886B0AE9A}" type="parTrans" cxnId="{5F426353-28CA-8445-9079-24FE32AFAE3F}">
      <dgm:prSet/>
      <dgm:spPr/>
      <dgm:t>
        <a:bodyPr/>
        <a:lstStyle/>
        <a:p>
          <a:endParaRPr lang="en-US"/>
        </a:p>
      </dgm:t>
    </dgm:pt>
    <dgm:pt modelId="{DF488925-92AE-2142-809C-B4B2B6A2C154}" type="sibTrans" cxnId="{5F426353-28CA-8445-9079-24FE32AFAE3F}">
      <dgm:prSet/>
      <dgm:spPr/>
      <dgm:t>
        <a:bodyPr/>
        <a:lstStyle/>
        <a:p>
          <a:endParaRPr lang="en-US"/>
        </a:p>
      </dgm:t>
    </dgm:pt>
    <dgm:pt modelId="{207B0830-3F1B-FE4D-80E6-CBEC37D021A2}">
      <dgm:prSet/>
      <dgm:spPr/>
      <dgm:t>
        <a:bodyPr/>
        <a:lstStyle/>
        <a:p>
          <a:r>
            <a:rPr lang="en-US" dirty="0"/>
            <a:t>Elective</a:t>
          </a:r>
          <a:endParaRPr lang="en-CA" dirty="0"/>
        </a:p>
      </dgm:t>
    </dgm:pt>
    <dgm:pt modelId="{AFD1F97D-ADF0-5A4A-95EB-C053EA25FBB4}" type="parTrans" cxnId="{C7EA25CC-C357-DB46-A426-97589BFF51F4}">
      <dgm:prSet/>
      <dgm:spPr/>
      <dgm:t>
        <a:bodyPr/>
        <a:lstStyle/>
        <a:p>
          <a:endParaRPr lang="en-US"/>
        </a:p>
      </dgm:t>
    </dgm:pt>
    <dgm:pt modelId="{A8EDA11D-3A61-3742-A847-5E76222373F3}" type="sibTrans" cxnId="{C7EA25CC-C357-DB46-A426-97589BFF51F4}">
      <dgm:prSet/>
      <dgm:spPr/>
      <dgm:t>
        <a:bodyPr/>
        <a:lstStyle/>
        <a:p>
          <a:endParaRPr lang="en-US"/>
        </a:p>
      </dgm:t>
    </dgm:pt>
    <dgm:pt modelId="{D3242EF1-0CEC-7A41-AB66-64018AEBA6AB}">
      <dgm:prSet/>
      <dgm:spPr/>
      <dgm:t>
        <a:bodyPr/>
        <a:lstStyle/>
        <a:p>
          <a:r>
            <a:rPr lang="en-US" dirty="0"/>
            <a:t>Pgy2 General Inpatients</a:t>
          </a:r>
          <a:endParaRPr lang="en-CA" dirty="0"/>
        </a:p>
      </dgm:t>
    </dgm:pt>
    <dgm:pt modelId="{45D662CB-EE8D-5947-B6C6-DF18AD03FC84}" type="parTrans" cxnId="{3ACA0831-B635-824C-8EB9-5ACBACA6FD9C}">
      <dgm:prSet/>
      <dgm:spPr/>
      <dgm:t>
        <a:bodyPr/>
        <a:lstStyle/>
        <a:p>
          <a:endParaRPr lang="en-US"/>
        </a:p>
      </dgm:t>
    </dgm:pt>
    <dgm:pt modelId="{188BC6B9-0AD2-7742-9A59-2BF09E5C8A83}" type="sibTrans" cxnId="{3ACA0831-B635-824C-8EB9-5ACBACA6FD9C}">
      <dgm:prSet/>
      <dgm:spPr/>
      <dgm:t>
        <a:bodyPr/>
        <a:lstStyle/>
        <a:p>
          <a:endParaRPr lang="en-US"/>
        </a:p>
      </dgm:t>
    </dgm:pt>
    <dgm:pt modelId="{3E921B8F-456D-734D-9721-CE795261772F}">
      <dgm:prSet/>
      <dgm:spPr/>
      <dgm:t>
        <a:bodyPr/>
        <a:lstStyle/>
        <a:p>
          <a:r>
            <a:rPr lang="en-US"/>
            <a:t>Pgy2 General Outpatients</a:t>
          </a:r>
          <a:endParaRPr lang="en-CA"/>
        </a:p>
      </dgm:t>
    </dgm:pt>
    <dgm:pt modelId="{F0D40B15-527F-AD44-B4DB-781727C87F59}" type="parTrans" cxnId="{41CB59BB-6EE0-934C-A01B-679BBA4C5820}">
      <dgm:prSet/>
      <dgm:spPr/>
      <dgm:t>
        <a:bodyPr/>
        <a:lstStyle/>
        <a:p>
          <a:endParaRPr lang="en-US"/>
        </a:p>
      </dgm:t>
    </dgm:pt>
    <dgm:pt modelId="{880C005F-2E91-6240-B049-26D50A7357E7}" type="sibTrans" cxnId="{41CB59BB-6EE0-934C-A01B-679BBA4C5820}">
      <dgm:prSet/>
      <dgm:spPr/>
      <dgm:t>
        <a:bodyPr/>
        <a:lstStyle/>
        <a:p>
          <a:endParaRPr lang="en-US"/>
        </a:p>
      </dgm:t>
    </dgm:pt>
    <dgm:pt modelId="{09E58587-014C-A143-896A-AC529ED4C9E8}">
      <dgm:prSet/>
      <dgm:spPr/>
      <dgm:t>
        <a:bodyPr/>
        <a:lstStyle/>
        <a:p>
          <a:endParaRPr lang="en-CA" dirty="0"/>
        </a:p>
      </dgm:t>
    </dgm:pt>
    <dgm:pt modelId="{8560142E-97E2-414E-B766-56211F33A081}" type="parTrans" cxnId="{F0E866AC-7FAE-C441-91B2-3212A51A4564}">
      <dgm:prSet/>
      <dgm:spPr/>
      <dgm:t>
        <a:bodyPr/>
        <a:lstStyle/>
        <a:p>
          <a:endParaRPr lang="en-US"/>
        </a:p>
      </dgm:t>
    </dgm:pt>
    <dgm:pt modelId="{34051761-EE9C-5542-B30F-1A053DF72D7A}" type="sibTrans" cxnId="{F0E866AC-7FAE-C441-91B2-3212A51A4564}">
      <dgm:prSet/>
      <dgm:spPr/>
      <dgm:t>
        <a:bodyPr/>
        <a:lstStyle/>
        <a:p>
          <a:endParaRPr lang="en-US"/>
        </a:p>
      </dgm:t>
    </dgm:pt>
    <dgm:pt modelId="{1C4B1D38-638F-4B4D-A2F7-2F0F8FA46E3D}">
      <dgm:prSet/>
      <dgm:spPr/>
      <dgm:t>
        <a:bodyPr/>
        <a:lstStyle/>
        <a:p>
          <a:r>
            <a:rPr lang="en-CA" dirty="0"/>
            <a:t>Addictions</a:t>
          </a:r>
        </a:p>
      </dgm:t>
    </dgm:pt>
    <dgm:pt modelId="{FE9A5736-5D89-534E-8451-FB51CABD645F}" type="parTrans" cxnId="{CB482FCC-2FBE-B04F-BB27-97BD0DA4FCAE}">
      <dgm:prSet/>
      <dgm:spPr/>
      <dgm:t>
        <a:bodyPr/>
        <a:lstStyle/>
        <a:p>
          <a:endParaRPr lang="en-US"/>
        </a:p>
      </dgm:t>
    </dgm:pt>
    <dgm:pt modelId="{5A294109-58CB-A843-8FAD-1A913C043845}" type="sibTrans" cxnId="{CB482FCC-2FBE-B04F-BB27-97BD0DA4FCAE}">
      <dgm:prSet/>
      <dgm:spPr/>
      <dgm:t>
        <a:bodyPr/>
        <a:lstStyle/>
        <a:p>
          <a:endParaRPr lang="en-US"/>
        </a:p>
      </dgm:t>
    </dgm:pt>
    <dgm:pt modelId="{8DD4EB1A-06EA-8D4A-9068-F55E345D1F96}" type="pres">
      <dgm:prSet presAssocID="{655B44BC-75A6-C241-AD45-98BEFC91691A}" presName="Name0" presStyleCnt="0">
        <dgm:presLayoutVars>
          <dgm:chMax val="7"/>
          <dgm:dir/>
          <dgm:animLvl val="lvl"/>
          <dgm:resizeHandles val="exact"/>
        </dgm:presLayoutVars>
      </dgm:prSet>
      <dgm:spPr/>
    </dgm:pt>
    <dgm:pt modelId="{958B3698-40C8-1A4B-A361-A792775255C0}" type="pres">
      <dgm:prSet presAssocID="{3B0831A4-4DFB-E240-B202-22E42C4EC162}" presName="circle1" presStyleLbl="node1" presStyleIdx="0" presStyleCnt="1"/>
      <dgm:spPr/>
    </dgm:pt>
    <dgm:pt modelId="{F0538711-0F04-2A43-9F1F-D0480ACD72D4}" type="pres">
      <dgm:prSet presAssocID="{3B0831A4-4DFB-E240-B202-22E42C4EC162}" presName="space" presStyleCnt="0"/>
      <dgm:spPr/>
    </dgm:pt>
    <dgm:pt modelId="{BBCC50F0-21AA-DF43-8788-790E827C7644}" type="pres">
      <dgm:prSet presAssocID="{3B0831A4-4DFB-E240-B202-22E42C4EC162}" presName="rect1" presStyleLbl="alignAcc1" presStyleIdx="0" presStyleCnt="1"/>
      <dgm:spPr/>
    </dgm:pt>
    <dgm:pt modelId="{7B3E256D-1118-1B41-8308-B751C6D57865}" type="pres">
      <dgm:prSet presAssocID="{3B0831A4-4DFB-E240-B202-22E42C4EC162}" presName="rect1ParTx" presStyleLbl="alignAcc1" presStyleIdx="0" presStyleCnt="1">
        <dgm:presLayoutVars>
          <dgm:chMax val="1"/>
          <dgm:bulletEnabled val="1"/>
        </dgm:presLayoutVars>
      </dgm:prSet>
      <dgm:spPr/>
    </dgm:pt>
    <dgm:pt modelId="{44E48315-44B3-D748-BF2D-C9CDE3EC01DD}" type="pres">
      <dgm:prSet presAssocID="{3B0831A4-4DFB-E240-B202-22E42C4EC162}" presName="rect1ChTx" presStyleLbl="alignAcc1" presStyleIdx="0" presStyleCnt="1">
        <dgm:presLayoutVars>
          <dgm:bulletEnabled val="1"/>
        </dgm:presLayoutVars>
      </dgm:prSet>
      <dgm:spPr/>
    </dgm:pt>
  </dgm:ptLst>
  <dgm:cxnLst>
    <dgm:cxn modelId="{21C7A30B-FF92-AD43-8088-97A53A900E9C}" type="presOf" srcId="{1C4B1D38-638F-4B4D-A2F7-2F0F8FA46E3D}" destId="{44E48315-44B3-D748-BF2D-C9CDE3EC01DD}" srcOrd="0" destOrd="0" presId="urn:microsoft.com/office/officeart/2005/8/layout/target3"/>
    <dgm:cxn modelId="{320AA81A-CDC1-D54B-ACB6-68B45D7656FE}" type="presOf" srcId="{D3242EF1-0CEC-7A41-AB66-64018AEBA6AB}" destId="{44E48315-44B3-D748-BF2D-C9CDE3EC01DD}" srcOrd="0" destOrd="5" presId="urn:microsoft.com/office/officeart/2005/8/layout/target3"/>
    <dgm:cxn modelId="{D17A441C-07AA-3449-9888-F8B8BE62A773}" type="presOf" srcId="{655B44BC-75A6-C241-AD45-98BEFC91691A}" destId="{8DD4EB1A-06EA-8D4A-9068-F55E345D1F96}" srcOrd="0" destOrd="0" presId="urn:microsoft.com/office/officeart/2005/8/layout/target3"/>
    <dgm:cxn modelId="{1F78D22F-88E1-DA47-BBAE-4A588F6F4FA1}" type="presOf" srcId="{3B0831A4-4DFB-E240-B202-22E42C4EC162}" destId="{7B3E256D-1118-1B41-8308-B751C6D57865}" srcOrd="1" destOrd="0" presId="urn:microsoft.com/office/officeart/2005/8/layout/target3"/>
    <dgm:cxn modelId="{3ACA0831-B635-824C-8EB9-5ACBACA6FD9C}" srcId="{3B0831A4-4DFB-E240-B202-22E42C4EC162}" destId="{D3242EF1-0CEC-7A41-AB66-64018AEBA6AB}" srcOrd="5" destOrd="0" parTransId="{45D662CB-EE8D-5947-B6C6-DF18AD03FC84}" sibTransId="{188BC6B9-0AD2-7742-9A59-2BF09E5C8A83}"/>
    <dgm:cxn modelId="{048F274C-98A5-854A-8273-F94B999B323A}" srcId="{3B0831A4-4DFB-E240-B202-22E42C4EC162}" destId="{F877A5F1-C525-0548-BC98-C180FC7E6979}" srcOrd="1" destOrd="0" parTransId="{4587A36E-BB37-5A45-B1D5-D9ADEEF98DC6}" sibTransId="{EB4138CC-2E7B-DF43-8878-B6A619A5EE84}"/>
    <dgm:cxn modelId="{5F426353-28CA-8445-9079-24FE32AFAE3F}" srcId="{3B0831A4-4DFB-E240-B202-22E42C4EC162}" destId="{47FA3D9B-331F-964C-A57C-1715C765005A}" srcOrd="2" destOrd="0" parTransId="{21164DA0-3DC9-694F-9021-228886B0AE9A}" sibTransId="{DF488925-92AE-2142-809C-B4B2B6A2C154}"/>
    <dgm:cxn modelId="{80B3E653-C0E9-A745-B47E-A37706C95350}" type="presOf" srcId="{F877A5F1-C525-0548-BC98-C180FC7E6979}" destId="{44E48315-44B3-D748-BF2D-C9CDE3EC01DD}" srcOrd="0" destOrd="1" presId="urn:microsoft.com/office/officeart/2005/8/layout/target3"/>
    <dgm:cxn modelId="{B2FA2E9F-D558-8143-B76A-464E85377ECD}" srcId="{655B44BC-75A6-C241-AD45-98BEFC91691A}" destId="{3B0831A4-4DFB-E240-B202-22E42C4EC162}" srcOrd="0" destOrd="0" parTransId="{AA9AAD6A-07A2-5C43-A5DC-7A0946511286}" sibTransId="{0E5509B0-6F8E-6A4D-9F2E-2CB21373BE94}"/>
    <dgm:cxn modelId="{DA04EAA1-EC84-004A-B452-FB2C5B3ABA2E}" type="presOf" srcId="{207B0830-3F1B-FE4D-80E6-CBEC37D021A2}" destId="{44E48315-44B3-D748-BF2D-C9CDE3EC01DD}" srcOrd="0" destOrd="3" presId="urn:microsoft.com/office/officeart/2005/8/layout/target3"/>
    <dgm:cxn modelId="{F0E866AC-7FAE-C441-91B2-3212A51A4564}" srcId="{3B0831A4-4DFB-E240-B202-22E42C4EC162}" destId="{09E58587-014C-A143-896A-AC529ED4C9E8}" srcOrd="4" destOrd="0" parTransId="{8560142E-97E2-414E-B766-56211F33A081}" sibTransId="{34051761-EE9C-5542-B30F-1A053DF72D7A}"/>
    <dgm:cxn modelId="{41CB59BB-6EE0-934C-A01B-679BBA4C5820}" srcId="{3B0831A4-4DFB-E240-B202-22E42C4EC162}" destId="{3E921B8F-456D-734D-9721-CE795261772F}" srcOrd="6" destOrd="0" parTransId="{F0D40B15-527F-AD44-B4DB-781727C87F59}" sibTransId="{880C005F-2E91-6240-B049-26D50A7357E7}"/>
    <dgm:cxn modelId="{C7EA25CC-C357-DB46-A426-97589BFF51F4}" srcId="{3B0831A4-4DFB-E240-B202-22E42C4EC162}" destId="{207B0830-3F1B-FE4D-80E6-CBEC37D021A2}" srcOrd="3" destOrd="0" parTransId="{AFD1F97D-ADF0-5A4A-95EB-C053EA25FBB4}" sibTransId="{A8EDA11D-3A61-3742-A847-5E76222373F3}"/>
    <dgm:cxn modelId="{CB482FCC-2FBE-B04F-BB27-97BD0DA4FCAE}" srcId="{3B0831A4-4DFB-E240-B202-22E42C4EC162}" destId="{1C4B1D38-638F-4B4D-A2F7-2F0F8FA46E3D}" srcOrd="0" destOrd="0" parTransId="{FE9A5736-5D89-534E-8451-FB51CABD645F}" sibTransId="{5A294109-58CB-A843-8FAD-1A913C043845}"/>
    <dgm:cxn modelId="{5B258FD3-0272-304A-B582-25DA890CB6D4}" type="presOf" srcId="{3E921B8F-456D-734D-9721-CE795261772F}" destId="{44E48315-44B3-D748-BF2D-C9CDE3EC01DD}" srcOrd="0" destOrd="6" presId="urn:microsoft.com/office/officeart/2005/8/layout/target3"/>
    <dgm:cxn modelId="{415E71EB-B84A-074A-B05B-26EEA6D252E9}" type="presOf" srcId="{09E58587-014C-A143-896A-AC529ED4C9E8}" destId="{44E48315-44B3-D748-BF2D-C9CDE3EC01DD}" srcOrd="0" destOrd="4" presId="urn:microsoft.com/office/officeart/2005/8/layout/target3"/>
    <dgm:cxn modelId="{FC6107EE-E4CD-B34E-85DB-9CD58D370CE8}" type="presOf" srcId="{3B0831A4-4DFB-E240-B202-22E42C4EC162}" destId="{BBCC50F0-21AA-DF43-8788-790E827C7644}" srcOrd="0" destOrd="0" presId="urn:microsoft.com/office/officeart/2005/8/layout/target3"/>
    <dgm:cxn modelId="{2FAF56FA-98FE-3B4B-9676-4E566951B655}" type="presOf" srcId="{47FA3D9B-331F-964C-A57C-1715C765005A}" destId="{44E48315-44B3-D748-BF2D-C9CDE3EC01DD}" srcOrd="0" destOrd="2" presId="urn:microsoft.com/office/officeart/2005/8/layout/target3"/>
    <dgm:cxn modelId="{2BB1C98F-6EF0-684C-B4F3-6B40B41FEC61}" type="presParOf" srcId="{8DD4EB1A-06EA-8D4A-9068-F55E345D1F96}" destId="{958B3698-40C8-1A4B-A361-A792775255C0}" srcOrd="0" destOrd="0" presId="urn:microsoft.com/office/officeart/2005/8/layout/target3"/>
    <dgm:cxn modelId="{370486C8-7015-CC43-8B45-FE68E1D260C7}" type="presParOf" srcId="{8DD4EB1A-06EA-8D4A-9068-F55E345D1F96}" destId="{F0538711-0F04-2A43-9F1F-D0480ACD72D4}" srcOrd="1" destOrd="0" presId="urn:microsoft.com/office/officeart/2005/8/layout/target3"/>
    <dgm:cxn modelId="{1258978E-7006-5C44-8D9B-0F7B7CD3C649}" type="presParOf" srcId="{8DD4EB1A-06EA-8D4A-9068-F55E345D1F96}" destId="{BBCC50F0-21AA-DF43-8788-790E827C7644}" srcOrd="2" destOrd="0" presId="urn:microsoft.com/office/officeart/2005/8/layout/target3"/>
    <dgm:cxn modelId="{143EE785-EC2B-8D4C-81B8-872052B076BE}" type="presParOf" srcId="{8DD4EB1A-06EA-8D4A-9068-F55E345D1F96}" destId="{7B3E256D-1118-1B41-8308-B751C6D57865}" srcOrd="3" destOrd="0" presId="urn:microsoft.com/office/officeart/2005/8/layout/target3"/>
    <dgm:cxn modelId="{56B5D1ED-587C-F944-AF21-3EAEBE51398C}" type="presParOf" srcId="{8DD4EB1A-06EA-8D4A-9068-F55E345D1F96}" destId="{44E48315-44B3-D748-BF2D-C9CDE3EC01DD}" srcOrd="4" destOrd="0" presId="urn:microsoft.com/office/officeart/2005/8/layout/targe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EDA873A-505F-2641-9E5B-92E25E350DD2}"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112221F2-DBE2-D24D-B14A-F1724FAE7175}">
      <dgm:prSet/>
      <dgm:spPr/>
      <dgm:t>
        <a:bodyPr/>
        <a:lstStyle/>
        <a:p>
          <a:r>
            <a:rPr lang="en-US" dirty="0"/>
            <a:t>5 Observations of Achievement</a:t>
          </a:r>
          <a:endParaRPr lang="en-CA" dirty="0"/>
        </a:p>
      </dgm:t>
    </dgm:pt>
    <dgm:pt modelId="{B5F8E0CF-6B2A-214B-87B0-C69BF2940AF6}" type="parTrans" cxnId="{77985DCE-E7D8-324E-A996-16098EC7F144}">
      <dgm:prSet/>
      <dgm:spPr/>
      <dgm:t>
        <a:bodyPr/>
        <a:lstStyle/>
        <a:p>
          <a:endParaRPr lang="en-US"/>
        </a:p>
      </dgm:t>
    </dgm:pt>
    <dgm:pt modelId="{191AD78A-F4C1-424E-A498-A6D5B5B801D5}" type="sibTrans" cxnId="{77985DCE-E7D8-324E-A996-16098EC7F144}">
      <dgm:prSet/>
      <dgm:spPr/>
      <dgm:t>
        <a:bodyPr/>
        <a:lstStyle/>
        <a:p>
          <a:endParaRPr lang="en-US"/>
        </a:p>
      </dgm:t>
    </dgm:pt>
    <dgm:pt modelId="{59EEE8DF-D22D-4B4E-8A1E-EC92E4959738}">
      <dgm:prSet/>
      <dgm:spPr/>
      <dgm:t>
        <a:bodyPr/>
        <a:lstStyle/>
        <a:p>
          <a:r>
            <a:rPr lang="en-US"/>
            <a:t>At least:</a:t>
          </a:r>
          <a:endParaRPr lang="en-CA"/>
        </a:p>
      </dgm:t>
    </dgm:pt>
    <dgm:pt modelId="{13892624-4196-8A4A-A331-420AB3F46693}" type="parTrans" cxnId="{B3B41AFB-7710-EC4B-8D38-44B6A60AA521}">
      <dgm:prSet/>
      <dgm:spPr/>
      <dgm:t>
        <a:bodyPr/>
        <a:lstStyle/>
        <a:p>
          <a:endParaRPr lang="en-US"/>
        </a:p>
      </dgm:t>
    </dgm:pt>
    <dgm:pt modelId="{6F104D23-4C8A-4042-AAFF-209334932D08}" type="sibTrans" cxnId="{B3B41AFB-7710-EC4B-8D38-44B6A60AA521}">
      <dgm:prSet/>
      <dgm:spPr/>
      <dgm:t>
        <a:bodyPr/>
        <a:lstStyle/>
        <a:p>
          <a:endParaRPr lang="en-US"/>
        </a:p>
      </dgm:t>
    </dgm:pt>
    <dgm:pt modelId="{A47267A6-0C0D-D541-A0B4-16BA69CB3F19}">
      <dgm:prSet/>
      <dgm:spPr/>
      <dgm:t>
        <a:bodyPr/>
        <a:lstStyle/>
        <a:p>
          <a:r>
            <a:rPr lang="en-US" baseline="0" dirty="0"/>
            <a:t>1 with Non-Suicidal Self-Injury</a:t>
          </a:r>
          <a:endParaRPr lang="en-CA" dirty="0"/>
        </a:p>
      </dgm:t>
    </dgm:pt>
    <dgm:pt modelId="{6F1E0462-9535-8D40-A177-C119699BD7F2}" type="parTrans" cxnId="{3006D613-111A-694E-A54C-62F432134DD2}">
      <dgm:prSet/>
      <dgm:spPr/>
      <dgm:t>
        <a:bodyPr/>
        <a:lstStyle/>
        <a:p>
          <a:endParaRPr lang="en-US"/>
        </a:p>
      </dgm:t>
    </dgm:pt>
    <dgm:pt modelId="{A1A3FECE-111E-8645-A723-73CA5D71344F}" type="sibTrans" cxnId="{3006D613-111A-694E-A54C-62F432134DD2}">
      <dgm:prSet/>
      <dgm:spPr/>
      <dgm:t>
        <a:bodyPr/>
        <a:lstStyle/>
        <a:p>
          <a:endParaRPr lang="en-US"/>
        </a:p>
      </dgm:t>
    </dgm:pt>
    <dgm:pt modelId="{D81796B8-B23F-864F-9C94-CD4CAFB06B42}">
      <dgm:prSet/>
      <dgm:spPr/>
      <dgm:t>
        <a:bodyPr/>
        <a:lstStyle/>
        <a:p>
          <a:r>
            <a:rPr lang="en-US" baseline="0" dirty="0"/>
            <a:t>1 with Active Suicidal Ideation or Behaviour</a:t>
          </a:r>
          <a:endParaRPr lang="en-CA" dirty="0"/>
        </a:p>
      </dgm:t>
    </dgm:pt>
    <dgm:pt modelId="{E7B7D424-14D1-F445-A0DA-12D47A1A9EDA}" type="parTrans" cxnId="{35F41DF8-5BCF-5A49-A6B2-274616561AFD}">
      <dgm:prSet/>
      <dgm:spPr/>
      <dgm:t>
        <a:bodyPr/>
        <a:lstStyle/>
        <a:p>
          <a:endParaRPr lang="en-US"/>
        </a:p>
      </dgm:t>
    </dgm:pt>
    <dgm:pt modelId="{85CF5DAF-9520-544F-BCCF-C847C9833EA1}" type="sibTrans" cxnId="{35F41DF8-5BCF-5A49-A6B2-274616561AFD}">
      <dgm:prSet/>
      <dgm:spPr/>
      <dgm:t>
        <a:bodyPr/>
        <a:lstStyle/>
        <a:p>
          <a:endParaRPr lang="en-US"/>
        </a:p>
      </dgm:t>
    </dgm:pt>
    <dgm:pt modelId="{5BE8A66F-00FE-684E-9A10-B66DF03FCFAF}">
      <dgm:prSet/>
      <dgm:spPr/>
      <dgm:t>
        <a:bodyPr/>
        <a:lstStyle/>
        <a:p>
          <a:r>
            <a:rPr lang="en-US" baseline="0" dirty="0"/>
            <a:t>1 with Active Homicidal / Violent Ideation or Behaviour</a:t>
          </a:r>
          <a:endParaRPr lang="en-CA" dirty="0"/>
        </a:p>
      </dgm:t>
    </dgm:pt>
    <dgm:pt modelId="{FEFD2E01-17D9-EB4C-8BE5-E50185CA5E31}" type="parTrans" cxnId="{5BAE9BE9-E99C-E441-B8FF-66E73C6B5C1F}">
      <dgm:prSet/>
      <dgm:spPr/>
      <dgm:t>
        <a:bodyPr/>
        <a:lstStyle/>
        <a:p>
          <a:endParaRPr lang="en-US"/>
        </a:p>
      </dgm:t>
    </dgm:pt>
    <dgm:pt modelId="{424CEB61-1805-2A4C-B8BD-05558D26BF9D}" type="sibTrans" cxnId="{5BAE9BE9-E99C-E441-B8FF-66E73C6B5C1F}">
      <dgm:prSet/>
      <dgm:spPr/>
      <dgm:t>
        <a:bodyPr/>
        <a:lstStyle/>
        <a:p>
          <a:endParaRPr lang="en-US"/>
        </a:p>
      </dgm:t>
    </dgm:pt>
    <dgm:pt modelId="{0A70D10A-AA73-5641-9ACC-05CBA1F0E94B}">
      <dgm:prSet/>
      <dgm:spPr/>
      <dgm:t>
        <a:bodyPr/>
        <a:lstStyle/>
        <a:p>
          <a:r>
            <a:rPr lang="en-US" baseline="0" dirty="0"/>
            <a:t>3 by Psychiatrist Observers</a:t>
          </a:r>
          <a:endParaRPr lang="en-CA" dirty="0"/>
        </a:p>
      </dgm:t>
    </dgm:pt>
    <dgm:pt modelId="{977104D4-8CE8-AC48-B5FE-DF36E3CF51BB}" type="parTrans" cxnId="{7F6801E4-A7E7-694D-9E4E-B23FD3135070}">
      <dgm:prSet/>
      <dgm:spPr/>
      <dgm:t>
        <a:bodyPr/>
        <a:lstStyle/>
        <a:p>
          <a:endParaRPr lang="en-US"/>
        </a:p>
      </dgm:t>
    </dgm:pt>
    <dgm:pt modelId="{5F05081C-E935-024E-B506-E9F0C332C348}" type="sibTrans" cxnId="{7F6801E4-A7E7-694D-9E4E-B23FD3135070}">
      <dgm:prSet/>
      <dgm:spPr/>
      <dgm:t>
        <a:bodyPr/>
        <a:lstStyle/>
        <a:p>
          <a:endParaRPr lang="en-US"/>
        </a:p>
      </dgm:t>
    </dgm:pt>
    <dgm:pt modelId="{C097E909-D4AB-6943-BDB7-49349A0D458A}">
      <dgm:prSet/>
      <dgm:spPr/>
      <dgm:t>
        <a:bodyPr/>
        <a:lstStyle/>
        <a:p>
          <a:r>
            <a:rPr lang="en-US" baseline="0" dirty="0"/>
            <a:t>3 Different Observers</a:t>
          </a:r>
          <a:endParaRPr lang="en-CA" dirty="0"/>
        </a:p>
      </dgm:t>
    </dgm:pt>
    <dgm:pt modelId="{6063C4BD-1B04-7D4A-BEC0-E72D13F324D1}" type="parTrans" cxnId="{E7FD0C08-D69B-894E-A3EF-EEF97D39F1E7}">
      <dgm:prSet/>
      <dgm:spPr/>
      <dgm:t>
        <a:bodyPr/>
        <a:lstStyle/>
        <a:p>
          <a:endParaRPr lang="en-US"/>
        </a:p>
      </dgm:t>
    </dgm:pt>
    <dgm:pt modelId="{A483D17F-0BE9-D047-990F-FCA921ADDF71}" type="sibTrans" cxnId="{E7FD0C08-D69B-894E-A3EF-EEF97D39F1E7}">
      <dgm:prSet/>
      <dgm:spPr/>
      <dgm:t>
        <a:bodyPr/>
        <a:lstStyle/>
        <a:p>
          <a:endParaRPr lang="en-US"/>
        </a:p>
      </dgm:t>
    </dgm:pt>
    <dgm:pt modelId="{CF5A251F-5A8E-D040-8E0C-48BE43F186FE}" type="pres">
      <dgm:prSet presAssocID="{CEDA873A-505F-2641-9E5B-92E25E350DD2}" presName="vert0" presStyleCnt="0">
        <dgm:presLayoutVars>
          <dgm:dir/>
          <dgm:animOne val="branch"/>
          <dgm:animLvl val="lvl"/>
        </dgm:presLayoutVars>
      </dgm:prSet>
      <dgm:spPr/>
    </dgm:pt>
    <dgm:pt modelId="{F95B8CC9-A804-0341-A4D8-541948FBF501}" type="pres">
      <dgm:prSet presAssocID="{112221F2-DBE2-D24D-B14A-F1724FAE7175}" presName="thickLine" presStyleLbl="alignNode1" presStyleIdx="0" presStyleCnt="2"/>
      <dgm:spPr/>
    </dgm:pt>
    <dgm:pt modelId="{B395A879-3F2C-154F-8216-8B4C2F8815C3}" type="pres">
      <dgm:prSet presAssocID="{112221F2-DBE2-D24D-B14A-F1724FAE7175}" presName="horz1" presStyleCnt="0"/>
      <dgm:spPr/>
    </dgm:pt>
    <dgm:pt modelId="{D6F7EE32-AA19-D14C-8539-1A859E41669C}" type="pres">
      <dgm:prSet presAssocID="{112221F2-DBE2-D24D-B14A-F1724FAE7175}" presName="tx1" presStyleLbl="revTx" presStyleIdx="0" presStyleCnt="7" custScaleX="500000" custScaleY="13024"/>
      <dgm:spPr/>
    </dgm:pt>
    <dgm:pt modelId="{83106144-1619-2E40-A88B-683601758780}" type="pres">
      <dgm:prSet presAssocID="{112221F2-DBE2-D24D-B14A-F1724FAE7175}" presName="vert1" presStyleCnt="0"/>
      <dgm:spPr/>
    </dgm:pt>
    <dgm:pt modelId="{500D858C-DA02-C74D-8F76-A5AE10C9466D}" type="pres">
      <dgm:prSet presAssocID="{59EEE8DF-D22D-4B4E-8A1E-EC92E4959738}" presName="thickLine" presStyleLbl="alignNode1" presStyleIdx="1" presStyleCnt="2"/>
      <dgm:spPr/>
    </dgm:pt>
    <dgm:pt modelId="{6DDE2601-0839-2844-84CF-26577857A91C}" type="pres">
      <dgm:prSet presAssocID="{59EEE8DF-D22D-4B4E-8A1E-EC92E4959738}" presName="horz1" presStyleCnt="0"/>
      <dgm:spPr/>
    </dgm:pt>
    <dgm:pt modelId="{2BD0558D-463B-D547-B259-E73F4B96144E}" type="pres">
      <dgm:prSet presAssocID="{59EEE8DF-D22D-4B4E-8A1E-EC92E4959738}" presName="tx1" presStyleLbl="revTx" presStyleIdx="1" presStyleCnt="7"/>
      <dgm:spPr/>
    </dgm:pt>
    <dgm:pt modelId="{1EA0990D-EFF9-F445-A47B-8F8A11A70451}" type="pres">
      <dgm:prSet presAssocID="{59EEE8DF-D22D-4B4E-8A1E-EC92E4959738}" presName="vert1" presStyleCnt="0"/>
      <dgm:spPr/>
    </dgm:pt>
    <dgm:pt modelId="{EEB930A8-8D41-9E4C-AF6F-3BBB64FA2B62}" type="pres">
      <dgm:prSet presAssocID="{A47267A6-0C0D-D541-A0B4-16BA69CB3F19}" presName="vertSpace2a" presStyleCnt="0"/>
      <dgm:spPr/>
    </dgm:pt>
    <dgm:pt modelId="{A7EC34EF-109F-8C46-B0B9-30B4EAA4ED23}" type="pres">
      <dgm:prSet presAssocID="{A47267A6-0C0D-D541-A0B4-16BA69CB3F19}" presName="horz2" presStyleCnt="0"/>
      <dgm:spPr/>
    </dgm:pt>
    <dgm:pt modelId="{944F8ACF-7BC7-3949-AA76-6CE9466565D4}" type="pres">
      <dgm:prSet presAssocID="{A47267A6-0C0D-D541-A0B4-16BA69CB3F19}" presName="horzSpace2" presStyleCnt="0"/>
      <dgm:spPr/>
    </dgm:pt>
    <dgm:pt modelId="{25DDD40C-F60E-4B4B-8BEC-04B45D4D2AA6}" type="pres">
      <dgm:prSet presAssocID="{A47267A6-0C0D-D541-A0B4-16BA69CB3F19}" presName="tx2" presStyleLbl="revTx" presStyleIdx="2" presStyleCnt="7"/>
      <dgm:spPr/>
    </dgm:pt>
    <dgm:pt modelId="{B812EEC9-BCAE-074C-925D-609AED274BB3}" type="pres">
      <dgm:prSet presAssocID="{A47267A6-0C0D-D541-A0B4-16BA69CB3F19}" presName="vert2" presStyleCnt="0"/>
      <dgm:spPr/>
    </dgm:pt>
    <dgm:pt modelId="{480AFFAF-7CC5-F74D-AAB3-7FE96022CA99}" type="pres">
      <dgm:prSet presAssocID="{A47267A6-0C0D-D541-A0B4-16BA69CB3F19}" presName="thinLine2b" presStyleLbl="callout" presStyleIdx="0" presStyleCnt="5"/>
      <dgm:spPr/>
    </dgm:pt>
    <dgm:pt modelId="{F3E3F1DE-FF80-4C49-A83C-BEF8663E05E7}" type="pres">
      <dgm:prSet presAssocID="{A47267A6-0C0D-D541-A0B4-16BA69CB3F19}" presName="vertSpace2b" presStyleCnt="0"/>
      <dgm:spPr/>
    </dgm:pt>
    <dgm:pt modelId="{844E0729-200F-6D42-B960-B1C5486648BE}" type="pres">
      <dgm:prSet presAssocID="{D81796B8-B23F-864F-9C94-CD4CAFB06B42}" presName="horz2" presStyleCnt="0"/>
      <dgm:spPr/>
    </dgm:pt>
    <dgm:pt modelId="{74C8ED32-B1F4-BA48-8A15-D4CE549BDF07}" type="pres">
      <dgm:prSet presAssocID="{D81796B8-B23F-864F-9C94-CD4CAFB06B42}" presName="horzSpace2" presStyleCnt="0"/>
      <dgm:spPr/>
    </dgm:pt>
    <dgm:pt modelId="{B9AF6DBF-F175-7A45-ACB5-421CF38A537A}" type="pres">
      <dgm:prSet presAssocID="{D81796B8-B23F-864F-9C94-CD4CAFB06B42}" presName="tx2" presStyleLbl="revTx" presStyleIdx="3" presStyleCnt="7"/>
      <dgm:spPr/>
    </dgm:pt>
    <dgm:pt modelId="{18461DF4-ACC5-7845-A80B-7821B841675C}" type="pres">
      <dgm:prSet presAssocID="{D81796B8-B23F-864F-9C94-CD4CAFB06B42}" presName="vert2" presStyleCnt="0"/>
      <dgm:spPr/>
    </dgm:pt>
    <dgm:pt modelId="{256FF5FA-88A2-C946-B702-B3EAEFF891FD}" type="pres">
      <dgm:prSet presAssocID="{D81796B8-B23F-864F-9C94-CD4CAFB06B42}" presName="thinLine2b" presStyleLbl="callout" presStyleIdx="1" presStyleCnt="5"/>
      <dgm:spPr/>
    </dgm:pt>
    <dgm:pt modelId="{2CCA8140-541B-DA44-9B9B-712CBF0558EA}" type="pres">
      <dgm:prSet presAssocID="{D81796B8-B23F-864F-9C94-CD4CAFB06B42}" presName="vertSpace2b" presStyleCnt="0"/>
      <dgm:spPr/>
    </dgm:pt>
    <dgm:pt modelId="{4D36710C-A0EC-324B-8F3A-D0F237BB9752}" type="pres">
      <dgm:prSet presAssocID="{5BE8A66F-00FE-684E-9A10-B66DF03FCFAF}" presName="horz2" presStyleCnt="0"/>
      <dgm:spPr/>
    </dgm:pt>
    <dgm:pt modelId="{BEB3E5E7-2467-8042-9DE1-BBE6684CA7E2}" type="pres">
      <dgm:prSet presAssocID="{5BE8A66F-00FE-684E-9A10-B66DF03FCFAF}" presName="horzSpace2" presStyleCnt="0"/>
      <dgm:spPr/>
    </dgm:pt>
    <dgm:pt modelId="{2207740F-6034-4B48-95F7-6E0D04C65ACE}" type="pres">
      <dgm:prSet presAssocID="{5BE8A66F-00FE-684E-9A10-B66DF03FCFAF}" presName="tx2" presStyleLbl="revTx" presStyleIdx="4" presStyleCnt="7"/>
      <dgm:spPr/>
    </dgm:pt>
    <dgm:pt modelId="{C7EC6040-E573-8548-8B8A-DFEB2E3D0B5C}" type="pres">
      <dgm:prSet presAssocID="{5BE8A66F-00FE-684E-9A10-B66DF03FCFAF}" presName="vert2" presStyleCnt="0"/>
      <dgm:spPr/>
    </dgm:pt>
    <dgm:pt modelId="{B9A4F70E-9852-0641-B880-9A2199A67907}" type="pres">
      <dgm:prSet presAssocID="{5BE8A66F-00FE-684E-9A10-B66DF03FCFAF}" presName="thinLine2b" presStyleLbl="callout" presStyleIdx="2" presStyleCnt="5"/>
      <dgm:spPr/>
    </dgm:pt>
    <dgm:pt modelId="{341165A2-5952-B248-B91F-8349D6A7F1CE}" type="pres">
      <dgm:prSet presAssocID="{5BE8A66F-00FE-684E-9A10-B66DF03FCFAF}" presName="vertSpace2b" presStyleCnt="0"/>
      <dgm:spPr/>
    </dgm:pt>
    <dgm:pt modelId="{32A2F246-9487-3C4B-B4FE-6D03FD7D3B82}" type="pres">
      <dgm:prSet presAssocID="{0A70D10A-AA73-5641-9ACC-05CBA1F0E94B}" presName="horz2" presStyleCnt="0"/>
      <dgm:spPr/>
    </dgm:pt>
    <dgm:pt modelId="{05E5B10F-9C0E-B848-A571-E6A051D0AF8E}" type="pres">
      <dgm:prSet presAssocID="{0A70D10A-AA73-5641-9ACC-05CBA1F0E94B}" presName="horzSpace2" presStyleCnt="0"/>
      <dgm:spPr/>
    </dgm:pt>
    <dgm:pt modelId="{8977A79A-8574-B04C-A263-0693F250BFE6}" type="pres">
      <dgm:prSet presAssocID="{0A70D10A-AA73-5641-9ACC-05CBA1F0E94B}" presName="tx2" presStyleLbl="revTx" presStyleIdx="5" presStyleCnt="7"/>
      <dgm:spPr/>
    </dgm:pt>
    <dgm:pt modelId="{C2359D4D-1798-0D4B-9651-9479311C81A5}" type="pres">
      <dgm:prSet presAssocID="{0A70D10A-AA73-5641-9ACC-05CBA1F0E94B}" presName="vert2" presStyleCnt="0"/>
      <dgm:spPr/>
    </dgm:pt>
    <dgm:pt modelId="{D3CEAE90-5EE5-4A4C-A664-5A5D603A80A2}" type="pres">
      <dgm:prSet presAssocID="{0A70D10A-AA73-5641-9ACC-05CBA1F0E94B}" presName="thinLine2b" presStyleLbl="callout" presStyleIdx="3" presStyleCnt="5"/>
      <dgm:spPr/>
    </dgm:pt>
    <dgm:pt modelId="{742283C8-C35E-AB42-B4AF-934142BF56B0}" type="pres">
      <dgm:prSet presAssocID="{0A70D10A-AA73-5641-9ACC-05CBA1F0E94B}" presName="vertSpace2b" presStyleCnt="0"/>
      <dgm:spPr/>
    </dgm:pt>
    <dgm:pt modelId="{29F60086-4B8C-1A40-AAAB-3AA788663EFD}" type="pres">
      <dgm:prSet presAssocID="{C097E909-D4AB-6943-BDB7-49349A0D458A}" presName="horz2" presStyleCnt="0"/>
      <dgm:spPr/>
    </dgm:pt>
    <dgm:pt modelId="{2C04BB90-DF11-F043-9CEB-635C41CB309E}" type="pres">
      <dgm:prSet presAssocID="{C097E909-D4AB-6943-BDB7-49349A0D458A}" presName="horzSpace2" presStyleCnt="0"/>
      <dgm:spPr/>
    </dgm:pt>
    <dgm:pt modelId="{A8135B79-B975-A641-9C73-0FC1FB8CACDD}" type="pres">
      <dgm:prSet presAssocID="{C097E909-D4AB-6943-BDB7-49349A0D458A}" presName="tx2" presStyleLbl="revTx" presStyleIdx="6" presStyleCnt="7"/>
      <dgm:spPr/>
    </dgm:pt>
    <dgm:pt modelId="{0D9A2D76-E65C-8D48-999A-B2618F566FC3}" type="pres">
      <dgm:prSet presAssocID="{C097E909-D4AB-6943-BDB7-49349A0D458A}" presName="vert2" presStyleCnt="0"/>
      <dgm:spPr/>
    </dgm:pt>
    <dgm:pt modelId="{8E01644A-055B-CD43-8E96-2FA981E8A285}" type="pres">
      <dgm:prSet presAssocID="{C097E909-D4AB-6943-BDB7-49349A0D458A}" presName="thinLine2b" presStyleLbl="callout" presStyleIdx="4" presStyleCnt="5"/>
      <dgm:spPr/>
    </dgm:pt>
    <dgm:pt modelId="{023D05E6-492D-A94C-8C0E-48FE17AE6BB1}" type="pres">
      <dgm:prSet presAssocID="{C097E909-D4AB-6943-BDB7-49349A0D458A}" presName="vertSpace2b" presStyleCnt="0"/>
      <dgm:spPr/>
    </dgm:pt>
  </dgm:ptLst>
  <dgm:cxnLst>
    <dgm:cxn modelId="{E7FD0C08-D69B-894E-A3EF-EEF97D39F1E7}" srcId="{59EEE8DF-D22D-4B4E-8A1E-EC92E4959738}" destId="{C097E909-D4AB-6943-BDB7-49349A0D458A}" srcOrd="4" destOrd="0" parTransId="{6063C4BD-1B04-7D4A-BEC0-E72D13F324D1}" sibTransId="{A483D17F-0BE9-D047-990F-FCA921ADDF71}"/>
    <dgm:cxn modelId="{3006D613-111A-694E-A54C-62F432134DD2}" srcId="{59EEE8DF-D22D-4B4E-8A1E-EC92E4959738}" destId="{A47267A6-0C0D-D541-A0B4-16BA69CB3F19}" srcOrd="0" destOrd="0" parTransId="{6F1E0462-9535-8D40-A177-C119699BD7F2}" sibTransId="{A1A3FECE-111E-8645-A723-73CA5D71344F}"/>
    <dgm:cxn modelId="{D482553A-B893-4D40-B801-09332C66F5AA}" type="presOf" srcId="{0A70D10A-AA73-5641-9ACC-05CBA1F0E94B}" destId="{8977A79A-8574-B04C-A263-0693F250BFE6}" srcOrd="0" destOrd="0" presId="urn:microsoft.com/office/officeart/2008/layout/LinedList"/>
    <dgm:cxn modelId="{1F35273B-C712-7943-9538-308ABD783A29}" type="presOf" srcId="{112221F2-DBE2-D24D-B14A-F1724FAE7175}" destId="{D6F7EE32-AA19-D14C-8539-1A859E41669C}" srcOrd="0" destOrd="0" presId="urn:microsoft.com/office/officeart/2008/layout/LinedList"/>
    <dgm:cxn modelId="{ED096463-E5F6-7F44-80CC-31C73389DDA7}" type="presOf" srcId="{D81796B8-B23F-864F-9C94-CD4CAFB06B42}" destId="{B9AF6DBF-F175-7A45-ACB5-421CF38A537A}" srcOrd="0" destOrd="0" presId="urn:microsoft.com/office/officeart/2008/layout/LinedList"/>
    <dgm:cxn modelId="{4273EA66-E61B-CA4E-9808-71E07FAEFA9C}" type="presOf" srcId="{CEDA873A-505F-2641-9E5B-92E25E350DD2}" destId="{CF5A251F-5A8E-D040-8E0C-48BE43F186FE}" srcOrd="0" destOrd="0" presId="urn:microsoft.com/office/officeart/2008/layout/LinedList"/>
    <dgm:cxn modelId="{B7036179-889E-8A42-B801-44C34B918A4C}" type="presOf" srcId="{C097E909-D4AB-6943-BDB7-49349A0D458A}" destId="{A8135B79-B975-A641-9C73-0FC1FB8CACDD}" srcOrd="0" destOrd="0" presId="urn:microsoft.com/office/officeart/2008/layout/LinedList"/>
    <dgm:cxn modelId="{8AC6127D-8110-E848-9807-F67E1ACB4A55}" type="presOf" srcId="{5BE8A66F-00FE-684E-9A10-B66DF03FCFAF}" destId="{2207740F-6034-4B48-95F7-6E0D04C65ACE}" srcOrd="0" destOrd="0" presId="urn:microsoft.com/office/officeart/2008/layout/LinedList"/>
    <dgm:cxn modelId="{FC61CF8A-9A05-144C-82EC-C71DFD67C562}" type="presOf" srcId="{59EEE8DF-D22D-4B4E-8A1E-EC92E4959738}" destId="{2BD0558D-463B-D547-B259-E73F4B96144E}" srcOrd="0" destOrd="0" presId="urn:microsoft.com/office/officeart/2008/layout/LinedList"/>
    <dgm:cxn modelId="{77985DCE-E7D8-324E-A996-16098EC7F144}" srcId="{CEDA873A-505F-2641-9E5B-92E25E350DD2}" destId="{112221F2-DBE2-D24D-B14A-F1724FAE7175}" srcOrd="0" destOrd="0" parTransId="{B5F8E0CF-6B2A-214B-87B0-C69BF2940AF6}" sibTransId="{191AD78A-F4C1-424E-A498-A6D5B5B801D5}"/>
    <dgm:cxn modelId="{720776DD-6B4C-744B-9679-BDF5D1A0C6B3}" type="presOf" srcId="{A47267A6-0C0D-D541-A0B4-16BA69CB3F19}" destId="{25DDD40C-F60E-4B4B-8BEC-04B45D4D2AA6}" srcOrd="0" destOrd="0" presId="urn:microsoft.com/office/officeart/2008/layout/LinedList"/>
    <dgm:cxn modelId="{7F6801E4-A7E7-694D-9E4E-B23FD3135070}" srcId="{59EEE8DF-D22D-4B4E-8A1E-EC92E4959738}" destId="{0A70D10A-AA73-5641-9ACC-05CBA1F0E94B}" srcOrd="3" destOrd="0" parTransId="{977104D4-8CE8-AC48-B5FE-DF36E3CF51BB}" sibTransId="{5F05081C-E935-024E-B506-E9F0C332C348}"/>
    <dgm:cxn modelId="{5BAE9BE9-E99C-E441-B8FF-66E73C6B5C1F}" srcId="{59EEE8DF-D22D-4B4E-8A1E-EC92E4959738}" destId="{5BE8A66F-00FE-684E-9A10-B66DF03FCFAF}" srcOrd="2" destOrd="0" parTransId="{FEFD2E01-17D9-EB4C-8BE5-E50185CA5E31}" sibTransId="{424CEB61-1805-2A4C-B8BD-05558D26BF9D}"/>
    <dgm:cxn modelId="{35F41DF8-5BCF-5A49-A6B2-274616561AFD}" srcId="{59EEE8DF-D22D-4B4E-8A1E-EC92E4959738}" destId="{D81796B8-B23F-864F-9C94-CD4CAFB06B42}" srcOrd="1" destOrd="0" parTransId="{E7B7D424-14D1-F445-A0DA-12D47A1A9EDA}" sibTransId="{85CF5DAF-9520-544F-BCCF-C847C9833EA1}"/>
    <dgm:cxn modelId="{B3B41AFB-7710-EC4B-8D38-44B6A60AA521}" srcId="{CEDA873A-505F-2641-9E5B-92E25E350DD2}" destId="{59EEE8DF-D22D-4B4E-8A1E-EC92E4959738}" srcOrd="1" destOrd="0" parTransId="{13892624-4196-8A4A-A331-420AB3F46693}" sibTransId="{6F104D23-4C8A-4042-AAFF-209334932D08}"/>
    <dgm:cxn modelId="{FFC81F3C-3B66-1E46-97A6-1BB9F6F57B44}" type="presParOf" srcId="{CF5A251F-5A8E-D040-8E0C-48BE43F186FE}" destId="{F95B8CC9-A804-0341-A4D8-541948FBF501}" srcOrd="0" destOrd="0" presId="urn:microsoft.com/office/officeart/2008/layout/LinedList"/>
    <dgm:cxn modelId="{221CB688-9E9A-B24B-BB89-73D2C2280D02}" type="presParOf" srcId="{CF5A251F-5A8E-D040-8E0C-48BE43F186FE}" destId="{B395A879-3F2C-154F-8216-8B4C2F8815C3}" srcOrd="1" destOrd="0" presId="urn:microsoft.com/office/officeart/2008/layout/LinedList"/>
    <dgm:cxn modelId="{544AD016-6542-4947-9650-8022278A8D81}" type="presParOf" srcId="{B395A879-3F2C-154F-8216-8B4C2F8815C3}" destId="{D6F7EE32-AA19-D14C-8539-1A859E41669C}" srcOrd="0" destOrd="0" presId="urn:microsoft.com/office/officeart/2008/layout/LinedList"/>
    <dgm:cxn modelId="{9D732FF8-E197-CB4C-80D1-2C87E129A677}" type="presParOf" srcId="{B395A879-3F2C-154F-8216-8B4C2F8815C3}" destId="{83106144-1619-2E40-A88B-683601758780}" srcOrd="1" destOrd="0" presId="urn:microsoft.com/office/officeart/2008/layout/LinedList"/>
    <dgm:cxn modelId="{B9BB7E50-BC10-0F49-9E1F-8580EFC2D1F4}" type="presParOf" srcId="{CF5A251F-5A8E-D040-8E0C-48BE43F186FE}" destId="{500D858C-DA02-C74D-8F76-A5AE10C9466D}" srcOrd="2" destOrd="0" presId="urn:microsoft.com/office/officeart/2008/layout/LinedList"/>
    <dgm:cxn modelId="{A07A3DCD-42B7-744F-A74D-291AEB63114A}" type="presParOf" srcId="{CF5A251F-5A8E-D040-8E0C-48BE43F186FE}" destId="{6DDE2601-0839-2844-84CF-26577857A91C}" srcOrd="3" destOrd="0" presId="urn:microsoft.com/office/officeart/2008/layout/LinedList"/>
    <dgm:cxn modelId="{6F7FC9C3-C8D6-EC43-804D-18BD1511BC38}" type="presParOf" srcId="{6DDE2601-0839-2844-84CF-26577857A91C}" destId="{2BD0558D-463B-D547-B259-E73F4B96144E}" srcOrd="0" destOrd="0" presId="urn:microsoft.com/office/officeart/2008/layout/LinedList"/>
    <dgm:cxn modelId="{63FD4A26-7E86-5A49-B16A-48E390F2B762}" type="presParOf" srcId="{6DDE2601-0839-2844-84CF-26577857A91C}" destId="{1EA0990D-EFF9-F445-A47B-8F8A11A70451}" srcOrd="1" destOrd="0" presId="urn:microsoft.com/office/officeart/2008/layout/LinedList"/>
    <dgm:cxn modelId="{CFD407AB-E37A-8B46-AD58-3D4A6339887A}" type="presParOf" srcId="{1EA0990D-EFF9-F445-A47B-8F8A11A70451}" destId="{EEB930A8-8D41-9E4C-AF6F-3BBB64FA2B62}" srcOrd="0" destOrd="0" presId="urn:microsoft.com/office/officeart/2008/layout/LinedList"/>
    <dgm:cxn modelId="{097370C0-D5FD-B44E-8B3E-6F09148A0FD6}" type="presParOf" srcId="{1EA0990D-EFF9-F445-A47B-8F8A11A70451}" destId="{A7EC34EF-109F-8C46-B0B9-30B4EAA4ED23}" srcOrd="1" destOrd="0" presId="urn:microsoft.com/office/officeart/2008/layout/LinedList"/>
    <dgm:cxn modelId="{C2907F0E-BAD8-B846-8B6C-F88BDE16921A}" type="presParOf" srcId="{A7EC34EF-109F-8C46-B0B9-30B4EAA4ED23}" destId="{944F8ACF-7BC7-3949-AA76-6CE9466565D4}" srcOrd="0" destOrd="0" presId="urn:microsoft.com/office/officeart/2008/layout/LinedList"/>
    <dgm:cxn modelId="{D409A26B-AA6E-BB4A-A59C-58B670C93C0E}" type="presParOf" srcId="{A7EC34EF-109F-8C46-B0B9-30B4EAA4ED23}" destId="{25DDD40C-F60E-4B4B-8BEC-04B45D4D2AA6}" srcOrd="1" destOrd="0" presId="urn:microsoft.com/office/officeart/2008/layout/LinedList"/>
    <dgm:cxn modelId="{0720BB28-A02F-AB46-AD6F-2D0B03E9D6A5}" type="presParOf" srcId="{A7EC34EF-109F-8C46-B0B9-30B4EAA4ED23}" destId="{B812EEC9-BCAE-074C-925D-609AED274BB3}" srcOrd="2" destOrd="0" presId="urn:microsoft.com/office/officeart/2008/layout/LinedList"/>
    <dgm:cxn modelId="{E729CE92-9B6E-4540-B672-3A42165F9621}" type="presParOf" srcId="{1EA0990D-EFF9-F445-A47B-8F8A11A70451}" destId="{480AFFAF-7CC5-F74D-AAB3-7FE96022CA99}" srcOrd="2" destOrd="0" presId="urn:microsoft.com/office/officeart/2008/layout/LinedList"/>
    <dgm:cxn modelId="{038D718E-0B00-B84B-9771-7EC1DED4CF4B}" type="presParOf" srcId="{1EA0990D-EFF9-F445-A47B-8F8A11A70451}" destId="{F3E3F1DE-FF80-4C49-A83C-BEF8663E05E7}" srcOrd="3" destOrd="0" presId="urn:microsoft.com/office/officeart/2008/layout/LinedList"/>
    <dgm:cxn modelId="{2F400ED4-44E5-0046-B371-C7076A8F5D3C}" type="presParOf" srcId="{1EA0990D-EFF9-F445-A47B-8F8A11A70451}" destId="{844E0729-200F-6D42-B960-B1C5486648BE}" srcOrd="4" destOrd="0" presId="urn:microsoft.com/office/officeart/2008/layout/LinedList"/>
    <dgm:cxn modelId="{4B2B5169-1399-554D-ADD4-AAB099D4CCDE}" type="presParOf" srcId="{844E0729-200F-6D42-B960-B1C5486648BE}" destId="{74C8ED32-B1F4-BA48-8A15-D4CE549BDF07}" srcOrd="0" destOrd="0" presId="urn:microsoft.com/office/officeart/2008/layout/LinedList"/>
    <dgm:cxn modelId="{7CF66B16-0FD3-4E4C-A286-0AB7FA515947}" type="presParOf" srcId="{844E0729-200F-6D42-B960-B1C5486648BE}" destId="{B9AF6DBF-F175-7A45-ACB5-421CF38A537A}" srcOrd="1" destOrd="0" presId="urn:microsoft.com/office/officeart/2008/layout/LinedList"/>
    <dgm:cxn modelId="{7BF1EDF5-B297-C148-A6C2-2EDD34172F19}" type="presParOf" srcId="{844E0729-200F-6D42-B960-B1C5486648BE}" destId="{18461DF4-ACC5-7845-A80B-7821B841675C}" srcOrd="2" destOrd="0" presId="urn:microsoft.com/office/officeart/2008/layout/LinedList"/>
    <dgm:cxn modelId="{CA2CECBA-50DC-3948-A6F7-E0132B45D2C0}" type="presParOf" srcId="{1EA0990D-EFF9-F445-A47B-8F8A11A70451}" destId="{256FF5FA-88A2-C946-B702-B3EAEFF891FD}" srcOrd="5" destOrd="0" presId="urn:microsoft.com/office/officeart/2008/layout/LinedList"/>
    <dgm:cxn modelId="{CE4F4A0B-AE44-A141-B75E-FE4F283E29F3}" type="presParOf" srcId="{1EA0990D-EFF9-F445-A47B-8F8A11A70451}" destId="{2CCA8140-541B-DA44-9B9B-712CBF0558EA}" srcOrd="6" destOrd="0" presId="urn:microsoft.com/office/officeart/2008/layout/LinedList"/>
    <dgm:cxn modelId="{96CC08C8-BD40-D744-9051-74527A65AACA}" type="presParOf" srcId="{1EA0990D-EFF9-F445-A47B-8F8A11A70451}" destId="{4D36710C-A0EC-324B-8F3A-D0F237BB9752}" srcOrd="7" destOrd="0" presId="urn:microsoft.com/office/officeart/2008/layout/LinedList"/>
    <dgm:cxn modelId="{69E36D62-F2D8-D149-8E04-CB7F7BE3AB1C}" type="presParOf" srcId="{4D36710C-A0EC-324B-8F3A-D0F237BB9752}" destId="{BEB3E5E7-2467-8042-9DE1-BBE6684CA7E2}" srcOrd="0" destOrd="0" presId="urn:microsoft.com/office/officeart/2008/layout/LinedList"/>
    <dgm:cxn modelId="{ECCDAB3A-A80A-6C4F-B1EF-BFFCC10EB2A5}" type="presParOf" srcId="{4D36710C-A0EC-324B-8F3A-D0F237BB9752}" destId="{2207740F-6034-4B48-95F7-6E0D04C65ACE}" srcOrd="1" destOrd="0" presId="urn:microsoft.com/office/officeart/2008/layout/LinedList"/>
    <dgm:cxn modelId="{49976B89-447B-7246-92DA-ED037ACDC67E}" type="presParOf" srcId="{4D36710C-A0EC-324B-8F3A-D0F237BB9752}" destId="{C7EC6040-E573-8548-8B8A-DFEB2E3D0B5C}" srcOrd="2" destOrd="0" presId="urn:microsoft.com/office/officeart/2008/layout/LinedList"/>
    <dgm:cxn modelId="{3B7555B7-CF02-AD4C-85A4-F2145DF72012}" type="presParOf" srcId="{1EA0990D-EFF9-F445-A47B-8F8A11A70451}" destId="{B9A4F70E-9852-0641-B880-9A2199A67907}" srcOrd="8" destOrd="0" presId="urn:microsoft.com/office/officeart/2008/layout/LinedList"/>
    <dgm:cxn modelId="{4CEF751D-1AC2-584A-9694-E22EFE2BC4EA}" type="presParOf" srcId="{1EA0990D-EFF9-F445-A47B-8F8A11A70451}" destId="{341165A2-5952-B248-B91F-8349D6A7F1CE}" srcOrd="9" destOrd="0" presId="urn:microsoft.com/office/officeart/2008/layout/LinedList"/>
    <dgm:cxn modelId="{382239F9-A2BF-C54F-9037-B954248669CA}" type="presParOf" srcId="{1EA0990D-EFF9-F445-A47B-8F8A11A70451}" destId="{32A2F246-9487-3C4B-B4FE-6D03FD7D3B82}" srcOrd="10" destOrd="0" presId="urn:microsoft.com/office/officeart/2008/layout/LinedList"/>
    <dgm:cxn modelId="{6BCA398E-4DDF-9A40-92E5-EDA52C9872BE}" type="presParOf" srcId="{32A2F246-9487-3C4B-B4FE-6D03FD7D3B82}" destId="{05E5B10F-9C0E-B848-A571-E6A051D0AF8E}" srcOrd="0" destOrd="0" presId="urn:microsoft.com/office/officeart/2008/layout/LinedList"/>
    <dgm:cxn modelId="{971B9F1F-A96D-C141-8875-E3227DFFE2B9}" type="presParOf" srcId="{32A2F246-9487-3C4B-B4FE-6D03FD7D3B82}" destId="{8977A79A-8574-B04C-A263-0693F250BFE6}" srcOrd="1" destOrd="0" presId="urn:microsoft.com/office/officeart/2008/layout/LinedList"/>
    <dgm:cxn modelId="{259D97B2-B561-D944-9448-4C52ABC57551}" type="presParOf" srcId="{32A2F246-9487-3C4B-B4FE-6D03FD7D3B82}" destId="{C2359D4D-1798-0D4B-9651-9479311C81A5}" srcOrd="2" destOrd="0" presId="urn:microsoft.com/office/officeart/2008/layout/LinedList"/>
    <dgm:cxn modelId="{A00B4B58-EEC5-9E41-8617-074CBC7750F6}" type="presParOf" srcId="{1EA0990D-EFF9-F445-A47B-8F8A11A70451}" destId="{D3CEAE90-5EE5-4A4C-A664-5A5D603A80A2}" srcOrd="11" destOrd="0" presId="urn:microsoft.com/office/officeart/2008/layout/LinedList"/>
    <dgm:cxn modelId="{5152EDDE-2577-F249-9827-401369AA7217}" type="presParOf" srcId="{1EA0990D-EFF9-F445-A47B-8F8A11A70451}" destId="{742283C8-C35E-AB42-B4AF-934142BF56B0}" srcOrd="12" destOrd="0" presId="urn:microsoft.com/office/officeart/2008/layout/LinedList"/>
    <dgm:cxn modelId="{0D9B943B-E377-5D4A-AD3F-BB03D7860DAA}" type="presParOf" srcId="{1EA0990D-EFF9-F445-A47B-8F8A11A70451}" destId="{29F60086-4B8C-1A40-AAAB-3AA788663EFD}" srcOrd="13" destOrd="0" presId="urn:microsoft.com/office/officeart/2008/layout/LinedList"/>
    <dgm:cxn modelId="{B46A921F-625A-C243-BB25-32BF6FFC0785}" type="presParOf" srcId="{29F60086-4B8C-1A40-AAAB-3AA788663EFD}" destId="{2C04BB90-DF11-F043-9CEB-635C41CB309E}" srcOrd="0" destOrd="0" presId="urn:microsoft.com/office/officeart/2008/layout/LinedList"/>
    <dgm:cxn modelId="{9B451E4F-89EF-8B49-98DF-E06BE585D103}" type="presParOf" srcId="{29F60086-4B8C-1A40-AAAB-3AA788663EFD}" destId="{A8135B79-B975-A641-9C73-0FC1FB8CACDD}" srcOrd="1" destOrd="0" presId="urn:microsoft.com/office/officeart/2008/layout/LinedList"/>
    <dgm:cxn modelId="{98F5D734-46C8-494E-8B3E-6C7B50B7E222}" type="presParOf" srcId="{29F60086-4B8C-1A40-AAAB-3AA788663EFD}" destId="{0D9A2D76-E65C-8D48-999A-B2618F566FC3}" srcOrd="2" destOrd="0" presId="urn:microsoft.com/office/officeart/2008/layout/LinedList"/>
    <dgm:cxn modelId="{C3A416B5-468F-F542-AB87-BB39614788EB}" type="presParOf" srcId="{1EA0990D-EFF9-F445-A47B-8F8A11A70451}" destId="{8E01644A-055B-CD43-8E96-2FA981E8A285}" srcOrd="14" destOrd="0" presId="urn:microsoft.com/office/officeart/2008/layout/LinedList"/>
    <dgm:cxn modelId="{654737A1-806D-4C48-9CC1-7EAB18878246}" type="presParOf" srcId="{1EA0990D-EFF9-F445-A47B-8F8A11A70451}" destId="{023D05E6-492D-A94C-8C0E-48FE17AE6BB1}" srcOrd="15"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47F23A-BA94-46F8-BD56-2958C683BFBE}">
      <dsp:nvSpPr>
        <dsp:cNvPr id="0" name=""/>
        <dsp:cNvSpPr/>
      </dsp:nvSpPr>
      <dsp:spPr>
        <a:xfrm>
          <a:off x="0" y="0"/>
          <a:ext cx="8913091" cy="1372136"/>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CA" sz="2300" kern="1200" dirty="0"/>
            <a:t>12:30 – 2:00 pm</a:t>
          </a:r>
        </a:p>
        <a:p>
          <a:pPr marL="171450" lvl="1" indent="-171450" algn="l" defTabSz="800100">
            <a:lnSpc>
              <a:spcPct val="90000"/>
            </a:lnSpc>
            <a:spcBef>
              <a:spcPct val="0"/>
            </a:spcBef>
            <a:spcAft>
              <a:spcPct val="15000"/>
            </a:spcAft>
            <a:buChar char="•"/>
          </a:pPr>
          <a:r>
            <a:rPr lang="en-CA" sz="1800" b="1" kern="1200" dirty="0"/>
            <a:t>Academic  Enrichment Session</a:t>
          </a:r>
        </a:p>
        <a:p>
          <a:pPr marL="171450" lvl="1" indent="-171450" algn="l" defTabSz="800100">
            <a:lnSpc>
              <a:spcPct val="90000"/>
            </a:lnSpc>
            <a:spcBef>
              <a:spcPct val="0"/>
            </a:spcBef>
            <a:spcAft>
              <a:spcPct val="15000"/>
            </a:spcAft>
            <a:buChar char="•"/>
          </a:pPr>
          <a:r>
            <a:rPr lang="en-CA" sz="1800" kern="1200" dirty="0"/>
            <a:t>PRAM; Evidence Based </a:t>
          </a:r>
          <a:r>
            <a:rPr lang="en-CA" sz="1800" kern="1200" dirty="0" err="1"/>
            <a:t>Rnds</a:t>
          </a:r>
          <a:r>
            <a:rPr lang="en-CA" sz="1800" kern="1200" dirty="0"/>
            <a:t>; Interviewing Skills; </a:t>
          </a:r>
          <a:r>
            <a:rPr lang="en-CA" sz="1800" kern="1200" dirty="0" err="1"/>
            <a:t>OSCE</a:t>
          </a:r>
          <a:r>
            <a:rPr lang="en-CA" sz="1800" kern="1200" dirty="0"/>
            <a:t> Prep; Complex Case </a:t>
          </a:r>
          <a:r>
            <a:rPr lang="en-CA" sz="1800" kern="1200" dirty="0" err="1"/>
            <a:t>Rnds</a:t>
          </a:r>
          <a:r>
            <a:rPr lang="en-CA" sz="1800" kern="1200" dirty="0"/>
            <a:t> </a:t>
          </a:r>
        </a:p>
      </dsp:txBody>
      <dsp:txXfrm>
        <a:off x="1919831" y="0"/>
        <a:ext cx="6993259" cy="1372136"/>
      </dsp:txXfrm>
    </dsp:sp>
    <dsp:sp modelId="{769681E9-FB09-4B24-90D4-7D1D36674CBB}">
      <dsp:nvSpPr>
        <dsp:cNvPr id="0" name=""/>
        <dsp:cNvSpPr/>
      </dsp:nvSpPr>
      <dsp:spPr>
        <a:xfrm>
          <a:off x="137213" y="137213"/>
          <a:ext cx="1782618" cy="1097709"/>
        </a:xfrm>
        <a:prstGeom prst="roundRect">
          <a:avLst>
            <a:gd name="adj" fmla="val 10000"/>
          </a:avLst>
        </a:prstGeom>
        <a:blipFill rotWithShape="0">
          <a:blip xmlns:r="http://schemas.openxmlformats.org/officeDocument/2006/relationships" r:embed="rId1"/>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6DCFF43-CB7C-4ED1-9CC3-A970D112C7B7}">
      <dsp:nvSpPr>
        <dsp:cNvPr id="0" name=""/>
        <dsp:cNvSpPr/>
      </dsp:nvSpPr>
      <dsp:spPr>
        <a:xfrm>
          <a:off x="0" y="1516128"/>
          <a:ext cx="8913091" cy="1372136"/>
        </a:xfrm>
        <a:prstGeom prst="roundRect">
          <a:avLst>
            <a:gd name="adj" fmla="val 10000"/>
          </a:avLst>
        </a:prstGeom>
        <a:solidFill>
          <a:schemeClr val="accent4">
            <a:hueOff val="-2185313"/>
            <a:satOff val="-2625"/>
            <a:lumOff val="-313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CA" sz="2300" kern="1200" dirty="0"/>
            <a:t>2:30– 4:30 pm</a:t>
          </a:r>
        </a:p>
        <a:p>
          <a:pPr marL="171450" lvl="1" indent="-171450" algn="l" defTabSz="800100">
            <a:lnSpc>
              <a:spcPct val="90000"/>
            </a:lnSpc>
            <a:spcBef>
              <a:spcPct val="0"/>
            </a:spcBef>
            <a:spcAft>
              <a:spcPct val="15000"/>
            </a:spcAft>
            <a:buChar char="•"/>
          </a:pPr>
          <a:r>
            <a:rPr lang="en-CA" sz="1800" b="1" kern="1200" dirty="0"/>
            <a:t>Psychiatry Pgy1 Core Curriculum Seminar</a:t>
          </a:r>
        </a:p>
      </dsp:txBody>
      <dsp:txXfrm>
        <a:off x="1919831" y="1516128"/>
        <a:ext cx="6993259" cy="1372136"/>
      </dsp:txXfrm>
    </dsp:sp>
    <dsp:sp modelId="{68AC182B-4444-47CE-9391-2B4D2BF7FD36}">
      <dsp:nvSpPr>
        <dsp:cNvPr id="0" name=""/>
        <dsp:cNvSpPr/>
      </dsp:nvSpPr>
      <dsp:spPr>
        <a:xfrm>
          <a:off x="437121" y="1511353"/>
          <a:ext cx="1298815" cy="1385693"/>
        </a:xfrm>
        <a:prstGeom prst="roundRect">
          <a:avLst>
            <a:gd name="adj" fmla="val 10000"/>
          </a:avLst>
        </a:prstGeom>
        <a:blipFill rotWithShape="0">
          <a:blip xmlns:r="http://schemas.openxmlformats.org/officeDocument/2006/relationships" r:embed="rId2"/>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23397C-43AD-A647-8DCC-7910B6109087}">
      <dsp:nvSpPr>
        <dsp:cNvPr id="0" name=""/>
        <dsp:cNvSpPr/>
      </dsp:nvSpPr>
      <dsp:spPr>
        <a:xfrm rot="10800000">
          <a:off x="404251" y="384110"/>
          <a:ext cx="4106149" cy="3244195"/>
        </a:xfrm>
        <a:prstGeom prst="homePlat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6208" tIns="91440" rIns="170688" bIns="91440" numCol="1" spcCol="1270" anchor="t" anchorCtr="0">
          <a:noAutofit/>
        </a:bodyPr>
        <a:lstStyle/>
        <a:p>
          <a:pPr marL="0" lvl="0" indent="0" algn="l" defTabSz="1066800">
            <a:lnSpc>
              <a:spcPct val="90000"/>
            </a:lnSpc>
            <a:spcBef>
              <a:spcPct val="0"/>
            </a:spcBef>
            <a:spcAft>
              <a:spcPct val="35000"/>
            </a:spcAft>
            <a:buNone/>
          </a:pPr>
          <a:r>
            <a:rPr lang="en-US" sz="2400" kern="1200" baseline="0" dirty="0"/>
            <a:t>HIGH YIELD ROTATIONS</a:t>
          </a:r>
          <a:endParaRPr lang="en-CA" sz="2400" kern="1200" dirty="0"/>
        </a:p>
        <a:p>
          <a:pPr marL="171450" lvl="1" indent="-171450" algn="l" defTabSz="844550">
            <a:lnSpc>
              <a:spcPct val="90000"/>
            </a:lnSpc>
            <a:spcBef>
              <a:spcPct val="0"/>
            </a:spcBef>
            <a:spcAft>
              <a:spcPct val="15000"/>
            </a:spcAft>
            <a:buChar char="•"/>
          </a:pPr>
          <a:r>
            <a:rPr lang="en-US" sz="1900" kern="1200" dirty="0"/>
            <a:t>Emergency Psychiatry</a:t>
          </a:r>
          <a:endParaRPr lang="en-CA" sz="1900" kern="1200" dirty="0"/>
        </a:p>
        <a:p>
          <a:pPr marL="171450" lvl="1" indent="-171450" algn="l" defTabSz="844550">
            <a:lnSpc>
              <a:spcPct val="90000"/>
            </a:lnSpc>
            <a:spcBef>
              <a:spcPct val="0"/>
            </a:spcBef>
            <a:spcAft>
              <a:spcPct val="15000"/>
            </a:spcAft>
            <a:buChar char="•"/>
          </a:pPr>
          <a:endParaRPr lang="en-CA" sz="1900" kern="1200" dirty="0"/>
        </a:p>
        <a:p>
          <a:pPr marL="171450" lvl="1" indent="-171450" algn="l" defTabSz="844550">
            <a:lnSpc>
              <a:spcPct val="90000"/>
            </a:lnSpc>
            <a:spcBef>
              <a:spcPct val="0"/>
            </a:spcBef>
            <a:spcAft>
              <a:spcPct val="15000"/>
            </a:spcAft>
            <a:buChar char="•"/>
          </a:pPr>
          <a:r>
            <a:rPr lang="en-US" sz="1900" kern="1200" dirty="0"/>
            <a:t>Elective</a:t>
          </a:r>
          <a:endParaRPr lang="en-CA" sz="1900" kern="1200" dirty="0"/>
        </a:p>
        <a:p>
          <a:pPr marL="171450" lvl="1" indent="-171450" algn="l" defTabSz="844550">
            <a:lnSpc>
              <a:spcPct val="90000"/>
            </a:lnSpc>
            <a:spcBef>
              <a:spcPct val="0"/>
            </a:spcBef>
            <a:spcAft>
              <a:spcPct val="15000"/>
            </a:spcAft>
            <a:buChar char="•"/>
          </a:pPr>
          <a:r>
            <a:rPr lang="en-US" sz="1900" kern="1200"/>
            <a:t>Pgy2 General Inpatients</a:t>
          </a:r>
          <a:endParaRPr lang="en-CA" sz="1900" kern="1200"/>
        </a:p>
        <a:p>
          <a:pPr marL="171450" lvl="1" indent="-171450" algn="l" defTabSz="844550">
            <a:lnSpc>
              <a:spcPct val="90000"/>
            </a:lnSpc>
            <a:spcBef>
              <a:spcPct val="0"/>
            </a:spcBef>
            <a:spcAft>
              <a:spcPct val="15000"/>
            </a:spcAft>
            <a:buChar char="•"/>
          </a:pPr>
          <a:r>
            <a:rPr lang="en-US" sz="1900" kern="1200"/>
            <a:t>Pgy2 General Outpatients</a:t>
          </a:r>
          <a:endParaRPr lang="en-CA" sz="1900" kern="1200"/>
        </a:p>
      </dsp:txBody>
      <dsp:txXfrm rot="10800000">
        <a:off x="1215300" y="384110"/>
        <a:ext cx="3295100" cy="3244195"/>
      </dsp:txXfrm>
    </dsp:sp>
    <dsp:sp modelId="{568E9753-D77C-BF44-9BC1-E3FD702F23AD}">
      <dsp:nvSpPr>
        <dsp:cNvPr id="0" name=""/>
        <dsp:cNvSpPr/>
      </dsp:nvSpPr>
      <dsp:spPr>
        <a:xfrm>
          <a:off x="143993" y="1237388"/>
          <a:ext cx="1556125" cy="155612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DDAE20-FB3B-6B4A-B21E-66C517BC6761}">
      <dsp:nvSpPr>
        <dsp:cNvPr id="0" name=""/>
        <dsp:cNvSpPr/>
      </dsp:nvSpPr>
      <dsp:spPr>
        <a:xfrm>
          <a:off x="0" y="643"/>
          <a:ext cx="4645152"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C757D9-807E-374D-8BFB-3F609D749ADF}">
      <dsp:nvSpPr>
        <dsp:cNvPr id="0" name=""/>
        <dsp:cNvSpPr/>
      </dsp:nvSpPr>
      <dsp:spPr>
        <a:xfrm>
          <a:off x="0" y="643"/>
          <a:ext cx="4645152" cy="5391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2 Observations of Achievement</a:t>
          </a:r>
          <a:endParaRPr lang="en-CA" sz="2400" kern="1200" dirty="0"/>
        </a:p>
      </dsp:txBody>
      <dsp:txXfrm>
        <a:off x="0" y="643"/>
        <a:ext cx="4645152" cy="539179"/>
      </dsp:txXfrm>
    </dsp:sp>
    <dsp:sp modelId="{DE750A4F-DD3F-814C-BE33-A30997F5E44D}">
      <dsp:nvSpPr>
        <dsp:cNvPr id="0" name=""/>
        <dsp:cNvSpPr/>
      </dsp:nvSpPr>
      <dsp:spPr>
        <a:xfrm>
          <a:off x="0" y="539822"/>
          <a:ext cx="4645152" cy="0"/>
        </a:xfrm>
        <a:prstGeom prst="line">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F5C95D6-EC93-9440-9A3E-23D69FAEF3E4}">
      <dsp:nvSpPr>
        <dsp:cNvPr id="0" name=""/>
        <dsp:cNvSpPr/>
      </dsp:nvSpPr>
      <dsp:spPr>
        <a:xfrm>
          <a:off x="0" y="539822"/>
          <a:ext cx="929030" cy="2734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At least:</a:t>
          </a:r>
          <a:endParaRPr lang="en-CA" sz="2400" kern="1200" dirty="0"/>
        </a:p>
      </dsp:txBody>
      <dsp:txXfrm>
        <a:off x="0" y="539822"/>
        <a:ext cx="929030" cy="2734312"/>
      </dsp:txXfrm>
    </dsp:sp>
    <dsp:sp modelId="{9B2DA626-E009-D647-BE20-B9C6867F135B}">
      <dsp:nvSpPr>
        <dsp:cNvPr id="0" name=""/>
        <dsp:cNvSpPr/>
      </dsp:nvSpPr>
      <dsp:spPr>
        <a:xfrm>
          <a:off x="998707" y="663988"/>
          <a:ext cx="3646444" cy="2483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baseline="0" dirty="0"/>
            <a:t>2 Different Observers</a:t>
          </a:r>
          <a:endParaRPr lang="en-CA" sz="2000" kern="1200" dirty="0"/>
        </a:p>
      </dsp:txBody>
      <dsp:txXfrm>
        <a:off x="998707" y="663988"/>
        <a:ext cx="3646444" cy="2483311"/>
      </dsp:txXfrm>
    </dsp:sp>
    <dsp:sp modelId="{F90FBE21-25F7-4944-9707-ECBEF48AA542}">
      <dsp:nvSpPr>
        <dsp:cNvPr id="0" name=""/>
        <dsp:cNvSpPr/>
      </dsp:nvSpPr>
      <dsp:spPr>
        <a:xfrm>
          <a:off x="929030" y="1262441"/>
          <a:ext cx="3716121" cy="0"/>
        </a:xfrm>
        <a:prstGeom prst="line">
          <a:avLst/>
        </a:prstGeom>
        <a:solidFill>
          <a:schemeClr val="accent2">
            <a:hueOff val="0"/>
            <a:satOff val="0"/>
            <a:lumOff val="0"/>
            <a:alphaOff val="0"/>
          </a:schemeClr>
        </a:solidFill>
        <a:ln w="1587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9AEDC0-A600-C746-B38D-D14EC99BC3E1}">
      <dsp:nvSpPr>
        <dsp:cNvPr id="0" name=""/>
        <dsp:cNvSpPr/>
      </dsp:nvSpPr>
      <dsp:spPr>
        <a:xfrm>
          <a:off x="0" y="0"/>
          <a:ext cx="4919249" cy="3181780"/>
        </a:xfrm>
        <a:prstGeom prst="roundRect">
          <a:avLst>
            <a:gd name="adj" fmla="val 85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964308" numCol="1" spcCol="1270" anchor="t" anchorCtr="0">
          <a:noAutofit/>
        </a:bodyPr>
        <a:lstStyle/>
        <a:p>
          <a:pPr marL="0" lvl="0" indent="0" algn="l" defTabSz="1511300">
            <a:lnSpc>
              <a:spcPct val="90000"/>
            </a:lnSpc>
            <a:spcBef>
              <a:spcPct val="0"/>
            </a:spcBef>
            <a:spcAft>
              <a:spcPct val="35000"/>
            </a:spcAft>
            <a:buNone/>
          </a:pPr>
          <a:r>
            <a:rPr lang="en-US" sz="3400" kern="1200" baseline="0"/>
            <a:t>HIGH YIELD ROTATIONS</a:t>
          </a:r>
          <a:endParaRPr lang="en-CA" sz="3400" kern="1200"/>
        </a:p>
      </dsp:txBody>
      <dsp:txXfrm>
        <a:off x="79212" y="79212"/>
        <a:ext cx="4760825" cy="3023356"/>
      </dsp:txXfrm>
    </dsp:sp>
    <dsp:sp modelId="{1103DA34-822E-CD47-BBD5-83223D003FD9}">
      <dsp:nvSpPr>
        <dsp:cNvPr id="0" name=""/>
        <dsp:cNvSpPr/>
      </dsp:nvSpPr>
      <dsp:spPr>
        <a:xfrm>
          <a:off x="122981" y="1431801"/>
          <a:ext cx="1154630" cy="1431801"/>
        </a:xfrm>
        <a:prstGeom prst="roundRect">
          <a:avLst>
            <a:gd name="adj" fmla="val 105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Many Pgy-1 rotations </a:t>
          </a:r>
          <a:endParaRPr lang="en-CA" sz="1500" kern="1200" dirty="0"/>
        </a:p>
      </dsp:txBody>
      <dsp:txXfrm>
        <a:off x="158490" y="1467310"/>
        <a:ext cx="1083612" cy="1360783"/>
      </dsp:txXfrm>
    </dsp:sp>
    <dsp:sp modelId="{A100F439-3791-D646-B8C5-AC96EBB61A49}">
      <dsp:nvSpPr>
        <dsp:cNvPr id="0" name=""/>
        <dsp:cNvSpPr/>
      </dsp:nvSpPr>
      <dsp:spPr>
        <a:xfrm>
          <a:off x="1295842" y="1431801"/>
          <a:ext cx="1154630" cy="1431801"/>
        </a:xfrm>
        <a:prstGeom prst="roundRect">
          <a:avLst>
            <a:gd name="adj" fmla="val 105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Elective</a:t>
          </a:r>
          <a:endParaRPr lang="en-CA" sz="1500" kern="1200"/>
        </a:p>
      </dsp:txBody>
      <dsp:txXfrm>
        <a:off x="1331351" y="1467310"/>
        <a:ext cx="1083612" cy="1360783"/>
      </dsp:txXfrm>
    </dsp:sp>
    <dsp:sp modelId="{B6A3D234-CA4F-1947-837E-49BACDB8E84A}">
      <dsp:nvSpPr>
        <dsp:cNvPr id="0" name=""/>
        <dsp:cNvSpPr/>
      </dsp:nvSpPr>
      <dsp:spPr>
        <a:xfrm>
          <a:off x="2468703" y="1431801"/>
          <a:ext cx="1154630" cy="1431801"/>
        </a:xfrm>
        <a:prstGeom prst="roundRect">
          <a:avLst>
            <a:gd name="adj" fmla="val 105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Pgy2 General Inpatients</a:t>
          </a:r>
          <a:endParaRPr lang="en-CA" sz="1500" kern="1200"/>
        </a:p>
      </dsp:txBody>
      <dsp:txXfrm>
        <a:off x="2504212" y="1467310"/>
        <a:ext cx="1083612" cy="1360783"/>
      </dsp:txXfrm>
    </dsp:sp>
    <dsp:sp modelId="{214461E2-22E1-A14A-9D6F-DD73CDA8E084}">
      <dsp:nvSpPr>
        <dsp:cNvPr id="0" name=""/>
        <dsp:cNvSpPr/>
      </dsp:nvSpPr>
      <dsp:spPr>
        <a:xfrm>
          <a:off x="3641565" y="1431801"/>
          <a:ext cx="1154630" cy="1431801"/>
        </a:xfrm>
        <a:prstGeom prst="roundRect">
          <a:avLst>
            <a:gd name="adj" fmla="val 105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Pgy2 General Outpatients</a:t>
          </a:r>
          <a:endParaRPr lang="en-CA" sz="1500" kern="1200"/>
        </a:p>
      </dsp:txBody>
      <dsp:txXfrm>
        <a:off x="3677074" y="1467310"/>
        <a:ext cx="1083612" cy="136078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C35724-B040-4647-A70E-738823C4ACEC}">
      <dsp:nvSpPr>
        <dsp:cNvPr id="0" name=""/>
        <dsp:cNvSpPr/>
      </dsp:nvSpPr>
      <dsp:spPr>
        <a:xfrm>
          <a:off x="0" y="0"/>
          <a:ext cx="3937285" cy="119820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Complete F1 </a:t>
          </a:r>
        </a:p>
        <a:p>
          <a:pPr marL="0" lvl="0" indent="0" algn="l" defTabSz="1022350">
            <a:lnSpc>
              <a:spcPct val="90000"/>
            </a:lnSpc>
            <a:spcBef>
              <a:spcPct val="0"/>
            </a:spcBef>
            <a:spcAft>
              <a:spcPct val="35000"/>
            </a:spcAft>
            <a:buNone/>
          </a:pPr>
          <a:r>
            <a:rPr lang="en-US" sz="2300" kern="1200" dirty="0"/>
            <a:t>(medical presentations)</a:t>
          </a:r>
          <a:endParaRPr lang="en-CA" sz="2300" kern="1200" dirty="0"/>
        </a:p>
      </dsp:txBody>
      <dsp:txXfrm>
        <a:off x="907277" y="0"/>
        <a:ext cx="3030007" cy="1198209"/>
      </dsp:txXfrm>
    </dsp:sp>
    <dsp:sp modelId="{9DF2EED9-1EAA-ED4D-A689-0688D91836C4}">
      <dsp:nvSpPr>
        <dsp:cNvPr id="0" name=""/>
        <dsp:cNvSpPr/>
      </dsp:nvSpPr>
      <dsp:spPr>
        <a:xfrm>
          <a:off x="119820" y="119820"/>
          <a:ext cx="787457" cy="958567"/>
        </a:xfrm>
        <a:prstGeom prst="roundRect">
          <a:avLst>
            <a:gd name="adj" fmla="val 10000"/>
          </a:avLst>
        </a:prstGeom>
        <a:solidFill>
          <a:schemeClr val="accent1">
            <a:tint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C193E61-F81B-0B48-977E-312D05D4C635}">
      <dsp:nvSpPr>
        <dsp:cNvPr id="0" name=""/>
        <dsp:cNvSpPr/>
      </dsp:nvSpPr>
      <dsp:spPr>
        <a:xfrm>
          <a:off x="0" y="1318029"/>
          <a:ext cx="3937285" cy="1198209"/>
        </a:xfrm>
        <a:prstGeom prst="roundRect">
          <a:avLst>
            <a:gd name="adj" fmla="val 10000"/>
          </a:avLst>
        </a:prstGeom>
        <a:solidFill>
          <a:schemeClr val="accent6"/>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Complete F4 if possible</a:t>
          </a:r>
        </a:p>
        <a:p>
          <a:pPr marL="0" lvl="0" indent="0" algn="l" defTabSz="1022350">
            <a:lnSpc>
              <a:spcPct val="90000"/>
            </a:lnSpc>
            <a:spcBef>
              <a:spcPct val="0"/>
            </a:spcBef>
            <a:spcAft>
              <a:spcPct val="35000"/>
            </a:spcAft>
            <a:buNone/>
          </a:pPr>
          <a:r>
            <a:rPr lang="en-US" sz="2300" kern="1200" dirty="0"/>
            <a:t>(risk assessments)</a:t>
          </a:r>
          <a:endParaRPr lang="en-CA" sz="2300" kern="1200" dirty="0"/>
        </a:p>
      </dsp:txBody>
      <dsp:txXfrm>
        <a:off x="907277" y="1318029"/>
        <a:ext cx="3030007" cy="1198209"/>
      </dsp:txXfrm>
    </dsp:sp>
    <dsp:sp modelId="{CFD4C1F7-85C0-2746-B3B1-1B441D4EFBEB}">
      <dsp:nvSpPr>
        <dsp:cNvPr id="0" name=""/>
        <dsp:cNvSpPr/>
      </dsp:nvSpPr>
      <dsp:spPr>
        <a:xfrm>
          <a:off x="119820" y="1437850"/>
          <a:ext cx="787457" cy="958567"/>
        </a:xfrm>
        <a:prstGeom prst="roundRect">
          <a:avLst>
            <a:gd name="adj" fmla="val 10000"/>
          </a:avLst>
        </a:prstGeom>
        <a:solidFill>
          <a:schemeClr val="accent1">
            <a:tint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1BDE6B2-D274-FC49-9308-8811ABA4268A}">
      <dsp:nvSpPr>
        <dsp:cNvPr id="0" name=""/>
        <dsp:cNvSpPr/>
      </dsp:nvSpPr>
      <dsp:spPr>
        <a:xfrm>
          <a:off x="0" y="2636059"/>
          <a:ext cx="3937285" cy="1198209"/>
        </a:xfrm>
        <a:prstGeom prst="roundRect">
          <a:avLst>
            <a:gd name="adj" fmla="val 10000"/>
          </a:avLst>
        </a:prstGeom>
        <a:solidFill>
          <a:schemeClr val="accent6"/>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Complete F5 if possible (critical appraisal)</a:t>
          </a:r>
          <a:endParaRPr lang="en-CA" sz="2300" kern="1200" dirty="0"/>
        </a:p>
      </dsp:txBody>
      <dsp:txXfrm>
        <a:off x="907277" y="2636059"/>
        <a:ext cx="3030007" cy="1198209"/>
      </dsp:txXfrm>
    </dsp:sp>
    <dsp:sp modelId="{9B6AE6B6-E18F-8543-A6CB-24336172C1BA}">
      <dsp:nvSpPr>
        <dsp:cNvPr id="0" name=""/>
        <dsp:cNvSpPr/>
      </dsp:nvSpPr>
      <dsp:spPr>
        <a:xfrm>
          <a:off x="119820" y="2755880"/>
          <a:ext cx="787457" cy="958567"/>
        </a:xfrm>
        <a:prstGeom prst="roundRect">
          <a:avLst>
            <a:gd name="adj" fmla="val 10000"/>
          </a:avLst>
        </a:prstGeom>
        <a:solidFill>
          <a:schemeClr val="accent1">
            <a:tint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503CCD-2C05-2344-81A4-9CB3D8C2582D}">
      <dsp:nvSpPr>
        <dsp:cNvPr id="0" name=""/>
        <dsp:cNvSpPr/>
      </dsp:nvSpPr>
      <dsp:spPr>
        <a:xfrm>
          <a:off x="0" y="0"/>
          <a:ext cx="3937285" cy="1213449"/>
        </a:xfrm>
        <a:prstGeom prst="roundRect">
          <a:avLst>
            <a:gd name="adj" fmla="val 10000"/>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Begin F2                </a:t>
          </a:r>
        </a:p>
        <a:p>
          <a:pPr marL="0" lvl="0" indent="0" algn="l" defTabSz="1022350">
            <a:lnSpc>
              <a:spcPct val="90000"/>
            </a:lnSpc>
            <a:spcBef>
              <a:spcPct val="0"/>
            </a:spcBef>
            <a:spcAft>
              <a:spcPct val="35000"/>
            </a:spcAft>
            <a:buNone/>
          </a:pPr>
          <a:r>
            <a:rPr lang="en-US" sz="2300" kern="1200" dirty="0"/>
            <a:t>(psych assessment &amp; </a:t>
          </a:r>
          <a:r>
            <a:rPr lang="en-US" sz="2300" kern="1200" dirty="0" err="1"/>
            <a:t>DDx</a:t>
          </a:r>
          <a:r>
            <a:rPr lang="en-US" sz="2300" kern="1200" dirty="0"/>
            <a:t>)</a:t>
          </a:r>
          <a:endParaRPr lang="en-CA" sz="2300" kern="1200" dirty="0"/>
        </a:p>
      </dsp:txBody>
      <dsp:txXfrm>
        <a:off x="908801" y="0"/>
        <a:ext cx="3028483" cy="1213449"/>
      </dsp:txXfrm>
    </dsp:sp>
    <dsp:sp modelId="{1D32A617-F4F5-CE4A-AA05-BACBCDEA97B3}">
      <dsp:nvSpPr>
        <dsp:cNvPr id="0" name=""/>
        <dsp:cNvSpPr/>
      </dsp:nvSpPr>
      <dsp:spPr>
        <a:xfrm>
          <a:off x="121344" y="121344"/>
          <a:ext cx="787457" cy="970759"/>
        </a:xfrm>
        <a:prstGeom prst="roundRect">
          <a:avLst>
            <a:gd name="adj" fmla="val 10000"/>
          </a:avLst>
        </a:prstGeom>
        <a:solidFill>
          <a:schemeClr val="accent5">
            <a:tint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91D0C60-5A09-1E41-B8CC-D9C53BD93307}">
      <dsp:nvSpPr>
        <dsp:cNvPr id="0" name=""/>
        <dsp:cNvSpPr/>
      </dsp:nvSpPr>
      <dsp:spPr>
        <a:xfrm>
          <a:off x="0" y="1334794"/>
          <a:ext cx="3937285" cy="1213449"/>
        </a:xfrm>
        <a:prstGeom prst="roundRect">
          <a:avLst>
            <a:gd name="adj" fmla="val 10000"/>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Begin F3                 </a:t>
          </a:r>
        </a:p>
        <a:p>
          <a:pPr marL="0" lvl="0" indent="0" algn="l" defTabSz="1022350">
            <a:lnSpc>
              <a:spcPct val="90000"/>
            </a:lnSpc>
            <a:spcBef>
              <a:spcPct val="0"/>
            </a:spcBef>
            <a:spcAft>
              <a:spcPct val="35000"/>
            </a:spcAft>
            <a:buNone/>
          </a:pPr>
          <a:r>
            <a:rPr lang="en-US" sz="2300" kern="1200" dirty="0"/>
            <a:t>(psychiatric management plan)</a:t>
          </a:r>
          <a:endParaRPr lang="en-CA" sz="2300" kern="1200" dirty="0"/>
        </a:p>
      </dsp:txBody>
      <dsp:txXfrm>
        <a:off x="908801" y="1334794"/>
        <a:ext cx="3028483" cy="1213449"/>
      </dsp:txXfrm>
    </dsp:sp>
    <dsp:sp modelId="{A620B1C8-BA23-E346-9C8E-B766A9288A42}">
      <dsp:nvSpPr>
        <dsp:cNvPr id="0" name=""/>
        <dsp:cNvSpPr/>
      </dsp:nvSpPr>
      <dsp:spPr>
        <a:xfrm>
          <a:off x="121344" y="1456139"/>
          <a:ext cx="787457" cy="970759"/>
        </a:xfrm>
        <a:prstGeom prst="roundRect">
          <a:avLst>
            <a:gd name="adj" fmla="val 10000"/>
          </a:avLst>
        </a:prstGeom>
        <a:solidFill>
          <a:schemeClr val="accent5">
            <a:tint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5907BFB-7D28-3947-A29A-8A51A783C1C8}">
      <dsp:nvSpPr>
        <dsp:cNvPr id="0" name=""/>
        <dsp:cNvSpPr/>
      </dsp:nvSpPr>
      <dsp:spPr>
        <a:xfrm>
          <a:off x="0" y="2669588"/>
          <a:ext cx="3937285" cy="1213449"/>
        </a:xfrm>
        <a:prstGeom prst="roundRect">
          <a:avLst>
            <a:gd name="adj" fmla="val 10000"/>
          </a:avLst>
        </a:prstGeom>
        <a:solidFill>
          <a:schemeClr val="bg2"/>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endParaRPr lang="en-CA" sz="2300" kern="1200" dirty="0"/>
        </a:p>
      </dsp:txBody>
      <dsp:txXfrm>
        <a:off x="908801" y="2669588"/>
        <a:ext cx="3028483" cy="1213449"/>
      </dsp:txXfrm>
    </dsp:sp>
    <dsp:sp modelId="{3D1B4B1D-6DA3-9240-993E-3A3DE8F7EAF9}">
      <dsp:nvSpPr>
        <dsp:cNvPr id="0" name=""/>
        <dsp:cNvSpPr/>
      </dsp:nvSpPr>
      <dsp:spPr>
        <a:xfrm>
          <a:off x="121344" y="2790933"/>
          <a:ext cx="787457" cy="970759"/>
        </a:xfrm>
        <a:prstGeom prst="roundRect">
          <a:avLst>
            <a:gd name="adj" fmla="val 10000"/>
          </a:avLst>
        </a:prstGeom>
        <a:solidFill>
          <a:schemeClr val="bg2"/>
        </a:solidFill>
        <a:ln w="15875"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B0D32C-BFEE-4669-94BE-F8A6CA074F00}">
      <dsp:nvSpPr>
        <dsp:cNvPr id="0" name=""/>
        <dsp:cNvSpPr/>
      </dsp:nvSpPr>
      <dsp:spPr>
        <a:xfrm>
          <a:off x="0" y="1739"/>
          <a:ext cx="6755903" cy="741065"/>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3B85CA-7ACE-4072-8954-41D2E9392F17}">
      <dsp:nvSpPr>
        <dsp:cNvPr id="0" name=""/>
        <dsp:cNvSpPr/>
      </dsp:nvSpPr>
      <dsp:spPr>
        <a:xfrm>
          <a:off x="224172" y="168478"/>
          <a:ext cx="407586" cy="40758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FCAE380-7316-4CC7-B292-5850A2DC4525}">
      <dsp:nvSpPr>
        <dsp:cNvPr id="0" name=""/>
        <dsp:cNvSpPr/>
      </dsp:nvSpPr>
      <dsp:spPr>
        <a:xfrm>
          <a:off x="855930" y="1739"/>
          <a:ext cx="5899972" cy="7410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429" tIns="78429" rIns="78429" bIns="78429" numCol="1" spcCol="1270" anchor="ctr" anchorCtr="0">
          <a:noAutofit/>
        </a:bodyPr>
        <a:lstStyle/>
        <a:p>
          <a:pPr marL="0" lvl="0" indent="0" algn="l" defTabSz="844550">
            <a:lnSpc>
              <a:spcPct val="100000"/>
            </a:lnSpc>
            <a:spcBef>
              <a:spcPct val="0"/>
            </a:spcBef>
            <a:spcAft>
              <a:spcPct val="35000"/>
            </a:spcAft>
            <a:buNone/>
          </a:pPr>
          <a:r>
            <a:rPr lang="en-US" sz="1900" kern="1200" dirty="0"/>
            <a:t>Trigger it as soon as possible</a:t>
          </a:r>
        </a:p>
      </dsp:txBody>
      <dsp:txXfrm>
        <a:off x="855930" y="1739"/>
        <a:ext cx="5899972" cy="741065"/>
      </dsp:txXfrm>
    </dsp:sp>
    <dsp:sp modelId="{FFFBF226-49E4-7F49-A085-133EA7313F0C}">
      <dsp:nvSpPr>
        <dsp:cNvPr id="0" name=""/>
        <dsp:cNvSpPr/>
      </dsp:nvSpPr>
      <dsp:spPr>
        <a:xfrm>
          <a:off x="0" y="928071"/>
          <a:ext cx="6755903" cy="741065"/>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1C0ADA-EE6E-3F43-819F-0C938BA185FB}">
      <dsp:nvSpPr>
        <dsp:cNvPr id="0" name=""/>
        <dsp:cNvSpPr/>
      </dsp:nvSpPr>
      <dsp:spPr>
        <a:xfrm>
          <a:off x="224172" y="1094811"/>
          <a:ext cx="407586" cy="407586"/>
        </a:xfrm>
        <a:prstGeom prst="rect">
          <a:avLst/>
        </a:prstGeom>
        <a:solidFill>
          <a:schemeClr val="accent3"/>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C85592E-ADD5-7C45-BC96-51AC479538B8}">
      <dsp:nvSpPr>
        <dsp:cNvPr id="0" name=""/>
        <dsp:cNvSpPr/>
      </dsp:nvSpPr>
      <dsp:spPr>
        <a:xfrm>
          <a:off x="855930" y="928071"/>
          <a:ext cx="5899972" cy="7410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429" tIns="78429" rIns="78429" bIns="78429" numCol="1" spcCol="1270" anchor="ctr" anchorCtr="0">
          <a:noAutofit/>
        </a:bodyPr>
        <a:lstStyle/>
        <a:p>
          <a:pPr marL="0" lvl="0" indent="0" algn="l" defTabSz="844550">
            <a:lnSpc>
              <a:spcPct val="100000"/>
            </a:lnSpc>
            <a:spcBef>
              <a:spcPct val="0"/>
            </a:spcBef>
            <a:spcAft>
              <a:spcPct val="35000"/>
            </a:spcAft>
            <a:buNone/>
          </a:pPr>
          <a:r>
            <a:rPr lang="en-US" sz="1900" kern="1200" dirty="0"/>
            <a:t>Pull it up on your phone with mobile app</a:t>
          </a:r>
        </a:p>
      </dsp:txBody>
      <dsp:txXfrm>
        <a:off x="855930" y="928071"/>
        <a:ext cx="5899972" cy="741065"/>
      </dsp:txXfrm>
    </dsp:sp>
    <dsp:sp modelId="{74FD2699-35BC-4331-A226-99662CB5ADB7}">
      <dsp:nvSpPr>
        <dsp:cNvPr id="0" name=""/>
        <dsp:cNvSpPr/>
      </dsp:nvSpPr>
      <dsp:spPr>
        <a:xfrm>
          <a:off x="0" y="1854403"/>
          <a:ext cx="6755903" cy="741065"/>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53113C-E863-4EC8-9670-66256B224863}">
      <dsp:nvSpPr>
        <dsp:cNvPr id="0" name=""/>
        <dsp:cNvSpPr/>
      </dsp:nvSpPr>
      <dsp:spPr>
        <a:xfrm>
          <a:off x="224172" y="2021143"/>
          <a:ext cx="407586" cy="40758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F13F69D-B208-46F6-83BB-C9A2B9B9A742}">
      <dsp:nvSpPr>
        <dsp:cNvPr id="0" name=""/>
        <dsp:cNvSpPr/>
      </dsp:nvSpPr>
      <dsp:spPr>
        <a:xfrm>
          <a:off x="855930" y="1854403"/>
          <a:ext cx="5899972" cy="7410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429" tIns="78429" rIns="78429" bIns="78429" numCol="1" spcCol="1270" anchor="ctr" anchorCtr="0">
          <a:noAutofit/>
        </a:bodyPr>
        <a:lstStyle/>
        <a:p>
          <a:pPr marL="0" lvl="0" indent="0" algn="l" defTabSz="844550">
            <a:lnSpc>
              <a:spcPct val="100000"/>
            </a:lnSpc>
            <a:spcBef>
              <a:spcPct val="0"/>
            </a:spcBef>
            <a:spcAft>
              <a:spcPct val="35000"/>
            </a:spcAft>
            <a:buNone/>
          </a:pPr>
          <a:r>
            <a:rPr lang="en-US" sz="1900" kern="1200" dirty="0"/>
            <a:t>Let observer know it has been triggered</a:t>
          </a:r>
        </a:p>
      </dsp:txBody>
      <dsp:txXfrm>
        <a:off x="855930" y="1854403"/>
        <a:ext cx="5899972" cy="741065"/>
      </dsp:txXfrm>
    </dsp:sp>
    <dsp:sp modelId="{30BB70C3-E8B3-411C-9FF3-DD8A9FD14040}">
      <dsp:nvSpPr>
        <dsp:cNvPr id="0" name=""/>
        <dsp:cNvSpPr/>
      </dsp:nvSpPr>
      <dsp:spPr>
        <a:xfrm>
          <a:off x="0" y="2780735"/>
          <a:ext cx="6755903" cy="741065"/>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E61DBF-841E-46A4-A2CB-BCB0F37800CA}">
      <dsp:nvSpPr>
        <dsp:cNvPr id="0" name=""/>
        <dsp:cNvSpPr/>
      </dsp:nvSpPr>
      <dsp:spPr>
        <a:xfrm>
          <a:off x="224172" y="2947475"/>
          <a:ext cx="407586" cy="40758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CA6946E-4D97-4205-AF41-60BCCE27A561}">
      <dsp:nvSpPr>
        <dsp:cNvPr id="0" name=""/>
        <dsp:cNvSpPr/>
      </dsp:nvSpPr>
      <dsp:spPr>
        <a:xfrm>
          <a:off x="855930" y="2780735"/>
          <a:ext cx="5899972" cy="7410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429" tIns="78429" rIns="78429" bIns="78429" numCol="1" spcCol="1270" anchor="ctr" anchorCtr="0">
          <a:noAutofit/>
        </a:bodyPr>
        <a:lstStyle/>
        <a:p>
          <a:pPr marL="0" lvl="0" indent="0" algn="l" defTabSz="844550">
            <a:lnSpc>
              <a:spcPct val="100000"/>
            </a:lnSpc>
            <a:spcBef>
              <a:spcPct val="0"/>
            </a:spcBef>
            <a:spcAft>
              <a:spcPct val="35000"/>
            </a:spcAft>
            <a:buNone/>
          </a:pPr>
          <a:r>
            <a:rPr lang="en-US" sz="1900" kern="1200" dirty="0"/>
            <a:t>Remind observer they won’t get a notification from </a:t>
          </a:r>
          <a:r>
            <a:rPr lang="en-US" sz="1900" kern="1200" dirty="0" err="1"/>
            <a:t>MedSIS</a:t>
          </a:r>
          <a:endParaRPr lang="en-US" sz="1900" kern="1200" dirty="0"/>
        </a:p>
      </dsp:txBody>
      <dsp:txXfrm>
        <a:off x="855930" y="2780735"/>
        <a:ext cx="5899972" cy="741065"/>
      </dsp:txXfrm>
    </dsp:sp>
    <dsp:sp modelId="{9CAE5B69-CEDB-44E6-988C-73EE7E274BFB}">
      <dsp:nvSpPr>
        <dsp:cNvPr id="0" name=""/>
        <dsp:cNvSpPr/>
      </dsp:nvSpPr>
      <dsp:spPr>
        <a:xfrm>
          <a:off x="0" y="3707067"/>
          <a:ext cx="6755903" cy="741065"/>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3CD8F5-2536-439E-A690-F1130C3972D2}">
      <dsp:nvSpPr>
        <dsp:cNvPr id="0" name=""/>
        <dsp:cNvSpPr/>
      </dsp:nvSpPr>
      <dsp:spPr>
        <a:xfrm>
          <a:off x="224172" y="3873807"/>
          <a:ext cx="407586" cy="40758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E9714EB-CDD6-49CD-9C1F-7483C1DF77C3}">
      <dsp:nvSpPr>
        <dsp:cNvPr id="0" name=""/>
        <dsp:cNvSpPr/>
      </dsp:nvSpPr>
      <dsp:spPr>
        <a:xfrm>
          <a:off x="855930" y="3707067"/>
          <a:ext cx="5899972" cy="7410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429" tIns="78429" rIns="78429" bIns="78429" numCol="1" spcCol="1270" anchor="ctr" anchorCtr="0">
          <a:noAutofit/>
        </a:bodyPr>
        <a:lstStyle/>
        <a:p>
          <a:pPr marL="0" lvl="0" indent="0" algn="l" defTabSz="844550">
            <a:lnSpc>
              <a:spcPct val="100000"/>
            </a:lnSpc>
            <a:spcBef>
              <a:spcPct val="0"/>
            </a:spcBef>
            <a:spcAft>
              <a:spcPct val="35000"/>
            </a:spcAft>
            <a:buNone/>
          </a:pPr>
          <a:r>
            <a:rPr lang="en-US" sz="1900" kern="1200"/>
            <a:t>Create an email template with a link to MedSIS Login page, that you could send to observers</a:t>
          </a:r>
        </a:p>
      </dsp:txBody>
      <dsp:txXfrm>
        <a:off x="855930" y="3707067"/>
        <a:ext cx="5899972" cy="741065"/>
      </dsp:txXfrm>
    </dsp:sp>
    <dsp:sp modelId="{76818440-01BD-484C-8A4F-AA30BD14C48B}">
      <dsp:nvSpPr>
        <dsp:cNvPr id="0" name=""/>
        <dsp:cNvSpPr/>
      </dsp:nvSpPr>
      <dsp:spPr>
        <a:xfrm>
          <a:off x="0" y="4633400"/>
          <a:ext cx="6755903" cy="741065"/>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8C84F5-535A-4056-A526-66B9664BC340}">
      <dsp:nvSpPr>
        <dsp:cNvPr id="0" name=""/>
        <dsp:cNvSpPr/>
      </dsp:nvSpPr>
      <dsp:spPr>
        <a:xfrm>
          <a:off x="224172" y="4800139"/>
          <a:ext cx="407586" cy="40758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9F32288-93AC-4DB8-948B-C51F6BA6813F}">
      <dsp:nvSpPr>
        <dsp:cNvPr id="0" name=""/>
        <dsp:cNvSpPr/>
      </dsp:nvSpPr>
      <dsp:spPr>
        <a:xfrm>
          <a:off x="855930" y="4633400"/>
          <a:ext cx="5899972" cy="7410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429" tIns="78429" rIns="78429" bIns="78429" numCol="1" spcCol="1270" anchor="ctr" anchorCtr="0">
          <a:noAutofit/>
        </a:bodyPr>
        <a:lstStyle/>
        <a:p>
          <a:pPr marL="0" lvl="0" indent="0" algn="l" defTabSz="844550">
            <a:lnSpc>
              <a:spcPct val="100000"/>
            </a:lnSpc>
            <a:spcBef>
              <a:spcPct val="0"/>
            </a:spcBef>
            <a:spcAft>
              <a:spcPct val="35000"/>
            </a:spcAft>
            <a:buNone/>
          </a:pPr>
          <a:r>
            <a:rPr lang="en-US" sz="1900" kern="1200" dirty="0"/>
            <a:t>JoAnn &amp; Cheyenne will follow-up q2weeks on all pending assessments</a:t>
          </a:r>
        </a:p>
      </dsp:txBody>
      <dsp:txXfrm>
        <a:off x="855930" y="4633400"/>
        <a:ext cx="5899972" cy="74106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BD2ACE-2354-4F31-8209-5843804E368D}">
      <dsp:nvSpPr>
        <dsp:cNvPr id="0" name=""/>
        <dsp:cNvSpPr/>
      </dsp:nvSpPr>
      <dsp:spPr>
        <a:xfrm>
          <a:off x="1589187" y="61613"/>
          <a:ext cx="2196000" cy="2196000"/>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F1D87A-81F2-4996-944F-5EC44EB275E7}">
      <dsp:nvSpPr>
        <dsp:cNvPr id="0" name=""/>
        <dsp:cNvSpPr/>
      </dsp:nvSpPr>
      <dsp:spPr>
        <a:xfrm>
          <a:off x="2057187" y="529613"/>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2DBB1E1-979A-48EE-B532-7CCAAFBD0921}">
      <dsp:nvSpPr>
        <dsp:cNvPr id="0" name=""/>
        <dsp:cNvSpPr/>
      </dsp:nvSpPr>
      <dsp:spPr>
        <a:xfrm>
          <a:off x="887187" y="2941613"/>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00150">
            <a:lnSpc>
              <a:spcPct val="90000"/>
            </a:lnSpc>
            <a:spcBef>
              <a:spcPct val="0"/>
            </a:spcBef>
            <a:spcAft>
              <a:spcPct val="35000"/>
            </a:spcAft>
            <a:buNone/>
            <a:defRPr cap="all"/>
          </a:pPr>
          <a:r>
            <a:rPr lang="en-US" sz="2700" kern="1200"/>
            <a:t>Responsibility &amp; Accountability</a:t>
          </a:r>
        </a:p>
      </dsp:txBody>
      <dsp:txXfrm>
        <a:off x="887187" y="2941613"/>
        <a:ext cx="3600000" cy="720000"/>
      </dsp:txXfrm>
    </dsp:sp>
    <dsp:sp modelId="{1ABFB408-F83E-48CD-862F-3EF19BCB8998}">
      <dsp:nvSpPr>
        <dsp:cNvPr id="0" name=""/>
        <dsp:cNvSpPr/>
      </dsp:nvSpPr>
      <dsp:spPr>
        <a:xfrm>
          <a:off x="5819187" y="61613"/>
          <a:ext cx="2196000" cy="2196000"/>
        </a:xfrm>
        <a:prstGeom prst="ellipse">
          <a:avLst/>
        </a:prstGeom>
        <a:solidFill>
          <a:schemeClr val="accent5">
            <a:hueOff val="-1684631"/>
            <a:satOff val="-7944"/>
            <a:lumOff val="1960"/>
            <a:alphaOff val="0"/>
          </a:schemeClr>
        </a:solidFill>
        <a:ln>
          <a:noFill/>
        </a:ln>
        <a:effectLst/>
      </dsp:spPr>
      <dsp:style>
        <a:lnRef idx="0">
          <a:scrgbClr r="0" g="0" b="0"/>
        </a:lnRef>
        <a:fillRef idx="1">
          <a:scrgbClr r="0" g="0" b="0"/>
        </a:fillRef>
        <a:effectRef idx="0">
          <a:scrgbClr r="0" g="0" b="0"/>
        </a:effectRef>
        <a:fontRef idx="minor"/>
      </dsp:style>
    </dsp:sp>
    <dsp:sp modelId="{216D4EE7-FC5D-402E-BBBE-AA8262E22C02}">
      <dsp:nvSpPr>
        <dsp:cNvPr id="0" name=""/>
        <dsp:cNvSpPr/>
      </dsp:nvSpPr>
      <dsp:spPr>
        <a:xfrm>
          <a:off x="6287187" y="529613"/>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767CC79-360A-43A7-AA2B-1404465D44FF}">
      <dsp:nvSpPr>
        <dsp:cNvPr id="0" name=""/>
        <dsp:cNvSpPr/>
      </dsp:nvSpPr>
      <dsp:spPr>
        <a:xfrm>
          <a:off x="5117187" y="2941613"/>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00150">
            <a:lnSpc>
              <a:spcPct val="90000"/>
            </a:lnSpc>
            <a:spcBef>
              <a:spcPct val="0"/>
            </a:spcBef>
            <a:spcAft>
              <a:spcPct val="35000"/>
            </a:spcAft>
            <a:buNone/>
            <a:defRPr cap="all"/>
          </a:pPr>
          <a:r>
            <a:rPr lang="en-US" sz="2700" kern="1200"/>
            <a:t>Respect for Others</a:t>
          </a:r>
        </a:p>
      </dsp:txBody>
      <dsp:txXfrm>
        <a:off x="5117187" y="2941613"/>
        <a:ext cx="3600000" cy="72000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6FFE79-D803-7946-94E1-0112BBFF2B0F}">
      <dsp:nvSpPr>
        <dsp:cNvPr id="0" name=""/>
        <dsp:cNvSpPr/>
      </dsp:nvSpPr>
      <dsp:spPr>
        <a:xfrm>
          <a:off x="152508" y="1586055"/>
          <a:ext cx="3695135" cy="3047713"/>
        </a:xfrm>
        <a:prstGeom prst="roundRect">
          <a:avLst>
            <a:gd name="adj" fmla="val 10000"/>
          </a:avLst>
        </a:prstGeom>
        <a:solidFill>
          <a:schemeClr val="lt1">
            <a:alpha val="90000"/>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32385" rIns="32385" bIns="32385" numCol="1" spcCol="1270" anchor="b" anchorCtr="0">
          <a:noAutofit/>
        </a:bodyPr>
        <a:lstStyle/>
        <a:p>
          <a:pPr marL="171450" lvl="1" indent="-171450" algn="l" defTabSz="755650">
            <a:lnSpc>
              <a:spcPct val="90000"/>
            </a:lnSpc>
            <a:spcBef>
              <a:spcPct val="0"/>
            </a:spcBef>
            <a:spcAft>
              <a:spcPct val="15000"/>
            </a:spcAft>
            <a:buChar char="•"/>
          </a:pPr>
          <a:r>
            <a:rPr lang="en-US" sz="1700" kern="1200" dirty="0">
              <a:latin typeface="Verdana" panose="020B0604030504040204" pitchFamily="34" charset="0"/>
              <a:ea typeface="Verdana" panose="020B0604030504040204" pitchFamily="34" charset="0"/>
              <a:cs typeface="Verdana" panose="020B0604030504040204" pitchFamily="34" charset="0"/>
            </a:rPr>
            <a:t>“Summative assessment”</a:t>
          </a:r>
        </a:p>
        <a:p>
          <a:pPr marL="171450" lvl="1" indent="-171450" algn="l" defTabSz="755650">
            <a:lnSpc>
              <a:spcPct val="90000"/>
            </a:lnSpc>
            <a:spcBef>
              <a:spcPct val="0"/>
            </a:spcBef>
            <a:spcAft>
              <a:spcPct val="15000"/>
            </a:spcAft>
            <a:buChar char="•"/>
          </a:pPr>
          <a:r>
            <a:rPr lang="en-US" sz="1700" kern="1200">
              <a:latin typeface="Verdana" panose="020B0604030504040204" pitchFamily="34" charset="0"/>
              <a:ea typeface="Verdana" panose="020B0604030504040204" pitchFamily="34" charset="0"/>
              <a:cs typeface="Verdana" panose="020B0604030504040204" pitchFamily="34" charset="0"/>
            </a:rPr>
            <a:t>High stakes</a:t>
          </a:r>
          <a:endParaRPr lang="en-US" sz="1700" kern="1200" dirty="0">
            <a:latin typeface="Verdana" panose="020B0604030504040204" pitchFamily="34" charset="0"/>
            <a:ea typeface="Verdana" panose="020B0604030504040204" pitchFamily="34" charset="0"/>
            <a:cs typeface="Verdana" panose="020B0604030504040204" pitchFamily="34" charset="0"/>
          </a:endParaRPr>
        </a:p>
        <a:p>
          <a:pPr marL="171450" lvl="1" indent="-171450" algn="l" defTabSz="755650">
            <a:lnSpc>
              <a:spcPct val="90000"/>
            </a:lnSpc>
            <a:spcBef>
              <a:spcPct val="0"/>
            </a:spcBef>
            <a:spcAft>
              <a:spcPct val="15000"/>
            </a:spcAft>
            <a:buChar char="•"/>
          </a:pPr>
          <a:r>
            <a:rPr lang="en-US" sz="1700" kern="1200" dirty="0">
              <a:latin typeface="Verdana" panose="020B0604030504040204" pitchFamily="34" charset="0"/>
              <a:ea typeface="Verdana" panose="020B0604030504040204" pitchFamily="34" charset="0"/>
              <a:cs typeface="Verdana" panose="020B0604030504040204" pitchFamily="34" charset="0"/>
            </a:rPr>
            <a:t>At end of learning process</a:t>
          </a:r>
        </a:p>
        <a:p>
          <a:pPr marL="171450" lvl="1" indent="-171450" algn="l" defTabSz="755650">
            <a:lnSpc>
              <a:spcPct val="90000"/>
            </a:lnSpc>
            <a:spcBef>
              <a:spcPct val="0"/>
            </a:spcBef>
            <a:spcAft>
              <a:spcPct val="15000"/>
            </a:spcAft>
            <a:buChar char="•"/>
          </a:pPr>
          <a:r>
            <a:rPr lang="en-CA" sz="1700" kern="1200" dirty="0">
              <a:latin typeface="Verdana" panose="020B0604030504040204" pitchFamily="34" charset="0"/>
              <a:ea typeface="Verdana" panose="020B0604030504040204" pitchFamily="34" charset="0"/>
              <a:cs typeface="Verdana" panose="020B0604030504040204" pitchFamily="34" charset="0"/>
            </a:rPr>
            <a:t>Goal: judge/evaluate learning</a:t>
          </a:r>
          <a:endParaRPr lang="en-US" sz="1700" kern="1200" dirty="0">
            <a:latin typeface="Verdana" panose="020B0604030504040204" pitchFamily="34" charset="0"/>
            <a:ea typeface="Verdana" panose="020B0604030504040204" pitchFamily="34" charset="0"/>
            <a:cs typeface="Verdana" panose="020B0604030504040204" pitchFamily="34" charset="0"/>
          </a:endParaRPr>
        </a:p>
      </dsp:txBody>
      <dsp:txXfrm>
        <a:off x="222644" y="1656191"/>
        <a:ext cx="3554863" cy="2254360"/>
      </dsp:txXfrm>
    </dsp:sp>
    <dsp:sp modelId="{7B73048D-E0C7-F946-AFDD-ACF91FE41FA6}">
      <dsp:nvSpPr>
        <dsp:cNvPr id="0" name=""/>
        <dsp:cNvSpPr/>
      </dsp:nvSpPr>
      <dsp:spPr>
        <a:xfrm rot="20787295">
          <a:off x="2471041" y="2575465"/>
          <a:ext cx="3812036" cy="3812036"/>
        </a:xfrm>
        <a:prstGeom prst="leftCircularArrow">
          <a:avLst>
            <a:gd name="adj1" fmla="val 2469"/>
            <a:gd name="adj2" fmla="val 299044"/>
            <a:gd name="adj3" fmla="val 2074555"/>
            <a:gd name="adj4" fmla="val 9024489"/>
            <a:gd name="adj5" fmla="val 2881"/>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B96AB774-E170-5A45-BC32-48945B46BA9C}">
      <dsp:nvSpPr>
        <dsp:cNvPr id="0" name=""/>
        <dsp:cNvSpPr/>
      </dsp:nvSpPr>
      <dsp:spPr>
        <a:xfrm>
          <a:off x="973649" y="3980687"/>
          <a:ext cx="3284564" cy="1306163"/>
        </a:xfrm>
        <a:prstGeom prst="roundRect">
          <a:avLst>
            <a:gd name="adj" fmla="val 10000"/>
          </a:avLst>
        </a:prstGeom>
        <a:solidFill>
          <a:schemeClr val="accent4"/>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435" tIns="34290" rIns="51435" bIns="34290"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Verdana" panose="020B0604030504040204" pitchFamily="34" charset="0"/>
              <a:ea typeface="Verdana" panose="020B0604030504040204" pitchFamily="34" charset="0"/>
              <a:cs typeface="Verdana" panose="020B0604030504040204" pitchFamily="34" charset="0"/>
            </a:rPr>
            <a:t>Assessment </a:t>
          </a:r>
          <a:br>
            <a:rPr lang="en-US" sz="2700" kern="1200" dirty="0">
              <a:latin typeface="Verdana" panose="020B0604030504040204" pitchFamily="34" charset="0"/>
              <a:ea typeface="Verdana" panose="020B0604030504040204" pitchFamily="34" charset="0"/>
              <a:cs typeface="Verdana" panose="020B0604030504040204" pitchFamily="34" charset="0"/>
            </a:rPr>
          </a:br>
          <a:r>
            <a:rPr lang="en-US" sz="2700" u="sng" kern="1200" dirty="0">
              <a:latin typeface="Verdana" panose="020B0604030504040204" pitchFamily="34" charset="0"/>
              <a:ea typeface="Verdana" panose="020B0604030504040204" pitchFamily="34" charset="0"/>
              <a:cs typeface="Verdana" panose="020B0604030504040204" pitchFamily="34" charset="0"/>
            </a:rPr>
            <a:t>OF</a:t>
          </a:r>
          <a:r>
            <a:rPr lang="en-US" sz="2700" kern="1200" dirty="0">
              <a:latin typeface="Verdana" panose="020B0604030504040204" pitchFamily="34" charset="0"/>
              <a:ea typeface="Verdana" panose="020B0604030504040204" pitchFamily="34" charset="0"/>
              <a:cs typeface="Verdana" panose="020B0604030504040204" pitchFamily="34" charset="0"/>
            </a:rPr>
            <a:t> Learning </a:t>
          </a:r>
        </a:p>
      </dsp:txBody>
      <dsp:txXfrm>
        <a:off x="1011905" y="4018943"/>
        <a:ext cx="3208052" cy="1229651"/>
      </dsp:txXfrm>
    </dsp:sp>
    <dsp:sp modelId="{8323A35E-5C1C-7443-92EF-97AF75B44E21}">
      <dsp:nvSpPr>
        <dsp:cNvPr id="0" name=""/>
        <dsp:cNvSpPr/>
      </dsp:nvSpPr>
      <dsp:spPr>
        <a:xfrm>
          <a:off x="4706447" y="1586055"/>
          <a:ext cx="3695135" cy="3047713"/>
        </a:xfrm>
        <a:prstGeom prst="roundRect">
          <a:avLst>
            <a:gd name="adj" fmla="val 10000"/>
          </a:avLst>
        </a:prstGeom>
        <a:solidFill>
          <a:schemeClr val="lt1">
            <a:alpha val="90000"/>
            <a:hueOff val="0"/>
            <a:satOff val="0"/>
            <a:lumOff val="0"/>
            <a:alphaOff val="0"/>
          </a:schemeClr>
        </a:solidFill>
        <a:ln w="15875" cap="flat" cmpd="sng" algn="ctr">
          <a:solidFill>
            <a:schemeClr val="accent5">
              <a:hueOff val="-1684631"/>
              <a:satOff val="-7944"/>
              <a:lumOff val="196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32385" rIns="32385" bIns="32385" numCol="1" spcCol="1270" anchor="t" anchorCtr="0">
          <a:noAutofit/>
        </a:bodyPr>
        <a:lstStyle/>
        <a:p>
          <a:pPr marL="171450" lvl="1" indent="-171450" algn="l" defTabSz="755650">
            <a:lnSpc>
              <a:spcPct val="90000"/>
            </a:lnSpc>
            <a:spcBef>
              <a:spcPct val="0"/>
            </a:spcBef>
            <a:spcAft>
              <a:spcPct val="15000"/>
            </a:spcAft>
            <a:buChar char="•"/>
          </a:pPr>
          <a:r>
            <a:rPr lang="en-US" sz="1700" kern="1200">
              <a:latin typeface="Verdana" panose="020B0604030504040204" pitchFamily="34" charset="0"/>
              <a:ea typeface="Verdana" panose="020B0604030504040204" pitchFamily="34" charset="0"/>
              <a:cs typeface="Verdana" panose="020B0604030504040204" pitchFamily="34" charset="0"/>
            </a:rPr>
            <a:t>“Formative assessment”</a:t>
          </a:r>
          <a:endParaRPr lang="en-US" sz="1700" kern="1200" dirty="0">
            <a:latin typeface="Verdana" panose="020B0604030504040204" pitchFamily="34" charset="0"/>
            <a:ea typeface="Verdana" panose="020B0604030504040204" pitchFamily="34" charset="0"/>
            <a:cs typeface="Verdana" panose="020B0604030504040204" pitchFamily="34" charset="0"/>
          </a:endParaRPr>
        </a:p>
        <a:p>
          <a:pPr marL="171450" lvl="1" indent="-171450" algn="l" defTabSz="755650">
            <a:lnSpc>
              <a:spcPct val="90000"/>
            </a:lnSpc>
            <a:spcBef>
              <a:spcPct val="0"/>
            </a:spcBef>
            <a:spcAft>
              <a:spcPct val="15000"/>
            </a:spcAft>
            <a:buChar char="•"/>
          </a:pPr>
          <a:r>
            <a:rPr lang="en-US" sz="1700" kern="1200">
              <a:latin typeface="Verdana" panose="020B0604030504040204" pitchFamily="34" charset="0"/>
              <a:ea typeface="Verdana" panose="020B0604030504040204" pitchFamily="34" charset="0"/>
              <a:cs typeface="Verdana" panose="020B0604030504040204" pitchFamily="34" charset="0"/>
            </a:rPr>
            <a:t>Low stakes, safe environment</a:t>
          </a:r>
          <a:endParaRPr lang="en-US" sz="1700" kern="1200" dirty="0">
            <a:latin typeface="Verdana" panose="020B0604030504040204" pitchFamily="34" charset="0"/>
            <a:ea typeface="Verdana" panose="020B0604030504040204" pitchFamily="34" charset="0"/>
            <a:cs typeface="Verdana" panose="020B0604030504040204" pitchFamily="34" charset="0"/>
          </a:endParaRPr>
        </a:p>
        <a:p>
          <a:pPr marL="171450" lvl="1" indent="-171450" algn="l" defTabSz="755650">
            <a:lnSpc>
              <a:spcPct val="90000"/>
            </a:lnSpc>
            <a:spcBef>
              <a:spcPct val="0"/>
            </a:spcBef>
            <a:spcAft>
              <a:spcPct val="15000"/>
            </a:spcAft>
            <a:buChar char="•"/>
          </a:pPr>
          <a:r>
            <a:rPr lang="en-US" sz="1700" kern="1200" dirty="0">
              <a:latin typeface="Verdana" panose="020B0604030504040204" pitchFamily="34" charset="0"/>
              <a:ea typeface="Verdana" panose="020B0604030504040204" pitchFamily="34" charset="0"/>
              <a:cs typeface="Verdana" panose="020B0604030504040204" pitchFamily="34" charset="0"/>
            </a:rPr>
            <a:t>Embedded in learning process (frequent &amp; ongoing)</a:t>
          </a:r>
        </a:p>
        <a:p>
          <a:pPr marL="171450" lvl="1" indent="-171450" algn="l" defTabSz="755650">
            <a:lnSpc>
              <a:spcPct val="90000"/>
            </a:lnSpc>
            <a:spcBef>
              <a:spcPct val="0"/>
            </a:spcBef>
            <a:spcAft>
              <a:spcPct val="15000"/>
            </a:spcAft>
            <a:buChar char="•"/>
          </a:pPr>
          <a:r>
            <a:rPr lang="en-US" sz="1700" kern="1200" dirty="0">
              <a:latin typeface="Verdana" panose="020B0604030504040204" pitchFamily="34" charset="0"/>
              <a:ea typeface="Verdana" panose="020B0604030504040204" pitchFamily="34" charset="0"/>
              <a:cs typeface="Verdana" panose="020B0604030504040204" pitchFamily="34" charset="0"/>
            </a:rPr>
            <a:t>Goal: monitor progress &amp; provide immediate feedback to improve (feedback loop)</a:t>
          </a:r>
        </a:p>
      </dsp:txBody>
      <dsp:txXfrm>
        <a:off x="4776583" y="2309272"/>
        <a:ext cx="3554863" cy="2254360"/>
      </dsp:txXfrm>
    </dsp:sp>
    <dsp:sp modelId="{B0DB4D0F-638A-6647-B276-B7AEECE109E3}">
      <dsp:nvSpPr>
        <dsp:cNvPr id="0" name=""/>
        <dsp:cNvSpPr/>
      </dsp:nvSpPr>
      <dsp:spPr>
        <a:xfrm>
          <a:off x="5527588" y="932973"/>
          <a:ext cx="3284564" cy="1306163"/>
        </a:xfrm>
        <a:prstGeom prst="roundRect">
          <a:avLst>
            <a:gd name="adj" fmla="val 10000"/>
          </a:avLst>
        </a:prstGeom>
        <a:solidFill>
          <a:schemeClr val="accent1"/>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435" tIns="34290" rIns="51435" bIns="34290"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Verdana" panose="020B0604030504040204" pitchFamily="34" charset="0"/>
              <a:ea typeface="Verdana" panose="020B0604030504040204" pitchFamily="34" charset="0"/>
              <a:cs typeface="Verdana" panose="020B0604030504040204" pitchFamily="34" charset="0"/>
            </a:rPr>
            <a:t>Assessment </a:t>
          </a:r>
          <a:r>
            <a:rPr lang="en-US" sz="2700" u="sng" kern="1200" dirty="0">
              <a:latin typeface="Verdana" panose="020B0604030504040204" pitchFamily="34" charset="0"/>
              <a:ea typeface="Verdana" panose="020B0604030504040204" pitchFamily="34" charset="0"/>
              <a:cs typeface="Verdana" panose="020B0604030504040204" pitchFamily="34" charset="0"/>
            </a:rPr>
            <a:t>FOR</a:t>
          </a:r>
          <a:r>
            <a:rPr lang="en-US" sz="2700" kern="1200" dirty="0">
              <a:latin typeface="Verdana" panose="020B0604030504040204" pitchFamily="34" charset="0"/>
              <a:ea typeface="Verdana" panose="020B0604030504040204" pitchFamily="34" charset="0"/>
              <a:cs typeface="Verdana" panose="020B0604030504040204" pitchFamily="34" charset="0"/>
            </a:rPr>
            <a:t> Learning (Observations) </a:t>
          </a:r>
        </a:p>
      </dsp:txBody>
      <dsp:txXfrm>
        <a:off x="5565844" y="971229"/>
        <a:ext cx="3208052" cy="12296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9EFF4E-10AC-4A70-8F08-C303EB7B5CFE}">
      <dsp:nvSpPr>
        <dsp:cNvPr id="0" name=""/>
        <dsp:cNvSpPr/>
      </dsp:nvSpPr>
      <dsp:spPr>
        <a:xfrm>
          <a:off x="0" y="23323"/>
          <a:ext cx="8913091" cy="1261250"/>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CA" sz="2100" kern="1200" dirty="0"/>
            <a:t>9 – 10 am</a:t>
          </a:r>
        </a:p>
        <a:p>
          <a:pPr marL="171450" lvl="1" indent="-171450" algn="l" defTabSz="711200">
            <a:lnSpc>
              <a:spcPct val="90000"/>
            </a:lnSpc>
            <a:spcBef>
              <a:spcPct val="0"/>
            </a:spcBef>
            <a:spcAft>
              <a:spcPct val="15000"/>
            </a:spcAft>
            <a:buChar char="•"/>
          </a:pPr>
          <a:r>
            <a:rPr lang="en-CA" sz="1600" b="1" kern="1200" dirty="0"/>
            <a:t>Departmental Grand Rounds</a:t>
          </a:r>
        </a:p>
        <a:p>
          <a:pPr marL="171450" lvl="1" indent="-171450" algn="l" defTabSz="711200">
            <a:lnSpc>
              <a:spcPct val="90000"/>
            </a:lnSpc>
            <a:spcBef>
              <a:spcPct val="0"/>
            </a:spcBef>
            <a:spcAft>
              <a:spcPct val="15000"/>
            </a:spcAft>
            <a:buChar char="•"/>
          </a:pPr>
          <a:r>
            <a:rPr lang="en-CA" sz="1600" kern="1200" dirty="0"/>
            <a:t>West 5</a:t>
          </a:r>
          <a:r>
            <a:rPr lang="en-CA" sz="1600" kern="1200" baseline="30000" dirty="0"/>
            <a:t>th</a:t>
          </a:r>
          <a:r>
            <a:rPr lang="en-CA" sz="1600" kern="1200" dirty="0"/>
            <a:t> Auditorium; Video-conferenced</a:t>
          </a:r>
        </a:p>
      </dsp:txBody>
      <dsp:txXfrm>
        <a:off x="1908743" y="23323"/>
        <a:ext cx="7004347" cy="1261250"/>
      </dsp:txXfrm>
    </dsp:sp>
    <dsp:sp modelId="{4C355105-961A-4D1B-AFB6-4FF9EC64F8A4}">
      <dsp:nvSpPr>
        <dsp:cNvPr id="0" name=""/>
        <dsp:cNvSpPr/>
      </dsp:nvSpPr>
      <dsp:spPr>
        <a:xfrm>
          <a:off x="454625" y="0"/>
          <a:ext cx="1125616" cy="1307896"/>
        </a:xfrm>
        <a:prstGeom prst="roundRect">
          <a:avLst>
            <a:gd name="adj" fmla="val 10000"/>
          </a:avLst>
        </a:prstGeom>
        <a:blipFill rotWithShape="0">
          <a:blip xmlns:r="http://schemas.openxmlformats.org/officeDocument/2006/relationships" r:embed="rId1"/>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31F6E8C-C0B9-4096-9062-E87DA32F7B72}">
      <dsp:nvSpPr>
        <dsp:cNvPr id="0" name=""/>
        <dsp:cNvSpPr/>
      </dsp:nvSpPr>
      <dsp:spPr>
        <a:xfrm>
          <a:off x="0" y="1434021"/>
          <a:ext cx="8913091" cy="1261250"/>
        </a:xfrm>
        <a:prstGeom prst="roundRect">
          <a:avLst>
            <a:gd name="adj" fmla="val 10000"/>
          </a:avLst>
        </a:prstGeom>
        <a:solidFill>
          <a:schemeClr val="accent4">
            <a:hueOff val="-728438"/>
            <a:satOff val="-875"/>
            <a:lumOff val="-104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CA" sz="2100" kern="1200" dirty="0"/>
            <a:t>10 am – 12 pm</a:t>
          </a:r>
        </a:p>
        <a:p>
          <a:pPr marL="171450" lvl="1" indent="-171450" algn="l" defTabSz="711200">
            <a:lnSpc>
              <a:spcPct val="90000"/>
            </a:lnSpc>
            <a:spcBef>
              <a:spcPct val="0"/>
            </a:spcBef>
            <a:spcAft>
              <a:spcPct val="15000"/>
            </a:spcAft>
            <a:buChar char="•"/>
          </a:pPr>
          <a:r>
            <a:rPr lang="en-CA" sz="1600" b="1" kern="1200" dirty="0"/>
            <a:t>Non-scheduled</a:t>
          </a:r>
        </a:p>
      </dsp:txBody>
      <dsp:txXfrm>
        <a:off x="1908743" y="1434021"/>
        <a:ext cx="7004347" cy="1261250"/>
      </dsp:txXfrm>
    </dsp:sp>
    <dsp:sp modelId="{19D82BA6-318D-4D56-B9CB-09380B70F836}">
      <dsp:nvSpPr>
        <dsp:cNvPr id="0" name=""/>
        <dsp:cNvSpPr/>
      </dsp:nvSpPr>
      <dsp:spPr>
        <a:xfrm>
          <a:off x="371145" y="1457324"/>
          <a:ext cx="1292576" cy="1214644"/>
        </a:xfrm>
        <a:prstGeom prst="roundRect">
          <a:avLst>
            <a:gd name="adj" fmla="val 10000"/>
          </a:avLst>
        </a:prstGeom>
        <a:blipFill rotWithShape="0">
          <a:blip xmlns:r="http://schemas.openxmlformats.org/officeDocument/2006/relationships" r:embed="rId2"/>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E47F23A-BA94-46F8-BD56-2958C683BFBE}">
      <dsp:nvSpPr>
        <dsp:cNvPr id="0" name=""/>
        <dsp:cNvSpPr/>
      </dsp:nvSpPr>
      <dsp:spPr>
        <a:xfrm>
          <a:off x="0" y="2821397"/>
          <a:ext cx="8913091" cy="1261250"/>
        </a:xfrm>
        <a:prstGeom prst="roundRect">
          <a:avLst>
            <a:gd name="adj" fmla="val 10000"/>
          </a:avLst>
        </a:prstGeom>
        <a:solidFill>
          <a:schemeClr val="accent4">
            <a:hueOff val="-1456876"/>
            <a:satOff val="-1750"/>
            <a:lumOff val="-209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CA" sz="2100" kern="1200" dirty="0"/>
            <a:t>12:30 – 2:00 pm</a:t>
          </a:r>
        </a:p>
        <a:p>
          <a:pPr marL="171450" lvl="1" indent="-171450" algn="l" defTabSz="711200">
            <a:lnSpc>
              <a:spcPct val="90000"/>
            </a:lnSpc>
            <a:spcBef>
              <a:spcPct val="0"/>
            </a:spcBef>
            <a:spcAft>
              <a:spcPct val="15000"/>
            </a:spcAft>
            <a:buChar char="•"/>
          </a:pPr>
          <a:r>
            <a:rPr lang="en-CA" sz="1600" b="1" kern="1200" dirty="0"/>
            <a:t>Academic  Enrichment Session</a:t>
          </a:r>
        </a:p>
        <a:p>
          <a:pPr marL="171450" lvl="1" indent="-171450" algn="l" defTabSz="711200">
            <a:lnSpc>
              <a:spcPct val="90000"/>
            </a:lnSpc>
            <a:spcBef>
              <a:spcPct val="0"/>
            </a:spcBef>
            <a:spcAft>
              <a:spcPct val="15000"/>
            </a:spcAft>
            <a:buChar char="•"/>
          </a:pPr>
          <a:r>
            <a:rPr lang="en-CA" sz="1600" kern="1200" dirty="0"/>
            <a:t>PRAM; Evidence Based </a:t>
          </a:r>
          <a:r>
            <a:rPr lang="en-CA" sz="1600" kern="1200" dirty="0" err="1"/>
            <a:t>Rnds</a:t>
          </a:r>
          <a:r>
            <a:rPr lang="en-CA" sz="1600" kern="1200" dirty="0"/>
            <a:t>; Interviewing Skills; </a:t>
          </a:r>
          <a:r>
            <a:rPr lang="en-CA" sz="1600" kern="1200" dirty="0" err="1"/>
            <a:t>OSCE</a:t>
          </a:r>
          <a:r>
            <a:rPr lang="en-CA" sz="1600" kern="1200" dirty="0"/>
            <a:t> Prep; Complex Case </a:t>
          </a:r>
          <a:r>
            <a:rPr lang="en-CA" sz="1600" kern="1200" dirty="0" err="1"/>
            <a:t>Rnds</a:t>
          </a:r>
          <a:r>
            <a:rPr lang="en-CA" sz="1600" kern="1200" dirty="0"/>
            <a:t> </a:t>
          </a:r>
        </a:p>
      </dsp:txBody>
      <dsp:txXfrm>
        <a:off x="1908743" y="2821397"/>
        <a:ext cx="7004347" cy="1261250"/>
      </dsp:txXfrm>
    </dsp:sp>
    <dsp:sp modelId="{769681E9-FB09-4B24-90D4-7D1D36674CBB}">
      <dsp:nvSpPr>
        <dsp:cNvPr id="0" name=""/>
        <dsp:cNvSpPr/>
      </dsp:nvSpPr>
      <dsp:spPr>
        <a:xfrm>
          <a:off x="126125" y="2947522"/>
          <a:ext cx="1782618" cy="1009000"/>
        </a:xfrm>
        <a:prstGeom prst="roundRect">
          <a:avLst>
            <a:gd name="adj" fmla="val 10000"/>
          </a:avLst>
        </a:prstGeom>
        <a:blipFill rotWithShape="0">
          <a:blip xmlns:r="http://schemas.openxmlformats.org/officeDocument/2006/relationships" r:embed="rId3"/>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6DCFF43-CB7C-4ED1-9CC3-A970D112C7B7}">
      <dsp:nvSpPr>
        <dsp:cNvPr id="0" name=""/>
        <dsp:cNvSpPr/>
      </dsp:nvSpPr>
      <dsp:spPr>
        <a:xfrm>
          <a:off x="0" y="4215003"/>
          <a:ext cx="8913091" cy="1261250"/>
        </a:xfrm>
        <a:prstGeom prst="roundRect">
          <a:avLst>
            <a:gd name="adj" fmla="val 10000"/>
          </a:avLst>
        </a:prstGeom>
        <a:solidFill>
          <a:schemeClr val="accent4">
            <a:hueOff val="-2185313"/>
            <a:satOff val="-2625"/>
            <a:lumOff val="-313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CA" sz="2100" kern="1200" dirty="0"/>
            <a:t>2:30– 4:30 pm</a:t>
          </a:r>
        </a:p>
        <a:p>
          <a:pPr marL="171450" lvl="1" indent="-171450" algn="l" defTabSz="711200">
            <a:lnSpc>
              <a:spcPct val="90000"/>
            </a:lnSpc>
            <a:spcBef>
              <a:spcPct val="0"/>
            </a:spcBef>
            <a:spcAft>
              <a:spcPct val="15000"/>
            </a:spcAft>
            <a:buChar char="•"/>
          </a:pPr>
          <a:r>
            <a:rPr lang="en-CA" sz="1600" b="1" kern="1200" dirty="0"/>
            <a:t>Psychiatry Pgy-1 Core Curriculum Seminar</a:t>
          </a:r>
        </a:p>
      </dsp:txBody>
      <dsp:txXfrm>
        <a:off x="1908743" y="4215003"/>
        <a:ext cx="7004347" cy="1261250"/>
      </dsp:txXfrm>
    </dsp:sp>
    <dsp:sp modelId="{68AC182B-4444-47CE-9391-2B4D2BF7FD36}">
      <dsp:nvSpPr>
        <dsp:cNvPr id="0" name=""/>
        <dsp:cNvSpPr/>
      </dsp:nvSpPr>
      <dsp:spPr>
        <a:xfrm>
          <a:off x="426032" y="4210452"/>
          <a:ext cx="1298815" cy="1273711"/>
        </a:xfrm>
        <a:prstGeom prst="roundRect">
          <a:avLst>
            <a:gd name="adj" fmla="val 10000"/>
          </a:avLst>
        </a:prstGeom>
        <a:blipFill rotWithShape="0">
          <a:blip xmlns:r="http://schemas.openxmlformats.org/officeDocument/2006/relationships" r:embed="rId4"/>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1A1739-4CCF-7741-829C-E8A59BF05A24}">
      <dsp:nvSpPr>
        <dsp:cNvPr id="0" name=""/>
        <dsp:cNvSpPr/>
      </dsp:nvSpPr>
      <dsp:spPr>
        <a:xfrm>
          <a:off x="0" y="1240"/>
          <a:ext cx="4645152"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305079-D017-DC46-AA34-ABF65ECE5028}">
      <dsp:nvSpPr>
        <dsp:cNvPr id="0" name=""/>
        <dsp:cNvSpPr/>
      </dsp:nvSpPr>
      <dsp:spPr>
        <a:xfrm>
          <a:off x="0" y="1240"/>
          <a:ext cx="4645152" cy="5539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8 Observations of Achievement</a:t>
          </a:r>
          <a:endParaRPr lang="en-CA" sz="2600" kern="1200" dirty="0"/>
        </a:p>
      </dsp:txBody>
      <dsp:txXfrm>
        <a:off x="0" y="1240"/>
        <a:ext cx="4645152" cy="553928"/>
      </dsp:txXfrm>
    </dsp:sp>
    <dsp:sp modelId="{45DF6E64-EAD5-044E-A8A1-E7A5E2E3AD7D}">
      <dsp:nvSpPr>
        <dsp:cNvPr id="0" name=""/>
        <dsp:cNvSpPr/>
      </dsp:nvSpPr>
      <dsp:spPr>
        <a:xfrm>
          <a:off x="0" y="555169"/>
          <a:ext cx="4645152" cy="0"/>
        </a:xfrm>
        <a:prstGeom prst="line">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10E9DE-22BB-C141-AA31-693C63EC66F9}">
      <dsp:nvSpPr>
        <dsp:cNvPr id="0" name=""/>
        <dsp:cNvSpPr/>
      </dsp:nvSpPr>
      <dsp:spPr>
        <a:xfrm>
          <a:off x="0" y="555169"/>
          <a:ext cx="929030" cy="3456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At least:</a:t>
          </a:r>
          <a:endParaRPr lang="en-CA" sz="2600" kern="1200"/>
        </a:p>
      </dsp:txBody>
      <dsp:txXfrm>
        <a:off x="0" y="555169"/>
        <a:ext cx="929030" cy="3456007"/>
      </dsp:txXfrm>
    </dsp:sp>
    <dsp:sp modelId="{178F0764-8B3A-1547-B365-D83BED647FDE}">
      <dsp:nvSpPr>
        <dsp:cNvPr id="0" name=""/>
        <dsp:cNvSpPr/>
      </dsp:nvSpPr>
      <dsp:spPr>
        <a:xfrm>
          <a:off x="998707" y="578498"/>
          <a:ext cx="3646444" cy="4665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baseline="0" dirty="0"/>
            <a:t>2 Medical Emergencies</a:t>
          </a:r>
          <a:endParaRPr lang="en-CA" sz="1900" kern="1200" dirty="0"/>
        </a:p>
      </dsp:txBody>
      <dsp:txXfrm>
        <a:off x="998707" y="578498"/>
        <a:ext cx="3646444" cy="466594"/>
      </dsp:txXfrm>
    </dsp:sp>
    <dsp:sp modelId="{65807316-4A1A-5D47-92C6-4801DC6AF892}">
      <dsp:nvSpPr>
        <dsp:cNvPr id="0" name=""/>
        <dsp:cNvSpPr/>
      </dsp:nvSpPr>
      <dsp:spPr>
        <a:xfrm>
          <a:off x="929030" y="1045093"/>
          <a:ext cx="3716121" cy="0"/>
        </a:xfrm>
        <a:prstGeom prst="line">
          <a:avLst/>
        </a:prstGeom>
        <a:solidFill>
          <a:schemeClr val="accent2">
            <a:hueOff val="0"/>
            <a:satOff val="0"/>
            <a:lumOff val="0"/>
            <a:alphaOff val="0"/>
          </a:schemeClr>
        </a:solidFill>
        <a:ln w="1587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0D60BF-8D80-1E43-89BA-1ECBD58CF2B3}">
      <dsp:nvSpPr>
        <dsp:cNvPr id="0" name=""/>
        <dsp:cNvSpPr/>
      </dsp:nvSpPr>
      <dsp:spPr>
        <a:xfrm>
          <a:off x="998707" y="1068423"/>
          <a:ext cx="3646444" cy="4665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baseline="0" dirty="0"/>
            <a:t>1 Substance Intoxication</a:t>
          </a:r>
          <a:endParaRPr lang="en-CA" sz="1900" kern="1200" dirty="0"/>
        </a:p>
      </dsp:txBody>
      <dsp:txXfrm>
        <a:off x="998707" y="1068423"/>
        <a:ext cx="3646444" cy="466594"/>
      </dsp:txXfrm>
    </dsp:sp>
    <dsp:sp modelId="{40EE57D2-EAAD-404E-80DB-531841356BEE}">
      <dsp:nvSpPr>
        <dsp:cNvPr id="0" name=""/>
        <dsp:cNvSpPr/>
      </dsp:nvSpPr>
      <dsp:spPr>
        <a:xfrm>
          <a:off x="929030" y="1535018"/>
          <a:ext cx="3716121" cy="0"/>
        </a:xfrm>
        <a:prstGeom prst="line">
          <a:avLst/>
        </a:prstGeom>
        <a:solidFill>
          <a:schemeClr val="accent2">
            <a:hueOff val="0"/>
            <a:satOff val="0"/>
            <a:lumOff val="0"/>
            <a:alphaOff val="0"/>
          </a:schemeClr>
        </a:solidFill>
        <a:ln w="1587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A73F26-80E7-994B-967B-AA8299D0FAFC}">
      <dsp:nvSpPr>
        <dsp:cNvPr id="0" name=""/>
        <dsp:cNvSpPr/>
      </dsp:nvSpPr>
      <dsp:spPr>
        <a:xfrm>
          <a:off x="998707" y="1558347"/>
          <a:ext cx="3646444" cy="4665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baseline="0" dirty="0"/>
            <a:t>1 OD &amp;/or Withdrawal</a:t>
          </a:r>
          <a:endParaRPr lang="en-CA" sz="1900" kern="1200" dirty="0"/>
        </a:p>
      </dsp:txBody>
      <dsp:txXfrm>
        <a:off x="998707" y="1558347"/>
        <a:ext cx="3646444" cy="466594"/>
      </dsp:txXfrm>
    </dsp:sp>
    <dsp:sp modelId="{2CE71559-7E63-4641-ABEC-D145EADEA064}">
      <dsp:nvSpPr>
        <dsp:cNvPr id="0" name=""/>
        <dsp:cNvSpPr/>
      </dsp:nvSpPr>
      <dsp:spPr>
        <a:xfrm>
          <a:off x="929030" y="2024942"/>
          <a:ext cx="3716121" cy="0"/>
        </a:xfrm>
        <a:prstGeom prst="line">
          <a:avLst/>
        </a:prstGeom>
        <a:solidFill>
          <a:schemeClr val="accent2">
            <a:hueOff val="0"/>
            <a:satOff val="0"/>
            <a:lumOff val="0"/>
            <a:alphaOff val="0"/>
          </a:schemeClr>
        </a:solidFill>
        <a:ln w="1587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6345997-1573-924D-8FD5-1CB7D228D3FB}">
      <dsp:nvSpPr>
        <dsp:cNvPr id="0" name=""/>
        <dsp:cNvSpPr/>
      </dsp:nvSpPr>
      <dsp:spPr>
        <a:xfrm>
          <a:off x="998707" y="2048272"/>
          <a:ext cx="3646444" cy="4665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baseline="0" dirty="0"/>
            <a:t>1 Neuropsychiatric Presentation</a:t>
          </a:r>
          <a:endParaRPr lang="en-CA" sz="1900" kern="1200" dirty="0"/>
        </a:p>
      </dsp:txBody>
      <dsp:txXfrm>
        <a:off x="998707" y="2048272"/>
        <a:ext cx="3646444" cy="466594"/>
      </dsp:txXfrm>
    </dsp:sp>
    <dsp:sp modelId="{2050EE3C-FCC5-F34F-927C-B9E9460E4937}">
      <dsp:nvSpPr>
        <dsp:cNvPr id="0" name=""/>
        <dsp:cNvSpPr/>
      </dsp:nvSpPr>
      <dsp:spPr>
        <a:xfrm>
          <a:off x="929030" y="2514867"/>
          <a:ext cx="3716121" cy="0"/>
        </a:xfrm>
        <a:prstGeom prst="line">
          <a:avLst/>
        </a:prstGeom>
        <a:solidFill>
          <a:schemeClr val="accent2">
            <a:hueOff val="0"/>
            <a:satOff val="0"/>
            <a:lumOff val="0"/>
            <a:alphaOff val="0"/>
          </a:schemeClr>
        </a:solidFill>
        <a:ln w="1587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5014D8-4390-2E43-9234-F81FAF8CC1FA}">
      <dsp:nvSpPr>
        <dsp:cNvPr id="0" name=""/>
        <dsp:cNvSpPr/>
      </dsp:nvSpPr>
      <dsp:spPr>
        <a:xfrm>
          <a:off x="998707" y="2538196"/>
          <a:ext cx="3646444" cy="4665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baseline="0" dirty="0"/>
            <a:t>1 Endocrine or Metabolic Disorder</a:t>
          </a:r>
          <a:endParaRPr lang="en-CA" sz="1900" kern="1200" dirty="0"/>
        </a:p>
      </dsp:txBody>
      <dsp:txXfrm>
        <a:off x="998707" y="2538196"/>
        <a:ext cx="3646444" cy="466594"/>
      </dsp:txXfrm>
    </dsp:sp>
    <dsp:sp modelId="{02D695C7-BF45-3247-8398-407C8F8336C3}">
      <dsp:nvSpPr>
        <dsp:cNvPr id="0" name=""/>
        <dsp:cNvSpPr/>
      </dsp:nvSpPr>
      <dsp:spPr>
        <a:xfrm>
          <a:off x="929030" y="3004791"/>
          <a:ext cx="3716121" cy="0"/>
        </a:xfrm>
        <a:prstGeom prst="line">
          <a:avLst/>
        </a:prstGeom>
        <a:solidFill>
          <a:schemeClr val="accent2">
            <a:hueOff val="0"/>
            <a:satOff val="0"/>
            <a:lumOff val="0"/>
            <a:alphaOff val="0"/>
          </a:schemeClr>
        </a:solidFill>
        <a:ln w="1587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281A6A-DFC9-7A41-92BD-5833CC696D20}">
      <dsp:nvSpPr>
        <dsp:cNvPr id="0" name=""/>
        <dsp:cNvSpPr/>
      </dsp:nvSpPr>
      <dsp:spPr>
        <a:xfrm>
          <a:off x="998707" y="3028121"/>
          <a:ext cx="3646444" cy="4665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baseline="0" dirty="0"/>
            <a:t>4 Different Observers</a:t>
          </a:r>
          <a:endParaRPr lang="en-CA" sz="1900" kern="1200" dirty="0"/>
        </a:p>
      </dsp:txBody>
      <dsp:txXfrm>
        <a:off x="998707" y="3028121"/>
        <a:ext cx="3646444" cy="466594"/>
      </dsp:txXfrm>
    </dsp:sp>
    <dsp:sp modelId="{18FBB1DA-32B9-554A-B6A4-4B0B8196FCCB}">
      <dsp:nvSpPr>
        <dsp:cNvPr id="0" name=""/>
        <dsp:cNvSpPr/>
      </dsp:nvSpPr>
      <dsp:spPr>
        <a:xfrm>
          <a:off x="929030" y="3494716"/>
          <a:ext cx="3716121" cy="0"/>
        </a:xfrm>
        <a:prstGeom prst="line">
          <a:avLst/>
        </a:prstGeom>
        <a:solidFill>
          <a:schemeClr val="accent2">
            <a:hueOff val="0"/>
            <a:satOff val="0"/>
            <a:lumOff val="0"/>
            <a:alphaOff val="0"/>
          </a:schemeClr>
        </a:solidFill>
        <a:ln w="1587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FE023C9-55E5-0A4D-BF5C-304A3CCE393F}">
      <dsp:nvSpPr>
        <dsp:cNvPr id="0" name=""/>
        <dsp:cNvSpPr/>
      </dsp:nvSpPr>
      <dsp:spPr>
        <a:xfrm>
          <a:off x="998707" y="3518045"/>
          <a:ext cx="3646444" cy="4665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baseline="0" dirty="0"/>
            <a:t>3 by Supervising Staff MD</a:t>
          </a:r>
          <a:endParaRPr lang="en-CA" sz="1900" kern="1200" dirty="0"/>
        </a:p>
      </dsp:txBody>
      <dsp:txXfrm>
        <a:off x="998707" y="3518045"/>
        <a:ext cx="3646444" cy="466594"/>
      </dsp:txXfrm>
    </dsp:sp>
    <dsp:sp modelId="{51A00CEB-D75D-4D49-ABE0-89F391B97029}">
      <dsp:nvSpPr>
        <dsp:cNvPr id="0" name=""/>
        <dsp:cNvSpPr/>
      </dsp:nvSpPr>
      <dsp:spPr>
        <a:xfrm>
          <a:off x="929030" y="3984640"/>
          <a:ext cx="3716121" cy="0"/>
        </a:xfrm>
        <a:prstGeom prst="line">
          <a:avLst/>
        </a:prstGeom>
        <a:solidFill>
          <a:schemeClr val="accent2">
            <a:hueOff val="0"/>
            <a:satOff val="0"/>
            <a:lumOff val="0"/>
            <a:alphaOff val="0"/>
          </a:schemeClr>
        </a:solidFill>
        <a:ln w="1587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48D921-F23F-FA46-B762-50EA48D14DDF}">
      <dsp:nvSpPr>
        <dsp:cNvPr id="0" name=""/>
        <dsp:cNvSpPr/>
      </dsp:nvSpPr>
      <dsp:spPr>
        <a:xfrm rot="10800000">
          <a:off x="817841" y="371482"/>
          <a:ext cx="3554696" cy="3269451"/>
        </a:xfrm>
        <a:prstGeom prst="homePlat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6208" tIns="80010" rIns="149352" bIns="80010" numCol="1" spcCol="1270" anchor="t" anchorCtr="0">
          <a:noAutofit/>
        </a:bodyPr>
        <a:lstStyle/>
        <a:p>
          <a:pPr marL="0" lvl="0" indent="0" algn="l" defTabSz="933450">
            <a:lnSpc>
              <a:spcPct val="90000"/>
            </a:lnSpc>
            <a:spcBef>
              <a:spcPct val="0"/>
            </a:spcBef>
            <a:spcAft>
              <a:spcPct val="35000"/>
            </a:spcAft>
            <a:buNone/>
          </a:pPr>
          <a:r>
            <a:rPr lang="en-US" sz="2100" kern="1200" baseline="0" dirty="0"/>
            <a:t>HIGH YIELD ROTATIONS</a:t>
          </a:r>
          <a:endParaRPr lang="en-CA" sz="2100" kern="1200" dirty="0"/>
        </a:p>
        <a:p>
          <a:pPr marL="171450" lvl="1" indent="-171450" algn="l" defTabSz="711200">
            <a:lnSpc>
              <a:spcPct val="90000"/>
            </a:lnSpc>
            <a:spcBef>
              <a:spcPct val="0"/>
            </a:spcBef>
            <a:spcAft>
              <a:spcPct val="15000"/>
            </a:spcAft>
            <a:buChar char="•"/>
          </a:pPr>
          <a:r>
            <a:rPr lang="en-US" sz="1600" kern="1200" dirty="0"/>
            <a:t>Internal Medicine</a:t>
          </a:r>
          <a:endParaRPr lang="en-CA" sz="1600" kern="1200" dirty="0"/>
        </a:p>
        <a:p>
          <a:pPr marL="171450" lvl="1" indent="-171450" algn="l" defTabSz="711200">
            <a:lnSpc>
              <a:spcPct val="90000"/>
            </a:lnSpc>
            <a:spcBef>
              <a:spcPct val="0"/>
            </a:spcBef>
            <a:spcAft>
              <a:spcPct val="15000"/>
            </a:spcAft>
            <a:buChar char="•"/>
          </a:pPr>
          <a:r>
            <a:rPr lang="en-CA" sz="1600" kern="1200" dirty="0"/>
            <a:t>Medical Team IP</a:t>
          </a:r>
        </a:p>
        <a:p>
          <a:pPr marL="171450" lvl="1" indent="-171450" algn="l" defTabSz="711200">
            <a:lnSpc>
              <a:spcPct val="90000"/>
            </a:lnSpc>
            <a:spcBef>
              <a:spcPct val="0"/>
            </a:spcBef>
            <a:spcAft>
              <a:spcPct val="15000"/>
            </a:spcAft>
            <a:buChar char="•"/>
          </a:pPr>
          <a:r>
            <a:rPr lang="en-US" sz="1600" kern="1200" dirty="0"/>
            <a:t>Neurology</a:t>
          </a:r>
          <a:endParaRPr lang="en-CA" sz="1600" kern="1200" dirty="0"/>
        </a:p>
        <a:p>
          <a:pPr marL="171450" lvl="1" indent="-171450" algn="l" defTabSz="711200">
            <a:lnSpc>
              <a:spcPct val="90000"/>
            </a:lnSpc>
            <a:spcBef>
              <a:spcPct val="0"/>
            </a:spcBef>
            <a:spcAft>
              <a:spcPct val="15000"/>
            </a:spcAft>
            <a:buChar char="•"/>
          </a:pPr>
          <a:r>
            <a:rPr lang="en-US" sz="1600" kern="1200"/>
            <a:t>Emergency Medicine</a:t>
          </a:r>
          <a:endParaRPr lang="en-CA" sz="1600" kern="1200"/>
        </a:p>
        <a:p>
          <a:pPr marL="171450" lvl="1" indent="-171450" algn="l" defTabSz="711200">
            <a:lnSpc>
              <a:spcPct val="90000"/>
            </a:lnSpc>
            <a:spcBef>
              <a:spcPct val="0"/>
            </a:spcBef>
            <a:spcAft>
              <a:spcPct val="15000"/>
            </a:spcAft>
            <a:buChar char="•"/>
          </a:pPr>
          <a:r>
            <a:rPr lang="en-US" sz="1600" kern="1200"/>
            <a:t>Family Medicine</a:t>
          </a:r>
          <a:endParaRPr lang="en-CA" sz="1600" kern="1200"/>
        </a:p>
        <a:p>
          <a:pPr marL="171450" lvl="1" indent="-171450" algn="l" defTabSz="711200">
            <a:lnSpc>
              <a:spcPct val="90000"/>
            </a:lnSpc>
            <a:spcBef>
              <a:spcPct val="0"/>
            </a:spcBef>
            <a:spcAft>
              <a:spcPct val="15000"/>
            </a:spcAft>
            <a:buChar char="•"/>
          </a:pPr>
          <a:r>
            <a:rPr lang="en-US" sz="1600" kern="1200"/>
            <a:t>Pediatric Neurology</a:t>
          </a:r>
          <a:endParaRPr lang="en-CA" sz="1600" kern="1200"/>
        </a:p>
        <a:p>
          <a:pPr marL="171450" lvl="1" indent="-171450" algn="l" defTabSz="711200">
            <a:lnSpc>
              <a:spcPct val="90000"/>
            </a:lnSpc>
            <a:spcBef>
              <a:spcPct val="0"/>
            </a:spcBef>
            <a:spcAft>
              <a:spcPct val="15000"/>
            </a:spcAft>
            <a:buChar char="•"/>
          </a:pPr>
          <a:r>
            <a:rPr lang="en-US" sz="1600" kern="1200"/>
            <a:t>Addictions</a:t>
          </a:r>
          <a:endParaRPr lang="en-CA" sz="1600" kern="1200"/>
        </a:p>
        <a:p>
          <a:pPr marL="171450" lvl="1" indent="-171450" algn="l" defTabSz="711200">
            <a:lnSpc>
              <a:spcPct val="90000"/>
            </a:lnSpc>
            <a:spcBef>
              <a:spcPct val="0"/>
            </a:spcBef>
            <a:spcAft>
              <a:spcPct val="15000"/>
            </a:spcAft>
            <a:buChar char="•"/>
          </a:pPr>
          <a:r>
            <a:rPr lang="en-US" sz="1600" kern="1200"/>
            <a:t>ER Psychiatry</a:t>
          </a:r>
          <a:endParaRPr lang="en-CA" sz="1600" kern="1200"/>
        </a:p>
        <a:p>
          <a:pPr marL="171450" lvl="1" indent="-171450" algn="l" defTabSz="711200">
            <a:lnSpc>
              <a:spcPct val="90000"/>
            </a:lnSpc>
            <a:spcBef>
              <a:spcPct val="0"/>
            </a:spcBef>
            <a:spcAft>
              <a:spcPct val="15000"/>
            </a:spcAft>
            <a:buChar char="•"/>
          </a:pPr>
          <a:r>
            <a:rPr lang="en-US" sz="1600" kern="1200"/>
            <a:t>Palliative</a:t>
          </a:r>
          <a:endParaRPr lang="en-CA" sz="1600" kern="1200"/>
        </a:p>
        <a:p>
          <a:pPr marL="171450" lvl="1" indent="-171450" algn="l" defTabSz="711200">
            <a:lnSpc>
              <a:spcPct val="90000"/>
            </a:lnSpc>
            <a:spcBef>
              <a:spcPct val="0"/>
            </a:spcBef>
            <a:spcAft>
              <a:spcPct val="15000"/>
            </a:spcAft>
            <a:buChar char="•"/>
          </a:pPr>
          <a:r>
            <a:rPr lang="en-US" sz="1600" kern="1200"/>
            <a:t>Adolescent Medicine</a:t>
          </a:r>
          <a:endParaRPr lang="en-CA" sz="1600" kern="1200"/>
        </a:p>
      </dsp:txBody>
      <dsp:txXfrm rot="10800000">
        <a:off x="1635204" y="371482"/>
        <a:ext cx="2737333" cy="3269451"/>
      </dsp:txXfrm>
    </dsp:sp>
    <dsp:sp modelId="{6A2C59CE-C65F-AA4B-8BE3-0C9DBDCFC6FC}">
      <dsp:nvSpPr>
        <dsp:cNvPr id="0" name=""/>
        <dsp:cNvSpPr/>
      </dsp:nvSpPr>
      <dsp:spPr>
        <a:xfrm>
          <a:off x="272613" y="1228145"/>
          <a:ext cx="1556125" cy="155612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7000" r="-27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3D3FF7-5466-2346-8A9D-91BF4DD39829}">
      <dsp:nvSpPr>
        <dsp:cNvPr id="0" name=""/>
        <dsp:cNvSpPr/>
      </dsp:nvSpPr>
      <dsp:spPr>
        <a:xfrm>
          <a:off x="0" y="2548"/>
          <a:ext cx="4645152"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76EDE9-5071-7040-864A-435AAE6E9B76}">
      <dsp:nvSpPr>
        <dsp:cNvPr id="0" name=""/>
        <dsp:cNvSpPr/>
      </dsp:nvSpPr>
      <dsp:spPr>
        <a:xfrm>
          <a:off x="0" y="2548"/>
          <a:ext cx="4645152" cy="5594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6 Observations of Achievement</a:t>
          </a:r>
          <a:endParaRPr lang="en-CA" sz="2400" kern="1200" dirty="0"/>
        </a:p>
      </dsp:txBody>
      <dsp:txXfrm>
        <a:off x="0" y="2548"/>
        <a:ext cx="4645152" cy="559425"/>
      </dsp:txXfrm>
    </dsp:sp>
    <dsp:sp modelId="{572BD668-4873-2B4B-BA2D-BDD6DF539379}">
      <dsp:nvSpPr>
        <dsp:cNvPr id="0" name=""/>
        <dsp:cNvSpPr/>
      </dsp:nvSpPr>
      <dsp:spPr>
        <a:xfrm>
          <a:off x="0" y="561973"/>
          <a:ext cx="4645152" cy="0"/>
        </a:xfrm>
        <a:prstGeom prst="line">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CDF59BB-9B72-E24D-B144-72C1EC9B955A}">
      <dsp:nvSpPr>
        <dsp:cNvPr id="0" name=""/>
        <dsp:cNvSpPr/>
      </dsp:nvSpPr>
      <dsp:spPr>
        <a:xfrm>
          <a:off x="0" y="561973"/>
          <a:ext cx="929030" cy="21263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At least:</a:t>
          </a:r>
          <a:endParaRPr lang="en-CA" sz="2400" kern="1200"/>
        </a:p>
      </dsp:txBody>
      <dsp:txXfrm>
        <a:off x="0" y="561973"/>
        <a:ext cx="929030" cy="2126365"/>
      </dsp:txXfrm>
    </dsp:sp>
    <dsp:sp modelId="{7394D646-D0AA-594A-9754-C9A8724F51A1}">
      <dsp:nvSpPr>
        <dsp:cNvPr id="0" name=""/>
        <dsp:cNvSpPr/>
      </dsp:nvSpPr>
      <dsp:spPr>
        <a:xfrm>
          <a:off x="998707" y="578715"/>
          <a:ext cx="3646444" cy="334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baseline="0" dirty="0"/>
            <a:t>1 Emergency Setting</a:t>
          </a:r>
          <a:endParaRPr lang="en-CA" sz="1600" kern="1200" dirty="0"/>
        </a:p>
      </dsp:txBody>
      <dsp:txXfrm>
        <a:off x="998707" y="578715"/>
        <a:ext cx="3646444" cy="334840"/>
      </dsp:txXfrm>
    </dsp:sp>
    <dsp:sp modelId="{880189BD-EEC1-B44F-ACCD-60D980CF5B28}">
      <dsp:nvSpPr>
        <dsp:cNvPr id="0" name=""/>
        <dsp:cNvSpPr/>
      </dsp:nvSpPr>
      <dsp:spPr>
        <a:xfrm>
          <a:off x="929030" y="913555"/>
          <a:ext cx="3716121" cy="0"/>
        </a:xfrm>
        <a:prstGeom prst="line">
          <a:avLst/>
        </a:prstGeom>
        <a:solidFill>
          <a:schemeClr val="accent2">
            <a:hueOff val="0"/>
            <a:satOff val="0"/>
            <a:lumOff val="0"/>
            <a:alphaOff val="0"/>
          </a:schemeClr>
        </a:solidFill>
        <a:ln w="1587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C21F7E4-9148-A844-BF92-61B96B906823}">
      <dsp:nvSpPr>
        <dsp:cNvPr id="0" name=""/>
        <dsp:cNvSpPr/>
      </dsp:nvSpPr>
      <dsp:spPr>
        <a:xfrm>
          <a:off x="998707" y="930297"/>
          <a:ext cx="3646444" cy="334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baseline="0" dirty="0"/>
            <a:t>2 Inpatient Settings</a:t>
          </a:r>
          <a:endParaRPr lang="en-CA" sz="1600" kern="1200" dirty="0"/>
        </a:p>
      </dsp:txBody>
      <dsp:txXfrm>
        <a:off x="998707" y="930297"/>
        <a:ext cx="3646444" cy="334840"/>
      </dsp:txXfrm>
    </dsp:sp>
    <dsp:sp modelId="{E8BA53DF-1834-0C4D-88E2-1F93CEC18306}">
      <dsp:nvSpPr>
        <dsp:cNvPr id="0" name=""/>
        <dsp:cNvSpPr/>
      </dsp:nvSpPr>
      <dsp:spPr>
        <a:xfrm>
          <a:off x="929030" y="1265138"/>
          <a:ext cx="3716121" cy="0"/>
        </a:xfrm>
        <a:prstGeom prst="line">
          <a:avLst/>
        </a:prstGeom>
        <a:solidFill>
          <a:schemeClr val="accent2">
            <a:hueOff val="0"/>
            <a:satOff val="0"/>
            <a:lumOff val="0"/>
            <a:alphaOff val="0"/>
          </a:schemeClr>
        </a:solidFill>
        <a:ln w="1587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5BD6267-809C-6842-B1BF-6D14E31D1046}">
      <dsp:nvSpPr>
        <dsp:cNvPr id="0" name=""/>
        <dsp:cNvSpPr/>
      </dsp:nvSpPr>
      <dsp:spPr>
        <a:xfrm>
          <a:off x="998707" y="1281880"/>
          <a:ext cx="3646444" cy="334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baseline="0" dirty="0"/>
            <a:t>2 Outpatient Settings</a:t>
          </a:r>
          <a:endParaRPr lang="en-CA" sz="1600" kern="1200" dirty="0"/>
        </a:p>
      </dsp:txBody>
      <dsp:txXfrm>
        <a:off x="998707" y="1281880"/>
        <a:ext cx="3646444" cy="334840"/>
      </dsp:txXfrm>
    </dsp:sp>
    <dsp:sp modelId="{ECA23C9D-4137-7D45-AE33-35C84EBA8261}">
      <dsp:nvSpPr>
        <dsp:cNvPr id="0" name=""/>
        <dsp:cNvSpPr/>
      </dsp:nvSpPr>
      <dsp:spPr>
        <a:xfrm>
          <a:off x="929030" y="1616720"/>
          <a:ext cx="3716121" cy="0"/>
        </a:xfrm>
        <a:prstGeom prst="line">
          <a:avLst/>
        </a:prstGeom>
        <a:solidFill>
          <a:schemeClr val="accent2">
            <a:hueOff val="0"/>
            <a:satOff val="0"/>
            <a:lumOff val="0"/>
            <a:alphaOff val="0"/>
          </a:schemeClr>
        </a:solidFill>
        <a:ln w="1587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040F5A5-8546-484D-ACAF-A79080EC14E1}">
      <dsp:nvSpPr>
        <dsp:cNvPr id="0" name=""/>
        <dsp:cNvSpPr/>
      </dsp:nvSpPr>
      <dsp:spPr>
        <a:xfrm>
          <a:off x="998707" y="1633462"/>
          <a:ext cx="3646444" cy="334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baseline="0" dirty="0"/>
            <a:t>3 Different Case Types</a:t>
          </a:r>
          <a:endParaRPr lang="en-CA" sz="1600" kern="1200" dirty="0"/>
        </a:p>
      </dsp:txBody>
      <dsp:txXfrm>
        <a:off x="998707" y="1633462"/>
        <a:ext cx="3646444" cy="334840"/>
      </dsp:txXfrm>
    </dsp:sp>
    <dsp:sp modelId="{E93572D6-D7D0-7F46-AD2A-A8EA872A16F9}">
      <dsp:nvSpPr>
        <dsp:cNvPr id="0" name=""/>
        <dsp:cNvSpPr/>
      </dsp:nvSpPr>
      <dsp:spPr>
        <a:xfrm>
          <a:off x="929030" y="1968302"/>
          <a:ext cx="3716121" cy="0"/>
        </a:xfrm>
        <a:prstGeom prst="line">
          <a:avLst/>
        </a:prstGeom>
        <a:solidFill>
          <a:schemeClr val="accent2">
            <a:hueOff val="0"/>
            <a:satOff val="0"/>
            <a:lumOff val="0"/>
            <a:alphaOff val="0"/>
          </a:schemeClr>
        </a:solidFill>
        <a:ln w="1587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81D0E15-0CCD-2B49-8DF2-A94267532907}">
      <dsp:nvSpPr>
        <dsp:cNvPr id="0" name=""/>
        <dsp:cNvSpPr/>
      </dsp:nvSpPr>
      <dsp:spPr>
        <a:xfrm>
          <a:off x="998707" y="1985044"/>
          <a:ext cx="3646444" cy="334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baseline="0" dirty="0"/>
            <a:t>2 by Psychiatrist Observer</a:t>
          </a:r>
          <a:endParaRPr lang="en-CA" sz="1600" kern="1200" dirty="0"/>
        </a:p>
      </dsp:txBody>
      <dsp:txXfrm>
        <a:off x="998707" y="1985044"/>
        <a:ext cx="3646444" cy="334840"/>
      </dsp:txXfrm>
    </dsp:sp>
    <dsp:sp modelId="{4652534C-6F7D-4148-A8F1-288DD40BBE0D}">
      <dsp:nvSpPr>
        <dsp:cNvPr id="0" name=""/>
        <dsp:cNvSpPr/>
      </dsp:nvSpPr>
      <dsp:spPr>
        <a:xfrm>
          <a:off x="929030" y="2319884"/>
          <a:ext cx="3716121" cy="0"/>
        </a:xfrm>
        <a:prstGeom prst="line">
          <a:avLst/>
        </a:prstGeom>
        <a:solidFill>
          <a:schemeClr val="accent2">
            <a:hueOff val="0"/>
            <a:satOff val="0"/>
            <a:lumOff val="0"/>
            <a:alphaOff val="0"/>
          </a:schemeClr>
        </a:solidFill>
        <a:ln w="1587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70DD9B-BD7B-E247-A6DD-8CD1787440C5}">
      <dsp:nvSpPr>
        <dsp:cNvPr id="0" name=""/>
        <dsp:cNvSpPr/>
      </dsp:nvSpPr>
      <dsp:spPr>
        <a:xfrm>
          <a:off x="998707" y="2336626"/>
          <a:ext cx="3646444" cy="334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baseline="0" dirty="0"/>
            <a:t>3 Different Observers</a:t>
          </a:r>
          <a:endParaRPr lang="en-CA" sz="1600" kern="1200" dirty="0"/>
        </a:p>
      </dsp:txBody>
      <dsp:txXfrm>
        <a:off x="998707" y="2336626"/>
        <a:ext cx="3646444" cy="334840"/>
      </dsp:txXfrm>
    </dsp:sp>
    <dsp:sp modelId="{5328BA18-AE59-FF45-9B64-6A911628517D}">
      <dsp:nvSpPr>
        <dsp:cNvPr id="0" name=""/>
        <dsp:cNvSpPr/>
      </dsp:nvSpPr>
      <dsp:spPr>
        <a:xfrm>
          <a:off x="929030" y="2671466"/>
          <a:ext cx="3716121" cy="0"/>
        </a:xfrm>
        <a:prstGeom prst="line">
          <a:avLst/>
        </a:prstGeom>
        <a:solidFill>
          <a:schemeClr val="accent2">
            <a:hueOff val="0"/>
            <a:satOff val="0"/>
            <a:lumOff val="0"/>
            <a:alphaOff val="0"/>
          </a:schemeClr>
        </a:solidFill>
        <a:ln w="1587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9D5A97A-1A5E-0A40-A91E-886DA908B706}">
      <dsp:nvSpPr>
        <dsp:cNvPr id="0" name=""/>
        <dsp:cNvSpPr/>
      </dsp:nvSpPr>
      <dsp:spPr>
        <a:xfrm>
          <a:off x="0" y="2688338"/>
          <a:ext cx="4645152" cy="0"/>
        </a:xfrm>
        <a:prstGeom prst="line">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0CE83C-2B0C-1845-9D1A-6A0F34813715}">
      <dsp:nvSpPr>
        <dsp:cNvPr id="0" name=""/>
        <dsp:cNvSpPr/>
      </dsp:nvSpPr>
      <dsp:spPr>
        <a:xfrm>
          <a:off x="0" y="2688338"/>
          <a:ext cx="929030" cy="21263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At most:</a:t>
          </a:r>
          <a:endParaRPr lang="en-CA" sz="2400" kern="1200"/>
        </a:p>
      </dsp:txBody>
      <dsp:txXfrm>
        <a:off x="0" y="2688338"/>
        <a:ext cx="929030" cy="2126365"/>
      </dsp:txXfrm>
    </dsp:sp>
    <dsp:sp modelId="{B20230AA-DA6F-1D42-A12D-FA0337A7F9DC}">
      <dsp:nvSpPr>
        <dsp:cNvPr id="0" name=""/>
        <dsp:cNvSpPr/>
      </dsp:nvSpPr>
      <dsp:spPr>
        <a:xfrm>
          <a:off x="998707" y="2752711"/>
          <a:ext cx="3646444" cy="645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baseline="0" dirty="0"/>
            <a:t>2 Child/Adolescent Patients</a:t>
          </a:r>
          <a:endParaRPr lang="en-CA" sz="1600" kern="1200" dirty="0"/>
        </a:p>
      </dsp:txBody>
      <dsp:txXfrm>
        <a:off x="998707" y="2752711"/>
        <a:ext cx="3646444" cy="645410"/>
      </dsp:txXfrm>
    </dsp:sp>
    <dsp:sp modelId="{7AAD7505-42D2-8243-A1AB-ABEF3B45A554}">
      <dsp:nvSpPr>
        <dsp:cNvPr id="0" name=""/>
        <dsp:cNvSpPr/>
      </dsp:nvSpPr>
      <dsp:spPr>
        <a:xfrm>
          <a:off x="929030" y="3263002"/>
          <a:ext cx="3716121" cy="0"/>
        </a:xfrm>
        <a:prstGeom prst="line">
          <a:avLst/>
        </a:prstGeom>
        <a:solidFill>
          <a:schemeClr val="accent2">
            <a:hueOff val="0"/>
            <a:satOff val="0"/>
            <a:lumOff val="0"/>
            <a:alphaOff val="0"/>
          </a:schemeClr>
        </a:solidFill>
        <a:ln w="1587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379696B-7DBF-134B-8DCD-0007B9E1F2E7}">
      <dsp:nvSpPr>
        <dsp:cNvPr id="0" name=""/>
        <dsp:cNvSpPr/>
      </dsp:nvSpPr>
      <dsp:spPr>
        <a:xfrm>
          <a:off x="998707" y="3338165"/>
          <a:ext cx="3646444" cy="1287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baseline="0" dirty="0"/>
            <a:t>2 Older Adult patients</a:t>
          </a:r>
          <a:endParaRPr lang="en-CA" sz="1600" kern="1200" dirty="0"/>
        </a:p>
      </dsp:txBody>
      <dsp:txXfrm>
        <a:off x="998707" y="3338165"/>
        <a:ext cx="3646444" cy="1287447"/>
      </dsp:txXfrm>
    </dsp:sp>
    <dsp:sp modelId="{D9CEB5A4-0C1E-BF41-822B-2CA2C9B648D0}">
      <dsp:nvSpPr>
        <dsp:cNvPr id="0" name=""/>
        <dsp:cNvSpPr/>
      </dsp:nvSpPr>
      <dsp:spPr>
        <a:xfrm>
          <a:off x="929030" y="3795215"/>
          <a:ext cx="3716121" cy="0"/>
        </a:xfrm>
        <a:prstGeom prst="line">
          <a:avLst/>
        </a:prstGeom>
        <a:solidFill>
          <a:schemeClr val="accent2">
            <a:hueOff val="0"/>
            <a:satOff val="0"/>
            <a:lumOff val="0"/>
            <a:alphaOff val="0"/>
          </a:schemeClr>
        </a:solidFill>
        <a:ln w="1587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0A055C-86F6-4D4C-869E-5A7AAF896876}">
      <dsp:nvSpPr>
        <dsp:cNvPr id="0" name=""/>
        <dsp:cNvSpPr/>
      </dsp:nvSpPr>
      <dsp:spPr>
        <a:xfrm>
          <a:off x="-163612" y="0"/>
          <a:ext cx="4012417" cy="4012417"/>
        </a:xfrm>
        <a:prstGeom prst="triangl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D1BFE1F-425E-A646-B802-0EF7D911EE43}">
      <dsp:nvSpPr>
        <dsp:cNvPr id="0" name=""/>
        <dsp:cNvSpPr/>
      </dsp:nvSpPr>
      <dsp:spPr>
        <a:xfrm>
          <a:off x="1397468" y="401633"/>
          <a:ext cx="3440306" cy="2852577"/>
        </a:xfrm>
        <a:prstGeom prst="round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baseline="0"/>
            <a:t>HIGH YIELD ROTATIONS</a:t>
          </a:r>
          <a:endParaRPr lang="en-CA" sz="2300" kern="1200"/>
        </a:p>
        <a:p>
          <a:pPr marL="171450" lvl="1" indent="-171450" algn="l" defTabSz="800100">
            <a:lnSpc>
              <a:spcPct val="90000"/>
            </a:lnSpc>
            <a:spcBef>
              <a:spcPct val="0"/>
            </a:spcBef>
            <a:spcAft>
              <a:spcPct val="15000"/>
            </a:spcAft>
            <a:buChar char="•"/>
          </a:pPr>
          <a:r>
            <a:rPr lang="en-CA" sz="1800" kern="1200" dirty="0"/>
            <a:t>Addictions</a:t>
          </a:r>
        </a:p>
        <a:p>
          <a:pPr marL="171450" lvl="1" indent="-171450" algn="l" defTabSz="800100">
            <a:lnSpc>
              <a:spcPct val="90000"/>
            </a:lnSpc>
            <a:spcBef>
              <a:spcPct val="0"/>
            </a:spcBef>
            <a:spcAft>
              <a:spcPct val="15000"/>
            </a:spcAft>
            <a:buChar char="•"/>
          </a:pPr>
          <a:r>
            <a:rPr lang="en-US" sz="1800" kern="1200" dirty="0"/>
            <a:t>Emergency Psychiatry</a:t>
          </a:r>
          <a:endParaRPr lang="en-CA" sz="1800" kern="1200" dirty="0"/>
        </a:p>
        <a:p>
          <a:pPr marL="171450" lvl="1" indent="-171450" algn="l" defTabSz="800100">
            <a:lnSpc>
              <a:spcPct val="90000"/>
            </a:lnSpc>
            <a:spcBef>
              <a:spcPct val="0"/>
            </a:spcBef>
            <a:spcAft>
              <a:spcPct val="15000"/>
            </a:spcAft>
            <a:buChar char="•"/>
          </a:pPr>
          <a:r>
            <a:rPr lang="en-US" sz="1800" kern="1200" dirty="0"/>
            <a:t>Elective</a:t>
          </a:r>
          <a:endParaRPr lang="en-CA" sz="1800" kern="1200" dirty="0"/>
        </a:p>
        <a:p>
          <a:pPr marL="171450" lvl="1" indent="-171450" algn="l" defTabSz="800100">
            <a:lnSpc>
              <a:spcPct val="90000"/>
            </a:lnSpc>
            <a:spcBef>
              <a:spcPct val="0"/>
            </a:spcBef>
            <a:spcAft>
              <a:spcPct val="15000"/>
            </a:spcAft>
            <a:buChar char="•"/>
          </a:pPr>
          <a:endParaRPr lang="en-CA" sz="1800" kern="1200" dirty="0"/>
        </a:p>
        <a:p>
          <a:pPr marL="171450" lvl="1" indent="-171450" algn="l" defTabSz="800100">
            <a:lnSpc>
              <a:spcPct val="90000"/>
            </a:lnSpc>
            <a:spcBef>
              <a:spcPct val="0"/>
            </a:spcBef>
            <a:spcAft>
              <a:spcPct val="15000"/>
            </a:spcAft>
            <a:buChar char="•"/>
          </a:pPr>
          <a:r>
            <a:rPr lang="en-US" sz="1800" kern="1200" dirty="0"/>
            <a:t>Pgy2 General Inpatients</a:t>
          </a:r>
          <a:endParaRPr lang="en-CA" sz="1800" kern="1200" dirty="0"/>
        </a:p>
        <a:p>
          <a:pPr marL="171450" lvl="1" indent="-171450" algn="l" defTabSz="800100">
            <a:lnSpc>
              <a:spcPct val="90000"/>
            </a:lnSpc>
            <a:spcBef>
              <a:spcPct val="0"/>
            </a:spcBef>
            <a:spcAft>
              <a:spcPct val="15000"/>
            </a:spcAft>
            <a:buChar char="•"/>
          </a:pPr>
          <a:r>
            <a:rPr lang="en-US" sz="1800" kern="1200"/>
            <a:t>Pgy2 General Outpatients</a:t>
          </a:r>
          <a:endParaRPr lang="en-CA" sz="1800" kern="1200"/>
        </a:p>
      </dsp:txBody>
      <dsp:txXfrm>
        <a:off x="1536719" y="540884"/>
        <a:ext cx="3161804" cy="257407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21ED79-DB97-784B-9476-B194996AB11A}">
      <dsp:nvSpPr>
        <dsp:cNvPr id="0" name=""/>
        <dsp:cNvSpPr/>
      </dsp:nvSpPr>
      <dsp:spPr>
        <a:xfrm>
          <a:off x="0" y="1975"/>
          <a:ext cx="4645152"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229299-D02F-6449-B9AE-960793541467}">
      <dsp:nvSpPr>
        <dsp:cNvPr id="0" name=""/>
        <dsp:cNvSpPr/>
      </dsp:nvSpPr>
      <dsp:spPr>
        <a:xfrm>
          <a:off x="0" y="1975"/>
          <a:ext cx="4645152" cy="5143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6 Observations of Achievement</a:t>
          </a:r>
          <a:endParaRPr lang="en-CA" sz="2400" kern="1200" dirty="0"/>
        </a:p>
      </dsp:txBody>
      <dsp:txXfrm>
        <a:off x="0" y="1975"/>
        <a:ext cx="4645152" cy="514346"/>
      </dsp:txXfrm>
    </dsp:sp>
    <dsp:sp modelId="{4699E672-FBBE-1C48-A07F-14FE033DD7D2}">
      <dsp:nvSpPr>
        <dsp:cNvPr id="0" name=""/>
        <dsp:cNvSpPr/>
      </dsp:nvSpPr>
      <dsp:spPr>
        <a:xfrm>
          <a:off x="0" y="516322"/>
          <a:ext cx="4645152" cy="0"/>
        </a:xfrm>
        <a:prstGeom prst="line">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D87206-53B3-8045-A3F0-C8C22CC66663}">
      <dsp:nvSpPr>
        <dsp:cNvPr id="0" name=""/>
        <dsp:cNvSpPr/>
      </dsp:nvSpPr>
      <dsp:spPr>
        <a:xfrm>
          <a:off x="0" y="516322"/>
          <a:ext cx="929030" cy="21979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At least:</a:t>
          </a:r>
          <a:endParaRPr lang="en-CA" sz="2400" kern="1200"/>
        </a:p>
      </dsp:txBody>
      <dsp:txXfrm>
        <a:off x="0" y="516322"/>
        <a:ext cx="929030" cy="2197967"/>
      </dsp:txXfrm>
    </dsp:sp>
    <dsp:sp modelId="{D5614087-66CF-9845-9FF1-2E13975DE5A8}">
      <dsp:nvSpPr>
        <dsp:cNvPr id="0" name=""/>
        <dsp:cNvSpPr/>
      </dsp:nvSpPr>
      <dsp:spPr>
        <a:xfrm>
          <a:off x="998707" y="531159"/>
          <a:ext cx="3646444" cy="2967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baseline="0" dirty="0"/>
            <a:t>1 Mood Disorder</a:t>
          </a:r>
          <a:endParaRPr lang="en-CA" sz="1400" kern="1200" dirty="0"/>
        </a:p>
      </dsp:txBody>
      <dsp:txXfrm>
        <a:off x="998707" y="531159"/>
        <a:ext cx="3646444" cy="296747"/>
      </dsp:txXfrm>
    </dsp:sp>
    <dsp:sp modelId="{35365181-E6EC-384F-997C-73497F5A1370}">
      <dsp:nvSpPr>
        <dsp:cNvPr id="0" name=""/>
        <dsp:cNvSpPr/>
      </dsp:nvSpPr>
      <dsp:spPr>
        <a:xfrm>
          <a:off x="929030" y="827906"/>
          <a:ext cx="3716121" cy="0"/>
        </a:xfrm>
        <a:prstGeom prst="line">
          <a:avLst/>
        </a:prstGeom>
        <a:solidFill>
          <a:schemeClr val="accent2">
            <a:hueOff val="0"/>
            <a:satOff val="0"/>
            <a:lumOff val="0"/>
            <a:alphaOff val="0"/>
          </a:schemeClr>
        </a:solidFill>
        <a:ln w="1587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B0B3A5E-2435-9D4D-ACB2-FA7D653DE1F2}">
      <dsp:nvSpPr>
        <dsp:cNvPr id="0" name=""/>
        <dsp:cNvSpPr/>
      </dsp:nvSpPr>
      <dsp:spPr>
        <a:xfrm>
          <a:off x="998707" y="842744"/>
          <a:ext cx="3646444" cy="2967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baseline="0" dirty="0"/>
            <a:t>1 Psychotic Disorder</a:t>
          </a:r>
          <a:endParaRPr lang="en-CA" sz="1400" kern="1200" dirty="0"/>
        </a:p>
      </dsp:txBody>
      <dsp:txXfrm>
        <a:off x="998707" y="842744"/>
        <a:ext cx="3646444" cy="296747"/>
      </dsp:txXfrm>
    </dsp:sp>
    <dsp:sp modelId="{E2D914ED-CA2C-8E4A-9D1C-892BB19607B0}">
      <dsp:nvSpPr>
        <dsp:cNvPr id="0" name=""/>
        <dsp:cNvSpPr/>
      </dsp:nvSpPr>
      <dsp:spPr>
        <a:xfrm>
          <a:off x="929030" y="1139491"/>
          <a:ext cx="3716121" cy="0"/>
        </a:xfrm>
        <a:prstGeom prst="line">
          <a:avLst/>
        </a:prstGeom>
        <a:solidFill>
          <a:schemeClr val="accent2">
            <a:hueOff val="0"/>
            <a:satOff val="0"/>
            <a:lumOff val="0"/>
            <a:alphaOff val="0"/>
          </a:schemeClr>
        </a:solidFill>
        <a:ln w="1587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A2E8398-127C-E64F-8DB6-76439D7C4F0D}">
      <dsp:nvSpPr>
        <dsp:cNvPr id="0" name=""/>
        <dsp:cNvSpPr/>
      </dsp:nvSpPr>
      <dsp:spPr>
        <a:xfrm>
          <a:off x="998707" y="1154328"/>
          <a:ext cx="3646444" cy="2967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baseline="0" dirty="0"/>
            <a:t>1 Personality Disorder</a:t>
          </a:r>
          <a:endParaRPr lang="en-CA" sz="1400" kern="1200" dirty="0"/>
        </a:p>
      </dsp:txBody>
      <dsp:txXfrm>
        <a:off x="998707" y="1154328"/>
        <a:ext cx="3646444" cy="296747"/>
      </dsp:txXfrm>
    </dsp:sp>
    <dsp:sp modelId="{C4034A19-0BC2-054B-BF03-D60B62917EFC}">
      <dsp:nvSpPr>
        <dsp:cNvPr id="0" name=""/>
        <dsp:cNvSpPr/>
      </dsp:nvSpPr>
      <dsp:spPr>
        <a:xfrm>
          <a:off x="929030" y="1451075"/>
          <a:ext cx="3716121" cy="0"/>
        </a:xfrm>
        <a:prstGeom prst="line">
          <a:avLst/>
        </a:prstGeom>
        <a:solidFill>
          <a:schemeClr val="accent2">
            <a:hueOff val="0"/>
            <a:satOff val="0"/>
            <a:lumOff val="0"/>
            <a:alphaOff val="0"/>
          </a:schemeClr>
        </a:solidFill>
        <a:ln w="1587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48D4961-D148-3C46-9D20-0D7DEA912073}">
      <dsp:nvSpPr>
        <dsp:cNvPr id="0" name=""/>
        <dsp:cNvSpPr/>
      </dsp:nvSpPr>
      <dsp:spPr>
        <a:xfrm>
          <a:off x="998707" y="1465913"/>
          <a:ext cx="3646444" cy="2967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baseline="0" dirty="0"/>
            <a:t>1 Substance Use Disorder</a:t>
          </a:r>
          <a:endParaRPr lang="en-CA" sz="1400" kern="1200" dirty="0"/>
        </a:p>
      </dsp:txBody>
      <dsp:txXfrm>
        <a:off x="998707" y="1465913"/>
        <a:ext cx="3646444" cy="296747"/>
      </dsp:txXfrm>
    </dsp:sp>
    <dsp:sp modelId="{DF35376D-1B14-6E4E-8714-B9DBEA2D1010}">
      <dsp:nvSpPr>
        <dsp:cNvPr id="0" name=""/>
        <dsp:cNvSpPr/>
      </dsp:nvSpPr>
      <dsp:spPr>
        <a:xfrm>
          <a:off x="929030" y="1762660"/>
          <a:ext cx="3716121" cy="0"/>
        </a:xfrm>
        <a:prstGeom prst="line">
          <a:avLst/>
        </a:prstGeom>
        <a:solidFill>
          <a:schemeClr val="accent2">
            <a:hueOff val="0"/>
            <a:satOff val="0"/>
            <a:lumOff val="0"/>
            <a:alphaOff val="0"/>
          </a:schemeClr>
        </a:solidFill>
        <a:ln w="1587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DB95DE6-BDBC-A44D-B1B8-77CC4782C913}">
      <dsp:nvSpPr>
        <dsp:cNvPr id="0" name=""/>
        <dsp:cNvSpPr/>
      </dsp:nvSpPr>
      <dsp:spPr>
        <a:xfrm>
          <a:off x="998707" y="1777497"/>
          <a:ext cx="3646444" cy="2967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baseline="0" dirty="0"/>
            <a:t>1 Anxiety or Trauma or OCD</a:t>
          </a:r>
          <a:endParaRPr lang="en-CA" sz="1400" kern="1200" dirty="0"/>
        </a:p>
      </dsp:txBody>
      <dsp:txXfrm>
        <a:off x="998707" y="1777497"/>
        <a:ext cx="3646444" cy="296747"/>
      </dsp:txXfrm>
    </dsp:sp>
    <dsp:sp modelId="{C770081C-DD9F-B64D-9EC0-7CC3122AE7B5}">
      <dsp:nvSpPr>
        <dsp:cNvPr id="0" name=""/>
        <dsp:cNvSpPr/>
      </dsp:nvSpPr>
      <dsp:spPr>
        <a:xfrm>
          <a:off x="929030" y="2074244"/>
          <a:ext cx="3716121" cy="0"/>
        </a:xfrm>
        <a:prstGeom prst="line">
          <a:avLst/>
        </a:prstGeom>
        <a:solidFill>
          <a:schemeClr val="accent2">
            <a:hueOff val="0"/>
            <a:satOff val="0"/>
            <a:lumOff val="0"/>
            <a:alphaOff val="0"/>
          </a:schemeClr>
        </a:solidFill>
        <a:ln w="1587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F633856-5917-5E4D-A34F-0DC05E642F5E}">
      <dsp:nvSpPr>
        <dsp:cNvPr id="0" name=""/>
        <dsp:cNvSpPr/>
      </dsp:nvSpPr>
      <dsp:spPr>
        <a:xfrm>
          <a:off x="998707" y="2089082"/>
          <a:ext cx="3646444" cy="2967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baseline="0" dirty="0"/>
            <a:t>3 Different Observers</a:t>
          </a:r>
          <a:endParaRPr lang="en-CA" sz="1400" kern="1200" dirty="0"/>
        </a:p>
      </dsp:txBody>
      <dsp:txXfrm>
        <a:off x="998707" y="2089082"/>
        <a:ext cx="3646444" cy="296747"/>
      </dsp:txXfrm>
    </dsp:sp>
    <dsp:sp modelId="{9D494124-E087-6A4D-8EDC-A155B0119E4F}">
      <dsp:nvSpPr>
        <dsp:cNvPr id="0" name=""/>
        <dsp:cNvSpPr/>
      </dsp:nvSpPr>
      <dsp:spPr>
        <a:xfrm>
          <a:off x="929030" y="2385829"/>
          <a:ext cx="3716121" cy="0"/>
        </a:xfrm>
        <a:prstGeom prst="line">
          <a:avLst/>
        </a:prstGeom>
        <a:solidFill>
          <a:schemeClr val="accent2">
            <a:hueOff val="0"/>
            <a:satOff val="0"/>
            <a:lumOff val="0"/>
            <a:alphaOff val="0"/>
          </a:schemeClr>
        </a:solidFill>
        <a:ln w="1587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04EC3DF-FBBA-FC49-B6D4-3FEEBCF4856E}">
      <dsp:nvSpPr>
        <dsp:cNvPr id="0" name=""/>
        <dsp:cNvSpPr/>
      </dsp:nvSpPr>
      <dsp:spPr>
        <a:xfrm>
          <a:off x="998707" y="2400666"/>
          <a:ext cx="3646444" cy="2967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baseline="0" dirty="0"/>
            <a:t>2 by Psychiatrist Observers</a:t>
          </a:r>
          <a:endParaRPr lang="en-CA" sz="1400" kern="1200" dirty="0"/>
        </a:p>
      </dsp:txBody>
      <dsp:txXfrm>
        <a:off x="998707" y="2400666"/>
        <a:ext cx="3646444" cy="296747"/>
      </dsp:txXfrm>
    </dsp:sp>
    <dsp:sp modelId="{965AEABA-9321-CB4E-96E5-1B6EFEE45BF6}">
      <dsp:nvSpPr>
        <dsp:cNvPr id="0" name=""/>
        <dsp:cNvSpPr/>
      </dsp:nvSpPr>
      <dsp:spPr>
        <a:xfrm>
          <a:off x="929030" y="2697413"/>
          <a:ext cx="3716121" cy="0"/>
        </a:xfrm>
        <a:prstGeom prst="line">
          <a:avLst/>
        </a:prstGeom>
        <a:solidFill>
          <a:schemeClr val="accent2">
            <a:hueOff val="0"/>
            <a:satOff val="0"/>
            <a:lumOff val="0"/>
            <a:alphaOff val="0"/>
          </a:schemeClr>
        </a:solidFill>
        <a:ln w="1587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1E16ADC-2699-9346-801B-F6CD681B4E74}">
      <dsp:nvSpPr>
        <dsp:cNvPr id="0" name=""/>
        <dsp:cNvSpPr/>
      </dsp:nvSpPr>
      <dsp:spPr>
        <a:xfrm>
          <a:off x="0" y="2714290"/>
          <a:ext cx="4645152" cy="0"/>
        </a:xfrm>
        <a:prstGeom prst="line">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960940-7B4D-C645-A8F7-68718B7AD512}">
      <dsp:nvSpPr>
        <dsp:cNvPr id="0" name=""/>
        <dsp:cNvSpPr/>
      </dsp:nvSpPr>
      <dsp:spPr>
        <a:xfrm>
          <a:off x="0" y="2714290"/>
          <a:ext cx="929030" cy="21979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At most:</a:t>
          </a:r>
          <a:endParaRPr lang="en-CA" sz="2400" kern="1200"/>
        </a:p>
      </dsp:txBody>
      <dsp:txXfrm>
        <a:off x="0" y="2714290"/>
        <a:ext cx="929030" cy="2197967"/>
      </dsp:txXfrm>
    </dsp:sp>
    <dsp:sp modelId="{F3B348A4-29FF-0E4D-BAFC-16DE1A2FD8A0}">
      <dsp:nvSpPr>
        <dsp:cNvPr id="0" name=""/>
        <dsp:cNvSpPr/>
      </dsp:nvSpPr>
      <dsp:spPr>
        <a:xfrm>
          <a:off x="998707" y="2857145"/>
          <a:ext cx="3646444" cy="10217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baseline="0" dirty="0"/>
            <a:t>2 Child/Adolescent Patients</a:t>
          </a:r>
          <a:endParaRPr lang="en-CA" sz="1400" kern="1200" dirty="0"/>
        </a:p>
      </dsp:txBody>
      <dsp:txXfrm>
        <a:off x="998707" y="2857145"/>
        <a:ext cx="3646444" cy="1021711"/>
      </dsp:txXfrm>
    </dsp:sp>
    <dsp:sp modelId="{0DBFEBEA-F2F1-3A4F-88CD-CF668CB5DD50}">
      <dsp:nvSpPr>
        <dsp:cNvPr id="0" name=""/>
        <dsp:cNvSpPr/>
      </dsp:nvSpPr>
      <dsp:spPr>
        <a:xfrm>
          <a:off x="929030" y="3358624"/>
          <a:ext cx="3716121" cy="0"/>
        </a:xfrm>
        <a:prstGeom prst="line">
          <a:avLst/>
        </a:prstGeom>
        <a:solidFill>
          <a:schemeClr val="accent2">
            <a:hueOff val="0"/>
            <a:satOff val="0"/>
            <a:lumOff val="0"/>
            <a:alphaOff val="0"/>
          </a:schemeClr>
        </a:solidFill>
        <a:ln w="1587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08FBF1B-412F-484B-A0F2-C66C30A4CCCE}">
      <dsp:nvSpPr>
        <dsp:cNvPr id="0" name=""/>
        <dsp:cNvSpPr/>
      </dsp:nvSpPr>
      <dsp:spPr>
        <a:xfrm>
          <a:off x="998707" y="3413723"/>
          <a:ext cx="3646444" cy="10217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baseline="0" dirty="0"/>
            <a:t>2 Older Adult Patients</a:t>
          </a:r>
          <a:endParaRPr lang="en-CA" sz="1400" kern="1200" dirty="0"/>
        </a:p>
      </dsp:txBody>
      <dsp:txXfrm>
        <a:off x="998707" y="3413723"/>
        <a:ext cx="3646444" cy="1021711"/>
      </dsp:txXfrm>
    </dsp:sp>
    <dsp:sp modelId="{20D39CAC-E4AB-9B4F-A7D5-4920C31F338B}">
      <dsp:nvSpPr>
        <dsp:cNvPr id="0" name=""/>
        <dsp:cNvSpPr/>
      </dsp:nvSpPr>
      <dsp:spPr>
        <a:xfrm>
          <a:off x="929030" y="3983383"/>
          <a:ext cx="3716121" cy="0"/>
        </a:xfrm>
        <a:prstGeom prst="line">
          <a:avLst/>
        </a:prstGeom>
        <a:solidFill>
          <a:schemeClr val="accent2">
            <a:hueOff val="0"/>
            <a:satOff val="0"/>
            <a:lumOff val="0"/>
            <a:alphaOff val="0"/>
          </a:schemeClr>
        </a:solidFill>
        <a:ln w="1587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8B3698-40C8-1A4B-A361-A792775255C0}">
      <dsp:nvSpPr>
        <dsp:cNvPr id="0" name=""/>
        <dsp:cNvSpPr/>
      </dsp:nvSpPr>
      <dsp:spPr>
        <a:xfrm>
          <a:off x="0" y="612662"/>
          <a:ext cx="2787091" cy="2787091"/>
        </a:xfrm>
        <a:prstGeom prst="pie">
          <a:avLst>
            <a:gd name="adj1" fmla="val 5400000"/>
            <a:gd name="adj2" fmla="val 1620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CC50F0-21AA-DF43-8788-790E827C7644}">
      <dsp:nvSpPr>
        <dsp:cNvPr id="0" name=""/>
        <dsp:cNvSpPr/>
      </dsp:nvSpPr>
      <dsp:spPr>
        <a:xfrm>
          <a:off x="1393545" y="612662"/>
          <a:ext cx="3251606" cy="2787091"/>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baseline="0"/>
            <a:t>HIGH YIELD ROTATIONS</a:t>
          </a:r>
          <a:endParaRPr lang="en-CA" sz="2100" kern="1200"/>
        </a:p>
      </dsp:txBody>
      <dsp:txXfrm>
        <a:off x="1393545" y="612662"/>
        <a:ext cx="1625803" cy="2787091"/>
      </dsp:txXfrm>
    </dsp:sp>
    <dsp:sp modelId="{44E48315-44B3-D748-BF2D-C9CDE3EC01DD}">
      <dsp:nvSpPr>
        <dsp:cNvPr id="0" name=""/>
        <dsp:cNvSpPr/>
      </dsp:nvSpPr>
      <dsp:spPr>
        <a:xfrm>
          <a:off x="3019348" y="612662"/>
          <a:ext cx="1625803" cy="2787091"/>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en-CA" sz="1600" kern="1200" dirty="0"/>
            <a:t>Addictions</a:t>
          </a:r>
        </a:p>
        <a:p>
          <a:pPr marL="171450" lvl="1" indent="-171450" algn="l" defTabSz="711200">
            <a:lnSpc>
              <a:spcPct val="90000"/>
            </a:lnSpc>
            <a:spcBef>
              <a:spcPct val="0"/>
            </a:spcBef>
            <a:spcAft>
              <a:spcPct val="15000"/>
            </a:spcAft>
            <a:buChar char="•"/>
          </a:pPr>
          <a:r>
            <a:rPr lang="en-US" sz="1600" kern="1200" dirty="0"/>
            <a:t>Emergency Psychiatry</a:t>
          </a:r>
          <a:endParaRPr lang="en-CA" sz="1600" kern="1200" dirty="0"/>
        </a:p>
        <a:p>
          <a:pPr marL="171450" lvl="1" indent="-171450" algn="l" defTabSz="711200">
            <a:lnSpc>
              <a:spcPct val="90000"/>
            </a:lnSpc>
            <a:spcBef>
              <a:spcPct val="0"/>
            </a:spcBef>
            <a:spcAft>
              <a:spcPct val="15000"/>
            </a:spcAft>
            <a:buChar char="•"/>
          </a:pPr>
          <a:r>
            <a:rPr lang="en-US" sz="1600" kern="1200" dirty="0"/>
            <a:t>Family Medicine</a:t>
          </a:r>
          <a:endParaRPr lang="en-CA" sz="1600" kern="1200" dirty="0"/>
        </a:p>
        <a:p>
          <a:pPr marL="171450" lvl="1" indent="-171450" algn="l" defTabSz="711200">
            <a:lnSpc>
              <a:spcPct val="90000"/>
            </a:lnSpc>
            <a:spcBef>
              <a:spcPct val="0"/>
            </a:spcBef>
            <a:spcAft>
              <a:spcPct val="15000"/>
            </a:spcAft>
            <a:buChar char="•"/>
          </a:pPr>
          <a:r>
            <a:rPr lang="en-US" sz="1600" kern="1200" dirty="0"/>
            <a:t>Elective</a:t>
          </a:r>
          <a:endParaRPr lang="en-CA" sz="1600" kern="1200" dirty="0"/>
        </a:p>
        <a:p>
          <a:pPr marL="171450" lvl="1" indent="-171450" algn="l" defTabSz="711200">
            <a:lnSpc>
              <a:spcPct val="90000"/>
            </a:lnSpc>
            <a:spcBef>
              <a:spcPct val="0"/>
            </a:spcBef>
            <a:spcAft>
              <a:spcPct val="15000"/>
            </a:spcAft>
            <a:buChar char="•"/>
          </a:pPr>
          <a:endParaRPr lang="en-CA" sz="1600" kern="1200" dirty="0"/>
        </a:p>
        <a:p>
          <a:pPr marL="171450" lvl="1" indent="-171450" algn="l" defTabSz="711200">
            <a:lnSpc>
              <a:spcPct val="90000"/>
            </a:lnSpc>
            <a:spcBef>
              <a:spcPct val="0"/>
            </a:spcBef>
            <a:spcAft>
              <a:spcPct val="15000"/>
            </a:spcAft>
            <a:buChar char="•"/>
          </a:pPr>
          <a:r>
            <a:rPr lang="en-US" sz="1600" kern="1200" dirty="0"/>
            <a:t>Pgy2 General Inpatients</a:t>
          </a:r>
          <a:endParaRPr lang="en-CA" sz="1600" kern="1200" dirty="0"/>
        </a:p>
        <a:p>
          <a:pPr marL="171450" lvl="1" indent="-171450" algn="l" defTabSz="711200">
            <a:lnSpc>
              <a:spcPct val="90000"/>
            </a:lnSpc>
            <a:spcBef>
              <a:spcPct val="0"/>
            </a:spcBef>
            <a:spcAft>
              <a:spcPct val="15000"/>
            </a:spcAft>
            <a:buChar char="•"/>
          </a:pPr>
          <a:r>
            <a:rPr lang="en-US" sz="1600" kern="1200"/>
            <a:t>Pgy2 General Outpatients</a:t>
          </a:r>
          <a:endParaRPr lang="en-CA" sz="1600" kern="1200"/>
        </a:p>
      </dsp:txBody>
      <dsp:txXfrm>
        <a:off x="3019348" y="612662"/>
        <a:ext cx="1625803" cy="278709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5B8CC9-A804-0341-A4D8-541948FBF501}">
      <dsp:nvSpPr>
        <dsp:cNvPr id="0" name=""/>
        <dsp:cNvSpPr/>
      </dsp:nvSpPr>
      <dsp:spPr>
        <a:xfrm>
          <a:off x="0" y="5"/>
          <a:ext cx="4645152"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F7EE32-AA19-D14C-8539-1A859E41669C}">
      <dsp:nvSpPr>
        <dsp:cNvPr id="0" name=""/>
        <dsp:cNvSpPr/>
      </dsp:nvSpPr>
      <dsp:spPr>
        <a:xfrm>
          <a:off x="0" y="5"/>
          <a:ext cx="4645152" cy="4708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5 Observations of Achievement</a:t>
          </a:r>
          <a:endParaRPr lang="en-CA" sz="2200" kern="1200" dirty="0"/>
        </a:p>
      </dsp:txBody>
      <dsp:txXfrm>
        <a:off x="0" y="5"/>
        <a:ext cx="4645152" cy="470836"/>
      </dsp:txXfrm>
    </dsp:sp>
    <dsp:sp modelId="{500D858C-DA02-C74D-8F76-A5AE10C9466D}">
      <dsp:nvSpPr>
        <dsp:cNvPr id="0" name=""/>
        <dsp:cNvSpPr/>
      </dsp:nvSpPr>
      <dsp:spPr>
        <a:xfrm>
          <a:off x="0" y="470841"/>
          <a:ext cx="4645152" cy="0"/>
        </a:xfrm>
        <a:prstGeom prst="line">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D0558D-463B-D547-B259-E73F4B96144E}">
      <dsp:nvSpPr>
        <dsp:cNvPr id="0" name=""/>
        <dsp:cNvSpPr/>
      </dsp:nvSpPr>
      <dsp:spPr>
        <a:xfrm>
          <a:off x="0" y="470841"/>
          <a:ext cx="929030" cy="36151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At least:</a:t>
          </a:r>
          <a:endParaRPr lang="en-CA" sz="2200" kern="1200"/>
        </a:p>
      </dsp:txBody>
      <dsp:txXfrm>
        <a:off x="0" y="470841"/>
        <a:ext cx="929030" cy="3615146"/>
      </dsp:txXfrm>
    </dsp:sp>
    <dsp:sp modelId="{25DDD40C-F60E-4B4B-8BEC-04B45D4D2AA6}">
      <dsp:nvSpPr>
        <dsp:cNvPr id="0" name=""/>
        <dsp:cNvSpPr/>
      </dsp:nvSpPr>
      <dsp:spPr>
        <a:xfrm>
          <a:off x="998707" y="504910"/>
          <a:ext cx="3646444" cy="681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baseline="0" dirty="0"/>
            <a:t>1 with Non-Suicidal Self-Injury</a:t>
          </a:r>
          <a:endParaRPr lang="en-CA" sz="1900" kern="1200" dirty="0"/>
        </a:p>
      </dsp:txBody>
      <dsp:txXfrm>
        <a:off x="998707" y="504910"/>
        <a:ext cx="3646444" cy="681370"/>
      </dsp:txXfrm>
    </dsp:sp>
    <dsp:sp modelId="{480AFFAF-7CC5-F74D-AAB3-7FE96022CA99}">
      <dsp:nvSpPr>
        <dsp:cNvPr id="0" name=""/>
        <dsp:cNvSpPr/>
      </dsp:nvSpPr>
      <dsp:spPr>
        <a:xfrm>
          <a:off x="929030" y="1186280"/>
          <a:ext cx="3716121" cy="0"/>
        </a:xfrm>
        <a:prstGeom prst="line">
          <a:avLst/>
        </a:prstGeom>
        <a:solidFill>
          <a:schemeClr val="accent2">
            <a:hueOff val="0"/>
            <a:satOff val="0"/>
            <a:lumOff val="0"/>
            <a:alphaOff val="0"/>
          </a:schemeClr>
        </a:solidFill>
        <a:ln w="1587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9AF6DBF-F175-7A45-ACB5-421CF38A537A}">
      <dsp:nvSpPr>
        <dsp:cNvPr id="0" name=""/>
        <dsp:cNvSpPr/>
      </dsp:nvSpPr>
      <dsp:spPr>
        <a:xfrm>
          <a:off x="998707" y="1220349"/>
          <a:ext cx="3646444" cy="681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baseline="0" dirty="0"/>
            <a:t>1 with Active Suicidal Ideation or Behaviour</a:t>
          </a:r>
          <a:endParaRPr lang="en-CA" sz="1900" kern="1200" dirty="0"/>
        </a:p>
      </dsp:txBody>
      <dsp:txXfrm>
        <a:off x="998707" y="1220349"/>
        <a:ext cx="3646444" cy="681370"/>
      </dsp:txXfrm>
    </dsp:sp>
    <dsp:sp modelId="{256FF5FA-88A2-C946-B702-B3EAEFF891FD}">
      <dsp:nvSpPr>
        <dsp:cNvPr id="0" name=""/>
        <dsp:cNvSpPr/>
      </dsp:nvSpPr>
      <dsp:spPr>
        <a:xfrm>
          <a:off x="929030" y="1901719"/>
          <a:ext cx="3716121" cy="0"/>
        </a:xfrm>
        <a:prstGeom prst="line">
          <a:avLst/>
        </a:prstGeom>
        <a:solidFill>
          <a:schemeClr val="accent2">
            <a:hueOff val="0"/>
            <a:satOff val="0"/>
            <a:lumOff val="0"/>
            <a:alphaOff val="0"/>
          </a:schemeClr>
        </a:solidFill>
        <a:ln w="1587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207740F-6034-4B48-95F7-6E0D04C65ACE}">
      <dsp:nvSpPr>
        <dsp:cNvPr id="0" name=""/>
        <dsp:cNvSpPr/>
      </dsp:nvSpPr>
      <dsp:spPr>
        <a:xfrm>
          <a:off x="998707" y="1935787"/>
          <a:ext cx="3646444" cy="681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baseline="0" dirty="0"/>
            <a:t>1 with Active Homicidal / Violent Ideation or Behaviour</a:t>
          </a:r>
          <a:endParaRPr lang="en-CA" sz="1900" kern="1200" dirty="0"/>
        </a:p>
      </dsp:txBody>
      <dsp:txXfrm>
        <a:off x="998707" y="1935787"/>
        <a:ext cx="3646444" cy="681370"/>
      </dsp:txXfrm>
    </dsp:sp>
    <dsp:sp modelId="{B9A4F70E-9852-0641-B880-9A2199A67907}">
      <dsp:nvSpPr>
        <dsp:cNvPr id="0" name=""/>
        <dsp:cNvSpPr/>
      </dsp:nvSpPr>
      <dsp:spPr>
        <a:xfrm>
          <a:off x="929030" y="2617158"/>
          <a:ext cx="3716121" cy="0"/>
        </a:xfrm>
        <a:prstGeom prst="line">
          <a:avLst/>
        </a:prstGeom>
        <a:solidFill>
          <a:schemeClr val="accent2">
            <a:hueOff val="0"/>
            <a:satOff val="0"/>
            <a:lumOff val="0"/>
            <a:alphaOff val="0"/>
          </a:schemeClr>
        </a:solidFill>
        <a:ln w="1587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977A79A-8574-B04C-A263-0693F250BFE6}">
      <dsp:nvSpPr>
        <dsp:cNvPr id="0" name=""/>
        <dsp:cNvSpPr/>
      </dsp:nvSpPr>
      <dsp:spPr>
        <a:xfrm>
          <a:off x="998707" y="2651226"/>
          <a:ext cx="3646444" cy="681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baseline="0" dirty="0"/>
            <a:t>3 by Psychiatrist Observers</a:t>
          </a:r>
          <a:endParaRPr lang="en-CA" sz="1900" kern="1200" dirty="0"/>
        </a:p>
      </dsp:txBody>
      <dsp:txXfrm>
        <a:off x="998707" y="2651226"/>
        <a:ext cx="3646444" cy="681370"/>
      </dsp:txXfrm>
    </dsp:sp>
    <dsp:sp modelId="{D3CEAE90-5EE5-4A4C-A664-5A5D603A80A2}">
      <dsp:nvSpPr>
        <dsp:cNvPr id="0" name=""/>
        <dsp:cNvSpPr/>
      </dsp:nvSpPr>
      <dsp:spPr>
        <a:xfrm>
          <a:off x="929030" y="3332597"/>
          <a:ext cx="3716121" cy="0"/>
        </a:xfrm>
        <a:prstGeom prst="line">
          <a:avLst/>
        </a:prstGeom>
        <a:solidFill>
          <a:schemeClr val="accent2">
            <a:hueOff val="0"/>
            <a:satOff val="0"/>
            <a:lumOff val="0"/>
            <a:alphaOff val="0"/>
          </a:schemeClr>
        </a:solidFill>
        <a:ln w="1587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8135B79-B975-A641-9C73-0FC1FB8CACDD}">
      <dsp:nvSpPr>
        <dsp:cNvPr id="0" name=""/>
        <dsp:cNvSpPr/>
      </dsp:nvSpPr>
      <dsp:spPr>
        <a:xfrm>
          <a:off x="998707" y="3366665"/>
          <a:ext cx="3646444" cy="681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baseline="0" dirty="0"/>
            <a:t>3 Different Observers</a:t>
          </a:r>
          <a:endParaRPr lang="en-CA" sz="1900" kern="1200" dirty="0"/>
        </a:p>
      </dsp:txBody>
      <dsp:txXfrm>
        <a:off x="998707" y="3366665"/>
        <a:ext cx="3646444" cy="681370"/>
      </dsp:txXfrm>
    </dsp:sp>
    <dsp:sp modelId="{8E01644A-055B-CD43-8E96-2FA981E8A285}">
      <dsp:nvSpPr>
        <dsp:cNvPr id="0" name=""/>
        <dsp:cNvSpPr/>
      </dsp:nvSpPr>
      <dsp:spPr>
        <a:xfrm>
          <a:off x="929030" y="4048035"/>
          <a:ext cx="3716121" cy="0"/>
        </a:xfrm>
        <a:prstGeom prst="line">
          <a:avLst/>
        </a:prstGeom>
        <a:solidFill>
          <a:schemeClr val="accent2">
            <a:hueOff val="0"/>
            <a:satOff val="0"/>
            <a:lumOff val="0"/>
            <a:alphaOff val="0"/>
          </a:schemeClr>
        </a:solidFill>
        <a:ln w="1587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2">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layout1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6.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7.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4#2">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F3C730-54FC-A74D-8EE8-8412BAB43221}" type="datetimeFigureOut">
              <a:rPr lang="en-US" smtClean="0"/>
              <a:t>2/6/21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5CA34C-AEE9-6A4D-AF20-B8D72914B511}" type="slidenum">
              <a:rPr lang="en-US" smtClean="0"/>
              <a:t>‹#›</a:t>
            </a:fld>
            <a:endParaRPr lang="en-US"/>
          </a:p>
        </p:txBody>
      </p:sp>
    </p:spTree>
    <p:extLst>
      <p:ext uri="{BB962C8B-B14F-4D97-AF65-F5344CB8AC3E}">
        <p14:creationId xmlns:p14="http://schemas.microsoft.com/office/powerpoint/2010/main" val="476070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 Foundations Orientation Guide as go through each type of clinical rotation (page 7)</a:t>
            </a:r>
          </a:p>
        </p:txBody>
      </p:sp>
      <p:sp>
        <p:nvSpPr>
          <p:cNvPr id="4" name="Slide Number Placeholder 3"/>
          <p:cNvSpPr>
            <a:spLocks noGrp="1"/>
          </p:cNvSpPr>
          <p:nvPr>
            <p:ph type="sldNum" sz="quarter" idx="5"/>
          </p:nvPr>
        </p:nvSpPr>
        <p:spPr/>
        <p:txBody>
          <a:bodyPr/>
          <a:lstStyle/>
          <a:p>
            <a:fld id="{BE5CA34C-AEE9-6A4D-AF20-B8D72914B511}" type="slidenum">
              <a:rPr lang="en-US" smtClean="0"/>
              <a:t>7</a:t>
            </a:fld>
            <a:endParaRPr lang="en-US"/>
          </a:p>
        </p:txBody>
      </p:sp>
    </p:spTree>
    <p:extLst>
      <p:ext uri="{BB962C8B-B14F-4D97-AF65-F5344CB8AC3E}">
        <p14:creationId xmlns:p14="http://schemas.microsoft.com/office/powerpoint/2010/main" val="41134783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work ahead on EPAs, but you can’t go backwards.  Must finish the Foundations EPAs by end of Pgy2</a:t>
            </a:r>
          </a:p>
        </p:txBody>
      </p:sp>
      <p:sp>
        <p:nvSpPr>
          <p:cNvPr id="4" name="Slide Number Placeholder 3"/>
          <p:cNvSpPr>
            <a:spLocks noGrp="1"/>
          </p:cNvSpPr>
          <p:nvPr>
            <p:ph type="sldNum" sz="quarter" idx="5"/>
          </p:nvPr>
        </p:nvSpPr>
        <p:spPr/>
        <p:txBody>
          <a:bodyPr/>
          <a:lstStyle/>
          <a:p>
            <a:fld id="{BE5CA34C-AEE9-6A4D-AF20-B8D72914B511}" type="slidenum">
              <a:rPr lang="en-US" smtClean="0"/>
              <a:t>26</a:t>
            </a:fld>
            <a:endParaRPr lang="en-US"/>
          </a:p>
        </p:txBody>
      </p:sp>
    </p:spTree>
    <p:extLst>
      <p:ext uri="{BB962C8B-B14F-4D97-AF65-F5344CB8AC3E}">
        <p14:creationId xmlns:p14="http://schemas.microsoft.com/office/powerpoint/2010/main" val="18937856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5CA34C-AEE9-6A4D-AF20-B8D72914B511}" type="slidenum">
              <a:rPr lang="en-US" smtClean="0"/>
              <a:t>27</a:t>
            </a:fld>
            <a:endParaRPr lang="en-US"/>
          </a:p>
        </p:txBody>
      </p:sp>
    </p:spTree>
    <p:extLst>
      <p:ext uri="{BB962C8B-B14F-4D97-AF65-F5344CB8AC3E}">
        <p14:creationId xmlns:p14="http://schemas.microsoft.com/office/powerpoint/2010/main" val="27854204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5CA34C-AEE9-6A4D-AF20-B8D72914B511}" type="slidenum">
              <a:rPr lang="en-US" smtClean="0"/>
              <a:t>32</a:t>
            </a:fld>
            <a:endParaRPr lang="en-US"/>
          </a:p>
        </p:txBody>
      </p:sp>
    </p:spTree>
    <p:extLst>
      <p:ext uri="{BB962C8B-B14F-4D97-AF65-F5344CB8AC3E}">
        <p14:creationId xmlns:p14="http://schemas.microsoft.com/office/powerpoint/2010/main" val="14267532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5CA34C-AEE9-6A4D-AF20-B8D72914B511}" type="slidenum">
              <a:rPr lang="en-US" smtClean="0"/>
              <a:t>34</a:t>
            </a:fld>
            <a:endParaRPr lang="en-US"/>
          </a:p>
        </p:txBody>
      </p:sp>
    </p:spTree>
    <p:extLst>
      <p:ext uri="{BB962C8B-B14F-4D97-AF65-F5344CB8AC3E}">
        <p14:creationId xmlns:p14="http://schemas.microsoft.com/office/powerpoint/2010/main" val="30632616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9250EC-F101-044D-9583-0230886B02E4}" type="slidenum">
              <a:rPr lang="en-US" smtClean="0"/>
              <a:t>36</a:t>
            </a:fld>
            <a:endParaRPr lang="en-US"/>
          </a:p>
        </p:txBody>
      </p:sp>
    </p:spTree>
    <p:extLst>
      <p:ext uri="{BB962C8B-B14F-4D97-AF65-F5344CB8AC3E}">
        <p14:creationId xmlns:p14="http://schemas.microsoft.com/office/powerpoint/2010/main" val="37350475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A332C47F-09A6-F749-922B-093EF4D8F5E1}"/>
              </a:ext>
            </a:extLst>
          </p:cNvPr>
          <p:cNvSpPr>
            <a:spLocks noGrp="1" noRot="1" noChangeAspect="1"/>
          </p:cNvSpPr>
          <p:nvPr>
            <p:ph type="sldImg"/>
          </p:nvPr>
        </p:nvSpPr>
        <p:spPr>
          <a:ln/>
        </p:spPr>
      </p:sp>
      <p:sp>
        <p:nvSpPr>
          <p:cNvPr id="21506" name="Notes Placeholder 2">
            <a:extLst>
              <a:ext uri="{FF2B5EF4-FFF2-40B4-BE49-F238E27FC236}">
                <a16:creationId xmlns:a16="http://schemas.microsoft.com/office/drawing/2014/main" id="{2C8AB57C-F51F-8548-878D-1835D057CEE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rPr>
              <a:t>Encourage them to seek out feedback.  It is not about grades any more.  It is about learning with the goal of moving forward.</a:t>
            </a:r>
          </a:p>
          <a:p>
            <a:r>
              <a:rPr lang="en-US" altLang="en-US" dirty="0">
                <a:latin typeface="Arial" panose="020B0604020202020204" pitchFamily="34" charset="0"/>
                <a:ea typeface="ＭＳ Ｐゴシック" panose="020B0600070205080204" pitchFamily="34" charset="-128"/>
              </a:rPr>
              <a:t>Remind them about the growth mindset</a:t>
            </a:r>
          </a:p>
        </p:txBody>
      </p:sp>
      <p:sp>
        <p:nvSpPr>
          <p:cNvPr id="21507" name="Slide Number Placeholder 3">
            <a:extLst>
              <a:ext uri="{FF2B5EF4-FFF2-40B4-BE49-F238E27FC236}">
                <a16:creationId xmlns:a16="http://schemas.microsoft.com/office/drawing/2014/main" id="{C5712B8C-D5FB-2A4C-BE07-E21D85DA9FA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D802A08-D5F1-B044-89A9-AC7F8B7AC6A9}" type="slidenum">
              <a:rPr lang="en-US" altLang="en-US" sz="1200"/>
              <a:pPr eaLnBrk="1" hangingPunct="1"/>
              <a:t>38</a:t>
            </a:fld>
            <a:endParaRPr lang="en-US" altLang="en-US" sz="1200"/>
          </a:p>
        </p:txBody>
      </p:sp>
    </p:spTree>
    <p:extLst>
      <p:ext uri="{BB962C8B-B14F-4D97-AF65-F5344CB8AC3E}">
        <p14:creationId xmlns:p14="http://schemas.microsoft.com/office/powerpoint/2010/main" val="23340114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Will you see opportunities for improvement rather than opportunities for complaint</a:t>
            </a:r>
          </a:p>
          <a:p>
            <a:r>
              <a:rPr lang="en-US" dirty="0"/>
              <a:t>Do you classify patient care activities as educational opportunities or merely service?</a:t>
            </a:r>
          </a:p>
          <a:p>
            <a:endParaRPr lang="en-CA"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363E9D8-54C9-C64E-AA8F-4430CA68FE93}" type="slidenum">
              <a:rPr lang="en-US" smtClean="0"/>
              <a:pPr/>
              <a:t>39</a:t>
            </a:fld>
            <a:endParaRPr lang="en-US" dirty="0"/>
          </a:p>
        </p:txBody>
      </p:sp>
    </p:spTree>
    <p:extLst>
      <p:ext uri="{BB962C8B-B14F-4D97-AF65-F5344CB8AC3E}">
        <p14:creationId xmlns:p14="http://schemas.microsoft.com/office/powerpoint/2010/main" val="25915785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lang="en-CA" b="1" baseline="0" dirty="0"/>
              <a:t>FACILITATOR TIP: This slide is illustrating a change in how we, residents and teachers, need to </a:t>
            </a:r>
            <a:r>
              <a:rPr lang="en-CA" b="1" i="1" baseline="0" dirty="0"/>
              <a:t>view and value </a:t>
            </a:r>
            <a:r>
              <a:rPr lang="en-CA" b="1" baseline="0" dirty="0"/>
              <a:t>observation and assessment.  A shift in thinking to Assessment (Observation) FOR Learning is a big part of the change required for CBME to work. This is a paradigm shift that will take time.</a:t>
            </a:r>
          </a:p>
          <a:p>
            <a:pPr defTabSz="931774">
              <a:defRPr/>
            </a:pPr>
            <a:endParaRPr lang="en-CA" b="1" baseline="0" dirty="0"/>
          </a:p>
          <a:p>
            <a:pPr defTabSz="931774">
              <a:defRPr/>
            </a:pPr>
            <a:r>
              <a:rPr lang="en-US" dirty="0"/>
              <a:t>To be truly successful, the CBD coaching model requires an important philosophical shift in thinking about assessment of residents and, particularly, the purpose of such assessment. </a:t>
            </a:r>
            <a:r>
              <a:rPr lang="en-CA" baseline="0" dirty="0"/>
              <a:t>In our current system, many of our commonly used assessment methods do not get at what a resident does on a typical clinical day. There needs to be more observation of residents doing their daily work, rather than performing in a “testing” environment/situation. </a:t>
            </a:r>
            <a:r>
              <a:rPr lang="en-US" dirty="0"/>
              <a:t>Hence, the emphasis on Assessment </a:t>
            </a:r>
            <a:r>
              <a:rPr lang="en-US" b="1" dirty="0"/>
              <a:t>FOR</a:t>
            </a:r>
            <a:r>
              <a:rPr lang="en-US" dirty="0"/>
              <a:t> the</a:t>
            </a:r>
            <a:r>
              <a:rPr lang="en-US" baseline="0" dirty="0"/>
              <a:t> purpose of Learning </a:t>
            </a:r>
            <a:r>
              <a:rPr lang="en-US" dirty="0"/>
              <a:t>needs to be far greater</a:t>
            </a:r>
            <a:r>
              <a:rPr lang="en-US" baseline="0" dirty="0"/>
              <a:t> </a:t>
            </a:r>
            <a:r>
              <a:rPr lang="en-US" dirty="0"/>
              <a:t>than what currently exists. </a:t>
            </a:r>
            <a:r>
              <a:rPr lang="en-US" u="none" dirty="0"/>
              <a:t>I</a:t>
            </a:r>
            <a:r>
              <a:rPr lang="en-US" u="none" baseline="0" dirty="0"/>
              <a:t>n other words, assessments (or observations) identify opportunities for learning.</a:t>
            </a:r>
            <a:endParaRPr lang="en-US" u="none" dirty="0"/>
          </a:p>
          <a:p>
            <a:endParaRPr lang="en-US" baseline="0" dirty="0"/>
          </a:p>
          <a:p>
            <a:r>
              <a:rPr lang="en-US" dirty="0"/>
              <a:t>With</a:t>
            </a:r>
            <a:r>
              <a:rPr lang="en-US" baseline="0" dirty="0"/>
              <a:t>in a mindset of Assessment </a:t>
            </a:r>
            <a:r>
              <a:rPr lang="en-US" b="1" baseline="0" dirty="0"/>
              <a:t>OF</a:t>
            </a:r>
            <a:r>
              <a:rPr lang="en-US" baseline="0" dirty="0"/>
              <a:t> Learning (summative assessment), the </a:t>
            </a:r>
            <a:r>
              <a:rPr lang="en-US" dirty="0"/>
              <a:t>predominant purpose for assessment is that of a judgement or evaluation of what a resident knows or can do at that particular instant in time (or sometimes even a judgement of what the resident doesn’t know or can’t do).</a:t>
            </a:r>
            <a:r>
              <a:rPr lang="en-US" baseline="0" dirty="0"/>
              <a:t>  This can create unease for the resident and often puts them in a position of performing – doing what they believe is on “a checklist” as opposed to doing what they would normally do, as they felt appropriate, in the real clinical environment. </a:t>
            </a:r>
          </a:p>
          <a:p>
            <a:endParaRPr lang="en-US" baseline="0" dirty="0"/>
          </a:p>
          <a:p>
            <a:pPr defTabSz="931774">
              <a:defRPr/>
            </a:pPr>
            <a:r>
              <a:rPr lang="en-US" dirty="0"/>
              <a:t>With a shift in mindset,</a:t>
            </a:r>
            <a:r>
              <a:rPr lang="en-US" baseline="0" dirty="0"/>
              <a:t> to the framing of Assessment </a:t>
            </a:r>
            <a:r>
              <a:rPr lang="en-US" b="1" baseline="0" dirty="0"/>
              <a:t>FOR</a:t>
            </a:r>
            <a:r>
              <a:rPr lang="en-US" baseline="0" dirty="0"/>
              <a:t> Learning (formative assessment), t</a:t>
            </a:r>
            <a:r>
              <a:rPr lang="en-US" dirty="0"/>
              <a:t>he purpose of</a:t>
            </a:r>
            <a:r>
              <a:rPr lang="en-US" baseline="0" dirty="0"/>
              <a:t> assessment </a:t>
            </a:r>
            <a:r>
              <a:rPr lang="en-US" dirty="0"/>
              <a:t>is to be part of a process to guide the resident to what they can do to improve their current understanding or practice. </a:t>
            </a:r>
            <a:r>
              <a:rPr lang="en-US" baseline="0" dirty="0"/>
              <a:t>Formative assessment is lower stakes, frequent and ongoing and is embedded throughout the learning process rather than at the end. The goal is to monitor learning and provide immediate feedback that can be used to improve both teaching and learning and subsequent resident performance, thereby promoting a growth mindset. </a:t>
            </a:r>
            <a:endParaRPr lang="en-US" dirty="0"/>
          </a:p>
        </p:txBody>
      </p:sp>
      <p:sp>
        <p:nvSpPr>
          <p:cNvPr id="4" name="Slide Number Placeholder 3"/>
          <p:cNvSpPr>
            <a:spLocks noGrp="1"/>
          </p:cNvSpPr>
          <p:nvPr>
            <p:ph type="sldNum" sz="quarter" idx="10"/>
          </p:nvPr>
        </p:nvSpPr>
        <p:spPr/>
        <p:txBody>
          <a:bodyPr/>
          <a:lstStyle/>
          <a:p>
            <a:fld id="{C363E9D8-54C9-C64E-AA8F-4430CA68FE93}" type="slidenum">
              <a:rPr lang="en-US" smtClean="0"/>
              <a:pPr/>
              <a:t>40</a:t>
            </a:fld>
            <a:endParaRPr lang="en-US" dirty="0"/>
          </a:p>
        </p:txBody>
      </p:sp>
    </p:spTree>
    <p:extLst>
      <p:ext uri="{BB962C8B-B14F-4D97-AF65-F5344CB8AC3E}">
        <p14:creationId xmlns:p14="http://schemas.microsoft.com/office/powerpoint/2010/main" val="35818851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5CA34C-AEE9-6A4D-AF20-B8D72914B511}" type="slidenum">
              <a:rPr lang="en-US" smtClean="0"/>
              <a:t>45</a:t>
            </a:fld>
            <a:endParaRPr lang="en-US"/>
          </a:p>
        </p:txBody>
      </p:sp>
    </p:spTree>
    <p:extLst>
      <p:ext uri="{BB962C8B-B14F-4D97-AF65-F5344CB8AC3E}">
        <p14:creationId xmlns:p14="http://schemas.microsoft.com/office/powerpoint/2010/main" val="3482396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if anyone wants to be Core Curriculum Rep</a:t>
            </a:r>
          </a:p>
          <a:p>
            <a:r>
              <a:rPr lang="en-US" dirty="0"/>
              <a:t>CBME Rep</a:t>
            </a:r>
          </a:p>
        </p:txBody>
      </p:sp>
      <p:sp>
        <p:nvSpPr>
          <p:cNvPr id="4" name="Slide Number Placeholder 3"/>
          <p:cNvSpPr>
            <a:spLocks noGrp="1"/>
          </p:cNvSpPr>
          <p:nvPr>
            <p:ph type="sldNum" sz="quarter" idx="5"/>
          </p:nvPr>
        </p:nvSpPr>
        <p:spPr/>
        <p:txBody>
          <a:bodyPr/>
          <a:lstStyle/>
          <a:p>
            <a:fld id="{BE5CA34C-AEE9-6A4D-AF20-B8D72914B511}" type="slidenum">
              <a:rPr lang="en-US" smtClean="0"/>
              <a:t>11</a:t>
            </a:fld>
            <a:endParaRPr lang="en-US"/>
          </a:p>
        </p:txBody>
      </p:sp>
    </p:spTree>
    <p:extLst>
      <p:ext uri="{BB962C8B-B14F-4D97-AF65-F5344CB8AC3E}">
        <p14:creationId xmlns:p14="http://schemas.microsoft.com/office/powerpoint/2010/main" val="1627760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5CA34C-AEE9-6A4D-AF20-B8D72914B511}" type="slidenum">
              <a:rPr lang="en-US" smtClean="0"/>
              <a:t>14</a:t>
            </a:fld>
            <a:endParaRPr lang="en-US"/>
          </a:p>
        </p:txBody>
      </p:sp>
    </p:spTree>
    <p:extLst>
      <p:ext uri="{BB962C8B-B14F-4D97-AF65-F5344CB8AC3E}">
        <p14:creationId xmlns:p14="http://schemas.microsoft.com/office/powerpoint/2010/main" val="2140043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EPAs that residents must complete by the end of the Foundations of Discipline Stage of Training.  </a:t>
            </a:r>
            <a:r>
              <a:rPr lang="en-US" dirty="0" err="1"/>
              <a:t>Ie</a:t>
            </a:r>
            <a:r>
              <a:rPr lang="en-US" dirty="0"/>
              <a:t>. by the end of Pgy2</a:t>
            </a:r>
          </a:p>
          <a:p>
            <a:r>
              <a:rPr lang="en-US" dirty="0"/>
              <a:t>There are five EPAs that must be achieved during the Foundations Stage of training</a:t>
            </a:r>
          </a:p>
          <a:p>
            <a:r>
              <a:rPr lang="en-US" dirty="0"/>
              <a:t>Remember – Foundations runs through 2/3 of Pgy1 and all of Pgy2</a:t>
            </a:r>
          </a:p>
          <a:p>
            <a:r>
              <a:rPr lang="en-US" dirty="0"/>
              <a:t>They must successfully complete all 5 of them by the end of Pgy2</a:t>
            </a:r>
          </a:p>
          <a:p>
            <a:endParaRPr lang="en-US" dirty="0"/>
          </a:p>
        </p:txBody>
      </p:sp>
      <p:sp>
        <p:nvSpPr>
          <p:cNvPr id="4" name="Slide Number Placeholder 3"/>
          <p:cNvSpPr>
            <a:spLocks noGrp="1"/>
          </p:cNvSpPr>
          <p:nvPr>
            <p:ph type="sldNum" sz="quarter" idx="5"/>
          </p:nvPr>
        </p:nvSpPr>
        <p:spPr/>
        <p:txBody>
          <a:bodyPr/>
          <a:lstStyle/>
          <a:p>
            <a:fld id="{8FA662F8-0207-AF40-96C0-461087EE54F4}" type="slidenum">
              <a:rPr lang="en-US" smtClean="0"/>
              <a:t>19</a:t>
            </a:fld>
            <a:endParaRPr lang="en-US"/>
          </a:p>
        </p:txBody>
      </p:sp>
    </p:spTree>
    <p:extLst>
      <p:ext uri="{BB962C8B-B14F-4D97-AF65-F5344CB8AC3E}">
        <p14:creationId xmlns:p14="http://schemas.microsoft.com/office/powerpoint/2010/main" val="42070194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Evaluations during soft launch, at least at beginning, may be paper based.</a:t>
            </a:r>
          </a:p>
        </p:txBody>
      </p:sp>
      <p:sp>
        <p:nvSpPr>
          <p:cNvPr id="4" name="Slide Number Placeholder 3"/>
          <p:cNvSpPr>
            <a:spLocks noGrp="1"/>
          </p:cNvSpPr>
          <p:nvPr>
            <p:ph type="sldNum" sz="quarter" idx="5"/>
          </p:nvPr>
        </p:nvSpPr>
        <p:spPr/>
        <p:txBody>
          <a:bodyPr/>
          <a:lstStyle/>
          <a:p>
            <a:fld id="{8FA662F8-0207-AF40-96C0-461087EE54F4}" type="slidenum">
              <a:rPr lang="en-US" smtClean="0"/>
              <a:t>20</a:t>
            </a:fld>
            <a:endParaRPr lang="en-US"/>
          </a:p>
        </p:txBody>
      </p:sp>
    </p:spTree>
    <p:extLst>
      <p:ext uri="{BB962C8B-B14F-4D97-AF65-F5344CB8AC3E}">
        <p14:creationId xmlns:p14="http://schemas.microsoft.com/office/powerpoint/2010/main" val="38114968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Evaluations during soft launch, at least at beginning, may be paper based.</a:t>
            </a:r>
          </a:p>
        </p:txBody>
      </p:sp>
      <p:sp>
        <p:nvSpPr>
          <p:cNvPr id="4" name="Slide Number Placeholder 3"/>
          <p:cNvSpPr>
            <a:spLocks noGrp="1"/>
          </p:cNvSpPr>
          <p:nvPr>
            <p:ph type="sldNum" sz="quarter" idx="5"/>
          </p:nvPr>
        </p:nvSpPr>
        <p:spPr/>
        <p:txBody>
          <a:bodyPr/>
          <a:lstStyle/>
          <a:p>
            <a:fld id="{8FA662F8-0207-AF40-96C0-461087EE54F4}" type="slidenum">
              <a:rPr lang="en-US" smtClean="0"/>
              <a:t>21</a:t>
            </a:fld>
            <a:endParaRPr lang="en-US"/>
          </a:p>
        </p:txBody>
      </p:sp>
    </p:spTree>
    <p:extLst>
      <p:ext uri="{BB962C8B-B14F-4D97-AF65-F5344CB8AC3E}">
        <p14:creationId xmlns:p14="http://schemas.microsoft.com/office/powerpoint/2010/main" val="1721903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A662F8-0207-AF40-96C0-461087EE54F4}" type="slidenum">
              <a:rPr lang="en-US" smtClean="0"/>
              <a:t>22</a:t>
            </a:fld>
            <a:endParaRPr lang="en-US"/>
          </a:p>
        </p:txBody>
      </p:sp>
    </p:spTree>
    <p:extLst>
      <p:ext uri="{BB962C8B-B14F-4D97-AF65-F5344CB8AC3E}">
        <p14:creationId xmlns:p14="http://schemas.microsoft.com/office/powerpoint/2010/main" val="22624351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Evaluations during soft launch, at least at beginning, may be paper based.</a:t>
            </a:r>
          </a:p>
        </p:txBody>
      </p:sp>
      <p:sp>
        <p:nvSpPr>
          <p:cNvPr id="4" name="Slide Number Placeholder 3"/>
          <p:cNvSpPr>
            <a:spLocks noGrp="1"/>
          </p:cNvSpPr>
          <p:nvPr>
            <p:ph type="sldNum" sz="quarter" idx="5"/>
          </p:nvPr>
        </p:nvSpPr>
        <p:spPr/>
        <p:txBody>
          <a:bodyPr/>
          <a:lstStyle/>
          <a:p>
            <a:fld id="{8FA662F8-0207-AF40-96C0-461087EE54F4}" type="slidenum">
              <a:rPr lang="en-US" smtClean="0"/>
              <a:t>23</a:t>
            </a:fld>
            <a:endParaRPr lang="en-US"/>
          </a:p>
        </p:txBody>
      </p:sp>
    </p:spTree>
    <p:extLst>
      <p:ext uri="{BB962C8B-B14F-4D97-AF65-F5344CB8AC3E}">
        <p14:creationId xmlns:p14="http://schemas.microsoft.com/office/powerpoint/2010/main" val="35483967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Evaluations during soft launch, at least at beginning, may be paper based.</a:t>
            </a:r>
          </a:p>
        </p:txBody>
      </p:sp>
      <p:sp>
        <p:nvSpPr>
          <p:cNvPr id="4" name="Slide Number Placeholder 3"/>
          <p:cNvSpPr>
            <a:spLocks noGrp="1"/>
          </p:cNvSpPr>
          <p:nvPr>
            <p:ph type="sldNum" sz="quarter" idx="5"/>
          </p:nvPr>
        </p:nvSpPr>
        <p:spPr/>
        <p:txBody>
          <a:bodyPr/>
          <a:lstStyle/>
          <a:p>
            <a:fld id="{8FA662F8-0207-AF40-96C0-461087EE54F4}" type="slidenum">
              <a:rPr lang="en-US" smtClean="0"/>
              <a:t>24</a:t>
            </a:fld>
            <a:endParaRPr lang="en-US"/>
          </a:p>
        </p:txBody>
      </p:sp>
    </p:spTree>
    <p:extLst>
      <p:ext uri="{BB962C8B-B14F-4D97-AF65-F5344CB8AC3E}">
        <p14:creationId xmlns:p14="http://schemas.microsoft.com/office/powerpoint/2010/main" val="22975026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6361844-CD09-EB46-BE2D-2F7969B85247}" type="datetimeFigureOut">
              <a:rPr lang="en-US" smtClean="0"/>
              <a:t>2/6/21</a:t>
            </a:fld>
            <a:endParaRPr lang="en-US"/>
          </a:p>
        </p:txBody>
      </p:sp>
      <p:sp>
        <p:nvSpPr>
          <p:cNvPr id="5" name="Footer Placeholder 4"/>
          <p:cNvSpPr>
            <a:spLocks noGrp="1"/>
          </p:cNvSpPr>
          <p:nvPr>
            <p:ph type="ftr" sz="quarter" idx="11"/>
          </p:nvPr>
        </p:nvSpPr>
        <p:spPr>
          <a:xfrm>
            <a:off x="2416500" y="329307"/>
            <a:ext cx="4973915" cy="309201"/>
          </a:xfrm>
        </p:spPr>
        <p:txBody>
          <a:bodyPr/>
          <a:lstStyle/>
          <a:p>
            <a:endParaRPr lang="en-US"/>
          </a:p>
        </p:txBody>
      </p:sp>
      <p:sp>
        <p:nvSpPr>
          <p:cNvPr id="6" name="Slide Number Placeholder 5"/>
          <p:cNvSpPr>
            <a:spLocks noGrp="1"/>
          </p:cNvSpPr>
          <p:nvPr>
            <p:ph type="sldNum" sz="quarter" idx="12"/>
          </p:nvPr>
        </p:nvSpPr>
        <p:spPr>
          <a:xfrm>
            <a:off x="1437664" y="798973"/>
            <a:ext cx="811019" cy="503578"/>
          </a:xfrm>
        </p:spPr>
        <p:txBody>
          <a:bodyPr/>
          <a:lstStyle/>
          <a:p>
            <a:fld id="{D07F2870-B621-6947-A189-BA08B9510B55}" type="slidenum">
              <a:rPr lang="en-US" smtClean="0"/>
              <a:t>‹#›</a:t>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91065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361844-CD09-EB46-BE2D-2F7969B85247}" type="datetimeFigureOut">
              <a:rPr lang="en-US" smtClean="0"/>
              <a:t>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7F2870-B621-6947-A189-BA08B9510B55}" type="slidenum">
              <a:rPr lang="en-US" smtClean="0"/>
              <a:t>‹#›</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88074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361844-CD09-EB46-BE2D-2F7969B85247}" type="datetimeFigureOut">
              <a:rPr lang="en-US" smtClean="0"/>
              <a:t>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7F2870-B621-6947-A189-BA08B9510B55}" type="slidenum">
              <a:rPr lang="en-US" smtClean="0"/>
              <a:t>‹#›</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23264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2877A8-5B4B-164C-BA7C-09293E983B4C}" type="datetimeFigureOut">
              <a:rPr lang="en-US" smtClean="0"/>
              <a:t>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2335885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361844-CD09-EB46-BE2D-2F7969B85247}" type="datetimeFigureOut">
              <a:rPr lang="en-US" smtClean="0"/>
              <a:t>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7F2870-B621-6947-A189-BA08B9510B55}" type="slidenum">
              <a:rPr lang="en-US" smtClean="0"/>
              <a:t>‹#›</a:t>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39874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6361844-CD09-EB46-BE2D-2F7969B85247}" type="datetimeFigureOut">
              <a:rPr lang="en-US" smtClean="0"/>
              <a:t>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7F2870-B621-6947-A189-BA08B9510B55}" type="slidenum">
              <a:rPr lang="en-US" smtClean="0"/>
              <a:t>‹#›</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00960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6361844-CD09-EB46-BE2D-2F7969B85247}" type="datetimeFigureOut">
              <a:rPr lang="en-US" smtClean="0"/>
              <a:t>2/6/21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7F2870-B621-6947-A189-BA08B9510B55}" type="slidenum">
              <a:rPr lang="en-US" smtClean="0"/>
              <a:t>‹#›</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45653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6361844-CD09-EB46-BE2D-2F7969B85247}" type="datetimeFigureOut">
              <a:rPr lang="en-US" smtClean="0"/>
              <a:t>2/6/21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7F2870-B621-6947-A189-BA08B9510B55}" type="slidenum">
              <a:rPr lang="en-US" smtClean="0"/>
              <a:t>‹#›</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47712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6361844-CD09-EB46-BE2D-2F7969B85247}" type="datetimeFigureOut">
              <a:rPr lang="en-US" smtClean="0"/>
              <a:t>2/6/21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7F2870-B621-6947-A189-BA08B9510B55}" type="slidenum">
              <a:rPr lang="en-US" smtClean="0"/>
              <a:t>‹#›</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7223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361844-CD09-EB46-BE2D-2F7969B85247}" type="datetimeFigureOut">
              <a:rPr lang="en-US" smtClean="0"/>
              <a:t>2/6/21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7F2870-B621-6947-A189-BA08B9510B55}" type="slidenum">
              <a:rPr lang="en-US" smtClean="0"/>
              <a:t>‹#›</a:t>
            </a:fld>
            <a:endParaRPr lang="en-US"/>
          </a:p>
        </p:txBody>
      </p:sp>
    </p:spTree>
    <p:extLst>
      <p:ext uri="{BB962C8B-B14F-4D97-AF65-F5344CB8AC3E}">
        <p14:creationId xmlns:p14="http://schemas.microsoft.com/office/powerpoint/2010/main" val="588098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6361844-CD09-EB46-BE2D-2F7969B85247}" type="datetimeFigureOut">
              <a:rPr lang="en-US" smtClean="0"/>
              <a:t>2/6/21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7F2870-B621-6947-A189-BA08B9510B55}" type="slidenum">
              <a:rPr lang="en-US" smtClean="0"/>
              <a:t>‹#›</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20987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C6361844-CD09-EB46-BE2D-2F7969B85247}" type="datetimeFigureOut">
              <a:rPr lang="en-US" smtClean="0"/>
              <a:t>2/6/21</a:t>
            </a:fld>
            <a:endParaRPr lang="en-US"/>
          </a:p>
        </p:txBody>
      </p:sp>
      <p:sp>
        <p:nvSpPr>
          <p:cNvPr id="6" name="Footer Placeholder 5"/>
          <p:cNvSpPr>
            <a:spLocks noGrp="1"/>
          </p:cNvSpPr>
          <p:nvPr>
            <p:ph type="ftr" sz="quarter" idx="11"/>
          </p:nvPr>
        </p:nvSpPr>
        <p:spPr>
          <a:xfrm>
            <a:off x="1447382" y="318640"/>
            <a:ext cx="5541004" cy="320931"/>
          </a:xfrm>
        </p:spPr>
        <p:txBody>
          <a:bodyPr/>
          <a:lstStyle/>
          <a:p>
            <a:endParaRPr lang="en-US"/>
          </a:p>
        </p:txBody>
      </p:sp>
      <p:sp>
        <p:nvSpPr>
          <p:cNvPr id="7" name="Slide Number Placeholder 6"/>
          <p:cNvSpPr>
            <a:spLocks noGrp="1"/>
          </p:cNvSpPr>
          <p:nvPr>
            <p:ph type="sldNum" sz="quarter" idx="12"/>
          </p:nvPr>
        </p:nvSpPr>
        <p:spPr/>
        <p:txBody>
          <a:bodyPr/>
          <a:lstStyle/>
          <a:p>
            <a:fld id="{D07F2870-B621-6947-A189-BA08B9510B55}" type="slidenum">
              <a:rPr lang="en-US" smtClean="0"/>
              <a:t>‹#›</a:t>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63588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C6361844-CD09-EB46-BE2D-2F7969B85247}" type="datetimeFigureOut">
              <a:rPr lang="en-US" smtClean="0"/>
              <a:t>2/6/21</a:t>
            </a:fld>
            <a:endParaRPr 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D07F2870-B621-6947-A189-BA08B9510B55}" type="slidenum">
              <a:rPr lang="en-US" smtClean="0"/>
              <a:t>‹#›</a:t>
            </a:fld>
            <a:endParaRPr 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25238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hyperlink" Target="https://creativecommons.org/licenses/by/3.0/" TargetMode="External"/><Relationship Id="rId5" Type="http://schemas.openxmlformats.org/officeDocument/2006/relationships/hyperlink" Target="https://www.pressenza.com/it/2020/03/covid-19-sars-cov-2-coronavirus-un-po-di-chiarezza/" TargetMode="External"/><Relationship Id="rId4" Type="http://schemas.openxmlformats.org/officeDocument/2006/relationships/image" Target="../media/image1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hyperlink" Target="https://commons.wikimedia.org/wiki/File:Stonehenge,_Wiltshire.jp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hyperlink" Target="http://flickr.com/photos/randysonofrobert/2639533964" TargetMode="External"/></Relationships>
</file>

<file path=ppt/slides/_rels/slide20.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image" Target="../media/image18.png"/><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 Id="rId14" Type="http://schemas.openxmlformats.org/officeDocument/2006/relationships/image" Target="../media/image19.svg"/></Relationships>
</file>

<file path=ppt/slides/_rels/slide21.xml.rels><?xml version="1.0" encoding="UTF-8" standalone="yes"?>
<Relationships xmlns="http://schemas.openxmlformats.org/package/2006/relationships"><Relationship Id="rId8" Type="http://schemas.openxmlformats.org/officeDocument/2006/relationships/diagramData" Target="../diagrams/data6.xml"/><Relationship Id="rId13" Type="http://schemas.openxmlformats.org/officeDocument/2006/relationships/image" Target="../media/image20.png"/><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 Id="rId14" Type="http://schemas.openxmlformats.org/officeDocument/2006/relationships/image" Target="../media/image21.svg"/></Relationships>
</file>

<file path=ppt/slides/_rels/slide22.xml.rels><?xml version="1.0" encoding="UTF-8" standalone="yes"?>
<Relationships xmlns="http://schemas.openxmlformats.org/package/2006/relationships"><Relationship Id="rId8" Type="http://schemas.openxmlformats.org/officeDocument/2006/relationships/diagramData" Target="../diagrams/data8.xml"/><Relationship Id="rId13" Type="http://schemas.openxmlformats.org/officeDocument/2006/relationships/image" Target="../media/image22.png"/><Relationship Id="rId3" Type="http://schemas.openxmlformats.org/officeDocument/2006/relationships/diagramData" Target="../diagrams/data7.xml"/><Relationship Id="rId7" Type="http://schemas.microsoft.com/office/2007/relationships/diagramDrawing" Target="../diagrams/drawing7.xml"/><Relationship Id="rId12" Type="http://schemas.microsoft.com/office/2007/relationships/diagramDrawing" Target="../diagrams/drawing8.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0" Type="http://schemas.openxmlformats.org/officeDocument/2006/relationships/diagramQuickStyle" Target="../diagrams/quickStyle8.xml"/><Relationship Id="rId4" Type="http://schemas.openxmlformats.org/officeDocument/2006/relationships/diagramLayout" Target="../diagrams/layout7.xml"/><Relationship Id="rId9" Type="http://schemas.openxmlformats.org/officeDocument/2006/relationships/diagramLayout" Target="../diagrams/layout8.xml"/><Relationship Id="rId14" Type="http://schemas.openxmlformats.org/officeDocument/2006/relationships/image" Target="../media/image23.svg"/></Relationships>
</file>

<file path=ppt/slides/_rels/slide23.xml.rels><?xml version="1.0" encoding="UTF-8" standalone="yes"?>
<Relationships xmlns="http://schemas.openxmlformats.org/package/2006/relationships"><Relationship Id="rId8" Type="http://schemas.openxmlformats.org/officeDocument/2006/relationships/diagramData" Target="../diagrams/data10.xml"/><Relationship Id="rId13" Type="http://schemas.openxmlformats.org/officeDocument/2006/relationships/image" Target="../media/image25.png"/><Relationship Id="rId3" Type="http://schemas.openxmlformats.org/officeDocument/2006/relationships/diagramData" Target="../diagrams/data9.xml"/><Relationship Id="rId7" Type="http://schemas.microsoft.com/office/2007/relationships/diagramDrawing" Target="../diagrams/drawing9.xml"/><Relationship Id="rId12" Type="http://schemas.microsoft.com/office/2007/relationships/diagramDrawing" Target="../diagrams/drawing10.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Colors" Target="../diagrams/colors9.xml"/><Relationship Id="rId11" Type="http://schemas.openxmlformats.org/officeDocument/2006/relationships/diagramColors" Target="../diagrams/colors10.xml"/><Relationship Id="rId5" Type="http://schemas.openxmlformats.org/officeDocument/2006/relationships/diagramQuickStyle" Target="../diagrams/quickStyle9.xml"/><Relationship Id="rId10" Type="http://schemas.openxmlformats.org/officeDocument/2006/relationships/diagramQuickStyle" Target="../diagrams/quickStyle10.xml"/><Relationship Id="rId4" Type="http://schemas.openxmlformats.org/officeDocument/2006/relationships/diagramLayout" Target="../diagrams/layout9.xml"/><Relationship Id="rId9" Type="http://schemas.openxmlformats.org/officeDocument/2006/relationships/diagramLayout" Target="../diagrams/layout10.xml"/><Relationship Id="rId14" Type="http://schemas.openxmlformats.org/officeDocument/2006/relationships/image" Target="../media/image26.svg"/></Relationships>
</file>

<file path=ppt/slides/_rels/slide24.xml.rels><?xml version="1.0" encoding="UTF-8" standalone="yes"?>
<Relationships xmlns="http://schemas.openxmlformats.org/package/2006/relationships"><Relationship Id="rId8" Type="http://schemas.openxmlformats.org/officeDocument/2006/relationships/diagramData" Target="../diagrams/data12.xml"/><Relationship Id="rId13" Type="http://schemas.openxmlformats.org/officeDocument/2006/relationships/image" Target="../media/image27.png"/><Relationship Id="rId3" Type="http://schemas.openxmlformats.org/officeDocument/2006/relationships/diagramData" Target="../diagrams/data11.xml"/><Relationship Id="rId7" Type="http://schemas.microsoft.com/office/2007/relationships/diagramDrawing" Target="../diagrams/drawing11.xml"/><Relationship Id="rId12" Type="http://schemas.microsoft.com/office/2007/relationships/diagramDrawing" Target="../diagrams/drawing12.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Colors" Target="../diagrams/colors11.xml"/><Relationship Id="rId11" Type="http://schemas.openxmlformats.org/officeDocument/2006/relationships/diagramColors" Target="../diagrams/colors12.xml"/><Relationship Id="rId5" Type="http://schemas.openxmlformats.org/officeDocument/2006/relationships/diagramQuickStyle" Target="../diagrams/quickStyle11.xml"/><Relationship Id="rId10" Type="http://schemas.openxmlformats.org/officeDocument/2006/relationships/diagramQuickStyle" Target="../diagrams/quickStyle12.xml"/><Relationship Id="rId4" Type="http://schemas.openxmlformats.org/officeDocument/2006/relationships/diagramLayout" Target="../diagrams/layout11.xml"/><Relationship Id="rId9" Type="http://schemas.openxmlformats.org/officeDocument/2006/relationships/diagramLayout" Target="../diagrams/layout12.xml"/><Relationship Id="rId14" Type="http://schemas.openxmlformats.org/officeDocument/2006/relationships/image" Target="../media/image28.svg"/></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diagramData" Target="../diagrams/data14.xml"/><Relationship Id="rId13" Type="http://schemas.openxmlformats.org/officeDocument/2006/relationships/image" Target="../media/image18.png"/><Relationship Id="rId18" Type="http://schemas.openxmlformats.org/officeDocument/2006/relationships/image" Target="../media/image28.svg"/><Relationship Id="rId3" Type="http://schemas.openxmlformats.org/officeDocument/2006/relationships/diagramData" Target="../diagrams/data13.xml"/><Relationship Id="rId21" Type="http://schemas.openxmlformats.org/officeDocument/2006/relationships/image" Target="../media/image22.png"/><Relationship Id="rId7" Type="http://schemas.microsoft.com/office/2007/relationships/diagramDrawing" Target="../diagrams/drawing13.xml"/><Relationship Id="rId12" Type="http://schemas.microsoft.com/office/2007/relationships/diagramDrawing" Target="../diagrams/drawing14.xml"/><Relationship Id="rId17" Type="http://schemas.openxmlformats.org/officeDocument/2006/relationships/image" Target="../media/image27.png"/><Relationship Id="rId2" Type="http://schemas.openxmlformats.org/officeDocument/2006/relationships/notesSlide" Target="../notesSlides/notesSlide11.xml"/><Relationship Id="rId16" Type="http://schemas.openxmlformats.org/officeDocument/2006/relationships/image" Target="../media/image26.svg"/><Relationship Id="rId20" Type="http://schemas.openxmlformats.org/officeDocument/2006/relationships/image" Target="../media/image21.svg"/><Relationship Id="rId1" Type="http://schemas.openxmlformats.org/officeDocument/2006/relationships/slideLayout" Target="../slideLayouts/slideLayout2.xml"/><Relationship Id="rId6" Type="http://schemas.openxmlformats.org/officeDocument/2006/relationships/diagramColors" Target="../diagrams/colors13.xml"/><Relationship Id="rId11" Type="http://schemas.openxmlformats.org/officeDocument/2006/relationships/diagramColors" Target="../diagrams/colors14.xml"/><Relationship Id="rId5" Type="http://schemas.openxmlformats.org/officeDocument/2006/relationships/diagramQuickStyle" Target="../diagrams/quickStyle13.xml"/><Relationship Id="rId15" Type="http://schemas.openxmlformats.org/officeDocument/2006/relationships/image" Target="../media/image25.png"/><Relationship Id="rId10" Type="http://schemas.openxmlformats.org/officeDocument/2006/relationships/diagramQuickStyle" Target="../diagrams/quickStyle14.xml"/><Relationship Id="rId19" Type="http://schemas.openxmlformats.org/officeDocument/2006/relationships/image" Target="../media/image20.png"/><Relationship Id="rId4" Type="http://schemas.openxmlformats.org/officeDocument/2006/relationships/diagramLayout" Target="../diagrams/layout13.xml"/><Relationship Id="rId9" Type="http://schemas.openxmlformats.org/officeDocument/2006/relationships/diagramLayout" Target="../diagrams/layout14.xml"/><Relationship Id="rId14" Type="http://schemas.openxmlformats.org/officeDocument/2006/relationships/image" Target="../media/image19.svg"/><Relationship Id="rId22" Type="http://schemas.openxmlformats.org/officeDocument/2006/relationships/image" Target="../media/image23.sv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 Id="rId9" Type="http://schemas.openxmlformats.org/officeDocument/2006/relationships/image" Target="../media/image44.svg"/></Relationships>
</file>

<file path=ppt/slides/_rels/slide3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46.jpeg"/></Relationships>
</file>

<file path=ppt/slides/_rels/slide3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notesSlide" Target="../notesSlides/notesSlide17.xml"/><Relationship Id="rId7" Type="http://schemas.openxmlformats.org/officeDocument/2006/relationships/diagramColors" Target="../diagrams/colors17.xml"/><Relationship Id="rId12" Type="http://schemas.openxmlformats.org/officeDocument/2006/relationships/image" Target="../media/image57.sv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diagramQuickStyle" Target="../diagrams/quickStyle17.xml"/><Relationship Id="rId11" Type="http://schemas.openxmlformats.org/officeDocument/2006/relationships/image" Target="../media/image56.png"/><Relationship Id="rId5" Type="http://schemas.openxmlformats.org/officeDocument/2006/relationships/diagramLayout" Target="../diagrams/layout17.xml"/><Relationship Id="rId10" Type="http://schemas.openxmlformats.org/officeDocument/2006/relationships/image" Target="../media/image55.svg"/><Relationship Id="rId4" Type="http://schemas.openxmlformats.org/officeDocument/2006/relationships/diagramData" Target="../diagrams/data17.xml"/><Relationship Id="rId9"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hyperlink" Target="http://timacademiadangles.blogspot.com/2014/10/find-out-competition.html" TargetMode="External"/><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hyperlink" Target="https://forums.studentdoctor.net/threads/what-makes-a-great-resident.1357176/"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60.svg"/></Relationships>
</file>

<file path=ppt/slides/_rels/slide4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hyperlink" Target="http://commons.wikimedia.org/wiki/File:Wicked_Cafe,_Latte_(5909740413).jpg"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hyperlink" Target="https://pxhere.com/en/photo/486669"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1.jpg"/><Relationship Id="rId1" Type="http://schemas.openxmlformats.org/officeDocument/2006/relationships/slideLayout" Target="../slideLayouts/slideLayout6.xml"/><Relationship Id="rId4" Type="http://schemas.openxmlformats.org/officeDocument/2006/relationships/hyperlink" Target="http://www.publicdomainpictures.net/view-image.php?image=40706&amp;picture=books&amp;large=1"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15" name="Picture 3" descr="A wooden bench in a garden&#10;&#10;Description automatically generated">
            <a:extLst>
              <a:ext uri="{FF2B5EF4-FFF2-40B4-BE49-F238E27FC236}">
                <a16:creationId xmlns:a16="http://schemas.microsoft.com/office/drawing/2014/main" id="{A61835BE-4BA9-4494-82F6-A3C67F59EBF0}"/>
              </a:ext>
            </a:extLst>
          </p:cNvPr>
          <p:cNvPicPr>
            <a:picLocks noChangeAspect="1"/>
          </p:cNvPicPr>
          <p:nvPr/>
        </p:nvPicPr>
        <p:blipFill rotWithShape="1">
          <a:blip r:embed="rId2"/>
          <a:srcRect l="9091" t="10117" b="12694"/>
          <a:stretch/>
        </p:blipFill>
        <p:spPr>
          <a:xfrm>
            <a:off x="2" y="10"/>
            <a:ext cx="12191695" cy="6857990"/>
          </a:xfrm>
          <a:prstGeom prst="rect">
            <a:avLst/>
          </a:prstGeom>
        </p:spPr>
      </p:pic>
      <p:sp>
        <p:nvSpPr>
          <p:cNvPr id="20" name="Rectangle 19">
            <a:extLst>
              <a:ext uri="{FF2B5EF4-FFF2-40B4-BE49-F238E27FC236}">
                <a16:creationId xmlns:a16="http://schemas.microsoft.com/office/drawing/2014/main" id="{6A0FFA78-985C-4F50-B21A-77045C7DF6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6786" y="3064931"/>
            <a:ext cx="8295215" cy="2488568"/>
          </a:xfrm>
          <a:prstGeom prst="rect">
            <a:avLst/>
          </a:prstGeom>
          <a:solidFill>
            <a:srgbClr val="000001">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D568A0-374F-8C4D-8131-35B4EB403ABB}"/>
              </a:ext>
            </a:extLst>
          </p:cNvPr>
          <p:cNvSpPr>
            <a:spLocks noGrp="1"/>
          </p:cNvSpPr>
          <p:nvPr>
            <p:ph type="ctrTitle"/>
          </p:nvPr>
        </p:nvSpPr>
        <p:spPr>
          <a:xfrm>
            <a:off x="4065511" y="3236470"/>
            <a:ext cx="6832500" cy="1252601"/>
          </a:xfrm>
        </p:spPr>
        <p:txBody>
          <a:bodyPr>
            <a:normAutofit/>
          </a:bodyPr>
          <a:lstStyle/>
          <a:p>
            <a:r>
              <a:rPr lang="en-US" sz="4400">
                <a:solidFill>
                  <a:srgbClr val="FFFFFE"/>
                </a:solidFill>
              </a:rPr>
              <a:t>Planning for Pgy-1  </a:t>
            </a:r>
          </a:p>
        </p:txBody>
      </p:sp>
      <p:sp>
        <p:nvSpPr>
          <p:cNvPr id="3" name="Subtitle 2">
            <a:extLst>
              <a:ext uri="{FF2B5EF4-FFF2-40B4-BE49-F238E27FC236}">
                <a16:creationId xmlns:a16="http://schemas.microsoft.com/office/drawing/2014/main" id="{7CE73651-2754-B049-AD95-39EDA9DE05A2}"/>
              </a:ext>
            </a:extLst>
          </p:cNvPr>
          <p:cNvSpPr>
            <a:spLocks noGrp="1"/>
          </p:cNvSpPr>
          <p:nvPr>
            <p:ph type="subTitle" idx="1"/>
          </p:nvPr>
        </p:nvSpPr>
        <p:spPr>
          <a:xfrm>
            <a:off x="4065511" y="4669144"/>
            <a:ext cx="6832499" cy="716529"/>
          </a:xfrm>
        </p:spPr>
        <p:txBody>
          <a:bodyPr>
            <a:normAutofit/>
          </a:bodyPr>
          <a:lstStyle/>
          <a:p>
            <a:r>
              <a:rPr lang="en-US" sz="2000" dirty="0">
                <a:solidFill>
                  <a:srgbClr val="FFFFFE"/>
                </a:solidFill>
              </a:rPr>
              <a:t>Requirements, Expectations &amp; Opportunities</a:t>
            </a:r>
          </a:p>
        </p:txBody>
      </p:sp>
      <p:cxnSp>
        <p:nvCxnSpPr>
          <p:cNvPr id="22" name="Straight Connector 21">
            <a:extLst>
              <a:ext uri="{FF2B5EF4-FFF2-40B4-BE49-F238E27FC236}">
                <a16:creationId xmlns:a16="http://schemas.microsoft.com/office/drawing/2014/main" id="{65409EC7-69B1-45CC-8FB7-1964C1AB67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509" y="4666480"/>
            <a:ext cx="6832499" cy="0"/>
          </a:xfrm>
          <a:prstGeom prst="line">
            <a:avLst/>
          </a:prstGeom>
          <a:ln w="31750">
            <a:solidFill>
              <a:srgbClr val="6EB762"/>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32581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Content Placeholder 3"/>
          <p:cNvGraphicFramePr>
            <a:graphicFrameLocks/>
          </p:cNvGraphicFramePr>
          <p:nvPr>
            <p:extLst>
              <p:ext uri="{D42A27DB-BD31-4B8C-83A1-F6EECF244321}">
                <p14:modId xmlns:p14="http://schemas.microsoft.com/office/powerpoint/2010/main" val="3734418788"/>
              </p:ext>
            </p:extLst>
          </p:nvPr>
        </p:nvGraphicFramePr>
        <p:xfrm>
          <a:off x="1802607" y="3337636"/>
          <a:ext cx="8913091" cy="28970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itle 5"/>
          <p:cNvSpPr>
            <a:spLocks noGrp="1"/>
          </p:cNvSpPr>
          <p:nvPr>
            <p:ph type="title"/>
          </p:nvPr>
        </p:nvSpPr>
        <p:spPr>
          <a:xfrm>
            <a:off x="581684" y="507246"/>
            <a:ext cx="10945504" cy="646331"/>
          </a:xfrm>
          <a:prstGeom prst="rect">
            <a:avLst/>
          </a:prstGeom>
        </p:spPr>
        <p:txBody>
          <a:bodyPr wrap="square">
            <a:spAutoFit/>
          </a:bodyPr>
          <a:lstStyle/>
          <a:p>
            <a:pPr algn="ctr"/>
            <a:r>
              <a:rPr lang="en-US" sz="4000" dirty="0"/>
              <a:t>Pgy-1 Academic Days (Wednesdays)</a:t>
            </a:r>
            <a:endParaRPr lang="en-CA" sz="4000" dirty="0"/>
          </a:p>
        </p:txBody>
      </p:sp>
      <p:sp>
        <p:nvSpPr>
          <p:cNvPr id="3" name="Rectangle 2">
            <a:extLst>
              <a:ext uri="{FF2B5EF4-FFF2-40B4-BE49-F238E27FC236}">
                <a16:creationId xmlns:a16="http://schemas.microsoft.com/office/drawing/2014/main" id="{84AE3A5B-9912-E141-A5A2-934E6BCBA9E0}"/>
              </a:ext>
            </a:extLst>
          </p:cNvPr>
          <p:cNvSpPr/>
          <p:nvPr/>
        </p:nvSpPr>
        <p:spPr>
          <a:xfrm>
            <a:off x="2867704" y="1878763"/>
            <a:ext cx="6782896" cy="2585323"/>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chemeClr val="accent4"/>
                </a:solidFill>
                <a:effectLst/>
              </a:rPr>
              <a:t>On</a:t>
            </a:r>
            <a:r>
              <a:rPr lang="en-US" sz="5400" b="1" dirty="0">
                <a:ln/>
                <a:solidFill>
                  <a:schemeClr val="accent4"/>
                </a:solidFill>
              </a:rPr>
              <a:t> </a:t>
            </a:r>
            <a:r>
              <a:rPr lang="en-US" sz="5400" b="1" cap="none" spc="0" dirty="0">
                <a:ln/>
                <a:solidFill>
                  <a:schemeClr val="accent4"/>
                </a:solidFill>
                <a:effectLst/>
              </a:rPr>
              <a:t>Rotation in AM</a:t>
            </a:r>
          </a:p>
          <a:p>
            <a:pPr algn="ctr"/>
            <a:endParaRPr lang="en-US" sz="5400" b="1" cap="none" spc="0" dirty="0">
              <a:ln/>
              <a:solidFill>
                <a:schemeClr val="accent4"/>
              </a:solidFill>
              <a:effectLst/>
            </a:endParaRPr>
          </a:p>
          <a:p>
            <a:pPr algn="ctr"/>
            <a:endParaRPr lang="en-US" sz="5400" b="1" cap="none" spc="0" dirty="0">
              <a:ln/>
              <a:solidFill>
                <a:schemeClr val="accent4"/>
              </a:solidFill>
              <a:effectLst/>
            </a:endParaRPr>
          </a:p>
        </p:txBody>
      </p:sp>
      <p:sp>
        <p:nvSpPr>
          <p:cNvPr id="4" name="TextBox 3">
            <a:extLst>
              <a:ext uri="{FF2B5EF4-FFF2-40B4-BE49-F238E27FC236}">
                <a16:creationId xmlns:a16="http://schemas.microsoft.com/office/drawing/2014/main" id="{E117B70A-9907-254D-B9B2-C320A65EE697}"/>
              </a:ext>
            </a:extLst>
          </p:cNvPr>
          <p:cNvSpPr txBox="1"/>
          <p:nvPr/>
        </p:nvSpPr>
        <p:spPr>
          <a:xfrm>
            <a:off x="1844045" y="1177084"/>
            <a:ext cx="9294235" cy="461665"/>
          </a:xfrm>
          <a:prstGeom prst="rect">
            <a:avLst/>
          </a:prstGeom>
          <a:noFill/>
        </p:spPr>
        <p:txBody>
          <a:bodyPr wrap="square" rtlCol="0">
            <a:spAutoFit/>
          </a:bodyPr>
          <a:lstStyle/>
          <a:p>
            <a:pPr algn="ctr"/>
            <a:r>
              <a:rPr lang="en-US" sz="2400" dirty="0">
                <a:solidFill>
                  <a:schemeClr val="accent1">
                    <a:lumMod val="75000"/>
                  </a:schemeClr>
                </a:solidFill>
              </a:rPr>
              <a:t>During GIM, Neurology, FM, EM, Peds Neuro, Selective, MT2IP</a:t>
            </a:r>
          </a:p>
        </p:txBody>
      </p:sp>
      <p:sp>
        <p:nvSpPr>
          <p:cNvPr id="5" name="TextBox 4">
            <a:extLst>
              <a:ext uri="{FF2B5EF4-FFF2-40B4-BE49-F238E27FC236}">
                <a16:creationId xmlns:a16="http://schemas.microsoft.com/office/drawing/2014/main" id="{62943A3D-3CD8-054B-B729-5C36F9E807BF}"/>
              </a:ext>
            </a:extLst>
          </p:cNvPr>
          <p:cNvSpPr txBox="1"/>
          <p:nvPr/>
        </p:nvSpPr>
        <p:spPr>
          <a:xfrm>
            <a:off x="1302429" y="2968304"/>
            <a:ext cx="10377468" cy="369332"/>
          </a:xfrm>
          <a:prstGeom prst="rect">
            <a:avLst/>
          </a:prstGeom>
          <a:noFill/>
        </p:spPr>
        <p:txBody>
          <a:bodyPr wrap="square" rtlCol="0">
            <a:spAutoFit/>
          </a:bodyPr>
          <a:lstStyle/>
          <a:p>
            <a:r>
              <a:rPr lang="en-US" dirty="0"/>
              <a:t>If can make it to Enrichment Session &amp; you are interested, you are welcome to join Enrichment Sessions</a:t>
            </a:r>
          </a:p>
        </p:txBody>
      </p:sp>
    </p:spTree>
    <p:extLst>
      <p:ext uri="{BB962C8B-B14F-4D97-AF65-F5344CB8AC3E}">
        <p14:creationId xmlns:p14="http://schemas.microsoft.com/office/powerpoint/2010/main" val="3752416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graphicEl>
                                              <a:dgm id="{769681E9-FB09-4B24-90D4-7D1D36674CBB}"/>
                                            </p:graphicEl>
                                          </p:spTgt>
                                        </p:tgtEl>
                                        <p:attrNameLst>
                                          <p:attrName>style.visibility</p:attrName>
                                        </p:attrNameLst>
                                      </p:cBhvr>
                                      <p:to>
                                        <p:strVal val="visible"/>
                                      </p:to>
                                    </p:set>
                                    <p:animEffect transition="in" filter="fade">
                                      <p:cBhvr>
                                        <p:cTn id="12" dur="500"/>
                                        <p:tgtEl>
                                          <p:spTgt spid="2">
                                            <p:graphicEl>
                                              <a:dgm id="{769681E9-FB09-4B24-90D4-7D1D36674CBB}"/>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graphicEl>
                                              <a:dgm id="{FE47F23A-BA94-46F8-BD56-2958C683BFBE}"/>
                                            </p:graphicEl>
                                          </p:spTgt>
                                        </p:tgtEl>
                                        <p:attrNameLst>
                                          <p:attrName>style.visibility</p:attrName>
                                        </p:attrNameLst>
                                      </p:cBhvr>
                                      <p:to>
                                        <p:strVal val="visible"/>
                                      </p:to>
                                    </p:set>
                                    <p:animEffect transition="in" filter="fade">
                                      <p:cBhvr>
                                        <p:cTn id="15" dur="500"/>
                                        <p:tgtEl>
                                          <p:spTgt spid="2">
                                            <p:graphicEl>
                                              <a:dgm id="{FE47F23A-BA94-46F8-BD56-2958C683BFBE}"/>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graphicEl>
                                              <a:dgm id="{68AC182B-4444-47CE-9391-2B4D2BF7FD36}"/>
                                            </p:graphicEl>
                                          </p:spTgt>
                                        </p:tgtEl>
                                        <p:attrNameLst>
                                          <p:attrName>style.visibility</p:attrName>
                                        </p:attrNameLst>
                                      </p:cBhvr>
                                      <p:to>
                                        <p:strVal val="visible"/>
                                      </p:to>
                                    </p:set>
                                    <p:animEffect transition="in" filter="fade">
                                      <p:cBhvr>
                                        <p:cTn id="23" dur="500"/>
                                        <p:tgtEl>
                                          <p:spTgt spid="2">
                                            <p:graphicEl>
                                              <a:dgm id="{68AC182B-4444-47CE-9391-2B4D2BF7FD36}"/>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
                                            <p:graphicEl>
                                              <a:dgm id="{16DCFF43-CB7C-4ED1-9CC3-A970D112C7B7}"/>
                                            </p:graphicEl>
                                          </p:spTgt>
                                        </p:tgtEl>
                                        <p:attrNameLst>
                                          <p:attrName>style.visibility</p:attrName>
                                        </p:attrNameLst>
                                      </p:cBhvr>
                                      <p:to>
                                        <p:strVal val="visible"/>
                                      </p:to>
                                    </p:set>
                                    <p:animEffect transition="in" filter="fade">
                                      <p:cBhvr>
                                        <p:cTn id="26" dur="500"/>
                                        <p:tgtEl>
                                          <p:spTgt spid="2">
                                            <p:graphicEl>
                                              <a:dgm id="{16DCFF43-CB7C-4ED1-9CC3-A970D112C7B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P spid="3"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Content Placeholder 3"/>
          <p:cNvGraphicFramePr>
            <a:graphicFrameLocks/>
          </p:cNvGraphicFramePr>
          <p:nvPr>
            <p:extLst>
              <p:ext uri="{D42A27DB-BD31-4B8C-83A1-F6EECF244321}">
                <p14:modId xmlns:p14="http://schemas.microsoft.com/office/powerpoint/2010/main" val="631965724"/>
              </p:ext>
            </p:extLst>
          </p:nvPr>
        </p:nvGraphicFramePr>
        <p:xfrm>
          <a:off x="1639454" y="1231711"/>
          <a:ext cx="8913091" cy="54841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5"/>
          <p:cNvSpPr>
            <a:spLocks noGrp="1"/>
          </p:cNvSpPr>
          <p:nvPr>
            <p:ph type="title"/>
          </p:nvPr>
        </p:nvSpPr>
        <p:spPr>
          <a:xfrm>
            <a:off x="1283475" y="145014"/>
            <a:ext cx="9625048" cy="646331"/>
          </a:xfrm>
          <a:prstGeom prst="rect">
            <a:avLst/>
          </a:prstGeom>
        </p:spPr>
        <p:txBody>
          <a:bodyPr wrap="square">
            <a:spAutoFit/>
          </a:bodyPr>
          <a:lstStyle/>
          <a:p>
            <a:pPr algn="ctr"/>
            <a:r>
              <a:rPr lang="en-US" sz="4000" dirty="0"/>
              <a:t>Pgy-1 Academic Days (Wednesdays)</a:t>
            </a:r>
            <a:endParaRPr lang="en-CA" sz="4000" dirty="0"/>
          </a:p>
        </p:txBody>
      </p:sp>
      <p:sp>
        <p:nvSpPr>
          <p:cNvPr id="5" name="TextBox 4">
            <a:extLst>
              <a:ext uri="{FF2B5EF4-FFF2-40B4-BE49-F238E27FC236}">
                <a16:creationId xmlns:a16="http://schemas.microsoft.com/office/drawing/2014/main" id="{25FA3595-D44B-9C4F-A2C0-AE87BB834A0E}"/>
              </a:ext>
            </a:extLst>
          </p:cNvPr>
          <p:cNvSpPr txBox="1"/>
          <p:nvPr/>
        </p:nvSpPr>
        <p:spPr>
          <a:xfrm>
            <a:off x="2097205" y="701806"/>
            <a:ext cx="7997588" cy="461665"/>
          </a:xfrm>
          <a:prstGeom prst="rect">
            <a:avLst/>
          </a:prstGeom>
          <a:noFill/>
        </p:spPr>
        <p:txBody>
          <a:bodyPr wrap="square" rtlCol="0">
            <a:spAutoFit/>
          </a:bodyPr>
          <a:lstStyle/>
          <a:p>
            <a:pPr algn="ctr"/>
            <a:r>
              <a:rPr lang="en-US" sz="2400" dirty="0">
                <a:solidFill>
                  <a:schemeClr val="accent1">
                    <a:lumMod val="75000"/>
                  </a:schemeClr>
                </a:solidFill>
              </a:rPr>
              <a:t>During ER Psych, Elective &amp; Addictions*</a:t>
            </a:r>
          </a:p>
        </p:txBody>
      </p:sp>
      <p:sp>
        <p:nvSpPr>
          <p:cNvPr id="4" name="TextBox 3">
            <a:extLst>
              <a:ext uri="{FF2B5EF4-FFF2-40B4-BE49-F238E27FC236}">
                <a16:creationId xmlns:a16="http://schemas.microsoft.com/office/drawing/2014/main" id="{039A437E-7871-E449-9613-D3058059F5D2}"/>
              </a:ext>
            </a:extLst>
          </p:cNvPr>
          <p:cNvSpPr txBox="1"/>
          <p:nvPr/>
        </p:nvSpPr>
        <p:spPr>
          <a:xfrm>
            <a:off x="3657601" y="2333398"/>
            <a:ext cx="5071541" cy="646331"/>
          </a:xfrm>
          <a:prstGeom prst="rect">
            <a:avLst/>
          </a:prstGeom>
          <a:noFill/>
        </p:spPr>
        <p:txBody>
          <a:bodyPr wrap="square" rtlCol="0">
            <a:spAutoFit/>
          </a:bodyPr>
          <a:lstStyle/>
          <a:p>
            <a:pPr algn="ctr"/>
            <a:r>
              <a:rPr lang="en-US" dirty="0"/>
              <a:t>*check with supervisor if something interesting in AM they think would be a good experience</a:t>
            </a:r>
          </a:p>
        </p:txBody>
      </p:sp>
    </p:spTree>
    <p:extLst>
      <p:ext uri="{BB962C8B-B14F-4D97-AF65-F5344CB8AC3E}">
        <p14:creationId xmlns:p14="http://schemas.microsoft.com/office/powerpoint/2010/main" val="1573107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graphicEl>
                                              <a:dgm id="{4C355105-961A-4D1B-AFB6-4FF9EC64F8A4}"/>
                                            </p:graphicEl>
                                          </p:spTgt>
                                        </p:tgtEl>
                                        <p:attrNameLst>
                                          <p:attrName>style.visibility</p:attrName>
                                        </p:attrNameLst>
                                      </p:cBhvr>
                                      <p:to>
                                        <p:strVal val="visible"/>
                                      </p:to>
                                    </p:set>
                                    <p:animEffect transition="in" filter="fade">
                                      <p:cBhvr>
                                        <p:cTn id="7" dur="500"/>
                                        <p:tgtEl>
                                          <p:spTgt spid="2">
                                            <p:graphicEl>
                                              <a:dgm id="{4C355105-961A-4D1B-AFB6-4FF9EC64F8A4}"/>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graphicEl>
                                              <a:dgm id="{8B9EFF4E-10AC-4A70-8F08-C303EB7B5CFE}"/>
                                            </p:graphicEl>
                                          </p:spTgt>
                                        </p:tgtEl>
                                        <p:attrNameLst>
                                          <p:attrName>style.visibility</p:attrName>
                                        </p:attrNameLst>
                                      </p:cBhvr>
                                      <p:to>
                                        <p:strVal val="visible"/>
                                      </p:to>
                                    </p:set>
                                    <p:animEffect transition="in" filter="fade">
                                      <p:cBhvr>
                                        <p:cTn id="10" dur="500"/>
                                        <p:tgtEl>
                                          <p:spTgt spid="2">
                                            <p:graphicEl>
                                              <a:dgm id="{8B9EFF4E-10AC-4A70-8F08-C303EB7B5CFE}"/>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graphicEl>
                                              <a:dgm id="{19D82BA6-318D-4D56-B9CB-09380B70F836}"/>
                                            </p:graphicEl>
                                          </p:spTgt>
                                        </p:tgtEl>
                                        <p:attrNameLst>
                                          <p:attrName>style.visibility</p:attrName>
                                        </p:attrNameLst>
                                      </p:cBhvr>
                                      <p:to>
                                        <p:strVal val="visible"/>
                                      </p:to>
                                    </p:set>
                                    <p:animEffect transition="in" filter="fade">
                                      <p:cBhvr>
                                        <p:cTn id="13" dur="500"/>
                                        <p:tgtEl>
                                          <p:spTgt spid="2">
                                            <p:graphicEl>
                                              <a:dgm id="{19D82BA6-318D-4D56-B9CB-09380B70F836}"/>
                                            </p:graphic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graphicEl>
                                              <a:dgm id="{431F6E8C-C0B9-4096-9062-E87DA32F7B72}"/>
                                            </p:graphicEl>
                                          </p:spTgt>
                                        </p:tgtEl>
                                        <p:attrNameLst>
                                          <p:attrName>style.visibility</p:attrName>
                                        </p:attrNameLst>
                                      </p:cBhvr>
                                      <p:to>
                                        <p:strVal val="visible"/>
                                      </p:to>
                                    </p:set>
                                    <p:animEffect transition="in" filter="fade">
                                      <p:cBhvr>
                                        <p:cTn id="16" dur="500"/>
                                        <p:tgtEl>
                                          <p:spTgt spid="2">
                                            <p:graphicEl>
                                              <a:dgm id="{431F6E8C-C0B9-4096-9062-E87DA32F7B72}"/>
                                            </p:graphicEl>
                                          </p:spTgt>
                                        </p:tgtEl>
                                      </p:cBhvr>
                                    </p:animEffect>
                                  </p:childTnLst>
                                </p:cTn>
                              </p:par>
                              <p:par>
                                <p:cTn id="17" presetID="10" presetClass="exit" presetSubtype="0" fill="hold" grpId="0" nodeType="withEffect">
                                  <p:stCondLst>
                                    <p:cond delay="0"/>
                                  </p:stCondLst>
                                  <p:childTnLst>
                                    <p:animEffect transition="out" filter="fade">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BC048-EA5F-894B-99BF-35BD6799EE14}"/>
              </a:ext>
            </a:extLst>
          </p:cNvPr>
          <p:cNvSpPr>
            <a:spLocks noGrp="1"/>
          </p:cNvSpPr>
          <p:nvPr>
            <p:ph type="title"/>
          </p:nvPr>
        </p:nvSpPr>
        <p:spPr/>
        <p:txBody>
          <a:bodyPr/>
          <a:lstStyle/>
          <a:p>
            <a:r>
              <a:rPr lang="en-US" dirty="0"/>
              <a:t>Foundations of Discipline</a:t>
            </a:r>
            <a:br>
              <a:rPr lang="en-US" dirty="0"/>
            </a:br>
            <a:r>
              <a:rPr lang="en-US" dirty="0"/>
              <a:t>pgy-1 </a:t>
            </a:r>
            <a:r>
              <a:rPr lang="en-US" dirty="0">
                <a:solidFill>
                  <a:schemeClr val="accent1">
                    <a:lumMod val="75000"/>
                  </a:schemeClr>
                </a:solidFill>
              </a:rPr>
              <a:t>Longitudinal Requirements - Logs</a:t>
            </a:r>
          </a:p>
        </p:txBody>
      </p:sp>
      <p:sp>
        <p:nvSpPr>
          <p:cNvPr id="3" name="Content Placeholder 2">
            <a:extLst>
              <a:ext uri="{FF2B5EF4-FFF2-40B4-BE49-F238E27FC236}">
                <a16:creationId xmlns:a16="http://schemas.microsoft.com/office/drawing/2014/main" id="{4770DAD7-C3AC-0949-B84D-62F204E713C0}"/>
              </a:ext>
            </a:extLst>
          </p:cNvPr>
          <p:cNvSpPr>
            <a:spLocks noGrp="1"/>
          </p:cNvSpPr>
          <p:nvPr>
            <p:ph idx="1"/>
          </p:nvPr>
        </p:nvSpPr>
        <p:spPr/>
        <p:txBody>
          <a:bodyPr/>
          <a:lstStyle/>
          <a:p>
            <a:r>
              <a:rPr lang="en-US" dirty="0"/>
              <a:t>Addictions Log – minimum 90 hours over residency</a:t>
            </a:r>
          </a:p>
          <a:p>
            <a:endParaRPr lang="en-US" dirty="0"/>
          </a:p>
          <a:p>
            <a:endParaRPr lang="en-US" dirty="0"/>
          </a:p>
          <a:p>
            <a:endParaRPr lang="en-US" dirty="0"/>
          </a:p>
          <a:p>
            <a:r>
              <a:rPr lang="en-US" dirty="0"/>
              <a:t>Developmental Disorders Log – ensure experience throughout residency</a:t>
            </a:r>
          </a:p>
          <a:p>
            <a:pPr algn="ctr"/>
            <a:endParaRPr lang="en-US" dirty="0"/>
          </a:p>
          <a:p>
            <a:endParaRPr lang="en-US" dirty="0"/>
          </a:p>
        </p:txBody>
      </p:sp>
      <p:graphicFrame>
        <p:nvGraphicFramePr>
          <p:cNvPr id="4" name="Table 3">
            <a:extLst>
              <a:ext uri="{FF2B5EF4-FFF2-40B4-BE49-F238E27FC236}">
                <a16:creationId xmlns:a16="http://schemas.microsoft.com/office/drawing/2014/main" id="{D46A392C-3C26-E543-9E3D-19CD0B2DE5FA}"/>
              </a:ext>
            </a:extLst>
          </p:cNvPr>
          <p:cNvGraphicFramePr>
            <a:graphicFrameLocks noGrp="1"/>
          </p:cNvGraphicFramePr>
          <p:nvPr>
            <p:extLst>
              <p:ext uri="{D42A27DB-BD31-4B8C-83A1-F6EECF244321}">
                <p14:modId xmlns:p14="http://schemas.microsoft.com/office/powerpoint/2010/main" val="313891984"/>
              </p:ext>
            </p:extLst>
          </p:nvPr>
        </p:nvGraphicFramePr>
        <p:xfrm>
          <a:off x="2667699" y="2462973"/>
          <a:ext cx="6425966" cy="1026848"/>
        </p:xfrm>
        <a:graphic>
          <a:graphicData uri="http://schemas.openxmlformats.org/drawingml/2006/table">
            <a:tbl>
              <a:tblPr firstRow="1" firstCol="1" bandRow="1">
                <a:tableStyleId>{5C22544A-7EE6-4342-B048-85BDC9FD1C3A}</a:tableStyleId>
              </a:tblPr>
              <a:tblGrid>
                <a:gridCol w="938299">
                  <a:extLst>
                    <a:ext uri="{9D8B030D-6E8A-4147-A177-3AD203B41FA5}">
                      <a16:colId xmlns:a16="http://schemas.microsoft.com/office/drawing/2014/main" val="102172919"/>
                    </a:ext>
                  </a:extLst>
                </a:gridCol>
                <a:gridCol w="998278">
                  <a:extLst>
                    <a:ext uri="{9D8B030D-6E8A-4147-A177-3AD203B41FA5}">
                      <a16:colId xmlns:a16="http://schemas.microsoft.com/office/drawing/2014/main" val="1971108867"/>
                    </a:ext>
                  </a:extLst>
                </a:gridCol>
                <a:gridCol w="804486">
                  <a:extLst>
                    <a:ext uri="{9D8B030D-6E8A-4147-A177-3AD203B41FA5}">
                      <a16:colId xmlns:a16="http://schemas.microsoft.com/office/drawing/2014/main" val="1791699334"/>
                    </a:ext>
                  </a:extLst>
                </a:gridCol>
                <a:gridCol w="902454">
                  <a:extLst>
                    <a:ext uri="{9D8B030D-6E8A-4147-A177-3AD203B41FA5}">
                      <a16:colId xmlns:a16="http://schemas.microsoft.com/office/drawing/2014/main" val="2502480772"/>
                    </a:ext>
                  </a:extLst>
                </a:gridCol>
                <a:gridCol w="1152024">
                  <a:extLst>
                    <a:ext uri="{9D8B030D-6E8A-4147-A177-3AD203B41FA5}">
                      <a16:colId xmlns:a16="http://schemas.microsoft.com/office/drawing/2014/main" val="398131226"/>
                    </a:ext>
                  </a:extLst>
                </a:gridCol>
                <a:gridCol w="1009641">
                  <a:extLst>
                    <a:ext uri="{9D8B030D-6E8A-4147-A177-3AD203B41FA5}">
                      <a16:colId xmlns:a16="http://schemas.microsoft.com/office/drawing/2014/main" val="1223445698"/>
                    </a:ext>
                  </a:extLst>
                </a:gridCol>
                <a:gridCol w="620784">
                  <a:extLst>
                    <a:ext uri="{9D8B030D-6E8A-4147-A177-3AD203B41FA5}">
                      <a16:colId xmlns:a16="http://schemas.microsoft.com/office/drawing/2014/main" val="279301832"/>
                    </a:ext>
                  </a:extLst>
                </a:gridCol>
              </a:tblGrid>
              <a:tr h="610384">
                <a:tc>
                  <a:txBody>
                    <a:bodyPr/>
                    <a:lstStyle/>
                    <a:p>
                      <a:pPr>
                        <a:lnSpc>
                          <a:spcPct val="130000"/>
                        </a:lnSpc>
                        <a:spcAft>
                          <a:spcPts val="0"/>
                        </a:spcAft>
                      </a:pPr>
                      <a:r>
                        <a:rPr lang="en-US" sz="1000" dirty="0">
                          <a:effectLst/>
                        </a:rPr>
                        <a:t>Date of Encounter</a:t>
                      </a:r>
                      <a:endParaRPr lang="en-CA" sz="1100" dirty="0">
                        <a:solidFill>
                          <a:srgbClr val="632E62"/>
                        </a:solidFill>
                        <a:effectLst/>
                        <a:latin typeface="Tahoma" panose="020B0604030504040204" pitchFamily="34" charset="0"/>
                        <a:ea typeface="Tahoma" panose="020B0604030504040204" pitchFamily="34" charset="0"/>
                        <a:cs typeface="Times New Roman" panose="02020603050405020304" pitchFamily="18" charset="0"/>
                      </a:endParaRPr>
                    </a:p>
                  </a:txBody>
                  <a:tcPr marL="68580" marR="68580" marT="0" marB="0"/>
                </a:tc>
                <a:tc>
                  <a:txBody>
                    <a:bodyPr/>
                    <a:lstStyle/>
                    <a:p>
                      <a:pPr>
                        <a:lnSpc>
                          <a:spcPct val="130000"/>
                        </a:lnSpc>
                        <a:spcAft>
                          <a:spcPts val="0"/>
                        </a:spcAft>
                      </a:pPr>
                      <a:r>
                        <a:rPr lang="en-US" sz="1000">
                          <a:effectLst/>
                        </a:rPr>
                        <a:t>Supervisor</a:t>
                      </a:r>
                      <a:endParaRPr lang="en-CA" sz="1100">
                        <a:solidFill>
                          <a:srgbClr val="632E62"/>
                        </a:solidFill>
                        <a:effectLst/>
                        <a:latin typeface="Tahoma" panose="020B0604030504040204" pitchFamily="34" charset="0"/>
                        <a:ea typeface="Tahoma" panose="020B0604030504040204" pitchFamily="34" charset="0"/>
                        <a:cs typeface="Times New Roman" panose="02020603050405020304" pitchFamily="18" charset="0"/>
                      </a:endParaRPr>
                    </a:p>
                  </a:txBody>
                  <a:tcPr marL="68580" marR="68580" marT="0" marB="0"/>
                </a:tc>
                <a:tc>
                  <a:txBody>
                    <a:bodyPr/>
                    <a:lstStyle/>
                    <a:p>
                      <a:pPr>
                        <a:lnSpc>
                          <a:spcPct val="130000"/>
                        </a:lnSpc>
                        <a:spcAft>
                          <a:spcPts val="0"/>
                        </a:spcAft>
                      </a:pPr>
                      <a:r>
                        <a:rPr lang="en-US" sz="1000">
                          <a:effectLst/>
                        </a:rPr>
                        <a:t>Patient Initials</a:t>
                      </a:r>
                      <a:endParaRPr lang="en-CA" sz="1100">
                        <a:solidFill>
                          <a:srgbClr val="632E62"/>
                        </a:solidFill>
                        <a:effectLst/>
                        <a:latin typeface="Tahoma" panose="020B0604030504040204" pitchFamily="34" charset="0"/>
                        <a:ea typeface="Tahoma" panose="020B0604030504040204" pitchFamily="34" charset="0"/>
                        <a:cs typeface="Times New Roman" panose="02020603050405020304" pitchFamily="18" charset="0"/>
                      </a:endParaRPr>
                    </a:p>
                  </a:txBody>
                  <a:tcPr marL="68580" marR="68580" marT="0" marB="0"/>
                </a:tc>
                <a:tc>
                  <a:txBody>
                    <a:bodyPr/>
                    <a:lstStyle/>
                    <a:p>
                      <a:pPr>
                        <a:lnSpc>
                          <a:spcPct val="130000"/>
                        </a:lnSpc>
                        <a:spcAft>
                          <a:spcPts val="0"/>
                        </a:spcAft>
                      </a:pPr>
                      <a:r>
                        <a:rPr lang="en-US" sz="1000">
                          <a:effectLst/>
                        </a:rPr>
                        <a:t>Diagnosis</a:t>
                      </a:r>
                      <a:endParaRPr lang="en-CA" sz="1100">
                        <a:solidFill>
                          <a:srgbClr val="632E62"/>
                        </a:solidFill>
                        <a:effectLst/>
                        <a:latin typeface="Tahoma" panose="020B0604030504040204" pitchFamily="34" charset="0"/>
                        <a:ea typeface="Tahoma" panose="020B0604030504040204" pitchFamily="34" charset="0"/>
                        <a:cs typeface="Times New Roman" panose="02020603050405020304" pitchFamily="18" charset="0"/>
                      </a:endParaRPr>
                    </a:p>
                  </a:txBody>
                  <a:tcPr marL="68580" marR="68580" marT="0" marB="0"/>
                </a:tc>
                <a:tc>
                  <a:txBody>
                    <a:bodyPr/>
                    <a:lstStyle/>
                    <a:p>
                      <a:pPr>
                        <a:lnSpc>
                          <a:spcPct val="130000"/>
                        </a:lnSpc>
                        <a:spcAft>
                          <a:spcPts val="0"/>
                        </a:spcAft>
                      </a:pPr>
                      <a:r>
                        <a:rPr lang="en-US" sz="1000" dirty="0">
                          <a:effectLst/>
                        </a:rPr>
                        <a:t>Description of Addictions Encounter</a:t>
                      </a:r>
                      <a:endParaRPr lang="en-CA" sz="1100" dirty="0">
                        <a:solidFill>
                          <a:srgbClr val="632E62"/>
                        </a:solidFill>
                        <a:effectLst/>
                        <a:latin typeface="Tahoma" panose="020B0604030504040204" pitchFamily="34" charset="0"/>
                        <a:ea typeface="Tahoma" panose="020B0604030504040204" pitchFamily="34" charset="0"/>
                        <a:cs typeface="Times New Roman" panose="02020603050405020304" pitchFamily="18" charset="0"/>
                      </a:endParaRPr>
                    </a:p>
                  </a:txBody>
                  <a:tcPr marL="68580" marR="68580" marT="0" marB="0"/>
                </a:tc>
                <a:tc>
                  <a:txBody>
                    <a:bodyPr/>
                    <a:lstStyle/>
                    <a:p>
                      <a:pPr>
                        <a:lnSpc>
                          <a:spcPct val="130000"/>
                        </a:lnSpc>
                        <a:spcAft>
                          <a:spcPts val="0"/>
                        </a:spcAft>
                      </a:pPr>
                      <a:r>
                        <a:rPr lang="en-US" sz="1000">
                          <a:effectLst/>
                        </a:rPr>
                        <a:t>Learning Points</a:t>
                      </a:r>
                      <a:endParaRPr lang="en-CA" sz="1100">
                        <a:solidFill>
                          <a:srgbClr val="632E62"/>
                        </a:solidFill>
                        <a:effectLst/>
                        <a:latin typeface="Tahoma" panose="020B0604030504040204" pitchFamily="34" charset="0"/>
                        <a:ea typeface="Tahoma" panose="020B0604030504040204" pitchFamily="34" charset="0"/>
                        <a:cs typeface="Times New Roman" panose="02020603050405020304" pitchFamily="18" charset="0"/>
                      </a:endParaRPr>
                    </a:p>
                  </a:txBody>
                  <a:tcPr marL="68580" marR="68580" marT="0" marB="0"/>
                </a:tc>
                <a:tc>
                  <a:txBody>
                    <a:bodyPr/>
                    <a:lstStyle/>
                    <a:p>
                      <a:pPr>
                        <a:lnSpc>
                          <a:spcPct val="130000"/>
                        </a:lnSpc>
                        <a:spcAft>
                          <a:spcPts val="0"/>
                        </a:spcAft>
                      </a:pPr>
                      <a:r>
                        <a:rPr lang="en-US" sz="1000">
                          <a:effectLst/>
                        </a:rPr>
                        <a:t>Time (hours)</a:t>
                      </a:r>
                      <a:endParaRPr lang="en-CA" sz="1100">
                        <a:solidFill>
                          <a:srgbClr val="632E62"/>
                        </a:solidFill>
                        <a:effectLst/>
                        <a:latin typeface="Tahoma" panose="020B0604030504040204" pitchFamily="34" charset="0"/>
                        <a:ea typeface="Tahoma" panose="020B060403050404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61205029"/>
                  </a:ext>
                </a:extLst>
              </a:tr>
              <a:tr h="208232">
                <a:tc>
                  <a:txBody>
                    <a:bodyPr/>
                    <a:lstStyle/>
                    <a:p>
                      <a:pPr>
                        <a:lnSpc>
                          <a:spcPct val="130000"/>
                        </a:lnSpc>
                        <a:spcAft>
                          <a:spcPts val="0"/>
                        </a:spcAft>
                      </a:pPr>
                      <a:r>
                        <a:rPr lang="en-US" sz="1100">
                          <a:effectLst/>
                        </a:rPr>
                        <a:t> </a:t>
                      </a:r>
                      <a:endParaRPr lang="en-CA" sz="1100">
                        <a:solidFill>
                          <a:srgbClr val="632E62"/>
                        </a:solidFill>
                        <a:effectLst/>
                        <a:latin typeface="Tahoma" panose="020B0604030504040204" pitchFamily="34" charset="0"/>
                        <a:ea typeface="Tahoma" panose="020B0604030504040204" pitchFamily="34" charset="0"/>
                        <a:cs typeface="Times New Roman" panose="02020603050405020304" pitchFamily="18" charset="0"/>
                      </a:endParaRPr>
                    </a:p>
                  </a:txBody>
                  <a:tcPr marL="68580" marR="68580" marT="0" marB="0"/>
                </a:tc>
                <a:tc>
                  <a:txBody>
                    <a:bodyPr/>
                    <a:lstStyle/>
                    <a:p>
                      <a:pPr>
                        <a:lnSpc>
                          <a:spcPct val="130000"/>
                        </a:lnSpc>
                        <a:spcAft>
                          <a:spcPts val="0"/>
                        </a:spcAft>
                      </a:pPr>
                      <a:r>
                        <a:rPr lang="en-US" sz="1100">
                          <a:effectLst/>
                        </a:rPr>
                        <a:t> </a:t>
                      </a:r>
                      <a:endParaRPr lang="en-CA" sz="1100">
                        <a:solidFill>
                          <a:srgbClr val="632E62"/>
                        </a:solidFill>
                        <a:effectLst/>
                        <a:latin typeface="Tahoma" panose="020B0604030504040204" pitchFamily="34" charset="0"/>
                        <a:ea typeface="Tahoma" panose="020B0604030504040204" pitchFamily="34" charset="0"/>
                        <a:cs typeface="Times New Roman" panose="02020603050405020304" pitchFamily="18" charset="0"/>
                      </a:endParaRPr>
                    </a:p>
                  </a:txBody>
                  <a:tcPr marL="68580" marR="68580" marT="0" marB="0"/>
                </a:tc>
                <a:tc>
                  <a:txBody>
                    <a:bodyPr/>
                    <a:lstStyle/>
                    <a:p>
                      <a:pPr>
                        <a:lnSpc>
                          <a:spcPct val="130000"/>
                        </a:lnSpc>
                        <a:spcAft>
                          <a:spcPts val="0"/>
                        </a:spcAft>
                      </a:pPr>
                      <a:r>
                        <a:rPr lang="en-US" sz="1100">
                          <a:effectLst/>
                        </a:rPr>
                        <a:t> </a:t>
                      </a:r>
                      <a:endParaRPr lang="en-CA" sz="1100">
                        <a:solidFill>
                          <a:srgbClr val="632E62"/>
                        </a:solidFill>
                        <a:effectLst/>
                        <a:latin typeface="Tahoma" panose="020B0604030504040204" pitchFamily="34" charset="0"/>
                        <a:ea typeface="Tahoma" panose="020B0604030504040204" pitchFamily="34" charset="0"/>
                        <a:cs typeface="Times New Roman" panose="02020603050405020304" pitchFamily="18" charset="0"/>
                      </a:endParaRPr>
                    </a:p>
                  </a:txBody>
                  <a:tcPr marL="68580" marR="68580" marT="0" marB="0"/>
                </a:tc>
                <a:tc>
                  <a:txBody>
                    <a:bodyPr/>
                    <a:lstStyle/>
                    <a:p>
                      <a:pPr>
                        <a:lnSpc>
                          <a:spcPct val="130000"/>
                        </a:lnSpc>
                        <a:spcAft>
                          <a:spcPts val="0"/>
                        </a:spcAft>
                      </a:pPr>
                      <a:r>
                        <a:rPr lang="en-US" sz="1100">
                          <a:effectLst/>
                        </a:rPr>
                        <a:t> </a:t>
                      </a:r>
                      <a:endParaRPr lang="en-CA" sz="1100">
                        <a:solidFill>
                          <a:srgbClr val="632E62"/>
                        </a:solidFill>
                        <a:effectLst/>
                        <a:latin typeface="Tahoma" panose="020B0604030504040204" pitchFamily="34" charset="0"/>
                        <a:ea typeface="Tahoma" panose="020B0604030504040204" pitchFamily="34" charset="0"/>
                        <a:cs typeface="Times New Roman" panose="02020603050405020304" pitchFamily="18" charset="0"/>
                      </a:endParaRPr>
                    </a:p>
                  </a:txBody>
                  <a:tcPr marL="68580" marR="68580" marT="0" marB="0"/>
                </a:tc>
                <a:tc>
                  <a:txBody>
                    <a:bodyPr/>
                    <a:lstStyle/>
                    <a:p>
                      <a:pPr>
                        <a:lnSpc>
                          <a:spcPct val="130000"/>
                        </a:lnSpc>
                        <a:spcAft>
                          <a:spcPts val="0"/>
                        </a:spcAft>
                      </a:pPr>
                      <a:r>
                        <a:rPr lang="en-US" sz="1100">
                          <a:effectLst/>
                        </a:rPr>
                        <a:t> </a:t>
                      </a:r>
                      <a:endParaRPr lang="en-CA" sz="1100">
                        <a:solidFill>
                          <a:srgbClr val="632E62"/>
                        </a:solidFill>
                        <a:effectLst/>
                        <a:latin typeface="Tahoma" panose="020B0604030504040204" pitchFamily="34" charset="0"/>
                        <a:ea typeface="Tahoma" panose="020B0604030504040204" pitchFamily="34" charset="0"/>
                        <a:cs typeface="Times New Roman" panose="02020603050405020304" pitchFamily="18" charset="0"/>
                      </a:endParaRPr>
                    </a:p>
                  </a:txBody>
                  <a:tcPr marL="68580" marR="68580" marT="0" marB="0"/>
                </a:tc>
                <a:tc>
                  <a:txBody>
                    <a:bodyPr/>
                    <a:lstStyle/>
                    <a:p>
                      <a:pPr>
                        <a:lnSpc>
                          <a:spcPct val="130000"/>
                        </a:lnSpc>
                        <a:spcAft>
                          <a:spcPts val="0"/>
                        </a:spcAft>
                      </a:pPr>
                      <a:r>
                        <a:rPr lang="en-US" sz="1100">
                          <a:effectLst/>
                        </a:rPr>
                        <a:t> </a:t>
                      </a:r>
                      <a:endParaRPr lang="en-CA" sz="1100">
                        <a:solidFill>
                          <a:srgbClr val="632E62"/>
                        </a:solidFill>
                        <a:effectLst/>
                        <a:latin typeface="Tahoma" panose="020B0604030504040204" pitchFamily="34" charset="0"/>
                        <a:ea typeface="Tahoma" panose="020B0604030504040204" pitchFamily="34" charset="0"/>
                        <a:cs typeface="Times New Roman" panose="02020603050405020304" pitchFamily="18" charset="0"/>
                      </a:endParaRPr>
                    </a:p>
                  </a:txBody>
                  <a:tcPr marL="68580" marR="68580" marT="0" marB="0"/>
                </a:tc>
                <a:tc>
                  <a:txBody>
                    <a:bodyPr/>
                    <a:lstStyle/>
                    <a:p>
                      <a:pPr>
                        <a:lnSpc>
                          <a:spcPct val="130000"/>
                        </a:lnSpc>
                        <a:spcAft>
                          <a:spcPts val="0"/>
                        </a:spcAft>
                      </a:pPr>
                      <a:r>
                        <a:rPr lang="en-US" sz="1100">
                          <a:effectLst/>
                        </a:rPr>
                        <a:t> </a:t>
                      </a:r>
                      <a:endParaRPr lang="en-CA" sz="1100">
                        <a:solidFill>
                          <a:srgbClr val="632E62"/>
                        </a:solidFill>
                        <a:effectLst/>
                        <a:latin typeface="Tahoma" panose="020B0604030504040204" pitchFamily="34" charset="0"/>
                        <a:ea typeface="Tahoma" panose="020B060403050404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61928094"/>
                  </a:ext>
                </a:extLst>
              </a:tr>
              <a:tr h="208232">
                <a:tc>
                  <a:txBody>
                    <a:bodyPr/>
                    <a:lstStyle/>
                    <a:p>
                      <a:pPr>
                        <a:lnSpc>
                          <a:spcPct val="130000"/>
                        </a:lnSpc>
                        <a:spcAft>
                          <a:spcPts val="0"/>
                        </a:spcAft>
                      </a:pPr>
                      <a:r>
                        <a:rPr lang="en-US" sz="1100">
                          <a:effectLst/>
                        </a:rPr>
                        <a:t> </a:t>
                      </a:r>
                      <a:endParaRPr lang="en-CA" sz="1100">
                        <a:solidFill>
                          <a:srgbClr val="632E62"/>
                        </a:solidFill>
                        <a:effectLst/>
                        <a:latin typeface="Tahoma" panose="020B0604030504040204" pitchFamily="34" charset="0"/>
                        <a:ea typeface="Tahoma" panose="020B0604030504040204" pitchFamily="34" charset="0"/>
                        <a:cs typeface="Times New Roman" panose="02020603050405020304" pitchFamily="18" charset="0"/>
                      </a:endParaRPr>
                    </a:p>
                  </a:txBody>
                  <a:tcPr marL="68580" marR="68580" marT="0" marB="0"/>
                </a:tc>
                <a:tc>
                  <a:txBody>
                    <a:bodyPr/>
                    <a:lstStyle/>
                    <a:p>
                      <a:pPr>
                        <a:lnSpc>
                          <a:spcPct val="130000"/>
                        </a:lnSpc>
                        <a:spcAft>
                          <a:spcPts val="0"/>
                        </a:spcAft>
                      </a:pPr>
                      <a:r>
                        <a:rPr lang="en-US" sz="1100">
                          <a:effectLst/>
                        </a:rPr>
                        <a:t> </a:t>
                      </a:r>
                      <a:endParaRPr lang="en-CA" sz="1100">
                        <a:solidFill>
                          <a:srgbClr val="632E62"/>
                        </a:solidFill>
                        <a:effectLst/>
                        <a:latin typeface="Tahoma" panose="020B0604030504040204" pitchFamily="34" charset="0"/>
                        <a:ea typeface="Tahoma" panose="020B0604030504040204" pitchFamily="34" charset="0"/>
                        <a:cs typeface="Times New Roman" panose="02020603050405020304" pitchFamily="18" charset="0"/>
                      </a:endParaRPr>
                    </a:p>
                  </a:txBody>
                  <a:tcPr marL="68580" marR="68580" marT="0" marB="0"/>
                </a:tc>
                <a:tc>
                  <a:txBody>
                    <a:bodyPr/>
                    <a:lstStyle/>
                    <a:p>
                      <a:pPr>
                        <a:lnSpc>
                          <a:spcPct val="130000"/>
                        </a:lnSpc>
                        <a:spcAft>
                          <a:spcPts val="0"/>
                        </a:spcAft>
                      </a:pPr>
                      <a:r>
                        <a:rPr lang="en-US" sz="1100">
                          <a:effectLst/>
                        </a:rPr>
                        <a:t> </a:t>
                      </a:r>
                      <a:endParaRPr lang="en-CA" sz="1100">
                        <a:solidFill>
                          <a:srgbClr val="632E62"/>
                        </a:solidFill>
                        <a:effectLst/>
                        <a:latin typeface="Tahoma" panose="020B0604030504040204" pitchFamily="34" charset="0"/>
                        <a:ea typeface="Tahoma" panose="020B0604030504040204" pitchFamily="34" charset="0"/>
                        <a:cs typeface="Times New Roman" panose="02020603050405020304" pitchFamily="18" charset="0"/>
                      </a:endParaRPr>
                    </a:p>
                  </a:txBody>
                  <a:tcPr marL="68580" marR="68580" marT="0" marB="0"/>
                </a:tc>
                <a:tc>
                  <a:txBody>
                    <a:bodyPr/>
                    <a:lstStyle/>
                    <a:p>
                      <a:pPr>
                        <a:lnSpc>
                          <a:spcPct val="130000"/>
                        </a:lnSpc>
                        <a:spcAft>
                          <a:spcPts val="0"/>
                        </a:spcAft>
                      </a:pPr>
                      <a:r>
                        <a:rPr lang="en-US" sz="1100">
                          <a:effectLst/>
                        </a:rPr>
                        <a:t> </a:t>
                      </a:r>
                      <a:endParaRPr lang="en-CA" sz="1100">
                        <a:solidFill>
                          <a:srgbClr val="632E62"/>
                        </a:solidFill>
                        <a:effectLst/>
                        <a:latin typeface="Tahoma" panose="020B0604030504040204" pitchFamily="34" charset="0"/>
                        <a:ea typeface="Tahoma" panose="020B0604030504040204" pitchFamily="34" charset="0"/>
                        <a:cs typeface="Times New Roman" panose="02020603050405020304" pitchFamily="18" charset="0"/>
                      </a:endParaRPr>
                    </a:p>
                  </a:txBody>
                  <a:tcPr marL="68580" marR="68580" marT="0" marB="0"/>
                </a:tc>
                <a:tc>
                  <a:txBody>
                    <a:bodyPr/>
                    <a:lstStyle/>
                    <a:p>
                      <a:pPr>
                        <a:lnSpc>
                          <a:spcPct val="130000"/>
                        </a:lnSpc>
                        <a:spcAft>
                          <a:spcPts val="0"/>
                        </a:spcAft>
                      </a:pPr>
                      <a:r>
                        <a:rPr lang="en-US" sz="1100">
                          <a:effectLst/>
                        </a:rPr>
                        <a:t> </a:t>
                      </a:r>
                      <a:endParaRPr lang="en-CA" sz="1100">
                        <a:solidFill>
                          <a:srgbClr val="632E62"/>
                        </a:solidFill>
                        <a:effectLst/>
                        <a:latin typeface="Tahoma" panose="020B0604030504040204" pitchFamily="34" charset="0"/>
                        <a:ea typeface="Tahoma" panose="020B0604030504040204" pitchFamily="34" charset="0"/>
                        <a:cs typeface="Times New Roman" panose="02020603050405020304" pitchFamily="18" charset="0"/>
                      </a:endParaRPr>
                    </a:p>
                  </a:txBody>
                  <a:tcPr marL="68580" marR="68580" marT="0" marB="0"/>
                </a:tc>
                <a:tc>
                  <a:txBody>
                    <a:bodyPr/>
                    <a:lstStyle/>
                    <a:p>
                      <a:pPr>
                        <a:lnSpc>
                          <a:spcPct val="130000"/>
                        </a:lnSpc>
                        <a:spcAft>
                          <a:spcPts val="0"/>
                        </a:spcAft>
                      </a:pPr>
                      <a:r>
                        <a:rPr lang="en-US" sz="1100">
                          <a:effectLst/>
                        </a:rPr>
                        <a:t> </a:t>
                      </a:r>
                      <a:endParaRPr lang="en-CA" sz="1100">
                        <a:solidFill>
                          <a:srgbClr val="632E62"/>
                        </a:solidFill>
                        <a:effectLst/>
                        <a:latin typeface="Tahoma" panose="020B0604030504040204" pitchFamily="34" charset="0"/>
                        <a:ea typeface="Tahoma" panose="020B0604030504040204" pitchFamily="34" charset="0"/>
                        <a:cs typeface="Times New Roman" panose="02020603050405020304" pitchFamily="18" charset="0"/>
                      </a:endParaRPr>
                    </a:p>
                  </a:txBody>
                  <a:tcPr marL="68580" marR="68580" marT="0" marB="0"/>
                </a:tc>
                <a:tc>
                  <a:txBody>
                    <a:bodyPr/>
                    <a:lstStyle/>
                    <a:p>
                      <a:pPr>
                        <a:lnSpc>
                          <a:spcPct val="130000"/>
                        </a:lnSpc>
                        <a:spcAft>
                          <a:spcPts val="0"/>
                        </a:spcAft>
                      </a:pPr>
                      <a:r>
                        <a:rPr lang="en-US" sz="1100" dirty="0">
                          <a:effectLst/>
                        </a:rPr>
                        <a:t> </a:t>
                      </a:r>
                      <a:endParaRPr lang="en-CA" sz="1100" dirty="0">
                        <a:solidFill>
                          <a:srgbClr val="632E62"/>
                        </a:solidFill>
                        <a:effectLst/>
                        <a:latin typeface="Tahoma" panose="020B0604030504040204" pitchFamily="34" charset="0"/>
                        <a:ea typeface="Tahoma" panose="020B060403050404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56887501"/>
                  </a:ext>
                </a:extLst>
              </a:tr>
            </a:tbl>
          </a:graphicData>
        </a:graphic>
      </p:graphicFrame>
      <p:graphicFrame>
        <p:nvGraphicFramePr>
          <p:cNvPr id="5" name="Table 4">
            <a:extLst>
              <a:ext uri="{FF2B5EF4-FFF2-40B4-BE49-F238E27FC236}">
                <a16:creationId xmlns:a16="http://schemas.microsoft.com/office/drawing/2014/main" id="{7584207C-754B-0E4E-A980-287466AF24E4}"/>
              </a:ext>
            </a:extLst>
          </p:cNvPr>
          <p:cNvGraphicFramePr>
            <a:graphicFrameLocks noGrp="1"/>
          </p:cNvGraphicFramePr>
          <p:nvPr>
            <p:extLst>
              <p:ext uri="{D42A27DB-BD31-4B8C-83A1-F6EECF244321}">
                <p14:modId xmlns:p14="http://schemas.microsoft.com/office/powerpoint/2010/main" val="1841333646"/>
              </p:ext>
            </p:extLst>
          </p:nvPr>
        </p:nvGraphicFramePr>
        <p:xfrm>
          <a:off x="2698459" y="4550410"/>
          <a:ext cx="6352566" cy="915935"/>
        </p:xfrm>
        <a:graphic>
          <a:graphicData uri="http://schemas.openxmlformats.org/drawingml/2006/table">
            <a:tbl>
              <a:tblPr firstRow="1" firstCol="1" bandRow="1">
                <a:tableStyleId>{5C22544A-7EE6-4342-B048-85BDC9FD1C3A}</a:tableStyleId>
              </a:tblPr>
              <a:tblGrid>
                <a:gridCol w="902512">
                  <a:extLst>
                    <a:ext uri="{9D8B030D-6E8A-4147-A177-3AD203B41FA5}">
                      <a16:colId xmlns:a16="http://schemas.microsoft.com/office/drawing/2014/main" val="2649971871"/>
                    </a:ext>
                  </a:extLst>
                </a:gridCol>
                <a:gridCol w="996761">
                  <a:extLst>
                    <a:ext uri="{9D8B030D-6E8A-4147-A177-3AD203B41FA5}">
                      <a16:colId xmlns:a16="http://schemas.microsoft.com/office/drawing/2014/main" val="4199850804"/>
                    </a:ext>
                  </a:extLst>
                </a:gridCol>
                <a:gridCol w="803263">
                  <a:extLst>
                    <a:ext uri="{9D8B030D-6E8A-4147-A177-3AD203B41FA5}">
                      <a16:colId xmlns:a16="http://schemas.microsoft.com/office/drawing/2014/main" val="760864092"/>
                    </a:ext>
                  </a:extLst>
                </a:gridCol>
                <a:gridCol w="901083">
                  <a:extLst>
                    <a:ext uri="{9D8B030D-6E8A-4147-A177-3AD203B41FA5}">
                      <a16:colId xmlns:a16="http://schemas.microsoft.com/office/drawing/2014/main" val="3546247831"/>
                    </a:ext>
                  </a:extLst>
                </a:gridCol>
                <a:gridCol w="1250949">
                  <a:extLst>
                    <a:ext uri="{9D8B030D-6E8A-4147-A177-3AD203B41FA5}">
                      <a16:colId xmlns:a16="http://schemas.microsoft.com/office/drawing/2014/main" val="396614402"/>
                    </a:ext>
                  </a:extLst>
                </a:gridCol>
                <a:gridCol w="1497998">
                  <a:extLst>
                    <a:ext uri="{9D8B030D-6E8A-4147-A177-3AD203B41FA5}">
                      <a16:colId xmlns:a16="http://schemas.microsoft.com/office/drawing/2014/main" val="1729522999"/>
                    </a:ext>
                  </a:extLst>
                </a:gridCol>
              </a:tblGrid>
              <a:tr h="448613">
                <a:tc>
                  <a:txBody>
                    <a:bodyPr/>
                    <a:lstStyle/>
                    <a:p>
                      <a:pPr>
                        <a:lnSpc>
                          <a:spcPct val="130000"/>
                        </a:lnSpc>
                        <a:spcAft>
                          <a:spcPts val="0"/>
                        </a:spcAft>
                      </a:pPr>
                      <a:r>
                        <a:rPr lang="en-US" sz="1000">
                          <a:effectLst/>
                        </a:rPr>
                        <a:t>Date of Encounter</a:t>
                      </a:r>
                      <a:endParaRPr lang="en-CA" sz="1100">
                        <a:solidFill>
                          <a:srgbClr val="632E62"/>
                        </a:solidFill>
                        <a:effectLst/>
                        <a:latin typeface="Tahoma" panose="020B0604030504040204" pitchFamily="34" charset="0"/>
                        <a:ea typeface="Tahoma" panose="020B0604030504040204" pitchFamily="34" charset="0"/>
                        <a:cs typeface="Times New Roman" panose="02020603050405020304" pitchFamily="18" charset="0"/>
                      </a:endParaRPr>
                    </a:p>
                  </a:txBody>
                  <a:tcPr marL="68580" marR="68580" marT="0" marB="0"/>
                </a:tc>
                <a:tc>
                  <a:txBody>
                    <a:bodyPr/>
                    <a:lstStyle/>
                    <a:p>
                      <a:pPr>
                        <a:lnSpc>
                          <a:spcPct val="130000"/>
                        </a:lnSpc>
                        <a:spcAft>
                          <a:spcPts val="0"/>
                        </a:spcAft>
                      </a:pPr>
                      <a:r>
                        <a:rPr lang="en-US" sz="1000">
                          <a:effectLst/>
                        </a:rPr>
                        <a:t>Supervisor</a:t>
                      </a:r>
                      <a:endParaRPr lang="en-CA" sz="1100">
                        <a:solidFill>
                          <a:srgbClr val="632E62"/>
                        </a:solidFill>
                        <a:effectLst/>
                        <a:latin typeface="Tahoma" panose="020B0604030504040204" pitchFamily="34" charset="0"/>
                        <a:ea typeface="Tahoma" panose="020B0604030504040204" pitchFamily="34" charset="0"/>
                        <a:cs typeface="Times New Roman" panose="02020603050405020304" pitchFamily="18" charset="0"/>
                      </a:endParaRPr>
                    </a:p>
                  </a:txBody>
                  <a:tcPr marL="68580" marR="68580" marT="0" marB="0"/>
                </a:tc>
                <a:tc>
                  <a:txBody>
                    <a:bodyPr/>
                    <a:lstStyle/>
                    <a:p>
                      <a:pPr>
                        <a:lnSpc>
                          <a:spcPct val="130000"/>
                        </a:lnSpc>
                        <a:spcAft>
                          <a:spcPts val="0"/>
                        </a:spcAft>
                      </a:pPr>
                      <a:r>
                        <a:rPr lang="en-US" sz="1000">
                          <a:effectLst/>
                        </a:rPr>
                        <a:t>Patient Initials</a:t>
                      </a:r>
                      <a:endParaRPr lang="en-CA" sz="1100">
                        <a:solidFill>
                          <a:srgbClr val="632E62"/>
                        </a:solidFill>
                        <a:effectLst/>
                        <a:latin typeface="Tahoma" panose="020B0604030504040204" pitchFamily="34" charset="0"/>
                        <a:ea typeface="Tahoma" panose="020B0604030504040204" pitchFamily="34" charset="0"/>
                        <a:cs typeface="Times New Roman" panose="02020603050405020304" pitchFamily="18" charset="0"/>
                      </a:endParaRPr>
                    </a:p>
                  </a:txBody>
                  <a:tcPr marL="68580" marR="68580" marT="0" marB="0"/>
                </a:tc>
                <a:tc>
                  <a:txBody>
                    <a:bodyPr/>
                    <a:lstStyle/>
                    <a:p>
                      <a:pPr>
                        <a:lnSpc>
                          <a:spcPct val="130000"/>
                        </a:lnSpc>
                        <a:spcAft>
                          <a:spcPts val="0"/>
                        </a:spcAft>
                      </a:pPr>
                      <a:r>
                        <a:rPr lang="en-US" sz="1000">
                          <a:effectLst/>
                        </a:rPr>
                        <a:t>Diagnosis</a:t>
                      </a:r>
                      <a:endParaRPr lang="en-CA" sz="1100">
                        <a:solidFill>
                          <a:srgbClr val="632E62"/>
                        </a:solidFill>
                        <a:effectLst/>
                        <a:latin typeface="Tahoma" panose="020B0604030504040204" pitchFamily="34" charset="0"/>
                        <a:ea typeface="Tahoma" panose="020B0604030504040204" pitchFamily="34" charset="0"/>
                        <a:cs typeface="Times New Roman" panose="02020603050405020304" pitchFamily="18" charset="0"/>
                      </a:endParaRPr>
                    </a:p>
                  </a:txBody>
                  <a:tcPr marL="68580" marR="68580" marT="0" marB="0"/>
                </a:tc>
                <a:tc>
                  <a:txBody>
                    <a:bodyPr/>
                    <a:lstStyle/>
                    <a:p>
                      <a:pPr>
                        <a:lnSpc>
                          <a:spcPct val="130000"/>
                        </a:lnSpc>
                        <a:spcAft>
                          <a:spcPts val="0"/>
                        </a:spcAft>
                      </a:pPr>
                      <a:r>
                        <a:rPr lang="en-US" sz="1000">
                          <a:effectLst/>
                        </a:rPr>
                        <a:t>Description of DDx Encounter</a:t>
                      </a:r>
                      <a:endParaRPr lang="en-CA" sz="1100">
                        <a:solidFill>
                          <a:srgbClr val="632E62"/>
                        </a:solidFill>
                        <a:effectLst/>
                        <a:latin typeface="Tahoma" panose="020B0604030504040204" pitchFamily="34" charset="0"/>
                        <a:ea typeface="Tahoma" panose="020B0604030504040204" pitchFamily="34" charset="0"/>
                        <a:cs typeface="Times New Roman" panose="02020603050405020304" pitchFamily="18" charset="0"/>
                      </a:endParaRPr>
                    </a:p>
                  </a:txBody>
                  <a:tcPr marL="68580" marR="68580" marT="0" marB="0"/>
                </a:tc>
                <a:tc>
                  <a:txBody>
                    <a:bodyPr/>
                    <a:lstStyle/>
                    <a:p>
                      <a:pPr>
                        <a:lnSpc>
                          <a:spcPct val="130000"/>
                        </a:lnSpc>
                        <a:spcAft>
                          <a:spcPts val="0"/>
                        </a:spcAft>
                      </a:pPr>
                      <a:r>
                        <a:rPr lang="en-US" sz="1000">
                          <a:effectLst/>
                        </a:rPr>
                        <a:t>Learning Points</a:t>
                      </a:r>
                      <a:endParaRPr lang="en-CA" sz="1100">
                        <a:solidFill>
                          <a:srgbClr val="632E62"/>
                        </a:solidFill>
                        <a:effectLst/>
                        <a:latin typeface="Tahoma" panose="020B0604030504040204" pitchFamily="34" charset="0"/>
                        <a:ea typeface="Tahoma" panose="020B060403050404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75538117"/>
                  </a:ext>
                </a:extLst>
              </a:tr>
              <a:tr h="233661">
                <a:tc>
                  <a:txBody>
                    <a:bodyPr/>
                    <a:lstStyle/>
                    <a:p>
                      <a:pPr>
                        <a:lnSpc>
                          <a:spcPct val="130000"/>
                        </a:lnSpc>
                        <a:spcAft>
                          <a:spcPts val="0"/>
                        </a:spcAft>
                      </a:pPr>
                      <a:r>
                        <a:rPr lang="en-US" sz="1100">
                          <a:effectLst/>
                        </a:rPr>
                        <a:t> </a:t>
                      </a:r>
                      <a:endParaRPr lang="en-CA" sz="1100">
                        <a:solidFill>
                          <a:srgbClr val="632E62"/>
                        </a:solidFill>
                        <a:effectLst/>
                        <a:latin typeface="Tahoma" panose="020B0604030504040204" pitchFamily="34" charset="0"/>
                        <a:ea typeface="Tahoma" panose="020B0604030504040204" pitchFamily="34" charset="0"/>
                        <a:cs typeface="Times New Roman" panose="02020603050405020304" pitchFamily="18" charset="0"/>
                      </a:endParaRPr>
                    </a:p>
                  </a:txBody>
                  <a:tcPr marL="68580" marR="68580" marT="0" marB="0"/>
                </a:tc>
                <a:tc>
                  <a:txBody>
                    <a:bodyPr/>
                    <a:lstStyle/>
                    <a:p>
                      <a:pPr>
                        <a:lnSpc>
                          <a:spcPct val="130000"/>
                        </a:lnSpc>
                        <a:spcAft>
                          <a:spcPts val="0"/>
                        </a:spcAft>
                      </a:pPr>
                      <a:r>
                        <a:rPr lang="en-US" sz="1100">
                          <a:effectLst/>
                        </a:rPr>
                        <a:t> </a:t>
                      </a:r>
                      <a:endParaRPr lang="en-CA" sz="1100">
                        <a:solidFill>
                          <a:srgbClr val="632E62"/>
                        </a:solidFill>
                        <a:effectLst/>
                        <a:latin typeface="Tahoma" panose="020B0604030504040204" pitchFamily="34" charset="0"/>
                        <a:ea typeface="Tahoma" panose="020B0604030504040204" pitchFamily="34" charset="0"/>
                        <a:cs typeface="Times New Roman" panose="02020603050405020304" pitchFamily="18" charset="0"/>
                      </a:endParaRPr>
                    </a:p>
                  </a:txBody>
                  <a:tcPr marL="68580" marR="68580" marT="0" marB="0"/>
                </a:tc>
                <a:tc>
                  <a:txBody>
                    <a:bodyPr/>
                    <a:lstStyle/>
                    <a:p>
                      <a:pPr>
                        <a:lnSpc>
                          <a:spcPct val="130000"/>
                        </a:lnSpc>
                        <a:spcAft>
                          <a:spcPts val="0"/>
                        </a:spcAft>
                      </a:pPr>
                      <a:r>
                        <a:rPr lang="en-US" sz="1100">
                          <a:effectLst/>
                        </a:rPr>
                        <a:t> </a:t>
                      </a:r>
                      <a:endParaRPr lang="en-CA" sz="1100">
                        <a:solidFill>
                          <a:srgbClr val="632E62"/>
                        </a:solidFill>
                        <a:effectLst/>
                        <a:latin typeface="Tahoma" panose="020B0604030504040204" pitchFamily="34" charset="0"/>
                        <a:ea typeface="Tahoma" panose="020B0604030504040204" pitchFamily="34" charset="0"/>
                        <a:cs typeface="Times New Roman" panose="02020603050405020304" pitchFamily="18" charset="0"/>
                      </a:endParaRPr>
                    </a:p>
                  </a:txBody>
                  <a:tcPr marL="68580" marR="68580" marT="0" marB="0"/>
                </a:tc>
                <a:tc>
                  <a:txBody>
                    <a:bodyPr/>
                    <a:lstStyle/>
                    <a:p>
                      <a:pPr>
                        <a:lnSpc>
                          <a:spcPct val="130000"/>
                        </a:lnSpc>
                        <a:spcAft>
                          <a:spcPts val="0"/>
                        </a:spcAft>
                      </a:pPr>
                      <a:r>
                        <a:rPr lang="en-US" sz="1100" dirty="0">
                          <a:effectLst/>
                        </a:rPr>
                        <a:t> </a:t>
                      </a:r>
                      <a:endParaRPr lang="en-CA" sz="1100" dirty="0">
                        <a:solidFill>
                          <a:srgbClr val="632E62"/>
                        </a:solidFill>
                        <a:effectLst/>
                        <a:latin typeface="Tahoma" panose="020B0604030504040204" pitchFamily="34" charset="0"/>
                        <a:ea typeface="Tahoma" panose="020B0604030504040204" pitchFamily="34" charset="0"/>
                        <a:cs typeface="Times New Roman" panose="02020603050405020304" pitchFamily="18" charset="0"/>
                      </a:endParaRPr>
                    </a:p>
                  </a:txBody>
                  <a:tcPr marL="68580" marR="68580" marT="0" marB="0"/>
                </a:tc>
                <a:tc>
                  <a:txBody>
                    <a:bodyPr/>
                    <a:lstStyle/>
                    <a:p>
                      <a:pPr>
                        <a:lnSpc>
                          <a:spcPct val="130000"/>
                        </a:lnSpc>
                        <a:spcAft>
                          <a:spcPts val="0"/>
                        </a:spcAft>
                      </a:pPr>
                      <a:r>
                        <a:rPr lang="en-US" sz="1100">
                          <a:effectLst/>
                        </a:rPr>
                        <a:t> </a:t>
                      </a:r>
                      <a:endParaRPr lang="en-CA" sz="1100">
                        <a:solidFill>
                          <a:srgbClr val="632E62"/>
                        </a:solidFill>
                        <a:effectLst/>
                        <a:latin typeface="Tahoma" panose="020B0604030504040204" pitchFamily="34" charset="0"/>
                        <a:ea typeface="Tahoma" panose="020B0604030504040204" pitchFamily="34" charset="0"/>
                        <a:cs typeface="Times New Roman" panose="02020603050405020304" pitchFamily="18" charset="0"/>
                      </a:endParaRPr>
                    </a:p>
                  </a:txBody>
                  <a:tcPr marL="68580" marR="68580" marT="0" marB="0"/>
                </a:tc>
                <a:tc>
                  <a:txBody>
                    <a:bodyPr/>
                    <a:lstStyle/>
                    <a:p>
                      <a:pPr>
                        <a:lnSpc>
                          <a:spcPct val="130000"/>
                        </a:lnSpc>
                        <a:spcAft>
                          <a:spcPts val="0"/>
                        </a:spcAft>
                      </a:pPr>
                      <a:r>
                        <a:rPr lang="en-US" sz="1100">
                          <a:effectLst/>
                        </a:rPr>
                        <a:t> </a:t>
                      </a:r>
                      <a:endParaRPr lang="en-CA" sz="1100">
                        <a:solidFill>
                          <a:srgbClr val="632E62"/>
                        </a:solidFill>
                        <a:effectLst/>
                        <a:latin typeface="Tahoma" panose="020B0604030504040204" pitchFamily="34" charset="0"/>
                        <a:ea typeface="Tahoma" panose="020B060403050404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73014201"/>
                  </a:ext>
                </a:extLst>
              </a:tr>
              <a:tr h="233661">
                <a:tc>
                  <a:txBody>
                    <a:bodyPr/>
                    <a:lstStyle/>
                    <a:p>
                      <a:pPr>
                        <a:lnSpc>
                          <a:spcPct val="130000"/>
                        </a:lnSpc>
                        <a:spcAft>
                          <a:spcPts val="0"/>
                        </a:spcAft>
                      </a:pPr>
                      <a:r>
                        <a:rPr lang="en-US" sz="1100">
                          <a:effectLst/>
                        </a:rPr>
                        <a:t> </a:t>
                      </a:r>
                      <a:endParaRPr lang="en-CA" sz="1100">
                        <a:solidFill>
                          <a:srgbClr val="632E62"/>
                        </a:solidFill>
                        <a:effectLst/>
                        <a:latin typeface="Tahoma" panose="020B0604030504040204" pitchFamily="34" charset="0"/>
                        <a:ea typeface="Tahoma" panose="020B0604030504040204" pitchFamily="34" charset="0"/>
                        <a:cs typeface="Times New Roman" panose="02020603050405020304" pitchFamily="18" charset="0"/>
                      </a:endParaRPr>
                    </a:p>
                  </a:txBody>
                  <a:tcPr marL="68580" marR="68580" marT="0" marB="0"/>
                </a:tc>
                <a:tc>
                  <a:txBody>
                    <a:bodyPr/>
                    <a:lstStyle/>
                    <a:p>
                      <a:pPr>
                        <a:lnSpc>
                          <a:spcPct val="130000"/>
                        </a:lnSpc>
                        <a:spcAft>
                          <a:spcPts val="0"/>
                        </a:spcAft>
                      </a:pPr>
                      <a:r>
                        <a:rPr lang="en-US" sz="1100">
                          <a:effectLst/>
                        </a:rPr>
                        <a:t> </a:t>
                      </a:r>
                      <a:endParaRPr lang="en-CA" sz="1100">
                        <a:solidFill>
                          <a:srgbClr val="632E62"/>
                        </a:solidFill>
                        <a:effectLst/>
                        <a:latin typeface="Tahoma" panose="020B0604030504040204" pitchFamily="34" charset="0"/>
                        <a:ea typeface="Tahoma" panose="020B0604030504040204" pitchFamily="34" charset="0"/>
                        <a:cs typeface="Times New Roman" panose="02020603050405020304" pitchFamily="18" charset="0"/>
                      </a:endParaRPr>
                    </a:p>
                  </a:txBody>
                  <a:tcPr marL="68580" marR="68580" marT="0" marB="0"/>
                </a:tc>
                <a:tc>
                  <a:txBody>
                    <a:bodyPr/>
                    <a:lstStyle/>
                    <a:p>
                      <a:pPr>
                        <a:lnSpc>
                          <a:spcPct val="130000"/>
                        </a:lnSpc>
                        <a:spcAft>
                          <a:spcPts val="0"/>
                        </a:spcAft>
                      </a:pPr>
                      <a:r>
                        <a:rPr lang="en-US" sz="1100">
                          <a:effectLst/>
                        </a:rPr>
                        <a:t> </a:t>
                      </a:r>
                      <a:endParaRPr lang="en-CA" sz="1100">
                        <a:solidFill>
                          <a:srgbClr val="632E62"/>
                        </a:solidFill>
                        <a:effectLst/>
                        <a:latin typeface="Tahoma" panose="020B0604030504040204" pitchFamily="34" charset="0"/>
                        <a:ea typeface="Tahoma" panose="020B0604030504040204" pitchFamily="34" charset="0"/>
                        <a:cs typeface="Times New Roman" panose="02020603050405020304" pitchFamily="18" charset="0"/>
                      </a:endParaRPr>
                    </a:p>
                  </a:txBody>
                  <a:tcPr marL="68580" marR="68580" marT="0" marB="0"/>
                </a:tc>
                <a:tc>
                  <a:txBody>
                    <a:bodyPr/>
                    <a:lstStyle/>
                    <a:p>
                      <a:pPr>
                        <a:lnSpc>
                          <a:spcPct val="130000"/>
                        </a:lnSpc>
                        <a:spcAft>
                          <a:spcPts val="0"/>
                        </a:spcAft>
                      </a:pPr>
                      <a:r>
                        <a:rPr lang="en-US" sz="1100">
                          <a:effectLst/>
                        </a:rPr>
                        <a:t> </a:t>
                      </a:r>
                      <a:endParaRPr lang="en-CA" sz="1100">
                        <a:solidFill>
                          <a:srgbClr val="632E62"/>
                        </a:solidFill>
                        <a:effectLst/>
                        <a:latin typeface="Tahoma" panose="020B0604030504040204" pitchFamily="34" charset="0"/>
                        <a:ea typeface="Tahoma" panose="020B0604030504040204" pitchFamily="34" charset="0"/>
                        <a:cs typeface="Times New Roman" panose="02020603050405020304" pitchFamily="18" charset="0"/>
                      </a:endParaRPr>
                    </a:p>
                  </a:txBody>
                  <a:tcPr marL="68580" marR="68580" marT="0" marB="0"/>
                </a:tc>
                <a:tc>
                  <a:txBody>
                    <a:bodyPr/>
                    <a:lstStyle/>
                    <a:p>
                      <a:pPr>
                        <a:lnSpc>
                          <a:spcPct val="130000"/>
                        </a:lnSpc>
                        <a:spcAft>
                          <a:spcPts val="0"/>
                        </a:spcAft>
                      </a:pPr>
                      <a:r>
                        <a:rPr lang="en-US" sz="1100">
                          <a:effectLst/>
                        </a:rPr>
                        <a:t> </a:t>
                      </a:r>
                      <a:endParaRPr lang="en-CA" sz="1100">
                        <a:solidFill>
                          <a:srgbClr val="632E62"/>
                        </a:solidFill>
                        <a:effectLst/>
                        <a:latin typeface="Tahoma" panose="020B0604030504040204" pitchFamily="34" charset="0"/>
                        <a:ea typeface="Tahoma" panose="020B0604030504040204" pitchFamily="34" charset="0"/>
                        <a:cs typeface="Times New Roman" panose="02020603050405020304" pitchFamily="18" charset="0"/>
                      </a:endParaRPr>
                    </a:p>
                  </a:txBody>
                  <a:tcPr marL="68580" marR="68580" marT="0" marB="0"/>
                </a:tc>
                <a:tc>
                  <a:txBody>
                    <a:bodyPr/>
                    <a:lstStyle/>
                    <a:p>
                      <a:pPr>
                        <a:lnSpc>
                          <a:spcPct val="130000"/>
                        </a:lnSpc>
                        <a:spcAft>
                          <a:spcPts val="0"/>
                        </a:spcAft>
                      </a:pPr>
                      <a:r>
                        <a:rPr lang="en-US" sz="1100" dirty="0">
                          <a:effectLst/>
                        </a:rPr>
                        <a:t> </a:t>
                      </a:r>
                      <a:endParaRPr lang="en-CA" sz="1100" dirty="0">
                        <a:solidFill>
                          <a:srgbClr val="632E62"/>
                        </a:solidFill>
                        <a:effectLst/>
                        <a:latin typeface="Tahoma" panose="020B0604030504040204" pitchFamily="34" charset="0"/>
                        <a:ea typeface="Tahoma" panose="020B060403050404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88045261"/>
                  </a:ext>
                </a:extLst>
              </a:tr>
            </a:tbl>
          </a:graphicData>
        </a:graphic>
      </p:graphicFrame>
    </p:spTree>
    <p:extLst>
      <p:ext uri="{BB962C8B-B14F-4D97-AF65-F5344CB8AC3E}">
        <p14:creationId xmlns:p14="http://schemas.microsoft.com/office/powerpoint/2010/main" val="658916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1" name="Picture 10">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3" name="Straight Connector 12">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977F1E1-2B6F-4BB6-899F-67D8764D83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5" name="Picture 4">
            <a:extLst>
              <a:ext uri="{FF2B5EF4-FFF2-40B4-BE49-F238E27FC236}">
                <a16:creationId xmlns:a16="http://schemas.microsoft.com/office/drawing/2014/main" id="{9BCB6C4D-74C1-461D-A08E-CCA54A9197C7}"/>
              </a:ext>
            </a:extLst>
          </p:cNvPr>
          <p:cNvPicPr>
            <a:picLocks noChangeAspect="1"/>
          </p:cNvPicPr>
          <p:nvPr/>
        </p:nvPicPr>
        <p:blipFill rotWithShape="1">
          <a:blip r:embed="rId3"/>
          <a:srcRect t="19054" r="-1" b="4930"/>
          <a:stretch/>
        </p:blipFill>
        <p:spPr>
          <a:xfrm>
            <a:off x="2" y="10"/>
            <a:ext cx="12191695" cy="6857990"/>
          </a:xfrm>
          <a:prstGeom prst="rect">
            <a:avLst/>
          </a:prstGeom>
        </p:spPr>
      </p:pic>
      <p:sp>
        <p:nvSpPr>
          <p:cNvPr id="17" name="Rectangle 16">
            <a:extLst>
              <a:ext uri="{FF2B5EF4-FFF2-40B4-BE49-F238E27FC236}">
                <a16:creationId xmlns:a16="http://schemas.microsoft.com/office/drawing/2014/main" id="{6A0FFA78-985C-4F50-B21A-77045C7DF6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6786" y="3064931"/>
            <a:ext cx="8295215" cy="2488568"/>
          </a:xfrm>
          <a:prstGeom prst="rect">
            <a:avLst/>
          </a:prstGeom>
          <a:solidFill>
            <a:srgbClr val="000001">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013342-E030-AC49-B904-8FD288FEF3CE}"/>
              </a:ext>
            </a:extLst>
          </p:cNvPr>
          <p:cNvSpPr>
            <a:spLocks noGrp="1"/>
          </p:cNvSpPr>
          <p:nvPr>
            <p:ph type="title"/>
          </p:nvPr>
        </p:nvSpPr>
        <p:spPr>
          <a:xfrm>
            <a:off x="4065511" y="3236470"/>
            <a:ext cx="6832500" cy="1252601"/>
          </a:xfrm>
        </p:spPr>
        <p:txBody>
          <a:bodyPr vert="horz" lIns="91440" tIns="45720" rIns="91440" bIns="0" rtlCol="0" anchor="b">
            <a:normAutofit/>
          </a:bodyPr>
          <a:lstStyle/>
          <a:p>
            <a:r>
              <a:rPr lang="en-US" sz="4400" dirty="0">
                <a:solidFill>
                  <a:srgbClr val="FFFFFE"/>
                </a:solidFill>
              </a:rPr>
              <a:t>Questions?</a:t>
            </a:r>
          </a:p>
        </p:txBody>
      </p:sp>
      <p:sp>
        <p:nvSpPr>
          <p:cNvPr id="3" name="Text Placeholder 2">
            <a:extLst>
              <a:ext uri="{FF2B5EF4-FFF2-40B4-BE49-F238E27FC236}">
                <a16:creationId xmlns:a16="http://schemas.microsoft.com/office/drawing/2014/main" id="{061FBD84-0C01-964D-B804-53CCD4B79D03}"/>
              </a:ext>
            </a:extLst>
          </p:cNvPr>
          <p:cNvSpPr>
            <a:spLocks noGrp="1"/>
          </p:cNvSpPr>
          <p:nvPr>
            <p:ph type="body" idx="1"/>
          </p:nvPr>
        </p:nvSpPr>
        <p:spPr>
          <a:xfrm>
            <a:off x="4065511" y="4669144"/>
            <a:ext cx="6832499" cy="716529"/>
          </a:xfrm>
        </p:spPr>
        <p:txBody>
          <a:bodyPr vert="horz" lIns="91440" tIns="91440" rIns="91440" bIns="91440" rtlCol="0">
            <a:normAutofit/>
          </a:bodyPr>
          <a:lstStyle/>
          <a:p>
            <a:endParaRPr lang="en-US" sz="1600" cap="all">
              <a:solidFill>
                <a:srgbClr val="FFFFFE"/>
              </a:solidFill>
            </a:endParaRPr>
          </a:p>
        </p:txBody>
      </p:sp>
      <p:cxnSp>
        <p:nvCxnSpPr>
          <p:cNvPr id="19" name="Straight Connector 18">
            <a:extLst>
              <a:ext uri="{FF2B5EF4-FFF2-40B4-BE49-F238E27FC236}">
                <a16:creationId xmlns:a16="http://schemas.microsoft.com/office/drawing/2014/main" id="{65409EC7-69B1-45CC-8FB7-1964C1AB67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509" y="4666480"/>
            <a:ext cx="6832499" cy="0"/>
          </a:xfrm>
          <a:prstGeom prst="line">
            <a:avLst/>
          </a:prstGeom>
          <a:ln w="31750">
            <a:solidFill>
              <a:srgbClr val="EEF439"/>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85917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28" name="Picture 27">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0" name="Straight Connector 29">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977F1E1-2B6F-4BB6-899F-67D8764D83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12" name="Picture 11" descr="A picture containing cake, colorful, decorated, looking&#10;&#10;Description automatically generated">
            <a:extLst>
              <a:ext uri="{FF2B5EF4-FFF2-40B4-BE49-F238E27FC236}">
                <a16:creationId xmlns:a16="http://schemas.microsoft.com/office/drawing/2014/main" id="{65B3462E-79AD-3748-A086-9C628D702BF9}"/>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l="9093" t="2974" b="6117"/>
          <a:stretch/>
        </p:blipFill>
        <p:spPr>
          <a:xfrm>
            <a:off x="305" y="0"/>
            <a:ext cx="12191695" cy="6857990"/>
          </a:xfrm>
          <a:prstGeom prst="rect">
            <a:avLst/>
          </a:prstGeom>
        </p:spPr>
      </p:pic>
      <p:sp>
        <p:nvSpPr>
          <p:cNvPr id="34" name="Rectangle 33">
            <a:extLst>
              <a:ext uri="{FF2B5EF4-FFF2-40B4-BE49-F238E27FC236}">
                <a16:creationId xmlns:a16="http://schemas.microsoft.com/office/drawing/2014/main" id="{6A0FFA78-985C-4F50-B21A-77045C7DF6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6786" y="3064931"/>
            <a:ext cx="8295215" cy="2488568"/>
          </a:xfrm>
          <a:prstGeom prst="rect">
            <a:avLst/>
          </a:prstGeom>
          <a:solidFill>
            <a:srgbClr val="000001">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F3B160-FDC6-2F4B-ACCC-82301CEBCB7C}"/>
              </a:ext>
            </a:extLst>
          </p:cNvPr>
          <p:cNvSpPr>
            <a:spLocks noGrp="1"/>
          </p:cNvSpPr>
          <p:nvPr>
            <p:ph type="title"/>
          </p:nvPr>
        </p:nvSpPr>
        <p:spPr>
          <a:xfrm>
            <a:off x="4065511" y="3236470"/>
            <a:ext cx="6832500" cy="1252601"/>
          </a:xfrm>
        </p:spPr>
        <p:txBody>
          <a:bodyPr vert="horz" lIns="91440" tIns="45720" rIns="91440" bIns="0" rtlCol="0" anchor="b">
            <a:normAutofit/>
          </a:bodyPr>
          <a:lstStyle/>
          <a:p>
            <a:r>
              <a:rPr lang="en-US" sz="4100" dirty="0">
                <a:solidFill>
                  <a:srgbClr val="FFFFFE"/>
                </a:solidFill>
              </a:rPr>
              <a:t>Potential Impacts of </a:t>
            </a:r>
            <a:r>
              <a:rPr lang="en-US" sz="4100">
                <a:solidFill>
                  <a:srgbClr val="FFFFFE"/>
                </a:solidFill>
              </a:rPr>
              <a:t>CoVID</a:t>
            </a:r>
            <a:endParaRPr lang="en-US" sz="4100" dirty="0">
              <a:solidFill>
                <a:srgbClr val="FFFFFE"/>
              </a:solidFill>
            </a:endParaRPr>
          </a:p>
        </p:txBody>
      </p:sp>
      <p:cxnSp>
        <p:nvCxnSpPr>
          <p:cNvPr id="36" name="Straight Connector 35">
            <a:extLst>
              <a:ext uri="{FF2B5EF4-FFF2-40B4-BE49-F238E27FC236}">
                <a16:creationId xmlns:a16="http://schemas.microsoft.com/office/drawing/2014/main" id="{65409EC7-69B1-45CC-8FB7-1964C1AB67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509" y="4666480"/>
            <a:ext cx="6832499" cy="0"/>
          </a:xfrm>
          <a:prstGeom prst="line">
            <a:avLst/>
          </a:prstGeom>
          <a:ln w="31750">
            <a:solidFill>
              <a:srgbClr val="975DA7"/>
            </a:solidFill>
          </a:ln>
        </p:spPr>
        <p:style>
          <a:lnRef idx="3">
            <a:schemeClr val="accent1"/>
          </a:lnRef>
          <a:fillRef idx="0">
            <a:schemeClr val="accent1"/>
          </a:fillRef>
          <a:effectRef idx="2">
            <a:schemeClr val="accent1"/>
          </a:effectRef>
          <a:fontRef idx="minor">
            <a:schemeClr val="tx1"/>
          </a:fontRef>
        </p:style>
      </p:cxnSp>
      <p:sp>
        <p:nvSpPr>
          <p:cNvPr id="14" name="TextBox 13">
            <a:extLst>
              <a:ext uri="{FF2B5EF4-FFF2-40B4-BE49-F238E27FC236}">
                <a16:creationId xmlns:a16="http://schemas.microsoft.com/office/drawing/2014/main" id="{98CBAC26-2EDB-A945-BC35-2A82C21F0F9F}"/>
              </a:ext>
            </a:extLst>
          </p:cNvPr>
          <p:cNvSpPr txBox="1"/>
          <p:nvPr/>
        </p:nvSpPr>
        <p:spPr>
          <a:xfrm>
            <a:off x="9900685" y="6657945"/>
            <a:ext cx="229101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5" tooltip="https://www.pressenza.com/it/2020/03/covid-19-sars-cov-2-coronavirus-un-po-di-chiarezza/">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409277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6EB18-CBDB-2348-B304-85F9D2D0C4A1}"/>
              </a:ext>
            </a:extLst>
          </p:cNvPr>
          <p:cNvSpPr>
            <a:spLocks noGrp="1"/>
          </p:cNvSpPr>
          <p:nvPr>
            <p:ph type="title"/>
          </p:nvPr>
        </p:nvSpPr>
        <p:spPr/>
        <p:txBody>
          <a:bodyPr/>
          <a:lstStyle/>
          <a:p>
            <a:r>
              <a:rPr lang="en-US" dirty="0"/>
              <a:t>Potential Impacts of </a:t>
            </a:r>
            <a:r>
              <a:rPr lang="en-US" dirty="0" err="1"/>
              <a:t>CoVID</a:t>
            </a:r>
            <a:endParaRPr lang="en-US" dirty="0"/>
          </a:p>
        </p:txBody>
      </p:sp>
      <p:sp>
        <p:nvSpPr>
          <p:cNvPr id="3" name="Content Placeholder 2">
            <a:extLst>
              <a:ext uri="{FF2B5EF4-FFF2-40B4-BE49-F238E27FC236}">
                <a16:creationId xmlns:a16="http://schemas.microsoft.com/office/drawing/2014/main" id="{D656B557-2532-BD4B-AB7A-0E168B52F7F0}"/>
              </a:ext>
            </a:extLst>
          </p:cNvPr>
          <p:cNvSpPr>
            <a:spLocks noGrp="1"/>
          </p:cNvSpPr>
          <p:nvPr>
            <p:ph idx="1"/>
          </p:nvPr>
        </p:nvSpPr>
        <p:spPr/>
        <p:txBody>
          <a:bodyPr/>
          <a:lstStyle/>
          <a:p>
            <a:r>
              <a:rPr lang="en-US" sz="2400" dirty="0"/>
              <a:t>If you feel unwell…</a:t>
            </a:r>
          </a:p>
          <a:p>
            <a:r>
              <a:rPr lang="en-US" sz="2400" dirty="0"/>
              <a:t>If there is another surge…</a:t>
            </a:r>
          </a:p>
          <a:p>
            <a:r>
              <a:rPr lang="en-US" sz="2400" dirty="0"/>
              <a:t>If you need more info about </a:t>
            </a:r>
            <a:r>
              <a:rPr lang="en-US" sz="2400" dirty="0" err="1"/>
              <a:t>CoVID</a:t>
            </a:r>
            <a:r>
              <a:rPr lang="en-US" sz="2400" dirty="0"/>
              <a:t> related topics…</a:t>
            </a:r>
          </a:p>
          <a:p>
            <a:pPr lvl="1"/>
            <a:r>
              <a:rPr lang="en-US" sz="2200" dirty="0"/>
              <a:t>August 26</a:t>
            </a:r>
            <a:r>
              <a:rPr lang="en-US" sz="2200" baseline="30000" dirty="0"/>
              <a:t>th</a:t>
            </a:r>
            <a:r>
              <a:rPr lang="en-US" sz="2200" dirty="0"/>
              <a:t> AHD – review </a:t>
            </a:r>
            <a:r>
              <a:rPr lang="en-US" sz="2200" dirty="0" err="1"/>
              <a:t>CoVID</a:t>
            </a:r>
            <a:r>
              <a:rPr lang="en-US" sz="2200" dirty="0"/>
              <a:t> folder</a:t>
            </a:r>
          </a:p>
          <a:p>
            <a:pPr lvl="1"/>
            <a:r>
              <a:rPr lang="en-US" sz="2200" dirty="0" err="1"/>
              <a:t>CoVID</a:t>
            </a:r>
            <a:r>
              <a:rPr lang="en-US" sz="2200" dirty="0"/>
              <a:t> Curriculum continuing through Fall – all sessions recorded</a:t>
            </a:r>
          </a:p>
          <a:p>
            <a:endParaRPr lang="en-US" dirty="0"/>
          </a:p>
        </p:txBody>
      </p:sp>
    </p:spTree>
    <p:extLst>
      <p:ext uri="{BB962C8B-B14F-4D97-AF65-F5344CB8AC3E}">
        <p14:creationId xmlns:p14="http://schemas.microsoft.com/office/powerpoint/2010/main" val="2313772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1" name="Picture 10">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3" name="Straight Connector 12">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977F1E1-2B6F-4BB6-899F-67D8764D83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5" name="Picture 4">
            <a:extLst>
              <a:ext uri="{FF2B5EF4-FFF2-40B4-BE49-F238E27FC236}">
                <a16:creationId xmlns:a16="http://schemas.microsoft.com/office/drawing/2014/main" id="{E9F92E14-D761-474A-A1C9-70C8FD2BFF93}"/>
              </a:ext>
            </a:extLst>
          </p:cNvPr>
          <p:cNvPicPr>
            <a:picLocks noChangeAspect="1"/>
          </p:cNvPicPr>
          <p:nvPr/>
        </p:nvPicPr>
        <p:blipFill rotWithShape="1">
          <a:blip r:embed="rId3"/>
          <a:srcRect t="13959" r="-1" b="1452"/>
          <a:stretch/>
        </p:blipFill>
        <p:spPr>
          <a:xfrm>
            <a:off x="-1" y="0"/>
            <a:ext cx="12191695" cy="6857990"/>
          </a:xfrm>
          <a:prstGeom prst="rect">
            <a:avLst/>
          </a:prstGeom>
        </p:spPr>
      </p:pic>
      <p:sp>
        <p:nvSpPr>
          <p:cNvPr id="17" name="Rectangle 16">
            <a:extLst>
              <a:ext uri="{FF2B5EF4-FFF2-40B4-BE49-F238E27FC236}">
                <a16:creationId xmlns:a16="http://schemas.microsoft.com/office/drawing/2014/main" id="{6A0FFA78-985C-4F50-B21A-77045C7DF6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6786" y="3064931"/>
            <a:ext cx="8295215" cy="2488568"/>
          </a:xfrm>
          <a:prstGeom prst="rect">
            <a:avLst/>
          </a:prstGeom>
          <a:solidFill>
            <a:srgbClr val="000001">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D9D6B8-3203-134F-9927-914223F34BA9}"/>
              </a:ext>
            </a:extLst>
          </p:cNvPr>
          <p:cNvSpPr>
            <a:spLocks noGrp="1"/>
          </p:cNvSpPr>
          <p:nvPr>
            <p:ph type="title"/>
          </p:nvPr>
        </p:nvSpPr>
        <p:spPr>
          <a:xfrm>
            <a:off x="4065511" y="3236470"/>
            <a:ext cx="7492506" cy="1252601"/>
          </a:xfrm>
        </p:spPr>
        <p:txBody>
          <a:bodyPr vert="horz" lIns="91440" tIns="45720" rIns="91440" bIns="0" rtlCol="0" anchor="b">
            <a:normAutofit fontScale="90000"/>
          </a:bodyPr>
          <a:lstStyle/>
          <a:p>
            <a:r>
              <a:rPr lang="en-US" sz="4400" dirty="0">
                <a:solidFill>
                  <a:srgbClr val="FFFFFE"/>
                </a:solidFill>
              </a:rPr>
              <a:t>Entrustable Professional Activities (EPAs)</a:t>
            </a:r>
          </a:p>
        </p:txBody>
      </p:sp>
      <p:sp>
        <p:nvSpPr>
          <p:cNvPr id="3" name="Text Placeholder 2">
            <a:extLst>
              <a:ext uri="{FF2B5EF4-FFF2-40B4-BE49-F238E27FC236}">
                <a16:creationId xmlns:a16="http://schemas.microsoft.com/office/drawing/2014/main" id="{9D812DA6-E09A-1E46-9C40-DF854C5FC2E0}"/>
              </a:ext>
            </a:extLst>
          </p:cNvPr>
          <p:cNvSpPr>
            <a:spLocks noGrp="1"/>
          </p:cNvSpPr>
          <p:nvPr>
            <p:ph type="body" idx="1"/>
          </p:nvPr>
        </p:nvSpPr>
        <p:spPr>
          <a:xfrm>
            <a:off x="4065511" y="4669144"/>
            <a:ext cx="6832499" cy="716529"/>
          </a:xfrm>
        </p:spPr>
        <p:txBody>
          <a:bodyPr vert="horz" lIns="91440" tIns="91440" rIns="91440" bIns="91440" rtlCol="0">
            <a:normAutofit/>
          </a:bodyPr>
          <a:lstStyle/>
          <a:p>
            <a:r>
              <a:rPr lang="en-US" sz="2400" cap="all" dirty="0">
                <a:solidFill>
                  <a:srgbClr val="FFFFFE"/>
                </a:solidFill>
              </a:rPr>
              <a:t>Foundations (and a few core)</a:t>
            </a:r>
          </a:p>
        </p:txBody>
      </p:sp>
      <p:cxnSp>
        <p:nvCxnSpPr>
          <p:cNvPr id="19" name="Straight Connector 18">
            <a:extLst>
              <a:ext uri="{FF2B5EF4-FFF2-40B4-BE49-F238E27FC236}">
                <a16:creationId xmlns:a16="http://schemas.microsoft.com/office/drawing/2014/main" id="{65409EC7-69B1-45CC-8FB7-1964C1AB67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509" y="4666480"/>
            <a:ext cx="6832499" cy="0"/>
          </a:xfrm>
          <a:prstGeom prst="line">
            <a:avLst/>
          </a:prstGeom>
          <a:ln w="31750">
            <a:solidFill>
              <a:srgbClr val="2CCF9E"/>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67842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AEBFDE-333A-134A-BE94-A5E9945364E9}"/>
              </a:ext>
            </a:extLst>
          </p:cNvPr>
          <p:cNvSpPr>
            <a:spLocks noGrp="1"/>
          </p:cNvSpPr>
          <p:nvPr>
            <p:ph type="title"/>
          </p:nvPr>
        </p:nvSpPr>
        <p:spPr>
          <a:xfrm>
            <a:off x="1451579" y="804519"/>
            <a:ext cx="9603275" cy="1049235"/>
          </a:xfrm>
        </p:spPr>
        <p:txBody>
          <a:bodyPr>
            <a:normAutofit/>
          </a:bodyPr>
          <a:lstStyle/>
          <a:p>
            <a:r>
              <a:rPr lang="en-US" dirty="0"/>
              <a:t>”Observation of Achievement” = 4 or 5</a:t>
            </a:r>
          </a:p>
        </p:txBody>
      </p:sp>
      <p:graphicFrame>
        <p:nvGraphicFramePr>
          <p:cNvPr id="6" name="Table 5">
            <a:extLst>
              <a:ext uri="{FF2B5EF4-FFF2-40B4-BE49-F238E27FC236}">
                <a16:creationId xmlns:a16="http://schemas.microsoft.com/office/drawing/2014/main" id="{ED3816CA-4E15-514A-A9F9-4D334BCE661A}"/>
              </a:ext>
            </a:extLst>
          </p:cNvPr>
          <p:cNvGraphicFramePr>
            <a:graphicFrameLocks noGrp="1"/>
          </p:cNvGraphicFramePr>
          <p:nvPr>
            <p:extLst>
              <p:ext uri="{D42A27DB-BD31-4B8C-83A1-F6EECF244321}">
                <p14:modId xmlns:p14="http://schemas.microsoft.com/office/powerpoint/2010/main" val="1229674855"/>
              </p:ext>
            </p:extLst>
          </p:nvPr>
        </p:nvGraphicFramePr>
        <p:xfrm>
          <a:off x="2189216" y="2119569"/>
          <a:ext cx="8128000" cy="310896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822074475"/>
                    </a:ext>
                  </a:extLst>
                </a:gridCol>
                <a:gridCol w="1625600">
                  <a:extLst>
                    <a:ext uri="{9D8B030D-6E8A-4147-A177-3AD203B41FA5}">
                      <a16:colId xmlns:a16="http://schemas.microsoft.com/office/drawing/2014/main" val="3066595428"/>
                    </a:ext>
                  </a:extLst>
                </a:gridCol>
                <a:gridCol w="1625600">
                  <a:extLst>
                    <a:ext uri="{9D8B030D-6E8A-4147-A177-3AD203B41FA5}">
                      <a16:colId xmlns:a16="http://schemas.microsoft.com/office/drawing/2014/main" val="3409059151"/>
                    </a:ext>
                  </a:extLst>
                </a:gridCol>
                <a:gridCol w="1625600">
                  <a:extLst>
                    <a:ext uri="{9D8B030D-6E8A-4147-A177-3AD203B41FA5}">
                      <a16:colId xmlns:a16="http://schemas.microsoft.com/office/drawing/2014/main" val="1051241709"/>
                    </a:ext>
                  </a:extLst>
                </a:gridCol>
                <a:gridCol w="1625600">
                  <a:extLst>
                    <a:ext uri="{9D8B030D-6E8A-4147-A177-3AD203B41FA5}">
                      <a16:colId xmlns:a16="http://schemas.microsoft.com/office/drawing/2014/main" val="2835887036"/>
                    </a:ext>
                  </a:extLst>
                </a:gridCol>
              </a:tblGrid>
              <a:tr h="426237">
                <a:tc>
                  <a:txBody>
                    <a:bodyPr/>
                    <a:lstStyle/>
                    <a:p>
                      <a:pPr algn="ctr"/>
                      <a:endParaRPr lang="en-US" sz="2400" dirty="0"/>
                    </a:p>
                    <a:p>
                      <a:pPr algn="ctr"/>
                      <a:r>
                        <a:rPr lang="en-US" sz="2400" dirty="0"/>
                        <a:t>1</a:t>
                      </a:r>
                    </a:p>
                    <a:p>
                      <a:pPr algn="ctr"/>
                      <a:endParaRPr lang="en-US" sz="2400" dirty="0"/>
                    </a:p>
                  </a:txBody>
                  <a:tcPr>
                    <a:solidFill>
                      <a:schemeClr val="tx2"/>
                    </a:solidFill>
                  </a:tcPr>
                </a:tc>
                <a:tc>
                  <a:txBody>
                    <a:bodyPr/>
                    <a:lstStyle/>
                    <a:p>
                      <a:pPr algn="ctr"/>
                      <a:endParaRPr lang="en-US" sz="2400" dirty="0"/>
                    </a:p>
                    <a:p>
                      <a:pPr algn="ctr"/>
                      <a:r>
                        <a:rPr lang="en-US" sz="2400" dirty="0"/>
                        <a:t>2</a:t>
                      </a:r>
                    </a:p>
                  </a:txBody>
                  <a:tcPr>
                    <a:solidFill>
                      <a:schemeClr val="tx2"/>
                    </a:solidFill>
                  </a:tcPr>
                </a:tc>
                <a:tc>
                  <a:txBody>
                    <a:bodyPr/>
                    <a:lstStyle/>
                    <a:p>
                      <a:pPr algn="ctr"/>
                      <a:endParaRPr lang="en-US" sz="2400" dirty="0"/>
                    </a:p>
                    <a:p>
                      <a:pPr algn="ctr"/>
                      <a:r>
                        <a:rPr lang="en-US" sz="2400" dirty="0"/>
                        <a:t>3</a:t>
                      </a:r>
                    </a:p>
                  </a:txBody>
                  <a:tcPr>
                    <a:solidFill>
                      <a:schemeClr val="tx2"/>
                    </a:solidFill>
                  </a:tcPr>
                </a:tc>
                <a:tc>
                  <a:txBody>
                    <a:bodyPr/>
                    <a:lstStyle/>
                    <a:p>
                      <a:pPr algn="ctr"/>
                      <a:endParaRPr lang="en-US" sz="2400" dirty="0"/>
                    </a:p>
                    <a:p>
                      <a:pPr algn="ctr"/>
                      <a:r>
                        <a:rPr lang="en-US" sz="2400" dirty="0"/>
                        <a:t>4</a:t>
                      </a:r>
                    </a:p>
                  </a:txBody>
                  <a:tcPr>
                    <a:solidFill>
                      <a:schemeClr val="tx2"/>
                    </a:solidFill>
                  </a:tcPr>
                </a:tc>
                <a:tc>
                  <a:txBody>
                    <a:bodyPr/>
                    <a:lstStyle/>
                    <a:p>
                      <a:pPr algn="ctr"/>
                      <a:endParaRPr lang="en-US" sz="2400" dirty="0"/>
                    </a:p>
                    <a:p>
                      <a:pPr algn="ctr"/>
                      <a:r>
                        <a:rPr lang="en-US" sz="2400" dirty="0"/>
                        <a:t>5</a:t>
                      </a:r>
                    </a:p>
                  </a:txBody>
                  <a:tcPr>
                    <a:solidFill>
                      <a:schemeClr val="tx2"/>
                    </a:solidFill>
                  </a:tcPr>
                </a:tc>
                <a:extLst>
                  <a:ext uri="{0D108BD9-81ED-4DB2-BD59-A6C34878D82A}">
                    <a16:rowId xmlns:a16="http://schemas.microsoft.com/office/drawing/2014/main" val="1736527038"/>
                  </a:ext>
                </a:extLst>
              </a:tr>
              <a:tr h="370840">
                <a:tc>
                  <a:txBody>
                    <a:bodyPr/>
                    <a:lstStyle/>
                    <a:p>
                      <a:pPr algn="ctr"/>
                      <a:r>
                        <a:rPr lang="en-US" sz="2800" dirty="0"/>
                        <a:t>I had to do.</a:t>
                      </a:r>
                    </a:p>
                  </a:txBody>
                  <a:tcPr>
                    <a:solidFill>
                      <a:srgbClr val="C00000"/>
                    </a:solidFill>
                  </a:tcPr>
                </a:tc>
                <a:tc>
                  <a:txBody>
                    <a:bodyPr/>
                    <a:lstStyle/>
                    <a:p>
                      <a:pPr algn="ctr"/>
                      <a:r>
                        <a:rPr lang="en-US" sz="2800" dirty="0"/>
                        <a:t>I had to talk them through.</a:t>
                      </a:r>
                    </a:p>
                  </a:txBody>
                  <a:tcPr>
                    <a:solidFill>
                      <a:srgbClr val="FF9300"/>
                    </a:solidFill>
                  </a:tcPr>
                </a:tc>
                <a:tc>
                  <a:txBody>
                    <a:bodyPr/>
                    <a:lstStyle/>
                    <a:p>
                      <a:pPr algn="ctr"/>
                      <a:r>
                        <a:rPr lang="en-US" sz="2800" dirty="0"/>
                        <a:t>I needed to prompt.</a:t>
                      </a:r>
                    </a:p>
                  </a:txBody>
                  <a:tcPr>
                    <a:solidFill>
                      <a:srgbClr val="00B0F0"/>
                    </a:solidFill>
                  </a:tcPr>
                </a:tc>
                <a:tc>
                  <a:txBody>
                    <a:bodyPr/>
                    <a:lstStyle/>
                    <a:p>
                      <a:pPr algn="ctr"/>
                      <a:r>
                        <a:rPr lang="en-US" sz="2800" dirty="0"/>
                        <a:t>I had to provide minor direction.</a:t>
                      </a:r>
                    </a:p>
                  </a:txBody>
                  <a:tcPr>
                    <a:solidFill>
                      <a:srgbClr val="FFFF00"/>
                    </a:solidFill>
                  </a:tcPr>
                </a:tc>
                <a:tc>
                  <a:txBody>
                    <a:bodyPr/>
                    <a:lstStyle/>
                    <a:p>
                      <a:pPr algn="ctr"/>
                      <a:r>
                        <a:rPr lang="en-US" sz="2400" dirty="0"/>
                        <a:t>No direction required for safe, </a:t>
                      </a:r>
                      <a:r>
                        <a:rPr lang="en-US" sz="2400" dirty="0" err="1"/>
                        <a:t>indpt</a:t>
                      </a:r>
                      <a:r>
                        <a:rPr lang="en-US" sz="2400" dirty="0"/>
                        <a:t> care.</a:t>
                      </a:r>
                    </a:p>
                  </a:txBody>
                  <a:tcPr>
                    <a:solidFill>
                      <a:srgbClr val="00B050"/>
                    </a:solidFill>
                  </a:tcPr>
                </a:tc>
                <a:extLst>
                  <a:ext uri="{0D108BD9-81ED-4DB2-BD59-A6C34878D82A}">
                    <a16:rowId xmlns:a16="http://schemas.microsoft.com/office/drawing/2014/main" val="2637627921"/>
                  </a:ext>
                </a:extLst>
              </a:tr>
            </a:tbl>
          </a:graphicData>
        </a:graphic>
      </p:graphicFrame>
      <p:sp>
        <p:nvSpPr>
          <p:cNvPr id="7" name="TextBox 6">
            <a:extLst>
              <a:ext uri="{FF2B5EF4-FFF2-40B4-BE49-F238E27FC236}">
                <a16:creationId xmlns:a16="http://schemas.microsoft.com/office/drawing/2014/main" id="{6922020A-A57E-8C44-87CF-0A4EE6571344}"/>
              </a:ext>
            </a:extLst>
          </p:cNvPr>
          <p:cNvSpPr txBox="1"/>
          <p:nvPr/>
        </p:nvSpPr>
        <p:spPr>
          <a:xfrm>
            <a:off x="409304" y="5604225"/>
            <a:ext cx="7265124" cy="369332"/>
          </a:xfrm>
          <a:prstGeom prst="rect">
            <a:avLst/>
          </a:prstGeom>
          <a:noFill/>
        </p:spPr>
        <p:txBody>
          <a:bodyPr wrap="square" rtlCol="0">
            <a:spAutoFit/>
          </a:bodyPr>
          <a:lstStyle/>
          <a:p>
            <a:pPr algn="ctr"/>
            <a:r>
              <a:rPr lang="en-US" dirty="0"/>
              <a:t>**If any concerns with risk assessment or safety, should not score above 3.</a:t>
            </a:r>
          </a:p>
        </p:txBody>
      </p:sp>
    </p:spTree>
    <p:extLst>
      <p:ext uri="{BB962C8B-B14F-4D97-AF65-F5344CB8AC3E}">
        <p14:creationId xmlns:p14="http://schemas.microsoft.com/office/powerpoint/2010/main" val="623446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45C76AC0-BB6B-419E-A327-AFA297500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B3E0B6A3-E197-43D6-82D5-7455DAB1A7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79647" y="1847088"/>
            <a:ext cx="4158750"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F9AFB753-54A1-2941-942D-73138CC0BE73}"/>
              </a:ext>
            </a:extLst>
          </p:cNvPr>
          <p:cNvSpPr>
            <a:spLocks noGrp="1"/>
          </p:cNvSpPr>
          <p:nvPr>
            <p:ph type="title"/>
          </p:nvPr>
        </p:nvSpPr>
        <p:spPr>
          <a:xfrm>
            <a:off x="6579648" y="804520"/>
            <a:ext cx="4158749" cy="1049235"/>
          </a:xfrm>
        </p:spPr>
        <p:txBody>
          <a:bodyPr>
            <a:normAutofit/>
          </a:bodyPr>
          <a:lstStyle/>
          <a:p>
            <a:r>
              <a:rPr lang="en-US" dirty="0"/>
              <a:t>EPA Benchmarks:</a:t>
            </a:r>
          </a:p>
        </p:txBody>
      </p:sp>
      <p:sp>
        <p:nvSpPr>
          <p:cNvPr id="19" name="Rectangle 18">
            <a:extLst>
              <a:ext uri="{FF2B5EF4-FFF2-40B4-BE49-F238E27FC236}">
                <a16:creationId xmlns:a16="http://schemas.microsoft.com/office/drawing/2014/main" id="{8B0E4246-09B8-46D7-A0D2-4D264863A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5" name="Picture 4" descr="A picture containing clock, window&#10;&#10;Description automatically generated">
            <a:extLst>
              <a:ext uri="{FF2B5EF4-FFF2-40B4-BE49-F238E27FC236}">
                <a16:creationId xmlns:a16="http://schemas.microsoft.com/office/drawing/2014/main" id="{4893F93C-BA52-9F48-87F2-7573093ACF0C}"/>
              </a:ext>
            </a:extLst>
          </p:cNvPr>
          <p:cNvPicPr>
            <a:picLocks noChangeAspect="1"/>
          </p:cNvPicPr>
          <p:nvPr/>
        </p:nvPicPr>
        <p:blipFill>
          <a:blip r:embed="rId2"/>
          <a:stretch>
            <a:fillRect/>
          </a:stretch>
        </p:blipFill>
        <p:spPr>
          <a:xfrm>
            <a:off x="951591" y="804520"/>
            <a:ext cx="4660762" cy="4660762"/>
          </a:xfrm>
          <a:prstGeom prst="rect">
            <a:avLst/>
          </a:prstGeom>
        </p:spPr>
      </p:pic>
      <p:sp>
        <p:nvSpPr>
          <p:cNvPr id="3" name="Content Placeholder 2">
            <a:extLst>
              <a:ext uri="{FF2B5EF4-FFF2-40B4-BE49-F238E27FC236}">
                <a16:creationId xmlns:a16="http://schemas.microsoft.com/office/drawing/2014/main" id="{C6CF7296-DCA9-5F4E-ACAF-2DDFA941D42E}"/>
              </a:ext>
            </a:extLst>
          </p:cNvPr>
          <p:cNvSpPr>
            <a:spLocks noGrp="1"/>
          </p:cNvSpPr>
          <p:nvPr>
            <p:ph idx="1"/>
          </p:nvPr>
        </p:nvSpPr>
        <p:spPr>
          <a:xfrm>
            <a:off x="6579647" y="2015732"/>
            <a:ext cx="5120266" cy="3450613"/>
          </a:xfrm>
        </p:spPr>
        <p:txBody>
          <a:bodyPr>
            <a:normAutofit/>
          </a:bodyPr>
          <a:lstStyle/>
          <a:p>
            <a:r>
              <a:rPr lang="en-US" sz="2400" dirty="0"/>
              <a:t>Aim for 2 - 3 assessments per week across all experiences</a:t>
            </a:r>
          </a:p>
          <a:p>
            <a:pPr marL="0" indent="0">
              <a:buNone/>
            </a:pPr>
            <a:endParaRPr lang="en-US" sz="2400" dirty="0"/>
          </a:p>
          <a:p>
            <a:r>
              <a:rPr lang="en-US" sz="2400" dirty="0"/>
              <a:t>On Call in Psych </a:t>
            </a:r>
            <a:r>
              <a:rPr lang="en-US" sz="2400" dirty="0" err="1"/>
              <a:t>Emerg</a:t>
            </a:r>
            <a:r>
              <a:rPr lang="en-US" sz="2400" dirty="0"/>
              <a:t> aim for at least one EPA assessment / shift</a:t>
            </a:r>
          </a:p>
        </p:txBody>
      </p:sp>
      <p:pic>
        <p:nvPicPr>
          <p:cNvPr id="21" name="Picture 20">
            <a:extLst>
              <a:ext uri="{FF2B5EF4-FFF2-40B4-BE49-F238E27FC236}">
                <a16:creationId xmlns:a16="http://schemas.microsoft.com/office/drawing/2014/main" id="{F50C8D8D-B32F-4194-8321-164EC44275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3" name="Straight Connector 22">
            <a:extLst>
              <a:ext uri="{FF2B5EF4-FFF2-40B4-BE49-F238E27FC236}">
                <a16:creationId xmlns:a16="http://schemas.microsoft.com/office/drawing/2014/main" id="{5BD24D8B-8573-4260-B700-E860AD6D2A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7590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building with a grassy field&#10;&#10;Description automatically generated">
            <a:extLst>
              <a:ext uri="{FF2B5EF4-FFF2-40B4-BE49-F238E27FC236}">
                <a16:creationId xmlns:a16="http://schemas.microsoft.com/office/drawing/2014/main" id="{A30278FD-19EA-5349-9B37-973368B21B80}"/>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20635" b="4365"/>
          <a:stretch/>
        </p:blipFill>
        <p:spPr>
          <a:xfrm>
            <a:off x="0" y="10"/>
            <a:ext cx="12191980" cy="6857990"/>
          </a:xfrm>
          <a:prstGeom prst="rect">
            <a:avLst/>
          </a:prstGeom>
        </p:spPr>
      </p:pic>
      <p:sp>
        <p:nvSpPr>
          <p:cNvPr id="3" name="Content Placeholder 2">
            <a:extLst>
              <a:ext uri="{FF2B5EF4-FFF2-40B4-BE49-F238E27FC236}">
                <a16:creationId xmlns:a16="http://schemas.microsoft.com/office/drawing/2014/main" id="{6B5A39D3-C7FA-314C-AC18-C4BE7DA3714E}"/>
              </a:ext>
            </a:extLst>
          </p:cNvPr>
          <p:cNvSpPr>
            <a:spLocks noGrp="1"/>
          </p:cNvSpPr>
          <p:nvPr>
            <p:ph sz="quarter" idx="13"/>
          </p:nvPr>
        </p:nvSpPr>
        <p:spPr>
          <a:xfrm>
            <a:off x="242133" y="585457"/>
            <a:ext cx="6301885" cy="3498980"/>
          </a:xfrm>
        </p:spPr>
        <p:txBody>
          <a:bodyPr anchor="t">
            <a:normAutofit/>
          </a:bodyPr>
          <a:lstStyle/>
          <a:p>
            <a:pPr marL="0" indent="0">
              <a:buNone/>
            </a:pPr>
            <a:r>
              <a:rPr lang="en-US" sz="4400" dirty="0">
                <a:solidFill>
                  <a:srgbClr val="FFFFFF"/>
                </a:solidFill>
              </a:rPr>
              <a:t>Foundations of Discipline</a:t>
            </a:r>
          </a:p>
          <a:p>
            <a:pPr marL="0" indent="0">
              <a:buNone/>
            </a:pPr>
            <a:r>
              <a:rPr lang="en-US" sz="4400" dirty="0">
                <a:solidFill>
                  <a:srgbClr val="FFFFFF"/>
                </a:solidFill>
              </a:rPr>
              <a:t>EPAs</a:t>
            </a:r>
          </a:p>
        </p:txBody>
      </p:sp>
    </p:spTree>
    <p:extLst>
      <p:ext uri="{BB962C8B-B14F-4D97-AF65-F5344CB8AC3E}">
        <p14:creationId xmlns:p14="http://schemas.microsoft.com/office/powerpoint/2010/main" val="2479152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28" name="Picture 27">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0" name="Straight Connector 29">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977F1E1-2B6F-4BB6-899F-67D8764D83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34" name="Rectangle 33">
            <a:extLst>
              <a:ext uri="{FF2B5EF4-FFF2-40B4-BE49-F238E27FC236}">
                <a16:creationId xmlns:a16="http://schemas.microsoft.com/office/drawing/2014/main" id="{65513E21-21B0-48DB-8CF1-35E43B33A4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A38058D-35F0-4AD4-B494-A2404D29B140}"/>
              </a:ext>
            </a:extLst>
          </p:cNvPr>
          <p:cNvPicPr>
            <a:picLocks noChangeAspect="1"/>
          </p:cNvPicPr>
          <p:nvPr/>
        </p:nvPicPr>
        <p:blipFill rotWithShape="1">
          <a:blip r:embed="rId3">
            <a:alphaModFix amt="50000"/>
            <a:extLst>
              <a:ext uri="{837473B0-CC2E-450A-ABE3-18F120FF3D39}">
                <a1611:picAttrSrcUrl xmlns:a1611="http://schemas.microsoft.com/office/drawing/2016/11/main" r:id="rId4"/>
              </a:ext>
            </a:extLst>
          </a:blip>
          <a:srcRect t="19251" r="-1" b="24497"/>
          <a:stretch/>
        </p:blipFill>
        <p:spPr>
          <a:xfrm>
            <a:off x="20" y="10"/>
            <a:ext cx="12191675" cy="6857990"/>
          </a:xfrm>
          <a:prstGeom prst="rect">
            <a:avLst/>
          </a:prstGeom>
        </p:spPr>
      </p:pic>
      <p:sp>
        <p:nvSpPr>
          <p:cNvPr id="2" name="Title 1">
            <a:extLst>
              <a:ext uri="{FF2B5EF4-FFF2-40B4-BE49-F238E27FC236}">
                <a16:creationId xmlns:a16="http://schemas.microsoft.com/office/drawing/2014/main" id="{E6708C8D-D36B-6547-B8BF-F681B745994D}"/>
              </a:ext>
            </a:extLst>
          </p:cNvPr>
          <p:cNvSpPr>
            <a:spLocks noGrp="1"/>
          </p:cNvSpPr>
          <p:nvPr>
            <p:ph type="title"/>
          </p:nvPr>
        </p:nvSpPr>
        <p:spPr>
          <a:xfrm>
            <a:off x="4976636" y="992221"/>
            <a:ext cx="6247308" cy="4873558"/>
          </a:xfrm>
        </p:spPr>
        <p:txBody>
          <a:bodyPr vert="horz" lIns="91440" tIns="45720" rIns="91440" bIns="0" rtlCol="0" anchor="ctr">
            <a:normAutofit/>
          </a:bodyPr>
          <a:lstStyle/>
          <a:p>
            <a:r>
              <a:rPr lang="en-US" sz="4800"/>
              <a:t>Congratulations!</a:t>
            </a:r>
          </a:p>
        </p:txBody>
      </p:sp>
      <p:cxnSp>
        <p:nvCxnSpPr>
          <p:cNvPr id="36" name="Straight Connector 35">
            <a:extLst>
              <a:ext uri="{FF2B5EF4-FFF2-40B4-BE49-F238E27FC236}">
                <a16:creationId xmlns:a16="http://schemas.microsoft.com/office/drawing/2014/main" id="{580B8A35-DEA7-4D43-9DF8-90B4681D0F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07785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88766-8870-1945-A656-19E065620DA6}"/>
              </a:ext>
            </a:extLst>
          </p:cNvPr>
          <p:cNvSpPr>
            <a:spLocks noGrp="1"/>
          </p:cNvSpPr>
          <p:nvPr>
            <p:ph type="title"/>
          </p:nvPr>
        </p:nvSpPr>
        <p:spPr>
          <a:xfrm>
            <a:off x="1447331" y="722645"/>
            <a:ext cx="9605635" cy="1059305"/>
          </a:xfrm>
        </p:spPr>
        <p:txBody>
          <a:bodyPr>
            <a:normAutofit fontScale="90000"/>
          </a:bodyPr>
          <a:lstStyle/>
          <a:p>
            <a:r>
              <a:rPr lang="en-US" cap="none" dirty="0">
                <a:ln w="0"/>
                <a:solidFill>
                  <a:schemeClr val="accent1"/>
                </a:solidFill>
                <a:effectLst>
                  <a:outerShdw blurRad="38100" dist="25400" dir="5400000" algn="ctr" rotWithShape="0">
                    <a:srgbClr val="6E747A">
                      <a:alpha val="43000"/>
                    </a:srgbClr>
                  </a:outerShdw>
                </a:effectLst>
              </a:rPr>
              <a:t>EPA F</a:t>
            </a:r>
            <a:r>
              <a:rPr lang="en-US" dirty="0">
                <a:ln w="0"/>
                <a:solidFill>
                  <a:schemeClr val="accent1"/>
                </a:solidFill>
                <a:effectLst>
                  <a:outerShdw blurRad="38100" dist="25400" dir="5400000" algn="ctr" rotWithShape="0">
                    <a:srgbClr val="6E747A">
                      <a:alpha val="43000"/>
                    </a:srgbClr>
                  </a:outerShdw>
                </a:effectLst>
              </a:rPr>
              <a:t>-1</a:t>
            </a:r>
            <a:br>
              <a:rPr lang="en-US" cap="none" dirty="0">
                <a:ln w="0"/>
                <a:solidFill>
                  <a:schemeClr val="accent1"/>
                </a:solidFill>
                <a:effectLst>
                  <a:outerShdw blurRad="38100" dist="25400" dir="5400000" algn="ctr" rotWithShape="0">
                    <a:srgbClr val="6E747A">
                      <a:alpha val="43000"/>
                    </a:srgbClr>
                  </a:outerShdw>
                </a:effectLst>
              </a:rPr>
            </a:br>
            <a:r>
              <a:rPr lang="en-US" sz="2700" dirty="0"/>
              <a:t>Assessing, diagnosing &amp; participating in the management of </a:t>
            </a:r>
            <a:r>
              <a:rPr lang="en-US" sz="2700" dirty="0">
                <a:solidFill>
                  <a:srgbClr val="7030A0"/>
                </a:solidFill>
              </a:rPr>
              <a:t>medical presentations </a:t>
            </a:r>
            <a:r>
              <a:rPr lang="en-US" sz="2700" dirty="0"/>
              <a:t>relevant to Psychiatry.</a:t>
            </a:r>
            <a:br>
              <a:rPr lang="en-US" sz="2700" dirty="0"/>
            </a:br>
            <a:br>
              <a:rPr lang="en-US" b="1" dirty="0"/>
            </a:br>
            <a:endParaRPr lang="en-US" sz="2800" dirty="0"/>
          </a:p>
        </p:txBody>
      </p:sp>
      <p:graphicFrame>
        <p:nvGraphicFramePr>
          <p:cNvPr id="4" name="Content Placeholder 3">
            <a:extLst>
              <a:ext uri="{FF2B5EF4-FFF2-40B4-BE49-F238E27FC236}">
                <a16:creationId xmlns:a16="http://schemas.microsoft.com/office/drawing/2014/main" id="{AD002B5D-7B08-804B-877D-2EE7EBF03055}"/>
              </a:ext>
            </a:extLst>
          </p:cNvPr>
          <p:cNvGraphicFramePr>
            <a:graphicFrameLocks noGrp="1"/>
          </p:cNvGraphicFramePr>
          <p:nvPr>
            <p:ph sz="half" idx="1"/>
            <p:extLst>
              <p:ext uri="{D42A27DB-BD31-4B8C-83A1-F6EECF244321}">
                <p14:modId xmlns:p14="http://schemas.microsoft.com/office/powerpoint/2010/main" val="66748092"/>
              </p:ext>
            </p:extLst>
          </p:nvPr>
        </p:nvGraphicFramePr>
        <p:xfrm>
          <a:off x="1447331" y="2010878"/>
          <a:ext cx="4645152" cy="40124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Content Placeholder 5">
            <a:extLst>
              <a:ext uri="{FF2B5EF4-FFF2-40B4-BE49-F238E27FC236}">
                <a16:creationId xmlns:a16="http://schemas.microsoft.com/office/drawing/2014/main" id="{7725C451-900C-514E-9D9A-E9045515CE85}"/>
              </a:ext>
            </a:extLst>
          </p:cNvPr>
          <p:cNvGraphicFramePr>
            <a:graphicFrameLocks noGrp="1"/>
          </p:cNvGraphicFramePr>
          <p:nvPr>
            <p:ph sz="half" idx="2"/>
            <p:extLst>
              <p:ext uri="{D42A27DB-BD31-4B8C-83A1-F6EECF244321}">
                <p14:modId xmlns:p14="http://schemas.microsoft.com/office/powerpoint/2010/main" val="3116762989"/>
              </p:ext>
            </p:extLst>
          </p:nvPr>
        </p:nvGraphicFramePr>
        <p:xfrm>
          <a:off x="6413771" y="2017342"/>
          <a:ext cx="4645152" cy="401241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1" name="Graphic 10" descr="Stethoscope">
            <a:extLst>
              <a:ext uri="{FF2B5EF4-FFF2-40B4-BE49-F238E27FC236}">
                <a16:creationId xmlns:a16="http://schemas.microsoft.com/office/drawing/2014/main" id="{FEFF3C51-180E-7648-B90D-6ADB06CF1FDD}"/>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0681511" y="115771"/>
            <a:ext cx="1424940" cy="1424940"/>
          </a:xfrm>
          <a:prstGeom prst="rect">
            <a:avLst/>
          </a:prstGeom>
        </p:spPr>
      </p:pic>
      <p:sp>
        <p:nvSpPr>
          <p:cNvPr id="9" name="5-Point Star 8">
            <a:extLst>
              <a:ext uri="{FF2B5EF4-FFF2-40B4-BE49-F238E27FC236}">
                <a16:creationId xmlns:a16="http://schemas.microsoft.com/office/drawing/2014/main" id="{33126416-2FEF-D14F-9588-EFD8520538F2}"/>
              </a:ext>
            </a:extLst>
          </p:cNvPr>
          <p:cNvSpPr/>
          <p:nvPr/>
        </p:nvSpPr>
        <p:spPr>
          <a:xfrm>
            <a:off x="85549" y="621904"/>
            <a:ext cx="1361782" cy="127451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0890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6"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88766-8870-1945-A656-19E065620DA6}"/>
              </a:ext>
            </a:extLst>
          </p:cNvPr>
          <p:cNvSpPr>
            <a:spLocks noGrp="1"/>
          </p:cNvSpPr>
          <p:nvPr>
            <p:ph type="title"/>
          </p:nvPr>
        </p:nvSpPr>
        <p:spPr>
          <a:xfrm>
            <a:off x="1447331" y="305052"/>
            <a:ext cx="9605635" cy="1059305"/>
          </a:xfrm>
        </p:spPr>
        <p:txBody>
          <a:bodyPr>
            <a:normAutofit fontScale="90000"/>
          </a:bodyPr>
          <a:lstStyle/>
          <a:p>
            <a:r>
              <a:rPr lang="en-US" cap="none" dirty="0">
                <a:ln w="0"/>
                <a:solidFill>
                  <a:schemeClr val="accent1"/>
                </a:solidFill>
                <a:effectLst>
                  <a:outerShdw blurRad="38100" dist="25400" dir="5400000" algn="ctr" rotWithShape="0">
                    <a:srgbClr val="6E747A">
                      <a:alpha val="43000"/>
                    </a:srgbClr>
                  </a:outerShdw>
                </a:effectLst>
              </a:rPr>
              <a:t>EPA F</a:t>
            </a:r>
            <a:r>
              <a:rPr lang="en-US" dirty="0">
                <a:ln w="0"/>
                <a:solidFill>
                  <a:schemeClr val="accent1"/>
                </a:solidFill>
                <a:effectLst>
                  <a:outerShdw blurRad="38100" dist="25400" dir="5400000" algn="ctr" rotWithShape="0">
                    <a:srgbClr val="6E747A">
                      <a:alpha val="43000"/>
                    </a:srgbClr>
                  </a:outerShdw>
                </a:effectLst>
              </a:rPr>
              <a:t>-2</a:t>
            </a:r>
            <a:br>
              <a:rPr lang="en-US" cap="none" dirty="0">
                <a:ln w="0"/>
                <a:solidFill>
                  <a:schemeClr val="accent1"/>
                </a:solidFill>
                <a:effectLst>
                  <a:outerShdw blurRad="38100" dist="25400" dir="5400000" algn="ctr" rotWithShape="0">
                    <a:srgbClr val="6E747A">
                      <a:alpha val="43000"/>
                    </a:srgbClr>
                  </a:outerShdw>
                </a:effectLst>
              </a:rPr>
            </a:br>
            <a:r>
              <a:rPr lang="en-US" sz="2700" dirty="0"/>
              <a:t>Performing </a:t>
            </a:r>
            <a:r>
              <a:rPr lang="en-US" sz="2700" dirty="0">
                <a:solidFill>
                  <a:srgbClr val="7030A0"/>
                </a:solidFill>
              </a:rPr>
              <a:t>psychiatric assessments </a:t>
            </a:r>
            <a:r>
              <a:rPr lang="en-US" sz="2700" dirty="0"/>
              <a:t>referencing a biopsychosocial approach, &amp; developing basic </a:t>
            </a:r>
            <a:r>
              <a:rPr lang="en-US" sz="2700" dirty="0" err="1"/>
              <a:t>DDx</a:t>
            </a:r>
            <a:r>
              <a:rPr lang="en-US" sz="2700" dirty="0"/>
              <a:t> for patients with mental disorders.      </a:t>
            </a:r>
            <a:r>
              <a:rPr lang="en-US" sz="2000" dirty="0"/>
              <a:t>(Low to Medium Complexity)</a:t>
            </a:r>
            <a:br>
              <a:rPr lang="en-US" sz="2700" dirty="0"/>
            </a:br>
            <a:br>
              <a:rPr lang="en-US" b="1" dirty="0"/>
            </a:br>
            <a:endParaRPr lang="en-US" sz="2800" dirty="0"/>
          </a:p>
        </p:txBody>
      </p:sp>
      <p:graphicFrame>
        <p:nvGraphicFramePr>
          <p:cNvPr id="4" name="Content Placeholder 3">
            <a:extLst>
              <a:ext uri="{FF2B5EF4-FFF2-40B4-BE49-F238E27FC236}">
                <a16:creationId xmlns:a16="http://schemas.microsoft.com/office/drawing/2014/main" id="{DCD4A43D-B258-2241-B659-00656430414D}"/>
              </a:ext>
            </a:extLst>
          </p:cNvPr>
          <p:cNvGraphicFramePr>
            <a:graphicFrameLocks noGrp="1"/>
          </p:cNvGraphicFramePr>
          <p:nvPr>
            <p:ph sz="half" idx="1"/>
            <p:extLst>
              <p:ext uri="{D42A27DB-BD31-4B8C-83A1-F6EECF244321}">
                <p14:modId xmlns:p14="http://schemas.microsoft.com/office/powerpoint/2010/main" val="2289775929"/>
              </p:ext>
            </p:extLst>
          </p:nvPr>
        </p:nvGraphicFramePr>
        <p:xfrm>
          <a:off x="1447331" y="1943766"/>
          <a:ext cx="4645152" cy="48172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Content Placeholder 6">
            <a:extLst>
              <a:ext uri="{FF2B5EF4-FFF2-40B4-BE49-F238E27FC236}">
                <a16:creationId xmlns:a16="http://schemas.microsoft.com/office/drawing/2014/main" id="{3087CCBE-C281-E141-892B-EB496F146BD8}"/>
              </a:ext>
            </a:extLst>
          </p:cNvPr>
          <p:cNvGraphicFramePr>
            <a:graphicFrameLocks noGrp="1"/>
          </p:cNvGraphicFramePr>
          <p:nvPr>
            <p:ph sz="half" idx="2"/>
            <p:extLst>
              <p:ext uri="{D42A27DB-BD31-4B8C-83A1-F6EECF244321}">
                <p14:modId xmlns:p14="http://schemas.microsoft.com/office/powerpoint/2010/main" val="2177420301"/>
              </p:ext>
            </p:extLst>
          </p:nvPr>
        </p:nvGraphicFramePr>
        <p:xfrm>
          <a:off x="6413771" y="2017342"/>
          <a:ext cx="4645152" cy="401241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6" name="Graphic 5" descr="Brain in head">
            <a:extLst>
              <a:ext uri="{FF2B5EF4-FFF2-40B4-BE49-F238E27FC236}">
                <a16:creationId xmlns:a16="http://schemas.microsoft.com/office/drawing/2014/main" id="{E8B8CA99-802B-E149-9B8D-400B8C1D7187}"/>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0608340" y="115771"/>
            <a:ext cx="1424940" cy="1424940"/>
          </a:xfrm>
          <a:prstGeom prst="rect">
            <a:avLst/>
          </a:prstGeom>
        </p:spPr>
      </p:pic>
      <p:sp>
        <p:nvSpPr>
          <p:cNvPr id="8" name="5-Point Star 7">
            <a:extLst>
              <a:ext uri="{FF2B5EF4-FFF2-40B4-BE49-F238E27FC236}">
                <a16:creationId xmlns:a16="http://schemas.microsoft.com/office/drawing/2014/main" id="{C99CC30B-37DA-6D43-9562-5AB013003A6A}"/>
              </a:ext>
            </a:extLst>
          </p:cNvPr>
          <p:cNvSpPr/>
          <p:nvPr/>
        </p:nvSpPr>
        <p:spPr>
          <a:xfrm>
            <a:off x="10923647" y="4507346"/>
            <a:ext cx="397163" cy="35098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1043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7" grpId="0">
        <p:bldAsOne/>
      </p:bldGraphic>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88766-8870-1945-A656-19E065620DA6}"/>
              </a:ext>
            </a:extLst>
          </p:cNvPr>
          <p:cNvSpPr>
            <a:spLocks noGrp="1"/>
          </p:cNvSpPr>
          <p:nvPr>
            <p:ph type="title"/>
          </p:nvPr>
        </p:nvSpPr>
        <p:spPr>
          <a:xfrm>
            <a:off x="1447331" y="305052"/>
            <a:ext cx="9605635" cy="1059305"/>
          </a:xfrm>
        </p:spPr>
        <p:txBody>
          <a:bodyPr>
            <a:normAutofit fontScale="90000"/>
          </a:bodyPr>
          <a:lstStyle/>
          <a:p>
            <a:r>
              <a:rPr lang="en-US" cap="none" dirty="0">
                <a:ln w="0"/>
                <a:solidFill>
                  <a:schemeClr val="accent1"/>
                </a:solidFill>
                <a:effectLst>
                  <a:outerShdw blurRad="38100" dist="25400" dir="5400000" algn="ctr" rotWithShape="0">
                    <a:srgbClr val="6E747A">
                      <a:alpha val="43000"/>
                    </a:srgbClr>
                  </a:outerShdw>
                </a:effectLst>
              </a:rPr>
              <a:t>EPA F</a:t>
            </a:r>
            <a:r>
              <a:rPr lang="en-US" dirty="0">
                <a:ln w="0"/>
                <a:solidFill>
                  <a:schemeClr val="accent1"/>
                </a:solidFill>
                <a:effectLst>
                  <a:outerShdw blurRad="38100" dist="25400" dir="5400000" algn="ctr" rotWithShape="0">
                    <a:srgbClr val="6E747A">
                      <a:alpha val="43000"/>
                    </a:srgbClr>
                  </a:outerShdw>
                </a:effectLst>
              </a:rPr>
              <a:t>-3</a:t>
            </a:r>
            <a:br>
              <a:rPr lang="en-US" cap="none" dirty="0">
                <a:ln w="0"/>
                <a:solidFill>
                  <a:schemeClr val="accent1"/>
                </a:solidFill>
                <a:effectLst>
                  <a:outerShdw blurRad="38100" dist="25400" dir="5400000" algn="ctr" rotWithShape="0">
                    <a:srgbClr val="6E747A">
                      <a:alpha val="43000"/>
                    </a:srgbClr>
                  </a:outerShdw>
                </a:effectLst>
              </a:rPr>
            </a:br>
            <a:r>
              <a:rPr lang="en-US" sz="2700" dirty="0"/>
              <a:t>DEVELOPING &amp; IMPLEMENTING </a:t>
            </a:r>
            <a:r>
              <a:rPr lang="en-US" sz="2700" dirty="0">
                <a:solidFill>
                  <a:srgbClr val="7030A0"/>
                </a:solidFill>
              </a:rPr>
              <a:t>MANAGEMENT PLANS </a:t>
            </a:r>
            <a:r>
              <a:rPr lang="en-US" sz="2700" dirty="0"/>
              <a:t>FOR PATIENTS WITH PSYCHIATRIC Presentations OF LOW TO MEDIUM COMPLEXITY.</a:t>
            </a:r>
            <a:br>
              <a:rPr lang="en-US" sz="2700" dirty="0"/>
            </a:br>
            <a:br>
              <a:rPr lang="en-US" b="1" dirty="0"/>
            </a:br>
            <a:endParaRPr lang="en-US" sz="2800" dirty="0"/>
          </a:p>
        </p:txBody>
      </p:sp>
      <p:graphicFrame>
        <p:nvGraphicFramePr>
          <p:cNvPr id="4" name="Content Placeholder 3">
            <a:extLst>
              <a:ext uri="{FF2B5EF4-FFF2-40B4-BE49-F238E27FC236}">
                <a16:creationId xmlns:a16="http://schemas.microsoft.com/office/drawing/2014/main" id="{330CD419-709F-8341-B73B-9C2F6B818E9E}"/>
              </a:ext>
            </a:extLst>
          </p:cNvPr>
          <p:cNvGraphicFramePr>
            <a:graphicFrameLocks noGrp="1"/>
          </p:cNvGraphicFramePr>
          <p:nvPr>
            <p:ph sz="half" idx="1"/>
            <p:extLst>
              <p:ext uri="{D42A27DB-BD31-4B8C-83A1-F6EECF244321}">
                <p14:modId xmlns:p14="http://schemas.microsoft.com/office/powerpoint/2010/main" val="1114967431"/>
              </p:ext>
            </p:extLst>
          </p:nvPr>
        </p:nvGraphicFramePr>
        <p:xfrm>
          <a:off x="1447331" y="1943766"/>
          <a:ext cx="4645152" cy="49142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Content Placeholder 7">
            <a:extLst>
              <a:ext uri="{FF2B5EF4-FFF2-40B4-BE49-F238E27FC236}">
                <a16:creationId xmlns:a16="http://schemas.microsoft.com/office/drawing/2014/main" id="{FB40EC37-5DFF-CF46-800F-ACC08B6A34E4}"/>
              </a:ext>
            </a:extLst>
          </p:cNvPr>
          <p:cNvGraphicFramePr>
            <a:graphicFrameLocks noGrp="1"/>
          </p:cNvGraphicFramePr>
          <p:nvPr>
            <p:ph sz="half" idx="2"/>
            <p:extLst>
              <p:ext uri="{D42A27DB-BD31-4B8C-83A1-F6EECF244321}">
                <p14:modId xmlns:p14="http://schemas.microsoft.com/office/powerpoint/2010/main" val="909936888"/>
              </p:ext>
            </p:extLst>
          </p:nvPr>
        </p:nvGraphicFramePr>
        <p:xfrm>
          <a:off x="6663153" y="1883241"/>
          <a:ext cx="4645152" cy="401241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7" name="Graphic 6" descr="Needle">
            <a:extLst>
              <a:ext uri="{FF2B5EF4-FFF2-40B4-BE49-F238E27FC236}">
                <a16:creationId xmlns:a16="http://schemas.microsoft.com/office/drawing/2014/main" id="{6FA07268-156F-6446-8792-707DE9873646}"/>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0712843" y="265910"/>
            <a:ext cx="1424940" cy="1424940"/>
          </a:xfrm>
          <a:prstGeom prst="rect">
            <a:avLst/>
          </a:prstGeom>
        </p:spPr>
      </p:pic>
      <p:sp>
        <p:nvSpPr>
          <p:cNvPr id="9" name="5-Point Star 8">
            <a:extLst>
              <a:ext uri="{FF2B5EF4-FFF2-40B4-BE49-F238E27FC236}">
                <a16:creationId xmlns:a16="http://schemas.microsoft.com/office/drawing/2014/main" id="{D8997F2C-5CB1-A341-8594-78FB31FC7FBD}"/>
              </a:ext>
            </a:extLst>
          </p:cNvPr>
          <p:cNvSpPr/>
          <p:nvPr/>
        </p:nvSpPr>
        <p:spPr>
          <a:xfrm>
            <a:off x="763299" y="877824"/>
            <a:ext cx="375735" cy="39536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5-Point Star 9">
            <a:extLst>
              <a:ext uri="{FF2B5EF4-FFF2-40B4-BE49-F238E27FC236}">
                <a16:creationId xmlns:a16="http://schemas.microsoft.com/office/drawing/2014/main" id="{795BBF92-ABAB-A64D-9CD2-E280C038D99D}"/>
              </a:ext>
            </a:extLst>
          </p:cNvPr>
          <p:cNvSpPr/>
          <p:nvPr/>
        </p:nvSpPr>
        <p:spPr>
          <a:xfrm>
            <a:off x="10860015" y="2678546"/>
            <a:ext cx="192951" cy="21467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5-Point Star 10">
            <a:extLst>
              <a:ext uri="{FF2B5EF4-FFF2-40B4-BE49-F238E27FC236}">
                <a16:creationId xmlns:a16="http://schemas.microsoft.com/office/drawing/2014/main" id="{591A6728-5121-A040-B696-0A356DB69602}"/>
              </a:ext>
            </a:extLst>
          </p:cNvPr>
          <p:cNvSpPr/>
          <p:nvPr/>
        </p:nvSpPr>
        <p:spPr>
          <a:xfrm>
            <a:off x="11133548" y="4322618"/>
            <a:ext cx="349514" cy="34860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5-Point Star 11">
            <a:extLst>
              <a:ext uri="{FF2B5EF4-FFF2-40B4-BE49-F238E27FC236}">
                <a16:creationId xmlns:a16="http://schemas.microsoft.com/office/drawing/2014/main" id="{61A1E9DF-8ED6-D348-B072-539BCD0EE14C}"/>
              </a:ext>
            </a:extLst>
          </p:cNvPr>
          <p:cNvSpPr/>
          <p:nvPr/>
        </p:nvSpPr>
        <p:spPr>
          <a:xfrm>
            <a:off x="2165871" y="3429000"/>
            <a:ext cx="192951" cy="21467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5-Point Star 12">
            <a:extLst>
              <a:ext uri="{FF2B5EF4-FFF2-40B4-BE49-F238E27FC236}">
                <a16:creationId xmlns:a16="http://schemas.microsoft.com/office/drawing/2014/main" id="{0F1CA5AF-5023-1244-8462-B14970FB5F73}"/>
              </a:ext>
            </a:extLst>
          </p:cNvPr>
          <p:cNvSpPr/>
          <p:nvPr/>
        </p:nvSpPr>
        <p:spPr>
          <a:xfrm>
            <a:off x="4677716" y="3429000"/>
            <a:ext cx="192951" cy="21467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6658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8" grpId="0">
        <p:bldAsOne/>
      </p:bldGraphic>
      <p:bldP spid="10" grpId="0" animBg="1"/>
      <p:bldP spid="11" grpId="0" animBg="1"/>
      <p:bldP spid="12"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88766-8870-1945-A656-19E065620DA6}"/>
              </a:ext>
            </a:extLst>
          </p:cNvPr>
          <p:cNvSpPr>
            <a:spLocks noGrp="1"/>
          </p:cNvSpPr>
          <p:nvPr>
            <p:ph type="title"/>
          </p:nvPr>
        </p:nvSpPr>
        <p:spPr>
          <a:xfrm>
            <a:off x="1447331" y="305052"/>
            <a:ext cx="9605635" cy="1059305"/>
          </a:xfrm>
        </p:spPr>
        <p:txBody>
          <a:bodyPr>
            <a:normAutofit fontScale="90000"/>
          </a:bodyPr>
          <a:lstStyle/>
          <a:p>
            <a:r>
              <a:rPr lang="en-US" cap="none" dirty="0">
                <a:ln w="0"/>
                <a:solidFill>
                  <a:schemeClr val="accent1"/>
                </a:solidFill>
                <a:effectLst>
                  <a:outerShdw blurRad="38100" dist="25400" dir="5400000" algn="ctr" rotWithShape="0">
                    <a:srgbClr val="6E747A">
                      <a:alpha val="43000"/>
                    </a:srgbClr>
                  </a:outerShdw>
                </a:effectLst>
              </a:rPr>
              <a:t>EPA F</a:t>
            </a:r>
            <a:r>
              <a:rPr lang="en-US" dirty="0">
                <a:ln w="0"/>
                <a:solidFill>
                  <a:schemeClr val="accent1"/>
                </a:solidFill>
                <a:effectLst>
                  <a:outerShdw blurRad="38100" dist="25400" dir="5400000" algn="ctr" rotWithShape="0">
                    <a:srgbClr val="6E747A">
                      <a:alpha val="43000"/>
                    </a:srgbClr>
                  </a:outerShdw>
                </a:effectLst>
              </a:rPr>
              <a:t>-4</a:t>
            </a:r>
            <a:br>
              <a:rPr lang="en-US" cap="none" dirty="0">
                <a:ln w="0"/>
                <a:solidFill>
                  <a:schemeClr val="accent1"/>
                </a:solidFill>
                <a:effectLst>
                  <a:outerShdw blurRad="38100" dist="25400" dir="5400000" algn="ctr" rotWithShape="0">
                    <a:srgbClr val="6E747A">
                      <a:alpha val="43000"/>
                    </a:srgbClr>
                  </a:outerShdw>
                </a:effectLst>
              </a:rPr>
            </a:br>
            <a:r>
              <a:rPr lang="en-US" sz="2700" dirty="0"/>
              <a:t>performing </a:t>
            </a:r>
            <a:r>
              <a:rPr lang="en-US" sz="2700" dirty="0">
                <a:solidFill>
                  <a:srgbClr val="7030A0"/>
                </a:solidFill>
              </a:rPr>
              <a:t>risk assessments </a:t>
            </a:r>
            <a:r>
              <a:rPr lang="en-US" sz="2700" dirty="0"/>
              <a:t>that inform the development of an acute safety plan for patients posing risk for harm to self or others.</a:t>
            </a:r>
            <a:br>
              <a:rPr lang="en-US" sz="2700" dirty="0"/>
            </a:br>
            <a:br>
              <a:rPr lang="en-US" b="1" dirty="0"/>
            </a:br>
            <a:endParaRPr lang="en-US" sz="2800" dirty="0"/>
          </a:p>
        </p:txBody>
      </p:sp>
      <p:graphicFrame>
        <p:nvGraphicFramePr>
          <p:cNvPr id="8" name="Content Placeholder 7">
            <a:extLst>
              <a:ext uri="{FF2B5EF4-FFF2-40B4-BE49-F238E27FC236}">
                <a16:creationId xmlns:a16="http://schemas.microsoft.com/office/drawing/2014/main" id="{54130C83-C852-2348-A36D-19C8888FA75E}"/>
              </a:ext>
            </a:extLst>
          </p:cNvPr>
          <p:cNvGraphicFramePr>
            <a:graphicFrameLocks noGrp="1"/>
          </p:cNvGraphicFramePr>
          <p:nvPr>
            <p:ph sz="half" idx="1"/>
            <p:extLst>
              <p:ext uri="{D42A27DB-BD31-4B8C-83A1-F6EECF244321}">
                <p14:modId xmlns:p14="http://schemas.microsoft.com/office/powerpoint/2010/main" val="2075285726"/>
              </p:ext>
            </p:extLst>
          </p:nvPr>
        </p:nvGraphicFramePr>
        <p:xfrm>
          <a:off x="1447331" y="1943766"/>
          <a:ext cx="4645152" cy="40859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Content Placeholder 8">
            <a:extLst>
              <a:ext uri="{FF2B5EF4-FFF2-40B4-BE49-F238E27FC236}">
                <a16:creationId xmlns:a16="http://schemas.microsoft.com/office/drawing/2014/main" id="{5C4A6A6E-3650-194E-B751-C28A6E90A44A}"/>
              </a:ext>
            </a:extLst>
          </p:cNvPr>
          <p:cNvGraphicFramePr>
            <a:graphicFrameLocks noGrp="1"/>
          </p:cNvGraphicFramePr>
          <p:nvPr>
            <p:ph sz="half" idx="2"/>
            <p:extLst>
              <p:ext uri="{D42A27DB-BD31-4B8C-83A1-F6EECF244321}">
                <p14:modId xmlns:p14="http://schemas.microsoft.com/office/powerpoint/2010/main" val="3922808481"/>
              </p:ext>
            </p:extLst>
          </p:nvPr>
        </p:nvGraphicFramePr>
        <p:xfrm>
          <a:off x="6413771" y="1892477"/>
          <a:ext cx="4645152" cy="401241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6" name="Graphic 5" descr="High voltage">
            <a:extLst>
              <a:ext uri="{FF2B5EF4-FFF2-40B4-BE49-F238E27FC236}">
                <a16:creationId xmlns:a16="http://schemas.microsoft.com/office/drawing/2014/main" id="{638B6ADF-A51D-224D-9671-7F2AD9F528D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744669" y="404673"/>
            <a:ext cx="1424940" cy="1424940"/>
          </a:xfrm>
          <a:prstGeom prst="rect">
            <a:avLst/>
          </a:prstGeom>
        </p:spPr>
      </p:pic>
      <p:sp>
        <p:nvSpPr>
          <p:cNvPr id="7" name="5-Point Star 6">
            <a:extLst>
              <a:ext uri="{FF2B5EF4-FFF2-40B4-BE49-F238E27FC236}">
                <a16:creationId xmlns:a16="http://schemas.microsoft.com/office/drawing/2014/main" id="{FA461A25-CF41-DB4D-A3F8-27A2AE442D66}"/>
              </a:ext>
            </a:extLst>
          </p:cNvPr>
          <p:cNvSpPr/>
          <p:nvPr/>
        </p:nvSpPr>
        <p:spPr>
          <a:xfrm>
            <a:off x="437070" y="834704"/>
            <a:ext cx="701964" cy="74638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5-Point Star 9">
            <a:extLst>
              <a:ext uri="{FF2B5EF4-FFF2-40B4-BE49-F238E27FC236}">
                <a16:creationId xmlns:a16="http://schemas.microsoft.com/office/drawing/2014/main" id="{4A495664-2149-C24F-8BC9-0BF3BEA160BE}"/>
              </a:ext>
            </a:extLst>
          </p:cNvPr>
          <p:cNvSpPr/>
          <p:nvPr/>
        </p:nvSpPr>
        <p:spPr>
          <a:xfrm>
            <a:off x="10624273" y="2939143"/>
            <a:ext cx="385149" cy="381000"/>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8244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Graphic spid="9" grpId="0">
        <p:bldAsOne/>
      </p:bldGraphic>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88766-8870-1945-A656-19E065620DA6}"/>
              </a:ext>
            </a:extLst>
          </p:cNvPr>
          <p:cNvSpPr>
            <a:spLocks noGrp="1"/>
          </p:cNvSpPr>
          <p:nvPr>
            <p:ph type="title"/>
          </p:nvPr>
        </p:nvSpPr>
        <p:spPr>
          <a:xfrm>
            <a:off x="1447331" y="422498"/>
            <a:ext cx="9605635" cy="1059305"/>
          </a:xfrm>
        </p:spPr>
        <p:txBody>
          <a:bodyPr>
            <a:normAutofit fontScale="90000"/>
          </a:bodyPr>
          <a:lstStyle/>
          <a:p>
            <a:r>
              <a:rPr lang="en-US" cap="none" dirty="0">
                <a:ln w="0"/>
                <a:solidFill>
                  <a:schemeClr val="accent1"/>
                </a:solidFill>
                <a:effectLst>
                  <a:outerShdw blurRad="38100" dist="25400" dir="5400000" algn="ctr" rotWithShape="0">
                    <a:srgbClr val="6E747A">
                      <a:alpha val="43000"/>
                    </a:srgbClr>
                  </a:outerShdw>
                </a:effectLst>
              </a:rPr>
              <a:t>EPA F</a:t>
            </a:r>
            <a:r>
              <a:rPr lang="en-US" dirty="0">
                <a:ln w="0"/>
                <a:solidFill>
                  <a:schemeClr val="accent1"/>
                </a:solidFill>
                <a:effectLst>
                  <a:outerShdw blurRad="38100" dist="25400" dir="5400000" algn="ctr" rotWithShape="0">
                    <a:srgbClr val="6E747A">
                      <a:alpha val="43000"/>
                    </a:srgbClr>
                  </a:outerShdw>
                </a:effectLst>
              </a:rPr>
              <a:t>-5</a:t>
            </a:r>
            <a:br>
              <a:rPr lang="en-US" cap="none" dirty="0">
                <a:ln w="0"/>
                <a:solidFill>
                  <a:schemeClr val="accent1"/>
                </a:solidFill>
                <a:effectLst>
                  <a:outerShdw blurRad="38100" dist="25400" dir="5400000" algn="ctr" rotWithShape="0">
                    <a:srgbClr val="6E747A">
                      <a:alpha val="43000"/>
                    </a:srgbClr>
                  </a:outerShdw>
                </a:effectLst>
              </a:rPr>
            </a:br>
            <a:r>
              <a:rPr lang="en-US" sz="2700" dirty="0"/>
              <a:t>performing </a:t>
            </a:r>
            <a:r>
              <a:rPr lang="en-US" sz="2700" dirty="0">
                <a:solidFill>
                  <a:srgbClr val="7030A0"/>
                </a:solidFill>
              </a:rPr>
              <a:t>critical appraisal </a:t>
            </a:r>
            <a:r>
              <a:rPr lang="en-US" sz="2700" dirty="0"/>
              <a:t>and presenting     psychiatric literature</a:t>
            </a:r>
            <a:br>
              <a:rPr lang="en-US" sz="2700" dirty="0"/>
            </a:br>
            <a:br>
              <a:rPr lang="en-US" b="1" dirty="0"/>
            </a:br>
            <a:endParaRPr lang="en-US" sz="2800" dirty="0"/>
          </a:p>
        </p:txBody>
      </p:sp>
      <p:graphicFrame>
        <p:nvGraphicFramePr>
          <p:cNvPr id="8" name="Content Placeholder 7">
            <a:extLst>
              <a:ext uri="{FF2B5EF4-FFF2-40B4-BE49-F238E27FC236}">
                <a16:creationId xmlns:a16="http://schemas.microsoft.com/office/drawing/2014/main" id="{4322E76E-65E0-0345-B34C-9A6028CE7B81}"/>
              </a:ext>
            </a:extLst>
          </p:cNvPr>
          <p:cNvGraphicFramePr>
            <a:graphicFrameLocks noGrp="1"/>
          </p:cNvGraphicFramePr>
          <p:nvPr>
            <p:ph sz="half" idx="1"/>
            <p:extLst>
              <p:ext uri="{D42A27DB-BD31-4B8C-83A1-F6EECF244321}">
                <p14:modId xmlns:p14="http://schemas.microsoft.com/office/powerpoint/2010/main" val="1786719991"/>
              </p:ext>
            </p:extLst>
          </p:nvPr>
        </p:nvGraphicFramePr>
        <p:xfrm>
          <a:off x="1447331" y="2386160"/>
          <a:ext cx="4645152" cy="32747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Content Placeholder 8">
            <a:extLst>
              <a:ext uri="{FF2B5EF4-FFF2-40B4-BE49-F238E27FC236}">
                <a16:creationId xmlns:a16="http://schemas.microsoft.com/office/drawing/2014/main" id="{29757343-2865-C64B-95E5-3F9D614417E7}"/>
              </a:ext>
            </a:extLst>
          </p:cNvPr>
          <p:cNvGraphicFramePr>
            <a:graphicFrameLocks noGrp="1"/>
          </p:cNvGraphicFramePr>
          <p:nvPr>
            <p:ph sz="half" idx="2"/>
            <p:extLst>
              <p:ext uri="{D42A27DB-BD31-4B8C-83A1-F6EECF244321}">
                <p14:modId xmlns:p14="http://schemas.microsoft.com/office/powerpoint/2010/main" val="2288638900"/>
              </p:ext>
            </p:extLst>
          </p:nvPr>
        </p:nvGraphicFramePr>
        <p:xfrm>
          <a:off x="6423006" y="2386160"/>
          <a:ext cx="4919249" cy="318178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7" name="Graphic 6" descr="Bar graph with downward trend">
            <a:extLst>
              <a:ext uri="{FF2B5EF4-FFF2-40B4-BE49-F238E27FC236}">
                <a16:creationId xmlns:a16="http://schemas.microsoft.com/office/drawing/2014/main" id="{9B0AFE4E-613B-9944-9D5E-4FCBBEEEA4B0}"/>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0407608" y="324633"/>
            <a:ext cx="1424940" cy="1424940"/>
          </a:xfrm>
          <a:prstGeom prst="rect">
            <a:avLst/>
          </a:prstGeom>
        </p:spPr>
      </p:pic>
      <p:sp>
        <p:nvSpPr>
          <p:cNvPr id="6" name="5-Point Star 5">
            <a:extLst>
              <a:ext uri="{FF2B5EF4-FFF2-40B4-BE49-F238E27FC236}">
                <a16:creationId xmlns:a16="http://schemas.microsoft.com/office/drawing/2014/main" id="{A7521B67-BF70-CE43-A427-CAA1555D8968}"/>
              </a:ext>
            </a:extLst>
          </p:cNvPr>
          <p:cNvSpPr/>
          <p:nvPr/>
        </p:nvSpPr>
        <p:spPr>
          <a:xfrm>
            <a:off x="438321" y="1016000"/>
            <a:ext cx="365244" cy="361887"/>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8766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Graphic spid="9"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5" name="Rectangle 8">
            <a:extLst>
              <a:ext uri="{FF2B5EF4-FFF2-40B4-BE49-F238E27FC236}">
                <a16:creationId xmlns:a16="http://schemas.microsoft.com/office/drawing/2014/main" id="{7013A21A-6440-4CD4-9FC7-9EB2C7020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cell phone&#10;&#10;Description automatically generated">
            <a:extLst>
              <a:ext uri="{FF2B5EF4-FFF2-40B4-BE49-F238E27FC236}">
                <a16:creationId xmlns:a16="http://schemas.microsoft.com/office/drawing/2014/main" id="{A6426ED5-D280-CB4B-A7F8-4F83C48032CA}"/>
              </a:ext>
            </a:extLst>
          </p:cNvPr>
          <p:cNvPicPr/>
          <p:nvPr/>
        </p:nvPicPr>
        <p:blipFill>
          <a:blip r:embed="rId2">
            <a:extLst>
              <a:ext uri="{28A0092B-C50C-407E-A947-70E740481C1C}">
                <a14:useLocalDpi xmlns:a14="http://schemas.microsoft.com/office/drawing/2010/main" val="0"/>
              </a:ext>
            </a:extLst>
          </a:blip>
          <a:stretch>
            <a:fillRect/>
          </a:stretch>
        </p:blipFill>
        <p:spPr>
          <a:xfrm>
            <a:off x="1419340" y="815248"/>
            <a:ext cx="9353320" cy="5750805"/>
          </a:xfrm>
          <a:prstGeom prst="rect">
            <a:avLst/>
          </a:prstGeom>
          <a:ln w="25400">
            <a:solidFill>
              <a:schemeClr val="tx1"/>
            </a:solidFill>
          </a:ln>
        </p:spPr>
      </p:pic>
      <p:sp>
        <p:nvSpPr>
          <p:cNvPr id="2" name="TextBox 1">
            <a:extLst>
              <a:ext uri="{FF2B5EF4-FFF2-40B4-BE49-F238E27FC236}">
                <a16:creationId xmlns:a16="http://schemas.microsoft.com/office/drawing/2014/main" id="{7E0C2BE8-EAE2-9847-9530-AC2EC3553682}"/>
              </a:ext>
            </a:extLst>
          </p:cNvPr>
          <p:cNvSpPr txBox="1"/>
          <p:nvPr/>
        </p:nvSpPr>
        <p:spPr>
          <a:xfrm>
            <a:off x="3536414" y="226368"/>
            <a:ext cx="5119172" cy="461665"/>
          </a:xfrm>
          <a:prstGeom prst="rect">
            <a:avLst/>
          </a:prstGeom>
          <a:noFill/>
        </p:spPr>
        <p:txBody>
          <a:bodyPr wrap="square" rtlCol="0">
            <a:spAutoFit/>
          </a:bodyPr>
          <a:lstStyle/>
          <a:p>
            <a:r>
              <a:rPr lang="en-US" sz="2400" dirty="0"/>
              <a:t>Mapping of EPAS onto Pgy-1 Rotations</a:t>
            </a:r>
          </a:p>
        </p:txBody>
      </p:sp>
    </p:spTree>
    <p:extLst>
      <p:ext uri="{BB962C8B-B14F-4D97-AF65-F5344CB8AC3E}">
        <p14:creationId xmlns:p14="http://schemas.microsoft.com/office/powerpoint/2010/main" val="2364523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87F153C0-07F9-1043-A144-5F8BCE8601E3}"/>
              </a:ext>
            </a:extLst>
          </p:cNvPr>
          <p:cNvPicPr>
            <a:picLocks noChangeAspect="1"/>
          </p:cNvPicPr>
          <p:nvPr/>
        </p:nvPicPr>
        <p:blipFill>
          <a:blip r:embed="rId3"/>
          <a:stretch>
            <a:fillRect/>
          </a:stretch>
        </p:blipFill>
        <p:spPr>
          <a:xfrm>
            <a:off x="3607871" y="552985"/>
            <a:ext cx="4976257" cy="4976257"/>
          </a:xfrm>
          <a:prstGeom prst="rect">
            <a:avLst/>
          </a:prstGeom>
          <a:ln w="25400">
            <a:solidFill>
              <a:schemeClr val="accent1"/>
            </a:solidFill>
          </a:ln>
        </p:spPr>
      </p:pic>
    </p:spTree>
    <p:extLst>
      <p:ext uri="{BB962C8B-B14F-4D97-AF65-F5344CB8AC3E}">
        <p14:creationId xmlns:p14="http://schemas.microsoft.com/office/powerpoint/2010/main" val="570037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D6A39-29B4-3E41-9EE7-051A0E278952}"/>
              </a:ext>
            </a:extLst>
          </p:cNvPr>
          <p:cNvSpPr>
            <a:spLocks noGrp="1"/>
          </p:cNvSpPr>
          <p:nvPr>
            <p:ph type="title"/>
          </p:nvPr>
        </p:nvSpPr>
        <p:spPr/>
        <p:txBody>
          <a:bodyPr/>
          <a:lstStyle/>
          <a:p>
            <a:r>
              <a:rPr lang="en-US" dirty="0"/>
              <a:t>Suggested Foundations EPA Goals for pgy-1</a:t>
            </a:r>
          </a:p>
        </p:txBody>
      </p:sp>
      <p:graphicFrame>
        <p:nvGraphicFramePr>
          <p:cNvPr id="5" name="Content Placeholder 4">
            <a:extLst>
              <a:ext uri="{FF2B5EF4-FFF2-40B4-BE49-F238E27FC236}">
                <a16:creationId xmlns:a16="http://schemas.microsoft.com/office/drawing/2014/main" id="{92E720E6-6E4F-7844-BFE5-D343BF3CAF29}"/>
              </a:ext>
            </a:extLst>
          </p:cNvPr>
          <p:cNvGraphicFramePr>
            <a:graphicFrameLocks noGrp="1"/>
          </p:cNvGraphicFramePr>
          <p:nvPr>
            <p:ph idx="1"/>
            <p:extLst>
              <p:ext uri="{D42A27DB-BD31-4B8C-83A1-F6EECF244321}">
                <p14:modId xmlns:p14="http://schemas.microsoft.com/office/powerpoint/2010/main" val="3689834289"/>
              </p:ext>
            </p:extLst>
          </p:nvPr>
        </p:nvGraphicFramePr>
        <p:xfrm>
          <a:off x="1719073" y="1999755"/>
          <a:ext cx="3937285" cy="38342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a:extLst>
              <a:ext uri="{FF2B5EF4-FFF2-40B4-BE49-F238E27FC236}">
                <a16:creationId xmlns:a16="http://schemas.microsoft.com/office/drawing/2014/main" id="{F493A8CA-C299-344B-8B3F-548BAE51B0DE}"/>
              </a:ext>
            </a:extLst>
          </p:cNvPr>
          <p:cNvGraphicFramePr/>
          <p:nvPr>
            <p:extLst>
              <p:ext uri="{D42A27DB-BD31-4B8C-83A1-F6EECF244321}">
                <p14:modId xmlns:p14="http://schemas.microsoft.com/office/powerpoint/2010/main" val="285130329"/>
              </p:ext>
            </p:extLst>
          </p:nvPr>
        </p:nvGraphicFramePr>
        <p:xfrm>
          <a:off x="6535643" y="1999755"/>
          <a:ext cx="3937285" cy="388303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7" name="Graphic 6" descr="Stethoscope">
            <a:extLst>
              <a:ext uri="{FF2B5EF4-FFF2-40B4-BE49-F238E27FC236}">
                <a16:creationId xmlns:a16="http://schemas.microsoft.com/office/drawing/2014/main" id="{7A3BEA02-78E8-5149-B8A6-A792CF1D8933}"/>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914144" y="2247846"/>
            <a:ext cx="739193" cy="739193"/>
          </a:xfrm>
          <a:prstGeom prst="rect">
            <a:avLst/>
          </a:prstGeom>
        </p:spPr>
      </p:pic>
      <p:pic>
        <p:nvPicPr>
          <p:cNvPr id="8" name="Graphic 7" descr="High voltage">
            <a:extLst>
              <a:ext uri="{FF2B5EF4-FFF2-40B4-BE49-F238E27FC236}">
                <a16:creationId xmlns:a16="http://schemas.microsoft.com/office/drawing/2014/main" id="{E447A3B3-6FDE-8444-BAAA-B10847B029E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923047" y="3612046"/>
            <a:ext cx="625082" cy="625082"/>
          </a:xfrm>
          <a:prstGeom prst="rect">
            <a:avLst/>
          </a:prstGeom>
        </p:spPr>
      </p:pic>
      <p:pic>
        <p:nvPicPr>
          <p:cNvPr id="9" name="Graphic 8" descr="Bar graph with downward trend">
            <a:extLst>
              <a:ext uri="{FF2B5EF4-FFF2-40B4-BE49-F238E27FC236}">
                <a16:creationId xmlns:a16="http://schemas.microsoft.com/office/drawing/2014/main" id="{C9310B0F-2D4E-9347-9906-3786B5D15045}"/>
              </a:ext>
            </a:extLst>
          </p:cNvPr>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882887" y="4844197"/>
            <a:ext cx="739192" cy="739192"/>
          </a:xfrm>
          <a:prstGeom prst="rect">
            <a:avLst/>
          </a:prstGeom>
        </p:spPr>
      </p:pic>
      <p:pic>
        <p:nvPicPr>
          <p:cNvPr id="10" name="Graphic 9" descr="Brain in head">
            <a:extLst>
              <a:ext uri="{FF2B5EF4-FFF2-40B4-BE49-F238E27FC236}">
                <a16:creationId xmlns:a16="http://schemas.microsoft.com/office/drawing/2014/main" id="{051643C4-8104-6343-86C3-FD8F7E58439A}"/>
              </a:ext>
            </a:extLst>
          </p:cNvPr>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6754368" y="2247846"/>
            <a:ext cx="646176" cy="646176"/>
          </a:xfrm>
          <a:prstGeom prst="rect">
            <a:avLst/>
          </a:prstGeom>
        </p:spPr>
      </p:pic>
      <p:pic>
        <p:nvPicPr>
          <p:cNvPr id="11" name="Graphic 10" descr="Needle">
            <a:extLst>
              <a:ext uri="{FF2B5EF4-FFF2-40B4-BE49-F238E27FC236}">
                <a16:creationId xmlns:a16="http://schemas.microsoft.com/office/drawing/2014/main" id="{27F421C8-8DCF-DE4C-BDEA-D280DAB9C887}"/>
              </a:ext>
            </a:extLst>
          </p:cNvPr>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6754368" y="3619174"/>
            <a:ext cx="617954" cy="617954"/>
          </a:xfrm>
          <a:prstGeom prst="rect">
            <a:avLst/>
          </a:prstGeom>
        </p:spPr>
      </p:pic>
    </p:spTree>
    <p:extLst>
      <p:ext uri="{BB962C8B-B14F-4D97-AF65-F5344CB8AC3E}">
        <p14:creationId xmlns:p14="http://schemas.microsoft.com/office/powerpoint/2010/main" val="2038241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9DF2EED9-1EAA-ED4D-A689-0688D91836C4}"/>
                                            </p:graphicEl>
                                          </p:spTgt>
                                        </p:tgtEl>
                                        <p:attrNameLst>
                                          <p:attrName>style.visibility</p:attrName>
                                        </p:attrNameLst>
                                      </p:cBhvr>
                                      <p:to>
                                        <p:strVal val="visible"/>
                                      </p:to>
                                    </p:set>
                                    <p:animEffect transition="in" filter="fade">
                                      <p:cBhvr>
                                        <p:cTn id="7" dur="500"/>
                                        <p:tgtEl>
                                          <p:spTgt spid="5">
                                            <p:graphicEl>
                                              <a:dgm id="{9DF2EED9-1EAA-ED4D-A689-0688D91836C4}"/>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graphicEl>
                                              <a:dgm id="{13C35724-B040-4647-A70E-738823C4ACEC}"/>
                                            </p:graphicEl>
                                          </p:spTgt>
                                        </p:tgtEl>
                                        <p:attrNameLst>
                                          <p:attrName>style.visibility</p:attrName>
                                        </p:attrNameLst>
                                      </p:cBhvr>
                                      <p:to>
                                        <p:strVal val="visible"/>
                                      </p:to>
                                    </p:set>
                                    <p:animEffect transition="in" filter="fade">
                                      <p:cBhvr>
                                        <p:cTn id="10" dur="500"/>
                                        <p:tgtEl>
                                          <p:spTgt spid="5">
                                            <p:graphicEl>
                                              <a:dgm id="{13C35724-B040-4647-A70E-738823C4ACEC}"/>
                                            </p:graphic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graphicEl>
                                              <a:dgm id="{CFD4C1F7-85C0-2746-B3B1-1B441D4EFBEB}"/>
                                            </p:graphicEl>
                                          </p:spTgt>
                                        </p:tgtEl>
                                        <p:attrNameLst>
                                          <p:attrName>style.visibility</p:attrName>
                                        </p:attrNameLst>
                                      </p:cBhvr>
                                      <p:to>
                                        <p:strVal val="visible"/>
                                      </p:to>
                                    </p:set>
                                    <p:animEffect transition="in" filter="fade">
                                      <p:cBhvr>
                                        <p:cTn id="18" dur="500"/>
                                        <p:tgtEl>
                                          <p:spTgt spid="5">
                                            <p:graphicEl>
                                              <a:dgm id="{CFD4C1F7-85C0-2746-B3B1-1B441D4EFBEB}"/>
                                            </p:graphic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graphicEl>
                                              <a:dgm id="{7C193E61-F81B-0B48-977E-312D05D4C635}"/>
                                            </p:graphicEl>
                                          </p:spTgt>
                                        </p:tgtEl>
                                        <p:attrNameLst>
                                          <p:attrName>style.visibility</p:attrName>
                                        </p:attrNameLst>
                                      </p:cBhvr>
                                      <p:to>
                                        <p:strVal val="visible"/>
                                      </p:to>
                                    </p:set>
                                    <p:animEffect transition="in" filter="fade">
                                      <p:cBhvr>
                                        <p:cTn id="21" dur="500"/>
                                        <p:tgtEl>
                                          <p:spTgt spid="5">
                                            <p:graphicEl>
                                              <a:dgm id="{7C193E61-F81B-0B48-977E-312D05D4C635}"/>
                                            </p:graphic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
                                            <p:graphicEl>
                                              <a:dgm id="{9B6AE6B6-E18F-8543-A6CB-24336172C1BA}"/>
                                            </p:graphicEl>
                                          </p:spTgt>
                                        </p:tgtEl>
                                        <p:attrNameLst>
                                          <p:attrName>style.visibility</p:attrName>
                                        </p:attrNameLst>
                                      </p:cBhvr>
                                      <p:to>
                                        <p:strVal val="visible"/>
                                      </p:to>
                                    </p:set>
                                    <p:animEffect transition="in" filter="fade">
                                      <p:cBhvr>
                                        <p:cTn id="27" dur="500"/>
                                        <p:tgtEl>
                                          <p:spTgt spid="5">
                                            <p:graphicEl>
                                              <a:dgm id="{9B6AE6B6-E18F-8543-A6CB-24336172C1BA}"/>
                                            </p:graphic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
                                            <p:graphicEl>
                                              <a:dgm id="{21BDE6B2-D274-FC49-9308-8811ABA4268A}"/>
                                            </p:graphicEl>
                                          </p:spTgt>
                                        </p:tgtEl>
                                        <p:attrNameLst>
                                          <p:attrName>style.visibility</p:attrName>
                                        </p:attrNameLst>
                                      </p:cBhvr>
                                      <p:to>
                                        <p:strVal val="visible"/>
                                      </p:to>
                                    </p:set>
                                    <p:animEffect transition="in" filter="fade">
                                      <p:cBhvr>
                                        <p:cTn id="30" dur="500"/>
                                        <p:tgtEl>
                                          <p:spTgt spid="5">
                                            <p:graphicEl>
                                              <a:dgm id="{21BDE6B2-D274-FC49-9308-8811ABA4268A}"/>
                                            </p:graphic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par>
                                <p:cTn id="39" presetID="10" presetClass="entr" presetSubtype="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par>
                                <p:cTn id="42" presetID="10" presetClass="entr" presetSubtype="0"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Graphic spid="6" grpId="0">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8E514-5D20-8C48-AD83-4D5B17968CA6}"/>
              </a:ext>
            </a:extLst>
          </p:cNvPr>
          <p:cNvSpPr>
            <a:spLocks noGrp="1"/>
          </p:cNvSpPr>
          <p:nvPr>
            <p:ph type="title"/>
          </p:nvPr>
        </p:nvSpPr>
        <p:spPr/>
        <p:txBody>
          <a:bodyPr/>
          <a:lstStyle/>
          <a:p>
            <a:r>
              <a:rPr lang="en-US" dirty="0"/>
              <a:t>Tracking Your EPAs</a:t>
            </a:r>
          </a:p>
        </p:txBody>
      </p:sp>
      <p:sp>
        <p:nvSpPr>
          <p:cNvPr id="3" name="Content Placeholder 2">
            <a:extLst>
              <a:ext uri="{FF2B5EF4-FFF2-40B4-BE49-F238E27FC236}">
                <a16:creationId xmlns:a16="http://schemas.microsoft.com/office/drawing/2014/main" id="{CAC4EB38-A807-7A45-BDF8-6FFC171554CC}"/>
              </a:ext>
            </a:extLst>
          </p:cNvPr>
          <p:cNvSpPr>
            <a:spLocks noGrp="1"/>
          </p:cNvSpPr>
          <p:nvPr>
            <p:ph idx="1"/>
          </p:nvPr>
        </p:nvSpPr>
        <p:spPr/>
        <p:txBody>
          <a:bodyPr/>
          <a:lstStyle/>
          <a:p>
            <a:r>
              <a:rPr lang="en-US" dirty="0"/>
              <a:t>MedSIS</a:t>
            </a:r>
          </a:p>
        </p:txBody>
      </p:sp>
    </p:spTree>
    <p:extLst>
      <p:ext uri="{BB962C8B-B14F-4D97-AF65-F5344CB8AC3E}">
        <p14:creationId xmlns:p14="http://schemas.microsoft.com/office/powerpoint/2010/main" val="1207836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screenshot of a computer screen&#10;&#10;Description automatically generated">
            <a:extLst>
              <a:ext uri="{FF2B5EF4-FFF2-40B4-BE49-F238E27FC236}">
                <a16:creationId xmlns:a16="http://schemas.microsoft.com/office/drawing/2014/main" id="{C668CAC8-840B-E148-9000-E0E6C7F54135}"/>
              </a:ext>
            </a:extLst>
          </p:cNvPr>
          <p:cNvPicPr>
            <a:picLocks noChangeAspect="1"/>
          </p:cNvPicPr>
          <p:nvPr/>
        </p:nvPicPr>
        <p:blipFill rotWithShape="1">
          <a:blip r:embed="rId2"/>
          <a:srcRect t="13654" b="3133"/>
          <a:stretch/>
        </p:blipFill>
        <p:spPr>
          <a:xfrm>
            <a:off x="0" y="396607"/>
            <a:ext cx="12192000" cy="5706737"/>
          </a:xfrm>
          <a:prstGeom prst="rect">
            <a:avLst/>
          </a:prstGeom>
        </p:spPr>
      </p:pic>
    </p:spTree>
    <p:extLst>
      <p:ext uri="{BB962C8B-B14F-4D97-AF65-F5344CB8AC3E}">
        <p14:creationId xmlns:p14="http://schemas.microsoft.com/office/powerpoint/2010/main" val="937690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1" name="Picture 10">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3" name="Straight Connector 12">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977F1E1-2B6F-4BB6-899F-67D8764D83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7" name="Rectangle 16">
            <a:extLst>
              <a:ext uri="{FF2B5EF4-FFF2-40B4-BE49-F238E27FC236}">
                <a16:creationId xmlns:a16="http://schemas.microsoft.com/office/drawing/2014/main" id="{65513E21-21B0-48DB-8CF1-35E43B33A4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99A0383-4904-414D-BD31-1C9CD64E28A1}"/>
              </a:ext>
            </a:extLst>
          </p:cNvPr>
          <p:cNvPicPr>
            <a:picLocks noChangeAspect="1"/>
          </p:cNvPicPr>
          <p:nvPr/>
        </p:nvPicPr>
        <p:blipFill rotWithShape="1">
          <a:blip r:embed="rId3">
            <a:alphaModFix amt="50000"/>
          </a:blip>
          <a:srcRect r="-1" b="15411"/>
          <a:stretch/>
        </p:blipFill>
        <p:spPr>
          <a:xfrm>
            <a:off x="20" y="10"/>
            <a:ext cx="12191675" cy="6857990"/>
          </a:xfrm>
          <a:prstGeom prst="rect">
            <a:avLst/>
          </a:prstGeom>
        </p:spPr>
      </p:pic>
      <p:sp>
        <p:nvSpPr>
          <p:cNvPr id="2" name="Title 1">
            <a:extLst>
              <a:ext uri="{FF2B5EF4-FFF2-40B4-BE49-F238E27FC236}">
                <a16:creationId xmlns:a16="http://schemas.microsoft.com/office/drawing/2014/main" id="{F891D247-997D-EF49-9E4F-816E4F348F49}"/>
              </a:ext>
            </a:extLst>
          </p:cNvPr>
          <p:cNvSpPr>
            <a:spLocks noGrp="1"/>
          </p:cNvSpPr>
          <p:nvPr>
            <p:ph type="title"/>
          </p:nvPr>
        </p:nvSpPr>
        <p:spPr>
          <a:xfrm>
            <a:off x="4976636" y="992221"/>
            <a:ext cx="6247308" cy="4873558"/>
          </a:xfrm>
        </p:spPr>
        <p:txBody>
          <a:bodyPr vert="horz" lIns="91440" tIns="45720" rIns="91440" bIns="0" rtlCol="0" anchor="ctr">
            <a:normAutofit/>
          </a:bodyPr>
          <a:lstStyle/>
          <a:p>
            <a:r>
              <a:rPr lang="en-US" sz="4800"/>
              <a:t>Where are we going from here</a:t>
            </a:r>
            <a:br>
              <a:rPr lang="en-US" sz="4800"/>
            </a:br>
            <a:endParaRPr lang="en-US" sz="4800"/>
          </a:p>
        </p:txBody>
      </p:sp>
      <p:cxnSp>
        <p:nvCxnSpPr>
          <p:cNvPr id="19" name="Straight Connector 18">
            <a:extLst>
              <a:ext uri="{FF2B5EF4-FFF2-40B4-BE49-F238E27FC236}">
                <a16:creationId xmlns:a16="http://schemas.microsoft.com/office/drawing/2014/main" id="{580B8A35-DEA7-4D43-9DF8-90B4681D0F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13640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8E514-5D20-8C48-AD83-4D5B17968CA6}"/>
              </a:ext>
            </a:extLst>
          </p:cNvPr>
          <p:cNvSpPr>
            <a:spLocks noGrp="1"/>
          </p:cNvSpPr>
          <p:nvPr>
            <p:ph type="title"/>
          </p:nvPr>
        </p:nvSpPr>
        <p:spPr/>
        <p:txBody>
          <a:bodyPr/>
          <a:lstStyle/>
          <a:p>
            <a:r>
              <a:rPr lang="en-US" dirty="0"/>
              <a:t>Tracking Your EPAs</a:t>
            </a:r>
          </a:p>
        </p:txBody>
      </p:sp>
      <p:sp>
        <p:nvSpPr>
          <p:cNvPr id="3" name="Content Placeholder 2">
            <a:extLst>
              <a:ext uri="{FF2B5EF4-FFF2-40B4-BE49-F238E27FC236}">
                <a16:creationId xmlns:a16="http://schemas.microsoft.com/office/drawing/2014/main" id="{CAC4EB38-A807-7A45-BDF8-6FFC171554CC}"/>
              </a:ext>
            </a:extLst>
          </p:cNvPr>
          <p:cNvSpPr>
            <a:spLocks noGrp="1"/>
          </p:cNvSpPr>
          <p:nvPr>
            <p:ph idx="1"/>
          </p:nvPr>
        </p:nvSpPr>
        <p:spPr/>
        <p:txBody>
          <a:bodyPr/>
          <a:lstStyle/>
          <a:p>
            <a:r>
              <a:rPr lang="en-US" dirty="0"/>
              <a:t>MedSIS</a:t>
            </a:r>
          </a:p>
          <a:p>
            <a:r>
              <a:rPr lang="en-US" dirty="0"/>
              <a:t>Personal Tracking Forms</a:t>
            </a:r>
          </a:p>
        </p:txBody>
      </p:sp>
      <p:pic>
        <p:nvPicPr>
          <p:cNvPr id="5" name="Picture 4">
            <a:extLst>
              <a:ext uri="{FF2B5EF4-FFF2-40B4-BE49-F238E27FC236}">
                <a16:creationId xmlns:a16="http://schemas.microsoft.com/office/drawing/2014/main" id="{A9E0F424-FBED-3849-8603-769406DEF00A}"/>
              </a:ext>
            </a:extLst>
          </p:cNvPr>
          <p:cNvPicPr>
            <a:picLocks noChangeAspect="1"/>
          </p:cNvPicPr>
          <p:nvPr/>
        </p:nvPicPr>
        <p:blipFill>
          <a:blip r:embed="rId2"/>
          <a:stretch>
            <a:fillRect/>
          </a:stretch>
        </p:blipFill>
        <p:spPr>
          <a:xfrm>
            <a:off x="4404157" y="2015732"/>
            <a:ext cx="7608692" cy="3867275"/>
          </a:xfrm>
          <a:prstGeom prst="rect">
            <a:avLst/>
          </a:prstGeom>
          <a:ln w="12700">
            <a:solidFill>
              <a:schemeClr val="tx1"/>
            </a:solidFill>
          </a:ln>
        </p:spPr>
      </p:pic>
    </p:spTree>
    <p:extLst>
      <p:ext uri="{BB962C8B-B14F-4D97-AF65-F5344CB8AC3E}">
        <p14:creationId xmlns:p14="http://schemas.microsoft.com/office/powerpoint/2010/main" val="4239134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32D32A60-013B-47A8-8833-D242408091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E27932B-B694-4C4C-90D7-A0333A7C5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7" name="Title 6">
            <a:extLst>
              <a:ext uri="{FF2B5EF4-FFF2-40B4-BE49-F238E27FC236}">
                <a16:creationId xmlns:a16="http://schemas.microsoft.com/office/drawing/2014/main" id="{E7CDE5D7-C7CD-634A-B4A7-264C6428A223}"/>
              </a:ext>
            </a:extLst>
          </p:cNvPr>
          <p:cNvSpPr>
            <a:spLocks noGrp="1"/>
          </p:cNvSpPr>
          <p:nvPr>
            <p:ph type="title"/>
          </p:nvPr>
        </p:nvSpPr>
        <p:spPr>
          <a:xfrm>
            <a:off x="1451579" y="2303047"/>
            <a:ext cx="3272093" cy="2674198"/>
          </a:xfrm>
        </p:spPr>
        <p:txBody>
          <a:bodyPr anchor="t">
            <a:normAutofit/>
          </a:bodyPr>
          <a:lstStyle/>
          <a:p>
            <a:r>
              <a:rPr lang="en-US" dirty="0"/>
              <a:t>Ensuring </a:t>
            </a:r>
            <a:r>
              <a:rPr lang="en-US" dirty="0" err="1"/>
              <a:t>epa</a:t>
            </a:r>
            <a:r>
              <a:rPr lang="en-US" dirty="0"/>
              <a:t> assessments completed</a:t>
            </a:r>
          </a:p>
        </p:txBody>
      </p:sp>
      <p:cxnSp>
        <p:nvCxnSpPr>
          <p:cNvPr id="19" name="Straight Connector 18">
            <a:extLst>
              <a:ext uri="{FF2B5EF4-FFF2-40B4-BE49-F238E27FC236}">
                <a16:creationId xmlns:a16="http://schemas.microsoft.com/office/drawing/2014/main" id="{9EBB0476-5CF0-4F44-8D68-5D42D7AEE4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1579" y="2146542"/>
            <a:ext cx="3272094"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1" name="Title 1">
            <a:extLst>
              <a:ext uri="{FF2B5EF4-FFF2-40B4-BE49-F238E27FC236}">
                <a16:creationId xmlns:a16="http://schemas.microsoft.com/office/drawing/2014/main" id="{A9DA474E-6B91-4200-840F-0257B2358A75}"/>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1580" y="3122496"/>
            <a:ext cx="3530157"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endParaRPr lang="en-US" dirty="0"/>
          </a:p>
        </p:txBody>
      </p:sp>
      <p:pic>
        <p:nvPicPr>
          <p:cNvPr id="23" name="Picture 22">
            <a:extLst>
              <a:ext uri="{FF2B5EF4-FFF2-40B4-BE49-F238E27FC236}">
                <a16:creationId xmlns:a16="http://schemas.microsoft.com/office/drawing/2014/main" id="{DF63C9AD-AE6E-4512-8171-91612E84CC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5" name="Straight Connector 24">
            <a:extLst>
              <a:ext uri="{FF2B5EF4-FFF2-40B4-BE49-F238E27FC236}">
                <a16:creationId xmlns:a16="http://schemas.microsoft.com/office/drawing/2014/main" id="{FE1A49CE-B63D-457A-A180-1C883E1A63D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graphicFrame>
        <p:nvGraphicFramePr>
          <p:cNvPr id="10" name="Content Placeholder 7">
            <a:extLst>
              <a:ext uri="{FF2B5EF4-FFF2-40B4-BE49-F238E27FC236}">
                <a16:creationId xmlns:a16="http://schemas.microsoft.com/office/drawing/2014/main" id="{9A763587-B410-43D3-AAF3-092CCDF3A336}"/>
              </a:ext>
            </a:extLst>
          </p:cNvPr>
          <p:cNvGraphicFramePr>
            <a:graphicFrameLocks noGrp="1"/>
          </p:cNvGraphicFramePr>
          <p:nvPr>
            <p:ph idx="1"/>
            <p:extLst>
              <p:ext uri="{D42A27DB-BD31-4B8C-83A1-F6EECF244321}">
                <p14:modId xmlns:p14="http://schemas.microsoft.com/office/powerpoint/2010/main" val="2514003625"/>
              </p:ext>
            </p:extLst>
          </p:nvPr>
        </p:nvGraphicFramePr>
        <p:xfrm>
          <a:off x="4981737" y="341538"/>
          <a:ext cx="6755903" cy="53762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Graphic 2" descr="Smart Phone">
            <a:extLst>
              <a:ext uri="{FF2B5EF4-FFF2-40B4-BE49-F238E27FC236}">
                <a16:creationId xmlns:a16="http://schemas.microsoft.com/office/drawing/2014/main" id="{49D2F394-5D30-DF4F-8709-FC0D772339C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154058" y="1376628"/>
            <a:ext cx="536449" cy="536449"/>
          </a:xfrm>
          <a:prstGeom prst="rect">
            <a:avLst/>
          </a:prstGeom>
        </p:spPr>
      </p:pic>
    </p:spTree>
    <p:extLst>
      <p:ext uri="{BB962C8B-B14F-4D97-AF65-F5344CB8AC3E}">
        <p14:creationId xmlns:p14="http://schemas.microsoft.com/office/powerpoint/2010/main" val="251363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50" name="Rectangle 31">
            <a:extLst>
              <a:ext uri="{FF2B5EF4-FFF2-40B4-BE49-F238E27FC236}">
                <a16:creationId xmlns:a16="http://schemas.microsoft.com/office/drawing/2014/main" id="{54F891EB-ED45-44C3-95D6-FFB2EC07FA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33">
            <a:extLst>
              <a:ext uri="{FF2B5EF4-FFF2-40B4-BE49-F238E27FC236}">
                <a16:creationId xmlns:a16="http://schemas.microsoft.com/office/drawing/2014/main" id="{2EA385B8-7C85-4CE0-AE3A-00EB627B34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A2ACB58F-105B-F645-942E-648D01762E05}"/>
              </a:ext>
            </a:extLst>
          </p:cNvPr>
          <p:cNvSpPr>
            <a:spLocks noGrp="1"/>
          </p:cNvSpPr>
          <p:nvPr>
            <p:ph type="title"/>
          </p:nvPr>
        </p:nvSpPr>
        <p:spPr>
          <a:xfrm>
            <a:off x="812205" y="804519"/>
            <a:ext cx="3241820" cy="4431360"/>
          </a:xfrm>
        </p:spPr>
        <p:txBody>
          <a:bodyPr anchor="ctr">
            <a:normAutofit/>
          </a:bodyPr>
          <a:lstStyle/>
          <a:p>
            <a:r>
              <a:rPr lang="en-US" dirty="0"/>
              <a:t>Competence Committee Reviews</a:t>
            </a:r>
          </a:p>
        </p:txBody>
      </p:sp>
      <p:cxnSp>
        <p:nvCxnSpPr>
          <p:cNvPr id="52" name="Straight Connector 35">
            <a:extLst>
              <a:ext uri="{FF2B5EF4-FFF2-40B4-BE49-F238E27FC236}">
                <a16:creationId xmlns:a16="http://schemas.microsoft.com/office/drawing/2014/main" id="{19AF263B-E208-40DF-A182-5193478DCFA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45156" y="890353"/>
            <a:ext cx="0" cy="457200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3" name="Content Placeholder 2">
            <a:extLst>
              <a:ext uri="{FF2B5EF4-FFF2-40B4-BE49-F238E27FC236}">
                <a16:creationId xmlns:a16="http://schemas.microsoft.com/office/drawing/2014/main" id="{1149CFA8-B0BD-A848-A42D-D79FB2AADF7B}"/>
              </a:ext>
            </a:extLst>
          </p:cNvPr>
          <p:cNvSpPr>
            <a:spLocks noGrp="1"/>
          </p:cNvSpPr>
          <p:nvPr>
            <p:ph idx="1"/>
          </p:nvPr>
        </p:nvSpPr>
        <p:spPr>
          <a:xfrm>
            <a:off x="4637863" y="804520"/>
            <a:ext cx="6102559" cy="4431359"/>
          </a:xfrm>
        </p:spPr>
        <p:txBody>
          <a:bodyPr anchor="ctr">
            <a:normAutofit/>
          </a:bodyPr>
          <a:lstStyle/>
          <a:p>
            <a:r>
              <a:rPr lang="en-US" dirty="0"/>
              <a:t>August 17, 2020 (End of </a:t>
            </a:r>
            <a:r>
              <a:rPr lang="en-US" dirty="0" err="1"/>
              <a:t>TtD</a:t>
            </a:r>
            <a:r>
              <a:rPr lang="en-US" dirty="0"/>
              <a:t>)</a:t>
            </a:r>
          </a:p>
          <a:p>
            <a:r>
              <a:rPr lang="en-US" dirty="0"/>
              <a:t>Every Autumn (end of October)</a:t>
            </a:r>
          </a:p>
          <a:p>
            <a:r>
              <a:rPr lang="en-US" dirty="0"/>
              <a:t>Every Spring (end of April)</a:t>
            </a:r>
          </a:p>
          <a:p>
            <a:pPr lvl="1"/>
            <a:endParaRPr lang="en-US" dirty="0"/>
          </a:p>
        </p:txBody>
      </p:sp>
      <p:pic>
        <p:nvPicPr>
          <p:cNvPr id="54" name="Picture 37">
            <a:extLst>
              <a:ext uri="{FF2B5EF4-FFF2-40B4-BE49-F238E27FC236}">
                <a16:creationId xmlns:a16="http://schemas.microsoft.com/office/drawing/2014/main" id="{DCC0100C-A457-45B1-8A8B-8740F43EC15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Tree>
    <p:extLst>
      <p:ext uri="{BB962C8B-B14F-4D97-AF65-F5344CB8AC3E}">
        <p14:creationId xmlns:p14="http://schemas.microsoft.com/office/powerpoint/2010/main" val="40100491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1" name="Picture 10">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3" name="Straight Connector 12">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977F1E1-2B6F-4BB6-899F-67D8764D83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5" name="Picture 4">
            <a:extLst>
              <a:ext uri="{FF2B5EF4-FFF2-40B4-BE49-F238E27FC236}">
                <a16:creationId xmlns:a16="http://schemas.microsoft.com/office/drawing/2014/main" id="{67BE8D87-F283-41F1-BB10-F876493F4392}"/>
              </a:ext>
            </a:extLst>
          </p:cNvPr>
          <p:cNvPicPr>
            <a:picLocks noChangeAspect="1"/>
          </p:cNvPicPr>
          <p:nvPr/>
        </p:nvPicPr>
        <p:blipFill rotWithShape="1">
          <a:blip r:embed="rId3"/>
          <a:srcRect t="7492" r="-1" b="668"/>
          <a:stretch/>
        </p:blipFill>
        <p:spPr>
          <a:xfrm>
            <a:off x="-1" y="11440"/>
            <a:ext cx="12191695" cy="6857990"/>
          </a:xfrm>
          <a:prstGeom prst="rect">
            <a:avLst/>
          </a:prstGeom>
        </p:spPr>
      </p:pic>
      <p:sp>
        <p:nvSpPr>
          <p:cNvPr id="17" name="Rectangle 16">
            <a:extLst>
              <a:ext uri="{FF2B5EF4-FFF2-40B4-BE49-F238E27FC236}">
                <a16:creationId xmlns:a16="http://schemas.microsoft.com/office/drawing/2014/main" id="{6A0FFA78-985C-4F50-B21A-77045C7DF6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6786" y="3064931"/>
            <a:ext cx="8295215" cy="2488568"/>
          </a:xfrm>
          <a:prstGeom prst="rect">
            <a:avLst/>
          </a:prstGeom>
          <a:solidFill>
            <a:srgbClr val="000001">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BDE248-569E-EA4D-8E2F-AA71E485E8AD}"/>
              </a:ext>
            </a:extLst>
          </p:cNvPr>
          <p:cNvSpPr>
            <a:spLocks noGrp="1"/>
          </p:cNvSpPr>
          <p:nvPr>
            <p:ph type="title"/>
          </p:nvPr>
        </p:nvSpPr>
        <p:spPr>
          <a:xfrm>
            <a:off x="4065511" y="3236470"/>
            <a:ext cx="6832500" cy="1252601"/>
          </a:xfrm>
        </p:spPr>
        <p:txBody>
          <a:bodyPr vert="horz" lIns="91440" tIns="45720" rIns="91440" bIns="0" rtlCol="0" anchor="b">
            <a:normAutofit/>
          </a:bodyPr>
          <a:lstStyle/>
          <a:p>
            <a:r>
              <a:rPr lang="en-US" sz="4400" dirty="0">
                <a:solidFill>
                  <a:srgbClr val="FFFFFE"/>
                </a:solidFill>
              </a:rPr>
              <a:t>Questions?</a:t>
            </a:r>
          </a:p>
        </p:txBody>
      </p:sp>
      <p:sp>
        <p:nvSpPr>
          <p:cNvPr id="3" name="Text Placeholder 2">
            <a:extLst>
              <a:ext uri="{FF2B5EF4-FFF2-40B4-BE49-F238E27FC236}">
                <a16:creationId xmlns:a16="http://schemas.microsoft.com/office/drawing/2014/main" id="{16227AAA-0DFA-8247-81CB-A9BEE9F39EC7}"/>
              </a:ext>
            </a:extLst>
          </p:cNvPr>
          <p:cNvSpPr>
            <a:spLocks noGrp="1"/>
          </p:cNvSpPr>
          <p:nvPr>
            <p:ph type="body" idx="1"/>
          </p:nvPr>
        </p:nvSpPr>
        <p:spPr>
          <a:xfrm>
            <a:off x="4065511" y="4669144"/>
            <a:ext cx="6832499" cy="716529"/>
          </a:xfrm>
        </p:spPr>
        <p:txBody>
          <a:bodyPr vert="horz" lIns="91440" tIns="91440" rIns="91440" bIns="91440" rtlCol="0">
            <a:normAutofit/>
          </a:bodyPr>
          <a:lstStyle/>
          <a:p>
            <a:endParaRPr lang="en-US" sz="1600" cap="all">
              <a:solidFill>
                <a:srgbClr val="FFFFFE"/>
              </a:solidFill>
            </a:endParaRPr>
          </a:p>
        </p:txBody>
      </p:sp>
      <p:cxnSp>
        <p:nvCxnSpPr>
          <p:cNvPr id="19" name="Straight Connector 18">
            <a:extLst>
              <a:ext uri="{FF2B5EF4-FFF2-40B4-BE49-F238E27FC236}">
                <a16:creationId xmlns:a16="http://schemas.microsoft.com/office/drawing/2014/main" id="{65409EC7-69B1-45CC-8FB7-1964C1AB67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509" y="4666480"/>
            <a:ext cx="6832499" cy="0"/>
          </a:xfrm>
          <a:prstGeom prst="line">
            <a:avLst/>
          </a:prstGeom>
          <a:ln w="31750">
            <a:solidFill>
              <a:srgbClr val="DD0CFB"/>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69475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26" name="Picture 25">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8" name="Straight Connector 27">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977F1E1-2B6F-4BB6-899F-67D8764D83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5" name="Picture 4">
            <a:extLst>
              <a:ext uri="{FF2B5EF4-FFF2-40B4-BE49-F238E27FC236}">
                <a16:creationId xmlns:a16="http://schemas.microsoft.com/office/drawing/2014/main" id="{64E51675-CDDF-48D7-BF3F-65075152A768}"/>
              </a:ext>
            </a:extLst>
          </p:cNvPr>
          <p:cNvPicPr>
            <a:picLocks noChangeAspect="1"/>
          </p:cNvPicPr>
          <p:nvPr/>
        </p:nvPicPr>
        <p:blipFill rotWithShape="1">
          <a:blip r:embed="rId4"/>
          <a:srcRect l="9091" t="9686" b="13703"/>
          <a:stretch/>
        </p:blipFill>
        <p:spPr>
          <a:xfrm>
            <a:off x="305" y="0"/>
            <a:ext cx="12191695" cy="6857990"/>
          </a:xfrm>
          <a:prstGeom prst="rect">
            <a:avLst/>
          </a:prstGeom>
        </p:spPr>
      </p:pic>
      <p:sp>
        <p:nvSpPr>
          <p:cNvPr id="32" name="Rectangle 31">
            <a:extLst>
              <a:ext uri="{FF2B5EF4-FFF2-40B4-BE49-F238E27FC236}">
                <a16:creationId xmlns:a16="http://schemas.microsoft.com/office/drawing/2014/main" id="{6A0FFA78-985C-4F50-B21A-77045C7DF6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6786" y="3064931"/>
            <a:ext cx="8295215" cy="2488568"/>
          </a:xfrm>
          <a:prstGeom prst="rect">
            <a:avLst/>
          </a:prstGeom>
          <a:solidFill>
            <a:srgbClr val="000001">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410A93-CB61-104D-B1B3-673EF0F91988}"/>
              </a:ext>
            </a:extLst>
          </p:cNvPr>
          <p:cNvSpPr>
            <a:spLocks noGrp="1"/>
          </p:cNvSpPr>
          <p:nvPr>
            <p:ph type="title"/>
          </p:nvPr>
        </p:nvSpPr>
        <p:spPr>
          <a:xfrm>
            <a:off x="4065511" y="3236470"/>
            <a:ext cx="6832500" cy="1252601"/>
          </a:xfrm>
        </p:spPr>
        <p:txBody>
          <a:bodyPr vert="horz" lIns="91440" tIns="45720" rIns="91440" bIns="0" rtlCol="0" anchor="b">
            <a:normAutofit/>
          </a:bodyPr>
          <a:lstStyle/>
          <a:p>
            <a:r>
              <a:rPr lang="en-US" sz="4100">
                <a:solidFill>
                  <a:srgbClr val="FFFFFE"/>
                </a:solidFill>
              </a:rPr>
              <a:t>Keys to Success in Pgy-1</a:t>
            </a:r>
          </a:p>
        </p:txBody>
      </p:sp>
      <p:cxnSp>
        <p:nvCxnSpPr>
          <p:cNvPr id="34" name="Straight Connector 33">
            <a:extLst>
              <a:ext uri="{FF2B5EF4-FFF2-40B4-BE49-F238E27FC236}">
                <a16:creationId xmlns:a16="http://schemas.microsoft.com/office/drawing/2014/main" id="{65409EC7-69B1-45CC-8FB7-1964C1AB67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509" y="4666480"/>
            <a:ext cx="6832499" cy="0"/>
          </a:xfrm>
          <a:prstGeom prst="line">
            <a:avLst/>
          </a:prstGeom>
          <a:ln w="31750">
            <a:solidFill>
              <a:srgbClr val="EEC38C"/>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36242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738F172-08B9-4BA5-B753-7D93472C0B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5" name="Picture 14">
            <a:extLst>
              <a:ext uri="{FF2B5EF4-FFF2-40B4-BE49-F238E27FC236}">
                <a16:creationId xmlns:a16="http://schemas.microsoft.com/office/drawing/2014/main" id="{C900681B-C4FD-40B3-B5BC-C33231614C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7" name="Straight Connector 16">
            <a:extLst>
              <a:ext uri="{FF2B5EF4-FFF2-40B4-BE49-F238E27FC236}">
                <a16:creationId xmlns:a16="http://schemas.microsoft.com/office/drawing/2014/main" id="{FEAACD67-2FB5-4530-9B74-8D946F1CE9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3A992E1B-AAEE-4435-8F48-8C88BE551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indoor, sitting&#10;&#10;Description automatically generated">
            <a:extLst>
              <a:ext uri="{FF2B5EF4-FFF2-40B4-BE49-F238E27FC236}">
                <a16:creationId xmlns:a16="http://schemas.microsoft.com/office/drawing/2014/main" id="{485B7203-5D44-5745-9E19-77EFD66DB00A}"/>
              </a:ext>
            </a:extLst>
          </p:cNvPr>
          <p:cNvPicPr>
            <a:picLocks noChangeAspect="1"/>
          </p:cNvPicPr>
          <p:nvPr/>
        </p:nvPicPr>
        <p:blipFill rotWithShape="1">
          <a:blip r:embed="rId3"/>
          <a:srcRect t="8757" r="1" b="23128"/>
          <a:stretch/>
        </p:blipFill>
        <p:spPr>
          <a:xfrm>
            <a:off x="643467" y="643467"/>
            <a:ext cx="10905066" cy="5571066"/>
          </a:xfrm>
          <a:prstGeom prst="rect">
            <a:avLst/>
          </a:prstGeom>
        </p:spPr>
      </p:pic>
      <p:sp>
        <p:nvSpPr>
          <p:cNvPr id="21" name="Rectangle 20">
            <a:extLst>
              <a:ext uri="{FF2B5EF4-FFF2-40B4-BE49-F238E27FC236}">
                <a16:creationId xmlns:a16="http://schemas.microsoft.com/office/drawing/2014/main" id="{476C2E52-E592-4F3F-BC13-5BD8518E2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9199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
            <a:extLst>
              <a:ext uri="{FF2B5EF4-FFF2-40B4-BE49-F238E27FC236}">
                <a16:creationId xmlns:a16="http://schemas.microsoft.com/office/drawing/2014/main" id="{CF16C318-15F4-4373-9580-06A651492D23}"/>
              </a:ext>
            </a:extLst>
          </p:cNvPr>
          <p:cNvPicPr>
            <a:picLocks noChangeAspect="1"/>
          </p:cNvPicPr>
          <p:nvPr/>
        </p:nvPicPr>
        <p:blipFill rotWithShape="1">
          <a:blip r:embed="rId3"/>
          <a:srcRect t="8537"/>
          <a:stretch/>
        </p:blipFill>
        <p:spPr>
          <a:xfrm>
            <a:off x="20" y="-4568"/>
            <a:ext cx="12191980" cy="6857990"/>
          </a:xfrm>
          <a:prstGeom prst="rect">
            <a:avLst/>
          </a:prstGeom>
        </p:spPr>
      </p:pic>
      <p:sp>
        <p:nvSpPr>
          <p:cNvPr id="2" name="Title 1">
            <a:extLst>
              <a:ext uri="{FF2B5EF4-FFF2-40B4-BE49-F238E27FC236}">
                <a16:creationId xmlns:a16="http://schemas.microsoft.com/office/drawing/2014/main" id="{EA849CD5-4596-2249-BDDA-A75B42740813}"/>
              </a:ext>
            </a:extLst>
          </p:cNvPr>
          <p:cNvSpPr>
            <a:spLocks noGrp="1"/>
          </p:cNvSpPr>
          <p:nvPr>
            <p:ph type="title"/>
          </p:nvPr>
        </p:nvSpPr>
        <p:spPr>
          <a:xfrm>
            <a:off x="248054" y="2782697"/>
            <a:ext cx="3255309" cy="1283461"/>
          </a:xfrm>
        </p:spPr>
        <p:txBody>
          <a:bodyPr vert="horz" lIns="91440" tIns="45720" rIns="91440" bIns="45720" rtlCol="0" anchor="b">
            <a:noAutofit/>
          </a:bodyPr>
          <a:lstStyle/>
          <a:p>
            <a:r>
              <a:rPr lang="en-US" sz="4000" dirty="0"/>
              <a:t>Excellence </a:t>
            </a:r>
            <a:br>
              <a:rPr lang="en-US" sz="4000" dirty="0"/>
            </a:br>
            <a:r>
              <a:rPr lang="en-US" sz="4000" dirty="0"/>
              <a:t>as a </a:t>
            </a:r>
            <a:br>
              <a:rPr lang="en-US" sz="4000" dirty="0"/>
            </a:br>
            <a:r>
              <a:rPr lang="en-US" sz="4000" dirty="0"/>
              <a:t>Resident</a:t>
            </a:r>
          </a:p>
        </p:txBody>
      </p:sp>
      <p:sp>
        <p:nvSpPr>
          <p:cNvPr id="3" name="Content Placeholder 2">
            <a:extLst>
              <a:ext uri="{FF2B5EF4-FFF2-40B4-BE49-F238E27FC236}">
                <a16:creationId xmlns:a16="http://schemas.microsoft.com/office/drawing/2014/main" id="{9FA60E1E-6DCC-104E-96D8-B06A2909EC82}"/>
              </a:ext>
            </a:extLst>
          </p:cNvPr>
          <p:cNvSpPr>
            <a:spLocks noGrp="1"/>
          </p:cNvSpPr>
          <p:nvPr>
            <p:ph idx="1"/>
          </p:nvPr>
        </p:nvSpPr>
        <p:spPr>
          <a:xfrm>
            <a:off x="3920247" y="1674936"/>
            <a:ext cx="3709480" cy="4414967"/>
          </a:xfrm>
        </p:spPr>
        <p:txBody>
          <a:bodyPr vert="horz" lIns="91440" tIns="45720" rIns="91440" bIns="45720" rtlCol="0" anchor="t">
            <a:normAutofit lnSpcReduction="10000"/>
          </a:bodyPr>
          <a:lstStyle/>
          <a:p>
            <a:r>
              <a:rPr lang="en-US" sz="2800" dirty="0">
                <a:solidFill>
                  <a:schemeClr val="tx1"/>
                </a:solidFill>
              </a:rPr>
              <a:t>Interested</a:t>
            </a:r>
          </a:p>
          <a:p>
            <a:r>
              <a:rPr lang="en-US" sz="2800" dirty="0">
                <a:solidFill>
                  <a:schemeClr val="tx1"/>
                </a:solidFill>
              </a:rPr>
              <a:t>Engaged</a:t>
            </a:r>
          </a:p>
          <a:p>
            <a:r>
              <a:rPr lang="en-US" sz="2800" dirty="0">
                <a:solidFill>
                  <a:schemeClr val="tx1"/>
                </a:solidFill>
              </a:rPr>
              <a:t>Curious</a:t>
            </a:r>
          </a:p>
          <a:p>
            <a:r>
              <a:rPr lang="en-US" sz="2800" dirty="0">
                <a:solidFill>
                  <a:schemeClr val="tx1"/>
                </a:solidFill>
              </a:rPr>
              <a:t>Enthusiastic</a:t>
            </a:r>
          </a:p>
          <a:p>
            <a:r>
              <a:rPr lang="en-US" sz="2800" dirty="0">
                <a:solidFill>
                  <a:schemeClr val="tx1"/>
                </a:solidFill>
              </a:rPr>
              <a:t>Make mistakes</a:t>
            </a:r>
          </a:p>
          <a:p>
            <a:r>
              <a:rPr lang="en-US" sz="2800" dirty="0">
                <a:solidFill>
                  <a:schemeClr val="tx1"/>
                </a:solidFill>
              </a:rPr>
              <a:t>Learn from mistakes</a:t>
            </a:r>
          </a:p>
          <a:p>
            <a:r>
              <a:rPr lang="en-US" sz="2800" dirty="0">
                <a:solidFill>
                  <a:schemeClr val="tx1"/>
                </a:solidFill>
              </a:rPr>
              <a:t>Professional</a:t>
            </a:r>
          </a:p>
          <a:p>
            <a:endParaRPr lang="en-US" sz="1600" dirty="0">
              <a:solidFill>
                <a:srgbClr val="FFFFFF"/>
              </a:solidFill>
            </a:endParaRPr>
          </a:p>
        </p:txBody>
      </p:sp>
    </p:spTree>
    <p:extLst>
      <p:ext uri="{BB962C8B-B14F-4D97-AF65-F5344CB8AC3E}">
        <p14:creationId xmlns:p14="http://schemas.microsoft.com/office/powerpoint/2010/main" val="4076687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482E7304-2AC2-4A5C-924D-A6AC3FFC5E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4BE0A470-7544-ED49-8751-D8324CC3356E}"/>
              </a:ext>
            </a:extLst>
          </p:cNvPr>
          <p:cNvSpPr>
            <a:spLocks noGrp="1"/>
          </p:cNvSpPr>
          <p:nvPr>
            <p:ph type="title"/>
          </p:nvPr>
        </p:nvSpPr>
        <p:spPr>
          <a:xfrm>
            <a:off x="1451579" y="804519"/>
            <a:ext cx="9603275" cy="1049235"/>
          </a:xfrm>
        </p:spPr>
        <p:txBody>
          <a:bodyPr>
            <a:normAutofit/>
          </a:bodyPr>
          <a:lstStyle/>
          <a:p>
            <a:r>
              <a:rPr lang="en-US" dirty="0"/>
              <a:t>Friendly Reminder:</a:t>
            </a:r>
          </a:p>
        </p:txBody>
      </p:sp>
      <p:cxnSp>
        <p:nvCxnSpPr>
          <p:cNvPr id="75" name="Straight Connector 74">
            <a:extLst>
              <a:ext uri="{FF2B5EF4-FFF2-40B4-BE49-F238E27FC236}">
                <a16:creationId xmlns:a16="http://schemas.microsoft.com/office/drawing/2014/main" id="{D259FEF2-F6A5-442F-BA10-4E39EECD0AB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1579" y="1853754"/>
            <a:ext cx="9603274"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77" name="Rectangle 76">
            <a:extLst>
              <a:ext uri="{FF2B5EF4-FFF2-40B4-BE49-F238E27FC236}">
                <a16:creationId xmlns:a16="http://schemas.microsoft.com/office/drawing/2014/main" id="{A3C183B1-1D4B-4E3D-A02E-A426E3BFA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aphicFrame>
        <p:nvGraphicFramePr>
          <p:cNvPr id="15364" name="Content Placeholder 2">
            <a:extLst>
              <a:ext uri="{FF2B5EF4-FFF2-40B4-BE49-F238E27FC236}">
                <a16:creationId xmlns:a16="http://schemas.microsoft.com/office/drawing/2014/main" id="{F644CE9B-6362-47E2-958A-2B3B0B15D6A1}"/>
              </a:ext>
            </a:extLst>
          </p:cNvPr>
          <p:cNvGraphicFramePr>
            <a:graphicFrameLocks noGrp="1"/>
          </p:cNvGraphicFramePr>
          <p:nvPr>
            <p:ph idx="1"/>
            <p:extLst>
              <p:ext uri="{D42A27DB-BD31-4B8C-83A1-F6EECF244321}">
                <p14:modId xmlns:p14="http://schemas.microsoft.com/office/powerpoint/2010/main" val="3275112640"/>
              </p:ext>
            </p:extLst>
          </p:nvPr>
        </p:nvGraphicFramePr>
        <p:xfrm>
          <a:off x="1450975" y="2331497"/>
          <a:ext cx="9604375" cy="37232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62949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0">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14340" name="Picture 14339">
            <a:extLst>
              <a:ext uri="{FF2B5EF4-FFF2-40B4-BE49-F238E27FC236}">
                <a16:creationId xmlns:a16="http://schemas.microsoft.com/office/drawing/2014/main" id="{4D774A2A-E921-4B9E-9C4E-EFFFC8F2CF8C}"/>
              </a:ext>
            </a:extLst>
          </p:cNvPr>
          <p:cNvPicPr>
            <a:picLocks noChangeAspect="1"/>
          </p:cNvPicPr>
          <p:nvPr/>
        </p:nvPicPr>
        <p:blipFill rotWithShape="1">
          <a:blip r:embed="rId3"/>
          <a:srcRect t="14112" b="983"/>
          <a:stretch/>
        </p:blipFill>
        <p:spPr>
          <a:xfrm>
            <a:off x="0" y="0"/>
            <a:ext cx="12191980" cy="6857990"/>
          </a:xfrm>
          <a:prstGeom prst="rect">
            <a:avLst/>
          </a:prstGeom>
        </p:spPr>
      </p:pic>
      <p:sp>
        <p:nvSpPr>
          <p:cNvPr id="7" name="TextBox 6">
            <a:extLst>
              <a:ext uri="{FF2B5EF4-FFF2-40B4-BE49-F238E27FC236}">
                <a16:creationId xmlns:a16="http://schemas.microsoft.com/office/drawing/2014/main" id="{087AA925-1018-EF47-B868-6360121AB247}"/>
              </a:ext>
            </a:extLst>
          </p:cNvPr>
          <p:cNvSpPr txBox="1">
            <a:spLocks noChangeArrowheads="1"/>
          </p:cNvSpPr>
          <p:nvPr/>
        </p:nvSpPr>
        <p:spPr bwMode="auto">
          <a:xfrm>
            <a:off x="6008904" y="2931749"/>
            <a:ext cx="5825865"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Aft>
                <a:spcPts val="600"/>
              </a:spcAft>
            </a:pPr>
            <a:r>
              <a:rPr lang="en-US" altLang="en-US" sz="2800" dirty="0">
                <a:solidFill>
                  <a:srgbClr val="FF0000"/>
                </a:solidFill>
              </a:rPr>
              <a:t>It is not about grades anymore.  </a:t>
            </a:r>
          </a:p>
          <a:p>
            <a:pPr algn="ctr" eaLnBrk="1" hangingPunct="1">
              <a:spcAft>
                <a:spcPts val="600"/>
              </a:spcAft>
            </a:pPr>
            <a:r>
              <a:rPr lang="en-US" altLang="en-US" sz="2800" dirty="0">
                <a:solidFill>
                  <a:srgbClr val="FF0000"/>
                </a:solidFill>
              </a:rPr>
              <a:t>It is about learning with the goal of self-development </a:t>
            </a:r>
          </a:p>
          <a:p>
            <a:pPr algn="ctr" eaLnBrk="1" hangingPunct="1">
              <a:spcAft>
                <a:spcPts val="600"/>
              </a:spcAft>
            </a:pPr>
            <a:r>
              <a:rPr lang="en-US" altLang="en-US" sz="2800" dirty="0">
                <a:solidFill>
                  <a:srgbClr val="FF0000"/>
                </a:solidFill>
              </a:rPr>
              <a:t>and always moving forward</a:t>
            </a:r>
            <a:r>
              <a:rPr lang="en-US" altLang="en-US" sz="1800" dirty="0">
                <a:solidFill>
                  <a:srgbClr val="FF0000"/>
                </a:solidFill>
              </a:rPr>
              <a:t>.</a:t>
            </a:r>
          </a:p>
        </p:txBody>
      </p:sp>
      <p:sp>
        <p:nvSpPr>
          <p:cNvPr id="14338" name="Content Placeholder 2">
            <a:extLst>
              <a:ext uri="{FF2B5EF4-FFF2-40B4-BE49-F238E27FC236}">
                <a16:creationId xmlns:a16="http://schemas.microsoft.com/office/drawing/2014/main" id="{5DD6ED43-54B1-8B44-A129-E64AEA198BEE}"/>
              </a:ext>
            </a:extLst>
          </p:cNvPr>
          <p:cNvSpPr>
            <a:spLocks noGrp="1"/>
          </p:cNvSpPr>
          <p:nvPr>
            <p:ph idx="4294967295"/>
          </p:nvPr>
        </p:nvSpPr>
        <p:spPr>
          <a:xfrm>
            <a:off x="6898530" y="4901519"/>
            <a:ext cx="4365419" cy="1648857"/>
          </a:xfrm>
        </p:spPr>
        <p:txBody>
          <a:bodyPr>
            <a:normAutofit/>
          </a:bodyPr>
          <a:lstStyle/>
          <a:p>
            <a:r>
              <a:rPr lang="en-US" altLang="en-US" sz="3200" dirty="0">
                <a:ea typeface="ＭＳ Ｐゴシック" panose="020B0600070205080204" pitchFamily="34" charset="-128"/>
              </a:rPr>
              <a:t>Reaction to Feedback</a:t>
            </a:r>
          </a:p>
          <a:p>
            <a:r>
              <a:rPr lang="en-US" altLang="en-US" sz="3200" dirty="0">
                <a:ea typeface="ＭＳ Ｐゴシック" panose="020B0600070205080204" pitchFamily="34" charset="-128"/>
              </a:rPr>
              <a:t>Openness to Learning</a:t>
            </a:r>
          </a:p>
        </p:txBody>
      </p:sp>
    </p:spTree>
    <p:extLst>
      <p:ext uri="{BB962C8B-B14F-4D97-AF65-F5344CB8AC3E}">
        <p14:creationId xmlns:p14="http://schemas.microsoft.com/office/powerpoint/2010/main" val="3716127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097280" y="286603"/>
            <a:ext cx="10058400" cy="1450757"/>
          </a:xfrm>
        </p:spPr>
        <p:txBody>
          <a:bodyPr>
            <a:normAutofit/>
          </a:bodyPr>
          <a:lstStyle/>
          <a:p>
            <a:r>
              <a:rPr lang="en-CA" dirty="0"/>
              <a:t>Growth Mindset</a:t>
            </a:r>
          </a:p>
        </p:txBody>
      </p:sp>
      <p:sp>
        <p:nvSpPr>
          <p:cNvPr id="12" name="Slide Number Placeholder 4"/>
          <p:cNvSpPr>
            <a:spLocks noGrp="1"/>
          </p:cNvSpPr>
          <p:nvPr>
            <p:ph type="sldNum" sz="quarter" idx="4294967295"/>
          </p:nvPr>
        </p:nvSpPr>
        <p:spPr>
          <a:xfrm>
            <a:off x="10993582" y="6446838"/>
            <a:ext cx="780010" cy="365125"/>
          </a:xfrm>
        </p:spPr>
        <p:txBody>
          <a:bodyPr>
            <a:normAutofit fontScale="77500" lnSpcReduction="20000"/>
          </a:bodyPr>
          <a:lstStyle/>
          <a:p>
            <a:pPr>
              <a:spcAft>
                <a:spcPts val="600"/>
              </a:spcAft>
            </a:pPr>
            <a:fld id="{B035A847-A378-904F-ACB7-6E9049E7A8F5}" type="slidenum">
              <a:rPr lang="en-US" smtClean="0"/>
              <a:pPr>
                <a:spcAft>
                  <a:spcPts val="600"/>
                </a:spcAft>
              </a:pPr>
              <a:t>39</a:t>
            </a:fld>
            <a:endParaRPr lang="en-US"/>
          </a:p>
        </p:txBody>
      </p:sp>
      <p:sp>
        <p:nvSpPr>
          <p:cNvPr id="11" name="TextBox 10"/>
          <p:cNvSpPr txBox="1"/>
          <p:nvPr/>
        </p:nvSpPr>
        <p:spPr>
          <a:xfrm>
            <a:off x="9852660" y="5653172"/>
            <a:ext cx="1530927" cy="369332"/>
          </a:xfrm>
          <a:prstGeom prst="rect">
            <a:avLst/>
          </a:prstGeom>
          <a:noFill/>
        </p:spPr>
        <p:txBody>
          <a:bodyPr wrap="square" rtlCol="0">
            <a:spAutoFit/>
          </a:bodyPr>
          <a:lstStyle/>
          <a:p>
            <a:pPr>
              <a:spcAft>
                <a:spcPts val="600"/>
              </a:spcAft>
            </a:pPr>
            <a:r>
              <a:rPr lang="en-CA" dirty="0">
                <a:solidFill>
                  <a:prstClr val="black"/>
                </a:solidFill>
              </a:rPr>
              <a:t>Dweck, 2006</a:t>
            </a:r>
          </a:p>
        </p:txBody>
      </p:sp>
      <p:graphicFrame>
        <p:nvGraphicFramePr>
          <p:cNvPr id="15" name="Content Placeholder 2"/>
          <p:cNvGraphicFramePr>
            <a:graphicFrameLocks noGrp="1"/>
          </p:cNvGraphicFramePr>
          <p:nvPr>
            <p:ph idx="1"/>
            <p:extLst>
              <p:ext uri="{D42A27DB-BD31-4B8C-83A1-F6EECF244321}">
                <p14:modId xmlns:p14="http://schemas.microsoft.com/office/powerpoint/2010/main" val="1916065488"/>
              </p:ext>
            </p:extLst>
          </p:nvPr>
        </p:nvGraphicFramePr>
        <p:xfrm>
          <a:off x="543244" y="1259830"/>
          <a:ext cx="11166471" cy="4338340"/>
        </p:xfrm>
        <a:graphic>
          <a:graphicData uri="http://schemas.openxmlformats.org/drawingml/2006/table">
            <a:tbl>
              <a:tblPr firstRow="1" bandRow="1">
                <a:tableStyleId>{00A15C55-8517-42AA-B614-E9B94910E393}</a:tableStyleId>
              </a:tblPr>
              <a:tblGrid>
                <a:gridCol w="5598863">
                  <a:extLst>
                    <a:ext uri="{9D8B030D-6E8A-4147-A177-3AD203B41FA5}">
                      <a16:colId xmlns:a16="http://schemas.microsoft.com/office/drawing/2014/main" val="20000"/>
                    </a:ext>
                  </a:extLst>
                </a:gridCol>
                <a:gridCol w="5567608">
                  <a:extLst>
                    <a:ext uri="{9D8B030D-6E8A-4147-A177-3AD203B41FA5}">
                      <a16:colId xmlns:a16="http://schemas.microsoft.com/office/drawing/2014/main" val="20001"/>
                    </a:ext>
                  </a:extLst>
                </a:gridCol>
              </a:tblGrid>
              <a:tr h="55982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sz="2400" dirty="0"/>
                        <a:t>Fixed Mindset</a:t>
                      </a:r>
                    </a:p>
                  </a:txBody>
                  <a:tcPr marL="91451" marR="91451" marT="45726" marB="45726"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sz="2400" dirty="0"/>
                        <a:t>Growth Mindset</a:t>
                      </a:r>
                    </a:p>
                  </a:txBody>
                  <a:tcPr marL="91451" marR="91451" marT="45726" marB="45726" anchor="ctr"/>
                </a:tc>
                <a:extLst>
                  <a:ext uri="{0D108BD9-81ED-4DB2-BD59-A6C34878D82A}">
                    <a16:rowId xmlns:a16="http://schemas.microsoft.com/office/drawing/2014/main" val="10000"/>
                  </a:ext>
                </a:extLst>
              </a:tr>
              <a:tr h="6404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t>Believes </a:t>
                      </a:r>
                      <a:r>
                        <a:rPr lang="en-CA" sz="1800" baseline="0" dirty="0"/>
                        <a:t>that dedicated  </a:t>
                      </a:r>
                      <a:r>
                        <a:rPr lang="en-CA" sz="1800" dirty="0"/>
                        <a:t>effort is not necessary.</a:t>
                      </a:r>
                    </a:p>
                  </a:txBody>
                  <a:tcPr marL="91451" marR="91451" marT="45726" marB="45726"/>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t>Believes there is potential for growth and improvement </a:t>
                      </a:r>
                    </a:p>
                  </a:txBody>
                  <a:tcPr marL="91451" marR="91451" marT="45726" marB="45726"/>
                </a:tc>
                <a:extLst>
                  <a:ext uri="{0D108BD9-81ED-4DB2-BD59-A6C34878D82A}">
                    <a16:rowId xmlns:a16="http://schemas.microsoft.com/office/drawing/2014/main" val="10001"/>
                  </a:ext>
                </a:extLst>
              </a:tr>
              <a:tr h="10768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t>Desires to prove.</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t>Avoids looking unintelligent.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dirty="0"/>
                    </a:p>
                  </a:txBody>
                  <a:tcPr marL="91451" marR="91451" marT="45726" marB="45726"/>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t>Desires to learn.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t>Looks for opportunities to challenge current status.</a:t>
                      </a:r>
                    </a:p>
                  </a:txBody>
                  <a:tcPr marL="91451" marR="91451" marT="45726" marB="45726"/>
                </a:tc>
                <a:extLst>
                  <a:ext uri="{0D108BD9-81ED-4DB2-BD59-A6C34878D82A}">
                    <a16:rowId xmlns:a16="http://schemas.microsoft.com/office/drawing/2014/main" val="10002"/>
                  </a:ext>
                </a:extLst>
              </a:tr>
              <a:tr h="94152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t>Asks: Will I:   Succeed or fail?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t>                        Look smart or</a:t>
                      </a:r>
                      <a:r>
                        <a:rPr lang="en-CA" sz="1800" baseline="0" dirty="0"/>
                        <a:t> not?</a:t>
                      </a:r>
                    </a:p>
                  </a:txBody>
                  <a:tcPr marL="91451" marR="91451" marT="45726" marB="45726"/>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t>Asks: Will I:   Grow?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t>                        Overcome challenges? </a:t>
                      </a:r>
                    </a:p>
                  </a:txBody>
                  <a:tcPr marL="91451" marR="91451" marT="45726" marB="45726"/>
                </a:tc>
                <a:extLst>
                  <a:ext uri="{0D108BD9-81ED-4DB2-BD59-A6C34878D82A}">
                    <a16:rowId xmlns:a16="http://schemas.microsoft.com/office/drawing/2014/main" val="10003"/>
                  </a:ext>
                </a:extLst>
              </a:tr>
              <a:tr h="55982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800" dirty="0"/>
                        <a:t>Questions the utility of effort..</a:t>
                      </a:r>
                    </a:p>
                  </a:txBody>
                  <a:tcPr marL="91451" marR="91451" marT="45726" marB="4572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800" dirty="0"/>
                        <a:t>Recognizes that growth &amp; learning</a:t>
                      </a:r>
                      <a:r>
                        <a:rPr lang="en-CA" sz="1800" baseline="0" dirty="0"/>
                        <a:t> require effort. </a:t>
                      </a:r>
                      <a:endParaRPr lang="en-CA" sz="1800" dirty="0"/>
                    </a:p>
                  </a:txBody>
                  <a:tcPr marL="91451" marR="91451" marT="45726" marB="45726"/>
                </a:tc>
                <a:extLst>
                  <a:ext uri="{0D108BD9-81ED-4DB2-BD59-A6C34878D82A}">
                    <a16:rowId xmlns:a16="http://schemas.microsoft.com/office/drawing/2014/main" val="10004"/>
                  </a:ext>
                </a:extLst>
              </a:tr>
              <a:tr h="55982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800"/>
                        <a:t>Ignores constructive criticism.</a:t>
                      </a:r>
                    </a:p>
                  </a:txBody>
                  <a:tcPr marL="91451" marR="91451" marT="45726" marB="4572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800" dirty="0"/>
                        <a:t>Learns</a:t>
                      </a:r>
                      <a:r>
                        <a:rPr lang="en-CA" sz="1800" baseline="0" dirty="0"/>
                        <a:t> from feedback &amp; uses it to improve. </a:t>
                      </a:r>
                      <a:endParaRPr lang="en-CA" sz="1800" dirty="0"/>
                    </a:p>
                  </a:txBody>
                  <a:tcPr marL="91451" marR="91451" marT="45726" marB="45726"/>
                </a:tc>
                <a:extLst>
                  <a:ext uri="{0D108BD9-81ED-4DB2-BD59-A6C34878D82A}">
                    <a16:rowId xmlns:a16="http://schemas.microsoft.com/office/drawing/2014/main" val="10005"/>
                  </a:ext>
                </a:extLst>
              </a:tr>
            </a:tbl>
          </a:graphicData>
        </a:graphic>
      </p:graphicFrame>
    </p:spTree>
    <p:custDataLst>
      <p:tags r:id="rId1"/>
    </p:custDataLst>
    <p:extLst>
      <p:ext uri="{BB962C8B-B14F-4D97-AF65-F5344CB8AC3E}">
        <p14:creationId xmlns:p14="http://schemas.microsoft.com/office/powerpoint/2010/main" val="900002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F2EAD-7C10-7F42-AACD-CFAC8E9C96FF}"/>
              </a:ext>
            </a:extLst>
          </p:cNvPr>
          <p:cNvSpPr>
            <a:spLocks noGrp="1"/>
          </p:cNvSpPr>
          <p:nvPr>
            <p:ph type="ctrTitle"/>
          </p:nvPr>
        </p:nvSpPr>
        <p:spPr/>
        <p:txBody>
          <a:bodyPr/>
          <a:lstStyle/>
          <a:p>
            <a:r>
              <a:rPr lang="en-US" dirty="0"/>
              <a:t>Foundations of Discipline </a:t>
            </a:r>
          </a:p>
        </p:txBody>
      </p:sp>
      <p:sp>
        <p:nvSpPr>
          <p:cNvPr id="3" name="Subtitle 2">
            <a:extLst>
              <a:ext uri="{FF2B5EF4-FFF2-40B4-BE49-F238E27FC236}">
                <a16:creationId xmlns:a16="http://schemas.microsoft.com/office/drawing/2014/main" id="{2C23FE72-5EEF-BE47-9DF7-D1FA0C7789D7}"/>
              </a:ext>
            </a:extLst>
          </p:cNvPr>
          <p:cNvSpPr>
            <a:spLocks noGrp="1"/>
          </p:cNvSpPr>
          <p:nvPr>
            <p:ph type="subTitle" idx="1"/>
          </p:nvPr>
        </p:nvSpPr>
        <p:spPr/>
        <p:txBody>
          <a:bodyPr/>
          <a:lstStyle/>
          <a:p>
            <a:r>
              <a:rPr lang="en-US" dirty="0"/>
              <a:t>Stage of training</a:t>
            </a:r>
          </a:p>
        </p:txBody>
      </p:sp>
    </p:spTree>
    <p:extLst>
      <p:ext uri="{BB962C8B-B14F-4D97-AF65-F5344CB8AC3E}">
        <p14:creationId xmlns:p14="http://schemas.microsoft.com/office/powerpoint/2010/main" val="577293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252413" y="611001"/>
            <a:ext cx="2947988" cy="4600575"/>
          </a:xfrm>
        </p:spPr>
        <p:txBody>
          <a:bodyPr vert="horz" lIns="91440" tIns="45720" rIns="91440" bIns="45720" rtlCol="0" anchor="ctr">
            <a:normAutofit/>
          </a:bodyPr>
          <a:lstStyle/>
          <a:p>
            <a:br>
              <a:rPr lang="en-US" sz="3600" dirty="0">
                <a:solidFill>
                  <a:schemeClr val="bg1"/>
                </a:solidFill>
              </a:rPr>
            </a:br>
            <a:r>
              <a:rPr lang="en-US" sz="3600" dirty="0"/>
              <a:t>Paradigm Shift</a:t>
            </a:r>
            <a:br>
              <a:rPr lang="en-US" sz="3600" dirty="0"/>
            </a:br>
            <a:r>
              <a:rPr lang="en-US" sz="3600" dirty="0"/>
              <a:t>for </a:t>
            </a:r>
            <a:br>
              <a:rPr lang="en-US" sz="3600" dirty="0"/>
            </a:br>
            <a:r>
              <a:rPr lang="en-US" sz="3600" dirty="0"/>
              <a:t>Learning</a:t>
            </a:r>
          </a:p>
        </p:txBody>
      </p:sp>
      <p:graphicFrame>
        <p:nvGraphicFramePr>
          <p:cNvPr id="8" name="Diagram 7"/>
          <p:cNvGraphicFramePr/>
          <p:nvPr/>
        </p:nvGraphicFramePr>
        <p:xfrm>
          <a:off x="3200401" y="136526"/>
          <a:ext cx="8964661" cy="62198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Graphic 9" descr="Presentation with media">
            <a:extLst>
              <a:ext uri="{FF2B5EF4-FFF2-40B4-BE49-F238E27FC236}">
                <a16:creationId xmlns:a16="http://schemas.microsoft.com/office/drawing/2014/main" id="{059F4541-9353-FB45-B47B-8DB7D2F6B73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294182" y="4245648"/>
            <a:ext cx="1151629" cy="1151629"/>
          </a:xfrm>
          <a:prstGeom prst="rect">
            <a:avLst/>
          </a:prstGeom>
        </p:spPr>
      </p:pic>
      <p:pic>
        <p:nvPicPr>
          <p:cNvPr id="12" name="Graphic 11" descr="Presentation with checklist">
            <a:extLst>
              <a:ext uri="{FF2B5EF4-FFF2-40B4-BE49-F238E27FC236}">
                <a16:creationId xmlns:a16="http://schemas.microsoft.com/office/drawing/2014/main" id="{D48D9BE6-2060-1E45-A019-7070097D7CD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531660" y="1727949"/>
            <a:ext cx="1183340" cy="1183340"/>
          </a:xfrm>
          <a:prstGeom prst="rect">
            <a:avLst/>
          </a:prstGeom>
        </p:spPr>
      </p:pic>
    </p:spTree>
    <p:custDataLst>
      <p:tags r:id="rId1"/>
    </p:custDataLst>
    <p:extLst>
      <p:ext uri="{BB962C8B-B14F-4D97-AF65-F5344CB8AC3E}">
        <p14:creationId xmlns:p14="http://schemas.microsoft.com/office/powerpoint/2010/main" val="3683146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EB1E5-DF3F-124D-AD01-E56A25449389}"/>
              </a:ext>
            </a:extLst>
          </p:cNvPr>
          <p:cNvSpPr>
            <a:spLocks noGrp="1"/>
          </p:cNvSpPr>
          <p:nvPr>
            <p:ph type="title"/>
          </p:nvPr>
        </p:nvSpPr>
        <p:spPr/>
        <p:txBody>
          <a:bodyPr/>
          <a:lstStyle/>
          <a:p>
            <a:r>
              <a:rPr lang="en-US"/>
              <a:t>Allow yourself to recover from mistakes</a:t>
            </a:r>
            <a:endParaRPr lang="en-US" dirty="0"/>
          </a:p>
        </p:txBody>
      </p:sp>
      <p:sp>
        <p:nvSpPr>
          <p:cNvPr id="4" name="Text Placeholder 3">
            <a:extLst>
              <a:ext uri="{FF2B5EF4-FFF2-40B4-BE49-F238E27FC236}">
                <a16:creationId xmlns:a16="http://schemas.microsoft.com/office/drawing/2014/main" id="{D5228ED5-8ABD-6E45-90C7-87AC9D690694}"/>
              </a:ext>
            </a:extLst>
          </p:cNvPr>
          <p:cNvSpPr>
            <a:spLocks noGrp="1"/>
          </p:cNvSpPr>
          <p:nvPr>
            <p:ph type="body" sz="half" idx="2"/>
          </p:nvPr>
        </p:nvSpPr>
        <p:spPr/>
        <p:txBody>
          <a:bodyPr/>
          <a:lstStyle/>
          <a:p>
            <a:endParaRPr lang="en-US"/>
          </a:p>
        </p:txBody>
      </p:sp>
      <p:pic>
        <p:nvPicPr>
          <p:cNvPr id="15" name="Picture Placeholder 14" descr="A close up of a sign&#10;&#10;Description automatically generated">
            <a:extLst>
              <a:ext uri="{FF2B5EF4-FFF2-40B4-BE49-F238E27FC236}">
                <a16:creationId xmlns:a16="http://schemas.microsoft.com/office/drawing/2014/main" id="{BA278573-04BB-244F-8197-B03F6111FB48}"/>
              </a:ext>
            </a:extLst>
          </p:cNvPr>
          <p:cNvPicPr>
            <a:picLocks noGrp="1" noChangeAspect="1"/>
          </p:cNvPicPr>
          <p:nvPr>
            <p:ph type="pic" idx="1"/>
          </p:nvPr>
        </p:nvPicPr>
        <p:blipFill>
          <a:blip r:embed="rId2">
            <a:extLst>
              <a:ext uri="{837473B0-CC2E-450A-ABE3-18F120FF3D39}">
                <a1611:picAttrSrcUrl xmlns:a1611="http://schemas.microsoft.com/office/drawing/2016/11/main" r:id="rId3"/>
              </a:ext>
            </a:extLst>
          </a:blip>
          <a:srcRect t="328" b="328"/>
          <a:stretch>
            <a:fillRect/>
          </a:stretch>
        </p:blipFill>
        <p:spPr/>
      </p:pic>
    </p:spTree>
    <p:extLst>
      <p:ext uri="{BB962C8B-B14F-4D97-AF65-F5344CB8AC3E}">
        <p14:creationId xmlns:p14="http://schemas.microsoft.com/office/powerpoint/2010/main" val="3435739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85A84-0A98-984E-8CFA-A841F5B99445}"/>
              </a:ext>
            </a:extLst>
          </p:cNvPr>
          <p:cNvSpPr>
            <a:spLocks noGrp="1"/>
          </p:cNvSpPr>
          <p:nvPr>
            <p:ph type="title"/>
          </p:nvPr>
        </p:nvSpPr>
        <p:spPr/>
        <p:txBody>
          <a:bodyPr/>
          <a:lstStyle/>
          <a:p>
            <a:r>
              <a:rPr lang="en-US" dirty="0"/>
              <a:t>What Makes a great resident?</a:t>
            </a:r>
          </a:p>
        </p:txBody>
      </p:sp>
      <p:sp>
        <p:nvSpPr>
          <p:cNvPr id="3" name="Content Placeholder 2">
            <a:extLst>
              <a:ext uri="{FF2B5EF4-FFF2-40B4-BE49-F238E27FC236}">
                <a16:creationId xmlns:a16="http://schemas.microsoft.com/office/drawing/2014/main" id="{B36A9595-0121-DC4B-9819-5D7DC11A91A3}"/>
              </a:ext>
            </a:extLst>
          </p:cNvPr>
          <p:cNvSpPr>
            <a:spLocks noGrp="1"/>
          </p:cNvSpPr>
          <p:nvPr>
            <p:ph idx="1"/>
          </p:nvPr>
        </p:nvSpPr>
        <p:spPr/>
        <p:txBody>
          <a:bodyPr>
            <a:normAutofit/>
          </a:bodyPr>
          <a:lstStyle/>
          <a:p>
            <a:endParaRPr lang="en-US" dirty="0"/>
          </a:p>
          <a:p>
            <a:r>
              <a:rPr lang="en-US" dirty="0"/>
              <a:t>The Student Doctor Network:</a:t>
            </a:r>
          </a:p>
          <a:p>
            <a:pPr marL="0" indent="0">
              <a:buNone/>
            </a:pPr>
            <a:r>
              <a:rPr lang="en-CA" dirty="0">
                <a:hlinkClick r:id="rId2"/>
              </a:rPr>
              <a:t>https://forums.studentdoctor.net/threads/what-makes-a-great-resident.1357176/</a:t>
            </a:r>
            <a:endParaRPr lang="en-US" dirty="0"/>
          </a:p>
        </p:txBody>
      </p:sp>
    </p:spTree>
    <p:extLst>
      <p:ext uri="{BB962C8B-B14F-4D97-AF65-F5344CB8AC3E}">
        <p14:creationId xmlns:p14="http://schemas.microsoft.com/office/powerpoint/2010/main" val="2963505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37" name="Picture 136">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39" name="Straight Connector 138">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43" name="Rectangle 142">
            <a:extLst>
              <a:ext uri="{FF2B5EF4-FFF2-40B4-BE49-F238E27FC236}">
                <a16:creationId xmlns:a16="http://schemas.microsoft.com/office/drawing/2014/main" id="{56412368-7E6B-4064-B6FA-72DF6DA0C2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8014FE20-9BCC-4219-A8AD-B1C110BD55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6385" name="Title 1">
            <a:extLst>
              <a:ext uri="{FF2B5EF4-FFF2-40B4-BE49-F238E27FC236}">
                <a16:creationId xmlns:a16="http://schemas.microsoft.com/office/drawing/2014/main" id="{5B75FD99-98BF-044C-9ACE-9825E9806296}"/>
              </a:ext>
            </a:extLst>
          </p:cNvPr>
          <p:cNvSpPr>
            <a:spLocks noGrp="1"/>
          </p:cNvSpPr>
          <p:nvPr>
            <p:ph type="title"/>
          </p:nvPr>
        </p:nvSpPr>
        <p:spPr>
          <a:xfrm>
            <a:off x="1452617" y="976508"/>
            <a:ext cx="5525305" cy="2367221"/>
          </a:xfrm>
        </p:spPr>
        <p:txBody>
          <a:bodyPr vert="horz" lIns="91440" tIns="45720" rIns="91440" bIns="0" rtlCol="0" anchor="b">
            <a:normAutofit/>
          </a:bodyPr>
          <a:lstStyle/>
          <a:p>
            <a:r>
              <a:rPr lang="en-US" altLang="en-US" sz="3600" dirty="0"/>
              <a:t>Be Mindful of….</a:t>
            </a:r>
          </a:p>
        </p:txBody>
      </p:sp>
      <p:sp>
        <p:nvSpPr>
          <p:cNvPr id="16386" name="Content Placeholder 2">
            <a:extLst>
              <a:ext uri="{FF2B5EF4-FFF2-40B4-BE49-F238E27FC236}">
                <a16:creationId xmlns:a16="http://schemas.microsoft.com/office/drawing/2014/main" id="{8768A1F5-ADFE-8947-9B49-7EB975CE459D}"/>
              </a:ext>
            </a:extLst>
          </p:cNvPr>
          <p:cNvSpPr>
            <a:spLocks noGrp="1"/>
          </p:cNvSpPr>
          <p:nvPr>
            <p:ph idx="1"/>
          </p:nvPr>
        </p:nvSpPr>
        <p:spPr>
          <a:xfrm>
            <a:off x="1276525" y="3531204"/>
            <a:ext cx="5707012" cy="1606576"/>
          </a:xfrm>
        </p:spPr>
        <p:txBody>
          <a:bodyPr vert="horz" lIns="91440" tIns="91440" rIns="91440" bIns="91440" rtlCol="0">
            <a:noAutofit/>
          </a:bodyPr>
          <a:lstStyle/>
          <a:p>
            <a:pPr marL="0" indent="0">
              <a:buNone/>
            </a:pPr>
            <a:r>
              <a:rPr lang="en-US" altLang="en-US" sz="4000" cap="all" dirty="0"/>
              <a:t>Personal Well-being</a:t>
            </a:r>
          </a:p>
        </p:txBody>
      </p:sp>
      <p:cxnSp>
        <p:nvCxnSpPr>
          <p:cNvPr id="147" name="Straight Connector 146">
            <a:extLst>
              <a:ext uri="{FF2B5EF4-FFF2-40B4-BE49-F238E27FC236}">
                <a16:creationId xmlns:a16="http://schemas.microsoft.com/office/drawing/2014/main" id="{A661C966-C6C8-4667-903D-E68521C357F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2618" y="3528543"/>
            <a:ext cx="5536119"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149" name="Group 148">
            <a:extLst>
              <a:ext uri="{FF2B5EF4-FFF2-40B4-BE49-F238E27FC236}">
                <a16:creationId xmlns:a16="http://schemas.microsoft.com/office/drawing/2014/main" id="{36439133-030D-427C-AADE-2B48B199178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77388" y="482171"/>
            <a:ext cx="4074533" cy="5149101"/>
            <a:chOff x="7477388" y="482171"/>
            <a:chExt cx="4074533" cy="5149101"/>
          </a:xfrm>
        </p:grpSpPr>
        <p:sp>
          <p:nvSpPr>
            <p:cNvPr id="150" name="Rectangle 149">
              <a:extLst>
                <a:ext uri="{FF2B5EF4-FFF2-40B4-BE49-F238E27FC236}">
                  <a16:creationId xmlns:a16="http://schemas.microsoft.com/office/drawing/2014/main" id="{2C11378B-6628-411A-9A79-CF10232D7D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77388" y="482171"/>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1" name="Rectangle 150">
              <a:extLst>
                <a:ext uri="{FF2B5EF4-FFF2-40B4-BE49-F238E27FC236}">
                  <a16:creationId xmlns:a16="http://schemas.microsoft.com/office/drawing/2014/main" id="{08E6BF6A-26B8-45E6-887E-FE78A7984F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47" y="812507"/>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53" name="Rectangle 152">
            <a:extLst>
              <a:ext uri="{FF2B5EF4-FFF2-40B4-BE49-F238E27FC236}">
                <a16:creationId xmlns:a16="http://schemas.microsoft.com/office/drawing/2014/main" id="{82388B0B-738B-4313-8674-79D97E74A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51624" y="977965"/>
            <a:ext cx="3119444" cy="4135339"/>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0" name="Graphic 69" descr="Fingerprint2">
            <a:extLst>
              <a:ext uri="{FF2B5EF4-FFF2-40B4-BE49-F238E27FC236}">
                <a16:creationId xmlns:a16="http://schemas.microsoft.com/office/drawing/2014/main" id="{AA73731A-04C0-463B-B79D-2453ADFCC85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16373" y="1649879"/>
            <a:ext cx="2799103" cy="2799103"/>
          </a:xfrm>
          <a:prstGeom prst="rect">
            <a:avLst/>
          </a:prstGeom>
        </p:spPr>
      </p:pic>
      <p:pic>
        <p:nvPicPr>
          <p:cNvPr id="155" name="Picture 154">
            <a:extLst>
              <a:ext uri="{FF2B5EF4-FFF2-40B4-BE49-F238E27FC236}">
                <a16:creationId xmlns:a16="http://schemas.microsoft.com/office/drawing/2014/main" id="{6DF84359-5DD6-461B-9519-90AA2F46C1B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57" name="Straight Connector 156">
            <a:extLst>
              <a:ext uri="{FF2B5EF4-FFF2-40B4-BE49-F238E27FC236}">
                <a16:creationId xmlns:a16="http://schemas.microsoft.com/office/drawing/2014/main" id="{E90BC892-CE86-41EE-8A3B-2178D5170C7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6240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 name="Rectangle 33">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36" name="Picture 35">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8" name="Straight Connector 37">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977F1E1-2B6F-4BB6-899F-67D8764D83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57" name="Rectangle 41">
            <a:extLst>
              <a:ext uri="{FF2B5EF4-FFF2-40B4-BE49-F238E27FC236}">
                <a16:creationId xmlns:a16="http://schemas.microsoft.com/office/drawing/2014/main" id="{65513E21-21B0-48DB-8CF1-35E43B33A4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up of coffee on a table&#10;&#10;Description automatically generated">
            <a:extLst>
              <a:ext uri="{FF2B5EF4-FFF2-40B4-BE49-F238E27FC236}">
                <a16:creationId xmlns:a16="http://schemas.microsoft.com/office/drawing/2014/main" id="{B068401A-2760-134C-A917-87AFCD9570FA}"/>
              </a:ext>
            </a:extLst>
          </p:cNvPr>
          <p:cNvPicPr>
            <a:picLocks noChangeAspect="1"/>
          </p:cNvPicPr>
          <p:nvPr/>
        </p:nvPicPr>
        <p:blipFill rotWithShape="1">
          <a:blip r:embed="rId3">
            <a:alphaModFix amt="50000"/>
            <a:extLst>
              <a:ext uri="{837473B0-CC2E-450A-ABE3-18F120FF3D39}">
                <a1611:picAttrSrcUrl xmlns:a1611="http://schemas.microsoft.com/office/drawing/2016/11/main" r:id="rId4"/>
              </a:ext>
            </a:extLst>
          </a:blip>
          <a:srcRect t="14585" r="-1" b="29164"/>
          <a:stretch/>
        </p:blipFill>
        <p:spPr>
          <a:xfrm>
            <a:off x="20" y="10"/>
            <a:ext cx="12191675" cy="6857990"/>
          </a:xfrm>
          <a:prstGeom prst="rect">
            <a:avLst/>
          </a:prstGeom>
        </p:spPr>
      </p:pic>
      <p:sp>
        <p:nvSpPr>
          <p:cNvPr id="4" name="Title 3">
            <a:extLst>
              <a:ext uri="{FF2B5EF4-FFF2-40B4-BE49-F238E27FC236}">
                <a16:creationId xmlns:a16="http://schemas.microsoft.com/office/drawing/2014/main" id="{313DF62F-AB48-084F-A87A-6F51216C2563}"/>
              </a:ext>
            </a:extLst>
          </p:cNvPr>
          <p:cNvSpPr>
            <a:spLocks noGrp="1"/>
          </p:cNvSpPr>
          <p:nvPr>
            <p:ph type="title"/>
          </p:nvPr>
        </p:nvSpPr>
        <p:spPr>
          <a:xfrm>
            <a:off x="4976636" y="992221"/>
            <a:ext cx="6247308" cy="4873558"/>
          </a:xfrm>
        </p:spPr>
        <p:txBody>
          <a:bodyPr vert="horz" lIns="91440" tIns="45720" rIns="91440" bIns="0" rtlCol="0" anchor="ctr">
            <a:normAutofit/>
          </a:bodyPr>
          <a:lstStyle/>
          <a:p>
            <a:r>
              <a:rPr lang="en-US" sz="4800"/>
              <a:t>We are here to support you</a:t>
            </a:r>
          </a:p>
        </p:txBody>
      </p:sp>
      <p:cxnSp>
        <p:nvCxnSpPr>
          <p:cNvPr id="44" name="Straight Connector 43">
            <a:extLst>
              <a:ext uri="{FF2B5EF4-FFF2-40B4-BE49-F238E27FC236}">
                <a16:creationId xmlns:a16="http://schemas.microsoft.com/office/drawing/2014/main" id="{580B8A35-DEA7-4D43-9DF8-90B4681D0F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24643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0">
  <p:cSld>
    <p:bg>
      <p:bgPr>
        <a:gradFill rotWithShape="1">
          <a:gsLst>
            <a:gs pos="0">
              <a:schemeClr val="bg2">
                <a:tint val="94000"/>
                <a:satMod val="80000"/>
                <a:lumMod val="40000"/>
                <a:lumOff val="60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32" name="Picture 31" descr="A large red chair in front of a body of water&#10;&#10;Description automatically generated">
            <a:extLst>
              <a:ext uri="{FF2B5EF4-FFF2-40B4-BE49-F238E27FC236}">
                <a16:creationId xmlns:a16="http://schemas.microsoft.com/office/drawing/2014/main" id="{56ABC55B-56E7-B14A-AA85-EAEFA9E4331E}"/>
              </a:ext>
            </a:extLst>
          </p:cNvPr>
          <p:cNvPicPr>
            <a:picLocks noChangeAspect="1"/>
          </p:cNvPicPr>
          <p:nvPr/>
        </p:nvPicPr>
        <p:blipFill rotWithShape="1">
          <a:blip r:embed="rId3">
            <a:alphaModFix amt="48000"/>
            <a:extLst>
              <a:ext uri="{837473B0-CC2E-450A-ABE3-18F120FF3D39}">
                <a1611:picAttrSrcUrl xmlns:a1611="http://schemas.microsoft.com/office/drawing/2016/11/main" r:id="rId4"/>
              </a:ext>
            </a:extLst>
          </a:blip>
          <a:srcRect t="18458" b="3365"/>
          <a:stretch/>
        </p:blipFill>
        <p:spPr>
          <a:xfrm>
            <a:off x="0" y="0"/>
            <a:ext cx="12282382" cy="6857999"/>
          </a:xfrm>
          <a:prstGeom prst="rect">
            <a:avLst/>
          </a:prstGeom>
        </p:spPr>
      </p:pic>
      <p:sp>
        <p:nvSpPr>
          <p:cNvPr id="5" name="Title 4">
            <a:extLst>
              <a:ext uri="{FF2B5EF4-FFF2-40B4-BE49-F238E27FC236}">
                <a16:creationId xmlns:a16="http://schemas.microsoft.com/office/drawing/2014/main" id="{63A2AD95-E314-F94F-AC9E-F5147D45D9D6}"/>
              </a:ext>
            </a:extLst>
          </p:cNvPr>
          <p:cNvSpPr>
            <a:spLocks noGrp="1"/>
          </p:cNvSpPr>
          <p:nvPr>
            <p:ph type="title"/>
          </p:nvPr>
        </p:nvSpPr>
        <p:spPr/>
        <p:txBody>
          <a:bodyPr/>
          <a:lstStyle/>
          <a:p>
            <a:r>
              <a:rPr lang="en-US" dirty="0"/>
              <a:t>Supports</a:t>
            </a:r>
          </a:p>
        </p:txBody>
      </p:sp>
      <p:sp>
        <p:nvSpPr>
          <p:cNvPr id="6" name="Content Placeholder 5">
            <a:extLst>
              <a:ext uri="{FF2B5EF4-FFF2-40B4-BE49-F238E27FC236}">
                <a16:creationId xmlns:a16="http://schemas.microsoft.com/office/drawing/2014/main" id="{4FEF6AFB-56B7-8F48-B50D-16FD75AECA03}"/>
              </a:ext>
            </a:extLst>
          </p:cNvPr>
          <p:cNvSpPr>
            <a:spLocks noGrp="1"/>
          </p:cNvSpPr>
          <p:nvPr>
            <p:ph sz="half" idx="1"/>
          </p:nvPr>
        </p:nvSpPr>
        <p:spPr>
          <a:xfrm>
            <a:off x="1447331" y="2010877"/>
            <a:ext cx="4645152" cy="4348969"/>
          </a:xfrm>
        </p:spPr>
        <p:txBody>
          <a:bodyPr>
            <a:normAutofit lnSpcReduction="10000"/>
          </a:bodyPr>
          <a:lstStyle/>
          <a:p>
            <a:r>
              <a:rPr lang="en-US" b="1" dirty="0"/>
              <a:t>JoAnn </a:t>
            </a:r>
          </a:p>
          <a:p>
            <a:r>
              <a:rPr lang="en-US" b="1" dirty="0"/>
              <a:t>Shuang (REL)</a:t>
            </a:r>
          </a:p>
          <a:p>
            <a:r>
              <a:rPr lang="en-US" b="1" dirty="0"/>
              <a:t>Academic Coach </a:t>
            </a:r>
          </a:p>
          <a:p>
            <a:r>
              <a:rPr lang="en-US" b="1" dirty="0"/>
              <a:t>Resident Buddies</a:t>
            </a:r>
          </a:p>
          <a:p>
            <a:r>
              <a:rPr lang="en-US" b="1" dirty="0"/>
              <a:t>Senior Residents</a:t>
            </a:r>
          </a:p>
          <a:p>
            <a:r>
              <a:rPr lang="en-US" b="1" dirty="0"/>
              <a:t>Resident Leaders</a:t>
            </a:r>
          </a:p>
          <a:p>
            <a:r>
              <a:rPr lang="en-US" b="1" dirty="0"/>
              <a:t>Faculty</a:t>
            </a:r>
          </a:p>
          <a:p>
            <a:r>
              <a:rPr lang="en-US" b="1" dirty="0"/>
              <a:t>Cheyenne, </a:t>
            </a:r>
            <a:r>
              <a:rPr lang="en-US" b="1" dirty="0" err="1"/>
              <a:t>Menika</a:t>
            </a:r>
            <a:r>
              <a:rPr lang="en-US" b="1" dirty="0"/>
              <a:t> &amp; Ashley</a:t>
            </a:r>
          </a:p>
          <a:p>
            <a:pPr marL="0" indent="0">
              <a:buNone/>
            </a:pPr>
            <a:endParaRPr lang="en-US" dirty="0"/>
          </a:p>
        </p:txBody>
      </p:sp>
      <p:sp>
        <p:nvSpPr>
          <p:cNvPr id="8" name="Content Placeholder 7">
            <a:extLst>
              <a:ext uri="{FF2B5EF4-FFF2-40B4-BE49-F238E27FC236}">
                <a16:creationId xmlns:a16="http://schemas.microsoft.com/office/drawing/2014/main" id="{68A85139-7560-6A44-9798-585C79D607AB}"/>
              </a:ext>
            </a:extLst>
          </p:cNvPr>
          <p:cNvSpPr>
            <a:spLocks noGrp="1"/>
          </p:cNvSpPr>
          <p:nvPr>
            <p:ph sz="half" idx="2"/>
          </p:nvPr>
        </p:nvSpPr>
        <p:spPr/>
        <p:txBody>
          <a:bodyPr>
            <a:normAutofit lnSpcReduction="10000"/>
          </a:bodyPr>
          <a:lstStyle/>
          <a:p>
            <a:r>
              <a:rPr lang="en-US" b="1" dirty="0"/>
              <a:t>Dockside / Riverside Chats</a:t>
            </a:r>
          </a:p>
          <a:p>
            <a:r>
              <a:rPr lang="en-US" b="1" dirty="0"/>
              <a:t>Meetings with Academic Coach</a:t>
            </a:r>
          </a:p>
          <a:p>
            <a:r>
              <a:rPr lang="en-US" b="1" dirty="0"/>
              <a:t>Resident Retreats</a:t>
            </a:r>
          </a:p>
          <a:p>
            <a:r>
              <a:rPr lang="en-US" b="1" dirty="0"/>
              <a:t>PRAM &amp; PROW Meetings</a:t>
            </a:r>
          </a:p>
          <a:p>
            <a:r>
              <a:rPr lang="en-US" b="1" dirty="0"/>
              <a:t>Academic Half-Days</a:t>
            </a:r>
          </a:p>
          <a:p>
            <a:r>
              <a:rPr lang="en-US" b="1" dirty="0"/>
              <a:t>Yearly “Prepping for” Meetings</a:t>
            </a:r>
          </a:p>
          <a:p>
            <a:r>
              <a:rPr lang="en-US" b="1" dirty="0"/>
              <a:t>PARO Hotline</a:t>
            </a:r>
          </a:p>
          <a:p>
            <a:r>
              <a:rPr lang="en-US" b="1" dirty="0"/>
              <a:t>Each other</a:t>
            </a:r>
          </a:p>
        </p:txBody>
      </p:sp>
      <p:cxnSp>
        <p:nvCxnSpPr>
          <p:cNvPr id="34" name="Straight Connector 33">
            <a:extLst>
              <a:ext uri="{FF2B5EF4-FFF2-40B4-BE49-F238E27FC236}">
                <a16:creationId xmlns:a16="http://schemas.microsoft.com/office/drawing/2014/main" id="{E64239A3-F6F6-5344-AC1C-7DEC5FCC4E4E}"/>
              </a:ext>
            </a:extLst>
          </p:cNvPr>
          <p:cNvCxnSpPr>
            <a:cxnSpLocks/>
          </p:cNvCxnSpPr>
          <p:nvPr/>
        </p:nvCxnSpPr>
        <p:spPr>
          <a:xfrm>
            <a:off x="886691" y="1348509"/>
            <a:ext cx="9966036" cy="0"/>
          </a:xfrm>
          <a:prstGeom prst="line">
            <a:avLst/>
          </a:prstGeom>
          <a:ln w="158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7841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 name="Rectangle 22">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61" name="Picture 24">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7" name="Straight Connector 26">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977F1E1-2B6F-4BB6-899F-67D8764D83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62" name="Rectangle 30">
            <a:extLst>
              <a:ext uri="{FF2B5EF4-FFF2-40B4-BE49-F238E27FC236}">
                <a16:creationId xmlns:a16="http://schemas.microsoft.com/office/drawing/2014/main" id="{65513E21-21B0-48DB-8CF1-35E43B33A4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indoor, bottle, shelf, filled&#10;&#10;Description automatically generated">
            <a:extLst>
              <a:ext uri="{FF2B5EF4-FFF2-40B4-BE49-F238E27FC236}">
                <a16:creationId xmlns:a16="http://schemas.microsoft.com/office/drawing/2014/main" id="{0CA85A90-CADB-4301-BF56-CABEC912E0FC}"/>
              </a:ext>
            </a:extLst>
          </p:cNvPr>
          <p:cNvPicPr>
            <a:picLocks noChangeAspect="1"/>
          </p:cNvPicPr>
          <p:nvPr/>
        </p:nvPicPr>
        <p:blipFill rotWithShape="1">
          <a:blip r:embed="rId3">
            <a:alphaModFix amt="50000"/>
            <a:extLst>
              <a:ext uri="{837473B0-CC2E-450A-ABE3-18F120FF3D39}">
                <a1611:picAttrSrcUrl xmlns:a1611="http://schemas.microsoft.com/office/drawing/2016/11/main" r:id="rId4"/>
              </a:ext>
            </a:extLst>
          </a:blip>
          <a:srcRect r="-1" b="6247"/>
          <a:stretch/>
        </p:blipFill>
        <p:spPr>
          <a:xfrm>
            <a:off x="20" y="10"/>
            <a:ext cx="12191675" cy="6857990"/>
          </a:xfrm>
          <a:prstGeom prst="rect">
            <a:avLst/>
          </a:prstGeom>
        </p:spPr>
      </p:pic>
      <p:sp>
        <p:nvSpPr>
          <p:cNvPr id="2" name="Title 1">
            <a:extLst>
              <a:ext uri="{FF2B5EF4-FFF2-40B4-BE49-F238E27FC236}">
                <a16:creationId xmlns:a16="http://schemas.microsoft.com/office/drawing/2014/main" id="{6794DB68-5D52-5346-B459-0ABA20274182}"/>
              </a:ext>
            </a:extLst>
          </p:cNvPr>
          <p:cNvSpPr>
            <a:spLocks noGrp="1"/>
          </p:cNvSpPr>
          <p:nvPr>
            <p:ph type="title"/>
          </p:nvPr>
        </p:nvSpPr>
        <p:spPr>
          <a:xfrm>
            <a:off x="4976636" y="992221"/>
            <a:ext cx="6247308" cy="4873558"/>
          </a:xfrm>
        </p:spPr>
        <p:txBody>
          <a:bodyPr vert="horz" lIns="91440" tIns="45720" rIns="91440" bIns="0" rtlCol="0" anchor="ctr">
            <a:normAutofit/>
          </a:bodyPr>
          <a:lstStyle/>
          <a:p>
            <a:r>
              <a:rPr lang="en-US" sz="4800"/>
              <a:t>Questions?</a:t>
            </a:r>
            <a:endParaRPr lang="en-US" sz="4800" dirty="0"/>
          </a:p>
        </p:txBody>
      </p:sp>
      <p:cxnSp>
        <p:nvCxnSpPr>
          <p:cNvPr id="33" name="Straight Connector 32">
            <a:extLst>
              <a:ext uri="{FF2B5EF4-FFF2-40B4-BE49-F238E27FC236}">
                <a16:creationId xmlns:a16="http://schemas.microsoft.com/office/drawing/2014/main" id="{580B8A35-DEA7-4D43-9DF8-90B4681D0F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F21FAA1-B1CC-AF47-9C3B-8314AB1DD51A}"/>
              </a:ext>
            </a:extLst>
          </p:cNvPr>
          <p:cNvSpPr txBox="1"/>
          <p:nvPr/>
        </p:nvSpPr>
        <p:spPr>
          <a:xfrm>
            <a:off x="602393" y="2828835"/>
            <a:ext cx="4205151"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a:t>Core Curriculum Reps?</a:t>
            </a:r>
          </a:p>
          <a:p>
            <a:endParaRPr lang="en-US" sz="2400" dirty="0"/>
          </a:p>
          <a:p>
            <a:pPr marL="285750" indent="-285750">
              <a:buFont typeface="Arial" panose="020B0604020202020204" pitchFamily="34" charset="0"/>
              <a:buChar char="•"/>
            </a:pPr>
            <a:r>
              <a:rPr lang="en-US" sz="2400" dirty="0"/>
              <a:t>CBME WG Rep?</a:t>
            </a:r>
          </a:p>
        </p:txBody>
      </p:sp>
    </p:spTree>
    <p:extLst>
      <p:ext uri="{BB962C8B-B14F-4D97-AF65-F5344CB8AC3E}">
        <p14:creationId xmlns:p14="http://schemas.microsoft.com/office/powerpoint/2010/main" val="14127356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7A3F0-A07F-8B44-B077-6B3FB747FC8B}"/>
              </a:ext>
            </a:extLst>
          </p:cNvPr>
          <p:cNvSpPr>
            <a:spLocks noGrp="1"/>
          </p:cNvSpPr>
          <p:nvPr>
            <p:ph type="title"/>
          </p:nvPr>
        </p:nvSpPr>
        <p:spPr/>
        <p:txBody>
          <a:bodyPr>
            <a:noAutofit/>
          </a:bodyPr>
          <a:lstStyle/>
          <a:p>
            <a:r>
              <a:rPr lang="en-US" sz="3600" dirty="0"/>
              <a:t>Foundations of discipline</a:t>
            </a:r>
            <a:br>
              <a:rPr lang="en-US" sz="3600" dirty="0"/>
            </a:br>
            <a:r>
              <a:rPr lang="en-US" sz="3600" dirty="0"/>
              <a:t>pgy-1 &amp; pgy-2</a:t>
            </a:r>
          </a:p>
        </p:txBody>
      </p:sp>
      <p:pic>
        <p:nvPicPr>
          <p:cNvPr id="6" name="Picture 5">
            <a:extLst>
              <a:ext uri="{FF2B5EF4-FFF2-40B4-BE49-F238E27FC236}">
                <a16:creationId xmlns:a16="http://schemas.microsoft.com/office/drawing/2014/main" id="{B4501D1D-3E94-D24C-AB42-E8C32DA50EE2}"/>
              </a:ext>
            </a:extLst>
          </p:cNvPr>
          <p:cNvPicPr>
            <a:picLocks noChangeAspect="1"/>
          </p:cNvPicPr>
          <p:nvPr/>
        </p:nvPicPr>
        <p:blipFill>
          <a:blip r:embed="rId2"/>
          <a:stretch>
            <a:fillRect/>
          </a:stretch>
        </p:blipFill>
        <p:spPr>
          <a:xfrm>
            <a:off x="342617" y="2206619"/>
            <a:ext cx="11506766" cy="2797628"/>
          </a:xfrm>
          <a:prstGeom prst="rect">
            <a:avLst/>
          </a:prstGeom>
        </p:spPr>
      </p:pic>
    </p:spTree>
    <p:extLst>
      <p:ext uri="{BB962C8B-B14F-4D97-AF65-F5344CB8AC3E}">
        <p14:creationId xmlns:p14="http://schemas.microsoft.com/office/powerpoint/2010/main" val="298522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7A3F0-A07F-8B44-B077-6B3FB747FC8B}"/>
              </a:ext>
            </a:extLst>
          </p:cNvPr>
          <p:cNvSpPr>
            <a:spLocks noGrp="1"/>
          </p:cNvSpPr>
          <p:nvPr>
            <p:ph type="title"/>
          </p:nvPr>
        </p:nvSpPr>
        <p:spPr/>
        <p:txBody>
          <a:bodyPr>
            <a:noAutofit/>
          </a:bodyPr>
          <a:lstStyle/>
          <a:p>
            <a:r>
              <a:rPr lang="en-US" sz="3600" dirty="0"/>
              <a:t>Foundations of discipline</a:t>
            </a:r>
            <a:br>
              <a:rPr lang="en-US" sz="3600" dirty="0"/>
            </a:br>
            <a:r>
              <a:rPr lang="en-US" sz="3600" dirty="0">
                <a:solidFill>
                  <a:schemeClr val="accent1">
                    <a:lumMod val="75000"/>
                  </a:schemeClr>
                </a:solidFill>
              </a:rPr>
              <a:t>pgy-1 Year</a:t>
            </a:r>
          </a:p>
        </p:txBody>
      </p:sp>
      <p:pic>
        <p:nvPicPr>
          <p:cNvPr id="5" name="Picture 4">
            <a:extLst>
              <a:ext uri="{FF2B5EF4-FFF2-40B4-BE49-F238E27FC236}">
                <a16:creationId xmlns:a16="http://schemas.microsoft.com/office/drawing/2014/main" id="{CAF9C9B5-BB82-5B4D-AE04-F6344D5D7E2A}"/>
              </a:ext>
            </a:extLst>
          </p:cNvPr>
          <p:cNvPicPr>
            <a:picLocks noChangeAspect="1"/>
          </p:cNvPicPr>
          <p:nvPr/>
        </p:nvPicPr>
        <p:blipFill>
          <a:blip r:embed="rId2"/>
          <a:stretch>
            <a:fillRect/>
          </a:stretch>
        </p:blipFill>
        <p:spPr>
          <a:xfrm>
            <a:off x="451023" y="2175328"/>
            <a:ext cx="11174919" cy="3115259"/>
          </a:xfrm>
          <a:prstGeom prst="rect">
            <a:avLst/>
          </a:prstGeom>
        </p:spPr>
      </p:pic>
    </p:spTree>
    <p:extLst>
      <p:ext uri="{BB962C8B-B14F-4D97-AF65-F5344CB8AC3E}">
        <p14:creationId xmlns:p14="http://schemas.microsoft.com/office/powerpoint/2010/main" val="3963180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0CD78-EE4A-004E-9D44-D952CA19DB04}"/>
              </a:ext>
            </a:extLst>
          </p:cNvPr>
          <p:cNvSpPr>
            <a:spLocks noGrp="1"/>
          </p:cNvSpPr>
          <p:nvPr>
            <p:ph type="title"/>
          </p:nvPr>
        </p:nvSpPr>
        <p:spPr/>
        <p:txBody>
          <a:bodyPr vert="horz" lIns="91440" tIns="45720" rIns="91440" bIns="45720" rtlCol="0" anchor="b">
            <a:normAutofit fontScale="90000"/>
          </a:bodyPr>
          <a:lstStyle/>
          <a:p>
            <a:br>
              <a:rPr lang="en-US" sz="5900" b="1" spc="-100" dirty="0"/>
            </a:br>
            <a:r>
              <a:rPr lang="en-US" sz="3600" spc="-100" dirty="0"/>
              <a:t>Foundations of Discipline</a:t>
            </a:r>
            <a:br>
              <a:rPr lang="en-US" sz="3600" spc="-100" dirty="0"/>
            </a:br>
            <a:r>
              <a:rPr lang="en-US" sz="3600" spc="-100" dirty="0"/>
              <a:t>pgy1 </a:t>
            </a:r>
            <a:r>
              <a:rPr lang="en-US" sz="3600" spc="-100" dirty="0">
                <a:solidFill>
                  <a:schemeClr val="accent1">
                    <a:lumMod val="75000"/>
                  </a:schemeClr>
                </a:solidFill>
              </a:rPr>
              <a:t>clinical rotations</a:t>
            </a:r>
          </a:p>
        </p:txBody>
      </p:sp>
      <p:pic>
        <p:nvPicPr>
          <p:cNvPr id="5" name="Picture 4">
            <a:extLst>
              <a:ext uri="{FF2B5EF4-FFF2-40B4-BE49-F238E27FC236}">
                <a16:creationId xmlns:a16="http://schemas.microsoft.com/office/drawing/2014/main" id="{96B3C71A-6C29-FA4D-AF63-740FF6054DD1}"/>
              </a:ext>
            </a:extLst>
          </p:cNvPr>
          <p:cNvPicPr>
            <a:picLocks noChangeAspect="1"/>
          </p:cNvPicPr>
          <p:nvPr/>
        </p:nvPicPr>
        <p:blipFill>
          <a:blip r:embed="rId3"/>
          <a:stretch>
            <a:fillRect/>
          </a:stretch>
        </p:blipFill>
        <p:spPr>
          <a:xfrm>
            <a:off x="354742" y="2439885"/>
            <a:ext cx="11437997" cy="1696685"/>
          </a:xfrm>
          <a:prstGeom prst="rect">
            <a:avLst/>
          </a:prstGeom>
        </p:spPr>
      </p:pic>
    </p:spTree>
    <p:extLst>
      <p:ext uri="{BB962C8B-B14F-4D97-AF65-F5344CB8AC3E}">
        <p14:creationId xmlns:p14="http://schemas.microsoft.com/office/powerpoint/2010/main" val="1540155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522FE7-5A29-4EF6-B1EF-2CA55748A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a:extLst>
              <a:ext uri="{FF2B5EF4-FFF2-40B4-BE49-F238E27FC236}">
                <a16:creationId xmlns:a16="http://schemas.microsoft.com/office/drawing/2014/main" id="{C2192E09-EBC7-416C-B887-DFF915D7F4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2" name="Straight Connector 11">
            <a:extLst>
              <a:ext uri="{FF2B5EF4-FFF2-40B4-BE49-F238E27FC236}">
                <a16:creationId xmlns:a16="http://schemas.microsoft.com/office/drawing/2014/main" id="{2924498D-E084-44BE-A196-CFCE355643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BBC7667-C352-4842-9AFD-E5C16AD002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6" name="Rectangle 15">
            <a:extLst>
              <a:ext uri="{FF2B5EF4-FFF2-40B4-BE49-F238E27FC236}">
                <a16:creationId xmlns:a16="http://schemas.microsoft.com/office/drawing/2014/main" id="{50FD0717-BEEE-48D4-8750-E44E166E97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4CBA4EB-F997-4F56-9436-88F607540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grpSp>
        <p:nvGrpSpPr>
          <p:cNvPr id="20" name="Group 19">
            <a:extLst>
              <a:ext uri="{FF2B5EF4-FFF2-40B4-BE49-F238E27FC236}">
                <a16:creationId xmlns:a16="http://schemas.microsoft.com/office/drawing/2014/main" id="{C2DA450E-1EDD-4D4A-8257-4808EB9371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9392" y="938882"/>
            <a:ext cx="6562082" cy="4236223"/>
            <a:chOff x="7807230" y="2012810"/>
            <a:chExt cx="3251252" cy="3459865"/>
          </a:xfrm>
        </p:grpSpPr>
        <p:sp>
          <p:nvSpPr>
            <p:cNvPr id="21" name="Rectangle 20">
              <a:extLst>
                <a:ext uri="{FF2B5EF4-FFF2-40B4-BE49-F238E27FC236}">
                  <a16:creationId xmlns:a16="http://schemas.microsoft.com/office/drawing/2014/main" id="{228FBF78-9E7E-46C0-950D-FC7AEE439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2116C23-5ED0-4F29-84D0-584CD0150F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4" name="Rectangle 23">
            <a:extLst>
              <a:ext uri="{FF2B5EF4-FFF2-40B4-BE49-F238E27FC236}">
                <a16:creationId xmlns:a16="http://schemas.microsoft.com/office/drawing/2014/main" id="{37EE4B41-0C22-468A-BCFF-66786B9C8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7777" y="1269341"/>
            <a:ext cx="5925312" cy="3575304"/>
          </a:xfrm>
          <a:prstGeom prst="rect">
            <a:avLst/>
          </a:prstGeom>
          <a:solidFill>
            <a:schemeClr val="accent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A21568-5157-AC43-B1E3-32884D0121B6}"/>
              </a:ext>
            </a:extLst>
          </p:cNvPr>
          <p:cNvSpPr>
            <a:spLocks noGrp="1"/>
          </p:cNvSpPr>
          <p:nvPr>
            <p:ph type="title"/>
          </p:nvPr>
        </p:nvSpPr>
        <p:spPr>
          <a:xfrm>
            <a:off x="1446756" y="1463015"/>
            <a:ext cx="5492683" cy="3196668"/>
          </a:xfrm>
        </p:spPr>
        <p:txBody>
          <a:bodyPr vert="horz" lIns="91440" tIns="45720" rIns="91440" bIns="0" rtlCol="0" anchor="ctr">
            <a:normAutofit/>
          </a:bodyPr>
          <a:lstStyle/>
          <a:p>
            <a:pPr algn="ctr"/>
            <a:r>
              <a:rPr lang="en-US" sz="4000">
                <a:solidFill>
                  <a:srgbClr val="FFFFFF"/>
                </a:solidFill>
              </a:rPr>
              <a:t>Holidays &amp; </a:t>
            </a:r>
            <a:br>
              <a:rPr lang="en-US" sz="4000">
                <a:solidFill>
                  <a:srgbClr val="FFFFFF"/>
                </a:solidFill>
              </a:rPr>
            </a:br>
            <a:r>
              <a:rPr lang="en-US" sz="4000">
                <a:solidFill>
                  <a:srgbClr val="FFFFFF"/>
                </a:solidFill>
              </a:rPr>
              <a:t>Attendance during one-month rotations</a:t>
            </a:r>
          </a:p>
        </p:txBody>
      </p:sp>
      <p:pic>
        <p:nvPicPr>
          <p:cNvPr id="26" name="Picture 25">
            <a:extLst>
              <a:ext uri="{FF2B5EF4-FFF2-40B4-BE49-F238E27FC236}">
                <a16:creationId xmlns:a16="http://schemas.microsoft.com/office/drawing/2014/main" id="{8B060F31-12EA-4404-8435-DA25F36C896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8" name="Straight Connector 27">
            <a:extLst>
              <a:ext uri="{FF2B5EF4-FFF2-40B4-BE49-F238E27FC236}">
                <a16:creationId xmlns:a16="http://schemas.microsoft.com/office/drawing/2014/main" id="{E4F1CB68-9DEB-4A71-8E7C-DE9278F0359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9779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60268-DEE8-2345-9B16-FF49C41A4F2D}"/>
              </a:ext>
            </a:extLst>
          </p:cNvPr>
          <p:cNvSpPr>
            <a:spLocks noGrp="1"/>
          </p:cNvSpPr>
          <p:nvPr>
            <p:ph type="title"/>
          </p:nvPr>
        </p:nvSpPr>
        <p:spPr>
          <a:xfrm>
            <a:off x="1451579" y="867037"/>
            <a:ext cx="9603275" cy="1049235"/>
          </a:xfrm>
        </p:spPr>
        <p:txBody>
          <a:bodyPr/>
          <a:lstStyle/>
          <a:p>
            <a:r>
              <a:rPr lang="en-US" dirty="0"/>
              <a:t>Pgy-1 Elective Block</a:t>
            </a:r>
          </a:p>
        </p:txBody>
      </p:sp>
      <p:sp>
        <p:nvSpPr>
          <p:cNvPr id="3" name="Content Placeholder 2">
            <a:extLst>
              <a:ext uri="{FF2B5EF4-FFF2-40B4-BE49-F238E27FC236}">
                <a16:creationId xmlns:a16="http://schemas.microsoft.com/office/drawing/2014/main" id="{6D3D21EA-5072-DB4D-8DB3-7CA0E6DEE883}"/>
              </a:ext>
            </a:extLst>
          </p:cNvPr>
          <p:cNvSpPr>
            <a:spLocks noGrp="1"/>
          </p:cNvSpPr>
          <p:nvPr>
            <p:ph idx="1"/>
          </p:nvPr>
        </p:nvSpPr>
        <p:spPr>
          <a:xfrm>
            <a:off x="1451579" y="2015732"/>
            <a:ext cx="10272335" cy="3450613"/>
          </a:xfrm>
        </p:spPr>
        <p:txBody>
          <a:bodyPr>
            <a:normAutofit fontScale="92500" lnSpcReduction="10000"/>
          </a:bodyPr>
          <a:lstStyle/>
          <a:p>
            <a:r>
              <a:rPr lang="en-US" sz="2400" dirty="0"/>
              <a:t>Your design!  (if you need help, let us know)</a:t>
            </a:r>
          </a:p>
          <a:p>
            <a:r>
              <a:rPr lang="en-US" sz="2400" dirty="0"/>
              <a:t>Contact potential supervisors about availability</a:t>
            </a:r>
          </a:p>
          <a:p>
            <a:r>
              <a:rPr lang="en-US" sz="2400" dirty="0"/>
              <a:t>Review with supervisor(s) your personal goals &amp; objectives for the elective</a:t>
            </a:r>
          </a:p>
          <a:p>
            <a:r>
              <a:rPr lang="en-US" sz="2400" dirty="0"/>
              <a:t>At least one month in advance, submit to JoAnn &amp; Shuang your </a:t>
            </a:r>
            <a:r>
              <a:rPr lang="en-US" sz="2400" dirty="0">
                <a:solidFill>
                  <a:schemeClr val="accent1">
                    <a:lumMod val="75000"/>
                  </a:schemeClr>
                </a:solidFill>
              </a:rPr>
              <a:t>Elective Proposal</a:t>
            </a:r>
            <a:r>
              <a:rPr lang="en-US" sz="2400" dirty="0"/>
              <a:t>:</a:t>
            </a:r>
          </a:p>
          <a:p>
            <a:pPr lvl="1"/>
            <a:r>
              <a:rPr lang="en-US" sz="2400" dirty="0"/>
              <a:t>Name of Elective &amp; Dates</a:t>
            </a:r>
          </a:p>
          <a:p>
            <a:pPr lvl="1"/>
            <a:r>
              <a:rPr lang="en-US" sz="2400" dirty="0"/>
              <a:t>Name of Supervisor (&amp; site &amp; contact info if not McMaster Faculty)</a:t>
            </a:r>
          </a:p>
          <a:p>
            <a:pPr lvl="1"/>
            <a:r>
              <a:rPr lang="en-US" sz="2400" dirty="0"/>
              <a:t>Goals of Elective written in CanMEDS roles</a:t>
            </a:r>
          </a:p>
          <a:p>
            <a:pPr marL="457200" lvl="1" indent="0">
              <a:buNone/>
            </a:pPr>
            <a:endParaRPr lang="en-US" sz="2400" dirty="0"/>
          </a:p>
          <a:p>
            <a:pPr lvl="1"/>
            <a:endParaRPr lang="en-US" dirty="0"/>
          </a:p>
        </p:txBody>
      </p:sp>
    </p:spTree>
    <p:extLst>
      <p:ext uri="{BB962C8B-B14F-4D97-AF65-F5344CB8AC3E}">
        <p14:creationId xmlns:p14="http://schemas.microsoft.com/office/powerpoint/2010/main" val="1373242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215</TotalTime>
  <Words>1969</Words>
  <Application>Microsoft Macintosh PowerPoint</Application>
  <PresentationFormat>Widescreen</PresentationFormat>
  <Paragraphs>345</Paragraphs>
  <Slides>46</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Arial</vt:lpstr>
      <vt:lpstr>Calibri</vt:lpstr>
      <vt:lpstr>Gill Sans MT</vt:lpstr>
      <vt:lpstr>Tahoma</vt:lpstr>
      <vt:lpstr>Verdana</vt:lpstr>
      <vt:lpstr>Gallery</vt:lpstr>
      <vt:lpstr>Planning for Pgy-1  </vt:lpstr>
      <vt:lpstr>Congratulations!</vt:lpstr>
      <vt:lpstr>Where are we going from here </vt:lpstr>
      <vt:lpstr>Foundations of Discipline </vt:lpstr>
      <vt:lpstr>Foundations of discipline pgy-1 &amp; pgy-2</vt:lpstr>
      <vt:lpstr>Foundations of discipline pgy-1 Year</vt:lpstr>
      <vt:lpstr> Foundations of Discipline pgy1 clinical rotations</vt:lpstr>
      <vt:lpstr>Holidays &amp;  Attendance during one-month rotations</vt:lpstr>
      <vt:lpstr>Pgy-1 Elective Block</vt:lpstr>
      <vt:lpstr>Pgy-1 Academic Days (Wednesdays)</vt:lpstr>
      <vt:lpstr>Pgy-1 Academic Days (Wednesdays)</vt:lpstr>
      <vt:lpstr>Foundations of Discipline pgy-1 Longitudinal Requirements - Logs</vt:lpstr>
      <vt:lpstr>Questions?</vt:lpstr>
      <vt:lpstr>Potential Impacts of CoVID</vt:lpstr>
      <vt:lpstr>Potential Impacts of CoVID</vt:lpstr>
      <vt:lpstr>Entrustable Professional Activities (EPAs)</vt:lpstr>
      <vt:lpstr>”Observation of Achievement” = 4 or 5</vt:lpstr>
      <vt:lpstr>EPA Benchmarks:</vt:lpstr>
      <vt:lpstr>PowerPoint Presentation</vt:lpstr>
      <vt:lpstr>EPA F-1 Assessing, diagnosing &amp; participating in the management of medical presentations relevant to Psychiatry.  </vt:lpstr>
      <vt:lpstr>EPA F-2 Performing psychiatric assessments referencing a biopsychosocial approach, &amp; developing basic DDx for patients with mental disorders.      (Low to Medium Complexity)  </vt:lpstr>
      <vt:lpstr>EPA F-3 DEVELOPING &amp; IMPLEMENTING MANAGEMENT PLANS FOR PATIENTS WITH PSYCHIATRIC Presentations OF LOW TO MEDIUM COMPLEXITY.  </vt:lpstr>
      <vt:lpstr>EPA F-4 performing risk assessments that inform the development of an acute safety plan for patients posing risk for harm to self or others.  </vt:lpstr>
      <vt:lpstr>EPA F-5 performing critical appraisal and presenting     psychiatric literature  </vt:lpstr>
      <vt:lpstr>PowerPoint Presentation</vt:lpstr>
      <vt:lpstr>PowerPoint Presentation</vt:lpstr>
      <vt:lpstr>Suggested Foundations EPA Goals for pgy-1</vt:lpstr>
      <vt:lpstr>Tracking Your EPAs</vt:lpstr>
      <vt:lpstr>PowerPoint Presentation</vt:lpstr>
      <vt:lpstr>Tracking Your EPAs</vt:lpstr>
      <vt:lpstr>Ensuring epa assessments completed</vt:lpstr>
      <vt:lpstr>Competence Committee Reviews</vt:lpstr>
      <vt:lpstr>Questions?</vt:lpstr>
      <vt:lpstr>Keys to Success in Pgy-1</vt:lpstr>
      <vt:lpstr>PowerPoint Presentation</vt:lpstr>
      <vt:lpstr>Excellence  as a  Resident</vt:lpstr>
      <vt:lpstr>Friendly Reminder:</vt:lpstr>
      <vt:lpstr>PowerPoint Presentation</vt:lpstr>
      <vt:lpstr>Growth Mindset</vt:lpstr>
      <vt:lpstr> Paradigm Shift for  Learning</vt:lpstr>
      <vt:lpstr>Allow yourself to recover from mistakes</vt:lpstr>
      <vt:lpstr>What Makes a great resident?</vt:lpstr>
      <vt:lpstr>Be Mindful of….</vt:lpstr>
      <vt:lpstr>We are here to support you</vt:lpstr>
      <vt:lpstr>Supports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Planning for Pgy-1  </dc:title>
  <dc:creator>JoAnn Corey</dc:creator>
  <cp:lastModifiedBy>JoAnn Corey</cp:lastModifiedBy>
  <cp:revision>33</cp:revision>
  <dcterms:created xsi:type="dcterms:W3CDTF">2020-08-03T23:38:15Z</dcterms:created>
  <dcterms:modified xsi:type="dcterms:W3CDTF">2021-02-06T12:28:35Z</dcterms:modified>
</cp:coreProperties>
</file>