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2" r:id="rId4"/>
  </p:sldMasterIdLst>
  <p:notesMasterIdLst>
    <p:notesMasterId r:id="rId34"/>
  </p:notesMasterIdLst>
  <p:handoutMasterIdLst>
    <p:handoutMasterId r:id="rId35"/>
  </p:handoutMasterIdLst>
  <p:sldIdLst>
    <p:sldId id="1331" r:id="rId5"/>
    <p:sldId id="611" r:id="rId6"/>
    <p:sldId id="620" r:id="rId7"/>
    <p:sldId id="557" r:id="rId8"/>
    <p:sldId id="1333" r:id="rId9"/>
    <p:sldId id="1330" r:id="rId10"/>
    <p:sldId id="622" r:id="rId11"/>
    <p:sldId id="1345" r:id="rId12"/>
    <p:sldId id="1321" r:id="rId13"/>
    <p:sldId id="1317" r:id="rId14"/>
    <p:sldId id="1334" r:id="rId15"/>
    <p:sldId id="1343" r:id="rId16"/>
    <p:sldId id="1338" r:id="rId17"/>
    <p:sldId id="1277" r:id="rId18"/>
    <p:sldId id="644" r:id="rId19"/>
    <p:sldId id="1351" r:id="rId20"/>
    <p:sldId id="1339" r:id="rId21"/>
    <p:sldId id="1347" r:id="rId22"/>
    <p:sldId id="1340" r:id="rId23"/>
    <p:sldId id="1348" r:id="rId24"/>
    <p:sldId id="1342" r:id="rId25"/>
    <p:sldId id="1350" r:id="rId26"/>
    <p:sldId id="1341" r:id="rId27"/>
    <p:sldId id="1344" r:id="rId28"/>
    <p:sldId id="1311" r:id="rId29"/>
    <p:sldId id="1352" r:id="rId30"/>
    <p:sldId id="1353" r:id="rId31"/>
    <p:sldId id="1354" r:id="rId32"/>
    <p:sldId id="1355" r:id="rId33"/>
  </p:sldIdLst>
  <p:sldSz cx="9144000" cy="6858000" type="screen4x3"/>
  <p:notesSz cx="6858000" cy="9144000"/>
  <p:defaultTextStyle>
    <a:defPPr>
      <a:defRPr lang="en-US"/>
    </a:defPPr>
    <a:lvl1pPr algn="l" rtl="0" eaLnBrk="0" fontAlgn="base" hangingPunct="0">
      <a:spcBef>
        <a:spcPct val="0"/>
      </a:spcBef>
      <a:spcAft>
        <a:spcPct val="0"/>
      </a:spcAft>
      <a:defRPr sz="3000" kern="1200">
        <a:solidFill>
          <a:srgbClr val="000000"/>
        </a:solidFill>
        <a:latin typeface="Lucida Grande" charset="0"/>
        <a:ea typeface="ヒラギノ角ゴ ProN W3" charset="-128"/>
        <a:cs typeface="+mn-cs"/>
        <a:sym typeface="Lucida Grande" charset="0"/>
      </a:defRPr>
    </a:lvl1pPr>
    <a:lvl2pPr marL="320675" indent="136525" algn="l" rtl="0" eaLnBrk="0" fontAlgn="base" hangingPunct="0">
      <a:spcBef>
        <a:spcPct val="0"/>
      </a:spcBef>
      <a:spcAft>
        <a:spcPct val="0"/>
      </a:spcAft>
      <a:defRPr sz="3000" kern="1200">
        <a:solidFill>
          <a:srgbClr val="000000"/>
        </a:solidFill>
        <a:latin typeface="Lucida Grande" charset="0"/>
        <a:ea typeface="ヒラギノ角ゴ ProN W3" charset="-128"/>
        <a:cs typeface="+mn-cs"/>
        <a:sym typeface="Lucida Grande" charset="0"/>
      </a:defRPr>
    </a:lvl2pPr>
    <a:lvl3pPr marL="641350" indent="273050" algn="l" rtl="0" eaLnBrk="0" fontAlgn="base" hangingPunct="0">
      <a:spcBef>
        <a:spcPct val="0"/>
      </a:spcBef>
      <a:spcAft>
        <a:spcPct val="0"/>
      </a:spcAft>
      <a:defRPr sz="3000" kern="1200">
        <a:solidFill>
          <a:srgbClr val="000000"/>
        </a:solidFill>
        <a:latin typeface="Lucida Grande" charset="0"/>
        <a:ea typeface="ヒラギノ角ゴ ProN W3" charset="-128"/>
        <a:cs typeface="+mn-cs"/>
        <a:sym typeface="Lucida Grande" charset="0"/>
      </a:defRPr>
    </a:lvl3pPr>
    <a:lvl4pPr marL="963613" indent="407988" algn="l" rtl="0" eaLnBrk="0" fontAlgn="base" hangingPunct="0">
      <a:spcBef>
        <a:spcPct val="0"/>
      </a:spcBef>
      <a:spcAft>
        <a:spcPct val="0"/>
      </a:spcAft>
      <a:defRPr sz="3000" kern="1200">
        <a:solidFill>
          <a:srgbClr val="000000"/>
        </a:solidFill>
        <a:latin typeface="Lucida Grande" charset="0"/>
        <a:ea typeface="ヒラギノ角ゴ ProN W3" charset="-128"/>
        <a:cs typeface="+mn-cs"/>
        <a:sym typeface="Lucida Grande" charset="0"/>
      </a:defRPr>
    </a:lvl4pPr>
    <a:lvl5pPr marL="1284288" indent="544513" algn="l" rtl="0" eaLnBrk="0" fontAlgn="base" hangingPunct="0">
      <a:spcBef>
        <a:spcPct val="0"/>
      </a:spcBef>
      <a:spcAft>
        <a:spcPct val="0"/>
      </a:spcAft>
      <a:defRPr sz="3000" kern="1200">
        <a:solidFill>
          <a:srgbClr val="000000"/>
        </a:solidFill>
        <a:latin typeface="Lucida Grande" charset="0"/>
        <a:ea typeface="ヒラギノ角ゴ ProN W3" charset="-128"/>
        <a:cs typeface="+mn-cs"/>
        <a:sym typeface="Lucida Grande" charset="0"/>
      </a:defRPr>
    </a:lvl5pPr>
    <a:lvl6pPr marL="2286000" algn="l" defTabSz="914400" rtl="0" eaLnBrk="1" latinLnBrk="0" hangingPunct="1">
      <a:defRPr sz="3000" kern="1200">
        <a:solidFill>
          <a:srgbClr val="000000"/>
        </a:solidFill>
        <a:latin typeface="Lucida Grande" charset="0"/>
        <a:ea typeface="ヒラギノ角ゴ ProN W3" charset="-128"/>
        <a:cs typeface="+mn-cs"/>
        <a:sym typeface="Lucida Grande" charset="0"/>
      </a:defRPr>
    </a:lvl6pPr>
    <a:lvl7pPr marL="2743200" algn="l" defTabSz="914400" rtl="0" eaLnBrk="1" latinLnBrk="0" hangingPunct="1">
      <a:defRPr sz="3000" kern="1200">
        <a:solidFill>
          <a:srgbClr val="000000"/>
        </a:solidFill>
        <a:latin typeface="Lucida Grande" charset="0"/>
        <a:ea typeface="ヒラギノ角ゴ ProN W3" charset="-128"/>
        <a:cs typeface="+mn-cs"/>
        <a:sym typeface="Lucida Grande" charset="0"/>
      </a:defRPr>
    </a:lvl7pPr>
    <a:lvl8pPr marL="3200400" algn="l" defTabSz="914400" rtl="0" eaLnBrk="1" latinLnBrk="0" hangingPunct="1">
      <a:defRPr sz="3000" kern="1200">
        <a:solidFill>
          <a:srgbClr val="000000"/>
        </a:solidFill>
        <a:latin typeface="Lucida Grande" charset="0"/>
        <a:ea typeface="ヒラギノ角ゴ ProN W3" charset="-128"/>
        <a:cs typeface="+mn-cs"/>
        <a:sym typeface="Lucida Grande" charset="0"/>
      </a:defRPr>
    </a:lvl8pPr>
    <a:lvl9pPr marL="3657600" algn="l" defTabSz="914400" rtl="0" eaLnBrk="1" latinLnBrk="0" hangingPunct="1">
      <a:defRPr sz="3000" kern="1200">
        <a:solidFill>
          <a:srgbClr val="000000"/>
        </a:solidFill>
        <a:latin typeface="Lucida Grande" charset="0"/>
        <a:ea typeface="ヒラギノ角ゴ ProN W3" charset="-128"/>
        <a:cs typeface="+mn-cs"/>
        <a:sym typeface="Lucida Grande"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87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DC0AC4-8F39-4E76-AD15-36063DAA4E7F}" v="39" dt="2024-09-24T18:09:45.258"/>
    <p1510:client id="{B7327239-C7E9-447D-9C94-8330494CE937}" v="127" dt="2024-09-09T16:05:54.2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356" autoAdjust="0"/>
    <p:restoredTop sz="82254" autoAdjust="0"/>
  </p:normalViewPr>
  <p:slideViewPr>
    <p:cSldViewPr>
      <p:cViewPr varScale="1">
        <p:scale>
          <a:sx n="88" d="100"/>
          <a:sy n="88" d="100"/>
        </p:scale>
        <p:origin x="179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eley, Karen" userId="8373935e-3507-49df-a474-044d101e1a11" providerId="ADAL" clId="{48DC0AC4-8F39-4E76-AD15-36063DAA4E7F}"/>
    <pc:docChg chg="modSld">
      <pc:chgData name="Kieley, Karen" userId="8373935e-3507-49df-a474-044d101e1a11" providerId="ADAL" clId="{48DC0AC4-8F39-4E76-AD15-36063DAA4E7F}" dt="2024-09-24T18:09:45.258" v="38" actId="20577"/>
      <pc:docMkLst>
        <pc:docMk/>
      </pc:docMkLst>
      <pc:sldChg chg="modNotesTx">
        <pc:chgData name="Kieley, Karen" userId="8373935e-3507-49df-a474-044d101e1a11" providerId="ADAL" clId="{48DC0AC4-8F39-4E76-AD15-36063DAA4E7F}" dt="2024-09-24T18:09:45.258" v="38" actId="20577"/>
        <pc:sldMkLst>
          <pc:docMk/>
          <pc:sldMk cId="546857919" sldId="622"/>
        </pc:sldMkLst>
      </pc:sldChg>
    </pc:docChg>
  </pc:docChgLst>
  <pc:docChgLst>
    <pc:chgData name="Kieley, Karen" userId="8373935e-3507-49df-a474-044d101e1a11" providerId="ADAL" clId="{7F04AAEB-A7DC-4037-BEC9-667BA9C3A0F9}"/>
    <pc:docChg chg="undo redo custSel addSld delSld modSld sldOrd delMainMaster modMainMaster">
      <pc:chgData name="Kieley, Karen" userId="8373935e-3507-49df-a474-044d101e1a11" providerId="ADAL" clId="{7F04AAEB-A7DC-4037-BEC9-667BA9C3A0F9}" dt="2024-08-09T17:34:58.651" v="18117" actId="47"/>
      <pc:docMkLst>
        <pc:docMk/>
      </pc:docMkLst>
      <pc:sldChg chg="add del">
        <pc:chgData name="Kieley, Karen" userId="8373935e-3507-49df-a474-044d101e1a11" providerId="ADAL" clId="{7F04AAEB-A7DC-4037-BEC9-667BA9C3A0F9}" dt="2024-08-09T14:03:00.956" v="12688" actId="47"/>
        <pc:sldMkLst>
          <pc:docMk/>
          <pc:sldMk cId="1725305051" sldId="265"/>
        </pc:sldMkLst>
      </pc:sldChg>
      <pc:sldChg chg="del">
        <pc:chgData name="Kieley, Karen" userId="8373935e-3507-49df-a474-044d101e1a11" providerId="ADAL" clId="{7F04AAEB-A7DC-4037-BEC9-667BA9C3A0F9}" dt="2024-08-07T19:36:48.635" v="2094" actId="47"/>
        <pc:sldMkLst>
          <pc:docMk/>
          <pc:sldMk cId="0" sldId="555"/>
        </pc:sldMkLst>
      </pc:sldChg>
      <pc:sldChg chg="modSp mod ord modNotesTx">
        <pc:chgData name="Kieley, Karen" userId="8373935e-3507-49df-a474-044d101e1a11" providerId="ADAL" clId="{7F04AAEB-A7DC-4037-BEC9-667BA9C3A0F9}" dt="2024-08-07T19:18:57.923" v="1188" actId="207"/>
        <pc:sldMkLst>
          <pc:docMk/>
          <pc:sldMk cId="0" sldId="557"/>
        </pc:sldMkLst>
        <pc:spChg chg="mod">
          <ac:chgData name="Kieley, Karen" userId="8373935e-3507-49df-a474-044d101e1a11" providerId="ADAL" clId="{7F04AAEB-A7DC-4037-BEC9-667BA9C3A0F9}" dt="2024-08-07T19:18:57.923" v="1188" actId="207"/>
          <ac:spMkLst>
            <pc:docMk/>
            <pc:sldMk cId="0" sldId="557"/>
            <ac:spMk id="51202" creationId="{C95DD38A-BA6A-873B-DF98-467E64E03F48}"/>
          </ac:spMkLst>
        </pc:spChg>
      </pc:sldChg>
      <pc:sldChg chg="del">
        <pc:chgData name="Kieley, Karen" userId="8373935e-3507-49df-a474-044d101e1a11" providerId="ADAL" clId="{7F04AAEB-A7DC-4037-BEC9-667BA9C3A0F9}" dt="2024-08-07T19:02:01.585" v="167" actId="47"/>
        <pc:sldMkLst>
          <pc:docMk/>
          <pc:sldMk cId="0" sldId="563"/>
        </pc:sldMkLst>
      </pc:sldChg>
      <pc:sldChg chg="modSp del mod">
        <pc:chgData name="Kieley, Karen" userId="8373935e-3507-49df-a474-044d101e1a11" providerId="ADAL" clId="{7F04AAEB-A7DC-4037-BEC9-667BA9C3A0F9}" dt="2024-08-07T19:35:45.936" v="2089" actId="47"/>
        <pc:sldMkLst>
          <pc:docMk/>
          <pc:sldMk cId="0" sldId="575"/>
        </pc:sldMkLst>
        <pc:spChg chg="mod">
          <ac:chgData name="Kieley, Karen" userId="8373935e-3507-49df-a474-044d101e1a11" providerId="ADAL" clId="{7F04AAEB-A7DC-4037-BEC9-667BA9C3A0F9}" dt="2024-08-07T19:02:09.549" v="181" actId="20577"/>
          <ac:spMkLst>
            <pc:docMk/>
            <pc:sldMk cId="0" sldId="575"/>
            <ac:spMk id="8" creationId="{640B20E2-B432-AA6F-F9F9-27230378DD6C}"/>
          </ac:spMkLst>
        </pc:spChg>
      </pc:sldChg>
      <pc:sldChg chg="del">
        <pc:chgData name="Kieley, Karen" userId="8373935e-3507-49df-a474-044d101e1a11" providerId="ADAL" clId="{7F04AAEB-A7DC-4037-BEC9-667BA9C3A0F9}" dt="2024-08-07T18:57:02.005" v="3" actId="47"/>
        <pc:sldMkLst>
          <pc:docMk/>
          <pc:sldMk cId="0" sldId="585"/>
        </pc:sldMkLst>
      </pc:sldChg>
      <pc:sldChg chg="addSp delSp modSp del mod">
        <pc:chgData name="Kieley, Karen" userId="8373935e-3507-49df-a474-044d101e1a11" providerId="ADAL" clId="{7F04AAEB-A7DC-4037-BEC9-667BA9C3A0F9}" dt="2024-08-07T19:01:17.505" v="164" actId="47"/>
        <pc:sldMkLst>
          <pc:docMk/>
          <pc:sldMk cId="0" sldId="587"/>
        </pc:sldMkLst>
        <pc:spChg chg="add mod">
          <ac:chgData name="Kieley, Karen" userId="8373935e-3507-49df-a474-044d101e1a11" providerId="ADAL" clId="{7F04AAEB-A7DC-4037-BEC9-667BA9C3A0F9}" dt="2024-08-07T19:00:05.714" v="140" actId="1076"/>
          <ac:spMkLst>
            <pc:docMk/>
            <pc:sldMk cId="0" sldId="587"/>
            <ac:spMk id="2" creationId="{8BDCFA1A-8DE7-8610-72E1-453AF3BBDA35}"/>
          </ac:spMkLst>
        </pc:spChg>
        <pc:spChg chg="add mod">
          <ac:chgData name="Kieley, Karen" userId="8373935e-3507-49df-a474-044d101e1a11" providerId="ADAL" clId="{7F04AAEB-A7DC-4037-BEC9-667BA9C3A0F9}" dt="2024-08-07T19:00:42.773" v="163" actId="20577"/>
          <ac:spMkLst>
            <pc:docMk/>
            <pc:sldMk cId="0" sldId="587"/>
            <ac:spMk id="3" creationId="{9835971A-BAD2-A3F9-ABFC-439E53E3B8EB}"/>
          </ac:spMkLst>
        </pc:spChg>
        <pc:spChg chg="del">
          <ac:chgData name="Kieley, Karen" userId="8373935e-3507-49df-a474-044d101e1a11" providerId="ADAL" clId="{7F04AAEB-A7DC-4037-BEC9-667BA9C3A0F9}" dt="2024-08-07T18:59:58.098" v="137" actId="478"/>
          <ac:spMkLst>
            <pc:docMk/>
            <pc:sldMk cId="0" sldId="587"/>
            <ac:spMk id="12" creationId="{31E21979-08E5-DEE7-9C5B-97EE207AC5D8}"/>
          </ac:spMkLst>
        </pc:spChg>
        <pc:picChg chg="mod">
          <ac:chgData name="Kieley, Karen" userId="8373935e-3507-49df-a474-044d101e1a11" providerId="ADAL" clId="{7F04AAEB-A7DC-4037-BEC9-667BA9C3A0F9}" dt="2024-08-07T19:00:02.240" v="139" actId="1076"/>
          <ac:picMkLst>
            <pc:docMk/>
            <pc:sldMk cId="0" sldId="587"/>
            <ac:picMk id="48129" creationId="{03DCFFB8-06D4-F654-2356-3E676BC13C81}"/>
          </ac:picMkLst>
        </pc:picChg>
      </pc:sldChg>
      <pc:sldChg chg="del">
        <pc:chgData name="Kieley, Karen" userId="8373935e-3507-49df-a474-044d101e1a11" providerId="ADAL" clId="{7F04AAEB-A7DC-4037-BEC9-667BA9C3A0F9}" dt="2024-08-07T19:36:51.959" v="2099" actId="47"/>
        <pc:sldMkLst>
          <pc:docMk/>
          <pc:sldMk cId="0" sldId="597"/>
        </pc:sldMkLst>
      </pc:sldChg>
      <pc:sldChg chg="modSp del">
        <pc:chgData name="Kieley, Karen" userId="8373935e-3507-49df-a474-044d101e1a11" providerId="ADAL" clId="{7F04AAEB-A7DC-4037-BEC9-667BA9C3A0F9}" dt="2024-08-07T19:36:47.749" v="2093" actId="47"/>
        <pc:sldMkLst>
          <pc:docMk/>
          <pc:sldMk cId="0" sldId="600"/>
        </pc:sldMkLst>
        <pc:spChg chg="mod">
          <ac:chgData name="Kieley, Karen" userId="8373935e-3507-49df-a474-044d101e1a11" providerId="ADAL" clId="{7F04AAEB-A7DC-4037-BEC9-667BA9C3A0F9}" dt="2024-08-07T19:19:22.503" v="1190"/>
          <ac:spMkLst>
            <pc:docMk/>
            <pc:sldMk cId="0" sldId="600"/>
            <ac:spMk id="87046" creationId="{698075A7-D6CF-A0D3-4FE4-EF83DEA7167E}"/>
          </ac:spMkLst>
        </pc:spChg>
      </pc:sldChg>
      <pc:sldChg chg="addSp delSp modSp mod modNotesTx">
        <pc:chgData name="Kieley, Karen" userId="8373935e-3507-49df-a474-044d101e1a11" providerId="ADAL" clId="{7F04AAEB-A7DC-4037-BEC9-667BA9C3A0F9}" dt="2024-08-09T15:27:29.003" v="16907" actId="20577"/>
        <pc:sldMkLst>
          <pc:docMk/>
          <pc:sldMk cId="0" sldId="611"/>
        </pc:sldMkLst>
        <pc:spChg chg="add del mod">
          <ac:chgData name="Kieley, Karen" userId="8373935e-3507-49df-a474-044d101e1a11" providerId="ADAL" clId="{7F04AAEB-A7DC-4037-BEC9-667BA9C3A0F9}" dt="2024-08-09T13:59:44.974" v="12680" actId="478"/>
          <ac:spMkLst>
            <pc:docMk/>
            <pc:sldMk cId="0" sldId="611"/>
            <ac:spMk id="4" creationId="{53A57719-E005-B4E5-BA9E-91D6FEDD1AD0}"/>
          </ac:spMkLst>
        </pc:spChg>
        <pc:spChg chg="del">
          <ac:chgData name="Kieley, Karen" userId="8373935e-3507-49df-a474-044d101e1a11" providerId="ADAL" clId="{7F04AAEB-A7DC-4037-BEC9-667BA9C3A0F9}" dt="2024-08-07T18:55:43.228" v="0" actId="478"/>
          <ac:spMkLst>
            <pc:docMk/>
            <pc:sldMk cId="0" sldId="611"/>
            <ac:spMk id="12289" creationId="{34B4491C-DE2B-1AED-A721-6BF94A8A57C4}"/>
          </ac:spMkLst>
        </pc:spChg>
        <pc:spChg chg="mod">
          <ac:chgData name="Kieley, Karen" userId="8373935e-3507-49df-a474-044d101e1a11" providerId="ADAL" clId="{7F04AAEB-A7DC-4037-BEC9-667BA9C3A0F9}" dt="2024-08-09T15:27:29.003" v="16907" actId="20577"/>
          <ac:spMkLst>
            <pc:docMk/>
            <pc:sldMk cId="0" sldId="611"/>
            <ac:spMk id="12292" creationId="{420B2996-1F64-4D4C-819D-C697A6DC6B1C}"/>
          </ac:spMkLst>
        </pc:spChg>
        <pc:grpChg chg="del mod">
          <ac:chgData name="Kieley, Karen" userId="8373935e-3507-49df-a474-044d101e1a11" providerId="ADAL" clId="{7F04AAEB-A7DC-4037-BEC9-667BA9C3A0F9}" dt="2024-08-07T18:56:51.813" v="1" actId="478"/>
          <ac:grpSpMkLst>
            <pc:docMk/>
            <pc:sldMk cId="0" sldId="611"/>
            <ac:grpSpMk id="2" creationId="{24FD7FFB-2E59-2690-103F-13DE42F8C82F}"/>
          </ac:grpSpMkLst>
        </pc:grpChg>
        <pc:picChg chg="mod">
          <ac:chgData name="Kieley, Karen" userId="8373935e-3507-49df-a474-044d101e1a11" providerId="ADAL" clId="{7F04AAEB-A7DC-4037-BEC9-667BA9C3A0F9}" dt="2024-08-07T19:10:36.632" v="1078" actId="1076"/>
          <ac:picMkLst>
            <pc:docMk/>
            <pc:sldMk cId="0" sldId="611"/>
            <ac:picMk id="3" creationId="{BA716C5B-6456-00B1-28DE-E666F815A435}"/>
          </ac:picMkLst>
        </pc:picChg>
        <pc:picChg chg="del mod">
          <ac:chgData name="Kieley, Karen" userId="8373935e-3507-49df-a474-044d101e1a11" providerId="ADAL" clId="{7F04AAEB-A7DC-4037-BEC9-667BA9C3A0F9}" dt="2024-08-07T18:56:51.813" v="1" actId="478"/>
          <ac:picMkLst>
            <pc:docMk/>
            <pc:sldMk cId="0" sldId="611"/>
            <ac:picMk id="12293" creationId="{C73A1B18-C10E-881F-E318-B7861C34B8C8}"/>
          </ac:picMkLst>
        </pc:picChg>
      </pc:sldChg>
      <pc:sldChg chg="addSp delSp modSp mod ord modClrScheme chgLayout">
        <pc:chgData name="Kieley, Karen" userId="8373935e-3507-49df-a474-044d101e1a11" providerId="ADAL" clId="{7F04AAEB-A7DC-4037-BEC9-667BA9C3A0F9}" dt="2024-08-09T14:24:43.307" v="14548" actId="478"/>
        <pc:sldMkLst>
          <pc:docMk/>
          <pc:sldMk cId="2943107599" sldId="620"/>
        </pc:sldMkLst>
        <pc:spChg chg="mod ord">
          <ac:chgData name="Kieley, Karen" userId="8373935e-3507-49df-a474-044d101e1a11" providerId="ADAL" clId="{7F04AAEB-A7DC-4037-BEC9-667BA9C3A0F9}" dt="2024-08-09T14:24:37.372" v="14547" actId="20577"/>
          <ac:spMkLst>
            <pc:docMk/>
            <pc:sldMk cId="2943107599" sldId="620"/>
            <ac:spMk id="2" creationId="{1E6218E3-972D-8E0C-4E9F-D31CB20EC9A0}"/>
          </ac:spMkLst>
        </pc:spChg>
        <pc:spChg chg="add del mod ord">
          <ac:chgData name="Kieley, Karen" userId="8373935e-3507-49df-a474-044d101e1a11" providerId="ADAL" clId="{7F04AAEB-A7DC-4037-BEC9-667BA9C3A0F9}" dt="2024-08-09T14:02:18.852" v="12686" actId="26606"/>
          <ac:spMkLst>
            <pc:docMk/>
            <pc:sldMk cId="2943107599" sldId="620"/>
            <ac:spMk id="3" creationId="{3D1764C1-B1D6-200D-BD1C-1A99AF842532}"/>
          </ac:spMkLst>
        </pc:spChg>
        <pc:spChg chg="del mod">
          <ac:chgData name="Kieley, Karen" userId="8373935e-3507-49df-a474-044d101e1a11" providerId="ADAL" clId="{7F04AAEB-A7DC-4037-BEC9-667BA9C3A0F9}" dt="2024-08-07T18:58:24.746" v="52" actId="478"/>
          <ac:spMkLst>
            <pc:docMk/>
            <pc:sldMk cId="2943107599" sldId="620"/>
            <ac:spMk id="5" creationId="{46C350B5-0861-7648-FBC4-1A2167FF196C}"/>
          </ac:spMkLst>
        </pc:spChg>
        <pc:spChg chg="add del">
          <ac:chgData name="Kieley, Karen" userId="8373935e-3507-49df-a474-044d101e1a11" providerId="ADAL" clId="{7F04AAEB-A7DC-4037-BEC9-667BA9C3A0F9}" dt="2024-08-09T14:03:05.922" v="12689" actId="478"/>
          <ac:spMkLst>
            <pc:docMk/>
            <pc:sldMk cId="2943107599" sldId="620"/>
            <ac:spMk id="9" creationId="{6D41BEF0-4C93-C3F6-D78B-6670888DB3E9}"/>
          </ac:spMkLst>
        </pc:spChg>
        <pc:spChg chg="add del mod">
          <ac:chgData name="Kieley, Karen" userId="8373935e-3507-49df-a474-044d101e1a11" providerId="ADAL" clId="{7F04AAEB-A7DC-4037-BEC9-667BA9C3A0F9}" dt="2024-08-09T14:24:43.307" v="14548" actId="478"/>
          <ac:spMkLst>
            <pc:docMk/>
            <pc:sldMk cId="2943107599" sldId="620"/>
            <ac:spMk id="11" creationId="{411D5D33-06D4-95F9-AE4F-5D7D74FC05EF}"/>
          </ac:spMkLst>
        </pc:spChg>
        <pc:graphicFrameChg chg="add del">
          <ac:chgData name="Kieley, Karen" userId="8373935e-3507-49df-a474-044d101e1a11" providerId="ADAL" clId="{7F04AAEB-A7DC-4037-BEC9-667BA9C3A0F9}" dt="2024-08-07T19:12:42.640" v="1160" actId="26606"/>
          <ac:graphicFrameMkLst>
            <pc:docMk/>
            <pc:sldMk cId="2943107599" sldId="620"/>
            <ac:graphicFrameMk id="7" creationId="{C1424E8A-ED62-53CE-0250-18E2E73D5110}"/>
          </ac:graphicFrameMkLst>
        </pc:graphicFrameChg>
        <pc:graphicFrameChg chg="add mod">
          <ac:chgData name="Kieley, Karen" userId="8373935e-3507-49df-a474-044d101e1a11" providerId="ADAL" clId="{7F04AAEB-A7DC-4037-BEC9-667BA9C3A0F9}" dt="2024-08-09T14:24:14.199" v="14503" actId="14100"/>
          <ac:graphicFrameMkLst>
            <pc:docMk/>
            <pc:sldMk cId="2943107599" sldId="620"/>
            <ac:graphicFrameMk id="8" creationId="{32398F14-CF46-EE95-60C2-1C6CB8195790}"/>
          </ac:graphicFrameMkLst>
        </pc:graphicFrameChg>
        <pc:picChg chg="del">
          <ac:chgData name="Kieley, Karen" userId="8373935e-3507-49df-a474-044d101e1a11" providerId="ADAL" clId="{7F04AAEB-A7DC-4037-BEC9-667BA9C3A0F9}" dt="2024-08-07T18:58:39.137" v="67" actId="478"/>
          <ac:picMkLst>
            <pc:docMk/>
            <pc:sldMk cId="2943107599" sldId="620"/>
            <ac:picMk id="4" creationId="{C0343055-FB20-E641-239C-F6158EA081D5}"/>
          </ac:picMkLst>
        </pc:picChg>
        <pc:picChg chg="del">
          <ac:chgData name="Kieley, Karen" userId="8373935e-3507-49df-a474-044d101e1a11" providerId="ADAL" clId="{7F04AAEB-A7DC-4037-BEC9-667BA9C3A0F9}" dt="2024-08-07T18:58:44.354" v="69" actId="478"/>
          <ac:picMkLst>
            <pc:docMk/>
            <pc:sldMk cId="2943107599" sldId="620"/>
            <ac:picMk id="6" creationId="{4C089865-60B2-4101-0F40-59E3370A46B4}"/>
          </ac:picMkLst>
        </pc:picChg>
      </pc:sldChg>
      <pc:sldChg chg="addSp delSp modSp mod">
        <pc:chgData name="Kieley, Karen" userId="8373935e-3507-49df-a474-044d101e1a11" providerId="ADAL" clId="{7F04AAEB-A7DC-4037-BEC9-667BA9C3A0F9}" dt="2024-08-07T19:33:25.387" v="1975" actId="1076"/>
        <pc:sldMkLst>
          <pc:docMk/>
          <pc:sldMk cId="546857919" sldId="622"/>
        </pc:sldMkLst>
        <pc:spChg chg="mod">
          <ac:chgData name="Kieley, Karen" userId="8373935e-3507-49df-a474-044d101e1a11" providerId="ADAL" clId="{7F04AAEB-A7DC-4037-BEC9-667BA9C3A0F9}" dt="2024-08-07T19:32:50.220" v="1970" actId="207"/>
          <ac:spMkLst>
            <pc:docMk/>
            <pc:sldMk cId="546857919" sldId="622"/>
            <ac:spMk id="2" creationId="{0A1A61A9-1AA5-8ACE-DB52-42BDE75FC547}"/>
          </ac:spMkLst>
        </pc:spChg>
        <pc:spChg chg="add del mod">
          <ac:chgData name="Kieley, Karen" userId="8373935e-3507-49df-a474-044d101e1a11" providerId="ADAL" clId="{7F04AAEB-A7DC-4037-BEC9-667BA9C3A0F9}" dt="2024-08-07T19:33:04.419" v="1972" actId="478"/>
          <ac:spMkLst>
            <pc:docMk/>
            <pc:sldMk cId="546857919" sldId="622"/>
            <ac:spMk id="3" creationId="{B1A22024-8450-9784-0B7D-E9A7BDA3EFC8}"/>
          </ac:spMkLst>
        </pc:spChg>
        <pc:picChg chg="del">
          <ac:chgData name="Kieley, Karen" userId="8373935e-3507-49df-a474-044d101e1a11" providerId="ADAL" clId="{7F04AAEB-A7DC-4037-BEC9-667BA9C3A0F9}" dt="2024-08-07T19:32:41.245" v="1968" actId="478"/>
          <ac:picMkLst>
            <pc:docMk/>
            <pc:sldMk cId="546857919" sldId="622"/>
            <ac:picMk id="4" creationId="{D0066593-F79A-9C1F-3407-B8D1F0458E7C}"/>
          </ac:picMkLst>
        </pc:picChg>
        <pc:picChg chg="add mod">
          <ac:chgData name="Kieley, Karen" userId="8373935e-3507-49df-a474-044d101e1a11" providerId="ADAL" clId="{7F04AAEB-A7DC-4037-BEC9-667BA9C3A0F9}" dt="2024-08-07T19:33:25.387" v="1975" actId="1076"/>
          <ac:picMkLst>
            <pc:docMk/>
            <pc:sldMk cId="546857919" sldId="622"/>
            <ac:picMk id="7" creationId="{2BBEA256-8E18-16AE-9246-508A42DCD3D3}"/>
          </ac:picMkLst>
        </pc:picChg>
      </pc:sldChg>
      <pc:sldChg chg="modSp del">
        <pc:chgData name="Kieley, Karen" userId="8373935e-3507-49df-a474-044d101e1a11" providerId="ADAL" clId="{7F04AAEB-A7DC-4037-BEC9-667BA9C3A0F9}" dt="2024-08-07T19:36:50.255" v="2097" actId="47"/>
        <pc:sldMkLst>
          <pc:docMk/>
          <pc:sldMk cId="3614243154" sldId="623"/>
        </pc:sldMkLst>
        <pc:spChg chg="mod">
          <ac:chgData name="Kieley, Karen" userId="8373935e-3507-49df-a474-044d101e1a11" providerId="ADAL" clId="{7F04AAEB-A7DC-4037-BEC9-667BA9C3A0F9}" dt="2024-08-07T19:19:22.503" v="1190"/>
          <ac:spMkLst>
            <pc:docMk/>
            <pc:sldMk cId="3614243154" sldId="623"/>
            <ac:spMk id="2" creationId="{1485701C-59DA-3922-B912-119CDBACB580}"/>
          </ac:spMkLst>
        </pc:spChg>
      </pc:sldChg>
      <pc:sldChg chg="modSp del">
        <pc:chgData name="Kieley, Karen" userId="8373935e-3507-49df-a474-044d101e1a11" providerId="ADAL" clId="{7F04AAEB-A7DC-4037-BEC9-667BA9C3A0F9}" dt="2024-08-07T19:36:50.830" v="2098" actId="47"/>
        <pc:sldMkLst>
          <pc:docMk/>
          <pc:sldMk cId="825863478" sldId="625"/>
        </pc:sldMkLst>
        <pc:spChg chg="mod">
          <ac:chgData name="Kieley, Karen" userId="8373935e-3507-49df-a474-044d101e1a11" providerId="ADAL" clId="{7F04AAEB-A7DC-4037-BEC9-667BA9C3A0F9}" dt="2024-08-07T19:19:22.503" v="1190"/>
          <ac:spMkLst>
            <pc:docMk/>
            <pc:sldMk cId="825863478" sldId="625"/>
            <ac:spMk id="2" creationId="{1485701C-59DA-3922-B912-119CDBACB580}"/>
          </ac:spMkLst>
        </pc:spChg>
      </pc:sldChg>
      <pc:sldChg chg="modSp del">
        <pc:chgData name="Kieley, Karen" userId="8373935e-3507-49df-a474-044d101e1a11" providerId="ADAL" clId="{7F04AAEB-A7DC-4037-BEC9-667BA9C3A0F9}" dt="2024-08-07T19:37:03.044" v="2101" actId="47"/>
        <pc:sldMkLst>
          <pc:docMk/>
          <pc:sldMk cId="1075426302" sldId="626"/>
        </pc:sldMkLst>
        <pc:spChg chg="mod">
          <ac:chgData name="Kieley, Karen" userId="8373935e-3507-49df-a474-044d101e1a11" providerId="ADAL" clId="{7F04AAEB-A7DC-4037-BEC9-667BA9C3A0F9}" dt="2024-08-07T19:19:22.503" v="1190"/>
          <ac:spMkLst>
            <pc:docMk/>
            <pc:sldMk cId="1075426302" sldId="626"/>
            <ac:spMk id="2" creationId="{1485701C-59DA-3922-B912-119CDBACB580}"/>
          </ac:spMkLst>
        </pc:spChg>
      </pc:sldChg>
      <pc:sldChg chg="modSp del mod">
        <pc:chgData name="Kieley, Karen" userId="8373935e-3507-49df-a474-044d101e1a11" providerId="ADAL" clId="{7F04AAEB-A7DC-4037-BEC9-667BA9C3A0F9}" dt="2024-08-07T19:36:49.194" v="2095" actId="47"/>
        <pc:sldMkLst>
          <pc:docMk/>
          <pc:sldMk cId="1003809152" sldId="633"/>
        </pc:sldMkLst>
        <pc:spChg chg="mod">
          <ac:chgData name="Kieley, Karen" userId="8373935e-3507-49df-a474-044d101e1a11" providerId="ADAL" clId="{7F04AAEB-A7DC-4037-BEC9-667BA9C3A0F9}" dt="2024-08-07T19:36:34.948" v="2091" actId="2711"/>
          <ac:spMkLst>
            <pc:docMk/>
            <pc:sldMk cId="1003809152" sldId="633"/>
            <ac:spMk id="2" creationId="{1485701C-59DA-3922-B912-119CDBACB580}"/>
          </ac:spMkLst>
        </pc:spChg>
      </pc:sldChg>
      <pc:sldChg chg="modSp del">
        <pc:chgData name="Kieley, Karen" userId="8373935e-3507-49df-a474-044d101e1a11" providerId="ADAL" clId="{7F04AAEB-A7DC-4037-BEC9-667BA9C3A0F9}" dt="2024-08-07T19:36:49.749" v="2096" actId="47"/>
        <pc:sldMkLst>
          <pc:docMk/>
          <pc:sldMk cId="1431852658" sldId="634"/>
        </pc:sldMkLst>
        <pc:spChg chg="mod">
          <ac:chgData name="Kieley, Karen" userId="8373935e-3507-49df-a474-044d101e1a11" providerId="ADAL" clId="{7F04AAEB-A7DC-4037-BEC9-667BA9C3A0F9}" dt="2024-08-07T19:19:22.503" v="1190"/>
          <ac:spMkLst>
            <pc:docMk/>
            <pc:sldMk cId="1431852658" sldId="634"/>
            <ac:spMk id="2" creationId="{1485701C-59DA-3922-B912-119CDBACB580}"/>
          </ac:spMkLst>
        </pc:spChg>
      </pc:sldChg>
      <pc:sldChg chg="modSp del ord">
        <pc:chgData name="Kieley, Karen" userId="8373935e-3507-49df-a474-044d101e1a11" providerId="ADAL" clId="{7F04AAEB-A7DC-4037-BEC9-667BA9C3A0F9}" dt="2024-08-07T19:35:42.602" v="2088" actId="47"/>
        <pc:sldMkLst>
          <pc:docMk/>
          <pc:sldMk cId="1250816386" sldId="637"/>
        </pc:sldMkLst>
        <pc:spChg chg="mod">
          <ac:chgData name="Kieley, Karen" userId="8373935e-3507-49df-a474-044d101e1a11" providerId="ADAL" clId="{7F04AAEB-A7DC-4037-BEC9-667BA9C3A0F9}" dt="2024-08-07T19:19:22.503" v="1190"/>
          <ac:spMkLst>
            <pc:docMk/>
            <pc:sldMk cId="1250816386" sldId="637"/>
            <ac:spMk id="2" creationId="{B9784428-8FB3-9D98-4E24-46335419B0A3}"/>
          </ac:spMkLst>
        </pc:spChg>
      </pc:sldChg>
      <pc:sldChg chg="modSp del">
        <pc:chgData name="Kieley, Karen" userId="8373935e-3507-49df-a474-044d101e1a11" providerId="ADAL" clId="{7F04AAEB-A7DC-4037-BEC9-667BA9C3A0F9}" dt="2024-08-07T19:36:53.991" v="2100" actId="47"/>
        <pc:sldMkLst>
          <pc:docMk/>
          <pc:sldMk cId="2377998734" sldId="638"/>
        </pc:sldMkLst>
        <pc:spChg chg="mod">
          <ac:chgData name="Kieley, Karen" userId="8373935e-3507-49df-a474-044d101e1a11" providerId="ADAL" clId="{7F04AAEB-A7DC-4037-BEC9-667BA9C3A0F9}" dt="2024-08-07T19:19:22.503" v="1190"/>
          <ac:spMkLst>
            <pc:docMk/>
            <pc:sldMk cId="2377998734" sldId="638"/>
            <ac:spMk id="2" creationId="{CBCE39B4-D58B-A0A5-E03F-8A9D8F55C96C}"/>
          </ac:spMkLst>
        </pc:spChg>
      </pc:sldChg>
      <pc:sldChg chg="modSp del">
        <pc:chgData name="Kieley, Karen" userId="8373935e-3507-49df-a474-044d101e1a11" providerId="ADAL" clId="{7F04AAEB-A7DC-4037-BEC9-667BA9C3A0F9}" dt="2024-08-07T20:15:06.284" v="5995" actId="47"/>
        <pc:sldMkLst>
          <pc:docMk/>
          <pc:sldMk cId="231910343" sldId="641"/>
        </pc:sldMkLst>
        <pc:spChg chg="mod">
          <ac:chgData name="Kieley, Karen" userId="8373935e-3507-49df-a474-044d101e1a11" providerId="ADAL" clId="{7F04AAEB-A7DC-4037-BEC9-667BA9C3A0F9}" dt="2024-08-07T19:19:22.503" v="1190"/>
          <ac:spMkLst>
            <pc:docMk/>
            <pc:sldMk cId="231910343" sldId="641"/>
            <ac:spMk id="2" creationId="{64F6ABC9-75EA-37A2-FA0A-645410DD7B89}"/>
          </ac:spMkLst>
        </pc:spChg>
        <pc:spChg chg="mod">
          <ac:chgData name="Kieley, Karen" userId="8373935e-3507-49df-a474-044d101e1a11" providerId="ADAL" clId="{7F04AAEB-A7DC-4037-BEC9-667BA9C3A0F9}" dt="2024-08-07T19:19:22.503" v="1190"/>
          <ac:spMkLst>
            <pc:docMk/>
            <pc:sldMk cId="231910343" sldId="641"/>
            <ac:spMk id="3" creationId="{6817D191-DAFD-1A65-293B-91BD0738884B}"/>
          </ac:spMkLst>
        </pc:spChg>
      </pc:sldChg>
      <pc:sldChg chg="modSp del mod modNotesTx">
        <pc:chgData name="Kieley, Karen" userId="8373935e-3507-49df-a474-044d101e1a11" providerId="ADAL" clId="{7F04AAEB-A7DC-4037-BEC9-667BA9C3A0F9}" dt="2024-08-07T20:04:32.277" v="4271" actId="47"/>
        <pc:sldMkLst>
          <pc:docMk/>
          <pc:sldMk cId="133575257" sldId="642"/>
        </pc:sldMkLst>
        <pc:spChg chg="mod">
          <ac:chgData name="Kieley, Karen" userId="8373935e-3507-49df-a474-044d101e1a11" providerId="ADAL" clId="{7F04AAEB-A7DC-4037-BEC9-667BA9C3A0F9}" dt="2024-08-07T20:04:13.938" v="4269" actId="1076"/>
          <ac:spMkLst>
            <pc:docMk/>
            <pc:sldMk cId="133575257" sldId="642"/>
            <ac:spMk id="2" creationId="{3B98360A-08C4-A210-47A2-1A8B3C02B531}"/>
          </ac:spMkLst>
        </pc:spChg>
      </pc:sldChg>
      <pc:sldChg chg="del">
        <pc:chgData name="Kieley, Karen" userId="8373935e-3507-49df-a474-044d101e1a11" providerId="ADAL" clId="{7F04AAEB-A7DC-4037-BEC9-667BA9C3A0F9}" dt="2024-08-07T20:15:05.149" v="5994" actId="47"/>
        <pc:sldMkLst>
          <pc:docMk/>
          <pc:sldMk cId="333882909" sldId="643"/>
        </pc:sldMkLst>
      </pc:sldChg>
      <pc:sldChg chg="addSp delSp modSp mod modClrScheme chgLayout modNotesTx">
        <pc:chgData name="Kieley, Karen" userId="8373935e-3507-49df-a474-044d101e1a11" providerId="ADAL" clId="{7F04AAEB-A7DC-4037-BEC9-667BA9C3A0F9}" dt="2024-08-09T14:42:02.930" v="15885" actId="20577"/>
        <pc:sldMkLst>
          <pc:docMk/>
          <pc:sldMk cId="539138082" sldId="644"/>
        </pc:sldMkLst>
        <pc:spChg chg="mod">
          <ac:chgData name="Kieley, Karen" userId="8373935e-3507-49df-a474-044d101e1a11" providerId="ADAL" clId="{7F04AAEB-A7DC-4037-BEC9-667BA9C3A0F9}" dt="2024-08-09T14:33:27.030" v="15283" actId="1076"/>
          <ac:spMkLst>
            <pc:docMk/>
            <pc:sldMk cId="539138082" sldId="644"/>
            <ac:spMk id="2" creationId="{577B800B-F57F-3974-9468-80B14593D398}"/>
          </ac:spMkLst>
        </pc:spChg>
        <pc:spChg chg="add del mod">
          <ac:chgData name="Kieley, Karen" userId="8373935e-3507-49df-a474-044d101e1a11" providerId="ADAL" clId="{7F04AAEB-A7DC-4037-BEC9-667BA9C3A0F9}" dt="2024-08-08T13:32:57.586" v="10208" actId="26606"/>
          <ac:spMkLst>
            <pc:docMk/>
            <pc:sldMk cId="539138082" sldId="644"/>
            <ac:spMk id="3" creationId="{C945A2EA-9698-092D-9E69-27899621ACC3}"/>
          </ac:spMkLst>
        </pc:spChg>
        <pc:spChg chg="del mod">
          <ac:chgData name="Kieley, Karen" userId="8373935e-3507-49df-a474-044d101e1a11" providerId="ADAL" clId="{7F04AAEB-A7DC-4037-BEC9-667BA9C3A0F9}" dt="2024-08-08T13:28:48.323" v="10148" actId="478"/>
          <ac:spMkLst>
            <pc:docMk/>
            <pc:sldMk cId="539138082" sldId="644"/>
            <ac:spMk id="4" creationId="{D8A1243A-9BBB-66C8-30AD-6613E7112E1C}"/>
          </ac:spMkLst>
        </pc:spChg>
        <pc:spChg chg="add del mod">
          <ac:chgData name="Kieley, Karen" userId="8373935e-3507-49df-a474-044d101e1a11" providerId="ADAL" clId="{7F04AAEB-A7DC-4037-BEC9-667BA9C3A0F9}" dt="2024-08-08T13:35:20.430" v="10211" actId="931"/>
          <ac:spMkLst>
            <pc:docMk/>
            <pc:sldMk cId="539138082" sldId="644"/>
            <ac:spMk id="7" creationId="{264F4B13-CE82-FC1F-F8CF-1961C9E924C4}"/>
          </ac:spMkLst>
        </pc:spChg>
        <pc:spChg chg="add del mod">
          <ac:chgData name="Kieley, Karen" userId="8373935e-3507-49df-a474-044d101e1a11" providerId="ADAL" clId="{7F04AAEB-A7DC-4037-BEC9-667BA9C3A0F9}" dt="2024-08-08T13:32:38.040" v="10202" actId="26606"/>
          <ac:spMkLst>
            <pc:docMk/>
            <pc:sldMk cId="539138082" sldId="644"/>
            <ac:spMk id="9" creationId="{B41B4FAD-1F24-97A4-A7B1-252699354874}"/>
          </ac:spMkLst>
        </pc:spChg>
        <pc:graphicFrameChg chg="add del mod">
          <ac:chgData name="Kieley, Karen" userId="8373935e-3507-49df-a474-044d101e1a11" providerId="ADAL" clId="{7F04AAEB-A7DC-4037-BEC9-667BA9C3A0F9}" dt="2024-08-08T13:29:42.724" v="10152" actId="26606"/>
          <ac:graphicFrameMkLst>
            <pc:docMk/>
            <pc:sldMk cId="539138082" sldId="644"/>
            <ac:graphicFrameMk id="5" creationId="{E053A097-AF7F-0C7B-7B32-E378FD89618F}"/>
          </ac:graphicFrameMkLst>
        </pc:graphicFrameChg>
        <pc:graphicFrameChg chg="add del mod modGraphic">
          <ac:chgData name="Kieley, Karen" userId="8373935e-3507-49df-a474-044d101e1a11" providerId="ADAL" clId="{7F04AAEB-A7DC-4037-BEC9-667BA9C3A0F9}" dt="2024-08-08T13:32:38.040" v="10202" actId="26606"/>
          <ac:graphicFrameMkLst>
            <pc:docMk/>
            <pc:sldMk cId="539138082" sldId="644"/>
            <ac:graphicFrameMk id="6" creationId="{5D8B10DA-8C86-BC05-6AB7-CB76750B484E}"/>
          </ac:graphicFrameMkLst>
        </pc:graphicFrameChg>
        <pc:graphicFrameChg chg="add mod modGraphic">
          <ac:chgData name="Kieley, Karen" userId="8373935e-3507-49df-a474-044d101e1a11" providerId="ADAL" clId="{7F04AAEB-A7DC-4037-BEC9-667BA9C3A0F9}" dt="2024-08-09T14:42:02.930" v="15885" actId="20577"/>
          <ac:graphicFrameMkLst>
            <pc:docMk/>
            <pc:sldMk cId="539138082" sldId="644"/>
            <ac:graphicFrameMk id="8" creationId="{97B28B0D-A1B7-A19A-4CF5-A443D77137DD}"/>
          </ac:graphicFrameMkLst>
        </pc:graphicFrameChg>
        <pc:picChg chg="add mod">
          <ac:chgData name="Kieley, Karen" userId="8373935e-3507-49df-a474-044d101e1a11" providerId="ADAL" clId="{7F04AAEB-A7DC-4037-BEC9-667BA9C3A0F9}" dt="2024-08-09T14:20:51.320" v="13872" actId="1076"/>
          <ac:picMkLst>
            <pc:docMk/>
            <pc:sldMk cId="539138082" sldId="644"/>
            <ac:picMk id="11" creationId="{410267D6-83BA-5ED1-F3E0-8EF6E9800F78}"/>
          </ac:picMkLst>
        </pc:picChg>
      </pc:sldChg>
      <pc:sldChg chg="modSp del mod modNotesTx">
        <pc:chgData name="Kieley, Karen" userId="8373935e-3507-49df-a474-044d101e1a11" providerId="ADAL" clId="{7F04AAEB-A7DC-4037-BEC9-667BA9C3A0F9}" dt="2024-08-08T13:43:48.002" v="11000" actId="47"/>
        <pc:sldMkLst>
          <pc:docMk/>
          <pc:sldMk cId="2179534119" sldId="645"/>
        </pc:sldMkLst>
        <pc:spChg chg="mod">
          <ac:chgData name="Kieley, Karen" userId="8373935e-3507-49df-a474-044d101e1a11" providerId="ADAL" clId="{7F04AAEB-A7DC-4037-BEC9-667BA9C3A0F9}" dt="2024-08-07T20:13:39.244" v="5863" actId="20577"/>
          <ac:spMkLst>
            <pc:docMk/>
            <pc:sldMk cId="2179534119" sldId="645"/>
            <ac:spMk id="2" creationId="{AD2197A6-3B90-EDDE-2279-F827A39BCE87}"/>
          </ac:spMkLst>
        </pc:spChg>
        <pc:spChg chg="mod">
          <ac:chgData name="Kieley, Karen" userId="8373935e-3507-49df-a474-044d101e1a11" providerId="ADAL" clId="{7F04AAEB-A7DC-4037-BEC9-667BA9C3A0F9}" dt="2024-08-08T13:26:33.387" v="10047" actId="6549"/>
          <ac:spMkLst>
            <pc:docMk/>
            <pc:sldMk cId="2179534119" sldId="645"/>
            <ac:spMk id="5" creationId="{C5265A42-E5DE-B972-E45D-5217B88F41B6}"/>
          </ac:spMkLst>
        </pc:spChg>
      </pc:sldChg>
      <pc:sldChg chg="modSp del">
        <pc:chgData name="Kieley, Karen" userId="8373935e-3507-49df-a474-044d101e1a11" providerId="ADAL" clId="{7F04AAEB-A7DC-4037-BEC9-667BA9C3A0F9}" dt="2024-08-08T13:47:10.339" v="11345" actId="47"/>
        <pc:sldMkLst>
          <pc:docMk/>
          <pc:sldMk cId="1038640026" sldId="646"/>
        </pc:sldMkLst>
        <pc:spChg chg="mod">
          <ac:chgData name="Kieley, Karen" userId="8373935e-3507-49df-a474-044d101e1a11" providerId="ADAL" clId="{7F04AAEB-A7DC-4037-BEC9-667BA9C3A0F9}" dt="2024-08-07T19:19:22.503" v="1190"/>
          <ac:spMkLst>
            <pc:docMk/>
            <pc:sldMk cId="1038640026" sldId="646"/>
            <ac:spMk id="2" creationId="{02E6BB7E-9265-D5C5-5577-3604B06F2555}"/>
          </ac:spMkLst>
        </pc:spChg>
        <pc:spChg chg="mod">
          <ac:chgData name="Kieley, Karen" userId="8373935e-3507-49df-a474-044d101e1a11" providerId="ADAL" clId="{7F04AAEB-A7DC-4037-BEC9-667BA9C3A0F9}" dt="2024-08-07T19:19:22.503" v="1190"/>
          <ac:spMkLst>
            <pc:docMk/>
            <pc:sldMk cId="1038640026" sldId="646"/>
            <ac:spMk id="3" creationId="{51F7E58B-CDBF-79FC-0821-08B4859F5DBC}"/>
          </ac:spMkLst>
        </pc:spChg>
      </pc:sldChg>
      <pc:sldChg chg="modSp del">
        <pc:chgData name="Kieley, Karen" userId="8373935e-3507-49df-a474-044d101e1a11" providerId="ADAL" clId="{7F04AAEB-A7DC-4037-BEC9-667BA9C3A0F9}" dt="2024-08-07T20:15:00.583" v="5991" actId="47"/>
        <pc:sldMkLst>
          <pc:docMk/>
          <pc:sldMk cId="2427628228" sldId="647"/>
        </pc:sldMkLst>
        <pc:spChg chg="mod">
          <ac:chgData name="Kieley, Karen" userId="8373935e-3507-49df-a474-044d101e1a11" providerId="ADAL" clId="{7F04AAEB-A7DC-4037-BEC9-667BA9C3A0F9}" dt="2024-08-07T19:19:22.503" v="1190"/>
          <ac:spMkLst>
            <pc:docMk/>
            <pc:sldMk cId="2427628228" sldId="647"/>
            <ac:spMk id="2" creationId="{9C317011-26DB-0177-B8AD-041F6A45CA4B}"/>
          </ac:spMkLst>
        </pc:spChg>
        <pc:picChg chg="mod">
          <ac:chgData name="Kieley, Karen" userId="8373935e-3507-49df-a474-044d101e1a11" providerId="ADAL" clId="{7F04AAEB-A7DC-4037-BEC9-667BA9C3A0F9}" dt="2024-08-07T19:19:22.503" v="1190"/>
          <ac:picMkLst>
            <pc:docMk/>
            <pc:sldMk cId="2427628228" sldId="647"/>
            <ac:picMk id="5122" creationId="{B5BF1979-AD23-B29D-E583-89EB1AD71F83}"/>
          </ac:picMkLst>
        </pc:picChg>
      </pc:sldChg>
      <pc:sldChg chg="modSp add del mod modNotesTx">
        <pc:chgData name="Kieley, Karen" userId="8373935e-3507-49df-a474-044d101e1a11" providerId="ADAL" clId="{7F04AAEB-A7DC-4037-BEC9-667BA9C3A0F9}" dt="2024-08-09T17:34:51.989" v="18113" actId="47"/>
        <pc:sldMkLst>
          <pc:docMk/>
          <pc:sldMk cId="1505535223" sldId="1277"/>
        </pc:sldMkLst>
        <pc:spChg chg="mod">
          <ac:chgData name="Kieley, Karen" userId="8373935e-3507-49df-a474-044d101e1a11" providerId="ADAL" clId="{7F04AAEB-A7DC-4037-BEC9-667BA9C3A0F9}" dt="2024-08-09T17:10:11.388" v="16956" actId="20577"/>
          <ac:spMkLst>
            <pc:docMk/>
            <pc:sldMk cId="1505535223" sldId="1277"/>
            <ac:spMk id="3" creationId="{70EAF209-BFAD-461A-DDD6-971BE3879430}"/>
          </ac:spMkLst>
        </pc:spChg>
      </pc:sldChg>
      <pc:sldChg chg="modSp add del mod modNotesTx">
        <pc:chgData name="Kieley, Karen" userId="8373935e-3507-49df-a474-044d101e1a11" providerId="ADAL" clId="{7F04AAEB-A7DC-4037-BEC9-667BA9C3A0F9}" dt="2024-08-09T17:26:55.104" v="18055" actId="6549"/>
        <pc:sldMkLst>
          <pc:docMk/>
          <pc:sldMk cId="1041069065" sldId="1311"/>
        </pc:sldMkLst>
        <pc:spChg chg="mod">
          <ac:chgData name="Kieley, Karen" userId="8373935e-3507-49df-a474-044d101e1a11" providerId="ADAL" clId="{7F04AAEB-A7DC-4037-BEC9-667BA9C3A0F9}" dt="2024-08-09T17:26:55.104" v="18055" actId="6549"/>
          <ac:spMkLst>
            <pc:docMk/>
            <pc:sldMk cId="1041069065" sldId="1311"/>
            <ac:spMk id="9" creationId="{0851CABA-2E48-1F3A-066C-0F705860DFF9}"/>
          </ac:spMkLst>
        </pc:spChg>
      </pc:sldChg>
      <pc:sldChg chg="delSp modSp mod modClrScheme chgLayout modNotesTx">
        <pc:chgData name="Kieley, Karen" userId="8373935e-3507-49df-a474-044d101e1a11" providerId="ADAL" clId="{7F04AAEB-A7DC-4037-BEC9-667BA9C3A0F9}" dt="2024-08-09T17:32:19.467" v="18112" actId="20577"/>
        <pc:sldMkLst>
          <pc:docMk/>
          <pc:sldMk cId="334720476" sldId="1317"/>
        </pc:sldMkLst>
        <pc:spChg chg="mod ord">
          <ac:chgData name="Kieley, Karen" userId="8373935e-3507-49df-a474-044d101e1a11" providerId="ADAL" clId="{7F04AAEB-A7DC-4037-BEC9-667BA9C3A0F9}" dt="2024-08-09T14:08:07.274" v="12745"/>
          <ac:spMkLst>
            <pc:docMk/>
            <pc:sldMk cId="334720476" sldId="1317"/>
            <ac:spMk id="2" creationId="{8DA2F90E-A676-797B-F282-F4FC13F5A962}"/>
          </ac:spMkLst>
        </pc:spChg>
        <pc:spChg chg="del mod ord">
          <ac:chgData name="Kieley, Karen" userId="8373935e-3507-49df-a474-044d101e1a11" providerId="ADAL" clId="{7F04AAEB-A7DC-4037-BEC9-667BA9C3A0F9}" dt="2024-08-07T19:54:04.783" v="3784" actId="478"/>
          <ac:spMkLst>
            <pc:docMk/>
            <pc:sldMk cId="334720476" sldId="1317"/>
            <ac:spMk id="4" creationId="{98702038-A82D-615D-0C33-6982A5B55DE2}"/>
          </ac:spMkLst>
        </pc:spChg>
        <pc:spChg chg="del">
          <ac:chgData name="Kieley, Karen" userId="8373935e-3507-49df-a474-044d101e1a11" providerId="ADAL" clId="{7F04AAEB-A7DC-4037-BEC9-667BA9C3A0F9}" dt="2024-08-07T19:53:59.851" v="3783" actId="478"/>
          <ac:spMkLst>
            <pc:docMk/>
            <pc:sldMk cId="334720476" sldId="1317"/>
            <ac:spMk id="16" creationId="{08583EF4-0585-9BF3-2A4A-B2C932CFB314}"/>
          </ac:spMkLst>
        </pc:spChg>
        <pc:graphicFrameChg chg="mod ord modGraphic">
          <ac:chgData name="Kieley, Karen" userId="8373935e-3507-49df-a474-044d101e1a11" providerId="ADAL" clId="{7F04AAEB-A7DC-4037-BEC9-667BA9C3A0F9}" dt="2024-08-09T17:32:19.467" v="18112" actId="20577"/>
          <ac:graphicFrameMkLst>
            <pc:docMk/>
            <pc:sldMk cId="334720476" sldId="1317"/>
            <ac:graphicFrameMk id="18" creationId="{FB92A3A8-7A1C-1AFD-A070-8A62353F7FDE}"/>
          </ac:graphicFrameMkLst>
        </pc:graphicFrameChg>
      </pc:sldChg>
      <pc:sldChg chg="addSp delSp modSp mod ord modClrScheme chgLayout modNotesTx">
        <pc:chgData name="Kieley, Karen" userId="8373935e-3507-49df-a474-044d101e1a11" providerId="ADAL" clId="{7F04AAEB-A7DC-4037-BEC9-667BA9C3A0F9}" dt="2024-08-09T17:08:43.738" v="16936" actId="20577"/>
        <pc:sldMkLst>
          <pc:docMk/>
          <pc:sldMk cId="679875757" sldId="1321"/>
        </pc:sldMkLst>
        <pc:spChg chg="mod">
          <ac:chgData name="Kieley, Karen" userId="8373935e-3507-49df-a474-044d101e1a11" providerId="ADAL" clId="{7F04AAEB-A7DC-4037-BEC9-667BA9C3A0F9}" dt="2024-08-07T19:45:25.839" v="2635"/>
          <ac:spMkLst>
            <pc:docMk/>
            <pc:sldMk cId="679875757" sldId="1321"/>
            <ac:spMk id="4" creationId="{59DFC257-FB59-F321-0FCE-47E998683C38}"/>
          </ac:spMkLst>
        </pc:spChg>
        <pc:spChg chg="mod ord">
          <ac:chgData name="Kieley, Karen" userId="8373935e-3507-49df-a474-044d101e1a11" providerId="ADAL" clId="{7F04AAEB-A7DC-4037-BEC9-667BA9C3A0F9}" dt="2024-08-09T14:08:07.274" v="12745"/>
          <ac:spMkLst>
            <pc:docMk/>
            <pc:sldMk cId="679875757" sldId="1321"/>
            <ac:spMk id="5" creationId="{915C8CD6-FCE0-B6A5-814C-DEA22F383822}"/>
          </ac:spMkLst>
        </pc:spChg>
        <pc:spChg chg="add mod ord">
          <ac:chgData name="Kieley, Karen" userId="8373935e-3507-49df-a474-044d101e1a11" providerId="ADAL" clId="{7F04AAEB-A7DC-4037-BEC9-667BA9C3A0F9}" dt="2024-08-09T14:08:07.274" v="12745"/>
          <ac:spMkLst>
            <pc:docMk/>
            <pc:sldMk cId="679875757" sldId="1321"/>
            <ac:spMk id="6" creationId="{747A651B-861A-9B0D-8A4A-633B585D7148}"/>
          </ac:spMkLst>
        </pc:spChg>
        <pc:spChg chg="add del mod ord">
          <ac:chgData name="Kieley, Karen" userId="8373935e-3507-49df-a474-044d101e1a11" providerId="ADAL" clId="{7F04AAEB-A7DC-4037-BEC9-667BA9C3A0F9}" dt="2024-08-07T19:38:51.960" v="2162" actId="478"/>
          <ac:spMkLst>
            <pc:docMk/>
            <pc:sldMk cId="679875757" sldId="1321"/>
            <ac:spMk id="8" creationId="{3705B7F3-D54B-CC58-A6F0-906695EF80B9}"/>
          </ac:spMkLst>
        </pc:spChg>
        <pc:spChg chg="mod">
          <ac:chgData name="Kieley, Karen" userId="8373935e-3507-49df-a474-044d101e1a11" providerId="ADAL" clId="{7F04AAEB-A7DC-4037-BEC9-667BA9C3A0F9}" dt="2024-08-07T19:37:49.437" v="2161" actId="20577"/>
          <ac:spMkLst>
            <pc:docMk/>
            <pc:sldMk cId="679875757" sldId="1321"/>
            <ac:spMk id="15" creationId="{F793EDF9-2479-603E-2B70-EDF0CA88FFAE}"/>
          </ac:spMkLst>
        </pc:spChg>
        <pc:spChg chg="del">
          <ac:chgData name="Kieley, Karen" userId="8373935e-3507-49df-a474-044d101e1a11" providerId="ADAL" clId="{7F04AAEB-A7DC-4037-BEC9-667BA9C3A0F9}" dt="2024-08-07T19:39:31.111" v="2166" actId="478"/>
          <ac:spMkLst>
            <pc:docMk/>
            <pc:sldMk cId="679875757" sldId="1321"/>
            <ac:spMk id="30" creationId="{1657943F-2D2A-CBFC-B78A-2D5E51050D3A}"/>
          </ac:spMkLst>
        </pc:spChg>
        <pc:grpChg chg="add del mod">
          <ac:chgData name="Kieley, Karen" userId="8373935e-3507-49df-a474-044d101e1a11" providerId="ADAL" clId="{7F04AAEB-A7DC-4037-BEC9-667BA9C3A0F9}" dt="2024-08-07T19:43:23.974" v="2332" actId="1076"/>
          <ac:grpSpMkLst>
            <pc:docMk/>
            <pc:sldMk cId="679875757" sldId="1321"/>
            <ac:grpSpMk id="16" creationId="{5343DE4A-6AFC-E101-201E-00F838392BCD}"/>
          </ac:grpSpMkLst>
        </pc:grpChg>
        <pc:cxnChg chg="mod">
          <ac:chgData name="Kieley, Karen" userId="8373935e-3507-49df-a474-044d101e1a11" providerId="ADAL" clId="{7F04AAEB-A7DC-4037-BEC9-667BA9C3A0F9}" dt="2024-08-07T19:38:56.324" v="2164" actId="478"/>
          <ac:cxnSpMkLst>
            <pc:docMk/>
            <pc:sldMk cId="679875757" sldId="1321"/>
            <ac:cxnSpMk id="13" creationId="{0D715C48-2BF3-EBE4-ED5A-BF7B0A280D1C}"/>
          </ac:cxnSpMkLst>
        </pc:cxnChg>
      </pc:sldChg>
      <pc:sldChg chg="addSp delSp modSp del mod">
        <pc:chgData name="Kieley, Karen" userId="8373935e-3507-49df-a474-044d101e1a11" providerId="ADAL" clId="{7F04AAEB-A7DC-4037-BEC9-667BA9C3A0F9}" dt="2024-08-07T20:03:40.689" v="4246" actId="47"/>
        <pc:sldMkLst>
          <pc:docMk/>
          <pc:sldMk cId="2251860768" sldId="1322"/>
        </pc:sldMkLst>
        <pc:spChg chg="mod">
          <ac:chgData name="Kieley, Karen" userId="8373935e-3507-49df-a474-044d101e1a11" providerId="ADAL" clId="{7F04AAEB-A7DC-4037-BEC9-667BA9C3A0F9}" dt="2024-08-07T19:19:22.503" v="1190"/>
          <ac:spMkLst>
            <pc:docMk/>
            <pc:sldMk cId="2251860768" sldId="1322"/>
            <ac:spMk id="2" creationId="{A805DB55-0614-A557-C91E-636917994D6D}"/>
          </ac:spMkLst>
        </pc:spChg>
        <pc:spChg chg="add mod">
          <ac:chgData name="Kieley, Karen" userId="8373935e-3507-49df-a474-044d101e1a11" providerId="ADAL" clId="{7F04AAEB-A7DC-4037-BEC9-667BA9C3A0F9}" dt="2024-08-07T20:03:22.779" v="4241" actId="21"/>
          <ac:spMkLst>
            <pc:docMk/>
            <pc:sldMk cId="2251860768" sldId="1322"/>
            <ac:spMk id="4" creationId="{DFD42008-6352-5DB9-0BA9-1E4C89597596}"/>
          </ac:spMkLst>
        </pc:spChg>
        <pc:picChg chg="del">
          <ac:chgData name="Kieley, Karen" userId="8373935e-3507-49df-a474-044d101e1a11" providerId="ADAL" clId="{7F04AAEB-A7DC-4037-BEC9-667BA9C3A0F9}" dt="2024-08-07T20:03:22.779" v="4241" actId="21"/>
          <ac:picMkLst>
            <pc:docMk/>
            <pc:sldMk cId="2251860768" sldId="1322"/>
            <ac:picMk id="8" creationId="{9C09E545-6BB7-185C-4DA6-B8731DBA2BDD}"/>
          </ac:picMkLst>
        </pc:picChg>
      </pc:sldChg>
      <pc:sldChg chg="modSp del">
        <pc:chgData name="Kieley, Karen" userId="8373935e-3507-49df-a474-044d101e1a11" providerId="ADAL" clId="{7F04AAEB-A7DC-4037-BEC9-667BA9C3A0F9}" dt="2024-08-07T20:15:03.136" v="5992" actId="47"/>
        <pc:sldMkLst>
          <pc:docMk/>
          <pc:sldMk cId="2287765183" sldId="1325"/>
        </pc:sldMkLst>
        <pc:spChg chg="mod">
          <ac:chgData name="Kieley, Karen" userId="8373935e-3507-49df-a474-044d101e1a11" providerId="ADAL" clId="{7F04AAEB-A7DC-4037-BEC9-667BA9C3A0F9}" dt="2024-08-07T19:19:22.503" v="1190"/>
          <ac:spMkLst>
            <pc:docMk/>
            <pc:sldMk cId="2287765183" sldId="1325"/>
            <ac:spMk id="6" creationId="{88C505F0-E3B6-F699-8E1C-67BE8B7FCFB4}"/>
          </ac:spMkLst>
        </pc:spChg>
      </pc:sldChg>
      <pc:sldChg chg="modSp del">
        <pc:chgData name="Kieley, Karen" userId="8373935e-3507-49df-a474-044d101e1a11" providerId="ADAL" clId="{7F04AAEB-A7DC-4037-BEC9-667BA9C3A0F9}" dt="2024-08-07T20:15:04.082" v="5993" actId="47"/>
        <pc:sldMkLst>
          <pc:docMk/>
          <pc:sldMk cId="3989134609" sldId="1326"/>
        </pc:sldMkLst>
        <pc:spChg chg="mod">
          <ac:chgData name="Kieley, Karen" userId="8373935e-3507-49df-a474-044d101e1a11" providerId="ADAL" clId="{7F04AAEB-A7DC-4037-BEC9-667BA9C3A0F9}" dt="2024-08-07T19:19:22.503" v="1190"/>
          <ac:spMkLst>
            <pc:docMk/>
            <pc:sldMk cId="3989134609" sldId="1326"/>
            <ac:spMk id="5" creationId="{49469CE9-F1D8-40AB-E720-3B349F0F5496}"/>
          </ac:spMkLst>
        </pc:spChg>
      </pc:sldChg>
      <pc:sldChg chg="del">
        <pc:chgData name="Kieley, Karen" userId="8373935e-3507-49df-a474-044d101e1a11" providerId="ADAL" clId="{7F04AAEB-A7DC-4037-BEC9-667BA9C3A0F9}" dt="2024-08-07T19:53:05.941" v="3780" actId="47"/>
        <pc:sldMkLst>
          <pc:docMk/>
          <pc:sldMk cId="2680561583" sldId="1328"/>
        </pc:sldMkLst>
      </pc:sldChg>
      <pc:sldChg chg="delSp modSp mod ord modNotesTx">
        <pc:chgData name="Kieley, Karen" userId="8373935e-3507-49df-a474-044d101e1a11" providerId="ADAL" clId="{7F04AAEB-A7DC-4037-BEC9-667BA9C3A0F9}" dt="2024-08-09T14:27:35.120" v="14613"/>
        <pc:sldMkLst>
          <pc:docMk/>
          <pc:sldMk cId="2394361834" sldId="1329"/>
        </pc:sldMkLst>
        <pc:spChg chg="mod">
          <ac:chgData name="Kieley, Karen" userId="8373935e-3507-49df-a474-044d101e1a11" providerId="ADAL" clId="{7F04AAEB-A7DC-4037-BEC9-667BA9C3A0F9}" dt="2024-08-09T14:27:21.405" v="14609" actId="1076"/>
          <ac:spMkLst>
            <pc:docMk/>
            <pc:sldMk cId="2394361834" sldId="1329"/>
            <ac:spMk id="2" creationId="{199B1FAF-12BA-A1AC-AA87-4E447D6DCACC}"/>
          </ac:spMkLst>
        </pc:spChg>
        <pc:spChg chg="del">
          <ac:chgData name="Kieley, Karen" userId="8373935e-3507-49df-a474-044d101e1a11" providerId="ADAL" clId="{7F04AAEB-A7DC-4037-BEC9-667BA9C3A0F9}" dt="2024-08-07T19:42:22.029" v="2251" actId="478"/>
          <ac:spMkLst>
            <pc:docMk/>
            <pc:sldMk cId="2394361834" sldId="1329"/>
            <ac:spMk id="4" creationId="{6ADAA48F-89EB-896B-BE87-F42C0536E2BF}"/>
          </ac:spMkLst>
        </pc:spChg>
        <pc:spChg chg="mod">
          <ac:chgData name="Kieley, Karen" userId="8373935e-3507-49df-a474-044d101e1a11" providerId="ADAL" clId="{7F04AAEB-A7DC-4037-BEC9-667BA9C3A0F9}" dt="2024-08-09T14:27:13.259" v="14606" actId="1076"/>
          <ac:spMkLst>
            <pc:docMk/>
            <pc:sldMk cId="2394361834" sldId="1329"/>
            <ac:spMk id="5" creationId="{14720A4C-F6C2-1896-AED3-F33A1EC5D80A}"/>
          </ac:spMkLst>
        </pc:spChg>
        <pc:picChg chg="del">
          <ac:chgData name="Kieley, Karen" userId="8373935e-3507-49df-a474-044d101e1a11" providerId="ADAL" clId="{7F04AAEB-A7DC-4037-BEC9-667BA9C3A0F9}" dt="2024-08-07T19:42:00.291" v="2237" actId="478"/>
          <ac:picMkLst>
            <pc:docMk/>
            <pc:sldMk cId="2394361834" sldId="1329"/>
            <ac:picMk id="3" creationId="{DA10939D-4D79-C386-99B3-372E498CE749}"/>
          </ac:picMkLst>
        </pc:picChg>
        <pc:picChg chg="mod">
          <ac:chgData name="Kieley, Karen" userId="8373935e-3507-49df-a474-044d101e1a11" providerId="ADAL" clId="{7F04AAEB-A7DC-4037-BEC9-667BA9C3A0F9}" dt="2024-08-09T14:26:46.985" v="14600" actId="1076"/>
          <ac:picMkLst>
            <pc:docMk/>
            <pc:sldMk cId="2394361834" sldId="1329"/>
            <ac:picMk id="6" creationId="{8D76DD8B-3FFA-E3F9-FB5F-2AC661792310}"/>
          </ac:picMkLst>
        </pc:picChg>
      </pc:sldChg>
      <pc:sldChg chg="addSp delSp modSp new mod ord modClrScheme chgLayout modNotesTx">
        <pc:chgData name="Kieley, Karen" userId="8373935e-3507-49df-a474-044d101e1a11" providerId="ADAL" clId="{7F04AAEB-A7DC-4037-BEC9-667BA9C3A0F9}" dt="2024-08-09T17:30:52.210" v="18111" actId="20577"/>
        <pc:sldMkLst>
          <pc:docMk/>
          <pc:sldMk cId="1519082506" sldId="1330"/>
        </pc:sldMkLst>
        <pc:spChg chg="mod ord">
          <ac:chgData name="Kieley, Karen" userId="8373935e-3507-49df-a474-044d101e1a11" providerId="ADAL" clId="{7F04AAEB-A7DC-4037-BEC9-667BA9C3A0F9}" dt="2024-08-09T14:08:07.274" v="12745"/>
          <ac:spMkLst>
            <pc:docMk/>
            <pc:sldMk cId="1519082506" sldId="1330"/>
            <ac:spMk id="2" creationId="{CC3E62AB-4DB5-7C4B-F568-DEBBF36F1DF8}"/>
          </ac:spMkLst>
        </pc:spChg>
        <pc:spChg chg="mod ord">
          <ac:chgData name="Kieley, Karen" userId="8373935e-3507-49df-a474-044d101e1a11" providerId="ADAL" clId="{7F04AAEB-A7DC-4037-BEC9-667BA9C3A0F9}" dt="2024-08-09T14:06:00.516" v="12717" actId="108"/>
          <ac:spMkLst>
            <pc:docMk/>
            <pc:sldMk cId="1519082506" sldId="1330"/>
            <ac:spMk id="3" creationId="{85D16398-95E5-1EE7-6DB0-1019E2500F99}"/>
          </ac:spMkLst>
        </pc:spChg>
        <pc:spChg chg="add del mod">
          <ac:chgData name="Kieley, Karen" userId="8373935e-3507-49df-a474-044d101e1a11" providerId="ADAL" clId="{7F04AAEB-A7DC-4037-BEC9-667BA9C3A0F9}" dt="2024-08-07T19:25:36.084" v="1794" actId="26606"/>
          <ac:spMkLst>
            <pc:docMk/>
            <pc:sldMk cId="1519082506" sldId="1330"/>
            <ac:spMk id="8" creationId="{A480157A-976E-B48A-51B8-DD4C54B3C328}"/>
          </ac:spMkLst>
        </pc:spChg>
        <pc:graphicFrameChg chg="add mod modGraphic">
          <ac:chgData name="Kieley, Karen" userId="8373935e-3507-49df-a474-044d101e1a11" providerId="ADAL" clId="{7F04AAEB-A7DC-4037-BEC9-667BA9C3A0F9}" dt="2024-08-09T17:30:52.210" v="18111" actId="20577"/>
          <ac:graphicFrameMkLst>
            <pc:docMk/>
            <pc:sldMk cId="1519082506" sldId="1330"/>
            <ac:graphicFrameMk id="6" creationId="{AA3ECF56-D44B-5EA2-C95B-EE41167D8A19}"/>
          </ac:graphicFrameMkLst>
        </pc:graphicFrameChg>
        <pc:picChg chg="add del mod">
          <ac:chgData name="Kieley, Karen" userId="8373935e-3507-49df-a474-044d101e1a11" providerId="ADAL" clId="{7F04AAEB-A7DC-4037-BEC9-667BA9C3A0F9}" dt="2024-08-07T19:23:13.902" v="1269" actId="478"/>
          <ac:picMkLst>
            <pc:docMk/>
            <pc:sldMk cId="1519082506" sldId="1330"/>
            <ac:picMk id="5" creationId="{849E3504-D6F6-4A5D-CF8D-7D44A0111007}"/>
          </ac:picMkLst>
        </pc:picChg>
      </pc:sldChg>
      <pc:sldChg chg="addSp delSp modSp new mod ord modClrScheme chgLayout">
        <pc:chgData name="Kieley, Karen" userId="8373935e-3507-49df-a474-044d101e1a11" providerId="ADAL" clId="{7F04AAEB-A7DC-4037-BEC9-667BA9C3A0F9}" dt="2024-08-09T13:59:28.713" v="12679" actId="20577"/>
        <pc:sldMkLst>
          <pc:docMk/>
          <pc:sldMk cId="589695314" sldId="1331"/>
        </pc:sldMkLst>
        <pc:spChg chg="del">
          <ac:chgData name="Kieley, Karen" userId="8373935e-3507-49df-a474-044d101e1a11" providerId="ADAL" clId="{7F04AAEB-A7DC-4037-BEC9-667BA9C3A0F9}" dt="2024-08-07T19:07:09.133" v="463" actId="700"/>
          <ac:spMkLst>
            <pc:docMk/>
            <pc:sldMk cId="589695314" sldId="1331"/>
            <ac:spMk id="2" creationId="{A919EB19-9024-25C6-591C-C857F9C16BC7}"/>
          </ac:spMkLst>
        </pc:spChg>
        <pc:spChg chg="del">
          <ac:chgData name="Kieley, Karen" userId="8373935e-3507-49df-a474-044d101e1a11" providerId="ADAL" clId="{7F04AAEB-A7DC-4037-BEC9-667BA9C3A0F9}" dt="2024-08-07T19:07:09.133" v="463" actId="700"/>
          <ac:spMkLst>
            <pc:docMk/>
            <pc:sldMk cId="589695314" sldId="1331"/>
            <ac:spMk id="3" creationId="{66A8E883-22BB-7860-FEED-C7519A86056A}"/>
          </ac:spMkLst>
        </pc:spChg>
        <pc:spChg chg="add del mod">
          <ac:chgData name="Kieley, Karen" userId="8373935e-3507-49df-a474-044d101e1a11" providerId="ADAL" clId="{7F04AAEB-A7DC-4037-BEC9-667BA9C3A0F9}" dt="2024-08-07T19:08:36.758" v="814" actId="478"/>
          <ac:spMkLst>
            <pc:docMk/>
            <pc:sldMk cId="589695314" sldId="1331"/>
            <ac:spMk id="4" creationId="{6DC5E476-6A09-47BB-E646-9B417E583F72}"/>
          </ac:spMkLst>
        </pc:spChg>
        <pc:spChg chg="add del mod">
          <ac:chgData name="Kieley, Karen" userId="8373935e-3507-49df-a474-044d101e1a11" providerId="ADAL" clId="{7F04AAEB-A7DC-4037-BEC9-667BA9C3A0F9}" dt="2024-08-07T19:10:04.988" v="1073" actId="26606"/>
          <ac:spMkLst>
            <pc:docMk/>
            <pc:sldMk cId="589695314" sldId="1331"/>
            <ac:spMk id="5" creationId="{4A281ED1-5B60-997A-3F03-A249B0F5FD2E}"/>
          </ac:spMkLst>
        </pc:spChg>
        <pc:spChg chg="add del">
          <ac:chgData name="Kieley, Karen" userId="8373935e-3507-49df-a474-044d101e1a11" providerId="ADAL" clId="{7F04AAEB-A7DC-4037-BEC9-667BA9C3A0F9}" dt="2024-08-07T19:10:04.972" v="1072" actId="26606"/>
          <ac:spMkLst>
            <pc:docMk/>
            <pc:sldMk cId="589695314" sldId="1331"/>
            <ac:spMk id="11" creationId="{379BE573-DD6E-36EE-733B-9443BC2BB08E}"/>
          </ac:spMkLst>
        </pc:spChg>
        <pc:spChg chg="add del">
          <ac:chgData name="Kieley, Karen" userId="8373935e-3507-49df-a474-044d101e1a11" providerId="ADAL" clId="{7F04AAEB-A7DC-4037-BEC9-667BA9C3A0F9}" dt="2024-08-07T19:10:09.687" v="1074" actId="478"/>
          <ac:spMkLst>
            <pc:docMk/>
            <pc:sldMk cId="589695314" sldId="1331"/>
            <ac:spMk id="13" creationId="{BEF7FA0A-B2FD-9DB2-16F1-4CF88B61DC66}"/>
          </ac:spMkLst>
        </pc:spChg>
        <pc:graphicFrameChg chg="add del">
          <ac:chgData name="Kieley, Karen" userId="8373935e-3507-49df-a474-044d101e1a11" providerId="ADAL" clId="{7F04AAEB-A7DC-4037-BEC9-667BA9C3A0F9}" dt="2024-08-07T19:10:04.972" v="1072" actId="26606"/>
          <ac:graphicFrameMkLst>
            <pc:docMk/>
            <pc:sldMk cId="589695314" sldId="1331"/>
            <ac:graphicFrameMk id="7" creationId="{DF082F63-9433-D2F5-1AE5-F0105ED2D08E}"/>
          </ac:graphicFrameMkLst>
        </pc:graphicFrameChg>
        <pc:graphicFrameChg chg="add mod">
          <ac:chgData name="Kieley, Karen" userId="8373935e-3507-49df-a474-044d101e1a11" providerId="ADAL" clId="{7F04AAEB-A7DC-4037-BEC9-667BA9C3A0F9}" dt="2024-08-09T13:59:28.713" v="12679" actId="20577"/>
          <ac:graphicFrameMkLst>
            <pc:docMk/>
            <pc:sldMk cId="589695314" sldId="1331"/>
            <ac:graphicFrameMk id="14" creationId="{75E9DDCA-0F51-552F-93AF-0FE7FDBF01DA}"/>
          </ac:graphicFrameMkLst>
        </pc:graphicFrameChg>
      </pc:sldChg>
      <pc:sldChg chg="modSp new del mod">
        <pc:chgData name="Kieley, Karen" userId="8373935e-3507-49df-a474-044d101e1a11" providerId="ADAL" clId="{7F04AAEB-A7DC-4037-BEC9-667BA9C3A0F9}" dt="2024-08-07T19:21:10.165" v="1223" actId="47"/>
        <pc:sldMkLst>
          <pc:docMk/>
          <pc:sldMk cId="1475477753" sldId="1332"/>
        </pc:sldMkLst>
        <pc:spChg chg="mod">
          <ac:chgData name="Kieley, Karen" userId="8373935e-3507-49df-a474-044d101e1a11" providerId="ADAL" clId="{7F04AAEB-A7DC-4037-BEC9-667BA9C3A0F9}" dt="2024-08-07T19:20:58.217" v="1221" actId="2711"/>
          <ac:spMkLst>
            <pc:docMk/>
            <pc:sldMk cId="1475477753" sldId="1332"/>
            <ac:spMk id="2" creationId="{D4939D58-EF1A-8486-F6D7-7E8E68886704}"/>
          </ac:spMkLst>
        </pc:spChg>
      </pc:sldChg>
      <pc:sldChg chg="addSp delSp modSp add mod modClrScheme chgLayout">
        <pc:chgData name="Kieley, Karen" userId="8373935e-3507-49df-a474-044d101e1a11" providerId="ADAL" clId="{7F04AAEB-A7DC-4037-BEC9-667BA9C3A0F9}" dt="2024-08-09T17:29:40.937" v="18107" actId="20577"/>
        <pc:sldMkLst>
          <pc:docMk/>
          <pc:sldMk cId="784289728" sldId="1333"/>
        </pc:sldMkLst>
        <pc:spChg chg="mod ord">
          <ac:chgData name="Kieley, Karen" userId="8373935e-3507-49df-a474-044d101e1a11" providerId="ADAL" clId="{7F04AAEB-A7DC-4037-BEC9-667BA9C3A0F9}" dt="2024-08-09T14:08:07.274" v="12745"/>
          <ac:spMkLst>
            <pc:docMk/>
            <pc:sldMk cId="784289728" sldId="1333"/>
            <ac:spMk id="2" creationId="{CC3E62AB-4DB5-7C4B-F568-DEBBF36F1DF8}"/>
          </ac:spMkLst>
        </pc:spChg>
        <pc:spChg chg="mod ord">
          <ac:chgData name="Kieley, Karen" userId="8373935e-3507-49df-a474-044d101e1a11" providerId="ADAL" clId="{7F04AAEB-A7DC-4037-BEC9-667BA9C3A0F9}" dt="2024-08-09T17:29:40.937" v="18107" actId="20577"/>
          <ac:spMkLst>
            <pc:docMk/>
            <pc:sldMk cId="784289728" sldId="1333"/>
            <ac:spMk id="3" creationId="{85D16398-95E5-1EE7-6DB0-1019E2500F99}"/>
          </ac:spMkLst>
        </pc:spChg>
        <pc:spChg chg="add del mod">
          <ac:chgData name="Kieley, Karen" userId="8373935e-3507-49df-a474-044d101e1a11" providerId="ADAL" clId="{7F04AAEB-A7DC-4037-BEC9-667BA9C3A0F9}" dt="2024-08-09T14:06:09.873" v="12725" actId="478"/>
          <ac:spMkLst>
            <pc:docMk/>
            <pc:sldMk cId="784289728" sldId="1333"/>
            <ac:spMk id="8" creationId="{F8D5D4F6-BB44-3B2E-6595-D50520FF1CEA}"/>
          </ac:spMkLst>
        </pc:spChg>
        <pc:spChg chg="add del mod">
          <ac:chgData name="Kieley, Karen" userId="8373935e-3507-49df-a474-044d101e1a11" providerId="ADAL" clId="{7F04AAEB-A7DC-4037-BEC9-667BA9C3A0F9}" dt="2024-08-09T14:06:12.241" v="12729" actId="478"/>
          <ac:spMkLst>
            <pc:docMk/>
            <pc:sldMk cId="784289728" sldId="1333"/>
            <ac:spMk id="10" creationId="{1DEA332D-2330-A168-D608-CAE69FC7AA91}"/>
          </ac:spMkLst>
        </pc:spChg>
        <pc:spChg chg="add del mod">
          <ac:chgData name="Kieley, Karen" userId="8373935e-3507-49df-a474-044d101e1a11" providerId="ADAL" clId="{7F04AAEB-A7DC-4037-BEC9-667BA9C3A0F9}" dt="2024-08-09T14:25:00.039" v="14549" actId="478"/>
          <ac:spMkLst>
            <pc:docMk/>
            <pc:sldMk cId="784289728" sldId="1333"/>
            <ac:spMk id="12" creationId="{827408C9-A1ED-BE88-1BD9-E9862F4E56AA}"/>
          </ac:spMkLst>
        </pc:spChg>
      </pc:sldChg>
      <pc:sldChg chg="addSp delSp modSp add del mod chgLayout modNotesTx">
        <pc:chgData name="Kieley, Karen" userId="8373935e-3507-49df-a474-044d101e1a11" providerId="ADAL" clId="{7F04AAEB-A7DC-4037-BEC9-667BA9C3A0F9}" dt="2024-08-07T19:36:43.979" v="2092" actId="47"/>
        <pc:sldMkLst>
          <pc:docMk/>
          <pc:sldMk cId="1132100285" sldId="1334"/>
        </pc:sldMkLst>
        <pc:spChg chg="mod ord">
          <ac:chgData name="Kieley, Karen" userId="8373935e-3507-49df-a474-044d101e1a11" providerId="ADAL" clId="{7F04AAEB-A7DC-4037-BEC9-667BA9C3A0F9}" dt="2024-08-07T19:34:23.515" v="1978" actId="700"/>
          <ac:spMkLst>
            <pc:docMk/>
            <pc:sldMk cId="1132100285" sldId="1334"/>
            <ac:spMk id="2" creationId="{0A1A61A9-1AA5-8ACE-DB52-42BDE75FC547}"/>
          </ac:spMkLst>
        </pc:spChg>
        <pc:spChg chg="add mod ord">
          <ac:chgData name="Kieley, Karen" userId="8373935e-3507-49df-a474-044d101e1a11" providerId="ADAL" clId="{7F04AAEB-A7DC-4037-BEC9-667BA9C3A0F9}" dt="2024-08-07T19:36:13.618" v="2090" actId="20577"/>
          <ac:spMkLst>
            <pc:docMk/>
            <pc:sldMk cId="1132100285" sldId="1334"/>
            <ac:spMk id="3" creationId="{02A20F6C-4431-47A2-7B58-43C367C52AE8}"/>
          </ac:spMkLst>
        </pc:spChg>
        <pc:spChg chg="del">
          <ac:chgData name="Kieley, Karen" userId="8373935e-3507-49df-a474-044d101e1a11" providerId="ADAL" clId="{7F04AAEB-A7DC-4037-BEC9-667BA9C3A0F9}" dt="2024-08-07T19:34:49.321" v="2036" actId="478"/>
          <ac:spMkLst>
            <pc:docMk/>
            <pc:sldMk cId="1132100285" sldId="1334"/>
            <ac:spMk id="5" creationId="{E81CCAE1-D235-CA4F-0BA6-080F20DF8817}"/>
          </ac:spMkLst>
        </pc:spChg>
        <pc:picChg chg="del">
          <ac:chgData name="Kieley, Karen" userId="8373935e-3507-49df-a474-044d101e1a11" providerId="ADAL" clId="{7F04AAEB-A7DC-4037-BEC9-667BA9C3A0F9}" dt="2024-08-07T19:34:19.419" v="1977" actId="478"/>
          <ac:picMkLst>
            <pc:docMk/>
            <pc:sldMk cId="1132100285" sldId="1334"/>
            <ac:picMk id="7" creationId="{2BBEA256-8E18-16AE-9246-508A42DCD3D3}"/>
          </ac:picMkLst>
        </pc:picChg>
      </pc:sldChg>
      <pc:sldChg chg="addSp delSp modSp new mod modNotesTx">
        <pc:chgData name="Kieley, Karen" userId="8373935e-3507-49df-a474-044d101e1a11" providerId="ADAL" clId="{7F04AAEB-A7DC-4037-BEC9-667BA9C3A0F9}" dt="2024-08-09T17:08:46.533" v="16937" actId="20577"/>
        <pc:sldMkLst>
          <pc:docMk/>
          <pc:sldMk cId="1373158523" sldId="1334"/>
        </pc:sldMkLst>
        <pc:spChg chg="mod">
          <ac:chgData name="Kieley, Karen" userId="8373935e-3507-49df-a474-044d101e1a11" providerId="ADAL" clId="{7F04AAEB-A7DC-4037-BEC9-667BA9C3A0F9}" dt="2024-08-09T14:15:49.261" v="13604" actId="207"/>
          <ac:spMkLst>
            <pc:docMk/>
            <pc:sldMk cId="1373158523" sldId="1334"/>
            <ac:spMk id="2" creationId="{D85BB682-9F80-B54F-CD5B-B4FB872B36B0}"/>
          </ac:spMkLst>
        </pc:spChg>
        <pc:spChg chg="del mod">
          <ac:chgData name="Kieley, Karen" userId="8373935e-3507-49df-a474-044d101e1a11" providerId="ADAL" clId="{7F04AAEB-A7DC-4037-BEC9-667BA9C3A0F9}" dt="2024-08-07T20:03:25.054" v="4242"/>
          <ac:spMkLst>
            <pc:docMk/>
            <pc:sldMk cId="1373158523" sldId="1334"/>
            <ac:spMk id="3" creationId="{3620025A-76E5-F5AE-8989-3F3D083802E0}"/>
          </ac:spMkLst>
        </pc:spChg>
        <pc:spChg chg="add mod">
          <ac:chgData name="Kieley, Karen" userId="8373935e-3507-49df-a474-044d101e1a11" providerId="ADAL" clId="{7F04AAEB-A7DC-4037-BEC9-667BA9C3A0F9}" dt="2024-08-07T20:15:51.614" v="6002" actId="207"/>
          <ac:spMkLst>
            <pc:docMk/>
            <pc:sldMk cId="1373158523" sldId="1334"/>
            <ac:spMk id="4" creationId="{409C2153-B397-D7F4-31C7-E734B454665A}"/>
          </ac:spMkLst>
        </pc:spChg>
        <pc:picChg chg="add mod">
          <ac:chgData name="Kieley, Karen" userId="8373935e-3507-49df-a474-044d101e1a11" providerId="ADAL" clId="{7F04AAEB-A7DC-4037-BEC9-667BA9C3A0F9}" dt="2024-08-07T20:03:26.974" v="4243" actId="1076"/>
          <ac:picMkLst>
            <pc:docMk/>
            <pc:sldMk cId="1373158523" sldId="1334"/>
            <ac:picMk id="8" creationId="{9C09E545-6BB7-185C-4DA6-B8731DBA2BDD}"/>
          </ac:picMkLst>
        </pc:picChg>
      </pc:sldChg>
      <pc:sldChg chg="modSp new del mod">
        <pc:chgData name="Kieley, Karen" userId="8373935e-3507-49df-a474-044d101e1a11" providerId="ADAL" clId="{7F04AAEB-A7DC-4037-BEC9-667BA9C3A0F9}" dt="2024-08-08T13:46:39.555" v="11344" actId="47"/>
        <pc:sldMkLst>
          <pc:docMk/>
          <pc:sldMk cId="546790404" sldId="1335"/>
        </pc:sldMkLst>
        <pc:spChg chg="mod">
          <ac:chgData name="Kieley, Karen" userId="8373935e-3507-49df-a474-044d101e1a11" providerId="ADAL" clId="{7F04AAEB-A7DC-4037-BEC9-667BA9C3A0F9}" dt="2024-08-07T20:18:50.302" v="6557" actId="2711"/>
          <ac:spMkLst>
            <pc:docMk/>
            <pc:sldMk cId="546790404" sldId="1335"/>
            <ac:spMk id="2" creationId="{1AB756D6-90A7-C17F-7869-B58ACC89124D}"/>
          </ac:spMkLst>
        </pc:spChg>
      </pc:sldChg>
      <pc:sldChg chg="delSp modSp add del mod modNotesTx">
        <pc:chgData name="Kieley, Karen" userId="8373935e-3507-49df-a474-044d101e1a11" providerId="ADAL" clId="{7F04AAEB-A7DC-4037-BEC9-667BA9C3A0F9}" dt="2024-08-08T13:49:59.649" v="11455" actId="47"/>
        <pc:sldMkLst>
          <pc:docMk/>
          <pc:sldMk cId="3373287674" sldId="1336"/>
        </pc:sldMkLst>
        <pc:spChg chg="mod">
          <ac:chgData name="Kieley, Karen" userId="8373935e-3507-49df-a474-044d101e1a11" providerId="ADAL" clId="{7F04AAEB-A7DC-4037-BEC9-667BA9C3A0F9}" dt="2024-08-07T20:19:26.769" v="6593" actId="20577"/>
          <ac:spMkLst>
            <pc:docMk/>
            <pc:sldMk cId="3373287674" sldId="1336"/>
            <ac:spMk id="2" creationId="{AD2197A6-3B90-EDDE-2279-F827A39BCE87}"/>
          </ac:spMkLst>
        </pc:spChg>
        <pc:spChg chg="del">
          <ac:chgData name="Kieley, Karen" userId="8373935e-3507-49df-a474-044d101e1a11" providerId="ADAL" clId="{7F04AAEB-A7DC-4037-BEC9-667BA9C3A0F9}" dt="2024-08-07T20:19:31.301" v="6595" actId="478"/>
          <ac:spMkLst>
            <pc:docMk/>
            <pc:sldMk cId="3373287674" sldId="1336"/>
            <ac:spMk id="4" creationId="{EDF892E3-9A95-6A51-BC8D-9C7DA91A3887}"/>
          </ac:spMkLst>
        </pc:spChg>
        <pc:spChg chg="mod">
          <ac:chgData name="Kieley, Karen" userId="8373935e-3507-49df-a474-044d101e1a11" providerId="ADAL" clId="{7F04AAEB-A7DC-4037-BEC9-667BA9C3A0F9}" dt="2024-08-07T20:19:30.405" v="6594" actId="6549"/>
          <ac:spMkLst>
            <pc:docMk/>
            <pc:sldMk cId="3373287674" sldId="1336"/>
            <ac:spMk id="5" creationId="{C5265A42-E5DE-B972-E45D-5217B88F41B6}"/>
          </ac:spMkLst>
        </pc:spChg>
      </pc:sldChg>
      <pc:sldChg chg="modSp add del mod modNotesTx">
        <pc:chgData name="Kieley, Karen" userId="8373935e-3507-49df-a474-044d101e1a11" providerId="ADAL" clId="{7F04AAEB-A7DC-4037-BEC9-667BA9C3A0F9}" dt="2024-08-08T13:50:00.648" v="11456" actId="47"/>
        <pc:sldMkLst>
          <pc:docMk/>
          <pc:sldMk cId="2945338694" sldId="1337"/>
        </pc:sldMkLst>
        <pc:spChg chg="mod">
          <ac:chgData name="Kieley, Karen" userId="8373935e-3507-49df-a474-044d101e1a11" providerId="ADAL" clId="{7F04AAEB-A7DC-4037-BEC9-667BA9C3A0F9}" dt="2024-08-07T20:19:58.222" v="6660" actId="20577"/>
          <ac:spMkLst>
            <pc:docMk/>
            <pc:sldMk cId="2945338694" sldId="1337"/>
            <ac:spMk id="2" creationId="{AD2197A6-3B90-EDDE-2279-F827A39BCE87}"/>
          </ac:spMkLst>
        </pc:spChg>
      </pc:sldChg>
      <pc:sldChg chg="addSp delSp modSp new mod modClrScheme chgLayout modNotesTx">
        <pc:chgData name="Kieley, Karen" userId="8373935e-3507-49df-a474-044d101e1a11" providerId="ADAL" clId="{7F04AAEB-A7DC-4037-BEC9-667BA9C3A0F9}" dt="2024-08-07T20:56:56.147" v="9620" actId="108"/>
        <pc:sldMkLst>
          <pc:docMk/>
          <pc:sldMk cId="406608003" sldId="1338"/>
        </pc:sldMkLst>
        <pc:spChg chg="del">
          <ac:chgData name="Kieley, Karen" userId="8373935e-3507-49df-a474-044d101e1a11" providerId="ADAL" clId="{7F04AAEB-A7DC-4037-BEC9-667BA9C3A0F9}" dt="2024-08-07T20:45:56.224" v="8479" actId="478"/>
          <ac:spMkLst>
            <pc:docMk/>
            <pc:sldMk cId="406608003" sldId="1338"/>
            <ac:spMk id="2" creationId="{5E2A888C-1BC0-F6C3-C8C4-12169E7232F5}"/>
          </ac:spMkLst>
        </pc:spChg>
        <pc:spChg chg="del mod">
          <ac:chgData name="Kieley, Karen" userId="8373935e-3507-49df-a474-044d101e1a11" providerId="ADAL" clId="{7F04AAEB-A7DC-4037-BEC9-667BA9C3A0F9}" dt="2024-08-07T20:46:00.116" v="8480" actId="478"/>
          <ac:spMkLst>
            <pc:docMk/>
            <pc:sldMk cId="406608003" sldId="1338"/>
            <ac:spMk id="3" creationId="{9ECC0D60-2B4A-1ACE-F396-1B205D150698}"/>
          </ac:spMkLst>
        </pc:spChg>
        <pc:spChg chg="add del mod ord">
          <ac:chgData name="Kieley, Karen" userId="8373935e-3507-49df-a474-044d101e1a11" providerId="ADAL" clId="{7F04AAEB-A7DC-4037-BEC9-667BA9C3A0F9}" dt="2024-08-07T20:46:04.402" v="8481" actId="700"/>
          <ac:spMkLst>
            <pc:docMk/>
            <pc:sldMk cId="406608003" sldId="1338"/>
            <ac:spMk id="5" creationId="{9F79BBDB-48D5-4D49-1AF9-7CD39205122E}"/>
          </ac:spMkLst>
        </pc:spChg>
        <pc:spChg chg="add mod ord">
          <ac:chgData name="Kieley, Karen" userId="8373935e-3507-49df-a474-044d101e1a11" providerId="ADAL" clId="{7F04AAEB-A7DC-4037-BEC9-667BA9C3A0F9}" dt="2024-08-07T20:49:22.082" v="9231" actId="1076"/>
          <ac:spMkLst>
            <pc:docMk/>
            <pc:sldMk cId="406608003" sldId="1338"/>
            <ac:spMk id="6" creationId="{7E4810CD-5DE5-03A8-D974-403716BA2D08}"/>
          </ac:spMkLst>
        </pc:spChg>
        <pc:spChg chg="add mod ord">
          <ac:chgData name="Kieley, Karen" userId="8373935e-3507-49df-a474-044d101e1a11" providerId="ADAL" clId="{7F04AAEB-A7DC-4037-BEC9-667BA9C3A0F9}" dt="2024-08-07T20:49:51.646" v="9234" actId="12"/>
          <ac:spMkLst>
            <pc:docMk/>
            <pc:sldMk cId="406608003" sldId="1338"/>
            <ac:spMk id="7" creationId="{BFB330FC-6813-B241-FE82-8E1F667CF6E4}"/>
          </ac:spMkLst>
        </pc:spChg>
        <pc:spChg chg="add mod ord">
          <ac:chgData name="Kieley, Karen" userId="8373935e-3507-49df-a474-044d101e1a11" providerId="ADAL" clId="{7F04AAEB-A7DC-4037-BEC9-667BA9C3A0F9}" dt="2024-08-07T20:50:28.991" v="9242" actId="14100"/>
          <ac:spMkLst>
            <pc:docMk/>
            <pc:sldMk cId="406608003" sldId="1338"/>
            <ac:spMk id="8" creationId="{F3455283-B1F3-CEC0-637A-6FBF886A5723}"/>
          </ac:spMkLst>
        </pc:spChg>
      </pc:sldChg>
      <pc:sldChg chg="addSp delSp modSp add mod modNotesTx">
        <pc:chgData name="Kieley, Karen" userId="8373935e-3507-49df-a474-044d101e1a11" providerId="ADAL" clId="{7F04AAEB-A7DC-4037-BEC9-667BA9C3A0F9}" dt="2024-08-09T14:42:07.289" v="15889" actId="20577"/>
        <pc:sldMkLst>
          <pc:docMk/>
          <pc:sldMk cId="2320651199" sldId="1339"/>
        </pc:sldMkLst>
        <pc:spChg chg="mod">
          <ac:chgData name="Kieley, Karen" userId="8373935e-3507-49df-a474-044d101e1a11" providerId="ADAL" clId="{7F04AAEB-A7DC-4037-BEC9-667BA9C3A0F9}" dt="2024-08-09T14:41:17.893" v="15874" actId="404"/>
          <ac:spMkLst>
            <pc:docMk/>
            <pc:sldMk cId="2320651199" sldId="1339"/>
            <ac:spMk id="2" creationId="{577B800B-F57F-3974-9468-80B14593D398}"/>
          </ac:spMkLst>
        </pc:spChg>
        <pc:spChg chg="add del mod">
          <ac:chgData name="Kieley, Karen" userId="8373935e-3507-49df-a474-044d101e1a11" providerId="ADAL" clId="{7F04AAEB-A7DC-4037-BEC9-667BA9C3A0F9}" dt="2024-08-08T13:38:24.602" v="10309" actId="21"/>
          <ac:spMkLst>
            <pc:docMk/>
            <pc:sldMk cId="2320651199" sldId="1339"/>
            <ac:spMk id="4" creationId="{A0E51A53-B974-178A-F771-9FD5C85DB6C4}"/>
          </ac:spMkLst>
        </pc:spChg>
        <pc:spChg chg="add del mod">
          <ac:chgData name="Kieley, Karen" userId="8373935e-3507-49df-a474-044d101e1a11" providerId="ADAL" clId="{7F04AAEB-A7DC-4037-BEC9-667BA9C3A0F9}" dt="2024-08-08T13:39:21.750" v="10317"/>
          <ac:spMkLst>
            <pc:docMk/>
            <pc:sldMk cId="2320651199" sldId="1339"/>
            <ac:spMk id="6" creationId="{12F99016-101B-A3EE-4A61-21DE7EAEBC8C}"/>
          </ac:spMkLst>
        </pc:spChg>
        <pc:spChg chg="add mod">
          <ac:chgData name="Kieley, Karen" userId="8373935e-3507-49df-a474-044d101e1a11" providerId="ADAL" clId="{7F04AAEB-A7DC-4037-BEC9-667BA9C3A0F9}" dt="2024-08-09T14:32:40.299" v="15275" actId="255"/>
          <ac:spMkLst>
            <pc:docMk/>
            <pc:sldMk cId="2320651199" sldId="1339"/>
            <ac:spMk id="7" creationId="{20FC19E9-A09C-7B9D-924B-FC5DB99BA123}"/>
          </ac:spMkLst>
        </pc:spChg>
        <pc:graphicFrameChg chg="add del mod">
          <ac:chgData name="Kieley, Karen" userId="8373935e-3507-49df-a474-044d101e1a11" providerId="ADAL" clId="{7F04AAEB-A7DC-4037-BEC9-667BA9C3A0F9}" dt="2024-08-08T13:38:38.090" v="10312" actId="478"/>
          <ac:graphicFrameMkLst>
            <pc:docMk/>
            <pc:sldMk cId="2320651199" sldId="1339"/>
            <ac:graphicFrameMk id="5" creationId="{97B28B0D-A1B7-A19A-4CF5-A443D77137DD}"/>
          </ac:graphicFrameMkLst>
        </pc:graphicFrameChg>
        <pc:graphicFrameChg chg="add del mod modGraphic">
          <ac:chgData name="Kieley, Karen" userId="8373935e-3507-49df-a474-044d101e1a11" providerId="ADAL" clId="{7F04AAEB-A7DC-4037-BEC9-667BA9C3A0F9}" dt="2024-08-09T14:42:07.289" v="15889" actId="20577"/>
          <ac:graphicFrameMkLst>
            <pc:docMk/>
            <pc:sldMk cId="2320651199" sldId="1339"/>
            <ac:graphicFrameMk id="8" creationId="{97B28B0D-A1B7-A19A-4CF5-A443D77137DD}"/>
          </ac:graphicFrameMkLst>
        </pc:graphicFrameChg>
        <pc:picChg chg="mod">
          <ac:chgData name="Kieley, Karen" userId="8373935e-3507-49df-a474-044d101e1a11" providerId="ADAL" clId="{7F04AAEB-A7DC-4037-BEC9-667BA9C3A0F9}" dt="2024-08-09T14:33:01.799" v="15277" actId="1076"/>
          <ac:picMkLst>
            <pc:docMk/>
            <pc:sldMk cId="2320651199" sldId="1339"/>
            <ac:picMk id="11" creationId="{410267D6-83BA-5ED1-F3E0-8EF6E9800F78}"/>
          </ac:picMkLst>
        </pc:picChg>
      </pc:sldChg>
      <pc:sldChg chg="modSp add mod modNotesTx">
        <pc:chgData name="Kieley, Karen" userId="8373935e-3507-49df-a474-044d101e1a11" providerId="ADAL" clId="{7F04AAEB-A7DC-4037-BEC9-667BA9C3A0F9}" dt="2024-08-09T17:28:03.863" v="18105" actId="6549"/>
        <pc:sldMkLst>
          <pc:docMk/>
          <pc:sldMk cId="3146042648" sldId="1340"/>
        </pc:sldMkLst>
        <pc:spChg chg="mod">
          <ac:chgData name="Kieley, Karen" userId="8373935e-3507-49df-a474-044d101e1a11" providerId="ADAL" clId="{7F04AAEB-A7DC-4037-BEC9-667BA9C3A0F9}" dt="2024-08-09T14:33:39.844" v="15284" actId="2711"/>
          <ac:spMkLst>
            <pc:docMk/>
            <pc:sldMk cId="3146042648" sldId="1340"/>
            <ac:spMk id="2" creationId="{577B800B-F57F-3974-9468-80B14593D398}"/>
          </ac:spMkLst>
        </pc:spChg>
        <pc:spChg chg="mod">
          <ac:chgData name="Kieley, Karen" userId="8373935e-3507-49df-a474-044d101e1a11" providerId="ADAL" clId="{7F04AAEB-A7DC-4037-BEC9-667BA9C3A0F9}" dt="2024-08-09T17:28:03.863" v="18105" actId="6549"/>
          <ac:spMkLst>
            <pc:docMk/>
            <pc:sldMk cId="3146042648" sldId="1340"/>
            <ac:spMk id="7" creationId="{20FC19E9-A09C-7B9D-924B-FC5DB99BA123}"/>
          </ac:spMkLst>
        </pc:spChg>
        <pc:graphicFrameChg chg="mod">
          <ac:chgData name="Kieley, Karen" userId="8373935e-3507-49df-a474-044d101e1a11" providerId="ADAL" clId="{7F04AAEB-A7DC-4037-BEC9-667BA9C3A0F9}" dt="2024-08-09T17:27:07.766" v="18080" actId="20577"/>
          <ac:graphicFrameMkLst>
            <pc:docMk/>
            <pc:sldMk cId="3146042648" sldId="1340"/>
            <ac:graphicFrameMk id="8" creationId="{97B28B0D-A1B7-A19A-4CF5-A443D77137DD}"/>
          </ac:graphicFrameMkLst>
        </pc:graphicFrameChg>
        <pc:picChg chg="mod">
          <ac:chgData name="Kieley, Karen" userId="8373935e-3507-49df-a474-044d101e1a11" providerId="ADAL" clId="{7F04AAEB-A7DC-4037-BEC9-667BA9C3A0F9}" dt="2024-08-09T14:37:57.951" v="15683" actId="14100"/>
          <ac:picMkLst>
            <pc:docMk/>
            <pc:sldMk cId="3146042648" sldId="1340"/>
            <ac:picMk id="11" creationId="{410267D6-83BA-5ED1-F3E0-8EF6E9800F78}"/>
          </ac:picMkLst>
        </pc:picChg>
      </pc:sldChg>
      <pc:sldChg chg="addSp delSp modSp add mod modNotesTx">
        <pc:chgData name="Kieley, Karen" userId="8373935e-3507-49df-a474-044d101e1a11" providerId="ADAL" clId="{7F04AAEB-A7DC-4037-BEC9-667BA9C3A0F9}" dt="2024-08-09T14:46:40.311" v="16901" actId="1076"/>
        <pc:sldMkLst>
          <pc:docMk/>
          <pc:sldMk cId="1973123327" sldId="1341"/>
        </pc:sldMkLst>
        <pc:spChg chg="mod">
          <ac:chgData name="Kieley, Karen" userId="8373935e-3507-49df-a474-044d101e1a11" providerId="ADAL" clId="{7F04AAEB-A7DC-4037-BEC9-667BA9C3A0F9}" dt="2024-08-09T14:42:27.663" v="15895" actId="2711"/>
          <ac:spMkLst>
            <pc:docMk/>
            <pc:sldMk cId="1973123327" sldId="1341"/>
            <ac:spMk id="2" creationId="{577B800B-F57F-3974-9468-80B14593D398}"/>
          </ac:spMkLst>
        </pc:spChg>
        <pc:spChg chg="add mod">
          <ac:chgData name="Kieley, Karen" userId="8373935e-3507-49df-a474-044d101e1a11" providerId="ADAL" clId="{7F04AAEB-A7DC-4037-BEC9-667BA9C3A0F9}" dt="2024-08-09T14:46:40.311" v="16901" actId="1076"/>
          <ac:spMkLst>
            <pc:docMk/>
            <pc:sldMk cId="1973123327" sldId="1341"/>
            <ac:spMk id="3" creationId="{3B9B2108-1513-3FC1-C7F9-D959A0CE168F}"/>
          </ac:spMkLst>
        </pc:spChg>
        <pc:spChg chg="del mod">
          <ac:chgData name="Kieley, Karen" userId="8373935e-3507-49df-a474-044d101e1a11" providerId="ADAL" clId="{7F04AAEB-A7DC-4037-BEC9-667BA9C3A0F9}" dt="2024-08-08T13:48:48.647" v="11416"/>
          <ac:spMkLst>
            <pc:docMk/>
            <pc:sldMk cId="1973123327" sldId="1341"/>
            <ac:spMk id="7" creationId="{20FC19E9-A09C-7B9D-924B-FC5DB99BA123}"/>
          </ac:spMkLst>
        </pc:spChg>
        <pc:graphicFrameChg chg="mod modGraphic">
          <ac:chgData name="Kieley, Karen" userId="8373935e-3507-49df-a474-044d101e1a11" providerId="ADAL" clId="{7F04AAEB-A7DC-4037-BEC9-667BA9C3A0F9}" dt="2024-08-09T14:46:30.336" v="16895" actId="20577"/>
          <ac:graphicFrameMkLst>
            <pc:docMk/>
            <pc:sldMk cId="1973123327" sldId="1341"/>
            <ac:graphicFrameMk id="8" creationId="{97B28B0D-A1B7-A19A-4CF5-A443D77137DD}"/>
          </ac:graphicFrameMkLst>
        </pc:graphicFrameChg>
        <pc:picChg chg="mod">
          <ac:chgData name="Kieley, Karen" userId="8373935e-3507-49df-a474-044d101e1a11" providerId="ADAL" clId="{7F04AAEB-A7DC-4037-BEC9-667BA9C3A0F9}" dt="2024-08-08T13:48:16.205" v="11388" actId="1076"/>
          <ac:picMkLst>
            <pc:docMk/>
            <pc:sldMk cId="1973123327" sldId="1341"/>
            <ac:picMk id="11" creationId="{410267D6-83BA-5ED1-F3E0-8EF6E9800F78}"/>
          </ac:picMkLst>
        </pc:picChg>
      </pc:sldChg>
      <pc:sldChg chg="addSp delSp modSp add mod modNotesTx">
        <pc:chgData name="Kieley, Karen" userId="8373935e-3507-49df-a474-044d101e1a11" providerId="ADAL" clId="{7F04AAEB-A7DC-4037-BEC9-667BA9C3A0F9}" dt="2024-08-09T17:13:45.802" v="17248" actId="1076"/>
        <pc:sldMkLst>
          <pc:docMk/>
          <pc:sldMk cId="2850010789" sldId="1342"/>
        </pc:sldMkLst>
        <pc:spChg chg="mod">
          <ac:chgData name="Kieley, Karen" userId="8373935e-3507-49df-a474-044d101e1a11" providerId="ADAL" clId="{7F04AAEB-A7DC-4037-BEC9-667BA9C3A0F9}" dt="2024-08-09T14:40:34.042" v="15868" actId="2711"/>
          <ac:spMkLst>
            <pc:docMk/>
            <pc:sldMk cId="2850010789" sldId="1342"/>
            <ac:spMk id="2" creationId="{577B800B-F57F-3974-9468-80B14593D398}"/>
          </ac:spMkLst>
        </pc:spChg>
        <pc:spChg chg="add del mod">
          <ac:chgData name="Kieley, Karen" userId="8373935e-3507-49df-a474-044d101e1a11" providerId="ADAL" clId="{7F04AAEB-A7DC-4037-BEC9-667BA9C3A0F9}" dt="2024-08-09T17:12:57.899" v="17240" actId="478"/>
          <ac:spMkLst>
            <pc:docMk/>
            <pc:sldMk cId="2850010789" sldId="1342"/>
            <ac:spMk id="4" creationId="{05796547-54F3-D161-03D3-5DBB9E12A132}"/>
          </ac:spMkLst>
        </pc:spChg>
        <pc:spChg chg="mod">
          <ac:chgData name="Kieley, Karen" userId="8373935e-3507-49df-a474-044d101e1a11" providerId="ADAL" clId="{7F04AAEB-A7DC-4037-BEC9-667BA9C3A0F9}" dt="2024-08-09T17:13:11.288" v="17243" actId="403"/>
          <ac:spMkLst>
            <pc:docMk/>
            <pc:sldMk cId="2850010789" sldId="1342"/>
            <ac:spMk id="7" creationId="{20FC19E9-A09C-7B9D-924B-FC5DB99BA123}"/>
          </ac:spMkLst>
        </pc:spChg>
        <pc:graphicFrameChg chg="mod">
          <ac:chgData name="Kieley, Karen" userId="8373935e-3507-49df-a474-044d101e1a11" providerId="ADAL" clId="{7F04AAEB-A7DC-4037-BEC9-667BA9C3A0F9}" dt="2024-08-09T17:13:03.554" v="17241" actId="14100"/>
          <ac:graphicFrameMkLst>
            <pc:docMk/>
            <pc:sldMk cId="2850010789" sldId="1342"/>
            <ac:graphicFrameMk id="8" creationId="{97B28B0D-A1B7-A19A-4CF5-A443D77137DD}"/>
          </ac:graphicFrameMkLst>
        </pc:graphicFrameChg>
        <pc:picChg chg="add mod">
          <ac:chgData name="Kieley, Karen" userId="8373935e-3507-49df-a474-044d101e1a11" providerId="ADAL" clId="{7F04AAEB-A7DC-4037-BEC9-667BA9C3A0F9}" dt="2024-08-09T17:13:45.802" v="17248" actId="1076"/>
          <ac:picMkLst>
            <pc:docMk/>
            <pc:sldMk cId="2850010789" sldId="1342"/>
            <ac:picMk id="6" creationId="{4CAF83C3-F766-29C2-A760-FE26355358BB}"/>
          </ac:picMkLst>
        </pc:picChg>
        <pc:picChg chg="del mod">
          <ac:chgData name="Kieley, Karen" userId="8373935e-3507-49df-a474-044d101e1a11" providerId="ADAL" clId="{7F04AAEB-A7DC-4037-BEC9-667BA9C3A0F9}" dt="2024-08-09T17:12:48.297" v="17237" actId="21"/>
          <ac:picMkLst>
            <pc:docMk/>
            <pc:sldMk cId="2850010789" sldId="1342"/>
            <ac:picMk id="11" creationId="{410267D6-83BA-5ED1-F3E0-8EF6E9800F78}"/>
          </ac:picMkLst>
        </pc:picChg>
      </pc:sldChg>
      <pc:sldChg chg="modSp new mod modNotesTx">
        <pc:chgData name="Kieley, Karen" userId="8373935e-3507-49df-a474-044d101e1a11" providerId="ADAL" clId="{7F04AAEB-A7DC-4037-BEC9-667BA9C3A0F9}" dt="2024-08-09T14:15:57.985" v="13606" actId="207"/>
        <pc:sldMkLst>
          <pc:docMk/>
          <pc:sldMk cId="2449598409" sldId="1343"/>
        </pc:sldMkLst>
        <pc:spChg chg="mod">
          <ac:chgData name="Kieley, Karen" userId="8373935e-3507-49df-a474-044d101e1a11" providerId="ADAL" clId="{7F04AAEB-A7DC-4037-BEC9-667BA9C3A0F9}" dt="2024-08-09T14:15:57.985" v="13606" actId="207"/>
          <ac:spMkLst>
            <pc:docMk/>
            <pc:sldMk cId="2449598409" sldId="1343"/>
            <ac:spMk id="2" creationId="{BB303F64-B0BE-B220-5BEB-C82674E1B426}"/>
          </ac:spMkLst>
        </pc:spChg>
        <pc:spChg chg="mod">
          <ac:chgData name="Kieley, Karen" userId="8373935e-3507-49df-a474-044d101e1a11" providerId="ADAL" clId="{7F04AAEB-A7DC-4037-BEC9-667BA9C3A0F9}" dt="2024-08-09T14:15:22.945" v="13602" actId="108"/>
          <ac:spMkLst>
            <pc:docMk/>
            <pc:sldMk cId="2449598409" sldId="1343"/>
            <ac:spMk id="3" creationId="{D4232DB0-4ED9-62C6-7047-95861F3F01DC}"/>
          </ac:spMkLst>
        </pc:spChg>
      </pc:sldChg>
      <pc:sldChg chg="modSp add mod modNotesTx">
        <pc:chgData name="Kieley, Karen" userId="8373935e-3507-49df-a474-044d101e1a11" providerId="ADAL" clId="{7F04AAEB-A7DC-4037-BEC9-667BA9C3A0F9}" dt="2024-08-09T17:22:04.753" v="17436" actId="20577"/>
        <pc:sldMkLst>
          <pc:docMk/>
          <pc:sldMk cId="1311034046" sldId="1344"/>
        </pc:sldMkLst>
        <pc:spChg chg="mod">
          <ac:chgData name="Kieley, Karen" userId="8373935e-3507-49df-a474-044d101e1a11" providerId="ADAL" clId="{7F04AAEB-A7DC-4037-BEC9-667BA9C3A0F9}" dt="2024-08-09T17:21:41.374" v="17255" actId="20577"/>
          <ac:spMkLst>
            <pc:docMk/>
            <pc:sldMk cId="1311034046" sldId="1344"/>
            <ac:spMk id="2" creationId="{64F6ABC9-75EA-37A2-FA0A-645410DD7B89}"/>
          </ac:spMkLst>
        </pc:spChg>
      </pc:sldChg>
      <pc:sldChg chg="add del">
        <pc:chgData name="Kieley, Karen" userId="8373935e-3507-49df-a474-044d101e1a11" providerId="ADAL" clId="{7F04AAEB-A7DC-4037-BEC9-667BA9C3A0F9}" dt="2024-08-09T17:34:53.586" v="18114" actId="47"/>
        <pc:sldMkLst>
          <pc:docMk/>
          <pc:sldMk cId="2670223747" sldId="1346"/>
        </pc:sldMkLst>
      </pc:sldChg>
      <pc:sldChg chg="add del">
        <pc:chgData name="Kieley, Karen" userId="8373935e-3507-49df-a474-044d101e1a11" providerId="ADAL" clId="{7F04AAEB-A7DC-4037-BEC9-667BA9C3A0F9}" dt="2024-08-09T17:34:55.070" v="18115" actId="47"/>
        <pc:sldMkLst>
          <pc:docMk/>
          <pc:sldMk cId="865407106" sldId="1347"/>
        </pc:sldMkLst>
      </pc:sldChg>
      <pc:sldChg chg="addSp modSp add del mod">
        <pc:chgData name="Kieley, Karen" userId="8373935e-3507-49df-a474-044d101e1a11" providerId="ADAL" clId="{7F04AAEB-A7DC-4037-BEC9-667BA9C3A0F9}" dt="2024-08-09T17:34:56.282" v="18116" actId="47"/>
        <pc:sldMkLst>
          <pc:docMk/>
          <pc:sldMk cId="2372458666" sldId="1348"/>
        </pc:sldMkLst>
        <pc:picChg chg="add mod">
          <ac:chgData name="Kieley, Karen" userId="8373935e-3507-49df-a474-044d101e1a11" providerId="ADAL" clId="{7F04AAEB-A7DC-4037-BEC9-667BA9C3A0F9}" dt="2024-08-09T17:12:53.614" v="17239" actId="1076"/>
          <ac:picMkLst>
            <pc:docMk/>
            <pc:sldMk cId="2372458666" sldId="1348"/>
            <ac:picMk id="11" creationId="{410267D6-83BA-5ED1-F3E0-8EF6E9800F78}"/>
          </ac:picMkLst>
        </pc:picChg>
      </pc:sldChg>
      <pc:sldChg chg="add del">
        <pc:chgData name="Kieley, Karen" userId="8373935e-3507-49df-a474-044d101e1a11" providerId="ADAL" clId="{7F04AAEB-A7DC-4037-BEC9-667BA9C3A0F9}" dt="2024-08-09T17:34:58.651" v="18117" actId="47"/>
        <pc:sldMkLst>
          <pc:docMk/>
          <pc:sldMk cId="3216954945" sldId="1350"/>
        </pc:sldMkLst>
      </pc:sldChg>
      <pc:sldMasterChg chg="delSldLayout modSldLayout">
        <pc:chgData name="Kieley, Karen" userId="8373935e-3507-49df-a474-044d101e1a11" providerId="ADAL" clId="{7F04AAEB-A7DC-4037-BEC9-667BA9C3A0F9}" dt="2024-08-09T14:06:21.294" v="12731"/>
        <pc:sldMasterMkLst>
          <pc:docMk/>
          <pc:sldMasterMk cId="0" sldId="2147483652"/>
        </pc:sldMasterMkLst>
        <pc:sldLayoutChg chg="del">
          <pc:chgData name="Kieley, Karen" userId="8373935e-3507-49df-a474-044d101e1a11" providerId="ADAL" clId="{7F04AAEB-A7DC-4037-BEC9-667BA9C3A0F9}" dt="2024-08-07T19:36:51.959" v="2099" actId="47"/>
          <pc:sldLayoutMkLst>
            <pc:docMk/>
            <pc:sldMasterMk cId="0" sldId="2147483652"/>
            <pc:sldLayoutMk cId="2634460975" sldId="2147483804"/>
          </pc:sldLayoutMkLst>
        </pc:sldLayoutChg>
        <pc:sldLayoutChg chg="modSp modTransition">
          <pc:chgData name="Kieley, Karen" userId="8373935e-3507-49df-a474-044d101e1a11" providerId="ADAL" clId="{7F04AAEB-A7DC-4037-BEC9-667BA9C3A0F9}" dt="2024-08-09T14:06:21.294" v="12731"/>
          <pc:sldLayoutMkLst>
            <pc:docMk/>
            <pc:sldMasterMk cId="0" sldId="2147483652"/>
            <pc:sldLayoutMk cId="2019637603" sldId="2147483818"/>
          </pc:sldLayoutMkLst>
          <pc:spChg chg="mod">
            <ac:chgData name="Kieley, Karen" userId="8373935e-3507-49df-a474-044d101e1a11" providerId="ADAL" clId="{7F04AAEB-A7DC-4037-BEC9-667BA9C3A0F9}" dt="2024-08-09T14:06:21.294" v="12731"/>
            <ac:spMkLst>
              <pc:docMk/>
              <pc:sldMasterMk cId="0" sldId="2147483652"/>
              <pc:sldLayoutMk cId="2019637603" sldId="2147483818"/>
              <ac:spMk id="3" creationId="{3661952D-288C-0244-AF97-004A46479DD4}"/>
            </ac:spMkLst>
          </pc:spChg>
          <pc:spChg chg="mod">
            <ac:chgData name="Kieley, Karen" userId="8373935e-3507-49df-a474-044d101e1a11" providerId="ADAL" clId="{7F04AAEB-A7DC-4037-BEC9-667BA9C3A0F9}" dt="2024-08-09T14:06:21.294" v="12731"/>
            <ac:spMkLst>
              <pc:docMk/>
              <pc:sldMasterMk cId="0" sldId="2147483652"/>
              <pc:sldLayoutMk cId="2019637603" sldId="2147483818"/>
              <ac:spMk id="4" creationId="{B9955E07-C33D-7D45-AD5F-44FE4742C4EB}"/>
            </ac:spMkLst>
          </pc:spChg>
        </pc:sldLayoutChg>
        <pc:sldLayoutChg chg="modTransition">
          <pc:chgData name="Kieley, Karen" userId="8373935e-3507-49df-a474-044d101e1a11" providerId="ADAL" clId="{7F04AAEB-A7DC-4037-BEC9-667BA9C3A0F9}" dt="2024-08-09T14:06:21.294" v="12731"/>
          <pc:sldLayoutMkLst>
            <pc:docMk/>
            <pc:sldMasterMk cId="0" sldId="2147483652"/>
            <pc:sldLayoutMk cId="226002879" sldId="2147483822"/>
          </pc:sldLayoutMkLst>
        </pc:sldLayoutChg>
      </pc:sldMasterChg>
      <pc:sldMasterChg chg="del delSldLayout">
        <pc:chgData name="Kieley, Karen" userId="8373935e-3507-49df-a474-044d101e1a11" providerId="ADAL" clId="{7F04AAEB-A7DC-4037-BEC9-667BA9C3A0F9}" dt="2024-08-07T19:37:17.420" v="2102" actId="700"/>
        <pc:sldMasterMkLst>
          <pc:docMk/>
          <pc:sldMasterMk cId="2860932984" sldId="2147483810"/>
        </pc:sldMasterMkLst>
        <pc:sldLayoutChg chg="del">
          <pc:chgData name="Kieley, Karen" userId="8373935e-3507-49df-a474-044d101e1a11" providerId="ADAL" clId="{7F04AAEB-A7DC-4037-BEC9-667BA9C3A0F9}" dt="2024-08-07T19:37:17.420" v="2102" actId="700"/>
          <pc:sldLayoutMkLst>
            <pc:docMk/>
            <pc:sldMasterMk cId="2860932984" sldId="2147483810"/>
            <pc:sldLayoutMk cId="1544210824" sldId="2147483811"/>
          </pc:sldLayoutMkLst>
        </pc:sldLayoutChg>
        <pc:sldLayoutChg chg="del">
          <pc:chgData name="Kieley, Karen" userId="8373935e-3507-49df-a474-044d101e1a11" providerId="ADAL" clId="{7F04AAEB-A7DC-4037-BEC9-667BA9C3A0F9}" dt="2024-08-07T19:37:17.420" v="2102" actId="700"/>
          <pc:sldLayoutMkLst>
            <pc:docMk/>
            <pc:sldMasterMk cId="2860932984" sldId="2147483810"/>
            <pc:sldLayoutMk cId="3452243095" sldId="2147483812"/>
          </pc:sldLayoutMkLst>
        </pc:sldLayoutChg>
        <pc:sldLayoutChg chg="del">
          <pc:chgData name="Kieley, Karen" userId="8373935e-3507-49df-a474-044d101e1a11" providerId="ADAL" clId="{7F04AAEB-A7DC-4037-BEC9-667BA9C3A0F9}" dt="2024-08-07T19:37:17.420" v="2102" actId="700"/>
          <pc:sldLayoutMkLst>
            <pc:docMk/>
            <pc:sldMasterMk cId="2860932984" sldId="2147483810"/>
            <pc:sldLayoutMk cId="2233638055" sldId="2147483813"/>
          </pc:sldLayoutMkLst>
        </pc:sldLayoutChg>
        <pc:sldLayoutChg chg="del">
          <pc:chgData name="Kieley, Karen" userId="8373935e-3507-49df-a474-044d101e1a11" providerId="ADAL" clId="{7F04AAEB-A7DC-4037-BEC9-667BA9C3A0F9}" dt="2024-08-07T19:37:17.420" v="2102" actId="700"/>
          <pc:sldLayoutMkLst>
            <pc:docMk/>
            <pc:sldMasterMk cId="2860932984" sldId="2147483810"/>
            <pc:sldLayoutMk cId="4008767828" sldId="2147483814"/>
          </pc:sldLayoutMkLst>
        </pc:sldLayoutChg>
        <pc:sldLayoutChg chg="del">
          <pc:chgData name="Kieley, Karen" userId="8373935e-3507-49df-a474-044d101e1a11" providerId="ADAL" clId="{7F04AAEB-A7DC-4037-BEC9-667BA9C3A0F9}" dt="2024-08-07T19:37:17.420" v="2102" actId="700"/>
          <pc:sldLayoutMkLst>
            <pc:docMk/>
            <pc:sldMasterMk cId="2860932984" sldId="2147483810"/>
            <pc:sldLayoutMk cId="2308522941" sldId="2147483815"/>
          </pc:sldLayoutMkLst>
        </pc:sldLayoutChg>
        <pc:sldLayoutChg chg="del">
          <pc:chgData name="Kieley, Karen" userId="8373935e-3507-49df-a474-044d101e1a11" providerId="ADAL" clId="{7F04AAEB-A7DC-4037-BEC9-667BA9C3A0F9}" dt="2024-08-07T19:37:17.420" v="2102" actId="700"/>
          <pc:sldLayoutMkLst>
            <pc:docMk/>
            <pc:sldMasterMk cId="2860932984" sldId="2147483810"/>
            <pc:sldLayoutMk cId="1093150699" sldId="2147483816"/>
          </pc:sldLayoutMkLst>
        </pc:sldLayoutChg>
        <pc:sldLayoutChg chg="del">
          <pc:chgData name="Kieley, Karen" userId="8373935e-3507-49df-a474-044d101e1a11" providerId="ADAL" clId="{7F04AAEB-A7DC-4037-BEC9-667BA9C3A0F9}" dt="2024-08-07T19:37:17.420" v="2102" actId="700"/>
          <pc:sldLayoutMkLst>
            <pc:docMk/>
            <pc:sldMasterMk cId="2860932984" sldId="2147483810"/>
            <pc:sldLayoutMk cId="4200120587" sldId="2147483817"/>
          </pc:sldLayoutMkLst>
        </pc:sldLayoutChg>
        <pc:sldLayoutChg chg="del">
          <pc:chgData name="Kieley, Karen" userId="8373935e-3507-49df-a474-044d101e1a11" providerId="ADAL" clId="{7F04AAEB-A7DC-4037-BEC9-667BA9C3A0F9}" dt="2024-08-07T19:37:17.420" v="2102" actId="700"/>
          <pc:sldLayoutMkLst>
            <pc:docMk/>
            <pc:sldMasterMk cId="2860932984" sldId="2147483810"/>
            <pc:sldLayoutMk cId="823876083" sldId="2147483818"/>
          </pc:sldLayoutMkLst>
        </pc:sldLayoutChg>
        <pc:sldLayoutChg chg="del">
          <pc:chgData name="Kieley, Karen" userId="8373935e-3507-49df-a474-044d101e1a11" providerId="ADAL" clId="{7F04AAEB-A7DC-4037-BEC9-667BA9C3A0F9}" dt="2024-08-07T19:37:17.420" v="2102" actId="700"/>
          <pc:sldLayoutMkLst>
            <pc:docMk/>
            <pc:sldMasterMk cId="2860932984" sldId="2147483810"/>
            <pc:sldLayoutMk cId="1447067101" sldId="2147483819"/>
          </pc:sldLayoutMkLst>
        </pc:sldLayoutChg>
        <pc:sldLayoutChg chg="del">
          <pc:chgData name="Kieley, Karen" userId="8373935e-3507-49df-a474-044d101e1a11" providerId="ADAL" clId="{7F04AAEB-A7DC-4037-BEC9-667BA9C3A0F9}" dt="2024-08-07T19:37:17.420" v="2102" actId="700"/>
          <pc:sldLayoutMkLst>
            <pc:docMk/>
            <pc:sldMasterMk cId="2860932984" sldId="2147483810"/>
            <pc:sldLayoutMk cId="919422043" sldId="2147483820"/>
          </pc:sldLayoutMkLst>
        </pc:sldLayoutChg>
        <pc:sldLayoutChg chg="del">
          <pc:chgData name="Kieley, Karen" userId="8373935e-3507-49df-a474-044d101e1a11" providerId="ADAL" clId="{7F04AAEB-A7DC-4037-BEC9-667BA9C3A0F9}" dt="2024-08-07T19:37:17.420" v="2102" actId="700"/>
          <pc:sldLayoutMkLst>
            <pc:docMk/>
            <pc:sldMasterMk cId="2860932984" sldId="2147483810"/>
            <pc:sldLayoutMk cId="130208213" sldId="2147483821"/>
          </pc:sldLayoutMkLst>
        </pc:sldLayoutChg>
        <pc:sldLayoutChg chg="del">
          <pc:chgData name="Kieley, Karen" userId="8373935e-3507-49df-a474-044d101e1a11" providerId="ADAL" clId="{7F04AAEB-A7DC-4037-BEC9-667BA9C3A0F9}" dt="2024-08-07T19:37:17.420" v="2102" actId="700"/>
          <pc:sldLayoutMkLst>
            <pc:docMk/>
            <pc:sldMasterMk cId="2860932984" sldId="2147483810"/>
            <pc:sldLayoutMk cId="2549819301" sldId="2147483822"/>
          </pc:sldLayoutMkLst>
        </pc:sldLayoutChg>
        <pc:sldLayoutChg chg="del">
          <pc:chgData name="Kieley, Karen" userId="8373935e-3507-49df-a474-044d101e1a11" providerId="ADAL" clId="{7F04AAEB-A7DC-4037-BEC9-667BA9C3A0F9}" dt="2024-08-07T19:37:17.420" v="2102" actId="700"/>
          <pc:sldLayoutMkLst>
            <pc:docMk/>
            <pc:sldMasterMk cId="2860932984" sldId="2147483810"/>
            <pc:sldLayoutMk cId="4182743250" sldId="2147483823"/>
          </pc:sldLayoutMkLst>
        </pc:sldLayoutChg>
      </pc:sldMasterChg>
      <pc:sldMasterChg chg="del delSldLayout">
        <pc:chgData name="Kieley, Karen" userId="8373935e-3507-49df-a474-044d101e1a11" providerId="ADAL" clId="{7F04AAEB-A7DC-4037-BEC9-667BA9C3A0F9}" dt="2024-08-07T19:53:05.941" v="3780" actId="47"/>
        <pc:sldMasterMkLst>
          <pc:docMk/>
          <pc:sldMasterMk cId="3224898340" sldId="2147483824"/>
        </pc:sldMasterMkLst>
        <pc:sldLayoutChg chg="del">
          <pc:chgData name="Kieley, Karen" userId="8373935e-3507-49df-a474-044d101e1a11" providerId="ADAL" clId="{7F04AAEB-A7DC-4037-BEC9-667BA9C3A0F9}" dt="2024-08-07T19:53:05.941" v="3780" actId="47"/>
          <pc:sldLayoutMkLst>
            <pc:docMk/>
            <pc:sldMasterMk cId="3224898340" sldId="2147483824"/>
            <pc:sldLayoutMk cId="3751349631" sldId="2147483825"/>
          </pc:sldLayoutMkLst>
        </pc:sldLayoutChg>
        <pc:sldLayoutChg chg="del">
          <pc:chgData name="Kieley, Karen" userId="8373935e-3507-49df-a474-044d101e1a11" providerId="ADAL" clId="{7F04AAEB-A7DC-4037-BEC9-667BA9C3A0F9}" dt="2024-08-07T19:53:05.941" v="3780" actId="47"/>
          <pc:sldLayoutMkLst>
            <pc:docMk/>
            <pc:sldMasterMk cId="3224898340" sldId="2147483824"/>
            <pc:sldLayoutMk cId="2682506522" sldId="2147483826"/>
          </pc:sldLayoutMkLst>
        </pc:sldLayoutChg>
        <pc:sldLayoutChg chg="del">
          <pc:chgData name="Kieley, Karen" userId="8373935e-3507-49df-a474-044d101e1a11" providerId="ADAL" clId="{7F04AAEB-A7DC-4037-BEC9-667BA9C3A0F9}" dt="2024-08-07T19:53:05.941" v="3780" actId="47"/>
          <pc:sldLayoutMkLst>
            <pc:docMk/>
            <pc:sldMasterMk cId="3224898340" sldId="2147483824"/>
            <pc:sldLayoutMk cId="3630179646" sldId="2147483827"/>
          </pc:sldLayoutMkLst>
        </pc:sldLayoutChg>
        <pc:sldLayoutChg chg="del">
          <pc:chgData name="Kieley, Karen" userId="8373935e-3507-49df-a474-044d101e1a11" providerId="ADAL" clId="{7F04AAEB-A7DC-4037-BEC9-667BA9C3A0F9}" dt="2024-08-07T19:53:05.941" v="3780" actId="47"/>
          <pc:sldLayoutMkLst>
            <pc:docMk/>
            <pc:sldMasterMk cId="3224898340" sldId="2147483824"/>
            <pc:sldLayoutMk cId="2209866284" sldId="2147483828"/>
          </pc:sldLayoutMkLst>
        </pc:sldLayoutChg>
        <pc:sldLayoutChg chg="del">
          <pc:chgData name="Kieley, Karen" userId="8373935e-3507-49df-a474-044d101e1a11" providerId="ADAL" clId="{7F04AAEB-A7DC-4037-BEC9-667BA9C3A0F9}" dt="2024-08-07T19:53:05.941" v="3780" actId="47"/>
          <pc:sldLayoutMkLst>
            <pc:docMk/>
            <pc:sldMasterMk cId="3224898340" sldId="2147483824"/>
            <pc:sldLayoutMk cId="4228957339" sldId="2147483829"/>
          </pc:sldLayoutMkLst>
        </pc:sldLayoutChg>
        <pc:sldLayoutChg chg="del">
          <pc:chgData name="Kieley, Karen" userId="8373935e-3507-49df-a474-044d101e1a11" providerId="ADAL" clId="{7F04AAEB-A7DC-4037-BEC9-667BA9C3A0F9}" dt="2024-08-07T19:53:05.941" v="3780" actId="47"/>
          <pc:sldLayoutMkLst>
            <pc:docMk/>
            <pc:sldMasterMk cId="3224898340" sldId="2147483824"/>
            <pc:sldLayoutMk cId="2030103715" sldId="2147483830"/>
          </pc:sldLayoutMkLst>
        </pc:sldLayoutChg>
        <pc:sldLayoutChg chg="del">
          <pc:chgData name="Kieley, Karen" userId="8373935e-3507-49df-a474-044d101e1a11" providerId="ADAL" clId="{7F04AAEB-A7DC-4037-BEC9-667BA9C3A0F9}" dt="2024-08-07T19:53:05.941" v="3780" actId="47"/>
          <pc:sldLayoutMkLst>
            <pc:docMk/>
            <pc:sldMasterMk cId="3224898340" sldId="2147483824"/>
            <pc:sldLayoutMk cId="2796172939" sldId="2147483831"/>
          </pc:sldLayoutMkLst>
        </pc:sldLayoutChg>
        <pc:sldLayoutChg chg="del">
          <pc:chgData name="Kieley, Karen" userId="8373935e-3507-49df-a474-044d101e1a11" providerId="ADAL" clId="{7F04AAEB-A7DC-4037-BEC9-667BA9C3A0F9}" dt="2024-08-07T19:53:05.941" v="3780" actId="47"/>
          <pc:sldLayoutMkLst>
            <pc:docMk/>
            <pc:sldMasterMk cId="3224898340" sldId="2147483824"/>
            <pc:sldLayoutMk cId="664369114" sldId="2147483832"/>
          </pc:sldLayoutMkLst>
        </pc:sldLayoutChg>
        <pc:sldLayoutChg chg="del">
          <pc:chgData name="Kieley, Karen" userId="8373935e-3507-49df-a474-044d101e1a11" providerId="ADAL" clId="{7F04AAEB-A7DC-4037-BEC9-667BA9C3A0F9}" dt="2024-08-07T19:53:05.941" v="3780" actId="47"/>
          <pc:sldLayoutMkLst>
            <pc:docMk/>
            <pc:sldMasterMk cId="3224898340" sldId="2147483824"/>
            <pc:sldLayoutMk cId="2663390804" sldId="2147483833"/>
          </pc:sldLayoutMkLst>
        </pc:sldLayoutChg>
        <pc:sldLayoutChg chg="del">
          <pc:chgData name="Kieley, Karen" userId="8373935e-3507-49df-a474-044d101e1a11" providerId="ADAL" clId="{7F04AAEB-A7DC-4037-BEC9-667BA9C3A0F9}" dt="2024-08-07T19:53:05.941" v="3780" actId="47"/>
          <pc:sldLayoutMkLst>
            <pc:docMk/>
            <pc:sldMasterMk cId="3224898340" sldId="2147483824"/>
            <pc:sldLayoutMk cId="1575858186" sldId="2147483834"/>
          </pc:sldLayoutMkLst>
        </pc:sldLayoutChg>
        <pc:sldLayoutChg chg="del">
          <pc:chgData name="Kieley, Karen" userId="8373935e-3507-49df-a474-044d101e1a11" providerId="ADAL" clId="{7F04AAEB-A7DC-4037-BEC9-667BA9C3A0F9}" dt="2024-08-07T19:53:05.941" v="3780" actId="47"/>
          <pc:sldLayoutMkLst>
            <pc:docMk/>
            <pc:sldMasterMk cId="3224898340" sldId="2147483824"/>
            <pc:sldLayoutMk cId="4144231797" sldId="2147483835"/>
          </pc:sldLayoutMkLst>
        </pc:sldLayoutChg>
        <pc:sldLayoutChg chg="del">
          <pc:chgData name="Kieley, Karen" userId="8373935e-3507-49df-a474-044d101e1a11" providerId="ADAL" clId="{7F04AAEB-A7DC-4037-BEC9-667BA9C3A0F9}" dt="2024-08-07T19:53:05.941" v="3780" actId="47"/>
          <pc:sldLayoutMkLst>
            <pc:docMk/>
            <pc:sldMasterMk cId="3224898340" sldId="2147483824"/>
            <pc:sldLayoutMk cId="2203573348" sldId="2147483836"/>
          </pc:sldLayoutMkLst>
        </pc:sldLayoutChg>
        <pc:sldLayoutChg chg="del">
          <pc:chgData name="Kieley, Karen" userId="8373935e-3507-49df-a474-044d101e1a11" providerId="ADAL" clId="{7F04AAEB-A7DC-4037-BEC9-667BA9C3A0F9}" dt="2024-08-07T19:53:05.941" v="3780" actId="47"/>
          <pc:sldLayoutMkLst>
            <pc:docMk/>
            <pc:sldMasterMk cId="3224898340" sldId="2147483824"/>
            <pc:sldLayoutMk cId="595375870" sldId="2147483837"/>
          </pc:sldLayoutMkLst>
        </pc:sldLayoutChg>
      </pc:sldMasterChg>
      <pc:sldMasterChg chg="del delSldLayout">
        <pc:chgData name="Kieley, Karen" userId="8373935e-3507-49df-a474-044d101e1a11" providerId="ADAL" clId="{7F04AAEB-A7DC-4037-BEC9-667BA9C3A0F9}" dt="2024-08-07T19:53:56.106" v="3782" actId="700"/>
        <pc:sldMasterMkLst>
          <pc:docMk/>
          <pc:sldMasterMk cId="3408066531" sldId="2147483838"/>
        </pc:sldMasterMkLst>
        <pc:sldLayoutChg chg="del">
          <pc:chgData name="Kieley, Karen" userId="8373935e-3507-49df-a474-044d101e1a11" providerId="ADAL" clId="{7F04AAEB-A7DC-4037-BEC9-667BA9C3A0F9}" dt="2024-08-07T19:53:56.106" v="3782" actId="700"/>
          <pc:sldLayoutMkLst>
            <pc:docMk/>
            <pc:sldMasterMk cId="3408066531" sldId="2147483838"/>
            <pc:sldLayoutMk cId="2453292898" sldId="2147483839"/>
          </pc:sldLayoutMkLst>
        </pc:sldLayoutChg>
        <pc:sldLayoutChg chg="del">
          <pc:chgData name="Kieley, Karen" userId="8373935e-3507-49df-a474-044d101e1a11" providerId="ADAL" clId="{7F04AAEB-A7DC-4037-BEC9-667BA9C3A0F9}" dt="2024-08-07T19:53:56.106" v="3782" actId="700"/>
          <pc:sldLayoutMkLst>
            <pc:docMk/>
            <pc:sldMasterMk cId="3408066531" sldId="2147483838"/>
            <pc:sldLayoutMk cId="2472012324" sldId="2147483840"/>
          </pc:sldLayoutMkLst>
        </pc:sldLayoutChg>
        <pc:sldLayoutChg chg="del">
          <pc:chgData name="Kieley, Karen" userId="8373935e-3507-49df-a474-044d101e1a11" providerId="ADAL" clId="{7F04AAEB-A7DC-4037-BEC9-667BA9C3A0F9}" dt="2024-08-07T19:53:56.106" v="3782" actId="700"/>
          <pc:sldLayoutMkLst>
            <pc:docMk/>
            <pc:sldMasterMk cId="3408066531" sldId="2147483838"/>
            <pc:sldLayoutMk cId="3280915744" sldId="2147483841"/>
          </pc:sldLayoutMkLst>
        </pc:sldLayoutChg>
        <pc:sldLayoutChg chg="del">
          <pc:chgData name="Kieley, Karen" userId="8373935e-3507-49df-a474-044d101e1a11" providerId="ADAL" clId="{7F04AAEB-A7DC-4037-BEC9-667BA9C3A0F9}" dt="2024-08-07T19:53:56.106" v="3782" actId="700"/>
          <pc:sldLayoutMkLst>
            <pc:docMk/>
            <pc:sldMasterMk cId="3408066531" sldId="2147483838"/>
            <pc:sldLayoutMk cId="2949756610" sldId="2147483842"/>
          </pc:sldLayoutMkLst>
        </pc:sldLayoutChg>
        <pc:sldLayoutChg chg="del">
          <pc:chgData name="Kieley, Karen" userId="8373935e-3507-49df-a474-044d101e1a11" providerId="ADAL" clId="{7F04AAEB-A7DC-4037-BEC9-667BA9C3A0F9}" dt="2024-08-07T19:53:56.106" v="3782" actId="700"/>
          <pc:sldLayoutMkLst>
            <pc:docMk/>
            <pc:sldMasterMk cId="3408066531" sldId="2147483838"/>
            <pc:sldLayoutMk cId="3718632166" sldId="2147483843"/>
          </pc:sldLayoutMkLst>
        </pc:sldLayoutChg>
        <pc:sldLayoutChg chg="del">
          <pc:chgData name="Kieley, Karen" userId="8373935e-3507-49df-a474-044d101e1a11" providerId="ADAL" clId="{7F04AAEB-A7DC-4037-BEC9-667BA9C3A0F9}" dt="2024-08-07T19:53:56.106" v="3782" actId="700"/>
          <pc:sldLayoutMkLst>
            <pc:docMk/>
            <pc:sldMasterMk cId="3408066531" sldId="2147483838"/>
            <pc:sldLayoutMk cId="181071986" sldId="2147483844"/>
          </pc:sldLayoutMkLst>
        </pc:sldLayoutChg>
        <pc:sldLayoutChg chg="del">
          <pc:chgData name="Kieley, Karen" userId="8373935e-3507-49df-a474-044d101e1a11" providerId="ADAL" clId="{7F04AAEB-A7DC-4037-BEC9-667BA9C3A0F9}" dt="2024-08-07T19:53:56.106" v="3782" actId="700"/>
          <pc:sldLayoutMkLst>
            <pc:docMk/>
            <pc:sldMasterMk cId="3408066531" sldId="2147483838"/>
            <pc:sldLayoutMk cId="1478358051" sldId="2147483845"/>
          </pc:sldLayoutMkLst>
        </pc:sldLayoutChg>
        <pc:sldLayoutChg chg="del">
          <pc:chgData name="Kieley, Karen" userId="8373935e-3507-49df-a474-044d101e1a11" providerId="ADAL" clId="{7F04AAEB-A7DC-4037-BEC9-667BA9C3A0F9}" dt="2024-08-07T19:53:56.106" v="3782" actId="700"/>
          <pc:sldLayoutMkLst>
            <pc:docMk/>
            <pc:sldMasterMk cId="3408066531" sldId="2147483838"/>
            <pc:sldLayoutMk cId="4153155869" sldId="2147483846"/>
          </pc:sldLayoutMkLst>
        </pc:sldLayoutChg>
        <pc:sldLayoutChg chg="del">
          <pc:chgData name="Kieley, Karen" userId="8373935e-3507-49df-a474-044d101e1a11" providerId="ADAL" clId="{7F04AAEB-A7DC-4037-BEC9-667BA9C3A0F9}" dt="2024-08-07T19:53:56.106" v="3782" actId="700"/>
          <pc:sldLayoutMkLst>
            <pc:docMk/>
            <pc:sldMasterMk cId="3408066531" sldId="2147483838"/>
            <pc:sldLayoutMk cId="636958561" sldId="2147483847"/>
          </pc:sldLayoutMkLst>
        </pc:sldLayoutChg>
        <pc:sldLayoutChg chg="del">
          <pc:chgData name="Kieley, Karen" userId="8373935e-3507-49df-a474-044d101e1a11" providerId="ADAL" clId="{7F04AAEB-A7DC-4037-BEC9-667BA9C3A0F9}" dt="2024-08-07T19:53:56.106" v="3782" actId="700"/>
          <pc:sldLayoutMkLst>
            <pc:docMk/>
            <pc:sldMasterMk cId="3408066531" sldId="2147483838"/>
            <pc:sldLayoutMk cId="3449481001" sldId="2147483848"/>
          </pc:sldLayoutMkLst>
        </pc:sldLayoutChg>
        <pc:sldLayoutChg chg="del">
          <pc:chgData name="Kieley, Karen" userId="8373935e-3507-49df-a474-044d101e1a11" providerId="ADAL" clId="{7F04AAEB-A7DC-4037-BEC9-667BA9C3A0F9}" dt="2024-08-07T19:53:56.106" v="3782" actId="700"/>
          <pc:sldLayoutMkLst>
            <pc:docMk/>
            <pc:sldMasterMk cId="3408066531" sldId="2147483838"/>
            <pc:sldLayoutMk cId="1862004134" sldId="2147483849"/>
          </pc:sldLayoutMkLst>
        </pc:sldLayoutChg>
        <pc:sldLayoutChg chg="del">
          <pc:chgData name="Kieley, Karen" userId="8373935e-3507-49df-a474-044d101e1a11" providerId="ADAL" clId="{7F04AAEB-A7DC-4037-BEC9-667BA9C3A0F9}" dt="2024-08-07T19:53:56.106" v="3782" actId="700"/>
          <pc:sldLayoutMkLst>
            <pc:docMk/>
            <pc:sldMasterMk cId="3408066531" sldId="2147483838"/>
            <pc:sldLayoutMk cId="1335124606" sldId="2147483850"/>
          </pc:sldLayoutMkLst>
        </pc:sldLayoutChg>
      </pc:sldMasterChg>
    </pc:docChg>
  </pc:docChgLst>
  <pc:docChgLst>
    <pc:chgData name="Kieley, Karen" userId="8373935e-3507-49df-a474-044d101e1a11" providerId="ADAL" clId="{B7327239-C7E9-447D-9C94-8330494CE937}"/>
    <pc:docChg chg="custSel modSld">
      <pc:chgData name="Kieley, Karen" userId="8373935e-3507-49df-a474-044d101e1a11" providerId="ADAL" clId="{B7327239-C7E9-447D-9C94-8330494CE937}" dt="2024-09-11T13:35:33.441" v="310" actId="6549"/>
      <pc:docMkLst>
        <pc:docMk/>
      </pc:docMkLst>
      <pc:sldChg chg="modSp mod">
        <pc:chgData name="Kieley, Karen" userId="8373935e-3507-49df-a474-044d101e1a11" providerId="ADAL" clId="{B7327239-C7E9-447D-9C94-8330494CE937}" dt="2024-09-11T13:35:33.441" v="310" actId="6549"/>
        <pc:sldMkLst>
          <pc:docMk/>
          <pc:sldMk cId="0" sldId="557"/>
        </pc:sldMkLst>
        <pc:spChg chg="mod">
          <ac:chgData name="Kieley, Karen" userId="8373935e-3507-49df-a474-044d101e1a11" providerId="ADAL" clId="{B7327239-C7E9-447D-9C94-8330494CE937}" dt="2024-09-11T13:35:33.441" v="310" actId="6549"/>
          <ac:spMkLst>
            <pc:docMk/>
            <pc:sldMk cId="0" sldId="557"/>
            <ac:spMk id="51202" creationId="{C95DD38A-BA6A-873B-DF98-467E64E03F48}"/>
          </ac:spMkLst>
        </pc:spChg>
      </pc:sldChg>
      <pc:sldChg chg="modNotesTx">
        <pc:chgData name="Kieley, Karen" userId="8373935e-3507-49df-a474-044d101e1a11" providerId="ADAL" clId="{B7327239-C7E9-447D-9C94-8330494CE937}" dt="2024-09-09T16:02:59.059" v="172" actId="6549"/>
        <pc:sldMkLst>
          <pc:docMk/>
          <pc:sldMk cId="0" sldId="611"/>
        </pc:sldMkLst>
      </pc:sldChg>
      <pc:sldChg chg="addSp delSp modSp mod">
        <pc:chgData name="Kieley, Karen" userId="8373935e-3507-49df-a474-044d101e1a11" providerId="ADAL" clId="{B7327239-C7E9-447D-9C94-8330494CE937}" dt="2024-09-09T16:05:54.264" v="195" actId="20577"/>
        <pc:sldMkLst>
          <pc:docMk/>
          <pc:sldMk cId="539138082" sldId="644"/>
        </pc:sldMkLst>
        <pc:spChg chg="add del mod">
          <ac:chgData name="Kieley, Karen" userId="8373935e-3507-49df-a474-044d101e1a11" providerId="ADAL" clId="{B7327239-C7E9-447D-9C94-8330494CE937}" dt="2024-09-04T19:05:32.836" v="155" actId="478"/>
          <ac:spMkLst>
            <pc:docMk/>
            <pc:sldMk cId="539138082" sldId="644"/>
            <ac:spMk id="4" creationId="{FB1CE057-F094-9523-A718-B967035A8B6C}"/>
          </ac:spMkLst>
        </pc:spChg>
        <pc:graphicFrameChg chg="mod">
          <ac:chgData name="Kieley, Karen" userId="8373935e-3507-49df-a474-044d101e1a11" providerId="ADAL" clId="{B7327239-C7E9-447D-9C94-8330494CE937}" dt="2024-09-09T16:05:54.264" v="195" actId="20577"/>
          <ac:graphicFrameMkLst>
            <pc:docMk/>
            <pc:sldMk cId="539138082" sldId="644"/>
            <ac:graphicFrameMk id="8" creationId="{97B28B0D-A1B7-A19A-4CF5-A443D77137DD}"/>
          </ac:graphicFrameMkLst>
        </pc:graphicFrameChg>
        <pc:picChg chg="del">
          <ac:chgData name="Kieley, Karen" userId="8373935e-3507-49df-a474-044d101e1a11" providerId="ADAL" clId="{B7327239-C7E9-447D-9C94-8330494CE937}" dt="2024-09-04T19:05:30.739" v="154" actId="478"/>
          <ac:picMkLst>
            <pc:docMk/>
            <pc:sldMk cId="539138082" sldId="644"/>
            <ac:picMk id="11" creationId="{410267D6-83BA-5ED1-F3E0-8EF6E9800F78}"/>
          </ac:picMkLst>
        </pc:picChg>
      </pc:sldChg>
      <pc:sldChg chg="modSp">
        <pc:chgData name="Kieley, Karen" userId="8373935e-3507-49df-a474-044d101e1a11" providerId="ADAL" clId="{B7327239-C7E9-447D-9C94-8330494CE937}" dt="2024-09-03T19:34:39.419" v="88" actId="20577"/>
        <pc:sldMkLst>
          <pc:docMk/>
          <pc:sldMk cId="589695314" sldId="1331"/>
        </pc:sldMkLst>
        <pc:graphicFrameChg chg="mod">
          <ac:chgData name="Kieley, Karen" userId="8373935e-3507-49df-a474-044d101e1a11" providerId="ADAL" clId="{B7327239-C7E9-447D-9C94-8330494CE937}" dt="2024-09-03T19:34:39.419" v="88" actId="20577"/>
          <ac:graphicFrameMkLst>
            <pc:docMk/>
            <pc:sldMk cId="589695314" sldId="1331"/>
            <ac:graphicFrameMk id="14" creationId="{75E9DDCA-0F51-552F-93AF-0FE7FDBF01DA}"/>
          </ac:graphicFrameMkLst>
        </pc:graphicFrameChg>
      </pc:sldChg>
      <pc:sldChg chg="modSp mod">
        <pc:chgData name="Kieley, Karen" userId="8373935e-3507-49df-a474-044d101e1a11" providerId="ADAL" clId="{B7327239-C7E9-447D-9C94-8330494CE937}" dt="2024-08-29T18:06:32.424" v="67" actId="20577"/>
        <pc:sldMkLst>
          <pc:docMk/>
          <pc:sldMk cId="406608003" sldId="1338"/>
        </pc:sldMkLst>
        <pc:spChg chg="mod">
          <ac:chgData name="Kieley, Karen" userId="8373935e-3507-49df-a474-044d101e1a11" providerId="ADAL" clId="{B7327239-C7E9-447D-9C94-8330494CE937}" dt="2024-08-29T18:06:32.424" v="67" actId="20577"/>
          <ac:spMkLst>
            <pc:docMk/>
            <pc:sldMk cId="406608003" sldId="1338"/>
            <ac:spMk id="8" creationId="{F3455283-B1F3-CEC0-637A-6FBF886A5723}"/>
          </ac:spMkLst>
        </pc:spChg>
      </pc:sldChg>
      <pc:sldChg chg="addSp delSp modSp mod">
        <pc:chgData name="Kieley, Karen" userId="8373935e-3507-49df-a474-044d101e1a11" providerId="ADAL" clId="{B7327239-C7E9-447D-9C94-8330494CE937}" dt="2024-09-04T19:06:05.867" v="161" actId="14100"/>
        <pc:sldMkLst>
          <pc:docMk/>
          <pc:sldMk cId="2320651199" sldId="1339"/>
        </pc:sldMkLst>
        <pc:spChg chg="add del mod">
          <ac:chgData name="Kieley, Karen" userId="8373935e-3507-49df-a474-044d101e1a11" providerId="ADAL" clId="{B7327239-C7E9-447D-9C94-8330494CE937}" dt="2024-09-04T19:05:59.290" v="160" actId="478"/>
          <ac:spMkLst>
            <pc:docMk/>
            <pc:sldMk cId="2320651199" sldId="1339"/>
            <ac:spMk id="4" creationId="{A537D260-A93D-08F4-0618-816A88684FE9}"/>
          </ac:spMkLst>
        </pc:spChg>
        <pc:spChg chg="mod">
          <ac:chgData name="Kieley, Karen" userId="8373935e-3507-49df-a474-044d101e1a11" providerId="ADAL" clId="{B7327239-C7E9-447D-9C94-8330494CE937}" dt="2024-09-04T19:06:05.867" v="161" actId="14100"/>
          <ac:spMkLst>
            <pc:docMk/>
            <pc:sldMk cId="2320651199" sldId="1339"/>
            <ac:spMk id="7" creationId="{20FC19E9-A09C-7B9D-924B-FC5DB99BA123}"/>
          </ac:spMkLst>
        </pc:spChg>
        <pc:graphicFrameChg chg="mod">
          <ac:chgData name="Kieley, Karen" userId="8373935e-3507-49df-a474-044d101e1a11" providerId="ADAL" clId="{B7327239-C7E9-447D-9C94-8330494CE937}" dt="2024-09-04T19:05:52.164" v="159" actId="478"/>
          <ac:graphicFrameMkLst>
            <pc:docMk/>
            <pc:sldMk cId="2320651199" sldId="1339"/>
            <ac:graphicFrameMk id="8" creationId="{97B28B0D-A1B7-A19A-4CF5-A443D77137DD}"/>
          </ac:graphicFrameMkLst>
        </pc:graphicFrameChg>
        <pc:picChg chg="del">
          <ac:chgData name="Kieley, Karen" userId="8373935e-3507-49df-a474-044d101e1a11" providerId="ADAL" clId="{B7327239-C7E9-447D-9C94-8330494CE937}" dt="2024-09-04T19:05:47.091" v="158" actId="478"/>
          <ac:picMkLst>
            <pc:docMk/>
            <pc:sldMk cId="2320651199" sldId="1339"/>
            <ac:picMk id="11" creationId="{410267D6-83BA-5ED1-F3E0-8EF6E9800F78}"/>
          </ac:picMkLst>
        </pc:picChg>
      </pc:sldChg>
      <pc:sldChg chg="addSp delSp modSp mod modNotesTx">
        <pc:chgData name="Kieley, Karen" userId="8373935e-3507-49df-a474-044d101e1a11" providerId="ADAL" clId="{B7327239-C7E9-447D-9C94-8330494CE937}" dt="2024-09-10T17:45:42.024" v="200" actId="20577"/>
        <pc:sldMkLst>
          <pc:docMk/>
          <pc:sldMk cId="1973123327" sldId="1341"/>
        </pc:sldMkLst>
        <pc:spChg chg="mod">
          <ac:chgData name="Kieley, Karen" userId="8373935e-3507-49df-a474-044d101e1a11" providerId="ADAL" clId="{B7327239-C7E9-447D-9C94-8330494CE937}" dt="2024-09-04T19:06:44.895" v="171" actId="1076"/>
          <ac:spMkLst>
            <pc:docMk/>
            <pc:sldMk cId="1973123327" sldId="1341"/>
            <ac:spMk id="3" creationId="{3B9B2108-1513-3FC1-C7F9-D959A0CE168F}"/>
          </ac:spMkLst>
        </pc:spChg>
        <pc:spChg chg="add del mod">
          <ac:chgData name="Kieley, Karen" userId="8373935e-3507-49df-a474-044d101e1a11" providerId="ADAL" clId="{B7327239-C7E9-447D-9C94-8330494CE937}" dt="2024-09-04T19:06:31.311" v="166" actId="478"/>
          <ac:spMkLst>
            <pc:docMk/>
            <pc:sldMk cId="1973123327" sldId="1341"/>
            <ac:spMk id="5" creationId="{E56735FD-6C81-3477-DA84-CA3AEE4827BA}"/>
          </ac:spMkLst>
        </pc:spChg>
        <pc:graphicFrameChg chg="mod">
          <ac:chgData name="Kieley, Karen" userId="8373935e-3507-49df-a474-044d101e1a11" providerId="ADAL" clId="{B7327239-C7E9-447D-9C94-8330494CE937}" dt="2024-09-04T19:06:42.227" v="170" actId="1076"/>
          <ac:graphicFrameMkLst>
            <pc:docMk/>
            <pc:sldMk cId="1973123327" sldId="1341"/>
            <ac:graphicFrameMk id="8" creationId="{97B28B0D-A1B7-A19A-4CF5-A443D77137DD}"/>
          </ac:graphicFrameMkLst>
        </pc:graphicFrameChg>
        <pc:picChg chg="del">
          <ac:chgData name="Kieley, Karen" userId="8373935e-3507-49df-a474-044d101e1a11" providerId="ADAL" clId="{B7327239-C7E9-447D-9C94-8330494CE937}" dt="2024-09-04T19:06:29.403" v="165" actId="478"/>
          <ac:picMkLst>
            <pc:docMk/>
            <pc:sldMk cId="1973123327" sldId="1341"/>
            <ac:picMk id="11" creationId="{410267D6-83BA-5ED1-F3E0-8EF6E9800F78}"/>
          </ac:picMkLst>
        </pc:picChg>
      </pc:sldChg>
      <pc:sldChg chg="delSp modSp mod modNotesTx">
        <pc:chgData name="Kieley, Karen" userId="8373935e-3507-49df-a474-044d101e1a11" providerId="ADAL" clId="{B7327239-C7E9-447D-9C94-8330494CE937}" dt="2024-09-09T16:05:28.962" v="193" actId="20577"/>
        <pc:sldMkLst>
          <pc:docMk/>
          <pc:sldMk cId="2850010789" sldId="1342"/>
        </pc:sldMkLst>
        <pc:spChg chg="mod">
          <ac:chgData name="Kieley, Karen" userId="8373935e-3507-49df-a474-044d101e1a11" providerId="ADAL" clId="{B7327239-C7E9-447D-9C94-8330494CE937}" dt="2024-09-09T16:05:17.551" v="189" actId="20577"/>
          <ac:spMkLst>
            <pc:docMk/>
            <pc:sldMk cId="2850010789" sldId="1342"/>
            <ac:spMk id="7" creationId="{20FC19E9-A09C-7B9D-924B-FC5DB99BA123}"/>
          </ac:spMkLst>
        </pc:spChg>
        <pc:picChg chg="del">
          <ac:chgData name="Kieley, Karen" userId="8373935e-3507-49df-a474-044d101e1a11" providerId="ADAL" clId="{B7327239-C7E9-447D-9C94-8330494CE937}" dt="2024-09-04T19:06:24.719" v="164" actId="478"/>
          <ac:picMkLst>
            <pc:docMk/>
            <pc:sldMk cId="2850010789" sldId="1342"/>
            <ac:picMk id="6" creationId="{4CAF83C3-F766-29C2-A760-FE26355358BB}"/>
          </ac:picMkLst>
        </pc:picChg>
      </pc:sldChg>
      <pc:sldChg chg="addSp delSp modSp mod">
        <pc:chgData name="Kieley, Karen" userId="8373935e-3507-49df-a474-044d101e1a11" providerId="ADAL" clId="{B7327239-C7E9-447D-9C94-8330494CE937}" dt="2024-09-04T19:05:19.660" v="153" actId="1076"/>
        <pc:sldMkLst>
          <pc:docMk/>
          <pc:sldMk cId="3364782120" sldId="1345"/>
        </pc:sldMkLst>
        <pc:spChg chg="mod">
          <ac:chgData name="Kieley, Karen" userId="8373935e-3507-49df-a474-044d101e1a11" providerId="ADAL" clId="{B7327239-C7E9-447D-9C94-8330494CE937}" dt="2024-09-04T19:05:19.660" v="153" actId="1076"/>
          <ac:spMkLst>
            <pc:docMk/>
            <pc:sldMk cId="3364782120" sldId="1345"/>
            <ac:spMk id="6" creationId="{A4B51CBD-731A-FECE-A802-C6DFEA9390A8}"/>
          </ac:spMkLst>
        </pc:spChg>
        <pc:spChg chg="add del mod">
          <ac:chgData name="Kieley, Karen" userId="8373935e-3507-49df-a474-044d101e1a11" providerId="ADAL" clId="{B7327239-C7E9-447D-9C94-8330494CE937}" dt="2024-09-04T19:05:16.595" v="152" actId="478"/>
          <ac:spMkLst>
            <pc:docMk/>
            <pc:sldMk cId="3364782120" sldId="1345"/>
            <ac:spMk id="7" creationId="{8209376D-0C8B-F25E-B243-D5F6E928E5C4}"/>
          </ac:spMkLst>
        </pc:spChg>
        <pc:picChg chg="del">
          <ac:chgData name="Kieley, Karen" userId="8373935e-3507-49df-a474-044d101e1a11" providerId="ADAL" clId="{B7327239-C7E9-447D-9C94-8330494CE937}" dt="2024-09-04T19:05:11.128" v="151" actId="478"/>
          <ac:picMkLst>
            <pc:docMk/>
            <pc:sldMk cId="3364782120" sldId="1345"/>
            <ac:picMk id="4" creationId="{C2044818-6E6D-CDA6-8FAA-0719C380720B}"/>
          </ac:picMkLst>
        </pc:picChg>
      </pc:sldChg>
      <pc:sldChg chg="delSp modSp mod">
        <pc:chgData name="Kieley, Karen" userId="8373935e-3507-49df-a474-044d101e1a11" providerId="ADAL" clId="{B7327239-C7E9-447D-9C94-8330494CE937}" dt="2024-09-04T19:06:18.007" v="163" actId="14100"/>
        <pc:sldMkLst>
          <pc:docMk/>
          <pc:sldMk cId="865407106" sldId="1347"/>
        </pc:sldMkLst>
        <pc:spChg chg="mod">
          <ac:chgData name="Kieley, Karen" userId="8373935e-3507-49df-a474-044d101e1a11" providerId="ADAL" clId="{B7327239-C7E9-447D-9C94-8330494CE937}" dt="2024-09-04T19:06:18.007" v="163" actId="14100"/>
          <ac:spMkLst>
            <pc:docMk/>
            <pc:sldMk cId="865407106" sldId="1347"/>
            <ac:spMk id="3" creationId="{70EAF209-BFAD-461A-DDD6-971BE3879430}"/>
          </ac:spMkLst>
        </pc:spChg>
        <pc:spChg chg="del">
          <ac:chgData name="Kieley, Karen" userId="8373935e-3507-49df-a474-044d101e1a11" providerId="ADAL" clId="{B7327239-C7E9-447D-9C94-8330494CE937}" dt="2024-09-04T19:06:15.332" v="162" actId="478"/>
          <ac:spMkLst>
            <pc:docMk/>
            <pc:sldMk cId="865407106" sldId="1347"/>
            <ac:spMk id="6" creationId="{A5AF500F-4A95-1F74-634C-0F56C4B221CD}"/>
          </ac:spMkLst>
        </pc:spChg>
        <pc:picChg chg="del">
          <ac:chgData name="Kieley, Karen" userId="8373935e-3507-49df-a474-044d101e1a11" providerId="ADAL" clId="{B7327239-C7E9-447D-9C94-8330494CE937}" dt="2024-09-04T19:06:15.332" v="162" actId="478"/>
          <ac:picMkLst>
            <pc:docMk/>
            <pc:sldMk cId="865407106" sldId="1347"/>
            <ac:picMk id="4" creationId="{50B9245F-71DF-0D5F-7574-1D93EE6A01B2}"/>
          </ac:picMkLst>
        </pc:picChg>
      </pc:sldChg>
    </pc:docChg>
  </pc:docChgLst>
  <pc:docChgLst>
    <pc:chgData name="Kieley, Karen" userId="8373935e-3507-49df-a474-044d101e1a11" providerId="ADAL" clId="{0190E131-37BE-4151-8703-2C3E57204A14}"/>
    <pc:docChg chg="undo custSel addSld delSld modSld">
      <pc:chgData name="Kieley, Karen" userId="8373935e-3507-49df-a474-044d101e1a11" providerId="ADAL" clId="{0190E131-37BE-4151-8703-2C3E57204A14}" dt="2024-08-15T19:38:52.709" v="2597"/>
      <pc:docMkLst>
        <pc:docMk/>
      </pc:docMkLst>
      <pc:sldChg chg="addSp delSp modSp mod modNotesTx">
        <pc:chgData name="Kieley, Karen" userId="8373935e-3507-49df-a474-044d101e1a11" providerId="ADAL" clId="{0190E131-37BE-4151-8703-2C3E57204A14}" dt="2024-08-15T19:20:54.175" v="1427" actId="1076"/>
        <pc:sldMkLst>
          <pc:docMk/>
          <pc:sldMk cId="0" sldId="611"/>
        </pc:sldMkLst>
        <pc:spChg chg="mod">
          <ac:chgData name="Kieley, Karen" userId="8373935e-3507-49df-a474-044d101e1a11" providerId="ADAL" clId="{0190E131-37BE-4151-8703-2C3E57204A14}" dt="2024-08-15T19:20:54.175" v="1427" actId="1076"/>
          <ac:spMkLst>
            <pc:docMk/>
            <pc:sldMk cId="0" sldId="611"/>
            <ac:spMk id="12292" creationId="{420B2996-1F64-4D4C-819D-C697A6DC6B1C}"/>
          </ac:spMkLst>
        </pc:spChg>
        <pc:picChg chg="add del mod">
          <ac:chgData name="Kieley, Karen" userId="8373935e-3507-49df-a474-044d101e1a11" providerId="ADAL" clId="{0190E131-37BE-4151-8703-2C3E57204A14}" dt="2024-08-15T19:11:33.607" v="38" actId="478"/>
          <ac:picMkLst>
            <pc:docMk/>
            <pc:sldMk cId="0" sldId="611"/>
            <ac:picMk id="4" creationId="{54326F4E-FF5C-522C-2822-FA72C4828781}"/>
          </ac:picMkLst>
        </pc:picChg>
        <pc:picChg chg="add del mod">
          <ac:chgData name="Kieley, Karen" userId="8373935e-3507-49df-a474-044d101e1a11" providerId="ADAL" clId="{0190E131-37BE-4151-8703-2C3E57204A14}" dt="2024-08-15T19:19:58.821" v="1275" actId="478"/>
          <ac:picMkLst>
            <pc:docMk/>
            <pc:sldMk cId="0" sldId="611"/>
            <ac:picMk id="6" creationId="{9320651F-C3F3-7508-FB78-F72ABB7550C7}"/>
          </ac:picMkLst>
        </pc:picChg>
        <pc:picChg chg="add mod">
          <ac:chgData name="Kieley, Karen" userId="8373935e-3507-49df-a474-044d101e1a11" providerId="ADAL" clId="{0190E131-37BE-4151-8703-2C3E57204A14}" dt="2024-08-15T19:20:12.680" v="1281" actId="1076"/>
          <ac:picMkLst>
            <pc:docMk/>
            <pc:sldMk cId="0" sldId="611"/>
            <ac:picMk id="7" creationId="{06D3DA84-4D42-A98D-F78A-D1A2FEB35117}"/>
          </ac:picMkLst>
        </pc:picChg>
        <pc:picChg chg="del">
          <ac:chgData name="Kieley, Karen" userId="8373935e-3507-49df-a474-044d101e1a11" providerId="ADAL" clId="{0190E131-37BE-4151-8703-2C3E57204A14}" dt="2024-08-15T19:11:03.576" v="34" actId="478"/>
          <ac:picMkLst>
            <pc:docMk/>
            <pc:sldMk cId="0" sldId="611"/>
            <ac:picMk id="1026" creationId="{2F7732B3-D062-F804-E526-1350411199F0}"/>
          </ac:picMkLst>
        </pc:picChg>
      </pc:sldChg>
      <pc:sldChg chg="modSp">
        <pc:chgData name="Kieley, Karen" userId="8373935e-3507-49df-a474-044d101e1a11" providerId="ADAL" clId="{0190E131-37BE-4151-8703-2C3E57204A14}" dt="2024-08-15T19:15:26.649" v="582" actId="20577"/>
        <pc:sldMkLst>
          <pc:docMk/>
          <pc:sldMk cId="2943107599" sldId="620"/>
        </pc:sldMkLst>
        <pc:graphicFrameChg chg="mod">
          <ac:chgData name="Kieley, Karen" userId="8373935e-3507-49df-a474-044d101e1a11" providerId="ADAL" clId="{0190E131-37BE-4151-8703-2C3E57204A14}" dt="2024-08-15T19:15:26.649" v="582" actId="20577"/>
          <ac:graphicFrameMkLst>
            <pc:docMk/>
            <pc:sldMk cId="2943107599" sldId="620"/>
            <ac:graphicFrameMk id="8" creationId="{32398F14-CF46-EE95-60C2-1C6CB8195790}"/>
          </ac:graphicFrameMkLst>
        </pc:graphicFrameChg>
      </pc:sldChg>
      <pc:sldChg chg="modSp">
        <pc:chgData name="Kieley, Karen" userId="8373935e-3507-49df-a474-044d101e1a11" providerId="ADAL" clId="{0190E131-37BE-4151-8703-2C3E57204A14}" dt="2024-08-15T19:35:40.503" v="2452" actId="20577"/>
        <pc:sldMkLst>
          <pc:docMk/>
          <pc:sldMk cId="539138082" sldId="644"/>
        </pc:sldMkLst>
        <pc:graphicFrameChg chg="mod">
          <ac:chgData name="Kieley, Karen" userId="8373935e-3507-49df-a474-044d101e1a11" providerId="ADAL" clId="{0190E131-37BE-4151-8703-2C3E57204A14}" dt="2024-08-15T19:35:40.503" v="2452" actId="20577"/>
          <ac:graphicFrameMkLst>
            <pc:docMk/>
            <pc:sldMk cId="539138082" sldId="644"/>
            <ac:graphicFrameMk id="8" creationId="{97B28B0D-A1B7-A19A-4CF5-A443D77137DD}"/>
          </ac:graphicFrameMkLst>
        </pc:graphicFrameChg>
      </pc:sldChg>
      <pc:sldChg chg="add modNotesTx">
        <pc:chgData name="Kieley, Karen" userId="8373935e-3507-49df-a474-044d101e1a11" providerId="ADAL" clId="{0190E131-37BE-4151-8703-2C3E57204A14}" dt="2024-08-15T19:35:15.525" v="2418" actId="20577"/>
        <pc:sldMkLst>
          <pc:docMk/>
          <pc:sldMk cId="1505535223" sldId="1277"/>
        </pc:sldMkLst>
      </pc:sldChg>
      <pc:sldChg chg="modSp mod">
        <pc:chgData name="Kieley, Karen" userId="8373935e-3507-49df-a474-044d101e1a11" providerId="ADAL" clId="{0190E131-37BE-4151-8703-2C3E57204A14}" dt="2024-08-15T19:28:08.231" v="1941" actId="20577"/>
        <pc:sldMkLst>
          <pc:docMk/>
          <pc:sldMk cId="1041069065" sldId="1311"/>
        </pc:sldMkLst>
        <pc:spChg chg="mod">
          <ac:chgData name="Kieley, Karen" userId="8373935e-3507-49df-a474-044d101e1a11" providerId="ADAL" clId="{0190E131-37BE-4151-8703-2C3E57204A14}" dt="2024-08-15T19:28:08.231" v="1941" actId="20577"/>
          <ac:spMkLst>
            <pc:docMk/>
            <pc:sldMk cId="1041069065" sldId="1311"/>
            <ac:spMk id="9" creationId="{0851CABA-2E48-1F3A-066C-0F705860DFF9}"/>
          </ac:spMkLst>
        </pc:spChg>
      </pc:sldChg>
      <pc:sldChg chg="del">
        <pc:chgData name="Kieley, Karen" userId="8373935e-3507-49df-a474-044d101e1a11" providerId="ADAL" clId="{0190E131-37BE-4151-8703-2C3E57204A14}" dt="2024-08-15T19:38:48.967" v="2596" actId="47"/>
        <pc:sldMkLst>
          <pc:docMk/>
          <pc:sldMk cId="2394361834" sldId="1329"/>
        </pc:sldMkLst>
      </pc:sldChg>
      <pc:sldChg chg="modSp">
        <pc:chgData name="Kieley, Karen" userId="8373935e-3507-49df-a474-044d101e1a11" providerId="ADAL" clId="{0190E131-37BE-4151-8703-2C3E57204A14}" dt="2024-08-15T19:28:57.653" v="1994" actId="20577"/>
        <pc:sldMkLst>
          <pc:docMk/>
          <pc:sldMk cId="589695314" sldId="1331"/>
        </pc:sldMkLst>
        <pc:graphicFrameChg chg="mod">
          <ac:chgData name="Kieley, Karen" userId="8373935e-3507-49df-a474-044d101e1a11" providerId="ADAL" clId="{0190E131-37BE-4151-8703-2C3E57204A14}" dt="2024-08-15T19:28:57.653" v="1994" actId="20577"/>
          <ac:graphicFrameMkLst>
            <pc:docMk/>
            <pc:sldMk cId="589695314" sldId="1331"/>
            <ac:graphicFrameMk id="14" creationId="{75E9DDCA-0F51-552F-93AF-0FE7FDBF01DA}"/>
          </ac:graphicFrameMkLst>
        </pc:graphicFrameChg>
      </pc:sldChg>
      <pc:sldChg chg="modSp mod modNotesTx">
        <pc:chgData name="Kieley, Karen" userId="8373935e-3507-49df-a474-044d101e1a11" providerId="ADAL" clId="{0190E131-37BE-4151-8703-2C3E57204A14}" dt="2024-08-15T19:19:24.772" v="1246" actId="6549"/>
        <pc:sldMkLst>
          <pc:docMk/>
          <pc:sldMk cId="406608003" sldId="1338"/>
        </pc:sldMkLst>
        <pc:spChg chg="mod">
          <ac:chgData name="Kieley, Karen" userId="8373935e-3507-49df-a474-044d101e1a11" providerId="ADAL" clId="{0190E131-37BE-4151-8703-2C3E57204A14}" dt="2024-08-12T15:14:29.137" v="13" actId="1076"/>
          <ac:spMkLst>
            <pc:docMk/>
            <pc:sldMk cId="406608003" sldId="1338"/>
            <ac:spMk id="8" creationId="{F3455283-B1F3-CEC0-637A-6FBF886A5723}"/>
          </ac:spMkLst>
        </pc:spChg>
      </pc:sldChg>
      <pc:sldChg chg="modSp mod">
        <pc:chgData name="Kieley, Karen" userId="8373935e-3507-49df-a474-044d101e1a11" providerId="ADAL" clId="{0190E131-37BE-4151-8703-2C3E57204A14}" dt="2024-08-15T19:34:04.082" v="2375" actId="20577"/>
        <pc:sldMkLst>
          <pc:docMk/>
          <pc:sldMk cId="3146042648" sldId="1340"/>
        </pc:sldMkLst>
        <pc:spChg chg="mod">
          <ac:chgData name="Kieley, Karen" userId="8373935e-3507-49df-a474-044d101e1a11" providerId="ADAL" clId="{0190E131-37BE-4151-8703-2C3E57204A14}" dt="2024-08-15T19:34:04.082" v="2375" actId="20577"/>
          <ac:spMkLst>
            <pc:docMk/>
            <pc:sldMk cId="3146042648" sldId="1340"/>
            <ac:spMk id="7" creationId="{20FC19E9-A09C-7B9D-924B-FC5DB99BA123}"/>
          </ac:spMkLst>
        </pc:spChg>
      </pc:sldChg>
      <pc:sldChg chg="modNotesTx">
        <pc:chgData name="Kieley, Karen" userId="8373935e-3507-49df-a474-044d101e1a11" providerId="ADAL" clId="{0190E131-37BE-4151-8703-2C3E57204A14}" dt="2024-08-15T19:35:01.775" v="2415" actId="20577"/>
        <pc:sldMkLst>
          <pc:docMk/>
          <pc:sldMk cId="1973123327" sldId="1341"/>
        </pc:sldMkLst>
      </pc:sldChg>
      <pc:sldChg chg="modSp mod modNotesTx">
        <pc:chgData name="Kieley, Karen" userId="8373935e-3507-49df-a474-044d101e1a11" providerId="ADAL" clId="{0190E131-37BE-4151-8703-2C3E57204A14}" dt="2024-08-15T19:31:19.858" v="2189" actId="113"/>
        <pc:sldMkLst>
          <pc:docMk/>
          <pc:sldMk cId="2449598409" sldId="1343"/>
        </pc:sldMkLst>
        <pc:spChg chg="mod">
          <ac:chgData name="Kieley, Karen" userId="8373935e-3507-49df-a474-044d101e1a11" providerId="ADAL" clId="{0190E131-37BE-4151-8703-2C3E57204A14}" dt="2024-08-15T19:31:19.858" v="2189" actId="113"/>
          <ac:spMkLst>
            <pc:docMk/>
            <pc:sldMk cId="2449598409" sldId="1343"/>
            <ac:spMk id="3" creationId="{D4232DB0-4ED9-62C6-7047-95861F3F01DC}"/>
          </ac:spMkLst>
        </pc:spChg>
      </pc:sldChg>
      <pc:sldChg chg="add">
        <pc:chgData name="Kieley, Karen" userId="8373935e-3507-49df-a474-044d101e1a11" providerId="ADAL" clId="{0190E131-37BE-4151-8703-2C3E57204A14}" dt="2024-08-15T19:38:52.709" v="2597"/>
        <pc:sldMkLst>
          <pc:docMk/>
          <pc:sldMk cId="3364782120" sldId="1345"/>
        </pc:sldMkLst>
      </pc:sldChg>
      <pc:sldChg chg="add modNotesTx">
        <pc:chgData name="Kieley, Karen" userId="8373935e-3507-49df-a474-044d101e1a11" providerId="ADAL" clId="{0190E131-37BE-4151-8703-2C3E57204A14}" dt="2024-08-15T19:33:36.006" v="2350" actId="6549"/>
        <pc:sldMkLst>
          <pc:docMk/>
          <pc:sldMk cId="865407106" sldId="1347"/>
        </pc:sldMkLst>
      </pc:sldChg>
      <pc:sldChg chg="add modNotesTx">
        <pc:chgData name="Kieley, Karen" userId="8373935e-3507-49df-a474-044d101e1a11" providerId="ADAL" clId="{0190E131-37BE-4151-8703-2C3E57204A14}" dt="2024-08-15T19:34:27.670" v="2380" actId="20577"/>
        <pc:sldMkLst>
          <pc:docMk/>
          <pc:sldMk cId="2372458666" sldId="1348"/>
        </pc:sldMkLst>
      </pc:sldChg>
      <pc:sldChg chg="add modNotesTx">
        <pc:chgData name="Kieley, Karen" userId="8373935e-3507-49df-a474-044d101e1a11" providerId="ADAL" clId="{0190E131-37BE-4151-8703-2C3E57204A14}" dt="2024-08-15T19:34:43.731" v="2382" actId="20577"/>
        <pc:sldMkLst>
          <pc:docMk/>
          <pc:sldMk cId="3216954945" sldId="1350"/>
        </pc:sldMkLst>
      </pc:sldChg>
      <pc:sldChg chg="add modNotesTx">
        <pc:chgData name="Kieley, Karen" userId="8373935e-3507-49df-a474-044d101e1a11" providerId="ADAL" clId="{0190E131-37BE-4151-8703-2C3E57204A14}" dt="2024-08-15T19:35:48.888" v="2453" actId="20577"/>
        <pc:sldMkLst>
          <pc:docMk/>
          <pc:sldMk cId="2670223747" sldId="1351"/>
        </pc:sldMkLst>
      </pc:sldChg>
      <pc:sldChg chg="delSp modSp new mod modClrScheme chgLayout">
        <pc:chgData name="Kieley, Karen" userId="8373935e-3507-49df-a474-044d101e1a11" providerId="ADAL" clId="{0190E131-37BE-4151-8703-2C3E57204A14}" dt="2024-08-15T19:26:54.957" v="1937" actId="1076"/>
        <pc:sldMkLst>
          <pc:docMk/>
          <pc:sldMk cId="372665453" sldId="1352"/>
        </pc:sldMkLst>
        <pc:spChg chg="mod ord">
          <ac:chgData name="Kieley, Karen" userId="8373935e-3507-49df-a474-044d101e1a11" providerId="ADAL" clId="{0190E131-37BE-4151-8703-2C3E57204A14}" dt="2024-08-15T19:26:54.957" v="1937" actId="1076"/>
          <ac:spMkLst>
            <pc:docMk/>
            <pc:sldMk cId="372665453" sldId="1352"/>
            <ac:spMk id="2" creationId="{85AB4A64-FA76-5D1E-060E-B4061DDEAF3F}"/>
          </ac:spMkLst>
        </pc:spChg>
        <pc:spChg chg="del">
          <ac:chgData name="Kieley, Karen" userId="8373935e-3507-49df-a474-044d101e1a11" providerId="ADAL" clId="{0190E131-37BE-4151-8703-2C3E57204A14}" dt="2024-08-15T19:25:52.406" v="1932" actId="700"/>
          <ac:spMkLst>
            <pc:docMk/>
            <pc:sldMk cId="372665453" sldId="1352"/>
            <ac:spMk id="3" creationId="{545FD26B-8466-7263-A2D0-5AEE0F743B67}"/>
          </ac:spMkLst>
        </pc:spChg>
      </pc:sldChg>
      <pc:sldChg chg="add">
        <pc:chgData name="Kieley, Karen" userId="8373935e-3507-49df-a474-044d101e1a11" providerId="ADAL" clId="{0190E131-37BE-4151-8703-2C3E57204A14}" dt="2024-08-15T19:25:58.862" v="1933"/>
        <pc:sldMkLst>
          <pc:docMk/>
          <pc:sldMk cId="978456478" sldId="1353"/>
        </pc:sldMkLst>
      </pc:sldChg>
      <pc:sldChg chg="add modNotesTx">
        <pc:chgData name="Kieley, Karen" userId="8373935e-3507-49df-a474-044d101e1a11" providerId="ADAL" clId="{0190E131-37BE-4151-8703-2C3E57204A14}" dt="2024-08-15T19:36:58.844" v="2593" actId="20577"/>
        <pc:sldMkLst>
          <pc:docMk/>
          <pc:sldMk cId="3878973805" sldId="1354"/>
        </pc:sldMkLst>
      </pc:sldChg>
      <pc:sldChg chg="modSp add mod modNotesTx">
        <pc:chgData name="Kieley, Karen" userId="8373935e-3507-49df-a474-044d101e1a11" providerId="ADAL" clId="{0190E131-37BE-4151-8703-2C3E57204A14}" dt="2024-08-15T19:30:44.483" v="2188" actId="6549"/>
        <pc:sldMkLst>
          <pc:docMk/>
          <pc:sldMk cId="1862059021" sldId="1355"/>
        </pc:sldMkLst>
        <pc:spChg chg="mod">
          <ac:chgData name="Kieley, Karen" userId="8373935e-3507-49df-a474-044d101e1a11" providerId="ADAL" clId="{0190E131-37BE-4151-8703-2C3E57204A14}" dt="2024-08-15T19:30:06.267" v="2050"/>
          <ac:spMkLst>
            <pc:docMk/>
            <pc:sldMk cId="1862059021" sldId="1355"/>
            <ac:spMk id="7" creationId="{284CC7C7-AC34-29A0-DBCC-CBCA4B350321}"/>
          </ac:spMkLst>
        </pc:spChg>
      </pc:sldChg>
      <pc:sldChg chg="add del">
        <pc:chgData name="Kieley, Karen" userId="8373935e-3507-49df-a474-044d101e1a11" providerId="ADAL" clId="{0190E131-37BE-4151-8703-2C3E57204A14}" dt="2024-08-15T19:37:53.992" v="2595"/>
        <pc:sldMkLst>
          <pc:docMk/>
          <pc:sldMk cId="196927654" sldId="1356"/>
        </pc:sldMkLst>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FA239A-E1D4-4D5B-9A73-9624A19EDBB1}"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CF1655DC-70F0-450E-AF2C-FCE71DF26356}">
      <dgm:prSet/>
      <dgm:spPr/>
      <dgm:t>
        <a:bodyPr/>
        <a:lstStyle/>
        <a:p>
          <a:r>
            <a:rPr lang="en-US" dirty="0"/>
            <a:t>This presentation has been developed for CBME leads and PGME offices, and provides information about the CBD Adaptations Plan (“CBD 2.0”)</a:t>
          </a:r>
        </a:p>
      </dgm:t>
    </dgm:pt>
    <dgm:pt modelId="{4C0D5380-4CE8-4314-B41D-047AE90C8643}" type="parTrans" cxnId="{AEB454F2-59F1-41C8-B238-4A841E4FC468}">
      <dgm:prSet/>
      <dgm:spPr/>
      <dgm:t>
        <a:bodyPr/>
        <a:lstStyle/>
        <a:p>
          <a:endParaRPr lang="en-US"/>
        </a:p>
      </dgm:t>
    </dgm:pt>
    <dgm:pt modelId="{D5FACE7D-61D7-4298-9B02-F181431C7EA1}" type="sibTrans" cxnId="{AEB454F2-59F1-41C8-B238-4A841E4FC468}">
      <dgm:prSet/>
      <dgm:spPr/>
      <dgm:t>
        <a:bodyPr/>
        <a:lstStyle/>
        <a:p>
          <a:endParaRPr lang="en-US"/>
        </a:p>
      </dgm:t>
    </dgm:pt>
    <dgm:pt modelId="{F50009D2-51ED-4F1F-855A-03F46A795583}">
      <dgm:prSet/>
      <dgm:spPr/>
      <dgm:t>
        <a:bodyPr/>
        <a:lstStyle/>
        <a:p>
          <a:r>
            <a:rPr lang="en-US" dirty="0"/>
            <a:t>You are free to edit these slides as needed to share the information with your constituent audiences</a:t>
          </a:r>
        </a:p>
      </dgm:t>
    </dgm:pt>
    <dgm:pt modelId="{8B23D573-F1EC-466F-B8A1-2FFFD4FC503C}" type="parTrans" cxnId="{28242522-D72F-4900-AC92-FC960FFCE6B9}">
      <dgm:prSet/>
      <dgm:spPr/>
      <dgm:t>
        <a:bodyPr/>
        <a:lstStyle/>
        <a:p>
          <a:endParaRPr lang="en-US"/>
        </a:p>
      </dgm:t>
    </dgm:pt>
    <dgm:pt modelId="{E8132371-2A3C-4495-B829-1DCC68A79B96}" type="sibTrans" cxnId="{28242522-D72F-4900-AC92-FC960FFCE6B9}">
      <dgm:prSet/>
      <dgm:spPr/>
      <dgm:t>
        <a:bodyPr/>
        <a:lstStyle/>
        <a:p>
          <a:endParaRPr lang="en-US"/>
        </a:p>
      </dgm:t>
    </dgm:pt>
    <dgm:pt modelId="{04DC6E4A-45FE-4073-B1AE-EC3A3E17F4F4}">
      <dgm:prSet/>
      <dgm:spPr/>
      <dgm:t>
        <a:bodyPr/>
        <a:lstStyle/>
        <a:p>
          <a:r>
            <a:rPr lang="en-US" dirty="0"/>
            <a:t>Key messages for residents are found on slides 26-29</a:t>
          </a:r>
        </a:p>
      </dgm:t>
    </dgm:pt>
    <dgm:pt modelId="{B2DCF28C-FBE0-4192-96A4-32548386B69C}" type="parTrans" cxnId="{6E975640-24F8-40E9-9DFC-1D289EF8474D}">
      <dgm:prSet/>
      <dgm:spPr/>
      <dgm:t>
        <a:bodyPr/>
        <a:lstStyle/>
        <a:p>
          <a:endParaRPr lang="en-US"/>
        </a:p>
      </dgm:t>
    </dgm:pt>
    <dgm:pt modelId="{85CE60D3-CA94-44FD-BE1D-5851E6C8DF8A}" type="sibTrans" cxnId="{6E975640-24F8-40E9-9DFC-1D289EF8474D}">
      <dgm:prSet/>
      <dgm:spPr/>
      <dgm:t>
        <a:bodyPr/>
        <a:lstStyle/>
        <a:p>
          <a:endParaRPr lang="en-US"/>
        </a:p>
      </dgm:t>
    </dgm:pt>
    <dgm:pt modelId="{39D08114-8C41-4280-97A6-02897D8A31F3}" type="pres">
      <dgm:prSet presAssocID="{EFFA239A-E1D4-4D5B-9A73-9624A19EDBB1}" presName="vert0" presStyleCnt="0">
        <dgm:presLayoutVars>
          <dgm:dir/>
          <dgm:animOne val="branch"/>
          <dgm:animLvl val="lvl"/>
        </dgm:presLayoutVars>
      </dgm:prSet>
      <dgm:spPr/>
    </dgm:pt>
    <dgm:pt modelId="{9260B14B-F2CC-47EE-A454-3CB221194EC0}" type="pres">
      <dgm:prSet presAssocID="{CF1655DC-70F0-450E-AF2C-FCE71DF26356}" presName="thickLine" presStyleLbl="alignNode1" presStyleIdx="0" presStyleCnt="3"/>
      <dgm:spPr/>
    </dgm:pt>
    <dgm:pt modelId="{FAAE45FE-46F9-4FBA-95E3-E92EC767FEA0}" type="pres">
      <dgm:prSet presAssocID="{CF1655DC-70F0-450E-AF2C-FCE71DF26356}" presName="horz1" presStyleCnt="0"/>
      <dgm:spPr/>
    </dgm:pt>
    <dgm:pt modelId="{06BA4E5A-182B-49FC-BEFC-8865474C0405}" type="pres">
      <dgm:prSet presAssocID="{CF1655DC-70F0-450E-AF2C-FCE71DF26356}" presName="tx1" presStyleLbl="revTx" presStyleIdx="0" presStyleCnt="3"/>
      <dgm:spPr/>
    </dgm:pt>
    <dgm:pt modelId="{733E903D-0EF1-4C5D-AF27-00537934379C}" type="pres">
      <dgm:prSet presAssocID="{CF1655DC-70F0-450E-AF2C-FCE71DF26356}" presName="vert1" presStyleCnt="0"/>
      <dgm:spPr/>
    </dgm:pt>
    <dgm:pt modelId="{8FEBD569-B370-4D2F-9097-17D75E830C4F}" type="pres">
      <dgm:prSet presAssocID="{F50009D2-51ED-4F1F-855A-03F46A795583}" presName="thickLine" presStyleLbl="alignNode1" presStyleIdx="1" presStyleCnt="3"/>
      <dgm:spPr/>
    </dgm:pt>
    <dgm:pt modelId="{CF468BF3-2213-4B9C-AB09-3D452E5E53FA}" type="pres">
      <dgm:prSet presAssocID="{F50009D2-51ED-4F1F-855A-03F46A795583}" presName="horz1" presStyleCnt="0"/>
      <dgm:spPr/>
    </dgm:pt>
    <dgm:pt modelId="{615C3772-6701-42CF-BF08-630AEEE98ECD}" type="pres">
      <dgm:prSet presAssocID="{F50009D2-51ED-4F1F-855A-03F46A795583}" presName="tx1" presStyleLbl="revTx" presStyleIdx="1" presStyleCnt="3"/>
      <dgm:spPr/>
    </dgm:pt>
    <dgm:pt modelId="{3C3BD03B-1EB2-4A7B-80F7-6E6F54E5115C}" type="pres">
      <dgm:prSet presAssocID="{F50009D2-51ED-4F1F-855A-03F46A795583}" presName="vert1" presStyleCnt="0"/>
      <dgm:spPr/>
    </dgm:pt>
    <dgm:pt modelId="{6305C23B-A637-46B5-B3AB-C490AE87066F}" type="pres">
      <dgm:prSet presAssocID="{04DC6E4A-45FE-4073-B1AE-EC3A3E17F4F4}" presName="thickLine" presStyleLbl="alignNode1" presStyleIdx="2" presStyleCnt="3"/>
      <dgm:spPr/>
    </dgm:pt>
    <dgm:pt modelId="{74B32A36-9889-43A2-9362-8AEE607EE4F9}" type="pres">
      <dgm:prSet presAssocID="{04DC6E4A-45FE-4073-B1AE-EC3A3E17F4F4}" presName="horz1" presStyleCnt="0"/>
      <dgm:spPr/>
    </dgm:pt>
    <dgm:pt modelId="{0879D2D7-CA55-4DB3-BB39-25A84E19184D}" type="pres">
      <dgm:prSet presAssocID="{04DC6E4A-45FE-4073-B1AE-EC3A3E17F4F4}" presName="tx1" presStyleLbl="revTx" presStyleIdx="2" presStyleCnt="3"/>
      <dgm:spPr/>
    </dgm:pt>
    <dgm:pt modelId="{F827BE78-404A-40B7-ADFA-C3B2BAD10B6A}" type="pres">
      <dgm:prSet presAssocID="{04DC6E4A-45FE-4073-B1AE-EC3A3E17F4F4}" presName="vert1" presStyleCnt="0"/>
      <dgm:spPr/>
    </dgm:pt>
  </dgm:ptLst>
  <dgm:cxnLst>
    <dgm:cxn modelId="{28242522-D72F-4900-AC92-FC960FFCE6B9}" srcId="{EFFA239A-E1D4-4D5B-9A73-9624A19EDBB1}" destId="{F50009D2-51ED-4F1F-855A-03F46A795583}" srcOrd="1" destOrd="0" parTransId="{8B23D573-F1EC-466F-B8A1-2FFFD4FC503C}" sibTransId="{E8132371-2A3C-4495-B829-1DCC68A79B96}"/>
    <dgm:cxn modelId="{6E975640-24F8-40E9-9DFC-1D289EF8474D}" srcId="{EFFA239A-E1D4-4D5B-9A73-9624A19EDBB1}" destId="{04DC6E4A-45FE-4073-B1AE-EC3A3E17F4F4}" srcOrd="2" destOrd="0" parTransId="{B2DCF28C-FBE0-4192-96A4-32548386B69C}" sibTransId="{85CE60D3-CA94-44FD-BE1D-5851E6C8DF8A}"/>
    <dgm:cxn modelId="{D634D352-6870-4E60-A66D-CC4786C05997}" type="presOf" srcId="{CF1655DC-70F0-450E-AF2C-FCE71DF26356}" destId="{06BA4E5A-182B-49FC-BEFC-8865474C0405}" srcOrd="0" destOrd="0" presId="urn:microsoft.com/office/officeart/2008/layout/LinedList"/>
    <dgm:cxn modelId="{81836C7F-CF55-4DAB-A163-C1D4A22E863F}" type="presOf" srcId="{04DC6E4A-45FE-4073-B1AE-EC3A3E17F4F4}" destId="{0879D2D7-CA55-4DB3-BB39-25A84E19184D}" srcOrd="0" destOrd="0" presId="urn:microsoft.com/office/officeart/2008/layout/LinedList"/>
    <dgm:cxn modelId="{09310B83-AE16-431D-93D8-3A05819CF996}" type="presOf" srcId="{EFFA239A-E1D4-4D5B-9A73-9624A19EDBB1}" destId="{39D08114-8C41-4280-97A6-02897D8A31F3}" srcOrd="0" destOrd="0" presId="urn:microsoft.com/office/officeart/2008/layout/LinedList"/>
    <dgm:cxn modelId="{63012C94-E9F0-46E3-8589-1F6EB2B3EB1E}" type="presOf" srcId="{F50009D2-51ED-4F1F-855A-03F46A795583}" destId="{615C3772-6701-42CF-BF08-630AEEE98ECD}" srcOrd="0" destOrd="0" presId="urn:microsoft.com/office/officeart/2008/layout/LinedList"/>
    <dgm:cxn modelId="{AEB454F2-59F1-41C8-B238-4A841E4FC468}" srcId="{EFFA239A-E1D4-4D5B-9A73-9624A19EDBB1}" destId="{CF1655DC-70F0-450E-AF2C-FCE71DF26356}" srcOrd="0" destOrd="0" parTransId="{4C0D5380-4CE8-4314-B41D-047AE90C8643}" sibTransId="{D5FACE7D-61D7-4298-9B02-F181431C7EA1}"/>
    <dgm:cxn modelId="{946BD8BA-74D3-4CED-A353-2DFFB7B7942E}" type="presParOf" srcId="{39D08114-8C41-4280-97A6-02897D8A31F3}" destId="{9260B14B-F2CC-47EE-A454-3CB221194EC0}" srcOrd="0" destOrd="0" presId="urn:microsoft.com/office/officeart/2008/layout/LinedList"/>
    <dgm:cxn modelId="{433A3FFA-C579-4C82-96CE-27D18CBCF4FE}" type="presParOf" srcId="{39D08114-8C41-4280-97A6-02897D8A31F3}" destId="{FAAE45FE-46F9-4FBA-95E3-E92EC767FEA0}" srcOrd="1" destOrd="0" presId="urn:microsoft.com/office/officeart/2008/layout/LinedList"/>
    <dgm:cxn modelId="{09EB48D9-BE07-4E7F-957F-F1392FC1CF92}" type="presParOf" srcId="{FAAE45FE-46F9-4FBA-95E3-E92EC767FEA0}" destId="{06BA4E5A-182B-49FC-BEFC-8865474C0405}" srcOrd="0" destOrd="0" presId="urn:microsoft.com/office/officeart/2008/layout/LinedList"/>
    <dgm:cxn modelId="{FA9B70F8-886C-47A8-9746-65ED75B35F9B}" type="presParOf" srcId="{FAAE45FE-46F9-4FBA-95E3-E92EC767FEA0}" destId="{733E903D-0EF1-4C5D-AF27-00537934379C}" srcOrd="1" destOrd="0" presId="urn:microsoft.com/office/officeart/2008/layout/LinedList"/>
    <dgm:cxn modelId="{850EABF6-C190-44B6-8C53-7F2CF5A7309D}" type="presParOf" srcId="{39D08114-8C41-4280-97A6-02897D8A31F3}" destId="{8FEBD569-B370-4D2F-9097-17D75E830C4F}" srcOrd="2" destOrd="0" presId="urn:microsoft.com/office/officeart/2008/layout/LinedList"/>
    <dgm:cxn modelId="{EB4F72D9-2D01-4709-9A50-73ED88E1C425}" type="presParOf" srcId="{39D08114-8C41-4280-97A6-02897D8A31F3}" destId="{CF468BF3-2213-4B9C-AB09-3D452E5E53FA}" srcOrd="3" destOrd="0" presId="urn:microsoft.com/office/officeart/2008/layout/LinedList"/>
    <dgm:cxn modelId="{8C78E302-5B12-46F8-820F-49C995DCF32A}" type="presParOf" srcId="{CF468BF3-2213-4B9C-AB09-3D452E5E53FA}" destId="{615C3772-6701-42CF-BF08-630AEEE98ECD}" srcOrd="0" destOrd="0" presId="urn:microsoft.com/office/officeart/2008/layout/LinedList"/>
    <dgm:cxn modelId="{3AA88D0F-BE22-49E0-9BD2-CA626A457E39}" type="presParOf" srcId="{CF468BF3-2213-4B9C-AB09-3D452E5E53FA}" destId="{3C3BD03B-1EB2-4A7B-80F7-6E6F54E5115C}" srcOrd="1" destOrd="0" presId="urn:microsoft.com/office/officeart/2008/layout/LinedList"/>
    <dgm:cxn modelId="{39C72FC7-425E-4518-97B9-72097B5EDBFE}" type="presParOf" srcId="{39D08114-8C41-4280-97A6-02897D8A31F3}" destId="{6305C23B-A637-46B5-B3AB-C490AE87066F}" srcOrd="4" destOrd="0" presId="urn:microsoft.com/office/officeart/2008/layout/LinedList"/>
    <dgm:cxn modelId="{5555D0B0-A43C-47E8-A7A3-7F4F7738ED51}" type="presParOf" srcId="{39D08114-8C41-4280-97A6-02897D8A31F3}" destId="{74B32A36-9889-43A2-9362-8AEE607EE4F9}" srcOrd="5" destOrd="0" presId="urn:microsoft.com/office/officeart/2008/layout/LinedList"/>
    <dgm:cxn modelId="{664F417C-6AC2-4429-8465-EA50378E6559}" type="presParOf" srcId="{74B32A36-9889-43A2-9362-8AEE607EE4F9}" destId="{0879D2D7-CA55-4DB3-BB39-25A84E19184D}" srcOrd="0" destOrd="0" presId="urn:microsoft.com/office/officeart/2008/layout/LinedList"/>
    <dgm:cxn modelId="{165FD715-3B8A-460B-9778-592AB46458BE}" type="presParOf" srcId="{74B32A36-9889-43A2-9362-8AEE607EE4F9}" destId="{F827BE78-404A-40B7-ADFA-C3B2BAD10B6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6E48E76-D710-44E5-BFB6-E3BFB24E03D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E410A9F-1F79-42A0-9E44-425C8F764A93}">
      <dgm:prSet/>
      <dgm:spPr/>
      <dgm:t>
        <a:bodyPr/>
        <a:lstStyle/>
        <a:p>
          <a:r>
            <a:rPr lang="en-US" dirty="0"/>
            <a:t>Reducing the burden of assessment</a:t>
          </a:r>
        </a:p>
      </dgm:t>
    </dgm:pt>
    <dgm:pt modelId="{9EBFE4B4-D499-427C-99C3-BDA9306FC71A}" type="parTrans" cxnId="{4235F3B7-C1FC-45EF-80D5-4A6715CF26E9}">
      <dgm:prSet/>
      <dgm:spPr/>
      <dgm:t>
        <a:bodyPr/>
        <a:lstStyle/>
        <a:p>
          <a:endParaRPr lang="en-US" sz="1600"/>
        </a:p>
      </dgm:t>
    </dgm:pt>
    <dgm:pt modelId="{F6629441-1E9E-4C77-B5F6-F9EF4DFDA9F2}" type="sibTrans" cxnId="{4235F3B7-C1FC-45EF-80D5-4A6715CF26E9}">
      <dgm:prSet/>
      <dgm:spPr/>
      <dgm:t>
        <a:bodyPr/>
        <a:lstStyle/>
        <a:p>
          <a:endParaRPr lang="en-US"/>
        </a:p>
      </dgm:t>
    </dgm:pt>
    <dgm:pt modelId="{75A661E0-C508-48CD-8CF2-9EF59C39D8E2}">
      <dgm:prSet/>
      <dgm:spPr/>
      <dgm:t>
        <a:bodyPr/>
        <a:lstStyle/>
        <a:p>
          <a:r>
            <a:rPr lang="en-US" dirty="0"/>
            <a:t>Increasing opportunities for authentic feedback and coaching </a:t>
          </a:r>
        </a:p>
      </dgm:t>
    </dgm:pt>
    <dgm:pt modelId="{935264A7-2ED5-4B5F-B09F-96D32041CAA3}" type="parTrans" cxnId="{9ED60A49-4E0C-477B-88A9-0D625FC63D49}">
      <dgm:prSet/>
      <dgm:spPr/>
      <dgm:t>
        <a:bodyPr/>
        <a:lstStyle/>
        <a:p>
          <a:endParaRPr lang="en-US" sz="1600"/>
        </a:p>
      </dgm:t>
    </dgm:pt>
    <dgm:pt modelId="{78E63CCD-F0ED-4442-9834-EBBF27283AD7}" type="sibTrans" cxnId="{9ED60A49-4E0C-477B-88A9-0D625FC63D49}">
      <dgm:prSet/>
      <dgm:spPr/>
      <dgm:t>
        <a:bodyPr/>
        <a:lstStyle/>
        <a:p>
          <a:endParaRPr lang="en-US"/>
        </a:p>
      </dgm:t>
    </dgm:pt>
    <dgm:pt modelId="{941091D2-D3E3-4588-A842-EEADF663E402}">
      <dgm:prSet/>
      <dgm:spPr/>
      <dgm:t>
        <a:bodyPr/>
        <a:lstStyle/>
        <a:p>
          <a:r>
            <a:rPr lang="en-US" dirty="0"/>
            <a:t>Providing clear and consistent communication about CBD</a:t>
          </a:r>
        </a:p>
      </dgm:t>
    </dgm:pt>
    <dgm:pt modelId="{5CCE6EE5-C5CD-4099-BE99-7E843849A29A}" type="parTrans" cxnId="{6DC5FDAE-BFF2-40EA-89C3-04B0C9842BC6}">
      <dgm:prSet/>
      <dgm:spPr/>
      <dgm:t>
        <a:bodyPr/>
        <a:lstStyle/>
        <a:p>
          <a:endParaRPr lang="en-US" sz="1600"/>
        </a:p>
      </dgm:t>
    </dgm:pt>
    <dgm:pt modelId="{675F2A1B-DF44-47B5-992B-FAF8D26E26C6}" type="sibTrans" cxnId="{6DC5FDAE-BFF2-40EA-89C3-04B0C9842BC6}">
      <dgm:prSet/>
      <dgm:spPr/>
      <dgm:t>
        <a:bodyPr/>
        <a:lstStyle/>
        <a:p>
          <a:endParaRPr lang="en-US"/>
        </a:p>
      </dgm:t>
    </dgm:pt>
    <dgm:pt modelId="{4423A14C-7B7D-4679-81EA-26FA4243FA76}">
      <dgm:prSet/>
      <dgm:spPr/>
      <dgm:t>
        <a:bodyPr/>
        <a:lstStyle/>
        <a:p>
          <a:r>
            <a:rPr lang="en-US" dirty="0"/>
            <a:t>Revising and reconceptualizing the Royal College approach to evaluation of CBD</a:t>
          </a:r>
        </a:p>
      </dgm:t>
    </dgm:pt>
    <dgm:pt modelId="{9E477A93-B221-438B-90C3-E3482A814765}" type="parTrans" cxnId="{C7B71FED-7260-4314-89C9-D4807B060E6A}">
      <dgm:prSet/>
      <dgm:spPr/>
      <dgm:t>
        <a:bodyPr/>
        <a:lstStyle/>
        <a:p>
          <a:endParaRPr lang="en-US" sz="1600"/>
        </a:p>
      </dgm:t>
    </dgm:pt>
    <dgm:pt modelId="{3AC41908-E371-4466-95C1-B69694CB8CE1}" type="sibTrans" cxnId="{C7B71FED-7260-4314-89C9-D4807B060E6A}">
      <dgm:prSet/>
      <dgm:spPr/>
      <dgm:t>
        <a:bodyPr/>
        <a:lstStyle/>
        <a:p>
          <a:endParaRPr lang="en-US"/>
        </a:p>
      </dgm:t>
    </dgm:pt>
    <dgm:pt modelId="{C09115CA-8151-499E-8E5D-3AD0070E544F}">
      <dgm:prSet/>
      <dgm:spPr/>
      <dgm:t>
        <a:bodyPr/>
        <a:lstStyle/>
        <a:p>
          <a:r>
            <a:rPr lang="en-US" dirty="0"/>
            <a:t>Optimizing electronic portfolio use</a:t>
          </a:r>
        </a:p>
      </dgm:t>
    </dgm:pt>
    <dgm:pt modelId="{9033D9FE-8EBA-4951-BD23-E97FBBA672F0}" type="parTrans" cxnId="{23557349-F181-4451-AEE6-45674B6A7F2D}">
      <dgm:prSet/>
      <dgm:spPr/>
      <dgm:t>
        <a:bodyPr/>
        <a:lstStyle/>
        <a:p>
          <a:endParaRPr lang="en-US" sz="1600"/>
        </a:p>
      </dgm:t>
    </dgm:pt>
    <dgm:pt modelId="{057D7869-F455-4B8B-88E1-06045AE1F663}" type="sibTrans" cxnId="{23557349-F181-4451-AEE6-45674B6A7F2D}">
      <dgm:prSet/>
      <dgm:spPr/>
      <dgm:t>
        <a:bodyPr/>
        <a:lstStyle/>
        <a:p>
          <a:endParaRPr lang="en-US"/>
        </a:p>
      </dgm:t>
    </dgm:pt>
    <dgm:pt modelId="{DB3F44F9-B8E3-44DD-9BBC-5C68950FD6A1}" type="pres">
      <dgm:prSet presAssocID="{66E48E76-D710-44E5-BFB6-E3BFB24E03DF}" presName="vert0" presStyleCnt="0">
        <dgm:presLayoutVars>
          <dgm:dir/>
          <dgm:animOne val="branch"/>
          <dgm:animLvl val="lvl"/>
        </dgm:presLayoutVars>
      </dgm:prSet>
      <dgm:spPr/>
    </dgm:pt>
    <dgm:pt modelId="{4CCCF529-797B-46ED-A3D9-A47E66BCA69A}" type="pres">
      <dgm:prSet presAssocID="{EE410A9F-1F79-42A0-9E44-425C8F764A93}" presName="thickLine" presStyleLbl="alignNode1" presStyleIdx="0" presStyleCnt="5"/>
      <dgm:spPr/>
    </dgm:pt>
    <dgm:pt modelId="{4641FDF6-EC58-4CAB-BDEB-F6A9CB95E7E9}" type="pres">
      <dgm:prSet presAssocID="{EE410A9F-1F79-42A0-9E44-425C8F764A93}" presName="horz1" presStyleCnt="0"/>
      <dgm:spPr/>
    </dgm:pt>
    <dgm:pt modelId="{9BB2547A-744D-47FB-93DE-287363875AE9}" type="pres">
      <dgm:prSet presAssocID="{EE410A9F-1F79-42A0-9E44-425C8F764A93}" presName="tx1" presStyleLbl="revTx" presStyleIdx="0" presStyleCnt="5"/>
      <dgm:spPr/>
    </dgm:pt>
    <dgm:pt modelId="{3E4B11C4-F121-4807-805E-FB2EBC2B9B06}" type="pres">
      <dgm:prSet presAssocID="{EE410A9F-1F79-42A0-9E44-425C8F764A93}" presName="vert1" presStyleCnt="0"/>
      <dgm:spPr/>
    </dgm:pt>
    <dgm:pt modelId="{D524F018-5750-47D0-BD1E-6DAA00FE70B7}" type="pres">
      <dgm:prSet presAssocID="{75A661E0-C508-48CD-8CF2-9EF59C39D8E2}" presName="thickLine" presStyleLbl="alignNode1" presStyleIdx="1" presStyleCnt="5"/>
      <dgm:spPr/>
    </dgm:pt>
    <dgm:pt modelId="{E8349F1F-1236-46EE-A537-ECADD09EF09E}" type="pres">
      <dgm:prSet presAssocID="{75A661E0-C508-48CD-8CF2-9EF59C39D8E2}" presName="horz1" presStyleCnt="0"/>
      <dgm:spPr/>
    </dgm:pt>
    <dgm:pt modelId="{6E88A1DB-1256-4306-B918-819BF16C0083}" type="pres">
      <dgm:prSet presAssocID="{75A661E0-C508-48CD-8CF2-9EF59C39D8E2}" presName="tx1" presStyleLbl="revTx" presStyleIdx="1" presStyleCnt="5"/>
      <dgm:spPr/>
    </dgm:pt>
    <dgm:pt modelId="{FB1861FA-184D-4478-8EF9-4510E39656E1}" type="pres">
      <dgm:prSet presAssocID="{75A661E0-C508-48CD-8CF2-9EF59C39D8E2}" presName="vert1" presStyleCnt="0"/>
      <dgm:spPr/>
    </dgm:pt>
    <dgm:pt modelId="{2BCA26E7-D909-4891-8E06-CE8C7A076C73}" type="pres">
      <dgm:prSet presAssocID="{941091D2-D3E3-4588-A842-EEADF663E402}" presName="thickLine" presStyleLbl="alignNode1" presStyleIdx="2" presStyleCnt="5"/>
      <dgm:spPr/>
    </dgm:pt>
    <dgm:pt modelId="{55ACCB77-4F70-43BD-A5E5-75CCA39F6E3E}" type="pres">
      <dgm:prSet presAssocID="{941091D2-D3E3-4588-A842-EEADF663E402}" presName="horz1" presStyleCnt="0"/>
      <dgm:spPr/>
    </dgm:pt>
    <dgm:pt modelId="{20ABB2A9-7E3E-48BF-B183-7BAE4BAE0C02}" type="pres">
      <dgm:prSet presAssocID="{941091D2-D3E3-4588-A842-EEADF663E402}" presName="tx1" presStyleLbl="revTx" presStyleIdx="2" presStyleCnt="5"/>
      <dgm:spPr/>
    </dgm:pt>
    <dgm:pt modelId="{3BC30C52-8CA4-49E2-ACD3-08F3026E7D94}" type="pres">
      <dgm:prSet presAssocID="{941091D2-D3E3-4588-A842-EEADF663E402}" presName="vert1" presStyleCnt="0"/>
      <dgm:spPr/>
    </dgm:pt>
    <dgm:pt modelId="{629DC297-8652-4C6F-BF16-01153A0FBEB0}" type="pres">
      <dgm:prSet presAssocID="{4423A14C-7B7D-4679-81EA-26FA4243FA76}" presName="thickLine" presStyleLbl="alignNode1" presStyleIdx="3" presStyleCnt="5"/>
      <dgm:spPr/>
    </dgm:pt>
    <dgm:pt modelId="{77A2EC79-C650-4284-B212-5F4235BEAA53}" type="pres">
      <dgm:prSet presAssocID="{4423A14C-7B7D-4679-81EA-26FA4243FA76}" presName="horz1" presStyleCnt="0"/>
      <dgm:spPr/>
    </dgm:pt>
    <dgm:pt modelId="{CA65B462-7FA5-4305-8085-39D80160334A}" type="pres">
      <dgm:prSet presAssocID="{4423A14C-7B7D-4679-81EA-26FA4243FA76}" presName="tx1" presStyleLbl="revTx" presStyleIdx="3" presStyleCnt="5"/>
      <dgm:spPr/>
    </dgm:pt>
    <dgm:pt modelId="{926631F0-F9D8-4A54-A7DB-25AC4B4847C2}" type="pres">
      <dgm:prSet presAssocID="{4423A14C-7B7D-4679-81EA-26FA4243FA76}" presName="vert1" presStyleCnt="0"/>
      <dgm:spPr/>
    </dgm:pt>
    <dgm:pt modelId="{FF8979E4-6204-4ED7-BA57-512B9D85C0F9}" type="pres">
      <dgm:prSet presAssocID="{C09115CA-8151-499E-8E5D-3AD0070E544F}" presName="thickLine" presStyleLbl="alignNode1" presStyleIdx="4" presStyleCnt="5"/>
      <dgm:spPr/>
    </dgm:pt>
    <dgm:pt modelId="{1B8030B8-60CD-445F-AC03-665A38B6983D}" type="pres">
      <dgm:prSet presAssocID="{C09115CA-8151-499E-8E5D-3AD0070E544F}" presName="horz1" presStyleCnt="0"/>
      <dgm:spPr/>
    </dgm:pt>
    <dgm:pt modelId="{FF93605D-024D-4209-8D47-D28D802CAEFA}" type="pres">
      <dgm:prSet presAssocID="{C09115CA-8151-499E-8E5D-3AD0070E544F}" presName="tx1" presStyleLbl="revTx" presStyleIdx="4" presStyleCnt="5"/>
      <dgm:spPr/>
    </dgm:pt>
    <dgm:pt modelId="{862B626F-D6A3-4F5C-9E61-E53D742AC357}" type="pres">
      <dgm:prSet presAssocID="{C09115CA-8151-499E-8E5D-3AD0070E544F}" presName="vert1" presStyleCnt="0"/>
      <dgm:spPr/>
    </dgm:pt>
  </dgm:ptLst>
  <dgm:cxnLst>
    <dgm:cxn modelId="{426B9541-7B6C-4853-9220-957C293B6EFC}" type="presOf" srcId="{75A661E0-C508-48CD-8CF2-9EF59C39D8E2}" destId="{6E88A1DB-1256-4306-B918-819BF16C0083}" srcOrd="0" destOrd="0" presId="urn:microsoft.com/office/officeart/2008/layout/LinedList"/>
    <dgm:cxn modelId="{9ED60A49-4E0C-477B-88A9-0D625FC63D49}" srcId="{66E48E76-D710-44E5-BFB6-E3BFB24E03DF}" destId="{75A661E0-C508-48CD-8CF2-9EF59C39D8E2}" srcOrd="1" destOrd="0" parTransId="{935264A7-2ED5-4B5F-B09F-96D32041CAA3}" sibTransId="{78E63CCD-F0ED-4442-9834-EBBF27283AD7}"/>
    <dgm:cxn modelId="{23557349-F181-4451-AEE6-45674B6A7F2D}" srcId="{66E48E76-D710-44E5-BFB6-E3BFB24E03DF}" destId="{C09115CA-8151-499E-8E5D-3AD0070E544F}" srcOrd="4" destOrd="0" parTransId="{9033D9FE-8EBA-4951-BD23-E97FBBA672F0}" sibTransId="{057D7869-F455-4B8B-88E1-06045AE1F663}"/>
    <dgm:cxn modelId="{6DC5FDAE-BFF2-40EA-89C3-04B0C9842BC6}" srcId="{66E48E76-D710-44E5-BFB6-E3BFB24E03DF}" destId="{941091D2-D3E3-4588-A842-EEADF663E402}" srcOrd="2" destOrd="0" parTransId="{5CCE6EE5-C5CD-4099-BE99-7E843849A29A}" sibTransId="{675F2A1B-DF44-47B5-992B-FAF8D26E26C6}"/>
    <dgm:cxn modelId="{4235F3B7-C1FC-45EF-80D5-4A6715CF26E9}" srcId="{66E48E76-D710-44E5-BFB6-E3BFB24E03DF}" destId="{EE410A9F-1F79-42A0-9E44-425C8F764A93}" srcOrd="0" destOrd="0" parTransId="{9EBFE4B4-D499-427C-99C3-BDA9306FC71A}" sibTransId="{F6629441-1E9E-4C77-B5F6-F9EF4DFDA9F2}"/>
    <dgm:cxn modelId="{474A37BE-9846-4DDC-AD46-B096FE898C77}" type="presOf" srcId="{4423A14C-7B7D-4679-81EA-26FA4243FA76}" destId="{CA65B462-7FA5-4305-8085-39D80160334A}" srcOrd="0" destOrd="0" presId="urn:microsoft.com/office/officeart/2008/layout/LinedList"/>
    <dgm:cxn modelId="{B9124BC4-2021-431B-A8D7-14581089AF71}" type="presOf" srcId="{EE410A9F-1F79-42A0-9E44-425C8F764A93}" destId="{9BB2547A-744D-47FB-93DE-287363875AE9}" srcOrd="0" destOrd="0" presId="urn:microsoft.com/office/officeart/2008/layout/LinedList"/>
    <dgm:cxn modelId="{7ADB69C9-06A9-4F7D-BB06-E004FD4C269D}" type="presOf" srcId="{66E48E76-D710-44E5-BFB6-E3BFB24E03DF}" destId="{DB3F44F9-B8E3-44DD-9BBC-5C68950FD6A1}" srcOrd="0" destOrd="0" presId="urn:microsoft.com/office/officeart/2008/layout/LinedList"/>
    <dgm:cxn modelId="{D42025D4-B96D-4772-BDCA-21BCBAE35CE4}" type="presOf" srcId="{941091D2-D3E3-4588-A842-EEADF663E402}" destId="{20ABB2A9-7E3E-48BF-B183-7BAE4BAE0C02}" srcOrd="0" destOrd="0" presId="urn:microsoft.com/office/officeart/2008/layout/LinedList"/>
    <dgm:cxn modelId="{8012DFDF-9B67-4991-A6E3-552F2D375307}" type="presOf" srcId="{C09115CA-8151-499E-8E5D-3AD0070E544F}" destId="{FF93605D-024D-4209-8D47-D28D802CAEFA}" srcOrd="0" destOrd="0" presId="urn:microsoft.com/office/officeart/2008/layout/LinedList"/>
    <dgm:cxn modelId="{C7B71FED-7260-4314-89C9-D4807B060E6A}" srcId="{66E48E76-D710-44E5-BFB6-E3BFB24E03DF}" destId="{4423A14C-7B7D-4679-81EA-26FA4243FA76}" srcOrd="3" destOrd="0" parTransId="{9E477A93-B221-438B-90C3-E3482A814765}" sibTransId="{3AC41908-E371-4466-95C1-B69694CB8CE1}"/>
    <dgm:cxn modelId="{F5173BBF-7614-47C1-99A2-CFA4AD38F9F9}" type="presParOf" srcId="{DB3F44F9-B8E3-44DD-9BBC-5C68950FD6A1}" destId="{4CCCF529-797B-46ED-A3D9-A47E66BCA69A}" srcOrd="0" destOrd="0" presId="urn:microsoft.com/office/officeart/2008/layout/LinedList"/>
    <dgm:cxn modelId="{CD3C85FE-E862-4F64-84A5-155FF167AA65}" type="presParOf" srcId="{DB3F44F9-B8E3-44DD-9BBC-5C68950FD6A1}" destId="{4641FDF6-EC58-4CAB-BDEB-F6A9CB95E7E9}" srcOrd="1" destOrd="0" presId="urn:microsoft.com/office/officeart/2008/layout/LinedList"/>
    <dgm:cxn modelId="{03E2202B-62FD-441C-B82B-02DE4F2504C4}" type="presParOf" srcId="{4641FDF6-EC58-4CAB-BDEB-F6A9CB95E7E9}" destId="{9BB2547A-744D-47FB-93DE-287363875AE9}" srcOrd="0" destOrd="0" presId="urn:microsoft.com/office/officeart/2008/layout/LinedList"/>
    <dgm:cxn modelId="{440B8256-45C0-4C16-B504-858F96485DAC}" type="presParOf" srcId="{4641FDF6-EC58-4CAB-BDEB-F6A9CB95E7E9}" destId="{3E4B11C4-F121-4807-805E-FB2EBC2B9B06}" srcOrd="1" destOrd="0" presId="urn:microsoft.com/office/officeart/2008/layout/LinedList"/>
    <dgm:cxn modelId="{DD635690-C87C-4EFA-BCD4-846822A84FB9}" type="presParOf" srcId="{DB3F44F9-B8E3-44DD-9BBC-5C68950FD6A1}" destId="{D524F018-5750-47D0-BD1E-6DAA00FE70B7}" srcOrd="2" destOrd="0" presId="urn:microsoft.com/office/officeart/2008/layout/LinedList"/>
    <dgm:cxn modelId="{B3DCC1B1-0DC9-49F6-9364-CA516D4E2DEB}" type="presParOf" srcId="{DB3F44F9-B8E3-44DD-9BBC-5C68950FD6A1}" destId="{E8349F1F-1236-46EE-A537-ECADD09EF09E}" srcOrd="3" destOrd="0" presId="urn:microsoft.com/office/officeart/2008/layout/LinedList"/>
    <dgm:cxn modelId="{C1AC0E4B-9AC9-4A9F-A4A8-0E4498FF2E15}" type="presParOf" srcId="{E8349F1F-1236-46EE-A537-ECADD09EF09E}" destId="{6E88A1DB-1256-4306-B918-819BF16C0083}" srcOrd="0" destOrd="0" presId="urn:microsoft.com/office/officeart/2008/layout/LinedList"/>
    <dgm:cxn modelId="{F7B5A486-A4EC-4BFC-ADE5-D1015C5EBA81}" type="presParOf" srcId="{E8349F1F-1236-46EE-A537-ECADD09EF09E}" destId="{FB1861FA-184D-4478-8EF9-4510E39656E1}" srcOrd="1" destOrd="0" presId="urn:microsoft.com/office/officeart/2008/layout/LinedList"/>
    <dgm:cxn modelId="{4BA70E07-8F76-41F6-AC50-2B6BAA0F4539}" type="presParOf" srcId="{DB3F44F9-B8E3-44DD-9BBC-5C68950FD6A1}" destId="{2BCA26E7-D909-4891-8E06-CE8C7A076C73}" srcOrd="4" destOrd="0" presId="urn:microsoft.com/office/officeart/2008/layout/LinedList"/>
    <dgm:cxn modelId="{9F490D2C-EB7C-4841-A4E0-4EDFFFE81621}" type="presParOf" srcId="{DB3F44F9-B8E3-44DD-9BBC-5C68950FD6A1}" destId="{55ACCB77-4F70-43BD-A5E5-75CCA39F6E3E}" srcOrd="5" destOrd="0" presId="urn:microsoft.com/office/officeart/2008/layout/LinedList"/>
    <dgm:cxn modelId="{4238D59F-12DF-4C96-8273-C03D82796E0C}" type="presParOf" srcId="{55ACCB77-4F70-43BD-A5E5-75CCA39F6E3E}" destId="{20ABB2A9-7E3E-48BF-B183-7BAE4BAE0C02}" srcOrd="0" destOrd="0" presId="urn:microsoft.com/office/officeart/2008/layout/LinedList"/>
    <dgm:cxn modelId="{60706F3E-D224-439C-9028-76EE6E4F4DAB}" type="presParOf" srcId="{55ACCB77-4F70-43BD-A5E5-75CCA39F6E3E}" destId="{3BC30C52-8CA4-49E2-ACD3-08F3026E7D94}" srcOrd="1" destOrd="0" presId="urn:microsoft.com/office/officeart/2008/layout/LinedList"/>
    <dgm:cxn modelId="{E3C3EF8B-D31C-448C-81A0-3C1015525BDC}" type="presParOf" srcId="{DB3F44F9-B8E3-44DD-9BBC-5C68950FD6A1}" destId="{629DC297-8652-4C6F-BF16-01153A0FBEB0}" srcOrd="6" destOrd="0" presId="urn:microsoft.com/office/officeart/2008/layout/LinedList"/>
    <dgm:cxn modelId="{931C7D39-AD0A-42C3-B425-69099C1ECB9F}" type="presParOf" srcId="{DB3F44F9-B8E3-44DD-9BBC-5C68950FD6A1}" destId="{77A2EC79-C650-4284-B212-5F4235BEAA53}" srcOrd="7" destOrd="0" presId="urn:microsoft.com/office/officeart/2008/layout/LinedList"/>
    <dgm:cxn modelId="{BBDCC909-84F3-49DD-9334-4717ED58F214}" type="presParOf" srcId="{77A2EC79-C650-4284-B212-5F4235BEAA53}" destId="{CA65B462-7FA5-4305-8085-39D80160334A}" srcOrd="0" destOrd="0" presId="urn:microsoft.com/office/officeart/2008/layout/LinedList"/>
    <dgm:cxn modelId="{403685D7-E643-4631-9150-FFBED0DDCD81}" type="presParOf" srcId="{77A2EC79-C650-4284-B212-5F4235BEAA53}" destId="{926631F0-F9D8-4A54-A7DB-25AC4B4847C2}" srcOrd="1" destOrd="0" presId="urn:microsoft.com/office/officeart/2008/layout/LinedList"/>
    <dgm:cxn modelId="{B0B3E2BF-670C-4931-BAA7-1CEEFCE0E7C8}" type="presParOf" srcId="{DB3F44F9-B8E3-44DD-9BBC-5C68950FD6A1}" destId="{FF8979E4-6204-4ED7-BA57-512B9D85C0F9}" srcOrd="8" destOrd="0" presId="urn:microsoft.com/office/officeart/2008/layout/LinedList"/>
    <dgm:cxn modelId="{634492AA-D714-42BB-968F-ABBF6A20AB01}" type="presParOf" srcId="{DB3F44F9-B8E3-44DD-9BBC-5C68950FD6A1}" destId="{1B8030B8-60CD-445F-AC03-665A38B6983D}" srcOrd="9" destOrd="0" presId="urn:microsoft.com/office/officeart/2008/layout/LinedList"/>
    <dgm:cxn modelId="{528CE308-6216-407C-BCB9-BB7CB2BFF766}" type="presParOf" srcId="{1B8030B8-60CD-445F-AC03-665A38B6983D}" destId="{FF93605D-024D-4209-8D47-D28D802CAEFA}" srcOrd="0" destOrd="0" presId="urn:microsoft.com/office/officeart/2008/layout/LinedList"/>
    <dgm:cxn modelId="{E48875F0-6D42-47F4-AEB8-095B81B8C0D6}" type="presParOf" srcId="{1B8030B8-60CD-445F-AC03-665A38B6983D}" destId="{862B626F-D6A3-4F5C-9E61-E53D742AC35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313024-10D7-46C2-8C88-1A732017DC6E}"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F7D9DDB-DB18-4B75-A1D8-EB4182E372CE}">
      <dgm:prSet/>
      <dgm:spPr/>
      <dgm:t>
        <a:bodyPr/>
        <a:lstStyle/>
        <a:p>
          <a:r>
            <a:rPr lang="en-US"/>
            <a:t>1 - Important program evaluation signals from the first 7 years of CBD in Canada</a:t>
          </a:r>
        </a:p>
      </dgm:t>
    </dgm:pt>
    <dgm:pt modelId="{CD0693B0-5C38-4EF7-93FD-AC9B0691B996}" type="parTrans" cxnId="{DEA716EF-1B51-4F2C-B576-38D36537ECE4}">
      <dgm:prSet/>
      <dgm:spPr/>
      <dgm:t>
        <a:bodyPr/>
        <a:lstStyle/>
        <a:p>
          <a:endParaRPr lang="en-US"/>
        </a:p>
      </dgm:t>
    </dgm:pt>
    <dgm:pt modelId="{42802705-BF05-4B03-B419-DDAA843E4CF6}" type="sibTrans" cxnId="{DEA716EF-1B51-4F2C-B576-38D36537ECE4}">
      <dgm:prSet/>
      <dgm:spPr/>
      <dgm:t>
        <a:bodyPr/>
        <a:lstStyle/>
        <a:p>
          <a:endParaRPr lang="en-US"/>
        </a:p>
      </dgm:t>
    </dgm:pt>
    <dgm:pt modelId="{0DC1FA82-1E8D-42D2-AD26-347717DD38B8}">
      <dgm:prSet/>
      <dgm:spPr/>
      <dgm:t>
        <a:bodyPr/>
        <a:lstStyle/>
        <a:p>
          <a:r>
            <a:rPr lang="en-US" dirty="0"/>
            <a:t>2 – The national CBD summit process and planned evolution of CBD</a:t>
          </a:r>
        </a:p>
      </dgm:t>
    </dgm:pt>
    <dgm:pt modelId="{A5B8C6E2-BF81-49D8-BD9F-6ABFA84D8708}" type="parTrans" cxnId="{95EA2092-769D-4998-98BA-8287E4BDDBE3}">
      <dgm:prSet/>
      <dgm:spPr/>
      <dgm:t>
        <a:bodyPr/>
        <a:lstStyle/>
        <a:p>
          <a:endParaRPr lang="en-US"/>
        </a:p>
      </dgm:t>
    </dgm:pt>
    <dgm:pt modelId="{3135AE4B-4EDC-4DE5-898D-085FEED09CA1}" type="sibTrans" cxnId="{95EA2092-769D-4998-98BA-8287E4BDDBE3}">
      <dgm:prSet/>
      <dgm:spPr/>
      <dgm:t>
        <a:bodyPr/>
        <a:lstStyle/>
        <a:p>
          <a:endParaRPr lang="en-US"/>
        </a:p>
      </dgm:t>
    </dgm:pt>
    <dgm:pt modelId="{7ADE0E1A-3FA6-4E33-B4CA-5B99E0732282}">
      <dgm:prSet/>
      <dgm:spPr/>
      <dgm:t>
        <a:bodyPr/>
        <a:lstStyle/>
        <a:p>
          <a:r>
            <a:rPr lang="en-US" dirty="0"/>
            <a:t>3 – Adaptations to CBD implementation</a:t>
          </a:r>
        </a:p>
      </dgm:t>
    </dgm:pt>
    <dgm:pt modelId="{6A8C596F-8221-4D91-93DE-3F6FA91C9308}" type="parTrans" cxnId="{678C9B41-65CA-454D-A740-AAE808F433F8}">
      <dgm:prSet/>
      <dgm:spPr/>
      <dgm:t>
        <a:bodyPr/>
        <a:lstStyle/>
        <a:p>
          <a:endParaRPr lang="en-US"/>
        </a:p>
      </dgm:t>
    </dgm:pt>
    <dgm:pt modelId="{626565F2-50E9-4666-857C-3CBB147765A9}" type="sibTrans" cxnId="{678C9B41-65CA-454D-A740-AAE808F433F8}">
      <dgm:prSet/>
      <dgm:spPr/>
      <dgm:t>
        <a:bodyPr/>
        <a:lstStyle/>
        <a:p>
          <a:endParaRPr lang="en-US"/>
        </a:p>
      </dgm:t>
    </dgm:pt>
    <dgm:pt modelId="{40CBF778-8042-4871-812C-6A2BCF6A3839}" type="pres">
      <dgm:prSet presAssocID="{C7313024-10D7-46C2-8C88-1A732017DC6E}" presName="root" presStyleCnt="0">
        <dgm:presLayoutVars>
          <dgm:dir/>
          <dgm:resizeHandles val="exact"/>
        </dgm:presLayoutVars>
      </dgm:prSet>
      <dgm:spPr/>
    </dgm:pt>
    <dgm:pt modelId="{D4E6C8A9-F79C-403E-A47A-D1291070281B}" type="pres">
      <dgm:prSet presAssocID="{5F7D9DDB-DB18-4B75-A1D8-EB4182E372CE}" presName="compNode" presStyleCnt="0"/>
      <dgm:spPr/>
    </dgm:pt>
    <dgm:pt modelId="{34977F3C-2AA0-4639-B6A9-7C940FBA3526}" type="pres">
      <dgm:prSet presAssocID="{5F7D9DDB-DB18-4B75-A1D8-EB4182E372CE}" presName="bgRect" presStyleLbl="bgShp" presStyleIdx="0" presStyleCnt="3"/>
      <dgm:spPr/>
    </dgm:pt>
    <dgm:pt modelId="{1331A42D-E99E-4770-9150-15CDB2E76726}" type="pres">
      <dgm:prSet presAssocID="{5F7D9DDB-DB18-4B75-A1D8-EB4182E372C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90E0F9F7-E6B5-4BED-953D-1AB203781AD1}" type="pres">
      <dgm:prSet presAssocID="{5F7D9DDB-DB18-4B75-A1D8-EB4182E372CE}" presName="spaceRect" presStyleCnt="0"/>
      <dgm:spPr/>
    </dgm:pt>
    <dgm:pt modelId="{875611BA-547E-4A1F-9EA6-9D28ACFC5BE0}" type="pres">
      <dgm:prSet presAssocID="{5F7D9DDB-DB18-4B75-A1D8-EB4182E372CE}" presName="parTx" presStyleLbl="revTx" presStyleIdx="0" presStyleCnt="3">
        <dgm:presLayoutVars>
          <dgm:chMax val="0"/>
          <dgm:chPref val="0"/>
        </dgm:presLayoutVars>
      </dgm:prSet>
      <dgm:spPr/>
    </dgm:pt>
    <dgm:pt modelId="{7BFA299C-7BAD-47AA-A5E0-099274ED66D5}" type="pres">
      <dgm:prSet presAssocID="{42802705-BF05-4B03-B419-DDAA843E4CF6}" presName="sibTrans" presStyleCnt="0"/>
      <dgm:spPr/>
    </dgm:pt>
    <dgm:pt modelId="{FC76EFC8-9929-4277-99FF-DF69A5196EBB}" type="pres">
      <dgm:prSet presAssocID="{0DC1FA82-1E8D-42D2-AD26-347717DD38B8}" presName="compNode" presStyleCnt="0"/>
      <dgm:spPr/>
    </dgm:pt>
    <dgm:pt modelId="{5051D35D-FC22-4FB6-8F94-9739A084E1CC}" type="pres">
      <dgm:prSet presAssocID="{0DC1FA82-1E8D-42D2-AD26-347717DD38B8}" presName="bgRect" presStyleLbl="bgShp" presStyleIdx="1" presStyleCnt="3"/>
      <dgm:spPr/>
    </dgm:pt>
    <dgm:pt modelId="{A3E901A0-F64E-45D8-A0F1-9851B9E41F95}" type="pres">
      <dgm:prSet presAssocID="{0DC1FA82-1E8D-42D2-AD26-347717DD38B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rker"/>
        </a:ext>
      </dgm:extLst>
    </dgm:pt>
    <dgm:pt modelId="{296EF2C0-BDCB-409F-A241-4CA47427E979}" type="pres">
      <dgm:prSet presAssocID="{0DC1FA82-1E8D-42D2-AD26-347717DD38B8}" presName="spaceRect" presStyleCnt="0"/>
      <dgm:spPr/>
    </dgm:pt>
    <dgm:pt modelId="{24D7270F-5143-429B-B182-7CD048AD7DF2}" type="pres">
      <dgm:prSet presAssocID="{0DC1FA82-1E8D-42D2-AD26-347717DD38B8}" presName="parTx" presStyleLbl="revTx" presStyleIdx="1" presStyleCnt="3">
        <dgm:presLayoutVars>
          <dgm:chMax val="0"/>
          <dgm:chPref val="0"/>
        </dgm:presLayoutVars>
      </dgm:prSet>
      <dgm:spPr/>
    </dgm:pt>
    <dgm:pt modelId="{DA87A9E1-67CB-4588-A0FE-A28E94948192}" type="pres">
      <dgm:prSet presAssocID="{3135AE4B-4EDC-4DE5-898D-085FEED09CA1}" presName="sibTrans" presStyleCnt="0"/>
      <dgm:spPr/>
    </dgm:pt>
    <dgm:pt modelId="{4517FA7B-5901-4E02-931B-4BBF22F3532A}" type="pres">
      <dgm:prSet presAssocID="{7ADE0E1A-3FA6-4E33-B4CA-5B99E0732282}" presName="compNode" presStyleCnt="0"/>
      <dgm:spPr/>
    </dgm:pt>
    <dgm:pt modelId="{6EF09497-998C-4681-90DB-EF429318DCEB}" type="pres">
      <dgm:prSet presAssocID="{7ADE0E1A-3FA6-4E33-B4CA-5B99E0732282}" presName="bgRect" presStyleLbl="bgShp" presStyleIdx="2" presStyleCnt="3"/>
      <dgm:spPr/>
    </dgm:pt>
    <dgm:pt modelId="{83565F0F-3840-491A-A02B-C823EF518183}" type="pres">
      <dgm:prSet presAssocID="{7ADE0E1A-3FA6-4E33-B4CA-5B99E073228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siness Growth"/>
        </a:ext>
      </dgm:extLst>
    </dgm:pt>
    <dgm:pt modelId="{939B0D59-1ED9-46EC-9900-988015051C05}" type="pres">
      <dgm:prSet presAssocID="{7ADE0E1A-3FA6-4E33-B4CA-5B99E0732282}" presName="spaceRect" presStyleCnt="0"/>
      <dgm:spPr/>
    </dgm:pt>
    <dgm:pt modelId="{93146260-61E0-457C-9754-66DFAC0200EE}" type="pres">
      <dgm:prSet presAssocID="{7ADE0E1A-3FA6-4E33-B4CA-5B99E0732282}" presName="parTx" presStyleLbl="revTx" presStyleIdx="2" presStyleCnt="3">
        <dgm:presLayoutVars>
          <dgm:chMax val="0"/>
          <dgm:chPref val="0"/>
        </dgm:presLayoutVars>
      </dgm:prSet>
      <dgm:spPr/>
    </dgm:pt>
  </dgm:ptLst>
  <dgm:cxnLst>
    <dgm:cxn modelId="{678C9B41-65CA-454D-A740-AAE808F433F8}" srcId="{C7313024-10D7-46C2-8C88-1A732017DC6E}" destId="{7ADE0E1A-3FA6-4E33-B4CA-5B99E0732282}" srcOrd="2" destOrd="0" parTransId="{6A8C596F-8221-4D91-93DE-3F6FA91C9308}" sibTransId="{626565F2-50E9-4666-857C-3CBB147765A9}"/>
    <dgm:cxn modelId="{0FDF538B-26FF-4E43-9F15-C0EFD3212312}" type="presOf" srcId="{5F7D9DDB-DB18-4B75-A1D8-EB4182E372CE}" destId="{875611BA-547E-4A1F-9EA6-9D28ACFC5BE0}" srcOrd="0" destOrd="0" presId="urn:microsoft.com/office/officeart/2018/2/layout/IconVerticalSolidList"/>
    <dgm:cxn modelId="{95EA2092-769D-4998-98BA-8287E4BDDBE3}" srcId="{C7313024-10D7-46C2-8C88-1A732017DC6E}" destId="{0DC1FA82-1E8D-42D2-AD26-347717DD38B8}" srcOrd="1" destOrd="0" parTransId="{A5B8C6E2-BF81-49D8-BD9F-6ABFA84D8708}" sibTransId="{3135AE4B-4EDC-4DE5-898D-085FEED09CA1}"/>
    <dgm:cxn modelId="{071FA8B8-D9FB-48DF-B596-9157503FEF0F}" type="presOf" srcId="{0DC1FA82-1E8D-42D2-AD26-347717DD38B8}" destId="{24D7270F-5143-429B-B182-7CD048AD7DF2}" srcOrd="0" destOrd="0" presId="urn:microsoft.com/office/officeart/2018/2/layout/IconVerticalSolidList"/>
    <dgm:cxn modelId="{1C4EBEC9-835E-4437-8052-C99CC697FD3E}" type="presOf" srcId="{7ADE0E1A-3FA6-4E33-B4CA-5B99E0732282}" destId="{93146260-61E0-457C-9754-66DFAC0200EE}" srcOrd="0" destOrd="0" presId="urn:microsoft.com/office/officeart/2018/2/layout/IconVerticalSolidList"/>
    <dgm:cxn modelId="{B5EDB0E5-A7C3-48D3-98C5-348FA5FBCA46}" type="presOf" srcId="{C7313024-10D7-46C2-8C88-1A732017DC6E}" destId="{40CBF778-8042-4871-812C-6A2BCF6A3839}" srcOrd="0" destOrd="0" presId="urn:microsoft.com/office/officeart/2018/2/layout/IconVerticalSolidList"/>
    <dgm:cxn modelId="{DEA716EF-1B51-4F2C-B576-38D36537ECE4}" srcId="{C7313024-10D7-46C2-8C88-1A732017DC6E}" destId="{5F7D9DDB-DB18-4B75-A1D8-EB4182E372CE}" srcOrd="0" destOrd="0" parTransId="{CD0693B0-5C38-4EF7-93FD-AC9B0691B996}" sibTransId="{42802705-BF05-4B03-B419-DDAA843E4CF6}"/>
    <dgm:cxn modelId="{CC9EBC46-8796-4150-AFF9-7F3E60686E32}" type="presParOf" srcId="{40CBF778-8042-4871-812C-6A2BCF6A3839}" destId="{D4E6C8A9-F79C-403E-A47A-D1291070281B}" srcOrd="0" destOrd="0" presId="urn:microsoft.com/office/officeart/2018/2/layout/IconVerticalSolidList"/>
    <dgm:cxn modelId="{3338D9E6-4B0B-4238-A205-2B2389EECD3B}" type="presParOf" srcId="{D4E6C8A9-F79C-403E-A47A-D1291070281B}" destId="{34977F3C-2AA0-4639-B6A9-7C940FBA3526}" srcOrd="0" destOrd="0" presId="urn:microsoft.com/office/officeart/2018/2/layout/IconVerticalSolidList"/>
    <dgm:cxn modelId="{35C53D92-8AFD-41B0-9928-CD34569143F2}" type="presParOf" srcId="{D4E6C8A9-F79C-403E-A47A-D1291070281B}" destId="{1331A42D-E99E-4770-9150-15CDB2E76726}" srcOrd="1" destOrd="0" presId="urn:microsoft.com/office/officeart/2018/2/layout/IconVerticalSolidList"/>
    <dgm:cxn modelId="{4B9BB654-5D3C-410B-B0F0-64A9CD336DF3}" type="presParOf" srcId="{D4E6C8A9-F79C-403E-A47A-D1291070281B}" destId="{90E0F9F7-E6B5-4BED-953D-1AB203781AD1}" srcOrd="2" destOrd="0" presId="urn:microsoft.com/office/officeart/2018/2/layout/IconVerticalSolidList"/>
    <dgm:cxn modelId="{82ED69AA-A4D6-4687-B0C8-6764FEB108A9}" type="presParOf" srcId="{D4E6C8A9-F79C-403E-A47A-D1291070281B}" destId="{875611BA-547E-4A1F-9EA6-9D28ACFC5BE0}" srcOrd="3" destOrd="0" presId="urn:microsoft.com/office/officeart/2018/2/layout/IconVerticalSolidList"/>
    <dgm:cxn modelId="{DA24B5C3-F42A-402C-BB41-A0BA871C9236}" type="presParOf" srcId="{40CBF778-8042-4871-812C-6A2BCF6A3839}" destId="{7BFA299C-7BAD-47AA-A5E0-099274ED66D5}" srcOrd="1" destOrd="0" presId="urn:microsoft.com/office/officeart/2018/2/layout/IconVerticalSolidList"/>
    <dgm:cxn modelId="{6F0DF883-4651-41A6-80EA-D2EA33A4795C}" type="presParOf" srcId="{40CBF778-8042-4871-812C-6A2BCF6A3839}" destId="{FC76EFC8-9929-4277-99FF-DF69A5196EBB}" srcOrd="2" destOrd="0" presId="urn:microsoft.com/office/officeart/2018/2/layout/IconVerticalSolidList"/>
    <dgm:cxn modelId="{7AAE0F1B-C9E7-490D-AF7D-9D76B8B60BB8}" type="presParOf" srcId="{FC76EFC8-9929-4277-99FF-DF69A5196EBB}" destId="{5051D35D-FC22-4FB6-8F94-9739A084E1CC}" srcOrd="0" destOrd="0" presId="urn:microsoft.com/office/officeart/2018/2/layout/IconVerticalSolidList"/>
    <dgm:cxn modelId="{0104AE83-2BEA-40B5-B217-6C653C45B181}" type="presParOf" srcId="{FC76EFC8-9929-4277-99FF-DF69A5196EBB}" destId="{A3E901A0-F64E-45D8-A0F1-9851B9E41F95}" srcOrd="1" destOrd="0" presId="urn:microsoft.com/office/officeart/2018/2/layout/IconVerticalSolidList"/>
    <dgm:cxn modelId="{EEA71B2F-F709-4ABE-B8B9-C8BC7A8FFE28}" type="presParOf" srcId="{FC76EFC8-9929-4277-99FF-DF69A5196EBB}" destId="{296EF2C0-BDCB-409F-A241-4CA47427E979}" srcOrd="2" destOrd="0" presId="urn:microsoft.com/office/officeart/2018/2/layout/IconVerticalSolidList"/>
    <dgm:cxn modelId="{C199080D-24B4-4404-8FC9-01C4889B16AB}" type="presParOf" srcId="{FC76EFC8-9929-4277-99FF-DF69A5196EBB}" destId="{24D7270F-5143-429B-B182-7CD048AD7DF2}" srcOrd="3" destOrd="0" presId="urn:microsoft.com/office/officeart/2018/2/layout/IconVerticalSolidList"/>
    <dgm:cxn modelId="{2DC0A3BB-2BAB-4543-9DFE-368409C7FC6C}" type="presParOf" srcId="{40CBF778-8042-4871-812C-6A2BCF6A3839}" destId="{DA87A9E1-67CB-4588-A0FE-A28E94948192}" srcOrd="3" destOrd="0" presId="urn:microsoft.com/office/officeart/2018/2/layout/IconVerticalSolidList"/>
    <dgm:cxn modelId="{F687ED1F-493D-4787-BD17-C5859D6CF26D}" type="presParOf" srcId="{40CBF778-8042-4871-812C-6A2BCF6A3839}" destId="{4517FA7B-5901-4E02-931B-4BBF22F3532A}" srcOrd="4" destOrd="0" presId="urn:microsoft.com/office/officeart/2018/2/layout/IconVerticalSolidList"/>
    <dgm:cxn modelId="{A5438BF0-F68A-44AB-9838-40445F69AF24}" type="presParOf" srcId="{4517FA7B-5901-4E02-931B-4BBF22F3532A}" destId="{6EF09497-998C-4681-90DB-EF429318DCEB}" srcOrd="0" destOrd="0" presId="urn:microsoft.com/office/officeart/2018/2/layout/IconVerticalSolidList"/>
    <dgm:cxn modelId="{E0DEA66C-2946-431C-A5B2-5CC2279C0E22}" type="presParOf" srcId="{4517FA7B-5901-4E02-931B-4BBF22F3532A}" destId="{83565F0F-3840-491A-A02B-C823EF518183}" srcOrd="1" destOrd="0" presId="urn:microsoft.com/office/officeart/2018/2/layout/IconVerticalSolidList"/>
    <dgm:cxn modelId="{DC3BF43C-5CDC-4AA4-885C-2F4EE04C0847}" type="presParOf" srcId="{4517FA7B-5901-4E02-931B-4BBF22F3532A}" destId="{939B0D59-1ED9-46EC-9900-988015051C05}" srcOrd="2" destOrd="0" presId="urn:microsoft.com/office/officeart/2018/2/layout/IconVerticalSolidList"/>
    <dgm:cxn modelId="{AC24A2D5-E9CA-43E9-89D3-F3D7ECEC40C7}" type="presParOf" srcId="{4517FA7B-5901-4E02-931B-4BBF22F3532A}" destId="{93146260-61E0-457C-9754-66DFAC0200E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A2D8CF1-1436-4CDE-87B7-68DAA9D05208}" type="doc">
      <dgm:prSet loTypeId="urn:diagrams.loki3.com/BracketList" loCatId="list" qsTypeId="urn:microsoft.com/office/officeart/2005/8/quickstyle/simple2" qsCatId="simple" csTypeId="urn:microsoft.com/office/officeart/2005/8/colors/accent1_2" csCatId="accent1" phldr="1"/>
      <dgm:spPr/>
      <dgm:t>
        <a:bodyPr/>
        <a:lstStyle/>
        <a:p>
          <a:endParaRPr lang="en-US"/>
        </a:p>
      </dgm:t>
    </dgm:pt>
    <dgm:pt modelId="{8A1B875A-E912-4F68-AC3E-131A2E106E2E}">
      <dgm:prSet phldrT="[Text]" custT="1"/>
      <dgm:spPr/>
      <dgm:t>
        <a:bodyPr/>
        <a:lstStyle/>
        <a:p>
          <a:pPr algn="ctr"/>
          <a:r>
            <a:rPr lang="en-US" sz="1800" dirty="0"/>
            <a:t>National studies</a:t>
          </a:r>
        </a:p>
      </dgm:t>
    </dgm:pt>
    <dgm:pt modelId="{42E3D003-7A33-4198-A3B4-664950C0D5FA}" type="parTrans" cxnId="{76D243FE-4D18-430B-842D-74D4346A0098}">
      <dgm:prSet/>
      <dgm:spPr/>
      <dgm:t>
        <a:bodyPr/>
        <a:lstStyle/>
        <a:p>
          <a:endParaRPr lang="en-US"/>
        </a:p>
      </dgm:t>
    </dgm:pt>
    <dgm:pt modelId="{E1D04902-F20E-4ED6-A307-74D172A1F6E0}" type="sibTrans" cxnId="{76D243FE-4D18-430B-842D-74D4346A0098}">
      <dgm:prSet/>
      <dgm:spPr/>
      <dgm:t>
        <a:bodyPr/>
        <a:lstStyle/>
        <a:p>
          <a:endParaRPr lang="en-US"/>
        </a:p>
      </dgm:t>
    </dgm:pt>
    <dgm:pt modelId="{5F607A0A-F49C-448D-AEA0-135D718CE210}">
      <dgm:prSet phldrT="[Text]" custT="1"/>
      <dgm:spPr/>
      <dgm:t>
        <a:bodyPr/>
        <a:lstStyle/>
        <a:p>
          <a:pPr>
            <a:buSzPct val="100000"/>
            <a:buFont typeface="Courier New" panose="02070309020205020404" pitchFamily="49" charset="0"/>
            <a:buChar char="o"/>
          </a:pPr>
          <a:r>
            <a:rPr lang="en-US" sz="1800" dirty="0">
              <a:solidFill>
                <a:schemeClr val="accent4">
                  <a:lumMod val="85000"/>
                  <a:lumOff val="15000"/>
                </a:schemeClr>
              </a:solidFill>
              <a:cs typeface="Calibri" panose="020F0502020204030204" pitchFamily="34" charset="0"/>
            </a:rPr>
            <a:t>Studies conducted at the national level on a continuous basis to better understand challenges and benefits of CBD and monitor if it is achieving its desired goals. </a:t>
          </a:r>
          <a:endParaRPr lang="en-US" sz="1800" dirty="0">
            <a:solidFill>
              <a:schemeClr val="accent4">
                <a:lumMod val="85000"/>
                <a:lumOff val="15000"/>
              </a:schemeClr>
            </a:solidFill>
          </a:endParaRPr>
        </a:p>
      </dgm:t>
    </dgm:pt>
    <dgm:pt modelId="{5CE778AC-0409-44EA-8AC8-765ED0B9CFDE}" type="parTrans" cxnId="{0F03A8DA-1943-42EE-A24B-D8129EDB08A2}">
      <dgm:prSet/>
      <dgm:spPr/>
      <dgm:t>
        <a:bodyPr/>
        <a:lstStyle/>
        <a:p>
          <a:endParaRPr lang="en-US"/>
        </a:p>
      </dgm:t>
    </dgm:pt>
    <dgm:pt modelId="{4AB78940-B4C0-43B4-9D5F-98F5D6FC6C77}" type="sibTrans" cxnId="{0F03A8DA-1943-42EE-A24B-D8129EDB08A2}">
      <dgm:prSet/>
      <dgm:spPr/>
      <dgm:t>
        <a:bodyPr/>
        <a:lstStyle/>
        <a:p>
          <a:endParaRPr lang="en-US"/>
        </a:p>
      </dgm:t>
    </dgm:pt>
    <dgm:pt modelId="{A08CA15B-4F16-43DF-B0E1-C643D404AAEA}">
      <dgm:prSet phldrT="[Text]" custT="1"/>
      <dgm:spPr/>
      <dgm:t>
        <a:bodyPr/>
        <a:lstStyle/>
        <a:p>
          <a:pPr algn="ctr"/>
          <a:r>
            <a:rPr lang="en-US" sz="1800" dirty="0"/>
            <a:t>Community engagement</a:t>
          </a:r>
        </a:p>
      </dgm:t>
    </dgm:pt>
    <dgm:pt modelId="{D0C20161-047F-4D01-AC39-0BFCD5455233}" type="parTrans" cxnId="{0085E3A6-B544-4C22-AC6D-2D13F9C51F5C}">
      <dgm:prSet/>
      <dgm:spPr/>
      <dgm:t>
        <a:bodyPr/>
        <a:lstStyle/>
        <a:p>
          <a:endParaRPr lang="en-US"/>
        </a:p>
      </dgm:t>
    </dgm:pt>
    <dgm:pt modelId="{007C05A9-C2A2-4A11-9A9F-066E14091D12}" type="sibTrans" cxnId="{0085E3A6-B544-4C22-AC6D-2D13F9C51F5C}">
      <dgm:prSet/>
      <dgm:spPr/>
      <dgm:t>
        <a:bodyPr/>
        <a:lstStyle/>
        <a:p>
          <a:endParaRPr lang="en-US"/>
        </a:p>
      </dgm:t>
    </dgm:pt>
    <dgm:pt modelId="{66E1241F-4B66-4CCF-A4A4-FDE8E222F9C9}">
      <dgm:prSet phldrT="[Text]" custT="1"/>
      <dgm:spPr/>
      <dgm:t>
        <a:bodyPr/>
        <a:lstStyle/>
        <a:p>
          <a:pPr>
            <a:buFont typeface="Courier New" panose="02070309020205020404" pitchFamily="49" charset="0"/>
            <a:buChar char="o"/>
          </a:pPr>
          <a:r>
            <a:rPr lang="en-US" sz="1800" dirty="0">
              <a:solidFill>
                <a:schemeClr val="accent4">
                  <a:lumMod val="85000"/>
                  <a:lumOff val="15000"/>
                </a:schemeClr>
              </a:solidFill>
              <a:cs typeface="Calibri" panose="020F0502020204030204" pitchFamily="34" charset="0"/>
            </a:rPr>
            <a:t>The CBME Program Evaluation Summit, held annually with ICRE, gathers people engaged in evaluation to discuss and learn about methods and approaches to program evaluation and share findings.</a:t>
          </a:r>
          <a:endParaRPr lang="en-US" sz="1800" dirty="0">
            <a:solidFill>
              <a:schemeClr val="accent4">
                <a:lumMod val="85000"/>
                <a:lumOff val="15000"/>
              </a:schemeClr>
            </a:solidFill>
          </a:endParaRPr>
        </a:p>
      </dgm:t>
    </dgm:pt>
    <dgm:pt modelId="{18E6D6CC-290D-43E3-9608-CDFF9A1A16B1}" type="parTrans" cxnId="{53D6D6B7-A76C-43A0-88A9-05E359A520A6}">
      <dgm:prSet/>
      <dgm:spPr/>
      <dgm:t>
        <a:bodyPr/>
        <a:lstStyle/>
        <a:p>
          <a:endParaRPr lang="en-US"/>
        </a:p>
      </dgm:t>
    </dgm:pt>
    <dgm:pt modelId="{592FBA2A-9F73-46F8-B79E-490EDACA54A1}" type="sibTrans" cxnId="{53D6D6B7-A76C-43A0-88A9-05E359A520A6}">
      <dgm:prSet/>
      <dgm:spPr/>
      <dgm:t>
        <a:bodyPr/>
        <a:lstStyle/>
        <a:p>
          <a:endParaRPr lang="en-US"/>
        </a:p>
      </dgm:t>
    </dgm:pt>
    <dgm:pt modelId="{AE24F470-9601-44DC-8499-AFE4B40AC61E}" type="pres">
      <dgm:prSet presAssocID="{DA2D8CF1-1436-4CDE-87B7-68DAA9D05208}" presName="Name0" presStyleCnt="0">
        <dgm:presLayoutVars>
          <dgm:dir/>
          <dgm:animLvl val="lvl"/>
          <dgm:resizeHandles val="exact"/>
        </dgm:presLayoutVars>
      </dgm:prSet>
      <dgm:spPr/>
    </dgm:pt>
    <dgm:pt modelId="{CA132ECA-1697-443E-8D86-BF26063A90E3}" type="pres">
      <dgm:prSet presAssocID="{8A1B875A-E912-4F68-AC3E-131A2E106E2E}" presName="linNode" presStyleCnt="0"/>
      <dgm:spPr/>
    </dgm:pt>
    <dgm:pt modelId="{017E1015-3A51-4324-992C-E45BF2E2E3AC}" type="pres">
      <dgm:prSet presAssocID="{8A1B875A-E912-4F68-AC3E-131A2E106E2E}" presName="parTx" presStyleLbl="revTx" presStyleIdx="0" presStyleCnt="2" custLinFactNeighborX="30831" custLinFactNeighborY="14116">
        <dgm:presLayoutVars>
          <dgm:chMax val="1"/>
          <dgm:bulletEnabled val="1"/>
        </dgm:presLayoutVars>
      </dgm:prSet>
      <dgm:spPr/>
    </dgm:pt>
    <dgm:pt modelId="{9512AF35-7B3A-4487-B689-82B998632CA7}" type="pres">
      <dgm:prSet presAssocID="{8A1B875A-E912-4F68-AC3E-131A2E106E2E}" presName="bracket" presStyleLbl="parChTrans1D1" presStyleIdx="0" presStyleCnt="2" custLinFactNeighborX="71149" custLinFactNeighborY="9093"/>
      <dgm:spPr/>
    </dgm:pt>
    <dgm:pt modelId="{77AECA2B-C976-4914-B1A6-50746012866A}" type="pres">
      <dgm:prSet presAssocID="{8A1B875A-E912-4F68-AC3E-131A2E106E2E}" presName="spH" presStyleCnt="0"/>
      <dgm:spPr/>
    </dgm:pt>
    <dgm:pt modelId="{5DD81AD7-ED5A-448E-BACE-AC4C1A2634E1}" type="pres">
      <dgm:prSet presAssocID="{8A1B875A-E912-4F68-AC3E-131A2E106E2E}" presName="desTx" presStyleLbl="node1" presStyleIdx="0" presStyleCnt="2" custScaleX="147203" custLinFactX="19373" custLinFactNeighborX="100000" custLinFactNeighborY="1403">
        <dgm:presLayoutVars>
          <dgm:bulletEnabled val="1"/>
        </dgm:presLayoutVars>
      </dgm:prSet>
      <dgm:spPr/>
    </dgm:pt>
    <dgm:pt modelId="{E6728E50-9219-4C21-86AF-276DC756120F}" type="pres">
      <dgm:prSet presAssocID="{E1D04902-F20E-4ED6-A307-74D172A1F6E0}" presName="spV" presStyleCnt="0"/>
      <dgm:spPr/>
    </dgm:pt>
    <dgm:pt modelId="{53DE10C8-2F8A-4737-9285-476BEDB25C33}" type="pres">
      <dgm:prSet presAssocID="{A08CA15B-4F16-43DF-B0E1-C643D404AAEA}" presName="linNode" presStyleCnt="0"/>
      <dgm:spPr/>
    </dgm:pt>
    <dgm:pt modelId="{93A56A95-A508-4682-BF3C-601EF216C0A8}" type="pres">
      <dgm:prSet presAssocID="{A08CA15B-4F16-43DF-B0E1-C643D404AAEA}" presName="parTx" presStyleLbl="revTx" presStyleIdx="1" presStyleCnt="2">
        <dgm:presLayoutVars>
          <dgm:chMax val="1"/>
          <dgm:bulletEnabled val="1"/>
        </dgm:presLayoutVars>
      </dgm:prSet>
      <dgm:spPr/>
    </dgm:pt>
    <dgm:pt modelId="{21196E3F-898B-4011-A0D5-6ACCD662C68E}" type="pres">
      <dgm:prSet presAssocID="{A08CA15B-4F16-43DF-B0E1-C643D404AAEA}" presName="bracket" presStyleLbl="parChTrans1D1" presStyleIdx="1" presStyleCnt="2" custScaleY="92769" custLinFactX="2436" custLinFactNeighborX="100000" custLinFactNeighborY="-2408"/>
      <dgm:spPr/>
    </dgm:pt>
    <dgm:pt modelId="{F3C1888A-17C1-41D3-9F6F-5DE8DC7F57E1}" type="pres">
      <dgm:prSet presAssocID="{A08CA15B-4F16-43DF-B0E1-C643D404AAEA}" presName="spH" presStyleCnt="0"/>
      <dgm:spPr/>
    </dgm:pt>
    <dgm:pt modelId="{34C17580-A39E-4865-99E6-EAC8A9A4476D}" type="pres">
      <dgm:prSet presAssocID="{A08CA15B-4F16-43DF-B0E1-C643D404AAEA}" presName="desTx" presStyleLbl="node1" presStyleIdx="1" presStyleCnt="2" custScaleX="145501">
        <dgm:presLayoutVars>
          <dgm:bulletEnabled val="1"/>
        </dgm:presLayoutVars>
      </dgm:prSet>
      <dgm:spPr/>
    </dgm:pt>
  </dgm:ptLst>
  <dgm:cxnLst>
    <dgm:cxn modelId="{0085E3A6-B544-4C22-AC6D-2D13F9C51F5C}" srcId="{DA2D8CF1-1436-4CDE-87B7-68DAA9D05208}" destId="{A08CA15B-4F16-43DF-B0E1-C643D404AAEA}" srcOrd="1" destOrd="0" parTransId="{D0C20161-047F-4D01-AC39-0BFCD5455233}" sibTransId="{007C05A9-C2A2-4A11-9A9F-066E14091D12}"/>
    <dgm:cxn modelId="{89C0B7A8-AB1D-459E-A837-85F50DEE73D2}" type="presOf" srcId="{DA2D8CF1-1436-4CDE-87B7-68DAA9D05208}" destId="{AE24F470-9601-44DC-8499-AFE4B40AC61E}" srcOrd="0" destOrd="0" presId="urn:diagrams.loki3.com/BracketList"/>
    <dgm:cxn modelId="{53D6D6B7-A76C-43A0-88A9-05E359A520A6}" srcId="{A08CA15B-4F16-43DF-B0E1-C643D404AAEA}" destId="{66E1241F-4B66-4CCF-A4A4-FDE8E222F9C9}" srcOrd="0" destOrd="0" parTransId="{18E6D6CC-290D-43E3-9608-CDFF9A1A16B1}" sibTransId="{592FBA2A-9F73-46F8-B79E-490EDACA54A1}"/>
    <dgm:cxn modelId="{BD3CA2D0-2EE7-404C-AF4E-E1656415D447}" type="presOf" srcId="{5F607A0A-F49C-448D-AEA0-135D718CE210}" destId="{5DD81AD7-ED5A-448E-BACE-AC4C1A2634E1}" srcOrd="0" destOrd="0" presId="urn:diagrams.loki3.com/BracketList"/>
    <dgm:cxn modelId="{0F03A8DA-1943-42EE-A24B-D8129EDB08A2}" srcId="{8A1B875A-E912-4F68-AC3E-131A2E106E2E}" destId="{5F607A0A-F49C-448D-AEA0-135D718CE210}" srcOrd="0" destOrd="0" parTransId="{5CE778AC-0409-44EA-8AC8-765ED0B9CFDE}" sibTransId="{4AB78940-B4C0-43B4-9D5F-98F5D6FC6C77}"/>
    <dgm:cxn modelId="{E016C5DB-0D7F-409D-8682-C401F99E4584}" type="presOf" srcId="{8A1B875A-E912-4F68-AC3E-131A2E106E2E}" destId="{017E1015-3A51-4324-992C-E45BF2E2E3AC}" srcOrd="0" destOrd="0" presId="urn:diagrams.loki3.com/BracketList"/>
    <dgm:cxn modelId="{E56A8CE0-0832-4834-9AB6-5DDB96730119}" type="presOf" srcId="{66E1241F-4B66-4CCF-A4A4-FDE8E222F9C9}" destId="{34C17580-A39E-4865-99E6-EAC8A9A4476D}" srcOrd="0" destOrd="0" presId="urn:diagrams.loki3.com/BracketList"/>
    <dgm:cxn modelId="{E1131DE8-78D7-4697-91CE-451EC6027DD4}" type="presOf" srcId="{A08CA15B-4F16-43DF-B0E1-C643D404AAEA}" destId="{93A56A95-A508-4682-BF3C-601EF216C0A8}" srcOrd="0" destOrd="0" presId="urn:diagrams.loki3.com/BracketList"/>
    <dgm:cxn modelId="{76D243FE-4D18-430B-842D-74D4346A0098}" srcId="{DA2D8CF1-1436-4CDE-87B7-68DAA9D05208}" destId="{8A1B875A-E912-4F68-AC3E-131A2E106E2E}" srcOrd="0" destOrd="0" parTransId="{42E3D003-7A33-4198-A3B4-664950C0D5FA}" sibTransId="{E1D04902-F20E-4ED6-A307-74D172A1F6E0}"/>
    <dgm:cxn modelId="{80D2F689-2F0D-4618-890A-378686CF41B7}" type="presParOf" srcId="{AE24F470-9601-44DC-8499-AFE4B40AC61E}" destId="{CA132ECA-1697-443E-8D86-BF26063A90E3}" srcOrd="0" destOrd="0" presId="urn:diagrams.loki3.com/BracketList"/>
    <dgm:cxn modelId="{E197492C-0B29-49D1-9B7A-3651038F8654}" type="presParOf" srcId="{CA132ECA-1697-443E-8D86-BF26063A90E3}" destId="{017E1015-3A51-4324-992C-E45BF2E2E3AC}" srcOrd="0" destOrd="0" presId="urn:diagrams.loki3.com/BracketList"/>
    <dgm:cxn modelId="{B640081B-6E75-4CA7-9E6C-4523A27409B0}" type="presParOf" srcId="{CA132ECA-1697-443E-8D86-BF26063A90E3}" destId="{9512AF35-7B3A-4487-B689-82B998632CA7}" srcOrd="1" destOrd="0" presId="urn:diagrams.loki3.com/BracketList"/>
    <dgm:cxn modelId="{4BC8783C-9E99-4DC2-A2AE-151464AC2F25}" type="presParOf" srcId="{CA132ECA-1697-443E-8D86-BF26063A90E3}" destId="{77AECA2B-C976-4914-B1A6-50746012866A}" srcOrd="2" destOrd="0" presId="urn:diagrams.loki3.com/BracketList"/>
    <dgm:cxn modelId="{4284412C-8499-4CA3-A214-2EE8949015B1}" type="presParOf" srcId="{CA132ECA-1697-443E-8D86-BF26063A90E3}" destId="{5DD81AD7-ED5A-448E-BACE-AC4C1A2634E1}" srcOrd="3" destOrd="0" presId="urn:diagrams.loki3.com/BracketList"/>
    <dgm:cxn modelId="{BD2DED39-DF70-40CF-8F8C-CF7DC62CD631}" type="presParOf" srcId="{AE24F470-9601-44DC-8499-AFE4B40AC61E}" destId="{E6728E50-9219-4C21-86AF-276DC756120F}" srcOrd="1" destOrd="0" presId="urn:diagrams.loki3.com/BracketList"/>
    <dgm:cxn modelId="{9B5511DE-4085-463C-B54A-EFCC61ECA130}" type="presParOf" srcId="{AE24F470-9601-44DC-8499-AFE4B40AC61E}" destId="{53DE10C8-2F8A-4737-9285-476BEDB25C33}" srcOrd="2" destOrd="0" presId="urn:diagrams.loki3.com/BracketList"/>
    <dgm:cxn modelId="{AFB65782-04BC-4E30-B247-440CDA168FEA}" type="presParOf" srcId="{53DE10C8-2F8A-4737-9285-476BEDB25C33}" destId="{93A56A95-A508-4682-BF3C-601EF216C0A8}" srcOrd="0" destOrd="0" presId="urn:diagrams.loki3.com/BracketList"/>
    <dgm:cxn modelId="{517504B5-D417-4923-B36F-EB31A8E2C7D7}" type="presParOf" srcId="{53DE10C8-2F8A-4737-9285-476BEDB25C33}" destId="{21196E3F-898B-4011-A0D5-6ACCD662C68E}" srcOrd="1" destOrd="0" presId="urn:diagrams.loki3.com/BracketList"/>
    <dgm:cxn modelId="{07ACEF33-E354-47D0-A758-D03571121F2C}" type="presParOf" srcId="{53DE10C8-2F8A-4737-9285-476BEDB25C33}" destId="{F3C1888A-17C1-41D3-9F6F-5DE8DC7F57E1}" srcOrd="2" destOrd="0" presId="urn:diagrams.loki3.com/BracketList"/>
    <dgm:cxn modelId="{C4826C73-59E1-4AE8-A235-560D51CB2144}" type="presParOf" srcId="{53DE10C8-2F8A-4737-9285-476BEDB25C33}" destId="{34C17580-A39E-4865-99E6-EAC8A9A4476D}"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6E48E76-D710-44E5-BFB6-E3BFB24E03D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E410A9F-1F79-42A0-9E44-425C8F764A93}">
      <dgm:prSet/>
      <dgm:spPr/>
      <dgm:t>
        <a:bodyPr/>
        <a:lstStyle/>
        <a:p>
          <a:r>
            <a:rPr lang="en-US" dirty="0"/>
            <a:t>Reducing the burden of assessment</a:t>
          </a:r>
        </a:p>
      </dgm:t>
    </dgm:pt>
    <dgm:pt modelId="{9EBFE4B4-D499-427C-99C3-BDA9306FC71A}" type="parTrans" cxnId="{4235F3B7-C1FC-45EF-80D5-4A6715CF26E9}">
      <dgm:prSet/>
      <dgm:spPr/>
      <dgm:t>
        <a:bodyPr/>
        <a:lstStyle/>
        <a:p>
          <a:endParaRPr lang="en-US" sz="1600"/>
        </a:p>
      </dgm:t>
    </dgm:pt>
    <dgm:pt modelId="{F6629441-1E9E-4C77-B5F6-F9EF4DFDA9F2}" type="sibTrans" cxnId="{4235F3B7-C1FC-45EF-80D5-4A6715CF26E9}">
      <dgm:prSet/>
      <dgm:spPr/>
      <dgm:t>
        <a:bodyPr/>
        <a:lstStyle/>
        <a:p>
          <a:endParaRPr lang="en-US"/>
        </a:p>
      </dgm:t>
    </dgm:pt>
    <dgm:pt modelId="{75A661E0-C508-48CD-8CF2-9EF59C39D8E2}">
      <dgm:prSet/>
      <dgm:spPr/>
      <dgm:t>
        <a:bodyPr/>
        <a:lstStyle/>
        <a:p>
          <a:r>
            <a:rPr lang="en-US" dirty="0"/>
            <a:t>Increasing opportunities for authentic feedback and coaching</a:t>
          </a:r>
        </a:p>
      </dgm:t>
    </dgm:pt>
    <dgm:pt modelId="{935264A7-2ED5-4B5F-B09F-96D32041CAA3}" type="parTrans" cxnId="{9ED60A49-4E0C-477B-88A9-0D625FC63D49}">
      <dgm:prSet/>
      <dgm:spPr/>
      <dgm:t>
        <a:bodyPr/>
        <a:lstStyle/>
        <a:p>
          <a:endParaRPr lang="en-US" sz="1600"/>
        </a:p>
      </dgm:t>
    </dgm:pt>
    <dgm:pt modelId="{78E63CCD-F0ED-4442-9834-EBBF27283AD7}" type="sibTrans" cxnId="{9ED60A49-4E0C-477B-88A9-0D625FC63D49}">
      <dgm:prSet/>
      <dgm:spPr/>
      <dgm:t>
        <a:bodyPr/>
        <a:lstStyle/>
        <a:p>
          <a:endParaRPr lang="en-US"/>
        </a:p>
      </dgm:t>
    </dgm:pt>
    <dgm:pt modelId="{941091D2-D3E3-4588-A842-EEADF663E402}">
      <dgm:prSet/>
      <dgm:spPr/>
      <dgm:t>
        <a:bodyPr/>
        <a:lstStyle/>
        <a:p>
          <a:r>
            <a:rPr lang="en-US" dirty="0"/>
            <a:t>Providing clear and consistent communication about CBD</a:t>
          </a:r>
        </a:p>
      </dgm:t>
    </dgm:pt>
    <dgm:pt modelId="{5CCE6EE5-C5CD-4099-BE99-7E843849A29A}" type="parTrans" cxnId="{6DC5FDAE-BFF2-40EA-89C3-04B0C9842BC6}">
      <dgm:prSet/>
      <dgm:spPr/>
      <dgm:t>
        <a:bodyPr/>
        <a:lstStyle/>
        <a:p>
          <a:endParaRPr lang="en-US" sz="1600"/>
        </a:p>
      </dgm:t>
    </dgm:pt>
    <dgm:pt modelId="{675F2A1B-DF44-47B5-992B-FAF8D26E26C6}" type="sibTrans" cxnId="{6DC5FDAE-BFF2-40EA-89C3-04B0C9842BC6}">
      <dgm:prSet/>
      <dgm:spPr/>
      <dgm:t>
        <a:bodyPr/>
        <a:lstStyle/>
        <a:p>
          <a:endParaRPr lang="en-US"/>
        </a:p>
      </dgm:t>
    </dgm:pt>
    <dgm:pt modelId="{4423A14C-7B7D-4679-81EA-26FA4243FA76}">
      <dgm:prSet/>
      <dgm:spPr/>
      <dgm:t>
        <a:bodyPr/>
        <a:lstStyle/>
        <a:p>
          <a:r>
            <a:rPr lang="en-US" dirty="0"/>
            <a:t>Revising and reconceptualizing the Royal College approach to evaluation of CBD</a:t>
          </a:r>
        </a:p>
      </dgm:t>
    </dgm:pt>
    <dgm:pt modelId="{9E477A93-B221-438B-90C3-E3482A814765}" type="parTrans" cxnId="{C7B71FED-7260-4314-89C9-D4807B060E6A}">
      <dgm:prSet/>
      <dgm:spPr/>
      <dgm:t>
        <a:bodyPr/>
        <a:lstStyle/>
        <a:p>
          <a:endParaRPr lang="en-US" sz="1600"/>
        </a:p>
      </dgm:t>
    </dgm:pt>
    <dgm:pt modelId="{3AC41908-E371-4466-95C1-B69694CB8CE1}" type="sibTrans" cxnId="{C7B71FED-7260-4314-89C9-D4807B060E6A}">
      <dgm:prSet/>
      <dgm:spPr/>
      <dgm:t>
        <a:bodyPr/>
        <a:lstStyle/>
        <a:p>
          <a:endParaRPr lang="en-US"/>
        </a:p>
      </dgm:t>
    </dgm:pt>
    <dgm:pt modelId="{C09115CA-8151-499E-8E5D-3AD0070E544F}">
      <dgm:prSet/>
      <dgm:spPr/>
      <dgm:t>
        <a:bodyPr/>
        <a:lstStyle/>
        <a:p>
          <a:r>
            <a:rPr lang="en-US" dirty="0"/>
            <a:t>Optimizing electronic portfolio use</a:t>
          </a:r>
        </a:p>
      </dgm:t>
    </dgm:pt>
    <dgm:pt modelId="{9033D9FE-8EBA-4951-BD23-E97FBBA672F0}" type="parTrans" cxnId="{23557349-F181-4451-AEE6-45674B6A7F2D}">
      <dgm:prSet/>
      <dgm:spPr/>
      <dgm:t>
        <a:bodyPr/>
        <a:lstStyle/>
        <a:p>
          <a:endParaRPr lang="en-US" sz="1600"/>
        </a:p>
      </dgm:t>
    </dgm:pt>
    <dgm:pt modelId="{057D7869-F455-4B8B-88E1-06045AE1F663}" type="sibTrans" cxnId="{23557349-F181-4451-AEE6-45674B6A7F2D}">
      <dgm:prSet/>
      <dgm:spPr/>
      <dgm:t>
        <a:bodyPr/>
        <a:lstStyle/>
        <a:p>
          <a:endParaRPr lang="en-US"/>
        </a:p>
      </dgm:t>
    </dgm:pt>
    <dgm:pt modelId="{DB3F44F9-B8E3-44DD-9BBC-5C68950FD6A1}" type="pres">
      <dgm:prSet presAssocID="{66E48E76-D710-44E5-BFB6-E3BFB24E03DF}" presName="vert0" presStyleCnt="0">
        <dgm:presLayoutVars>
          <dgm:dir/>
          <dgm:animOne val="branch"/>
          <dgm:animLvl val="lvl"/>
        </dgm:presLayoutVars>
      </dgm:prSet>
      <dgm:spPr/>
    </dgm:pt>
    <dgm:pt modelId="{4CCCF529-797B-46ED-A3D9-A47E66BCA69A}" type="pres">
      <dgm:prSet presAssocID="{EE410A9F-1F79-42A0-9E44-425C8F764A93}" presName="thickLine" presStyleLbl="alignNode1" presStyleIdx="0" presStyleCnt="5"/>
      <dgm:spPr/>
    </dgm:pt>
    <dgm:pt modelId="{4641FDF6-EC58-4CAB-BDEB-F6A9CB95E7E9}" type="pres">
      <dgm:prSet presAssocID="{EE410A9F-1F79-42A0-9E44-425C8F764A93}" presName="horz1" presStyleCnt="0"/>
      <dgm:spPr/>
    </dgm:pt>
    <dgm:pt modelId="{9BB2547A-744D-47FB-93DE-287363875AE9}" type="pres">
      <dgm:prSet presAssocID="{EE410A9F-1F79-42A0-9E44-425C8F764A93}" presName="tx1" presStyleLbl="revTx" presStyleIdx="0" presStyleCnt="5"/>
      <dgm:spPr/>
    </dgm:pt>
    <dgm:pt modelId="{3E4B11C4-F121-4807-805E-FB2EBC2B9B06}" type="pres">
      <dgm:prSet presAssocID="{EE410A9F-1F79-42A0-9E44-425C8F764A93}" presName="vert1" presStyleCnt="0"/>
      <dgm:spPr/>
    </dgm:pt>
    <dgm:pt modelId="{D524F018-5750-47D0-BD1E-6DAA00FE70B7}" type="pres">
      <dgm:prSet presAssocID="{75A661E0-C508-48CD-8CF2-9EF59C39D8E2}" presName="thickLine" presStyleLbl="alignNode1" presStyleIdx="1" presStyleCnt="5"/>
      <dgm:spPr/>
    </dgm:pt>
    <dgm:pt modelId="{E8349F1F-1236-46EE-A537-ECADD09EF09E}" type="pres">
      <dgm:prSet presAssocID="{75A661E0-C508-48CD-8CF2-9EF59C39D8E2}" presName="horz1" presStyleCnt="0"/>
      <dgm:spPr/>
    </dgm:pt>
    <dgm:pt modelId="{6E88A1DB-1256-4306-B918-819BF16C0083}" type="pres">
      <dgm:prSet presAssocID="{75A661E0-C508-48CD-8CF2-9EF59C39D8E2}" presName="tx1" presStyleLbl="revTx" presStyleIdx="1" presStyleCnt="5"/>
      <dgm:spPr/>
    </dgm:pt>
    <dgm:pt modelId="{FB1861FA-184D-4478-8EF9-4510E39656E1}" type="pres">
      <dgm:prSet presAssocID="{75A661E0-C508-48CD-8CF2-9EF59C39D8E2}" presName="vert1" presStyleCnt="0"/>
      <dgm:spPr/>
    </dgm:pt>
    <dgm:pt modelId="{2BCA26E7-D909-4891-8E06-CE8C7A076C73}" type="pres">
      <dgm:prSet presAssocID="{941091D2-D3E3-4588-A842-EEADF663E402}" presName="thickLine" presStyleLbl="alignNode1" presStyleIdx="2" presStyleCnt="5"/>
      <dgm:spPr/>
    </dgm:pt>
    <dgm:pt modelId="{55ACCB77-4F70-43BD-A5E5-75CCA39F6E3E}" type="pres">
      <dgm:prSet presAssocID="{941091D2-D3E3-4588-A842-EEADF663E402}" presName="horz1" presStyleCnt="0"/>
      <dgm:spPr/>
    </dgm:pt>
    <dgm:pt modelId="{20ABB2A9-7E3E-48BF-B183-7BAE4BAE0C02}" type="pres">
      <dgm:prSet presAssocID="{941091D2-D3E3-4588-A842-EEADF663E402}" presName="tx1" presStyleLbl="revTx" presStyleIdx="2" presStyleCnt="5"/>
      <dgm:spPr/>
    </dgm:pt>
    <dgm:pt modelId="{3BC30C52-8CA4-49E2-ACD3-08F3026E7D94}" type="pres">
      <dgm:prSet presAssocID="{941091D2-D3E3-4588-A842-EEADF663E402}" presName="vert1" presStyleCnt="0"/>
      <dgm:spPr/>
    </dgm:pt>
    <dgm:pt modelId="{629DC297-8652-4C6F-BF16-01153A0FBEB0}" type="pres">
      <dgm:prSet presAssocID="{4423A14C-7B7D-4679-81EA-26FA4243FA76}" presName="thickLine" presStyleLbl="alignNode1" presStyleIdx="3" presStyleCnt="5"/>
      <dgm:spPr/>
    </dgm:pt>
    <dgm:pt modelId="{77A2EC79-C650-4284-B212-5F4235BEAA53}" type="pres">
      <dgm:prSet presAssocID="{4423A14C-7B7D-4679-81EA-26FA4243FA76}" presName="horz1" presStyleCnt="0"/>
      <dgm:spPr/>
    </dgm:pt>
    <dgm:pt modelId="{CA65B462-7FA5-4305-8085-39D80160334A}" type="pres">
      <dgm:prSet presAssocID="{4423A14C-7B7D-4679-81EA-26FA4243FA76}" presName="tx1" presStyleLbl="revTx" presStyleIdx="3" presStyleCnt="5"/>
      <dgm:spPr/>
    </dgm:pt>
    <dgm:pt modelId="{926631F0-F9D8-4A54-A7DB-25AC4B4847C2}" type="pres">
      <dgm:prSet presAssocID="{4423A14C-7B7D-4679-81EA-26FA4243FA76}" presName="vert1" presStyleCnt="0"/>
      <dgm:spPr/>
    </dgm:pt>
    <dgm:pt modelId="{FF8979E4-6204-4ED7-BA57-512B9D85C0F9}" type="pres">
      <dgm:prSet presAssocID="{C09115CA-8151-499E-8E5D-3AD0070E544F}" presName="thickLine" presStyleLbl="alignNode1" presStyleIdx="4" presStyleCnt="5"/>
      <dgm:spPr/>
    </dgm:pt>
    <dgm:pt modelId="{1B8030B8-60CD-445F-AC03-665A38B6983D}" type="pres">
      <dgm:prSet presAssocID="{C09115CA-8151-499E-8E5D-3AD0070E544F}" presName="horz1" presStyleCnt="0"/>
      <dgm:spPr/>
    </dgm:pt>
    <dgm:pt modelId="{FF93605D-024D-4209-8D47-D28D802CAEFA}" type="pres">
      <dgm:prSet presAssocID="{C09115CA-8151-499E-8E5D-3AD0070E544F}" presName="tx1" presStyleLbl="revTx" presStyleIdx="4" presStyleCnt="5"/>
      <dgm:spPr/>
    </dgm:pt>
    <dgm:pt modelId="{862B626F-D6A3-4F5C-9E61-E53D742AC357}" type="pres">
      <dgm:prSet presAssocID="{C09115CA-8151-499E-8E5D-3AD0070E544F}" presName="vert1" presStyleCnt="0"/>
      <dgm:spPr/>
    </dgm:pt>
  </dgm:ptLst>
  <dgm:cxnLst>
    <dgm:cxn modelId="{426B9541-7B6C-4853-9220-957C293B6EFC}" type="presOf" srcId="{75A661E0-C508-48CD-8CF2-9EF59C39D8E2}" destId="{6E88A1DB-1256-4306-B918-819BF16C0083}" srcOrd="0" destOrd="0" presId="urn:microsoft.com/office/officeart/2008/layout/LinedList"/>
    <dgm:cxn modelId="{9ED60A49-4E0C-477B-88A9-0D625FC63D49}" srcId="{66E48E76-D710-44E5-BFB6-E3BFB24E03DF}" destId="{75A661E0-C508-48CD-8CF2-9EF59C39D8E2}" srcOrd="1" destOrd="0" parTransId="{935264A7-2ED5-4B5F-B09F-96D32041CAA3}" sibTransId="{78E63CCD-F0ED-4442-9834-EBBF27283AD7}"/>
    <dgm:cxn modelId="{23557349-F181-4451-AEE6-45674B6A7F2D}" srcId="{66E48E76-D710-44E5-BFB6-E3BFB24E03DF}" destId="{C09115CA-8151-499E-8E5D-3AD0070E544F}" srcOrd="4" destOrd="0" parTransId="{9033D9FE-8EBA-4951-BD23-E97FBBA672F0}" sibTransId="{057D7869-F455-4B8B-88E1-06045AE1F663}"/>
    <dgm:cxn modelId="{6DC5FDAE-BFF2-40EA-89C3-04B0C9842BC6}" srcId="{66E48E76-D710-44E5-BFB6-E3BFB24E03DF}" destId="{941091D2-D3E3-4588-A842-EEADF663E402}" srcOrd="2" destOrd="0" parTransId="{5CCE6EE5-C5CD-4099-BE99-7E843849A29A}" sibTransId="{675F2A1B-DF44-47B5-992B-FAF8D26E26C6}"/>
    <dgm:cxn modelId="{4235F3B7-C1FC-45EF-80D5-4A6715CF26E9}" srcId="{66E48E76-D710-44E5-BFB6-E3BFB24E03DF}" destId="{EE410A9F-1F79-42A0-9E44-425C8F764A93}" srcOrd="0" destOrd="0" parTransId="{9EBFE4B4-D499-427C-99C3-BDA9306FC71A}" sibTransId="{F6629441-1E9E-4C77-B5F6-F9EF4DFDA9F2}"/>
    <dgm:cxn modelId="{474A37BE-9846-4DDC-AD46-B096FE898C77}" type="presOf" srcId="{4423A14C-7B7D-4679-81EA-26FA4243FA76}" destId="{CA65B462-7FA5-4305-8085-39D80160334A}" srcOrd="0" destOrd="0" presId="urn:microsoft.com/office/officeart/2008/layout/LinedList"/>
    <dgm:cxn modelId="{B9124BC4-2021-431B-A8D7-14581089AF71}" type="presOf" srcId="{EE410A9F-1F79-42A0-9E44-425C8F764A93}" destId="{9BB2547A-744D-47FB-93DE-287363875AE9}" srcOrd="0" destOrd="0" presId="urn:microsoft.com/office/officeart/2008/layout/LinedList"/>
    <dgm:cxn modelId="{7ADB69C9-06A9-4F7D-BB06-E004FD4C269D}" type="presOf" srcId="{66E48E76-D710-44E5-BFB6-E3BFB24E03DF}" destId="{DB3F44F9-B8E3-44DD-9BBC-5C68950FD6A1}" srcOrd="0" destOrd="0" presId="urn:microsoft.com/office/officeart/2008/layout/LinedList"/>
    <dgm:cxn modelId="{D42025D4-B96D-4772-BDCA-21BCBAE35CE4}" type="presOf" srcId="{941091D2-D3E3-4588-A842-EEADF663E402}" destId="{20ABB2A9-7E3E-48BF-B183-7BAE4BAE0C02}" srcOrd="0" destOrd="0" presId="urn:microsoft.com/office/officeart/2008/layout/LinedList"/>
    <dgm:cxn modelId="{8012DFDF-9B67-4991-A6E3-552F2D375307}" type="presOf" srcId="{C09115CA-8151-499E-8E5D-3AD0070E544F}" destId="{FF93605D-024D-4209-8D47-D28D802CAEFA}" srcOrd="0" destOrd="0" presId="urn:microsoft.com/office/officeart/2008/layout/LinedList"/>
    <dgm:cxn modelId="{C7B71FED-7260-4314-89C9-D4807B060E6A}" srcId="{66E48E76-D710-44E5-BFB6-E3BFB24E03DF}" destId="{4423A14C-7B7D-4679-81EA-26FA4243FA76}" srcOrd="3" destOrd="0" parTransId="{9E477A93-B221-438B-90C3-E3482A814765}" sibTransId="{3AC41908-E371-4466-95C1-B69694CB8CE1}"/>
    <dgm:cxn modelId="{F5173BBF-7614-47C1-99A2-CFA4AD38F9F9}" type="presParOf" srcId="{DB3F44F9-B8E3-44DD-9BBC-5C68950FD6A1}" destId="{4CCCF529-797B-46ED-A3D9-A47E66BCA69A}" srcOrd="0" destOrd="0" presId="urn:microsoft.com/office/officeart/2008/layout/LinedList"/>
    <dgm:cxn modelId="{CD3C85FE-E862-4F64-84A5-155FF167AA65}" type="presParOf" srcId="{DB3F44F9-B8E3-44DD-9BBC-5C68950FD6A1}" destId="{4641FDF6-EC58-4CAB-BDEB-F6A9CB95E7E9}" srcOrd="1" destOrd="0" presId="urn:microsoft.com/office/officeart/2008/layout/LinedList"/>
    <dgm:cxn modelId="{03E2202B-62FD-441C-B82B-02DE4F2504C4}" type="presParOf" srcId="{4641FDF6-EC58-4CAB-BDEB-F6A9CB95E7E9}" destId="{9BB2547A-744D-47FB-93DE-287363875AE9}" srcOrd="0" destOrd="0" presId="urn:microsoft.com/office/officeart/2008/layout/LinedList"/>
    <dgm:cxn modelId="{440B8256-45C0-4C16-B504-858F96485DAC}" type="presParOf" srcId="{4641FDF6-EC58-4CAB-BDEB-F6A9CB95E7E9}" destId="{3E4B11C4-F121-4807-805E-FB2EBC2B9B06}" srcOrd="1" destOrd="0" presId="urn:microsoft.com/office/officeart/2008/layout/LinedList"/>
    <dgm:cxn modelId="{DD635690-C87C-4EFA-BCD4-846822A84FB9}" type="presParOf" srcId="{DB3F44F9-B8E3-44DD-9BBC-5C68950FD6A1}" destId="{D524F018-5750-47D0-BD1E-6DAA00FE70B7}" srcOrd="2" destOrd="0" presId="urn:microsoft.com/office/officeart/2008/layout/LinedList"/>
    <dgm:cxn modelId="{B3DCC1B1-0DC9-49F6-9364-CA516D4E2DEB}" type="presParOf" srcId="{DB3F44F9-B8E3-44DD-9BBC-5C68950FD6A1}" destId="{E8349F1F-1236-46EE-A537-ECADD09EF09E}" srcOrd="3" destOrd="0" presId="urn:microsoft.com/office/officeart/2008/layout/LinedList"/>
    <dgm:cxn modelId="{C1AC0E4B-9AC9-4A9F-A4A8-0E4498FF2E15}" type="presParOf" srcId="{E8349F1F-1236-46EE-A537-ECADD09EF09E}" destId="{6E88A1DB-1256-4306-B918-819BF16C0083}" srcOrd="0" destOrd="0" presId="urn:microsoft.com/office/officeart/2008/layout/LinedList"/>
    <dgm:cxn modelId="{F7B5A486-A4EC-4BFC-ADE5-D1015C5EBA81}" type="presParOf" srcId="{E8349F1F-1236-46EE-A537-ECADD09EF09E}" destId="{FB1861FA-184D-4478-8EF9-4510E39656E1}" srcOrd="1" destOrd="0" presId="urn:microsoft.com/office/officeart/2008/layout/LinedList"/>
    <dgm:cxn modelId="{4BA70E07-8F76-41F6-AC50-2B6BAA0F4539}" type="presParOf" srcId="{DB3F44F9-B8E3-44DD-9BBC-5C68950FD6A1}" destId="{2BCA26E7-D909-4891-8E06-CE8C7A076C73}" srcOrd="4" destOrd="0" presId="urn:microsoft.com/office/officeart/2008/layout/LinedList"/>
    <dgm:cxn modelId="{9F490D2C-EB7C-4841-A4E0-4EDFFFE81621}" type="presParOf" srcId="{DB3F44F9-B8E3-44DD-9BBC-5C68950FD6A1}" destId="{55ACCB77-4F70-43BD-A5E5-75CCA39F6E3E}" srcOrd="5" destOrd="0" presId="urn:microsoft.com/office/officeart/2008/layout/LinedList"/>
    <dgm:cxn modelId="{4238D59F-12DF-4C96-8273-C03D82796E0C}" type="presParOf" srcId="{55ACCB77-4F70-43BD-A5E5-75CCA39F6E3E}" destId="{20ABB2A9-7E3E-48BF-B183-7BAE4BAE0C02}" srcOrd="0" destOrd="0" presId="urn:microsoft.com/office/officeart/2008/layout/LinedList"/>
    <dgm:cxn modelId="{60706F3E-D224-439C-9028-76EE6E4F4DAB}" type="presParOf" srcId="{55ACCB77-4F70-43BD-A5E5-75CCA39F6E3E}" destId="{3BC30C52-8CA4-49E2-ACD3-08F3026E7D94}" srcOrd="1" destOrd="0" presId="urn:microsoft.com/office/officeart/2008/layout/LinedList"/>
    <dgm:cxn modelId="{E3C3EF8B-D31C-448C-81A0-3C1015525BDC}" type="presParOf" srcId="{DB3F44F9-B8E3-44DD-9BBC-5C68950FD6A1}" destId="{629DC297-8652-4C6F-BF16-01153A0FBEB0}" srcOrd="6" destOrd="0" presId="urn:microsoft.com/office/officeart/2008/layout/LinedList"/>
    <dgm:cxn modelId="{931C7D39-AD0A-42C3-B425-69099C1ECB9F}" type="presParOf" srcId="{DB3F44F9-B8E3-44DD-9BBC-5C68950FD6A1}" destId="{77A2EC79-C650-4284-B212-5F4235BEAA53}" srcOrd="7" destOrd="0" presId="urn:microsoft.com/office/officeart/2008/layout/LinedList"/>
    <dgm:cxn modelId="{BBDCC909-84F3-49DD-9334-4717ED58F214}" type="presParOf" srcId="{77A2EC79-C650-4284-B212-5F4235BEAA53}" destId="{CA65B462-7FA5-4305-8085-39D80160334A}" srcOrd="0" destOrd="0" presId="urn:microsoft.com/office/officeart/2008/layout/LinedList"/>
    <dgm:cxn modelId="{403685D7-E643-4631-9150-FFBED0DDCD81}" type="presParOf" srcId="{77A2EC79-C650-4284-B212-5F4235BEAA53}" destId="{926631F0-F9D8-4A54-A7DB-25AC4B4847C2}" srcOrd="1" destOrd="0" presId="urn:microsoft.com/office/officeart/2008/layout/LinedList"/>
    <dgm:cxn modelId="{B0B3E2BF-670C-4931-BAA7-1CEEFCE0E7C8}" type="presParOf" srcId="{DB3F44F9-B8E3-44DD-9BBC-5C68950FD6A1}" destId="{FF8979E4-6204-4ED7-BA57-512B9D85C0F9}" srcOrd="8" destOrd="0" presId="urn:microsoft.com/office/officeart/2008/layout/LinedList"/>
    <dgm:cxn modelId="{634492AA-D714-42BB-968F-ABBF6A20AB01}" type="presParOf" srcId="{DB3F44F9-B8E3-44DD-9BBC-5C68950FD6A1}" destId="{1B8030B8-60CD-445F-AC03-665A38B6983D}" srcOrd="9" destOrd="0" presId="urn:microsoft.com/office/officeart/2008/layout/LinedList"/>
    <dgm:cxn modelId="{528CE308-6216-407C-BCB9-BB7CB2BFF766}" type="presParOf" srcId="{1B8030B8-60CD-445F-AC03-665A38B6983D}" destId="{FF93605D-024D-4209-8D47-D28D802CAEFA}" srcOrd="0" destOrd="0" presId="urn:microsoft.com/office/officeart/2008/layout/LinedList"/>
    <dgm:cxn modelId="{E48875F0-6D42-47F4-AEB8-095B81B8C0D6}" type="presParOf" srcId="{1B8030B8-60CD-445F-AC03-665A38B6983D}" destId="{862B626F-D6A3-4F5C-9E61-E53D742AC35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A15B840-8EF7-4A05-9E3E-28BDBFEAC145}"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5BC02EFA-12DC-441E-BD2E-6223C62B335E}">
      <dgm:prSet custT="1"/>
      <dgm:spPr/>
      <dgm:t>
        <a:bodyPr/>
        <a:lstStyle/>
        <a:p>
          <a:r>
            <a:rPr lang="en-US" sz="3200" dirty="0"/>
            <a:t>Institutions can</a:t>
          </a:r>
        </a:p>
      </dgm:t>
    </dgm:pt>
    <dgm:pt modelId="{DCF32B5D-D4A1-4D9D-A149-5B2ED40564D1}" type="parTrans" cxnId="{226B21F4-6C83-4857-BDCC-2F8282FD7AD7}">
      <dgm:prSet/>
      <dgm:spPr/>
      <dgm:t>
        <a:bodyPr/>
        <a:lstStyle/>
        <a:p>
          <a:endParaRPr lang="en-US"/>
        </a:p>
      </dgm:t>
    </dgm:pt>
    <dgm:pt modelId="{449558A6-B361-45BB-843D-2895C3D2ABE6}" type="sibTrans" cxnId="{226B21F4-6C83-4857-BDCC-2F8282FD7AD7}">
      <dgm:prSet/>
      <dgm:spPr/>
      <dgm:t>
        <a:bodyPr/>
        <a:lstStyle/>
        <a:p>
          <a:endParaRPr lang="en-US"/>
        </a:p>
      </dgm:t>
    </dgm:pt>
    <dgm:pt modelId="{BC036D03-8FE9-4D2E-8E2C-28F706C5F88B}">
      <dgm:prSet custT="1"/>
      <dgm:spPr/>
      <dgm:t>
        <a:bodyPr/>
        <a:lstStyle/>
        <a:p>
          <a:r>
            <a:rPr lang="en-US" sz="2000" dirty="0">
              <a:solidFill>
                <a:schemeClr val="accent4">
                  <a:lumMod val="85000"/>
                  <a:lumOff val="15000"/>
                </a:schemeClr>
              </a:solidFill>
            </a:rPr>
            <a:t>Adapt assessment tools and methods (e.g., increase use of narrative-only forms)</a:t>
          </a:r>
        </a:p>
      </dgm:t>
    </dgm:pt>
    <dgm:pt modelId="{FAF5E135-427D-4CDC-A9A1-70E7CEE01174}" type="parTrans" cxnId="{89922C5E-556F-45F0-946E-7D27016CA654}">
      <dgm:prSet/>
      <dgm:spPr/>
      <dgm:t>
        <a:bodyPr/>
        <a:lstStyle/>
        <a:p>
          <a:endParaRPr lang="en-US"/>
        </a:p>
      </dgm:t>
    </dgm:pt>
    <dgm:pt modelId="{F5F0436D-F409-4FC2-9B85-CF4A9FC57F0E}" type="sibTrans" cxnId="{89922C5E-556F-45F0-946E-7D27016CA654}">
      <dgm:prSet/>
      <dgm:spPr/>
      <dgm:t>
        <a:bodyPr/>
        <a:lstStyle/>
        <a:p>
          <a:endParaRPr lang="en-US"/>
        </a:p>
      </dgm:t>
    </dgm:pt>
    <dgm:pt modelId="{208729EF-A348-445E-97EC-DF735EED4D9E}">
      <dgm:prSet custT="1"/>
      <dgm:spPr/>
      <dgm:t>
        <a:bodyPr/>
        <a:lstStyle/>
        <a:p>
          <a:r>
            <a:rPr lang="en-US" sz="3200" dirty="0"/>
            <a:t>The Royal College will</a:t>
          </a:r>
        </a:p>
      </dgm:t>
    </dgm:pt>
    <dgm:pt modelId="{3F798A43-B0D4-49D3-AA05-6294A951CDA9}" type="parTrans" cxnId="{C67F01DF-776A-4370-8B02-A48A027CD1AA}">
      <dgm:prSet/>
      <dgm:spPr/>
      <dgm:t>
        <a:bodyPr/>
        <a:lstStyle/>
        <a:p>
          <a:endParaRPr lang="en-US"/>
        </a:p>
      </dgm:t>
    </dgm:pt>
    <dgm:pt modelId="{815A6C1B-E63C-4DE7-9246-B9871A02DDDC}" type="sibTrans" cxnId="{C67F01DF-776A-4370-8B02-A48A027CD1AA}">
      <dgm:prSet/>
      <dgm:spPr/>
      <dgm:t>
        <a:bodyPr/>
        <a:lstStyle/>
        <a:p>
          <a:endParaRPr lang="en-US"/>
        </a:p>
      </dgm:t>
    </dgm:pt>
    <dgm:pt modelId="{76511336-A60C-4205-9855-DBEAA678FB6C}">
      <dgm:prSet custT="1"/>
      <dgm:spPr/>
      <dgm:t>
        <a:bodyPr/>
        <a:lstStyle/>
        <a:p>
          <a:r>
            <a:rPr lang="en-US" sz="2000" dirty="0">
              <a:solidFill>
                <a:schemeClr val="accent4">
                  <a:lumMod val="85000"/>
                  <a:lumOff val="15000"/>
                </a:schemeClr>
              </a:solidFill>
            </a:rPr>
            <a:t>Engage all Specialty Committees in review of their EPAs and discipline-specific standards</a:t>
          </a:r>
        </a:p>
      </dgm:t>
    </dgm:pt>
    <dgm:pt modelId="{2FDA4CDC-0955-414D-8B52-91BB68E07C4E}" type="parTrans" cxnId="{B7448AC3-458D-42E3-985A-C9BC328CA6A1}">
      <dgm:prSet/>
      <dgm:spPr/>
      <dgm:t>
        <a:bodyPr/>
        <a:lstStyle/>
        <a:p>
          <a:endParaRPr lang="en-US"/>
        </a:p>
      </dgm:t>
    </dgm:pt>
    <dgm:pt modelId="{1399C6FD-3358-4E67-8A02-56E09B26E10B}" type="sibTrans" cxnId="{B7448AC3-458D-42E3-985A-C9BC328CA6A1}">
      <dgm:prSet/>
      <dgm:spPr/>
      <dgm:t>
        <a:bodyPr/>
        <a:lstStyle/>
        <a:p>
          <a:endParaRPr lang="en-US"/>
        </a:p>
      </dgm:t>
    </dgm:pt>
    <dgm:pt modelId="{3E726DED-87D7-46EC-8D4D-FCD70DFFA297}">
      <dgm:prSet custT="1"/>
      <dgm:spPr/>
      <dgm:t>
        <a:bodyPr/>
        <a:lstStyle/>
        <a:p>
          <a:r>
            <a:rPr lang="en-US" sz="2000" dirty="0">
              <a:solidFill>
                <a:schemeClr val="accent4">
                  <a:lumMod val="85000"/>
                  <a:lumOff val="15000"/>
                </a:schemeClr>
              </a:solidFill>
            </a:rPr>
            <a:t>Communicate broadly about adjustments that can be made to improve CBD implementation</a:t>
          </a:r>
        </a:p>
      </dgm:t>
    </dgm:pt>
    <dgm:pt modelId="{C28AB5F6-8591-42B4-AC4D-3AAD94586C71}" type="parTrans" cxnId="{35BDEB5B-E919-4B99-B46B-9A600D65E374}">
      <dgm:prSet/>
      <dgm:spPr/>
      <dgm:t>
        <a:bodyPr/>
        <a:lstStyle/>
        <a:p>
          <a:endParaRPr lang="en-US"/>
        </a:p>
      </dgm:t>
    </dgm:pt>
    <dgm:pt modelId="{6B0CEA4C-D049-474C-B724-BB1CD88433C4}" type="sibTrans" cxnId="{35BDEB5B-E919-4B99-B46B-9A600D65E374}">
      <dgm:prSet/>
      <dgm:spPr/>
      <dgm:t>
        <a:bodyPr/>
        <a:lstStyle/>
        <a:p>
          <a:endParaRPr lang="en-US"/>
        </a:p>
      </dgm:t>
    </dgm:pt>
    <dgm:pt modelId="{694176CD-C4BC-4F9B-87AE-48C3D3741091}">
      <dgm:prSet custT="1"/>
      <dgm:spPr/>
      <dgm:t>
        <a:bodyPr/>
        <a:lstStyle/>
        <a:p>
          <a:r>
            <a:rPr lang="en-US" sz="2000" dirty="0">
              <a:solidFill>
                <a:schemeClr val="accent4">
                  <a:lumMod val="85000"/>
                  <a:lumOff val="15000"/>
                </a:schemeClr>
              </a:solidFill>
            </a:rPr>
            <a:t>Adjust number of EPA observations required</a:t>
          </a:r>
        </a:p>
      </dgm:t>
    </dgm:pt>
    <dgm:pt modelId="{A2450A76-6581-4136-8F19-849A12A95307}" type="parTrans" cxnId="{7231EA8A-2C3F-4D63-B942-112975E5FBE0}">
      <dgm:prSet/>
      <dgm:spPr/>
      <dgm:t>
        <a:bodyPr/>
        <a:lstStyle/>
        <a:p>
          <a:endParaRPr lang="en-US"/>
        </a:p>
      </dgm:t>
    </dgm:pt>
    <dgm:pt modelId="{DB33D821-A687-4387-BE7F-7191A810CFDE}" type="sibTrans" cxnId="{7231EA8A-2C3F-4D63-B942-112975E5FBE0}">
      <dgm:prSet/>
      <dgm:spPr/>
      <dgm:t>
        <a:bodyPr/>
        <a:lstStyle/>
        <a:p>
          <a:endParaRPr lang="en-US"/>
        </a:p>
      </dgm:t>
    </dgm:pt>
    <dgm:pt modelId="{70D5B545-7539-4EDF-9E50-C46506EEF4F0}">
      <dgm:prSet custT="1"/>
      <dgm:spPr/>
      <dgm:t>
        <a:bodyPr/>
        <a:lstStyle/>
        <a:p>
          <a:r>
            <a:rPr lang="en-US" sz="2000" dirty="0">
              <a:solidFill>
                <a:schemeClr val="accent4">
                  <a:lumMod val="85000"/>
                  <a:lumOff val="15000"/>
                </a:schemeClr>
              </a:solidFill>
            </a:rPr>
            <a:t>Support faculty to initiate assessments more frequently and complete assessments quickly</a:t>
          </a:r>
        </a:p>
      </dgm:t>
    </dgm:pt>
    <dgm:pt modelId="{E799CE65-DB39-4AC4-B233-A6FF60B910C6}" type="parTrans" cxnId="{229805CB-0066-4A6D-B685-53B4E11212B1}">
      <dgm:prSet/>
      <dgm:spPr/>
      <dgm:t>
        <a:bodyPr/>
        <a:lstStyle/>
        <a:p>
          <a:endParaRPr lang="en-US"/>
        </a:p>
      </dgm:t>
    </dgm:pt>
    <dgm:pt modelId="{B8285186-EEAB-4206-8A2F-5D92EE584071}" type="sibTrans" cxnId="{229805CB-0066-4A6D-B685-53B4E11212B1}">
      <dgm:prSet/>
      <dgm:spPr/>
      <dgm:t>
        <a:bodyPr/>
        <a:lstStyle/>
        <a:p>
          <a:endParaRPr lang="en-US"/>
        </a:p>
      </dgm:t>
    </dgm:pt>
    <dgm:pt modelId="{47632441-BA9A-4AB2-B8D8-2FEC169025F6}" type="pres">
      <dgm:prSet presAssocID="{EA15B840-8EF7-4A05-9E3E-28BDBFEAC145}" presName="linear" presStyleCnt="0">
        <dgm:presLayoutVars>
          <dgm:animLvl val="lvl"/>
          <dgm:resizeHandles val="exact"/>
        </dgm:presLayoutVars>
      </dgm:prSet>
      <dgm:spPr/>
    </dgm:pt>
    <dgm:pt modelId="{DB098B84-02B1-4C9F-BC5A-46CADD3FAD0F}" type="pres">
      <dgm:prSet presAssocID="{5BC02EFA-12DC-441E-BD2E-6223C62B335E}" presName="parentText" presStyleLbl="node1" presStyleIdx="0" presStyleCnt="2" custScaleY="79784" custLinFactNeighborY="-27467">
        <dgm:presLayoutVars>
          <dgm:chMax val="0"/>
          <dgm:bulletEnabled val="1"/>
        </dgm:presLayoutVars>
      </dgm:prSet>
      <dgm:spPr/>
    </dgm:pt>
    <dgm:pt modelId="{B2207E09-B605-464A-9683-AEF9C2C25925}" type="pres">
      <dgm:prSet presAssocID="{5BC02EFA-12DC-441E-BD2E-6223C62B335E}" presName="childText" presStyleLbl="revTx" presStyleIdx="0" presStyleCnt="2" custLinFactNeighborY="-13626">
        <dgm:presLayoutVars>
          <dgm:bulletEnabled val="1"/>
        </dgm:presLayoutVars>
      </dgm:prSet>
      <dgm:spPr/>
    </dgm:pt>
    <dgm:pt modelId="{A8268033-8D9E-42F6-97BA-7A36536433BB}" type="pres">
      <dgm:prSet presAssocID="{208729EF-A348-445E-97EC-DF735EED4D9E}" presName="parentText" presStyleLbl="node1" presStyleIdx="1" presStyleCnt="2" custScaleY="70419">
        <dgm:presLayoutVars>
          <dgm:chMax val="0"/>
          <dgm:bulletEnabled val="1"/>
        </dgm:presLayoutVars>
      </dgm:prSet>
      <dgm:spPr/>
    </dgm:pt>
    <dgm:pt modelId="{FB1FE824-A3A6-4DD7-B56E-442854F1E9E9}" type="pres">
      <dgm:prSet presAssocID="{208729EF-A348-445E-97EC-DF735EED4D9E}" presName="childText" presStyleLbl="revTx" presStyleIdx="1" presStyleCnt="2" custLinFactNeighborY="6845">
        <dgm:presLayoutVars>
          <dgm:bulletEnabled val="1"/>
        </dgm:presLayoutVars>
      </dgm:prSet>
      <dgm:spPr/>
    </dgm:pt>
  </dgm:ptLst>
  <dgm:cxnLst>
    <dgm:cxn modelId="{F69CFA27-D24C-4823-AE8B-B21D7F948939}" type="presOf" srcId="{BC036D03-8FE9-4D2E-8E2C-28F706C5F88B}" destId="{B2207E09-B605-464A-9683-AEF9C2C25925}" srcOrd="0" destOrd="0" presId="urn:microsoft.com/office/officeart/2005/8/layout/vList2"/>
    <dgm:cxn modelId="{8E593C35-DDCE-4730-8CDE-28107F14D7DA}" type="presOf" srcId="{70D5B545-7539-4EDF-9E50-C46506EEF4F0}" destId="{B2207E09-B605-464A-9683-AEF9C2C25925}" srcOrd="0" destOrd="2" presId="urn:microsoft.com/office/officeart/2005/8/layout/vList2"/>
    <dgm:cxn modelId="{35BDEB5B-E919-4B99-B46B-9A600D65E374}" srcId="{208729EF-A348-445E-97EC-DF735EED4D9E}" destId="{3E726DED-87D7-46EC-8D4D-FCD70DFFA297}" srcOrd="1" destOrd="0" parTransId="{C28AB5F6-8591-42B4-AC4D-3AAD94586C71}" sibTransId="{6B0CEA4C-D049-474C-B724-BB1CD88433C4}"/>
    <dgm:cxn modelId="{89922C5E-556F-45F0-946E-7D27016CA654}" srcId="{5BC02EFA-12DC-441E-BD2E-6223C62B335E}" destId="{BC036D03-8FE9-4D2E-8E2C-28F706C5F88B}" srcOrd="0" destOrd="0" parTransId="{FAF5E135-427D-4CDC-A9A1-70E7CEE01174}" sibTransId="{F5F0436D-F409-4FC2-9B85-CF4A9FC57F0E}"/>
    <dgm:cxn modelId="{76D8F874-7AD3-434F-B1BA-185A8D9B298F}" type="presOf" srcId="{694176CD-C4BC-4F9B-87AE-48C3D3741091}" destId="{B2207E09-B605-464A-9683-AEF9C2C25925}" srcOrd="0" destOrd="1" presId="urn:microsoft.com/office/officeart/2005/8/layout/vList2"/>
    <dgm:cxn modelId="{7231EA8A-2C3F-4D63-B942-112975E5FBE0}" srcId="{5BC02EFA-12DC-441E-BD2E-6223C62B335E}" destId="{694176CD-C4BC-4F9B-87AE-48C3D3741091}" srcOrd="1" destOrd="0" parTransId="{A2450A76-6581-4136-8F19-849A12A95307}" sibTransId="{DB33D821-A687-4387-BE7F-7191A810CFDE}"/>
    <dgm:cxn modelId="{192C1EA4-4A1A-459A-BF0D-5717ABE56A22}" type="presOf" srcId="{3E726DED-87D7-46EC-8D4D-FCD70DFFA297}" destId="{FB1FE824-A3A6-4DD7-B56E-442854F1E9E9}" srcOrd="0" destOrd="1" presId="urn:microsoft.com/office/officeart/2005/8/layout/vList2"/>
    <dgm:cxn modelId="{4F8A50AB-C6E3-409B-85EC-22151BD8A871}" type="presOf" srcId="{76511336-A60C-4205-9855-DBEAA678FB6C}" destId="{FB1FE824-A3A6-4DD7-B56E-442854F1E9E9}" srcOrd="0" destOrd="0" presId="urn:microsoft.com/office/officeart/2005/8/layout/vList2"/>
    <dgm:cxn modelId="{C09835B6-1DEE-4E08-B3F5-8B9406182236}" type="presOf" srcId="{5BC02EFA-12DC-441E-BD2E-6223C62B335E}" destId="{DB098B84-02B1-4C9F-BC5A-46CADD3FAD0F}" srcOrd="0" destOrd="0" presId="urn:microsoft.com/office/officeart/2005/8/layout/vList2"/>
    <dgm:cxn modelId="{B7448AC3-458D-42E3-985A-C9BC328CA6A1}" srcId="{208729EF-A348-445E-97EC-DF735EED4D9E}" destId="{76511336-A60C-4205-9855-DBEAA678FB6C}" srcOrd="0" destOrd="0" parTransId="{2FDA4CDC-0955-414D-8B52-91BB68E07C4E}" sibTransId="{1399C6FD-3358-4E67-8A02-56E09B26E10B}"/>
    <dgm:cxn modelId="{229805CB-0066-4A6D-B685-53B4E11212B1}" srcId="{5BC02EFA-12DC-441E-BD2E-6223C62B335E}" destId="{70D5B545-7539-4EDF-9E50-C46506EEF4F0}" srcOrd="2" destOrd="0" parTransId="{E799CE65-DB39-4AC4-B233-A6FF60B910C6}" sibTransId="{B8285186-EEAB-4206-8A2F-5D92EE584071}"/>
    <dgm:cxn modelId="{E55FB3D5-D39F-45AE-B79F-FB0053BEB728}" type="presOf" srcId="{EA15B840-8EF7-4A05-9E3E-28BDBFEAC145}" destId="{47632441-BA9A-4AB2-B8D8-2FEC169025F6}" srcOrd="0" destOrd="0" presId="urn:microsoft.com/office/officeart/2005/8/layout/vList2"/>
    <dgm:cxn modelId="{C67F01DF-776A-4370-8B02-A48A027CD1AA}" srcId="{EA15B840-8EF7-4A05-9E3E-28BDBFEAC145}" destId="{208729EF-A348-445E-97EC-DF735EED4D9E}" srcOrd="1" destOrd="0" parTransId="{3F798A43-B0D4-49D3-AA05-6294A951CDA9}" sibTransId="{815A6C1B-E63C-4DE7-9246-B9871A02DDDC}"/>
    <dgm:cxn modelId="{D1C8EAEA-06F4-4481-9F99-2CAA040CFD0A}" type="presOf" srcId="{208729EF-A348-445E-97EC-DF735EED4D9E}" destId="{A8268033-8D9E-42F6-97BA-7A36536433BB}" srcOrd="0" destOrd="0" presId="urn:microsoft.com/office/officeart/2005/8/layout/vList2"/>
    <dgm:cxn modelId="{226B21F4-6C83-4857-BDCC-2F8282FD7AD7}" srcId="{EA15B840-8EF7-4A05-9E3E-28BDBFEAC145}" destId="{5BC02EFA-12DC-441E-BD2E-6223C62B335E}" srcOrd="0" destOrd="0" parTransId="{DCF32B5D-D4A1-4D9D-A149-5B2ED40564D1}" sibTransId="{449558A6-B361-45BB-843D-2895C3D2ABE6}"/>
    <dgm:cxn modelId="{4FCFAEFD-DB86-4103-98B0-A42087D611B1}" type="presParOf" srcId="{47632441-BA9A-4AB2-B8D8-2FEC169025F6}" destId="{DB098B84-02B1-4C9F-BC5A-46CADD3FAD0F}" srcOrd="0" destOrd="0" presId="urn:microsoft.com/office/officeart/2005/8/layout/vList2"/>
    <dgm:cxn modelId="{37BFE3F2-87B7-48FB-B9B7-72493E18353C}" type="presParOf" srcId="{47632441-BA9A-4AB2-B8D8-2FEC169025F6}" destId="{B2207E09-B605-464A-9683-AEF9C2C25925}" srcOrd="1" destOrd="0" presId="urn:microsoft.com/office/officeart/2005/8/layout/vList2"/>
    <dgm:cxn modelId="{2EB17B04-5844-4C63-8A27-20E4F07B0F27}" type="presParOf" srcId="{47632441-BA9A-4AB2-B8D8-2FEC169025F6}" destId="{A8268033-8D9E-42F6-97BA-7A36536433BB}" srcOrd="2" destOrd="0" presId="urn:microsoft.com/office/officeart/2005/8/layout/vList2"/>
    <dgm:cxn modelId="{986A8BE3-8264-455B-A32E-80A8A78C13CC}" type="presParOf" srcId="{47632441-BA9A-4AB2-B8D8-2FEC169025F6}" destId="{FB1FE824-A3A6-4DD7-B56E-442854F1E9E9}"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A15B840-8EF7-4A05-9E3E-28BDBFEAC145}"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BC036D03-8FE9-4D2E-8E2C-28F706C5F88B}">
      <dgm:prSet custT="1"/>
      <dgm:spPr/>
      <dgm:t>
        <a:bodyPr/>
        <a:lstStyle/>
        <a:p>
          <a:r>
            <a:rPr lang="en-US" sz="2400" dirty="0">
              <a:solidFill>
                <a:schemeClr val="accent4">
                  <a:lumMod val="85000"/>
                  <a:lumOff val="15000"/>
                </a:schemeClr>
              </a:solidFill>
            </a:rPr>
            <a:t>Identify coaching ‘champions’</a:t>
          </a:r>
        </a:p>
      </dgm:t>
    </dgm:pt>
    <dgm:pt modelId="{FAF5E135-427D-4CDC-A9A1-70E7CEE01174}" type="parTrans" cxnId="{89922C5E-556F-45F0-946E-7D27016CA654}">
      <dgm:prSet/>
      <dgm:spPr/>
      <dgm:t>
        <a:bodyPr/>
        <a:lstStyle/>
        <a:p>
          <a:endParaRPr lang="en-US"/>
        </a:p>
      </dgm:t>
    </dgm:pt>
    <dgm:pt modelId="{F5F0436D-F409-4FC2-9B85-CF4A9FC57F0E}" type="sibTrans" cxnId="{89922C5E-556F-45F0-946E-7D27016CA654}">
      <dgm:prSet/>
      <dgm:spPr/>
      <dgm:t>
        <a:bodyPr/>
        <a:lstStyle/>
        <a:p>
          <a:endParaRPr lang="en-US"/>
        </a:p>
      </dgm:t>
    </dgm:pt>
    <dgm:pt modelId="{208729EF-A348-445E-97EC-DF735EED4D9E}">
      <dgm:prSet custT="1"/>
      <dgm:spPr/>
      <dgm:t>
        <a:bodyPr/>
        <a:lstStyle/>
        <a:p>
          <a:r>
            <a:rPr lang="en-US" sz="2800" dirty="0"/>
            <a:t>The Royal College will </a:t>
          </a:r>
        </a:p>
      </dgm:t>
    </dgm:pt>
    <dgm:pt modelId="{3F798A43-B0D4-49D3-AA05-6294A951CDA9}" type="parTrans" cxnId="{C67F01DF-776A-4370-8B02-A48A027CD1AA}">
      <dgm:prSet/>
      <dgm:spPr/>
      <dgm:t>
        <a:bodyPr/>
        <a:lstStyle/>
        <a:p>
          <a:endParaRPr lang="en-US"/>
        </a:p>
      </dgm:t>
    </dgm:pt>
    <dgm:pt modelId="{815A6C1B-E63C-4DE7-9246-B9871A02DDDC}" type="sibTrans" cxnId="{C67F01DF-776A-4370-8B02-A48A027CD1AA}">
      <dgm:prSet/>
      <dgm:spPr/>
      <dgm:t>
        <a:bodyPr/>
        <a:lstStyle/>
        <a:p>
          <a:endParaRPr lang="en-US"/>
        </a:p>
      </dgm:t>
    </dgm:pt>
    <dgm:pt modelId="{76511336-A60C-4205-9855-DBEAA678FB6C}">
      <dgm:prSet custT="1"/>
      <dgm:spPr/>
      <dgm:t>
        <a:bodyPr/>
        <a:lstStyle/>
        <a:p>
          <a:endParaRPr lang="en-US" sz="2000" dirty="0">
            <a:solidFill>
              <a:schemeClr val="accent4">
                <a:lumMod val="85000"/>
                <a:lumOff val="15000"/>
              </a:schemeClr>
            </a:solidFill>
          </a:endParaRPr>
        </a:p>
      </dgm:t>
    </dgm:pt>
    <dgm:pt modelId="{2FDA4CDC-0955-414D-8B52-91BB68E07C4E}" type="parTrans" cxnId="{B7448AC3-458D-42E3-985A-C9BC328CA6A1}">
      <dgm:prSet/>
      <dgm:spPr/>
      <dgm:t>
        <a:bodyPr/>
        <a:lstStyle/>
        <a:p>
          <a:endParaRPr lang="en-US"/>
        </a:p>
      </dgm:t>
    </dgm:pt>
    <dgm:pt modelId="{1399C6FD-3358-4E67-8A02-56E09B26E10B}" type="sibTrans" cxnId="{B7448AC3-458D-42E3-985A-C9BC328CA6A1}">
      <dgm:prSet/>
      <dgm:spPr/>
      <dgm:t>
        <a:bodyPr/>
        <a:lstStyle/>
        <a:p>
          <a:endParaRPr lang="en-US"/>
        </a:p>
      </dgm:t>
    </dgm:pt>
    <dgm:pt modelId="{21D15B2B-CB86-426D-A1F0-53817B1AB9D8}">
      <dgm:prSet custT="1"/>
      <dgm:spPr/>
      <dgm:t>
        <a:bodyPr/>
        <a:lstStyle/>
        <a:p>
          <a:r>
            <a:rPr lang="en-US" sz="2400" dirty="0">
              <a:solidFill>
                <a:schemeClr val="accent4">
                  <a:lumMod val="85000"/>
                  <a:lumOff val="15000"/>
                </a:schemeClr>
              </a:solidFill>
            </a:rPr>
            <a:t>Include ‘feedback only’ (i.e.,  undocumented) moments during teaching</a:t>
          </a:r>
        </a:p>
      </dgm:t>
    </dgm:pt>
    <dgm:pt modelId="{1866D431-F103-438D-97BE-23F6F3EC406C}" type="parTrans" cxnId="{6BBEB2B0-AAC8-430C-BCCC-9D9A2A8CAC57}">
      <dgm:prSet/>
      <dgm:spPr/>
      <dgm:t>
        <a:bodyPr/>
        <a:lstStyle/>
        <a:p>
          <a:endParaRPr lang="en-US"/>
        </a:p>
      </dgm:t>
    </dgm:pt>
    <dgm:pt modelId="{763F2B36-342A-4101-B3C4-D98342777F27}" type="sibTrans" cxnId="{6BBEB2B0-AAC8-430C-BCCC-9D9A2A8CAC57}">
      <dgm:prSet/>
      <dgm:spPr/>
      <dgm:t>
        <a:bodyPr/>
        <a:lstStyle/>
        <a:p>
          <a:endParaRPr lang="en-US"/>
        </a:p>
      </dgm:t>
    </dgm:pt>
    <dgm:pt modelId="{C030BF7F-3E5D-4E2B-8E92-C379E4A5751A}">
      <dgm:prSet custT="1"/>
      <dgm:spPr/>
      <dgm:t>
        <a:bodyPr/>
        <a:lstStyle/>
        <a:p>
          <a:r>
            <a:rPr lang="en-US" sz="2400" dirty="0">
              <a:solidFill>
                <a:schemeClr val="accent4">
                  <a:lumMod val="85000"/>
                  <a:lumOff val="15000"/>
                </a:schemeClr>
              </a:solidFill>
            </a:rPr>
            <a:t>Solicit resident and faculty input on how to improve coaching culture</a:t>
          </a:r>
        </a:p>
      </dgm:t>
    </dgm:pt>
    <dgm:pt modelId="{0247D837-3D16-47CA-9E3D-BD78102B8612}" type="parTrans" cxnId="{58FF4080-B191-46D8-8809-BBE5370B4CF1}">
      <dgm:prSet/>
      <dgm:spPr/>
      <dgm:t>
        <a:bodyPr/>
        <a:lstStyle/>
        <a:p>
          <a:endParaRPr lang="en-US"/>
        </a:p>
      </dgm:t>
    </dgm:pt>
    <dgm:pt modelId="{96EB714E-776B-4AC3-B227-4ED30F49AE48}" type="sibTrans" cxnId="{58FF4080-B191-46D8-8809-BBE5370B4CF1}">
      <dgm:prSet/>
      <dgm:spPr/>
      <dgm:t>
        <a:bodyPr/>
        <a:lstStyle/>
        <a:p>
          <a:endParaRPr lang="en-US"/>
        </a:p>
      </dgm:t>
    </dgm:pt>
    <dgm:pt modelId="{5BC02EFA-12DC-441E-BD2E-6223C62B335E}">
      <dgm:prSet custT="1"/>
      <dgm:spPr/>
      <dgm:t>
        <a:bodyPr/>
        <a:lstStyle/>
        <a:p>
          <a:r>
            <a:rPr lang="en-US" sz="2800" dirty="0"/>
            <a:t>Institutions can</a:t>
          </a:r>
        </a:p>
      </dgm:t>
    </dgm:pt>
    <dgm:pt modelId="{449558A6-B361-45BB-843D-2895C3D2ABE6}" type="sibTrans" cxnId="{226B21F4-6C83-4857-BDCC-2F8282FD7AD7}">
      <dgm:prSet/>
      <dgm:spPr/>
      <dgm:t>
        <a:bodyPr/>
        <a:lstStyle/>
        <a:p>
          <a:endParaRPr lang="en-US"/>
        </a:p>
      </dgm:t>
    </dgm:pt>
    <dgm:pt modelId="{DCF32B5D-D4A1-4D9D-A149-5B2ED40564D1}" type="parTrans" cxnId="{226B21F4-6C83-4857-BDCC-2F8282FD7AD7}">
      <dgm:prSet/>
      <dgm:spPr/>
      <dgm:t>
        <a:bodyPr/>
        <a:lstStyle/>
        <a:p>
          <a:endParaRPr lang="en-US"/>
        </a:p>
      </dgm:t>
    </dgm:pt>
    <dgm:pt modelId="{47632441-BA9A-4AB2-B8D8-2FEC169025F6}" type="pres">
      <dgm:prSet presAssocID="{EA15B840-8EF7-4A05-9E3E-28BDBFEAC145}" presName="linear" presStyleCnt="0">
        <dgm:presLayoutVars>
          <dgm:animLvl val="lvl"/>
          <dgm:resizeHandles val="exact"/>
        </dgm:presLayoutVars>
      </dgm:prSet>
      <dgm:spPr/>
    </dgm:pt>
    <dgm:pt modelId="{DB098B84-02B1-4C9F-BC5A-46CADD3FAD0F}" type="pres">
      <dgm:prSet presAssocID="{5BC02EFA-12DC-441E-BD2E-6223C62B335E}" presName="parentText" presStyleLbl="node1" presStyleIdx="0" presStyleCnt="2" custScaleX="72000" custScaleY="79784" custLinFactNeighborX="-14979" custLinFactNeighborY="-408">
        <dgm:presLayoutVars>
          <dgm:chMax val="0"/>
          <dgm:bulletEnabled val="1"/>
        </dgm:presLayoutVars>
      </dgm:prSet>
      <dgm:spPr/>
    </dgm:pt>
    <dgm:pt modelId="{B2207E09-B605-464A-9683-AEF9C2C25925}" type="pres">
      <dgm:prSet presAssocID="{5BC02EFA-12DC-441E-BD2E-6223C62B335E}" presName="childText" presStyleLbl="revTx" presStyleIdx="0" presStyleCnt="2">
        <dgm:presLayoutVars>
          <dgm:bulletEnabled val="1"/>
        </dgm:presLayoutVars>
      </dgm:prSet>
      <dgm:spPr/>
    </dgm:pt>
    <dgm:pt modelId="{A8268033-8D9E-42F6-97BA-7A36536433BB}" type="pres">
      <dgm:prSet presAssocID="{208729EF-A348-445E-97EC-DF735EED4D9E}" presName="parentText" presStyleLbl="node1" presStyleIdx="1" presStyleCnt="2" custScaleX="58000" custScaleY="70419" custLinFactNeighborX="-21000" custLinFactNeighborY="3915">
        <dgm:presLayoutVars>
          <dgm:chMax val="0"/>
          <dgm:bulletEnabled val="1"/>
        </dgm:presLayoutVars>
      </dgm:prSet>
      <dgm:spPr/>
    </dgm:pt>
    <dgm:pt modelId="{FB1FE824-A3A6-4DD7-B56E-442854F1E9E9}" type="pres">
      <dgm:prSet presAssocID="{208729EF-A348-445E-97EC-DF735EED4D9E}" presName="childText" presStyleLbl="revTx" presStyleIdx="1" presStyleCnt="2">
        <dgm:presLayoutVars>
          <dgm:bulletEnabled val="1"/>
        </dgm:presLayoutVars>
      </dgm:prSet>
      <dgm:spPr/>
    </dgm:pt>
  </dgm:ptLst>
  <dgm:cxnLst>
    <dgm:cxn modelId="{F69CFA27-D24C-4823-AE8B-B21D7F948939}" type="presOf" srcId="{BC036D03-8FE9-4D2E-8E2C-28F706C5F88B}" destId="{B2207E09-B605-464A-9683-AEF9C2C25925}" srcOrd="0" destOrd="0" presId="urn:microsoft.com/office/officeart/2005/8/layout/vList2"/>
    <dgm:cxn modelId="{435DA52D-F98A-419E-8CF5-D79AF7BA81EC}" type="presOf" srcId="{C030BF7F-3E5D-4E2B-8E92-C379E4A5751A}" destId="{B2207E09-B605-464A-9683-AEF9C2C25925}" srcOrd="0" destOrd="2" presId="urn:microsoft.com/office/officeart/2005/8/layout/vList2"/>
    <dgm:cxn modelId="{89922C5E-556F-45F0-946E-7D27016CA654}" srcId="{5BC02EFA-12DC-441E-BD2E-6223C62B335E}" destId="{BC036D03-8FE9-4D2E-8E2C-28F706C5F88B}" srcOrd="0" destOrd="0" parTransId="{FAF5E135-427D-4CDC-A9A1-70E7CEE01174}" sibTransId="{F5F0436D-F409-4FC2-9B85-CF4A9FC57F0E}"/>
    <dgm:cxn modelId="{58FF4080-B191-46D8-8809-BBE5370B4CF1}" srcId="{5BC02EFA-12DC-441E-BD2E-6223C62B335E}" destId="{C030BF7F-3E5D-4E2B-8E92-C379E4A5751A}" srcOrd="2" destOrd="0" parTransId="{0247D837-3D16-47CA-9E3D-BD78102B8612}" sibTransId="{96EB714E-776B-4AC3-B227-4ED30F49AE48}"/>
    <dgm:cxn modelId="{4F8A50AB-C6E3-409B-85EC-22151BD8A871}" type="presOf" srcId="{76511336-A60C-4205-9855-DBEAA678FB6C}" destId="{FB1FE824-A3A6-4DD7-B56E-442854F1E9E9}" srcOrd="0" destOrd="0" presId="urn:microsoft.com/office/officeart/2005/8/layout/vList2"/>
    <dgm:cxn modelId="{6BBEB2B0-AAC8-430C-BCCC-9D9A2A8CAC57}" srcId="{5BC02EFA-12DC-441E-BD2E-6223C62B335E}" destId="{21D15B2B-CB86-426D-A1F0-53817B1AB9D8}" srcOrd="1" destOrd="0" parTransId="{1866D431-F103-438D-97BE-23F6F3EC406C}" sibTransId="{763F2B36-342A-4101-B3C4-D98342777F27}"/>
    <dgm:cxn modelId="{C09835B6-1DEE-4E08-B3F5-8B9406182236}" type="presOf" srcId="{5BC02EFA-12DC-441E-BD2E-6223C62B335E}" destId="{DB098B84-02B1-4C9F-BC5A-46CADD3FAD0F}" srcOrd="0" destOrd="0" presId="urn:microsoft.com/office/officeart/2005/8/layout/vList2"/>
    <dgm:cxn modelId="{B7448AC3-458D-42E3-985A-C9BC328CA6A1}" srcId="{208729EF-A348-445E-97EC-DF735EED4D9E}" destId="{76511336-A60C-4205-9855-DBEAA678FB6C}" srcOrd="0" destOrd="0" parTransId="{2FDA4CDC-0955-414D-8B52-91BB68E07C4E}" sibTransId="{1399C6FD-3358-4E67-8A02-56E09B26E10B}"/>
    <dgm:cxn modelId="{2C5CFFC7-5B48-4568-9304-13B210F83748}" type="presOf" srcId="{21D15B2B-CB86-426D-A1F0-53817B1AB9D8}" destId="{B2207E09-B605-464A-9683-AEF9C2C25925}" srcOrd="0" destOrd="1" presId="urn:microsoft.com/office/officeart/2005/8/layout/vList2"/>
    <dgm:cxn modelId="{E55FB3D5-D39F-45AE-B79F-FB0053BEB728}" type="presOf" srcId="{EA15B840-8EF7-4A05-9E3E-28BDBFEAC145}" destId="{47632441-BA9A-4AB2-B8D8-2FEC169025F6}" srcOrd="0" destOrd="0" presId="urn:microsoft.com/office/officeart/2005/8/layout/vList2"/>
    <dgm:cxn modelId="{C67F01DF-776A-4370-8B02-A48A027CD1AA}" srcId="{EA15B840-8EF7-4A05-9E3E-28BDBFEAC145}" destId="{208729EF-A348-445E-97EC-DF735EED4D9E}" srcOrd="1" destOrd="0" parTransId="{3F798A43-B0D4-49D3-AA05-6294A951CDA9}" sibTransId="{815A6C1B-E63C-4DE7-9246-B9871A02DDDC}"/>
    <dgm:cxn modelId="{D1C8EAEA-06F4-4481-9F99-2CAA040CFD0A}" type="presOf" srcId="{208729EF-A348-445E-97EC-DF735EED4D9E}" destId="{A8268033-8D9E-42F6-97BA-7A36536433BB}" srcOrd="0" destOrd="0" presId="urn:microsoft.com/office/officeart/2005/8/layout/vList2"/>
    <dgm:cxn modelId="{226B21F4-6C83-4857-BDCC-2F8282FD7AD7}" srcId="{EA15B840-8EF7-4A05-9E3E-28BDBFEAC145}" destId="{5BC02EFA-12DC-441E-BD2E-6223C62B335E}" srcOrd="0" destOrd="0" parTransId="{DCF32B5D-D4A1-4D9D-A149-5B2ED40564D1}" sibTransId="{449558A6-B361-45BB-843D-2895C3D2ABE6}"/>
    <dgm:cxn modelId="{4FCFAEFD-DB86-4103-98B0-A42087D611B1}" type="presParOf" srcId="{47632441-BA9A-4AB2-B8D8-2FEC169025F6}" destId="{DB098B84-02B1-4C9F-BC5A-46CADD3FAD0F}" srcOrd="0" destOrd="0" presId="urn:microsoft.com/office/officeart/2005/8/layout/vList2"/>
    <dgm:cxn modelId="{37BFE3F2-87B7-48FB-B9B7-72493E18353C}" type="presParOf" srcId="{47632441-BA9A-4AB2-B8D8-2FEC169025F6}" destId="{B2207E09-B605-464A-9683-AEF9C2C25925}" srcOrd="1" destOrd="0" presId="urn:microsoft.com/office/officeart/2005/8/layout/vList2"/>
    <dgm:cxn modelId="{2EB17B04-5844-4C63-8A27-20E4F07B0F27}" type="presParOf" srcId="{47632441-BA9A-4AB2-B8D8-2FEC169025F6}" destId="{A8268033-8D9E-42F6-97BA-7A36536433BB}" srcOrd="2" destOrd="0" presId="urn:microsoft.com/office/officeart/2005/8/layout/vList2"/>
    <dgm:cxn modelId="{986A8BE3-8264-455B-A32E-80A8A78C13CC}" type="presParOf" srcId="{47632441-BA9A-4AB2-B8D8-2FEC169025F6}" destId="{FB1FE824-A3A6-4DD7-B56E-442854F1E9E9}"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A15B840-8EF7-4A05-9E3E-28BDBFEAC145}"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5BC02EFA-12DC-441E-BD2E-6223C62B335E}">
      <dgm:prSet custT="1"/>
      <dgm:spPr/>
      <dgm:t>
        <a:bodyPr/>
        <a:lstStyle/>
        <a:p>
          <a:r>
            <a:rPr lang="en-US" sz="3200" dirty="0"/>
            <a:t>The Royal College will </a:t>
          </a:r>
        </a:p>
      </dgm:t>
    </dgm:pt>
    <dgm:pt modelId="{DCF32B5D-D4A1-4D9D-A149-5B2ED40564D1}" type="parTrans" cxnId="{226B21F4-6C83-4857-BDCC-2F8282FD7AD7}">
      <dgm:prSet/>
      <dgm:spPr/>
      <dgm:t>
        <a:bodyPr/>
        <a:lstStyle/>
        <a:p>
          <a:endParaRPr lang="en-US"/>
        </a:p>
      </dgm:t>
    </dgm:pt>
    <dgm:pt modelId="{449558A6-B361-45BB-843D-2895C3D2ABE6}" type="sibTrans" cxnId="{226B21F4-6C83-4857-BDCC-2F8282FD7AD7}">
      <dgm:prSet/>
      <dgm:spPr/>
      <dgm:t>
        <a:bodyPr/>
        <a:lstStyle/>
        <a:p>
          <a:endParaRPr lang="en-US"/>
        </a:p>
      </dgm:t>
    </dgm:pt>
    <dgm:pt modelId="{BC036D03-8FE9-4D2E-8E2C-28F706C5F88B}">
      <dgm:prSet custT="1"/>
      <dgm:spPr/>
      <dgm:t>
        <a:bodyPr/>
        <a:lstStyle/>
        <a:p>
          <a:r>
            <a:rPr lang="en-US" sz="2400" dirty="0">
              <a:solidFill>
                <a:srgbClr val="000000">
                  <a:lumMod val="85000"/>
                  <a:lumOff val="15000"/>
                </a:srgbClr>
              </a:solidFill>
              <a:latin typeface="Lucida Grande"/>
              <a:ea typeface="ヒラギノ角ゴ ProN W3"/>
            </a:rPr>
            <a:t>Provide updated resources to enhance understanding, expectations, and evolution of CBD</a:t>
          </a:r>
          <a:endParaRPr lang="en-US" sz="2400" dirty="0">
            <a:solidFill>
              <a:schemeClr val="accent4">
                <a:lumMod val="85000"/>
                <a:lumOff val="15000"/>
              </a:schemeClr>
            </a:solidFill>
          </a:endParaRPr>
        </a:p>
      </dgm:t>
    </dgm:pt>
    <dgm:pt modelId="{FAF5E135-427D-4CDC-A9A1-70E7CEE01174}" type="parTrans" cxnId="{89922C5E-556F-45F0-946E-7D27016CA654}">
      <dgm:prSet/>
      <dgm:spPr/>
      <dgm:t>
        <a:bodyPr/>
        <a:lstStyle/>
        <a:p>
          <a:endParaRPr lang="en-US"/>
        </a:p>
      </dgm:t>
    </dgm:pt>
    <dgm:pt modelId="{F5F0436D-F409-4FC2-9B85-CF4A9FC57F0E}" type="sibTrans" cxnId="{89922C5E-556F-45F0-946E-7D27016CA654}">
      <dgm:prSet/>
      <dgm:spPr/>
      <dgm:t>
        <a:bodyPr/>
        <a:lstStyle/>
        <a:p>
          <a:endParaRPr lang="en-US"/>
        </a:p>
      </dgm:t>
    </dgm:pt>
    <dgm:pt modelId="{208729EF-A348-445E-97EC-DF735EED4D9E}">
      <dgm:prSet custT="1"/>
      <dgm:spPr/>
      <dgm:t>
        <a:bodyPr/>
        <a:lstStyle/>
        <a:p>
          <a:r>
            <a:rPr lang="en-US" sz="3200" dirty="0"/>
            <a:t>Institutions are asked to</a:t>
          </a:r>
        </a:p>
      </dgm:t>
    </dgm:pt>
    <dgm:pt modelId="{3F798A43-B0D4-49D3-AA05-6294A951CDA9}" type="parTrans" cxnId="{C67F01DF-776A-4370-8B02-A48A027CD1AA}">
      <dgm:prSet/>
      <dgm:spPr/>
      <dgm:t>
        <a:bodyPr/>
        <a:lstStyle/>
        <a:p>
          <a:endParaRPr lang="en-US"/>
        </a:p>
      </dgm:t>
    </dgm:pt>
    <dgm:pt modelId="{815A6C1B-E63C-4DE7-9246-B9871A02DDDC}" type="sibTrans" cxnId="{C67F01DF-776A-4370-8B02-A48A027CD1AA}">
      <dgm:prSet/>
      <dgm:spPr/>
      <dgm:t>
        <a:bodyPr/>
        <a:lstStyle/>
        <a:p>
          <a:endParaRPr lang="en-US"/>
        </a:p>
      </dgm:t>
    </dgm:pt>
    <dgm:pt modelId="{76511336-A60C-4205-9855-DBEAA678FB6C}">
      <dgm:prSet custT="1"/>
      <dgm:spPr/>
      <dgm:t>
        <a:bodyPr/>
        <a:lstStyle/>
        <a:p>
          <a:endParaRPr lang="en-US" sz="2000" dirty="0">
            <a:solidFill>
              <a:schemeClr val="accent4">
                <a:lumMod val="85000"/>
                <a:lumOff val="15000"/>
              </a:schemeClr>
            </a:solidFill>
          </a:endParaRPr>
        </a:p>
      </dgm:t>
    </dgm:pt>
    <dgm:pt modelId="{2FDA4CDC-0955-414D-8B52-91BB68E07C4E}" type="parTrans" cxnId="{B7448AC3-458D-42E3-985A-C9BC328CA6A1}">
      <dgm:prSet/>
      <dgm:spPr/>
      <dgm:t>
        <a:bodyPr/>
        <a:lstStyle/>
        <a:p>
          <a:endParaRPr lang="en-US"/>
        </a:p>
      </dgm:t>
    </dgm:pt>
    <dgm:pt modelId="{1399C6FD-3358-4E67-8A02-56E09B26E10B}" type="sibTrans" cxnId="{B7448AC3-458D-42E3-985A-C9BC328CA6A1}">
      <dgm:prSet/>
      <dgm:spPr/>
      <dgm:t>
        <a:bodyPr/>
        <a:lstStyle/>
        <a:p>
          <a:endParaRPr lang="en-US"/>
        </a:p>
      </dgm:t>
    </dgm:pt>
    <dgm:pt modelId="{47632441-BA9A-4AB2-B8D8-2FEC169025F6}" type="pres">
      <dgm:prSet presAssocID="{EA15B840-8EF7-4A05-9E3E-28BDBFEAC145}" presName="linear" presStyleCnt="0">
        <dgm:presLayoutVars>
          <dgm:animLvl val="lvl"/>
          <dgm:resizeHandles val="exact"/>
        </dgm:presLayoutVars>
      </dgm:prSet>
      <dgm:spPr/>
    </dgm:pt>
    <dgm:pt modelId="{DB098B84-02B1-4C9F-BC5A-46CADD3FAD0F}" type="pres">
      <dgm:prSet presAssocID="{5BC02EFA-12DC-441E-BD2E-6223C62B335E}" presName="parentText" presStyleLbl="node1" presStyleIdx="0" presStyleCnt="2" custScaleY="79784">
        <dgm:presLayoutVars>
          <dgm:chMax val="0"/>
          <dgm:bulletEnabled val="1"/>
        </dgm:presLayoutVars>
      </dgm:prSet>
      <dgm:spPr/>
    </dgm:pt>
    <dgm:pt modelId="{B2207E09-B605-464A-9683-AEF9C2C25925}" type="pres">
      <dgm:prSet presAssocID="{5BC02EFA-12DC-441E-BD2E-6223C62B335E}" presName="childText" presStyleLbl="revTx" presStyleIdx="0" presStyleCnt="2">
        <dgm:presLayoutVars>
          <dgm:bulletEnabled val="1"/>
        </dgm:presLayoutVars>
      </dgm:prSet>
      <dgm:spPr/>
    </dgm:pt>
    <dgm:pt modelId="{A8268033-8D9E-42F6-97BA-7A36536433BB}" type="pres">
      <dgm:prSet presAssocID="{208729EF-A348-445E-97EC-DF735EED4D9E}" presName="parentText" presStyleLbl="node1" presStyleIdx="1" presStyleCnt="2" custScaleY="70419" custLinFactNeighborX="-194" custLinFactNeighborY="11011">
        <dgm:presLayoutVars>
          <dgm:chMax val="0"/>
          <dgm:bulletEnabled val="1"/>
        </dgm:presLayoutVars>
      </dgm:prSet>
      <dgm:spPr/>
    </dgm:pt>
    <dgm:pt modelId="{FB1FE824-A3A6-4DD7-B56E-442854F1E9E9}" type="pres">
      <dgm:prSet presAssocID="{208729EF-A348-445E-97EC-DF735EED4D9E}" presName="childText" presStyleLbl="revTx" presStyleIdx="1" presStyleCnt="2">
        <dgm:presLayoutVars>
          <dgm:bulletEnabled val="1"/>
        </dgm:presLayoutVars>
      </dgm:prSet>
      <dgm:spPr/>
    </dgm:pt>
  </dgm:ptLst>
  <dgm:cxnLst>
    <dgm:cxn modelId="{F69CFA27-D24C-4823-AE8B-B21D7F948939}" type="presOf" srcId="{BC036D03-8FE9-4D2E-8E2C-28F706C5F88B}" destId="{B2207E09-B605-464A-9683-AEF9C2C25925}" srcOrd="0" destOrd="0" presId="urn:microsoft.com/office/officeart/2005/8/layout/vList2"/>
    <dgm:cxn modelId="{89922C5E-556F-45F0-946E-7D27016CA654}" srcId="{5BC02EFA-12DC-441E-BD2E-6223C62B335E}" destId="{BC036D03-8FE9-4D2E-8E2C-28F706C5F88B}" srcOrd="0" destOrd="0" parTransId="{FAF5E135-427D-4CDC-A9A1-70E7CEE01174}" sibTransId="{F5F0436D-F409-4FC2-9B85-CF4A9FC57F0E}"/>
    <dgm:cxn modelId="{4F8A50AB-C6E3-409B-85EC-22151BD8A871}" type="presOf" srcId="{76511336-A60C-4205-9855-DBEAA678FB6C}" destId="{FB1FE824-A3A6-4DD7-B56E-442854F1E9E9}" srcOrd="0" destOrd="0" presId="urn:microsoft.com/office/officeart/2005/8/layout/vList2"/>
    <dgm:cxn modelId="{C09835B6-1DEE-4E08-B3F5-8B9406182236}" type="presOf" srcId="{5BC02EFA-12DC-441E-BD2E-6223C62B335E}" destId="{DB098B84-02B1-4C9F-BC5A-46CADD3FAD0F}" srcOrd="0" destOrd="0" presId="urn:microsoft.com/office/officeart/2005/8/layout/vList2"/>
    <dgm:cxn modelId="{B7448AC3-458D-42E3-985A-C9BC328CA6A1}" srcId="{208729EF-A348-445E-97EC-DF735EED4D9E}" destId="{76511336-A60C-4205-9855-DBEAA678FB6C}" srcOrd="0" destOrd="0" parTransId="{2FDA4CDC-0955-414D-8B52-91BB68E07C4E}" sibTransId="{1399C6FD-3358-4E67-8A02-56E09B26E10B}"/>
    <dgm:cxn modelId="{E55FB3D5-D39F-45AE-B79F-FB0053BEB728}" type="presOf" srcId="{EA15B840-8EF7-4A05-9E3E-28BDBFEAC145}" destId="{47632441-BA9A-4AB2-B8D8-2FEC169025F6}" srcOrd="0" destOrd="0" presId="urn:microsoft.com/office/officeart/2005/8/layout/vList2"/>
    <dgm:cxn modelId="{C67F01DF-776A-4370-8B02-A48A027CD1AA}" srcId="{EA15B840-8EF7-4A05-9E3E-28BDBFEAC145}" destId="{208729EF-A348-445E-97EC-DF735EED4D9E}" srcOrd="1" destOrd="0" parTransId="{3F798A43-B0D4-49D3-AA05-6294A951CDA9}" sibTransId="{815A6C1B-E63C-4DE7-9246-B9871A02DDDC}"/>
    <dgm:cxn modelId="{D1C8EAEA-06F4-4481-9F99-2CAA040CFD0A}" type="presOf" srcId="{208729EF-A348-445E-97EC-DF735EED4D9E}" destId="{A8268033-8D9E-42F6-97BA-7A36536433BB}" srcOrd="0" destOrd="0" presId="urn:microsoft.com/office/officeart/2005/8/layout/vList2"/>
    <dgm:cxn modelId="{226B21F4-6C83-4857-BDCC-2F8282FD7AD7}" srcId="{EA15B840-8EF7-4A05-9E3E-28BDBFEAC145}" destId="{5BC02EFA-12DC-441E-BD2E-6223C62B335E}" srcOrd="0" destOrd="0" parTransId="{DCF32B5D-D4A1-4D9D-A149-5B2ED40564D1}" sibTransId="{449558A6-B361-45BB-843D-2895C3D2ABE6}"/>
    <dgm:cxn modelId="{4FCFAEFD-DB86-4103-98B0-A42087D611B1}" type="presParOf" srcId="{47632441-BA9A-4AB2-B8D8-2FEC169025F6}" destId="{DB098B84-02B1-4C9F-BC5A-46CADD3FAD0F}" srcOrd="0" destOrd="0" presId="urn:microsoft.com/office/officeart/2005/8/layout/vList2"/>
    <dgm:cxn modelId="{37BFE3F2-87B7-48FB-B9B7-72493E18353C}" type="presParOf" srcId="{47632441-BA9A-4AB2-B8D8-2FEC169025F6}" destId="{B2207E09-B605-464A-9683-AEF9C2C25925}" srcOrd="1" destOrd="0" presId="urn:microsoft.com/office/officeart/2005/8/layout/vList2"/>
    <dgm:cxn modelId="{2EB17B04-5844-4C63-8A27-20E4F07B0F27}" type="presParOf" srcId="{47632441-BA9A-4AB2-B8D8-2FEC169025F6}" destId="{A8268033-8D9E-42F6-97BA-7A36536433BB}" srcOrd="2" destOrd="0" presId="urn:microsoft.com/office/officeart/2005/8/layout/vList2"/>
    <dgm:cxn modelId="{986A8BE3-8264-455B-A32E-80A8A78C13CC}" type="presParOf" srcId="{47632441-BA9A-4AB2-B8D8-2FEC169025F6}" destId="{FB1FE824-A3A6-4DD7-B56E-442854F1E9E9}"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A15B840-8EF7-4A05-9E3E-28BDBFEAC145}"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208729EF-A348-445E-97EC-DF735EED4D9E}">
      <dgm:prSet custT="1"/>
      <dgm:spPr/>
      <dgm:t>
        <a:bodyPr/>
        <a:lstStyle/>
        <a:p>
          <a:r>
            <a:rPr lang="en-US" sz="3200" dirty="0"/>
            <a:t>Royal College will </a:t>
          </a:r>
        </a:p>
      </dgm:t>
    </dgm:pt>
    <dgm:pt modelId="{3F798A43-B0D4-49D3-AA05-6294A951CDA9}" type="parTrans" cxnId="{C67F01DF-776A-4370-8B02-A48A027CD1AA}">
      <dgm:prSet/>
      <dgm:spPr/>
      <dgm:t>
        <a:bodyPr/>
        <a:lstStyle/>
        <a:p>
          <a:endParaRPr lang="en-US"/>
        </a:p>
      </dgm:t>
    </dgm:pt>
    <dgm:pt modelId="{815A6C1B-E63C-4DE7-9246-B9871A02DDDC}" type="sibTrans" cxnId="{C67F01DF-776A-4370-8B02-A48A027CD1AA}">
      <dgm:prSet/>
      <dgm:spPr/>
      <dgm:t>
        <a:bodyPr/>
        <a:lstStyle/>
        <a:p>
          <a:endParaRPr lang="en-US"/>
        </a:p>
      </dgm:t>
    </dgm:pt>
    <dgm:pt modelId="{76511336-A60C-4205-9855-DBEAA678FB6C}">
      <dgm:prSet custT="1"/>
      <dgm:spPr/>
      <dgm:t>
        <a:bodyPr/>
        <a:lstStyle/>
        <a:p>
          <a:endParaRPr lang="en-US" sz="2000" dirty="0">
            <a:solidFill>
              <a:schemeClr val="accent4">
                <a:lumMod val="85000"/>
                <a:lumOff val="15000"/>
              </a:schemeClr>
            </a:solidFill>
          </a:endParaRPr>
        </a:p>
      </dgm:t>
    </dgm:pt>
    <dgm:pt modelId="{2FDA4CDC-0955-414D-8B52-91BB68E07C4E}" type="parTrans" cxnId="{B7448AC3-458D-42E3-985A-C9BC328CA6A1}">
      <dgm:prSet/>
      <dgm:spPr/>
      <dgm:t>
        <a:bodyPr/>
        <a:lstStyle/>
        <a:p>
          <a:endParaRPr lang="en-US"/>
        </a:p>
      </dgm:t>
    </dgm:pt>
    <dgm:pt modelId="{1399C6FD-3358-4E67-8A02-56E09B26E10B}" type="sibTrans" cxnId="{B7448AC3-458D-42E3-985A-C9BC328CA6A1}">
      <dgm:prSet/>
      <dgm:spPr/>
      <dgm:t>
        <a:bodyPr/>
        <a:lstStyle/>
        <a:p>
          <a:endParaRPr lang="en-US"/>
        </a:p>
      </dgm:t>
    </dgm:pt>
    <dgm:pt modelId="{47632441-BA9A-4AB2-B8D8-2FEC169025F6}" type="pres">
      <dgm:prSet presAssocID="{EA15B840-8EF7-4A05-9E3E-28BDBFEAC145}" presName="linear" presStyleCnt="0">
        <dgm:presLayoutVars>
          <dgm:animLvl val="lvl"/>
          <dgm:resizeHandles val="exact"/>
        </dgm:presLayoutVars>
      </dgm:prSet>
      <dgm:spPr/>
    </dgm:pt>
    <dgm:pt modelId="{A8268033-8D9E-42F6-97BA-7A36536433BB}" type="pres">
      <dgm:prSet presAssocID="{208729EF-A348-445E-97EC-DF735EED4D9E}" presName="parentText" presStyleLbl="node1" presStyleIdx="0" presStyleCnt="1" custScaleY="70419" custLinFactNeighborY="-98349">
        <dgm:presLayoutVars>
          <dgm:chMax val="0"/>
          <dgm:bulletEnabled val="1"/>
        </dgm:presLayoutVars>
      </dgm:prSet>
      <dgm:spPr/>
    </dgm:pt>
    <dgm:pt modelId="{FB1FE824-A3A6-4DD7-B56E-442854F1E9E9}" type="pres">
      <dgm:prSet presAssocID="{208729EF-A348-445E-97EC-DF735EED4D9E}" presName="childText" presStyleLbl="revTx" presStyleIdx="0" presStyleCnt="1">
        <dgm:presLayoutVars>
          <dgm:bulletEnabled val="1"/>
        </dgm:presLayoutVars>
      </dgm:prSet>
      <dgm:spPr/>
    </dgm:pt>
  </dgm:ptLst>
  <dgm:cxnLst>
    <dgm:cxn modelId="{4F8A50AB-C6E3-409B-85EC-22151BD8A871}" type="presOf" srcId="{76511336-A60C-4205-9855-DBEAA678FB6C}" destId="{FB1FE824-A3A6-4DD7-B56E-442854F1E9E9}" srcOrd="0" destOrd="0" presId="urn:microsoft.com/office/officeart/2005/8/layout/vList2"/>
    <dgm:cxn modelId="{B7448AC3-458D-42E3-985A-C9BC328CA6A1}" srcId="{208729EF-A348-445E-97EC-DF735EED4D9E}" destId="{76511336-A60C-4205-9855-DBEAA678FB6C}" srcOrd="0" destOrd="0" parTransId="{2FDA4CDC-0955-414D-8B52-91BB68E07C4E}" sibTransId="{1399C6FD-3358-4E67-8A02-56E09B26E10B}"/>
    <dgm:cxn modelId="{E55FB3D5-D39F-45AE-B79F-FB0053BEB728}" type="presOf" srcId="{EA15B840-8EF7-4A05-9E3E-28BDBFEAC145}" destId="{47632441-BA9A-4AB2-B8D8-2FEC169025F6}" srcOrd="0" destOrd="0" presId="urn:microsoft.com/office/officeart/2005/8/layout/vList2"/>
    <dgm:cxn modelId="{C67F01DF-776A-4370-8B02-A48A027CD1AA}" srcId="{EA15B840-8EF7-4A05-9E3E-28BDBFEAC145}" destId="{208729EF-A348-445E-97EC-DF735EED4D9E}" srcOrd="0" destOrd="0" parTransId="{3F798A43-B0D4-49D3-AA05-6294A951CDA9}" sibTransId="{815A6C1B-E63C-4DE7-9246-B9871A02DDDC}"/>
    <dgm:cxn modelId="{D1C8EAEA-06F4-4481-9F99-2CAA040CFD0A}" type="presOf" srcId="{208729EF-A348-445E-97EC-DF735EED4D9E}" destId="{A8268033-8D9E-42F6-97BA-7A36536433BB}" srcOrd="0" destOrd="0" presId="urn:microsoft.com/office/officeart/2005/8/layout/vList2"/>
    <dgm:cxn modelId="{2EB17B04-5844-4C63-8A27-20E4F07B0F27}" type="presParOf" srcId="{47632441-BA9A-4AB2-B8D8-2FEC169025F6}" destId="{A8268033-8D9E-42F6-97BA-7A36536433BB}" srcOrd="0" destOrd="0" presId="urn:microsoft.com/office/officeart/2005/8/layout/vList2"/>
    <dgm:cxn modelId="{986A8BE3-8264-455B-A32E-80A8A78C13CC}" type="presParOf" srcId="{47632441-BA9A-4AB2-B8D8-2FEC169025F6}" destId="{FB1FE824-A3A6-4DD7-B56E-442854F1E9E9}"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A15B840-8EF7-4A05-9E3E-28BDBFEAC145}"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5BC02EFA-12DC-441E-BD2E-6223C62B335E}">
      <dgm:prSet custT="1"/>
      <dgm:spPr/>
      <dgm:t>
        <a:bodyPr/>
        <a:lstStyle/>
        <a:p>
          <a:r>
            <a:rPr lang="en-US" sz="3200" dirty="0"/>
            <a:t>Institutions can</a:t>
          </a:r>
        </a:p>
      </dgm:t>
    </dgm:pt>
    <dgm:pt modelId="{DCF32B5D-D4A1-4D9D-A149-5B2ED40564D1}" type="parTrans" cxnId="{226B21F4-6C83-4857-BDCC-2F8282FD7AD7}">
      <dgm:prSet/>
      <dgm:spPr/>
      <dgm:t>
        <a:bodyPr/>
        <a:lstStyle/>
        <a:p>
          <a:endParaRPr lang="en-US"/>
        </a:p>
      </dgm:t>
    </dgm:pt>
    <dgm:pt modelId="{449558A6-B361-45BB-843D-2895C3D2ABE6}" type="sibTrans" cxnId="{226B21F4-6C83-4857-BDCC-2F8282FD7AD7}">
      <dgm:prSet/>
      <dgm:spPr/>
      <dgm:t>
        <a:bodyPr/>
        <a:lstStyle/>
        <a:p>
          <a:endParaRPr lang="en-US"/>
        </a:p>
      </dgm:t>
    </dgm:pt>
    <dgm:pt modelId="{BC036D03-8FE9-4D2E-8E2C-28F706C5F88B}">
      <dgm:prSet custT="1"/>
      <dgm:spPr/>
      <dgm:t>
        <a:bodyPr/>
        <a:lstStyle/>
        <a:p>
          <a:r>
            <a:rPr lang="en-US" sz="2000" dirty="0">
              <a:solidFill>
                <a:schemeClr val="accent4">
                  <a:lumMod val="85000"/>
                  <a:lumOff val="15000"/>
                </a:schemeClr>
              </a:solidFill>
            </a:rPr>
            <a:t>Connect with technical leads at other institutions to share best practices</a:t>
          </a:r>
        </a:p>
      </dgm:t>
    </dgm:pt>
    <dgm:pt modelId="{FAF5E135-427D-4CDC-A9A1-70E7CEE01174}" type="parTrans" cxnId="{89922C5E-556F-45F0-946E-7D27016CA654}">
      <dgm:prSet/>
      <dgm:spPr/>
      <dgm:t>
        <a:bodyPr/>
        <a:lstStyle/>
        <a:p>
          <a:endParaRPr lang="en-US"/>
        </a:p>
      </dgm:t>
    </dgm:pt>
    <dgm:pt modelId="{F5F0436D-F409-4FC2-9B85-CF4A9FC57F0E}" type="sibTrans" cxnId="{89922C5E-556F-45F0-946E-7D27016CA654}">
      <dgm:prSet/>
      <dgm:spPr/>
      <dgm:t>
        <a:bodyPr/>
        <a:lstStyle/>
        <a:p>
          <a:endParaRPr lang="en-US"/>
        </a:p>
      </dgm:t>
    </dgm:pt>
    <dgm:pt modelId="{208729EF-A348-445E-97EC-DF735EED4D9E}">
      <dgm:prSet custT="1"/>
      <dgm:spPr/>
      <dgm:t>
        <a:bodyPr/>
        <a:lstStyle/>
        <a:p>
          <a:r>
            <a:rPr lang="en-US" sz="3200" dirty="0"/>
            <a:t>The Royal College will </a:t>
          </a:r>
        </a:p>
      </dgm:t>
    </dgm:pt>
    <dgm:pt modelId="{3F798A43-B0D4-49D3-AA05-6294A951CDA9}" type="parTrans" cxnId="{C67F01DF-776A-4370-8B02-A48A027CD1AA}">
      <dgm:prSet/>
      <dgm:spPr/>
      <dgm:t>
        <a:bodyPr/>
        <a:lstStyle/>
        <a:p>
          <a:endParaRPr lang="en-US"/>
        </a:p>
      </dgm:t>
    </dgm:pt>
    <dgm:pt modelId="{815A6C1B-E63C-4DE7-9246-B9871A02DDDC}" type="sibTrans" cxnId="{C67F01DF-776A-4370-8B02-A48A027CD1AA}">
      <dgm:prSet/>
      <dgm:spPr/>
      <dgm:t>
        <a:bodyPr/>
        <a:lstStyle/>
        <a:p>
          <a:endParaRPr lang="en-US"/>
        </a:p>
      </dgm:t>
    </dgm:pt>
    <dgm:pt modelId="{76511336-A60C-4205-9855-DBEAA678FB6C}">
      <dgm:prSet custT="1"/>
      <dgm:spPr/>
      <dgm:t>
        <a:bodyPr/>
        <a:lstStyle/>
        <a:p>
          <a:endParaRPr lang="en-US" sz="2000" dirty="0">
            <a:solidFill>
              <a:schemeClr val="accent4">
                <a:lumMod val="85000"/>
                <a:lumOff val="15000"/>
              </a:schemeClr>
            </a:solidFill>
          </a:endParaRPr>
        </a:p>
      </dgm:t>
    </dgm:pt>
    <dgm:pt modelId="{2FDA4CDC-0955-414D-8B52-91BB68E07C4E}" type="parTrans" cxnId="{B7448AC3-458D-42E3-985A-C9BC328CA6A1}">
      <dgm:prSet/>
      <dgm:spPr/>
      <dgm:t>
        <a:bodyPr/>
        <a:lstStyle/>
        <a:p>
          <a:endParaRPr lang="en-US"/>
        </a:p>
      </dgm:t>
    </dgm:pt>
    <dgm:pt modelId="{1399C6FD-3358-4E67-8A02-56E09B26E10B}" type="sibTrans" cxnId="{B7448AC3-458D-42E3-985A-C9BC328CA6A1}">
      <dgm:prSet/>
      <dgm:spPr/>
      <dgm:t>
        <a:bodyPr/>
        <a:lstStyle/>
        <a:p>
          <a:endParaRPr lang="en-US"/>
        </a:p>
      </dgm:t>
    </dgm:pt>
    <dgm:pt modelId="{57768C61-B76F-45C7-A55D-2897CAE7AB28}">
      <dgm:prSet custT="1"/>
      <dgm:spPr/>
      <dgm:t>
        <a:bodyPr/>
        <a:lstStyle/>
        <a:p>
          <a:endParaRPr lang="en-US" sz="2400" dirty="0">
            <a:solidFill>
              <a:schemeClr val="accent4">
                <a:lumMod val="85000"/>
                <a:lumOff val="15000"/>
              </a:schemeClr>
            </a:solidFill>
          </a:endParaRPr>
        </a:p>
      </dgm:t>
    </dgm:pt>
    <dgm:pt modelId="{FE7C5D20-AE37-4377-9439-1901D16416E8}" type="parTrans" cxnId="{6BB48BAB-4C10-43FB-8B20-EB80476E265E}">
      <dgm:prSet/>
      <dgm:spPr/>
      <dgm:t>
        <a:bodyPr/>
        <a:lstStyle/>
        <a:p>
          <a:endParaRPr lang="en-US"/>
        </a:p>
      </dgm:t>
    </dgm:pt>
    <dgm:pt modelId="{56B7C9BF-0027-490C-A2AE-790BE4365EB0}" type="sibTrans" cxnId="{6BB48BAB-4C10-43FB-8B20-EB80476E265E}">
      <dgm:prSet/>
      <dgm:spPr/>
      <dgm:t>
        <a:bodyPr/>
        <a:lstStyle/>
        <a:p>
          <a:endParaRPr lang="en-US"/>
        </a:p>
      </dgm:t>
    </dgm:pt>
    <dgm:pt modelId="{51B36532-4A8E-47B1-BD13-0EA28F43476F}">
      <dgm:prSet custT="1"/>
      <dgm:spPr/>
      <dgm:t>
        <a:bodyPr/>
        <a:lstStyle/>
        <a:p>
          <a:endParaRPr lang="en-US" sz="2400" dirty="0">
            <a:solidFill>
              <a:schemeClr val="accent4">
                <a:lumMod val="85000"/>
                <a:lumOff val="15000"/>
              </a:schemeClr>
            </a:solidFill>
          </a:endParaRPr>
        </a:p>
      </dgm:t>
    </dgm:pt>
    <dgm:pt modelId="{90E1E904-C658-4EA2-884D-4C59CFE7264D}" type="parTrans" cxnId="{F5B70CDB-AA8C-4060-A166-212E82C4FEF7}">
      <dgm:prSet/>
      <dgm:spPr/>
      <dgm:t>
        <a:bodyPr/>
        <a:lstStyle/>
        <a:p>
          <a:endParaRPr lang="en-US"/>
        </a:p>
      </dgm:t>
    </dgm:pt>
    <dgm:pt modelId="{6C576560-545D-422C-86C0-141AD13101A7}" type="sibTrans" cxnId="{F5B70CDB-AA8C-4060-A166-212E82C4FEF7}">
      <dgm:prSet/>
      <dgm:spPr/>
      <dgm:t>
        <a:bodyPr/>
        <a:lstStyle/>
        <a:p>
          <a:endParaRPr lang="en-US"/>
        </a:p>
      </dgm:t>
    </dgm:pt>
    <dgm:pt modelId="{7B2D08B1-44C1-4E7D-9338-D9C2961E2473}">
      <dgm:prSet custT="1"/>
      <dgm:spPr/>
      <dgm:t>
        <a:bodyPr/>
        <a:lstStyle/>
        <a:p>
          <a:endParaRPr lang="en-US" sz="2400" dirty="0">
            <a:solidFill>
              <a:schemeClr val="accent4">
                <a:lumMod val="85000"/>
                <a:lumOff val="15000"/>
              </a:schemeClr>
            </a:solidFill>
          </a:endParaRPr>
        </a:p>
      </dgm:t>
    </dgm:pt>
    <dgm:pt modelId="{D234354D-1622-4513-8E59-D5498C8371CD}" type="parTrans" cxnId="{CB9BE902-0FD9-4BC1-A28C-13E696B3A077}">
      <dgm:prSet/>
      <dgm:spPr/>
      <dgm:t>
        <a:bodyPr/>
        <a:lstStyle/>
        <a:p>
          <a:endParaRPr lang="en-US"/>
        </a:p>
      </dgm:t>
    </dgm:pt>
    <dgm:pt modelId="{DBB56035-1BB8-45F2-B4CC-E4598A3C6647}" type="sibTrans" cxnId="{CB9BE902-0FD9-4BC1-A28C-13E696B3A077}">
      <dgm:prSet/>
      <dgm:spPr/>
      <dgm:t>
        <a:bodyPr/>
        <a:lstStyle/>
        <a:p>
          <a:endParaRPr lang="en-US"/>
        </a:p>
      </dgm:t>
    </dgm:pt>
    <dgm:pt modelId="{16AF5EA1-7938-4FA9-A318-B7F567930EDD}">
      <dgm:prSet custT="1"/>
      <dgm:spPr/>
      <dgm:t>
        <a:bodyPr/>
        <a:lstStyle/>
        <a:p>
          <a:r>
            <a:rPr lang="en-US" sz="2000" dirty="0">
              <a:solidFill>
                <a:schemeClr val="accent4">
                  <a:lumMod val="85000"/>
                  <a:lumOff val="15000"/>
                </a:schemeClr>
              </a:solidFill>
            </a:rPr>
            <a:t>Implement CQI opportunities from user feedback</a:t>
          </a:r>
        </a:p>
      </dgm:t>
    </dgm:pt>
    <dgm:pt modelId="{A5B45D5C-9361-45E5-BFE0-0C2DFE828E8C}" type="parTrans" cxnId="{6349E6AD-523B-4CA7-BF2A-FEEFEF17EBC9}">
      <dgm:prSet/>
      <dgm:spPr/>
      <dgm:t>
        <a:bodyPr/>
        <a:lstStyle/>
        <a:p>
          <a:endParaRPr lang="en-US"/>
        </a:p>
      </dgm:t>
    </dgm:pt>
    <dgm:pt modelId="{A549EAAF-7689-4887-98E4-1FD7743FEAD8}" type="sibTrans" cxnId="{6349E6AD-523B-4CA7-BF2A-FEEFEF17EBC9}">
      <dgm:prSet/>
      <dgm:spPr/>
      <dgm:t>
        <a:bodyPr/>
        <a:lstStyle/>
        <a:p>
          <a:endParaRPr lang="en-US"/>
        </a:p>
      </dgm:t>
    </dgm:pt>
    <dgm:pt modelId="{9DACBDF6-7E4A-467F-BCED-54AAC6994A20}">
      <dgm:prSet custT="1"/>
      <dgm:spPr/>
      <dgm:t>
        <a:bodyPr/>
        <a:lstStyle/>
        <a:p>
          <a:r>
            <a:rPr lang="en-US" sz="2000" dirty="0">
              <a:solidFill>
                <a:schemeClr val="accent4">
                  <a:lumMod val="85000"/>
                  <a:lumOff val="15000"/>
                </a:schemeClr>
              </a:solidFill>
            </a:rPr>
            <a:t>Explore options to increase use of smartphones and iPads for in-the-moment documentation of assessment</a:t>
          </a:r>
        </a:p>
      </dgm:t>
    </dgm:pt>
    <dgm:pt modelId="{85CEB69E-2A67-4A08-890D-B6C62C2B0B95}" type="parTrans" cxnId="{9EBA1628-8377-449A-8AF7-06820EB4A80F}">
      <dgm:prSet/>
      <dgm:spPr/>
      <dgm:t>
        <a:bodyPr/>
        <a:lstStyle/>
        <a:p>
          <a:endParaRPr lang="en-US"/>
        </a:p>
      </dgm:t>
    </dgm:pt>
    <dgm:pt modelId="{87571F12-B0A6-490B-A6DC-339DBAC951D3}" type="sibTrans" cxnId="{9EBA1628-8377-449A-8AF7-06820EB4A80F}">
      <dgm:prSet/>
      <dgm:spPr/>
      <dgm:t>
        <a:bodyPr/>
        <a:lstStyle/>
        <a:p>
          <a:endParaRPr lang="en-US"/>
        </a:p>
      </dgm:t>
    </dgm:pt>
    <dgm:pt modelId="{47632441-BA9A-4AB2-B8D8-2FEC169025F6}" type="pres">
      <dgm:prSet presAssocID="{EA15B840-8EF7-4A05-9E3E-28BDBFEAC145}" presName="linear" presStyleCnt="0">
        <dgm:presLayoutVars>
          <dgm:animLvl val="lvl"/>
          <dgm:resizeHandles val="exact"/>
        </dgm:presLayoutVars>
      </dgm:prSet>
      <dgm:spPr/>
    </dgm:pt>
    <dgm:pt modelId="{DB098B84-02B1-4C9F-BC5A-46CADD3FAD0F}" type="pres">
      <dgm:prSet presAssocID="{5BC02EFA-12DC-441E-BD2E-6223C62B335E}" presName="parentText" presStyleLbl="node1" presStyleIdx="0" presStyleCnt="2" custScaleY="79784">
        <dgm:presLayoutVars>
          <dgm:chMax val="0"/>
          <dgm:bulletEnabled val="1"/>
        </dgm:presLayoutVars>
      </dgm:prSet>
      <dgm:spPr/>
    </dgm:pt>
    <dgm:pt modelId="{B2207E09-B605-464A-9683-AEF9C2C25925}" type="pres">
      <dgm:prSet presAssocID="{5BC02EFA-12DC-441E-BD2E-6223C62B335E}" presName="childText" presStyleLbl="revTx" presStyleIdx="0" presStyleCnt="2">
        <dgm:presLayoutVars>
          <dgm:bulletEnabled val="1"/>
        </dgm:presLayoutVars>
      </dgm:prSet>
      <dgm:spPr/>
    </dgm:pt>
    <dgm:pt modelId="{A8268033-8D9E-42F6-97BA-7A36536433BB}" type="pres">
      <dgm:prSet presAssocID="{208729EF-A348-445E-97EC-DF735EED4D9E}" presName="parentText" presStyleLbl="node1" presStyleIdx="1" presStyleCnt="2" custScaleY="70419" custLinFactY="-41079" custLinFactNeighborY="-100000">
        <dgm:presLayoutVars>
          <dgm:chMax val="0"/>
          <dgm:bulletEnabled val="1"/>
        </dgm:presLayoutVars>
      </dgm:prSet>
      <dgm:spPr/>
    </dgm:pt>
    <dgm:pt modelId="{FB1FE824-A3A6-4DD7-B56E-442854F1E9E9}" type="pres">
      <dgm:prSet presAssocID="{208729EF-A348-445E-97EC-DF735EED4D9E}" presName="childText" presStyleLbl="revTx" presStyleIdx="1" presStyleCnt="2">
        <dgm:presLayoutVars>
          <dgm:bulletEnabled val="1"/>
        </dgm:presLayoutVars>
      </dgm:prSet>
      <dgm:spPr/>
    </dgm:pt>
  </dgm:ptLst>
  <dgm:cxnLst>
    <dgm:cxn modelId="{CB9BE902-0FD9-4BC1-A28C-13E696B3A077}" srcId="{5BC02EFA-12DC-441E-BD2E-6223C62B335E}" destId="{7B2D08B1-44C1-4E7D-9338-D9C2961E2473}" srcOrd="4" destOrd="0" parTransId="{D234354D-1622-4513-8E59-D5498C8371CD}" sibTransId="{DBB56035-1BB8-45F2-B4CC-E4598A3C6647}"/>
    <dgm:cxn modelId="{53F0481D-A0C2-4088-9CF9-1C16181CF42B}" type="presOf" srcId="{57768C61-B76F-45C7-A55D-2897CAE7AB28}" destId="{B2207E09-B605-464A-9683-AEF9C2C25925}" srcOrd="0" destOrd="5" presId="urn:microsoft.com/office/officeart/2005/8/layout/vList2"/>
    <dgm:cxn modelId="{CA617623-220B-4291-AA85-C478C7B1606E}" type="presOf" srcId="{9DACBDF6-7E4A-467F-BCED-54AAC6994A20}" destId="{B2207E09-B605-464A-9683-AEF9C2C25925}" srcOrd="0" destOrd="2" presId="urn:microsoft.com/office/officeart/2005/8/layout/vList2"/>
    <dgm:cxn modelId="{F69CFA27-D24C-4823-AE8B-B21D7F948939}" type="presOf" srcId="{BC036D03-8FE9-4D2E-8E2C-28F706C5F88B}" destId="{B2207E09-B605-464A-9683-AEF9C2C25925}" srcOrd="0" destOrd="0" presId="urn:microsoft.com/office/officeart/2005/8/layout/vList2"/>
    <dgm:cxn modelId="{9EBA1628-8377-449A-8AF7-06820EB4A80F}" srcId="{5BC02EFA-12DC-441E-BD2E-6223C62B335E}" destId="{9DACBDF6-7E4A-467F-BCED-54AAC6994A20}" srcOrd="2" destOrd="0" parTransId="{85CEB69E-2A67-4A08-890D-B6C62C2B0B95}" sibTransId="{87571F12-B0A6-490B-A6DC-339DBAC951D3}"/>
    <dgm:cxn modelId="{89922C5E-556F-45F0-946E-7D27016CA654}" srcId="{5BC02EFA-12DC-441E-BD2E-6223C62B335E}" destId="{BC036D03-8FE9-4D2E-8E2C-28F706C5F88B}" srcOrd="0" destOrd="0" parTransId="{FAF5E135-427D-4CDC-A9A1-70E7CEE01174}" sibTransId="{F5F0436D-F409-4FC2-9B85-CF4A9FC57F0E}"/>
    <dgm:cxn modelId="{B487F444-FC20-4DAD-A425-429FD9A01901}" type="presOf" srcId="{51B36532-4A8E-47B1-BD13-0EA28F43476F}" destId="{B2207E09-B605-464A-9683-AEF9C2C25925}" srcOrd="0" destOrd="3" presId="urn:microsoft.com/office/officeart/2005/8/layout/vList2"/>
    <dgm:cxn modelId="{BAC324AB-B721-4FD6-B82B-BCC6FE9B5B71}" type="presOf" srcId="{16AF5EA1-7938-4FA9-A318-B7F567930EDD}" destId="{B2207E09-B605-464A-9683-AEF9C2C25925}" srcOrd="0" destOrd="1" presId="urn:microsoft.com/office/officeart/2005/8/layout/vList2"/>
    <dgm:cxn modelId="{4F8A50AB-C6E3-409B-85EC-22151BD8A871}" type="presOf" srcId="{76511336-A60C-4205-9855-DBEAA678FB6C}" destId="{FB1FE824-A3A6-4DD7-B56E-442854F1E9E9}" srcOrd="0" destOrd="0" presId="urn:microsoft.com/office/officeart/2005/8/layout/vList2"/>
    <dgm:cxn modelId="{6BB48BAB-4C10-43FB-8B20-EB80476E265E}" srcId="{5BC02EFA-12DC-441E-BD2E-6223C62B335E}" destId="{57768C61-B76F-45C7-A55D-2897CAE7AB28}" srcOrd="5" destOrd="0" parTransId="{FE7C5D20-AE37-4377-9439-1901D16416E8}" sibTransId="{56B7C9BF-0027-490C-A2AE-790BE4365EB0}"/>
    <dgm:cxn modelId="{6349E6AD-523B-4CA7-BF2A-FEEFEF17EBC9}" srcId="{5BC02EFA-12DC-441E-BD2E-6223C62B335E}" destId="{16AF5EA1-7938-4FA9-A318-B7F567930EDD}" srcOrd="1" destOrd="0" parTransId="{A5B45D5C-9361-45E5-BFE0-0C2DFE828E8C}" sibTransId="{A549EAAF-7689-4887-98E4-1FD7743FEAD8}"/>
    <dgm:cxn modelId="{C09835B6-1DEE-4E08-B3F5-8B9406182236}" type="presOf" srcId="{5BC02EFA-12DC-441E-BD2E-6223C62B335E}" destId="{DB098B84-02B1-4C9F-BC5A-46CADD3FAD0F}" srcOrd="0" destOrd="0" presId="urn:microsoft.com/office/officeart/2005/8/layout/vList2"/>
    <dgm:cxn modelId="{B7448AC3-458D-42E3-985A-C9BC328CA6A1}" srcId="{208729EF-A348-445E-97EC-DF735EED4D9E}" destId="{76511336-A60C-4205-9855-DBEAA678FB6C}" srcOrd="0" destOrd="0" parTransId="{2FDA4CDC-0955-414D-8B52-91BB68E07C4E}" sibTransId="{1399C6FD-3358-4E67-8A02-56E09B26E10B}"/>
    <dgm:cxn modelId="{E55FB3D5-D39F-45AE-B79F-FB0053BEB728}" type="presOf" srcId="{EA15B840-8EF7-4A05-9E3E-28BDBFEAC145}" destId="{47632441-BA9A-4AB2-B8D8-2FEC169025F6}" srcOrd="0" destOrd="0" presId="urn:microsoft.com/office/officeart/2005/8/layout/vList2"/>
    <dgm:cxn modelId="{F5B70CDB-AA8C-4060-A166-212E82C4FEF7}" srcId="{5BC02EFA-12DC-441E-BD2E-6223C62B335E}" destId="{51B36532-4A8E-47B1-BD13-0EA28F43476F}" srcOrd="3" destOrd="0" parTransId="{90E1E904-C658-4EA2-884D-4C59CFE7264D}" sibTransId="{6C576560-545D-422C-86C0-141AD13101A7}"/>
    <dgm:cxn modelId="{C67F01DF-776A-4370-8B02-A48A027CD1AA}" srcId="{EA15B840-8EF7-4A05-9E3E-28BDBFEAC145}" destId="{208729EF-A348-445E-97EC-DF735EED4D9E}" srcOrd="1" destOrd="0" parTransId="{3F798A43-B0D4-49D3-AA05-6294A951CDA9}" sibTransId="{815A6C1B-E63C-4DE7-9246-B9871A02DDDC}"/>
    <dgm:cxn modelId="{1B6660E8-25AA-46DC-916C-8AA1CADF1AE4}" type="presOf" srcId="{7B2D08B1-44C1-4E7D-9338-D9C2961E2473}" destId="{B2207E09-B605-464A-9683-AEF9C2C25925}" srcOrd="0" destOrd="4" presId="urn:microsoft.com/office/officeart/2005/8/layout/vList2"/>
    <dgm:cxn modelId="{D1C8EAEA-06F4-4481-9F99-2CAA040CFD0A}" type="presOf" srcId="{208729EF-A348-445E-97EC-DF735EED4D9E}" destId="{A8268033-8D9E-42F6-97BA-7A36536433BB}" srcOrd="0" destOrd="0" presId="urn:microsoft.com/office/officeart/2005/8/layout/vList2"/>
    <dgm:cxn modelId="{226B21F4-6C83-4857-BDCC-2F8282FD7AD7}" srcId="{EA15B840-8EF7-4A05-9E3E-28BDBFEAC145}" destId="{5BC02EFA-12DC-441E-BD2E-6223C62B335E}" srcOrd="0" destOrd="0" parTransId="{DCF32B5D-D4A1-4D9D-A149-5B2ED40564D1}" sibTransId="{449558A6-B361-45BB-843D-2895C3D2ABE6}"/>
    <dgm:cxn modelId="{4FCFAEFD-DB86-4103-98B0-A42087D611B1}" type="presParOf" srcId="{47632441-BA9A-4AB2-B8D8-2FEC169025F6}" destId="{DB098B84-02B1-4C9F-BC5A-46CADD3FAD0F}" srcOrd="0" destOrd="0" presId="urn:microsoft.com/office/officeart/2005/8/layout/vList2"/>
    <dgm:cxn modelId="{37BFE3F2-87B7-48FB-B9B7-72493E18353C}" type="presParOf" srcId="{47632441-BA9A-4AB2-B8D8-2FEC169025F6}" destId="{B2207E09-B605-464A-9683-AEF9C2C25925}" srcOrd="1" destOrd="0" presId="urn:microsoft.com/office/officeart/2005/8/layout/vList2"/>
    <dgm:cxn modelId="{2EB17B04-5844-4C63-8A27-20E4F07B0F27}" type="presParOf" srcId="{47632441-BA9A-4AB2-B8D8-2FEC169025F6}" destId="{A8268033-8D9E-42F6-97BA-7A36536433BB}" srcOrd="2" destOrd="0" presId="urn:microsoft.com/office/officeart/2005/8/layout/vList2"/>
    <dgm:cxn modelId="{986A8BE3-8264-455B-A32E-80A8A78C13CC}" type="presParOf" srcId="{47632441-BA9A-4AB2-B8D8-2FEC169025F6}" destId="{FB1FE824-A3A6-4DD7-B56E-442854F1E9E9}"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60B14B-F2CC-47EE-A454-3CB221194EC0}">
      <dsp:nvSpPr>
        <dsp:cNvPr id="0" name=""/>
        <dsp:cNvSpPr/>
      </dsp:nvSpPr>
      <dsp:spPr>
        <a:xfrm>
          <a:off x="0" y="2507"/>
          <a:ext cx="82296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BA4E5A-182B-49FC-BEFC-8865474C0405}">
      <dsp:nvSpPr>
        <dsp:cNvPr id="0" name=""/>
        <dsp:cNvSpPr/>
      </dsp:nvSpPr>
      <dsp:spPr>
        <a:xfrm>
          <a:off x="0" y="2507"/>
          <a:ext cx="8229600" cy="1710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This presentation has been developed for CBME leads and PGME offices, and provides information about the CBD Adaptations Plan (“CBD 2.0”)</a:t>
          </a:r>
        </a:p>
      </dsp:txBody>
      <dsp:txXfrm>
        <a:off x="0" y="2507"/>
        <a:ext cx="8229600" cy="1710182"/>
      </dsp:txXfrm>
    </dsp:sp>
    <dsp:sp modelId="{8FEBD569-B370-4D2F-9097-17D75E830C4F}">
      <dsp:nvSpPr>
        <dsp:cNvPr id="0" name=""/>
        <dsp:cNvSpPr/>
      </dsp:nvSpPr>
      <dsp:spPr>
        <a:xfrm>
          <a:off x="0" y="1712690"/>
          <a:ext cx="82296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5C3772-6701-42CF-BF08-630AEEE98ECD}">
      <dsp:nvSpPr>
        <dsp:cNvPr id="0" name=""/>
        <dsp:cNvSpPr/>
      </dsp:nvSpPr>
      <dsp:spPr>
        <a:xfrm>
          <a:off x="0" y="1712690"/>
          <a:ext cx="8229600" cy="1710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You are free to edit these slides as needed to share the information with your constituent audiences</a:t>
          </a:r>
        </a:p>
      </dsp:txBody>
      <dsp:txXfrm>
        <a:off x="0" y="1712690"/>
        <a:ext cx="8229600" cy="1710182"/>
      </dsp:txXfrm>
    </dsp:sp>
    <dsp:sp modelId="{6305C23B-A637-46B5-B3AB-C490AE87066F}">
      <dsp:nvSpPr>
        <dsp:cNvPr id="0" name=""/>
        <dsp:cNvSpPr/>
      </dsp:nvSpPr>
      <dsp:spPr>
        <a:xfrm>
          <a:off x="0" y="3422873"/>
          <a:ext cx="82296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79D2D7-CA55-4DB3-BB39-25A84E19184D}">
      <dsp:nvSpPr>
        <dsp:cNvPr id="0" name=""/>
        <dsp:cNvSpPr/>
      </dsp:nvSpPr>
      <dsp:spPr>
        <a:xfrm>
          <a:off x="0" y="3422873"/>
          <a:ext cx="8229600" cy="1710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Key messages for residents are found on slides 26-29</a:t>
          </a:r>
        </a:p>
      </dsp:txBody>
      <dsp:txXfrm>
        <a:off x="0" y="3422873"/>
        <a:ext cx="8229600" cy="171018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CCF529-797B-46ED-A3D9-A47E66BCA69A}">
      <dsp:nvSpPr>
        <dsp:cNvPr id="0" name=""/>
        <dsp:cNvSpPr/>
      </dsp:nvSpPr>
      <dsp:spPr>
        <a:xfrm>
          <a:off x="0" y="552"/>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B2547A-744D-47FB-93DE-287363875AE9}">
      <dsp:nvSpPr>
        <dsp:cNvPr id="0" name=""/>
        <dsp:cNvSpPr/>
      </dsp:nvSpPr>
      <dsp:spPr>
        <a:xfrm>
          <a:off x="0" y="552"/>
          <a:ext cx="8229600" cy="904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Reducing the burden of assessment</a:t>
          </a:r>
        </a:p>
      </dsp:txBody>
      <dsp:txXfrm>
        <a:off x="0" y="552"/>
        <a:ext cx="8229600" cy="904971"/>
      </dsp:txXfrm>
    </dsp:sp>
    <dsp:sp modelId="{D524F018-5750-47D0-BD1E-6DAA00FE70B7}">
      <dsp:nvSpPr>
        <dsp:cNvPr id="0" name=""/>
        <dsp:cNvSpPr/>
      </dsp:nvSpPr>
      <dsp:spPr>
        <a:xfrm>
          <a:off x="0" y="905524"/>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88A1DB-1256-4306-B918-819BF16C0083}">
      <dsp:nvSpPr>
        <dsp:cNvPr id="0" name=""/>
        <dsp:cNvSpPr/>
      </dsp:nvSpPr>
      <dsp:spPr>
        <a:xfrm>
          <a:off x="0" y="905524"/>
          <a:ext cx="8229600" cy="904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Increasing opportunities for authentic feedback and coaching </a:t>
          </a:r>
        </a:p>
      </dsp:txBody>
      <dsp:txXfrm>
        <a:off x="0" y="905524"/>
        <a:ext cx="8229600" cy="904971"/>
      </dsp:txXfrm>
    </dsp:sp>
    <dsp:sp modelId="{2BCA26E7-D909-4891-8E06-CE8C7A076C73}">
      <dsp:nvSpPr>
        <dsp:cNvPr id="0" name=""/>
        <dsp:cNvSpPr/>
      </dsp:nvSpPr>
      <dsp:spPr>
        <a:xfrm>
          <a:off x="0" y="1810495"/>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ABB2A9-7E3E-48BF-B183-7BAE4BAE0C02}">
      <dsp:nvSpPr>
        <dsp:cNvPr id="0" name=""/>
        <dsp:cNvSpPr/>
      </dsp:nvSpPr>
      <dsp:spPr>
        <a:xfrm>
          <a:off x="0" y="1810495"/>
          <a:ext cx="8229600" cy="904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Providing clear and consistent communication about CBD</a:t>
          </a:r>
        </a:p>
      </dsp:txBody>
      <dsp:txXfrm>
        <a:off x="0" y="1810495"/>
        <a:ext cx="8229600" cy="904971"/>
      </dsp:txXfrm>
    </dsp:sp>
    <dsp:sp modelId="{629DC297-8652-4C6F-BF16-01153A0FBEB0}">
      <dsp:nvSpPr>
        <dsp:cNvPr id="0" name=""/>
        <dsp:cNvSpPr/>
      </dsp:nvSpPr>
      <dsp:spPr>
        <a:xfrm>
          <a:off x="0" y="2715467"/>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65B462-7FA5-4305-8085-39D80160334A}">
      <dsp:nvSpPr>
        <dsp:cNvPr id="0" name=""/>
        <dsp:cNvSpPr/>
      </dsp:nvSpPr>
      <dsp:spPr>
        <a:xfrm>
          <a:off x="0" y="2715467"/>
          <a:ext cx="8229600" cy="904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Revising and reconceptualizing the Royal College approach to evaluation of CBD</a:t>
          </a:r>
        </a:p>
      </dsp:txBody>
      <dsp:txXfrm>
        <a:off x="0" y="2715467"/>
        <a:ext cx="8229600" cy="904971"/>
      </dsp:txXfrm>
    </dsp:sp>
    <dsp:sp modelId="{FF8979E4-6204-4ED7-BA57-512B9D85C0F9}">
      <dsp:nvSpPr>
        <dsp:cNvPr id="0" name=""/>
        <dsp:cNvSpPr/>
      </dsp:nvSpPr>
      <dsp:spPr>
        <a:xfrm>
          <a:off x="0" y="3620438"/>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93605D-024D-4209-8D47-D28D802CAEFA}">
      <dsp:nvSpPr>
        <dsp:cNvPr id="0" name=""/>
        <dsp:cNvSpPr/>
      </dsp:nvSpPr>
      <dsp:spPr>
        <a:xfrm>
          <a:off x="0" y="3620438"/>
          <a:ext cx="8229600" cy="904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Optimizing electronic portfolio use</a:t>
          </a:r>
        </a:p>
      </dsp:txBody>
      <dsp:txXfrm>
        <a:off x="0" y="3620438"/>
        <a:ext cx="8229600" cy="9049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977F3C-2AA0-4639-B6A9-7C940FBA3526}">
      <dsp:nvSpPr>
        <dsp:cNvPr id="0" name=""/>
        <dsp:cNvSpPr/>
      </dsp:nvSpPr>
      <dsp:spPr>
        <a:xfrm>
          <a:off x="0" y="552"/>
          <a:ext cx="8229600" cy="12928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31A42D-E99E-4770-9150-15CDB2E76726}">
      <dsp:nvSpPr>
        <dsp:cNvPr id="0" name=""/>
        <dsp:cNvSpPr/>
      </dsp:nvSpPr>
      <dsp:spPr>
        <a:xfrm>
          <a:off x="391077" y="291436"/>
          <a:ext cx="711049" cy="7110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75611BA-547E-4A1F-9EA6-9D28ACFC5BE0}">
      <dsp:nvSpPr>
        <dsp:cNvPr id="0" name=""/>
        <dsp:cNvSpPr/>
      </dsp:nvSpPr>
      <dsp:spPr>
        <a:xfrm>
          <a:off x="1493203" y="552"/>
          <a:ext cx="67363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111250">
            <a:lnSpc>
              <a:spcPct val="90000"/>
            </a:lnSpc>
            <a:spcBef>
              <a:spcPct val="0"/>
            </a:spcBef>
            <a:spcAft>
              <a:spcPct val="35000"/>
            </a:spcAft>
            <a:buNone/>
          </a:pPr>
          <a:r>
            <a:rPr lang="en-US" sz="2500" kern="1200"/>
            <a:t>1 - Important program evaluation signals from the first 7 years of CBD in Canada</a:t>
          </a:r>
        </a:p>
      </dsp:txBody>
      <dsp:txXfrm>
        <a:off x="1493203" y="552"/>
        <a:ext cx="6736396" cy="1292816"/>
      </dsp:txXfrm>
    </dsp:sp>
    <dsp:sp modelId="{5051D35D-FC22-4FB6-8F94-9739A084E1CC}">
      <dsp:nvSpPr>
        <dsp:cNvPr id="0" name=""/>
        <dsp:cNvSpPr/>
      </dsp:nvSpPr>
      <dsp:spPr>
        <a:xfrm>
          <a:off x="0" y="1616573"/>
          <a:ext cx="8229600" cy="12928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E901A0-F64E-45D8-A0F1-9851B9E41F95}">
      <dsp:nvSpPr>
        <dsp:cNvPr id="0" name=""/>
        <dsp:cNvSpPr/>
      </dsp:nvSpPr>
      <dsp:spPr>
        <a:xfrm>
          <a:off x="391077" y="1907456"/>
          <a:ext cx="711049" cy="7110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4D7270F-5143-429B-B182-7CD048AD7DF2}">
      <dsp:nvSpPr>
        <dsp:cNvPr id="0" name=""/>
        <dsp:cNvSpPr/>
      </dsp:nvSpPr>
      <dsp:spPr>
        <a:xfrm>
          <a:off x="1493203" y="1616573"/>
          <a:ext cx="67363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111250">
            <a:lnSpc>
              <a:spcPct val="90000"/>
            </a:lnSpc>
            <a:spcBef>
              <a:spcPct val="0"/>
            </a:spcBef>
            <a:spcAft>
              <a:spcPct val="35000"/>
            </a:spcAft>
            <a:buNone/>
          </a:pPr>
          <a:r>
            <a:rPr lang="en-US" sz="2500" kern="1200" dirty="0"/>
            <a:t>2 – The national CBD summit process and planned evolution of CBD</a:t>
          </a:r>
        </a:p>
      </dsp:txBody>
      <dsp:txXfrm>
        <a:off x="1493203" y="1616573"/>
        <a:ext cx="6736396" cy="1292816"/>
      </dsp:txXfrm>
    </dsp:sp>
    <dsp:sp modelId="{6EF09497-998C-4681-90DB-EF429318DCEB}">
      <dsp:nvSpPr>
        <dsp:cNvPr id="0" name=""/>
        <dsp:cNvSpPr/>
      </dsp:nvSpPr>
      <dsp:spPr>
        <a:xfrm>
          <a:off x="0" y="3232593"/>
          <a:ext cx="8229600" cy="12928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565F0F-3840-491A-A02B-C823EF518183}">
      <dsp:nvSpPr>
        <dsp:cNvPr id="0" name=""/>
        <dsp:cNvSpPr/>
      </dsp:nvSpPr>
      <dsp:spPr>
        <a:xfrm>
          <a:off x="391077" y="3523477"/>
          <a:ext cx="711049" cy="7110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3146260-61E0-457C-9754-66DFAC0200EE}">
      <dsp:nvSpPr>
        <dsp:cNvPr id="0" name=""/>
        <dsp:cNvSpPr/>
      </dsp:nvSpPr>
      <dsp:spPr>
        <a:xfrm>
          <a:off x="1493203" y="3232593"/>
          <a:ext cx="67363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111250">
            <a:lnSpc>
              <a:spcPct val="90000"/>
            </a:lnSpc>
            <a:spcBef>
              <a:spcPct val="0"/>
            </a:spcBef>
            <a:spcAft>
              <a:spcPct val="35000"/>
            </a:spcAft>
            <a:buNone/>
          </a:pPr>
          <a:r>
            <a:rPr lang="en-US" sz="2500" kern="1200" dirty="0"/>
            <a:t>3 – Adaptations to CBD implementation</a:t>
          </a:r>
        </a:p>
      </dsp:txBody>
      <dsp:txXfrm>
        <a:off x="1493203" y="3232593"/>
        <a:ext cx="6736396" cy="12928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7E1015-3A51-4324-992C-E45BF2E2E3AC}">
      <dsp:nvSpPr>
        <dsp:cNvPr id="0" name=""/>
        <dsp:cNvSpPr/>
      </dsp:nvSpPr>
      <dsp:spPr>
        <a:xfrm>
          <a:off x="102425" y="152397"/>
          <a:ext cx="1658038" cy="930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marL="0" lvl="0" indent="0" algn="ctr" defTabSz="800100">
            <a:lnSpc>
              <a:spcPct val="90000"/>
            </a:lnSpc>
            <a:spcBef>
              <a:spcPct val="0"/>
            </a:spcBef>
            <a:spcAft>
              <a:spcPct val="35000"/>
            </a:spcAft>
            <a:buNone/>
          </a:pPr>
          <a:r>
            <a:rPr lang="en-US" sz="1800" kern="1200" dirty="0"/>
            <a:t>National studies</a:t>
          </a:r>
        </a:p>
      </dsp:txBody>
      <dsp:txXfrm>
        <a:off x="102425" y="152397"/>
        <a:ext cx="1658038" cy="930600"/>
      </dsp:txXfrm>
    </dsp:sp>
    <dsp:sp modelId="{9512AF35-7B3A-4487-B689-82B998632CA7}">
      <dsp:nvSpPr>
        <dsp:cNvPr id="0" name=""/>
        <dsp:cNvSpPr/>
      </dsp:nvSpPr>
      <dsp:spPr>
        <a:xfrm>
          <a:off x="1752600" y="93757"/>
          <a:ext cx="331607" cy="959681"/>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D81AD7-ED5A-448E-BACE-AC4C1A2634E1}">
      <dsp:nvSpPr>
        <dsp:cNvPr id="0" name=""/>
        <dsp:cNvSpPr/>
      </dsp:nvSpPr>
      <dsp:spPr>
        <a:xfrm>
          <a:off x="2124344" y="19957"/>
          <a:ext cx="6638655" cy="95968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SzPct val="100000"/>
            <a:buFont typeface="Courier New" panose="02070309020205020404" pitchFamily="49" charset="0"/>
            <a:buChar char="o"/>
          </a:pPr>
          <a:r>
            <a:rPr lang="en-US" sz="1800" kern="1200" dirty="0">
              <a:solidFill>
                <a:schemeClr val="accent4">
                  <a:lumMod val="85000"/>
                  <a:lumOff val="15000"/>
                </a:schemeClr>
              </a:solidFill>
              <a:cs typeface="Calibri" panose="020F0502020204030204" pitchFamily="34" charset="0"/>
            </a:rPr>
            <a:t>Studies conducted at the national level on a continuous basis to better understand challenges and benefits of CBD and monitor if it is achieving its desired goals. </a:t>
          </a:r>
          <a:endParaRPr lang="en-US" sz="1800" kern="1200" dirty="0">
            <a:solidFill>
              <a:schemeClr val="accent4">
                <a:lumMod val="85000"/>
                <a:lumOff val="15000"/>
              </a:schemeClr>
            </a:solidFill>
          </a:endParaRPr>
        </a:p>
      </dsp:txBody>
      <dsp:txXfrm>
        <a:off x="2124344" y="19957"/>
        <a:ext cx="6638655" cy="959681"/>
      </dsp:txXfrm>
    </dsp:sp>
    <dsp:sp modelId="{93A56A95-A508-4682-BF3C-601EF216C0A8}">
      <dsp:nvSpPr>
        <dsp:cNvPr id="0" name=""/>
        <dsp:cNvSpPr/>
      </dsp:nvSpPr>
      <dsp:spPr>
        <a:xfrm>
          <a:off x="187" y="1295321"/>
          <a:ext cx="1673014" cy="930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marL="0" lvl="0" indent="0" algn="ctr" defTabSz="800100">
            <a:lnSpc>
              <a:spcPct val="90000"/>
            </a:lnSpc>
            <a:spcBef>
              <a:spcPct val="0"/>
            </a:spcBef>
            <a:spcAft>
              <a:spcPct val="35000"/>
            </a:spcAft>
            <a:buNone/>
          </a:pPr>
          <a:r>
            <a:rPr lang="en-US" sz="1800" kern="1200" dirty="0"/>
            <a:t>Community engagement</a:t>
          </a:r>
        </a:p>
      </dsp:txBody>
      <dsp:txXfrm>
        <a:off x="187" y="1295321"/>
        <a:ext cx="1673014" cy="930600"/>
      </dsp:txXfrm>
    </dsp:sp>
    <dsp:sp modelId="{21196E3F-898B-4011-A0D5-6ACCD662C68E}">
      <dsp:nvSpPr>
        <dsp:cNvPr id="0" name=""/>
        <dsp:cNvSpPr/>
      </dsp:nvSpPr>
      <dsp:spPr>
        <a:xfrm>
          <a:off x="1815193" y="1150474"/>
          <a:ext cx="334602" cy="1160070"/>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C17580-A39E-4865-99E6-EAC8A9A4476D}">
      <dsp:nvSpPr>
        <dsp:cNvPr id="0" name=""/>
        <dsp:cNvSpPr/>
      </dsp:nvSpPr>
      <dsp:spPr>
        <a:xfrm>
          <a:off x="2141645" y="1135374"/>
          <a:ext cx="6621166" cy="1250493"/>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Font typeface="Courier New" panose="02070309020205020404" pitchFamily="49" charset="0"/>
            <a:buChar char="o"/>
          </a:pPr>
          <a:r>
            <a:rPr lang="en-US" sz="1800" kern="1200" dirty="0">
              <a:solidFill>
                <a:schemeClr val="accent4">
                  <a:lumMod val="85000"/>
                  <a:lumOff val="15000"/>
                </a:schemeClr>
              </a:solidFill>
              <a:cs typeface="Calibri" panose="020F0502020204030204" pitchFamily="34" charset="0"/>
            </a:rPr>
            <a:t>The CBME Program Evaluation Summit, held annually with ICRE, gathers people engaged in evaluation to discuss and learn about methods and approaches to program evaluation and share findings.</a:t>
          </a:r>
          <a:endParaRPr lang="en-US" sz="1800" kern="1200" dirty="0">
            <a:solidFill>
              <a:schemeClr val="accent4">
                <a:lumMod val="85000"/>
                <a:lumOff val="15000"/>
              </a:schemeClr>
            </a:solidFill>
          </a:endParaRPr>
        </a:p>
      </dsp:txBody>
      <dsp:txXfrm>
        <a:off x="2141645" y="1135374"/>
        <a:ext cx="6621166" cy="12504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CCF529-797B-46ED-A3D9-A47E66BCA69A}">
      <dsp:nvSpPr>
        <dsp:cNvPr id="0" name=""/>
        <dsp:cNvSpPr/>
      </dsp:nvSpPr>
      <dsp:spPr>
        <a:xfrm>
          <a:off x="0" y="552"/>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B2547A-744D-47FB-93DE-287363875AE9}">
      <dsp:nvSpPr>
        <dsp:cNvPr id="0" name=""/>
        <dsp:cNvSpPr/>
      </dsp:nvSpPr>
      <dsp:spPr>
        <a:xfrm>
          <a:off x="0" y="552"/>
          <a:ext cx="8229600" cy="904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Reducing the burden of assessment</a:t>
          </a:r>
        </a:p>
      </dsp:txBody>
      <dsp:txXfrm>
        <a:off x="0" y="552"/>
        <a:ext cx="8229600" cy="904971"/>
      </dsp:txXfrm>
    </dsp:sp>
    <dsp:sp modelId="{D524F018-5750-47D0-BD1E-6DAA00FE70B7}">
      <dsp:nvSpPr>
        <dsp:cNvPr id="0" name=""/>
        <dsp:cNvSpPr/>
      </dsp:nvSpPr>
      <dsp:spPr>
        <a:xfrm>
          <a:off x="0" y="905524"/>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88A1DB-1256-4306-B918-819BF16C0083}">
      <dsp:nvSpPr>
        <dsp:cNvPr id="0" name=""/>
        <dsp:cNvSpPr/>
      </dsp:nvSpPr>
      <dsp:spPr>
        <a:xfrm>
          <a:off x="0" y="905524"/>
          <a:ext cx="8229600" cy="904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Increasing opportunities for authentic feedback and coaching</a:t>
          </a:r>
        </a:p>
      </dsp:txBody>
      <dsp:txXfrm>
        <a:off x="0" y="905524"/>
        <a:ext cx="8229600" cy="904971"/>
      </dsp:txXfrm>
    </dsp:sp>
    <dsp:sp modelId="{2BCA26E7-D909-4891-8E06-CE8C7A076C73}">
      <dsp:nvSpPr>
        <dsp:cNvPr id="0" name=""/>
        <dsp:cNvSpPr/>
      </dsp:nvSpPr>
      <dsp:spPr>
        <a:xfrm>
          <a:off x="0" y="1810495"/>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ABB2A9-7E3E-48BF-B183-7BAE4BAE0C02}">
      <dsp:nvSpPr>
        <dsp:cNvPr id="0" name=""/>
        <dsp:cNvSpPr/>
      </dsp:nvSpPr>
      <dsp:spPr>
        <a:xfrm>
          <a:off x="0" y="1810495"/>
          <a:ext cx="8229600" cy="904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Providing clear and consistent communication about CBD</a:t>
          </a:r>
        </a:p>
      </dsp:txBody>
      <dsp:txXfrm>
        <a:off x="0" y="1810495"/>
        <a:ext cx="8229600" cy="904971"/>
      </dsp:txXfrm>
    </dsp:sp>
    <dsp:sp modelId="{629DC297-8652-4C6F-BF16-01153A0FBEB0}">
      <dsp:nvSpPr>
        <dsp:cNvPr id="0" name=""/>
        <dsp:cNvSpPr/>
      </dsp:nvSpPr>
      <dsp:spPr>
        <a:xfrm>
          <a:off x="0" y="2715467"/>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65B462-7FA5-4305-8085-39D80160334A}">
      <dsp:nvSpPr>
        <dsp:cNvPr id="0" name=""/>
        <dsp:cNvSpPr/>
      </dsp:nvSpPr>
      <dsp:spPr>
        <a:xfrm>
          <a:off x="0" y="2715467"/>
          <a:ext cx="8229600" cy="904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Revising and reconceptualizing the Royal College approach to evaluation of CBD</a:t>
          </a:r>
        </a:p>
      </dsp:txBody>
      <dsp:txXfrm>
        <a:off x="0" y="2715467"/>
        <a:ext cx="8229600" cy="904971"/>
      </dsp:txXfrm>
    </dsp:sp>
    <dsp:sp modelId="{FF8979E4-6204-4ED7-BA57-512B9D85C0F9}">
      <dsp:nvSpPr>
        <dsp:cNvPr id="0" name=""/>
        <dsp:cNvSpPr/>
      </dsp:nvSpPr>
      <dsp:spPr>
        <a:xfrm>
          <a:off x="0" y="3620438"/>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93605D-024D-4209-8D47-D28D802CAEFA}">
      <dsp:nvSpPr>
        <dsp:cNvPr id="0" name=""/>
        <dsp:cNvSpPr/>
      </dsp:nvSpPr>
      <dsp:spPr>
        <a:xfrm>
          <a:off x="0" y="3620438"/>
          <a:ext cx="8229600" cy="904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Optimizing electronic portfolio use</a:t>
          </a:r>
        </a:p>
      </dsp:txBody>
      <dsp:txXfrm>
        <a:off x="0" y="3620438"/>
        <a:ext cx="8229600" cy="9049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098B84-02B1-4C9F-BC5A-46CADD3FAD0F}">
      <dsp:nvSpPr>
        <dsp:cNvPr id="0" name=""/>
        <dsp:cNvSpPr/>
      </dsp:nvSpPr>
      <dsp:spPr>
        <a:xfrm>
          <a:off x="0" y="0"/>
          <a:ext cx="7886700" cy="97081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Institutions can</a:t>
          </a:r>
        </a:p>
      </dsp:txBody>
      <dsp:txXfrm>
        <a:off x="47391" y="47391"/>
        <a:ext cx="7791918" cy="876029"/>
      </dsp:txXfrm>
    </dsp:sp>
    <dsp:sp modelId="{B2207E09-B605-464A-9683-AEF9C2C25925}">
      <dsp:nvSpPr>
        <dsp:cNvPr id="0" name=""/>
        <dsp:cNvSpPr/>
      </dsp:nvSpPr>
      <dsp:spPr>
        <a:xfrm>
          <a:off x="0" y="1218169"/>
          <a:ext cx="7886700" cy="1715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solidFill>
                <a:schemeClr val="accent4">
                  <a:lumMod val="85000"/>
                  <a:lumOff val="15000"/>
                </a:schemeClr>
              </a:solidFill>
            </a:rPr>
            <a:t>Adapt assessment tools and methods (e.g., increase use of narrative-only forms)</a:t>
          </a:r>
        </a:p>
        <a:p>
          <a:pPr marL="228600" lvl="1" indent="-228600" algn="l" defTabSz="889000">
            <a:lnSpc>
              <a:spcPct val="90000"/>
            </a:lnSpc>
            <a:spcBef>
              <a:spcPct val="0"/>
            </a:spcBef>
            <a:spcAft>
              <a:spcPct val="20000"/>
            </a:spcAft>
            <a:buChar char="•"/>
          </a:pPr>
          <a:r>
            <a:rPr lang="en-US" sz="2000" kern="1200" dirty="0">
              <a:solidFill>
                <a:schemeClr val="accent4">
                  <a:lumMod val="85000"/>
                  <a:lumOff val="15000"/>
                </a:schemeClr>
              </a:solidFill>
            </a:rPr>
            <a:t>Adjust number of EPA observations required</a:t>
          </a:r>
        </a:p>
        <a:p>
          <a:pPr marL="228600" lvl="1" indent="-228600" algn="l" defTabSz="889000">
            <a:lnSpc>
              <a:spcPct val="90000"/>
            </a:lnSpc>
            <a:spcBef>
              <a:spcPct val="0"/>
            </a:spcBef>
            <a:spcAft>
              <a:spcPct val="20000"/>
            </a:spcAft>
            <a:buChar char="•"/>
          </a:pPr>
          <a:r>
            <a:rPr lang="en-US" sz="2000" kern="1200" dirty="0">
              <a:solidFill>
                <a:schemeClr val="accent4">
                  <a:lumMod val="85000"/>
                  <a:lumOff val="15000"/>
                </a:schemeClr>
              </a:solidFill>
            </a:rPr>
            <a:t>Support faculty to initiate assessments more frequently and complete assessments quickly</a:t>
          </a:r>
        </a:p>
      </dsp:txBody>
      <dsp:txXfrm>
        <a:off x="0" y="1218169"/>
        <a:ext cx="7886700" cy="1715512"/>
      </dsp:txXfrm>
    </dsp:sp>
    <dsp:sp modelId="{A8268033-8D9E-42F6-97BA-7A36536433BB}">
      <dsp:nvSpPr>
        <dsp:cNvPr id="0" name=""/>
        <dsp:cNvSpPr/>
      </dsp:nvSpPr>
      <dsp:spPr>
        <a:xfrm>
          <a:off x="0" y="3099482"/>
          <a:ext cx="7886700" cy="85685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The Royal College will</a:t>
          </a:r>
        </a:p>
      </dsp:txBody>
      <dsp:txXfrm>
        <a:off x="41828" y="3141310"/>
        <a:ext cx="7803044" cy="773202"/>
      </dsp:txXfrm>
    </dsp:sp>
    <dsp:sp modelId="{FB1FE824-A3A6-4DD7-B56E-442854F1E9E9}">
      <dsp:nvSpPr>
        <dsp:cNvPr id="0" name=""/>
        <dsp:cNvSpPr/>
      </dsp:nvSpPr>
      <dsp:spPr>
        <a:xfrm>
          <a:off x="0" y="4039631"/>
          <a:ext cx="7886700" cy="1345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solidFill>
                <a:schemeClr val="accent4">
                  <a:lumMod val="85000"/>
                  <a:lumOff val="15000"/>
                </a:schemeClr>
              </a:solidFill>
            </a:rPr>
            <a:t>Engage all Specialty Committees in review of their EPAs and discipline-specific standards</a:t>
          </a:r>
        </a:p>
        <a:p>
          <a:pPr marL="228600" lvl="1" indent="-228600" algn="l" defTabSz="889000">
            <a:lnSpc>
              <a:spcPct val="90000"/>
            </a:lnSpc>
            <a:spcBef>
              <a:spcPct val="0"/>
            </a:spcBef>
            <a:spcAft>
              <a:spcPct val="20000"/>
            </a:spcAft>
            <a:buChar char="•"/>
          </a:pPr>
          <a:r>
            <a:rPr lang="en-US" sz="2000" kern="1200" dirty="0">
              <a:solidFill>
                <a:schemeClr val="accent4">
                  <a:lumMod val="85000"/>
                  <a:lumOff val="15000"/>
                </a:schemeClr>
              </a:solidFill>
            </a:rPr>
            <a:t>Communicate broadly about adjustments that can be made to improve CBD implementation</a:t>
          </a:r>
        </a:p>
      </dsp:txBody>
      <dsp:txXfrm>
        <a:off x="0" y="4039631"/>
        <a:ext cx="7886700" cy="13455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098B84-02B1-4C9F-BC5A-46CADD3FAD0F}">
      <dsp:nvSpPr>
        <dsp:cNvPr id="0" name=""/>
        <dsp:cNvSpPr/>
      </dsp:nvSpPr>
      <dsp:spPr>
        <a:xfrm>
          <a:off x="0" y="4"/>
          <a:ext cx="5486399" cy="88119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Institutions can</a:t>
          </a:r>
        </a:p>
      </dsp:txBody>
      <dsp:txXfrm>
        <a:off x="43017" y="43021"/>
        <a:ext cx="5400365" cy="795164"/>
      </dsp:txXfrm>
    </dsp:sp>
    <dsp:sp modelId="{B2207E09-B605-464A-9683-AEF9C2C25925}">
      <dsp:nvSpPr>
        <dsp:cNvPr id="0" name=""/>
        <dsp:cNvSpPr/>
      </dsp:nvSpPr>
      <dsp:spPr>
        <a:xfrm>
          <a:off x="0" y="889673"/>
          <a:ext cx="7620000" cy="2076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935"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solidFill>
                <a:schemeClr val="accent4">
                  <a:lumMod val="85000"/>
                  <a:lumOff val="15000"/>
                </a:schemeClr>
              </a:solidFill>
            </a:rPr>
            <a:t>Identify coaching ‘champions’</a:t>
          </a:r>
        </a:p>
        <a:p>
          <a:pPr marL="228600" lvl="1" indent="-228600" algn="l" defTabSz="1066800">
            <a:lnSpc>
              <a:spcPct val="90000"/>
            </a:lnSpc>
            <a:spcBef>
              <a:spcPct val="0"/>
            </a:spcBef>
            <a:spcAft>
              <a:spcPct val="20000"/>
            </a:spcAft>
            <a:buChar char="•"/>
          </a:pPr>
          <a:r>
            <a:rPr lang="en-US" sz="2400" kern="1200" dirty="0">
              <a:solidFill>
                <a:schemeClr val="accent4">
                  <a:lumMod val="85000"/>
                  <a:lumOff val="15000"/>
                </a:schemeClr>
              </a:solidFill>
            </a:rPr>
            <a:t>Include ‘feedback only’ (i.e.,  undocumented) moments during teaching</a:t>
          </a:r>
        </a:p>
        <a:p>
          <a:pPr marL="228600" lvl="1" indent="-228600" algn="l" defTabSz="1066800">
            <a:lnSpc>
              <a:spcPct val="90000"/>
            </a:lnSpc>
            <a:spcBef>
              <a:spcPct val="0"/>
            </a:spcBef>
            <a:spcAft>
              <a:spcPct val="20000"/>
            </a:spcAft>
            <a:buChar char="•"/>
          </a:pPr>
          <a:r>
            <a:rPr lang="en-US" sz="2400" kern="1200" dirty="0">
              <a:solidFill>
                <a:schemeClr val="accent4">
                  <a:lumMod val="85000"/>
                  <a:lumOff val="15000"/>
                </a:schemeClr>
              </a:solidFill>
            </a:rPr>
            <a:t>Solicit resident and faculty input on how to improve coaching culture</a:t>
          </a:r>
        </a:p>
      </dsp:txBody>
      <dsp:txXfrm>
        <a:off x="0" y="889673"/>
        <a:ext cx="7620000" cy="2076210"/>
      </dsp:txXfrm>
    </dsp:sp>
    <dsp:sp modelId="{A8268033-8D9E-42F6-97BA-7A36536433BB}">
      <dsp:nvSpPr>
        <dsp:cNvPr id="0" name=""/>
        <dsp:cNvSpPr/>
      </dsp:nvSpPr>
      <dsp:spPr>
        <a:xfrm>
          <a:off x="0" y="3004134"/>
          <a:ext cx="4419599" cy="777763"/>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The Royal College will </a:t>
          </a:r>
        </a:p>
      </dsp:txBody>
      <dsp:txXfrm>
        <a:off x="37967" y="3042101"/>
        <a:ext cx="4343665" cy="701829"/>
      </dsp:txXfrm>
    </dsp:sp>
    <dsp:sp modelId="{FB1FE824-A3A6-4DD7-B56E-442854F1E9E9}">
      <dsp:nvSpPr>
        <dsp:cNvPr id="0" name=""/>
        <dsp:cNvSpPr/>
      </dsp:nvSpPr>
      <dsp:spPr>
        <a:xfrm>
          <a:off x="0" y="3743647"/>
          <a:ext cx="7620000" cy="977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935" tIns="25400" rIns="142240" bIns="25400" numCol="1" spcCol="1270" anchor="t" anchorCtr="0">
          <a:noAutofit/>
        </a:bodyPr>
        <a:lstStyle/>
        <a:p>
          <a:pPr marL="228600" lvl="1" indent="-228600" algn="l" defTabSz="889000">
            <a:lnSpc>
              <a:spcPct val="90000"/>
            </a:lnSpc>
            <a:spcBef>
              <a:spcPct val="0"/>
            </a:spcBef>
            <a:spcAft>
              <a:spcPct val="20000"/>
            </a:spcAft>
            <a:buChar char="•"/>
          </a:pPr>
          <a:endParaRPr lang="en-US" sz="2000" kern="1200" dirty="0">
            <a:solidFill>
              <a:schemeClr val="accent4">
                <a:lumMod val="85000"/>
                <a:lumOff val="15000"/>
              </a:schemeClr>
            </a:solidFill>
          </a:endParaRPr>
        </a:p>
      </dsp:txBody>
      <dsp:txXfrm>
        <a:off x="0" y="3743647"/>
        <a:ext cx="7620000" cy="9770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098B84-02B1-4C9F-BC5A-46CADD3FAD0F}">
      <dsp:nvSpPr>
        <dsp:cNvPr id="0" name=""/>
        <dsp:cNvSpPr/>
      </dsp:nvSpPr>
      <dsp:spPr>
        <a:xfrm>
          <a:off x="0" y="500499"/>
          <a:ext cx="5602184" cy="97081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The Royal College will </a:t>
          </a:r>
        </a:p>
      </dsp:txBody>
      <dsp:txXfrm>
        <a:off x="47391" y="547890"/>
        <a:ext cx="5507402" cy="876029"/>
      </dsp:txXfrm>
    </dsp:sp>
    <dsp:sp modelId="{B2207E09-B605-464A-9683-AEF9C2C25925}">
      <dsp:nvSpPr>
        <dsp:cNvPr id="0" name=""/>
        <dsp:cNvSpPr/>
      </dsp:nvSpPr>
      <dsp:spPr>
        <a:xfrm>
          <a:off x="0" y="1471311"/>
          <a:ext cx="5602184" cy="1177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69"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solidFill>
                <a:srgbClr val="000000">
                  <a:lumMod val="85000"/>
                  <a:lumOff val="15000"/>
                </a:srgbClr>
              </a:solidFill>
              <a:latin typeface="Lucida Grande"/>
              <a:ea typeface="ヒラギノ角ゴ ProN W3"/>
            </a:rPr>
            <a:t>Provide updated resources to enhance understanding, expectations, and evolution of CBD</a:t>
          </a:r>
          <a:endParaRPr lang="en-US" sz="2400" kern="1200" dirty="0">
            <a:solidFill>
              <a:schemeClr val="accent4">
                <a:lumMod val="85000"/>
                <a:lumOff val="15000"/>
              </a:schemeClr>
            </a:solidFill>
          </a:endParaRPr>
        </a:p>
      </dsp:txBody>
      <dsp:txXfrm>
        <a:off x="0" y="1471311"/>
        <a:ext cx="5602184" cy="1177312"/>
      </dsp:txXfrm>
    </dsp:sp>
    <dsp:sp modelId="{A8268033-8D9E-42F6-97BA-7A36536433BB}">
      <dsp:nvSpPr>
        <dsp:cNvPr id="0" name=""/>
        <dsp:cNvSpPr/>
      </dsp:nvSpPr>
      <dsp:spPr>
        <a:xfrm>
          <a:off x="0" y="2767146"/>
          <a:ext cx="5602184" cy="85685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Institutions are asked to</a:t>
          </a:r>
        </a:p>
      </dsp:txBody>
      <dsp:txXfrm>
        <a:off x="41828" y="2808974"/>
        <a:ext cx="5518528" cy="773202"/>
      </dsp:txXfrm>
    </dsp:sp>
    <dsp:sp modelId="{FB1FE824-A3A6-4DD7-B56E-442854F1E9E9}">
      <dsp:nvSpPr>
        <dsp:cNvPr id="0" name=""/>
        <dsp:cNvSpPr/>
      </dsp:nvSpPr>
      <dsp:spPr>
        <a:xfrm>
          <a:off x="0" y="3505482"/>
          <a:ext cx="5602184"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69" tIns="25400" rIns="142240" bIns="25400" numCol="1" spcCol="1270" anchor="t" anchorCtr="0">
          <a:noAutofit/>
        </a:bodyPr>
        <a:lstStyle/>
        <a:p>
          <a:pPr marL="228600" lvl="1" indent="-228600" algn="l" defTabSz="889000">
            <a:lnSpc>
              <a:spcPct val="90000"/>
            </a:lnSpc>
            <a:spcBef>
              <a:spcPct val="0"/>
            </a:spcBef>
            <a:spcAft>
              <a:spcPct val="20000"/>
            </a:spcAft>
            <a:buChar char="•"/>
          </a:pPr>
          <a:endParaRPr lang="en-US" sz="2000" kern="1200" dirty="0">
            <a:solidFill>
              <a:schemeClr val="accent4">
                <a:lumMod val="85000"/>
                <a:lumOff val="15000"/>
              </a:schemeClr>
            </a:solidFill>
          </a:endParaRPr>
        </a:p>
      </dsp:txBody>
      <dsp:txXfrm>
        <a:off x="0" y="3505482"/>
        <a:ext cx="5602184" cy="10764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268033-8D9E-42F6-97BA-7A36536433BB}">
      <dsp:nvSpPr>
        <dsp:cNvPr id="0" name=""/>
        <dsp:cNvSpPr/>
      </dsp:nvSpPr>
      <dsp:spPr>
        <a:xfrm>
          <a:off x="0" y="160332"/>
          <a:ext cx="8421584" cy="85685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Royal College will </a:t>
          </a:r>
        </a:p>
      </dsp:txBody>
      <dsp:txXfrm>
        <a:off x="41828" y="202160"/>
        <a:ext cx="8337928" cy="773202"/>
      </dsp:txXfrm>
    </dsp:sp>
    <dsp:sp modelId="{FB1FE824-A3A6-4DD7-B56E-442854F1E9E9}">
      <dsp:nvSpPr>
        <dsp:cNvPr id="0" name=""/>
        <dsp:cNvSpPr/>
      </dsp:nvSpPr>
      <dsp:spPr>
        <a:xfrm>
          <a:off x="0" y="2075819"/>
          <a:ext cx="8421584"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7385" tIns="25400" rIns="142240" bIns="25400" numCol="1" spcCol="1270" anchor="t" anchorCtr="0">
          <a:noAutofit/>
        </a:bodyPr>
        <a:lstStyle/>
        <a:p>
          <a:pPr marL="228600" lvl="1" indent="-228600" algn="l" defTabSz="889000">
            <a:lnSpc>
              <a:spcPct val="90000"/>
            </a:lnSpc>
            <a:spcBef>
              <a:spcPct val="0"/>
            </a:spcBef>
            <a:spcAft>
              <a:spcPct val="20000"/>
            </a:spcAft>
            <a:buChar char="•"/>
          </a:pPr>
          <a:endParaRPr lang="en-US" sz="2000" kern="1200" dirty="0">
            <a:solidFill>
              <a:schemeClr val="accent4">
                <a:lumMod val="85000"/>
                <a:lumOff val="15000"/>
              </a:schemeClr>
            </a:solidFill>
          </a:endParaRPr>
        </a:p>
      </dsp:txBody>
      <dsp:txXfrm>
        <a:off x="0" y="2075819"/>
        <a:ext cx="8421584" cy="10764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098B84-02B1-4C9F-BC5A-46CADD3FAD0F}">
      <dsp:nvSpPr>
        <dsp:cNvPr id="0" name=""/>
        <dsp:cNvSpPr/>
      </dsp:nvSpPr>
      <dsp:spPr>
        <a:xfrm>
          <a:off x="0" y="15875"/>
          <a:ext cx="8210550" cy="65343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Institutions can</a:t>
          </a:r>
        </a:p>
      </dsp:txBody>
      <dsp:txXfrm>
        <a:off x="31898" y="47773"/>
        <a:ext cx="8146754" cy="589634"/>
      </dsp:txXfrm>
    </dsp:sp>
    <dsp:sp modelId="{B2207E09-B605-464A-9683-AEF9C2C25925}">
      <dsp:nvSpPr>
        <dsp:cNvPr id="0" name=""/>
        <dsp:cNvSpPr/>
      </dsp:nvSpPr>
      <dsp:spPr>
        <a:xfrm>
          <a:off x="0" y="669306"/>
          <a:ext cx="8210550" cy="3053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685"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solidFill>
                <a:schemeClr val="accent4">
                  <a:lumMod val="85000"/>
                  <a:lumOff val="15000"/>
                </a:schemeClr>
              </a:solidFill>
            </a:rPr>
            <a:t>Connect with technical leads at other institutions to share best practices</a:t>
          </a:r>
        </a:p>
        <a:p>
          <a:pPr marL="228600" lvl="1" indent="-228600" algn="l" defTabSz="889000">
            <a:lnSpc>
              <a:spcPct val="90000"/>
            </a:lnSpc>
            <a:spcBef>
              <a:spcPct val="0"/>
            </a:spcBef>
            <a:spcAft>
              <a:spcPct val="20000"/>
            </a:spcAft>
            <a:buChar char="•"/>
          </a:pPr>
          <a:r>
            <a:rPr lang="en-US" sz="2000" kern="1200" dirty="0">
              <a:solidFill>
                <a:schemeClr val="accent4">
                  <a:lumMod val="85000"/>
                  <a:lumOff val="15000"/>
                </a:schemeClr>
              </a:solidFill>
            </a:rPr>
            <a:t>Implement CQI opportunities from user feedback</a:t>
          </a:r>
        </a:p>
        <a:p>
          <a:pPr marL="228600" lvl="1" indent="-228600" algn="l" defTabSz="889000">
            <a:lnSpc>
              <a:spcPct val="90000"/>
            </a:lnSpc>
            <a:spcBef>
              <a:spcPct val="0"/>
            </a:spcBef>
            <a:spcAft>
              <a:spcPct val="20000"/>
            </a:spcAft>
            <a:buChar char="•"/>
          </a:pPr>
          <a:r>
            <a:rPr lang="en-US" sz="2000" kern="1200" dirty="0">
              <a:solidFill>
                <a:schemeClr val="accent4">
                  <a:lumMod val="85000"/>
                  <a:lumOff val="15000"/>
                </a:schemeClr>
              </a:solidFill>
            </a:rPr>
            <a:t>Explore options to increase use of smartphones and iPads for in-the-moment documentation of assessment</a:t>
          </a:r>
        </a:p>
        <a:p>
          <a:pPr marL="228600" lvl="1" indent="-228600" algn="l" defTabSz="1066800">
            <a:lnSpc>
              <a:spcPct val="90000"/>
            </a:lnSpc>
            <a:spcBef>
              <a:spcPct val="0"/>
            </a:spcBef>
            <a:spcAft>
              <a:spcPct val="20000"/>
            </a:spcAft>
            <a:buChar char="•"/>
          </a:pPr>
          <a:endParaRPr lang="en-US" sz="2400" kern="1200" dirty="0">
            <a:solidFill>
              <a:schemeClr val="accent4">
                <a:lumMod val="85000"/>
                <a:lumOff val="15000"/>
              </a:schemeClr>
            </a:solidFill>
          </a:endParaRPr>
        </a:p>
        <a:p>
          <a:pPr marL="228600" lvl="1" indent="-228600" algn="l" defTabSz="1066800">
            <a:lnSpc>
              <a:spcPct val="90000"/>
            </a:lnSpc>
            <a:spcBef>
              <a:spcPct val="0"/>
            </a:spcBef>
            <a:spcAft>
              <a:spcPct val="20000"/>
            </a:spcAft>
            <a:buChar char="•"/>
          </a:pPr>
          <a:endParaRPr lang="en-US" sz="2400" kern="1200" dirty="0">
            <a:solidFill>
              <a:schemeClr val="accent4">
                <a:lumMod val="85000"/>
                <a:lumOff val="15000"/>
              </a:schemeClr>
            </a:solidFill>
          </a:endParaRPr>
        </a:p>
        <a:p>
          <a:pPr marL="228600" lvl="1" indent="-228600" algn="l" defTabSz="1066800">
            <a:lnSpc>
              <a:spcPct val="90000"/>
            </a:lnSpc>
            <a:spcBef>
              <a:spcPct val="0"/>
            </a:spcBef>
            <a:spcAft>
              <a:spcPct val="20000"/>
            </a:spcAft>
            <a:buChar char="•"/>
          </a:pPr>
          <a:endParaRPr lang="en-US" sz="2400" kern="1200" dirty="0">
            <a:solidFill>
              <a:schemeClr val="accent4">
                <a:lumMod val="85000"/>
                <a:lumOff val="15000"/>
              </a:schemeClr>
            </a:solidFill>
          </a:endParaRPr>
        </a:p>
      </dsp:txBody>
      <dsp:txXfrm>
        <a:off x="0" y="669306"/>
        <a:ext cx="8210550" cy="3053250"/>
      </dsp:txXfrm>
    </dsp:sp>
    <dsp:sp modelId="{A8268033-8D9E-42F6-97BA-7A36536433BB}">
      <dsp:nvSpPr>
        <dsp:cNvPr id="0" name=""/>
        <dsp:cNvSpPr/>
      </dsp:nvSpPr>
      <dsp:spPr>
        <a:xfrm>
          <a:off x="0" y="2972119"/>
          <a:ext cx="8210550" cy="57673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The Royal College will </a:t>
          </a:r>
        </a:p>
      </dsp:txBody>
      <dsp:txXfrm>
        <a:off x="28154" y="3000273"/>
        <a:ext cx="8154242" cy="520423"/>
      </dsp:txXfrm>
    </dsp:sp>
    <dsp:sp modelId="{FB1FE824-A3A6-4DD7-B56E-442854F1E9E9}">
      <dsp:nvSpPr>
        <dsp:cNvPr id="0" name=""/>
        <dsp:cNvSpPr/>
      </dsp:nvSpPr>
      <dsp:spPr>
        <a:xfrm>
          <a:off x="0" y="4299287"/>
          <a:ext cx="8210550"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685" tIns="25400" rIns="142240" bIns="25400" numCol="1" spcCol="1270" anchor="t" anchorCtr="0">
          <a:noAutofit/>
        </a:bodyPr>
        <a:lstStyle/>
        <a:p>
          <a:pPr marL="228600" lvl="1" indent="-228600" algn="l" defTabSz="889000">
            <a:lnSpc>
              <a:spcPct val="90000"/>
            </a:lnSpc>
            <a:spcBef>
              <a:spcPct val="0"/>
            </a:spcBef>
            <a:spcAft>
              <a:spcPct val="20000"/>
            </a:spcAft>
            <a:buChar char="•"/>
          </a:pPr>
          <a:endParaRPr lang="en-US" sz="2000" kern="1200" dirty="0">
            <a:solidFill>
              <a:schemeClr val="accent4">
                <a:lumMod val="85000"/>
                <a:lumOff val="15000"/>
              </a:schemeClr>
            </a:solidFill>
          </a:endParaRPr>
        </a:p>
      </dsp:txBody>
      <dsp:txXfrm>
        <a:off x="0" y="4299287"/>
        <a:ext cx="8210550" cy="41400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DEE21FC-877D-6CE4-EF20-9023FE5A5CF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ea typeface="ヒラギノ角ゴ ProN W3" charset="0"/>
                <a:cs typeface="ヒラギノ角ゴ ProN W3" charset="0"/>
              </a:defRPr>
            </a:lvl1pPr>
          </a:lstStyle>
          <a:p>
            <a:pPr>
              <a:defRPr/>
            </a:pPr>
            <a:endParaRPr lang="en-US"/>
          </a:p>
        </p:txBody>
      </p:sp>
      <p:sp>
        <p:nvSpPr>
          <p:cNvPr id="3" name="Date Placeholder 2">
            <a:extLst>
              <a:ext uri="{FF2B5EF4-FFF2-40B4-BE49-F238E27FC236}">
                <a16:creationId xmlns:a16="http://schemas.microsoft.com/office/drawing/2014/main" id="{6E4E221B-A716-DFE9-35B9-3CFF215C6F29}"/>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A701FFFA-6975-4583-8DCE-D5A700F92B4B}" type="datetime1">
              <a:rPr lang="en-US" altLang="en-US"/>
              <a:pPr>
                <a:defRPr/>
              </a:pPr>
              <a:t>9/24/2024</a:t>
            </a:fld>
            <a:endParaRPr lang="en-US" altLang="en-US"/>
          </a:p>
        </p:txBody>
      </p:sp>
      <p:sp>
        <p:nvSpPr>
          <p:cNvPr id="4" name="Footer Placeholder 3">
            <a:extLst>
              <a:ext uri="{FF2B5EF4-FFF2-40B4-BE49-F238E27FC236}">
                <a16:creationId xmlns:a16="http://schemas.microsoft.com/office/drawing/2014/main" id="{0FC67782-E784-10A9-AAE6-CA87D2E8BB67}"/>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ea typeface="ヒラギノ角ゴ ProN W3" charset="0"/>
                <a:cs typeface="ヒラギノ角ゴ ProN W3" charset="0"/>
              </a:defRPr>
            </a:lvl1pPr>
          </a:lstStyle>
          <a:p>
            <a:pPr>
              <a:defRPr/>
            </a:pPr>
            <a:endParaRPr lang="en-US"/>
          </a:p>
        </p:txBody>
      </p:sp>
      <p:sp>
        <p:nvSpPr>
          <p:cNvPr id="5" name="Slide Number Placeholder 4">
            <a:extLst>
              <a:ext uri="{FF2B5EF4-FFF2-40B4-BE49-F238E27FC236}">
                <a16:creationId xmlns:a16="http://schemas.microsoft.com/office/drawing/2014/main" id="{2C698CCF-846A-8A9D-6571-AE5B2130AA12}"/>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868E6E36-2007-4C5F-B10B-D7265C15908A}"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C2D136-6411-5C87-AF6F-858716232F04}"/>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ea typeface="ヒラギノ角ゴ ProN W3" charset="0"/>
                <a:cs typeface="ヒラギノ角ゴ ProN W3" charset="0"/>
              </a:defRPr>
            </a:lvl1pPr>
          </a:lstStyle>
          <a:p>
            <a:pPr>
              <a:defRPr/>
            </a:pPr>
            <a:endParaRPr lang="en-US"/>
          </a:p>
        </p:txBody>
      </p:sp>
      <p:sp>
        <p:nvSpPr>
          <p:cNvPr id="3" name="Date Placeholder 2">
            <a:extLst>
              <a:ext uri="{FF2B5EF4-FFF2-40B4-BE49-F238E27FC236}">
                <a16:creationId xmlns:a16="http://schemas.microsoft.com/office/drawing/2014/main" id="{0ABA80AA-C31E-5024-1F11-D2C4CFC3823C}"/>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21BF7190-1324-41D1-8E2E-DE3ED54B86B0}" type="datetime1">
              <a:rPr lang="en-US" altLang="en-US"/>
              <a:pPr>
                <a:defRPr/>
              </a:pPr>
              <a:t>9/24/2024</a:t>
            </a:fld>
            <a:endParaRPr lang="en-US" altLang="en-US"/>
          </a:p>
        </p:txBody>
      </p:sp>
      <p:sp>
        <p:nvSpPr>
          <p:cNvPr id="4" name="Slide Image Placeholder 3">
            <a:extLst>
              <a:ext uri="{FF2B5EF4-FFF2-40B4-BE49-F238E27FC236}">
                <a16:creationId xmlns:a16="http://schemas.microsoft.com/office/drawing/2014/main" id="{64C9D2A5-9362-C5FE-D1EE-F387402609F6}"/>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4E3CF833-9CC0-3C6B-3341-6A4C6BAFC223}"/>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5BDF439-FB7C-9BAF-D5A0-21E71E81C5F8}"/>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ea typeface="ヒラギノ角ゴ ProN W3" charset="0"/>
                <a:cs typeface="ヒラギノ角ゴ ProN W3" charset="0"/>
              </a:defRPr>
            </a:lvl1pPr>
          </a:lstStyle>
          <a:p>
            <a:pPr>
              <a:defRPr/>
            </a:pPr>
            <a:endParaRPr lang="en-US"/>
          </a:p>
        </p:txBody>
      </p:sp>
      <p:sp>
        <p:nvSpPr>
          <p:cNvPr id="7" name="Slide Number Placeholder 6">
            <a:extLst>
              <a:ext uri="{FF2B5EF4-FFF2-40B4-BE49-F238E27FC236}">
                <a16:creationId xmlns:a16="http://schemas.microsoft.com/office/drawing/2014/main" id="{7BB32417-D00E-2F59-55D2-39D83C846F6C}"/>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966674BA-125D-49C5-93C1-AFEE243A16B8}"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320675" rtl="0" eaLnBrk="0" fontAlgn="base" hangingPunct="0">
      <a:spcBef>
        <a:spcPct val="30000"/>
      </a:spcBef>
      <a:spcAft>
        <a:spcPct val="0"/>
      </a:spcAft>
      <a:defRPr sz="800" kern="1200">
        <a:solidFill>
          <a:schemeClr val="tx1"/>
        </a:solidFill>
        <a:latin typeface="+mn-lt"/>
        <a:ea typeface="ヒラギノ角ゴ Pro W3" charset="0"/>
        <a:cs typeface="ヒラギノ角ゴ Pro W3" charset="0"/>
      </a:defRPr>
    </a:lvl1pPr>
    <a:lvl2pPr marL="320675" algn="l" defTabSz="320675" rtl="0" eaLnBrk="0" fontAlgn="base" hangingPunct="0">
      <a:spcBef>
        <a:spcPct val="30000"/>
      </a:spcBef>
      <a:spcAft>
        <a:spcPct val="0"/>
      </a:spcAft>
      <a:defRPr sz="800" kern="1200">
        <a:solidFill>
          <a:schemeClr val="tx1"/>
        </a:solidFill>
        <a:latin typeface="+mn-lt"/>
        <a:ea typeface="ヒラギノ角ゴ Pro W3" charset="0"/>
        <a:cs typeface="ヒラギノ角ゴ Pro W3" charset="0"/>
      </a:defRPr>
    </a:lvl2pPr>
    <a:lvl3pPr marL="641350" algn="l" defTabSz="320675" rtl="0" eaLnBrk="0" fontAlgn="base" hangingPunct="0">
      <a:spcBef>
        <a:spcPct val="30000"/>
      </a:spcBef>
      <a:spcAft>
        <a:spcPct val="0"/>
      </a:spcAft>
      <a:defRPr sz="800" kern="1200">
        <a:solidFill>
          <a:schemeClr val="tx1"/>
        </a:solidFill>
        <a:latin typeface="+mn-lt"/>
        <a:ea typeface="ヒラギノ角ゴ Pro W3" charset="0"/>
        <a:cs typeface="ヒラギノ角ゴ Pro W3" charset="0"/>
      </a:defRPr>
    </a:lvl3pPr>
    <a:lvl4pPr marL="963613" algn="l" defTabSz="320675" rtl="0" eaLnBrk="0" fontAlgn="base" hangingPunct="0">
      <a:spcBef>
        <a:spcPct val="30000"/>
      </a:spcBef>
      <a:spcAft>
        <a:spcPct val="0"/>
      </a:spcAft>
      <a:defRPr sz="800" kern="1200">
        <a:solidFill>
          <a:schemeClr val="tx1"/>
        </a:solidFill>
        <a:latin typeface="+mn-lt"/>
        <a:ea typeface="ヒラギノ角ゴ Pro W3" charset="0"/>
        <a:cs typeface="ヒラギノ角ゴ Pro W3" charset="0"/>
      </a:defRPr>
    </a:lvl4pPr>
    <a:lvl5pPr marL="1284288" algn="l" defTabSz="320675" rtl="0" eaLnBrk="0" fontAlgn="base" hangingPunct="0">
      <a:spcBef>
        <a:spcPct val="30000"/>
      </a:spcBef>
      <a:spcAft>
        <a:spcPct val="0"/>
      </a:spcAft>
      <a:defRPr sz="800" kern="1200">
        <a:solidFill>
          <a:schemeClr val="tx1"/>
        </a:solidFill>
        <a:latin typeface="+mn-lt"/>
        <a:ea typeface="ヒラギノ角ゴ Pro W3" charset="0"/>
        <a:cs typeface="ヒラギノ角ゴ Pro W3" charset="0"/>
      </a:defRPr>
    </a:lvl5pPr>
    <a:lvl6pPr marL="1607287" algn="l" defTabSz="321457" rtl="0" eaLnBrk="1" latinLnBrk="0" hangingPunct="1">
      <a:defRPr sz="800" kern="1200">
        <a:solidFill>
          <a:schemeClr val="tx1"/>
        </a:solidFill>
        <a:latin typeface="+mn-lt"/>
        <a:ea typeface="+mn-ea"/>
        <a:cs typeface="+mn-cs"/>
      </a:defRPr>
    </a:lvl6pPr>
    <a:lvl7pPr marL="1928744" algn="l" defTabSz="321457" rtl="0" eaLnBrk="1" latinLnBrk="0" hangingPunct="1">
      <a:defRPr sz="800" kern="1200">
        <a:solidFill>
          <a:schemeClr val="tx1"/>
        </a:solidFill>
        <a:latin typeface="+mn-lt"/>
        <a:ea typeface="+mn-ea"/>
        <a:cs typeface="+mn-cs"/>
      </a:defRPr>
    </a:lvl7pPr>
    <a:lvl8pPr marL="2250201" algn="l" defTabSz="321457" rtl="0" eaLnBrk="1" latinLnBrk="0" hangingPunct="1">
      <a:defRPr sz="800" kern="1200">
        <a:solidFill>
          <a:schemeClr val="tx1"/>
        </a:solidFill>
        <a:latin typeface="+mn-lt"/>
        <a:ea typeface="+mn-ea"/>
        <a:cs typeface="+mn-cs"/>
      </a:defRPr>
    </a:lvl8pPr>
    <a:lvl9pPr marL="2571659" algn="l" defTabSz="321457" rtl="0" eaLnBrk="1" latinLnBrk="0" hangingPunct="1">
      <a:defRPr sz="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6674BA-125D-49C5-93C1-AFEE243A16B8}" type="slidenum">
              <a:rPr lang="en-US" altLang="en-US" smtClean="0"/>
              <a:pPr/>
              <a:t>1</a:t>
            </a:fld>
            <a:endParaRPr lang="en-US" altLang="en-US"/>
          </a:p>
        </p:txBody>
      </p:sp>
    </p:spTree>
    <p:extLst>
      <p:ext uri="{BB962C8B-B14F-4D97-AF65-F5344CB8AC3E}">
        <p14:creationId xmlns:p14="http://schemas.microsoft.com/office/powerpoint/2010/main" val="2939852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noProof="0" dirty="0"/>
              <a:t>The final approved CBD Adaptations Plan was shared on July 3, 2024, with accompanying Executive Summary and FAQ documents. The plan itself lays out the specific activities for the evolution of CBD, indicating the accountability for those activities and anticipated timelines (for activities assigned to the Royal College).  For copies of the plan and accompanying documents, email cbdsecretariat@royalcollege.ca </a:t>
            </a:r>
          </a:p>
          <a:p>
            <a:endParaRPr lang="en-CA" noProof="0" dirty="0"/>
          </a:p>
          <a:p>
            <a:r>
              <a:rPr lang="en-CA" noProof="0" dirty="0"/>
              <a:t>For activities assigned to PGME audiences, specific activities represent suggestions or ideas for what can be changed, within your locus of control. Institutions do not have to implement all of the adaptations but can focus on those that they feel would have the greatest impact for their programs. </a:t>
            </a:r>
          </a:p>
          <a:p>
            <a:endParaRPr lang="en-CA" noProof="0" dirty="0"/>
          </a:p>
          <a:p>
            <a:r>
              <a:rPr lang="en-CA" sz="1800" b="1" kern="1200" cap="all" noProof="0" dirty="0">
                <a:solidFill>
                  <a:srgbClr val="003A5B"/>
                </a:solidFill>
                <a:effectLst/>
                <a:latin typeface="Open Sans" panose="020B0606030504020204" pitchFamily="34" charset="0"/>
                <a:cs typeface="Open Sans" panose="020B0606030504020204" pitchFamily="34" charset="0"/>
              </a:rPr>
              <a:t>Frequently Asked Question</a:t>
            </a:r>
          </a:p>
          <a:p>
            <a:endParaRPr lang="en-CA" sz="1800" b="1" kern="1200" cap="all" noProof="0" dirty="0">
              <a:solidFill>
                <a:srgbClr val="003A5B"/>
              </a:solidFill>
              <a:effectLst/>
              <a:latin typeface="Open Sans" panose="020B0606030504020204" pitchFamily="34" charset="0"/>
              <a:cs typeface="Open Sans" panose="020B0606030504020204" pitchFamily="34" charset="0"/>
            </a:endParaRPr>
          </a:p>
          <a:p>
            <a:pPr marL="0" marR="0" algn="l" defTabSz="320675" rtl="0" eaLnBrk="0" fontAlgn="base" hangingPunct="0">
              <a:lnSpc>
                <a:spcPct val="108000"/>
              </a:lnSpc>
              <a:spcBef>
                <a:spcPts val="1200"/>
              </a:spcBef>
              <a:spcAft>
                <a:spcPts val="400"/>
              </a:spcAft>
            </a:pPr>
            <a:r>
              <a:rPr lang="en-US" sz="1800" b="1" kern="1200" cap="all" dirty="0">
                <a:solidFill>
                  <a:srgbClr val="003A5B"/>
                </a:solidFill>
                <a:effectLst/>
                <a:latin typeface="Open Sans" panose="020B0606030504020204" pitchFamily="34" charset="0"/>
                <a:ea typeface="Times New Roman" panose="02020603050405020304" pitchFamily="18" charset="0"/>
                <a:cs typeface="Open Sans" panose="020B0606030504020204" pitchFamily="34" charset="0"/>
              </a:rPr>
              <a:t>What immediate change is required for my program? My institution? </a:t>
            </a:r>
            <a:r>
              <a:rPr lang="en-CA" sz="1800" b="1" kern="1200" cap="all" dirty="0">
                <a:solidFill>
                  <a:srgbClr val="003A5B"/>
                </a:solidFill>
                <a:effectLst/>
                <a:latin typeface="Open Sans" panose="020B0606030504020204" pitchFamily="34" charset="0"/>
                <a:ea typeface="Times New Roman" panose="02020603050405020304" pitchFamily="18" charset="0"/>
                <a:cs typeface="Open Sans" panose="020B0606030504020204" pitchFamily="34" charset="0"/>
              </a:rPr>
              <a:t> </a:t>
            </a:r>
            <a:endParaRPr lang="en-US" sz="1800" b="1" kern="1200" cap="all" dirty="0">
              <a:solidFill>
                <a:srgbClr val="003A5B"/>
              </a:solidFill>
              <a:effectLst/>
              <a:latin typeface="Open Sans" panose="020B0606030504020204" pitchFamily="34" charset="0"/>
              <a:ea typeface="Times New Roman" panose="02020603050405020304" pitchFamily="18" charset="0"/>
              <a:cs typeface="Open Sans" panose="020B0606030504020204" pitchFamily="34" charset="0"/>
            </a:endParaRPr>
          </a:p>
          <a:p>
            <a:pPr marL="0" marR="0">
              <a:lnSpc>
                <a:spcPct val="107000"/>
              </a:lnSpc>
              <a:spcBef>
                <a:spcPts val="0"/>
              </a:spcBef>
              <a:spcAft>
                <a:spcPts val="800"/>
              </a:spcAft>
            </a:pPr>
            <a:r>
              <a:rPr lang="en-US" sz="1800" kern="100" dirty="0">
                <a:effectLst/>
                <a:latin typeface="Open Sans" panose="020B0606030504020204" pitchFamily="34" charset="0"/>
                <a:ea typeface="Open Sans" panose="020B0606030504020204" pitchFamily="34" charset="0"/>
                <a:cs typeface="Open Sans" panose="020B0606030504020204" pitchFamily="34" charset="0"/>
              </a:rPr>
              <a:t>Schools and programs are encouraged to consider the interventions assigned to Institutions in the </a:t>
            </a:r>
            <a:r>
              <a:rPr lang="en-US" sz="1800" i="1" kern="100" dirty="0">
                <a:effectLst/>
                <a:latin typeface="Open Sans" panose="020B0606030504020204" pitchFamily="34" charset="0"/>
                <a:ea typeface="Open Sans" panose="020B0606030504020204" pitchFamily="34" charset="0"/>
                <a:cs typeface="Open Sans" panose="020B0606030504020204" pitchFamily="34" charset="0"/>
              </a:rPr>
              <a:t>CBD Adaptations Plan</a:t>
            </a:r>
            <a:r>
              <a:rPr lang="en-US" sz="1800" kern="100" dirty="0">
                <a:effectLst/>
                <a:latin typeface="Open Sans" panose="020B0606030504020204" pitchFamily="34" charset="0"/>
                <a:ea typeface="Open Sans" panose="020B0606030504020204" pitchFamily="34" charset="0"/>
                <a:cs typeface="Open Sans" panose="020B0606030504020204" pitchFamily="34" charset="0"/>
              </a:rPr>
              <a:t> and any actions that can be taken to respond to local challenges in new and effective ways. </a:t>
            </a:r>
            <a:r>
              <a:rPr lang="en-CA" sz="1800" kern="100" dirty="0">
                <a:effectLst/>
                <a:latin typeface="Open Sans" panose="020B0606030504020204" pitchFamily="34" charset="0"/>
                <a:ea typeface="Open Sans" panose="020B0606030504020204" pitchFamily="34" charset="0"/>
                <a:cs typeface="Open Sans" panose="020B0606030504020204" pitchFamily="34" charset="0"/>
              </a:rPr>
              <a:t> </a:t>
            </a:r>
            <a:endParaRPr lang="en-US" sz="1800" kern="100" dirty="0">
              <a:effectLst/>
              <a:latin typeface="Open Sans" panose="020B0606030504020204" pitchFamily="34" charset="0"/>
              <a:ea typeface="Open Sans" panose="020B0606030504020204" pitchFamily="34" charset="0"/>
              <a:cs typeface="Times New Roman" panose="02020603050405020304" pitchFamily="18" charset="0"/>
            </a:endParaRPr>
          </a:p>
          <a:p>
            <a:endParaRPr lang="en-CA" noProof="0" dirty="0"/>
          </a:p>
        </p:txBody>
      </p:sp>
      <p:sp>
        <p:nvSpPr>
          <p:cNvPr id="4" name="Slide Number Placeholder 3"/>
          <p:cNvSpPr>
            <a:spLocks noGrp="1"/>
          </p:cNvSpPr>
          <p:nvPr>
            <p:ph type="sldNum" sz="quarter" idx="5"/>
          </p:nvPr>
        </p:nvSpPr>
        <p:spPr/>
        <p:txBody>
          <a:bodyPr/>
          <a:lstStyle/>
          <a:p>
            <a:fld id="{966674BA-125D-49C5-93C1-AFEE243A16B8}" type="slidenum">
              <a:rPr lang="en-US" altLang="en-US" smtClean="0"/>
              <a:pPr/>
              <a:t>11</a:t>
            </a:fld>
            <a:endParaRPr lang="en-US" altLang="en-US"/>
          </a:p>
        </p:txBody>
      </p:sp>
    </p:spTree>
    <p:extLst>
      <p:ext uri="{BB962C8B-B14F-4D97-AF65-F5344CB8AC3E}">
        <p14:creationId xmlns:p14="http://schemas.microsoft.com/office/powerpoint/2010/main" val="1390256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20675" rtl="0" eaLnBrk="0" fontAlgn="base" latinLnBrk="0" hangingPunct="0">
              <a:lnSpc>
                <a:spcPct val="100000"/>
              </a:lnSpc>
              <a:spcBef>
                <a:spcPct val="30000"/>
              </a:spcBef>
              <a:spcAft>
                <a:spcPct val="0"/>
              </a:spcAft>
              <a:buClrTx/>
              <a:buSzTx/>
              <a:buFontTx/>
              <a:buNone/>
              <a:tabLst/>
              <a:defRPr/>
            </a:pPr>
            <a:r>
              <a:rPr lang="en-US" sz="800" kern="100" dirty="0">
                <a:effectLst/>
                <a:latin typeface="Open Sans" panose="020B0606030504020204" pitchFamily="34" charset="0"/>
                <a:ea typeface="Open Sans" panose="020B0606030504020204" pitchFamily="34" charset="0"/>
                <a:cs typeface="Open Sans" panose="020B0606030504020204" pitchFamily="34" charset="0"/>
              </a:rPr>
              <a:t>The model of CBD has not changed. The CBD Adaptations Plan is focused on changes to implementation of CBD, with roles for the Royal College, institutions, and programs to make changes within their respective spans of control. </a:t>
            </a:r>
            <a:endParaRPr lang="en-US" sz="800" kern="100" dirty="0">
              <a:effectLst/>
              <a:latin typeface="Open Sans" panose="020B0606030504020204" pitchFamily="34" charset="0"/>
              <a:ea typeface="Open Sans" panose="020B0606030504020204" pitchFamily="34" charset="0"/>
              <a:cs typeface="Times New Roman" panose="02020603050405020304" pitchFamily="18" charset="0"/>
            </a:endParaRPr>
          </a:p>
          <a:p>
            <a:endParaRPr lang="en-US" dirty="0"/>
          </a:p>
          <a:p>
            <a:pPr marL="0" marR="0">
              <a:lnSpc>
                <a:spcPct val="108000"/>
              </a:lnSpc>
              <a:spcBef>
                <a:spcPts val="1200"/>
              </a:spcBef>
              <a:spcAft>
                <a:spcPts val="400"/>
              </a:spcAft>
            </a:pPr>
            <a:r>
              <a:rPr lang="en-US" sz="800" b="1" cap="all" dirty="0">
                <a:solidFill>
                  <a:srgbClr val="003A5B"/>
                </a:solidFill>
                <a:effectLst/>
                <a:latin typeface="Open Sans" panose="020B0606030504020204" pitchFamily="34" charset="0"/>
                <a:ea typeface="Times New Roman" panose="02020603050405020304" pitchFamily="18" charset="0"/>
                <a:cs typeface="Open Sans" panose="020B0606030504020204" pitchFamily="34" charset="0"/>
              </a:rPr>
              <a:t>Frequently asked question </a:t>
            </a:r>
          </a:p>
          <a:p>
            <a:pPr marL="0" marR="0">
              <a:lnSpc>
                <a:spcPct val="108000"/>
              </a:lnSpc>
              <a:spcBef>
                <a:spcPts val="1200"/>
              </a:spcBef>
              <a:spcAft>
                <a:spcPts val="400"/>
              </a:spcAft>
            </a:pPr>
            <a:endParaRPr lang="en-US" sz="800" b="1" cap="all" dirty="0">
              <a:solidFill>
                <a:srgbClr val="003A5B"/>
              </a:solidFill>
              <a:effectLst/>
              <a:latin typeface="Open Sans" panose="020B0606030504020204" pitchFamily="34" charset="0"/>
              <a:ea typeface="Times New Roman" panose="02020603050405020304" pitchFamily="18" charset="0"/>
              <a:cs typeface="Open Sans" panose="020B0606030504020204" pitchFamily="34" charset="0"/>
            </a:endParaRPr>
          </a:p>
          <a:p>
            <a:pPr marL="0" marR="0">
              <a:lnSpc>
                <a:spcPct val="108000"/>
              </a:lnSpc>
              <a:spcBef>
                <a:spcPts val="1200"/>
              </a:spcBef>
              <a:spcAft>
                <a:spcPts val="400"/>
              </a:spcAft>
            </a:pPr>
            <a:r>
              <a:rPr lang="en-US" sz="800" b="1" cap="all" dirty="0">
                <a:solidFill>
                  <a:srgbClr val="003A5B"/>
                </a:solidFill>
                <a:effectLst/>
                <a:latin typeface="Open Sans" panose="020B0606030504020204" pitchFamily="34" charset="0"/>
                <a:ea typeface="Times New Roman" panose="02020603050405020304" pitchFamily="18" charset="0"/>
                <a:cs typeface="Open Sans" panose="020B0606030504020204" pitchFamily="34" charset="0"/>
              </a:rPr>
              <a:t>Have the accreditation standards changed as part of the CBD Adaptations plan?</a:t>
            </a:r>
            <a:r>
              <a:rPr lang="en-CA" sz="800" b="1" cap="all" dirty="0">
                <a:solidFill>
                  <a:srgbClr val="003A5B"/>
                </a:solidFill>
                <a:effectLst/>
                <a:latin typeface="Open Sans Bold"/>
                <a:ea typeface="Times New Roman" panose="02020603050405020304" pitchFamily="18" charset="0"/>
                <a:cs typeface="Times New Roman" panose="02020603050405020304" pitchFamily="18" charset="0"/>
              </a:rPr>
              <a:t> </a:t>
            </a:r>
            <a:endParaRPr lang="en-US" sz="800" b="1" cap="all" dirty="0">
              <a:solidFill>
                <a:srgbClr val="003A5B"/>
              </a:solidFill>
              <a:effectLst/>
              <a:latin typeface="Open Sans Bold"/>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800" kern="100" dirty="0">
                <a:effectLst/>
                <a:latin typeface="Open Sans" panose="020B0606030504020204" pitchFamily="34" charset="0"/>
                <a:ea typeface="Open Sans" panose="020B0606030504020204" pitchFamily="34" charset="0"/>
                <a:cs typeface="Open Sans" panose="020B0606030504020204" pitchFamily="34" charset="0"/>
              </a:rPr>
              <a:t>Updates to the </a:t>
            </a:r>
            <a:r>
              <a:rPr lang="en-US" sz="800" i="1" kern="100" dirty="0">
                <a:effectLst/>
                <a:latin typeface="Open Sans" panose="020B0606030504020204" pitchFamily="34" charset="0"/>
                <a:ea typeface="Open Sans" panose="020B0606030504020204" pitchFamily="34" charset="0"/>
                <a:cs typeface="Open Sans" panose="020B0606030504020204" pitchFamily="34" charset="0"/>
              </a:rPr>
              <a:t>General Standards of Accreditation for Residency Programs</a:t>
            </a:r>
            <a:r>
              <a:rPr lang="en-US" sz="800" kern="100" dirty="0">
                <a:effectLst/>
                <a:latin typeface="Open Sans" panose="020B0606030504020204" pitchFamily="34" charset="0"/>
                <a:ea typeface="Open Sans" panose="020B0606030504020204" pitchFamily="34" charset="0"/>
                <a:cs typeface="Open Sans" panose="020B0606030504020204" pitchFamily="34" charset="0"/>
              </a:rPr>
              <a:t> were released on July 1, 2024. The new program-level standards include modifications aimed at ensuring resident portfolios are consistently used and assessment data is presented in a way that supports decision-making processes, while still allowing flexibility for local needs and context. These changes were informed by discussions initiated by the CBD Steering Group. As per the standard practice for version applicability, the new standards will apply immediately to applications for accreditation of new programs and 12 months later (July 1, 2025) for all other types of Royal College accreditation reviews. </a:t>
            </a:r>
            <a:r>
              <a:rPr lang="en-CA" sz="800" kern="100" dirty="0">
                <a:effectLst/>
                <a:latin typeface="Open Sans" panose="020B0606030504020204" pitchFamily="34" charset="0"/>
                <a:ea typeface="Open Sans" panose="020B0606030504020204" pitchFamily="34" charset="0"/>
                <a:cs typeface="Open Sans" panose="020B0606030504020204" pitchFamily="34" charset="0"/>
              </a:rPr>
              <a:t> </a:t>
            </a:r>
            <a:endParaRPr lang="en-US" sz="800" kern="100" dirty="0">
              <a:effectLst/>
              <a:latin typeface="Open Sans" panose="020B0606030504020204" pitchFamily="34" charset="0"/>
              <a:ea typeface="Open Sans" panose="020B0606030504020204" pitchFamily="34" charset="0"/>
              <a:cs typeface="Times New Roman" panose="02020603050405020304" pitchFamily="18" charset="0"/>
            </a:endParaRPr>
          </a:p>
          <a:p>
            <a:pPr marL="0" marR="0">
              <a:lnSpc>
                <a:spcPct val="107000"/>
              </a:lnSpc>
              <a:spcBef>
                <a:spcPts val="0"/>
              </a:spcBef>
              <a:spcAft>
                <a:spcPts val="800"/>
              </a:spcAft>
            </a:pPr>
            <a:r>
              <a:rPr lang="en-US" sz="800" kern="100" dirty="0">
                <a:effectLst/>
                <a:latin typeface="Open Sans" panose="020B0606030504020204" pitchFamily="34" charset="0"/>
                <a:ea typeface="Open Sans" panose="020B0606030504020204" pitchFamily="34" charset="0"/>
                <a:cs typeface="Open Sans" panose="020B0606030504020204" pitchFamily="34" charset="0"/>
              </a:rPr>
              <a:t>Should there be a need for any additional revisions to accreditation standards, identified through the implementation of the </a:t>
            </a:r>
            <a:r>
              <a:rPr lang="en-US" sz="800" i="1" kern="100" dirty="0">
                <a:effectLst/>
                <a:latin typeface="Open Sans" panose="020B0606030504020204" pitchFamily="34" charset="0"/>
                <a:ea typeface="Open Sans" panose="020B0606030504020204" pitchFamily="34" charset="0"/>
                <a:cs typeface="Open Sans" panose="020B0606030504020204" pitchFamily="34" charset="0"/>
              </a:rPr>
              <a:t>CBD Adaptations Plan</a:t>
            </a:r>
            <a:r>
              <a:rPr lang="en-US" sz="800" kern="100" dirty="0">
                <a:effectLst/>
                <a:latin typeface="Open Sans" panose="020B0606030504020204" pitchFamily="34" charset="0"/>
                <a:ea typeface="Open Sans" panose="020B0606030504020204" pitchFamily="34" charset="0"/>
                <a:cs typeface="Open Sans" panose="020B0606030504020204" pitchFamily="34" charset="0"/>
              </a:rPr>
              <a:t> (see Interventions 1.5, 1.8 and 2.1), those changes will be considered for incorporation in a future version of the accreditation standards.</a:t>
            </a:r>
            <a:r>
              <a:rPr lang="en-CA" sz="800" kern="100" dirty="0">
                <a:effectLst/>
                <a:latin typeface="Open Sans" panose="020B0606030504020204" pitchFamily="34" charset="0"/>
                <a:ea typeface="Open Sans" panose="020B0606030504020204" pitchFamily="34" charset="0"/>
                <a:cs typeface="Open Sans" panose="020B0606030504020204" pitchFamily="34" charset="0"/>
              </a:rPr>
              <a:t> </a:t>
            </a:r>
            <a:endParaRPr lang="en-US" sz="800" kern="100" dirty="0">
              <a:effectLst/>
              <a:latin typeface="Open Sans" panose="020B0606030504020204" pitchFamily="34" charset="0"/>
              <a:ea typeface="Open Sans" panose="020B0606030504020204" pitchFamily="34" charset="0"/>
              <a:cs typeface="Times New Roman" panose="02020603050405020304" pitchFamily="18" charset="0"/>
            </a:endParaRPr>
          </a:p>
          <a:p>
            <a:endParaRPr lang="en-CA" noProof="0" dirty="0"/>
          </a:p>
          <a:p>
            <a:endParaRPr lang="en-US" dirty="0"/>
          </a:p>
        </p:txBody>
      </p:sp>
      <p:sp>
        <p:nvSpPr>
          <p:cNvPr id="4" name="Slide Number Placeholder 3"/>
          <p:cNvSpPr>
            <a:spLocks noGrp="1"/>
          </p:cNvSpPr>
          <p:nvPr>
            <p:ph type="sldNum" sz="quarter" idx="5"/>
          </p:nvPr>
        </p:nvSpPr>
        <p:spPr/>
        <p:txBody>
          <a:bodyPr/>
          <a:lstStyle/>
          <a:p>
            <a:fld id="{966674BA-125D-49C5-93C1-AFEE243A16B8}" type="slidenum">
              <a:rPr lang="en-US" altLang="en-US" smtClean="0"/>
              <a:pPr/>
              <a:t>12</a:t>
            </a:fld>
            <a:endParaRPr lang="en-US" altLang="en-US"/>
          </a:p>
        </p:txBody>
      </p:sp>
    </p:spTree>
    <p:extLst>
      <p:ext uri="{BB962C8B-B14F-4D97-AF65-F5344CB8AC3E}">
        <p14:creationId xmlns:p14="http://schemas.microsoft.com/office/powerpoint/2010/main" val="1145362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More detail on the decision-making available to PGME offices can be found in </a:t>
            </a:r>
            <a:r>
              <a:rPr lang="en-CA" b="1" i="1" dirty="0"/>
              <a:t>The Essential Requirements of CBD Implementation</a:t>
            </a:r>
            <a:r>
              <a:rPr lang="en-CA" dirty="0"/>
              <a:t>. </a:t>
            </a:r>
          </a:p>
          <a:p>
            <a:endParaRPr lang="en-CA" dirty="0"/>
          </a:p>
          <a:p>
            <a:r>
              <a:rPr lang="en-CA" sz="1800" b="1" kern="1200" cap="all" dirty="0">
                <a:solidFill>
                  <a:srgbClr val="003A5B"/>
                </a:solidFill>
                <a:effectLst/>
                <a:latin typeface="Open Sans" panose="020B0606030504020204" pitchFamily="34" charset="0"/>
                <a:cs typeface="Open Sans" panose="020B0606030504020204" pitchFamily="34" charset="0"/>
              </a:rPr>
              <a:t>Frequently Asked Questions</a:t>
            </a:r>
          </a:p>
          <a:p>
            <a:endParaRPr lang="en-CA" dirty="0"/>
          </a:p>
          <a:p>
            <a:r>
              <a:rPr lang="en-CA" sz="1800" b="1" kern="1200" cap="all" dirty="0">
                <a:solidFill>
                  <a:srgbClr val="003A5B"/>
                </a:solidFill>
                <a:effectLst/>
                <a:latin typeface="Open Sans" panose="020B0606030504020204" pitchFamily="34" charset="0"/>
                <a:cs typeface="Open Sans" panose="020B0606030504020204" pitchFamily="34" charset="0"/>
              </a:rPr>
              <a:t>Programs determine the assessment strategy – Does this mean </a:t>
            </a:r>
            <a:r>
              <a:rPr lang="en-US" sz="1800" b="1" cap="all" dirty="0">
                <a:solidFill>
                  <a:srgbClr val="003A5B"/>
                </a:solidFill>
                <a:effectLst/>
                <a:latin typeface="Open Sans" panose="020B0606030504020204" pitchFamily="34" charset="0"/>
                <a:ea typeface="Times New Roman" panose="02020603050405020304" pitchFamily="18" charset="0"/>
                <a:cs typeface="Open Sans" panose="020B0606030504020204" pitchFamily="34" charset="0"/>
              </a:rPr>
              <a:t>THEY can choose to stop using EPAs? </a:t>
            </a:r>
            <a:r>
              <a:rPr lang="en-CA" sz="1800" b="1" cap="all" dirty="0">
                <a:solidFill>
                  <a:srgbClr val="003A5B"/>
                </a:solidFill>
                <a:effectLst/>
                <a:latin typeface="Open Sans Bold"/>
                <a:ea typeface="Times New Roman" panose="02020603050405020304" pitchFamily="18" charset="0"/>
                <a:cs typeface="Times New Roman" panose="02020603050405020304" pitchFamily="18" charset="0"/>
              </a:rPr>
              <a:t> </a:t>
            </a:r>
            <a:endParaRPr lang="en-US" sz="1800" b="1" cap="all" dirty="0">
              <a:solidFill>
                <a:srgbClr val="003A5B"/>
              </a:solidFill>
              <a:effectLst/>
              <a:latin typeface="Open Sans Bold"/>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Open Sans" panose="020B0606030504020204" pitchFamily="34" charset="0"/>
                <a:ea typeface="Open Sans" panose="020B0606030504020204" pitchFamily="34" charset="0"/>
                <a:cs typeface="Open Sans" panose="020B0606030504020204" pitchFamily="34" charset="0"/>
              </a:rPr>
              <a:t>No, they may not.  EPAs are part of the training requirements, and therefore remain a mandatory element of residency training in Canada. </a:t>
            </a:r>
          </a:p>
          <a:p>
            <a:pPr marL="0" marR="0">
              <a:lnSpc>
                <a:spcPct val="107000"/>
              </a:lnSpc>
              <a:spcBef>
                <a:spcPts val="0"/>
              </a:spcBef>
              <a:spcAft>
                <a:spcPts val="800"/>
              </a:spcAft>
            </a:pPr>
            <a:endParaRPr lang="en-US" sz="1800" kern="100" dirty="0">
              <a:effectLst/>
              <a:latin typeface="Open Sans" panose="020B0606030504020204" pitchFamily="34" charset="0"/>
              <a:ea typeface="Open Sans" panose="020B0606030504020204" pitchFamily="34" charset="0"/>
              <a:cs typeface="Open Sans" panose="020B0606030504020204" pitchFamily="34" charset="0"/>
            </a:endParaRPr>
          </a:p>
          <a:p>
            <a:pPr marL="0" marR="0">
              <a:lnSpc>
                <a:spcPct val="107000"/>
              </a:lnSpc>
              <a:spcBef>
                <a:spcPts val="0"/>
              </a:spcBef>
              <a:spcAft>
                <a:spcPts val="800"/>
              </a:spcAft>
            </a:pPr>
            <a:r>
              <a:rPr lang="en-US" sz="1800" kern="100" dirty="0">
                <a:effectLst/>
                <a:latin typeface="Open Sans" panose="020B0606030504020204" pitchFamily="34" charset="0"/>
                <a:ea typeface="Open Sans" panose="020B0606030504020204" pitchFamily="34" charset="0"/>
                <a:cs typeface="Open Sans" panose="020B0606030504020204" pitchFamily="34" charset="0"/>
              </a:rPr>
              <a:t>EPAs are authentic tasks of a discipline as defined by the specialty committee for that discipline and form the basis of training curriculum and the certification exam. The language or wording of an EPA and its associated milestones </a:t>
            </a:r>
            <a:r>
              <a:rPr lang="en-US" sz="1800" b="1" kern="100" dirty="0">
                <a:effectLst/>
                <a:latin typeface="Open Sans" panose="020B0606030504020204" pitchFamily="34" charset="0"/>
                <a:ea typeface="Open Sans" panose="020B0606030504020204" pitchFamily="34" charset="0"/>
                <a:cs typeface="Open Sans" panose="020B0606030504020204" pitchFamily="34" charset="0"/>
              </a:rPr>
              <a:t>cannot </a:t>
            </a:r>
            <a:r>
              <a:rPr lang="en-US" sz="1800" kern="100" dirty="0">
                <a:effectLst/>
                <a:latin typeface="Open Sans" panose="020B0606030504020204" pitchFamily="34" charset="0"/>
                <a:ea typeface="Open Sans" panose="020B0606030504020204" pitchFamily="34" charset="0"/>
                <a:cs typeface="Open Sans" panose="020B0606030504020204" pitchFamily="34" charset="0"/>
              </a:rPr>
              <a:t>be changed, other than by the discipline's specialty committee. </a:t>
            </a:r>
            <a:r>
              <a:rPr lang="en-US" sz="1800" kern="100" dirty="0">
                <a:effectLst/>
                <a:latin typeface="Open Sans" panose="020B0606030504020204" pitchFamily="34" charset="0"/>
                <a:ea typeface="Times New Roman" panose="02020603050405020304" pitchFamily="18" charset="0"/>
                <a:cs typeface="Open Sans" panose="020B0606030504020204" pitchFamily="34" charset="0"/>
              </a:rPr>
              <a:t> </a:t>
            </a:r>
            <a:r>
              <a:rPr lang="en-US" sz="1800" kern="100" dirty="0">
                <a:effectLst/>
                <a:latin typeface="Open Sans" panose="020B0606030504020204" pitchFamily="34" charset="0"/>
                <a:ea typeface="Open Sans" panose="020B0606030504020204" pitchFamily="34" charset="0"/>
                <a:cs typeface="Open Sans" panose="020B0606030504020204" pitchFamily="34" charset="0"/>
              </a:rPr>
              <a:t>Demonstration of competence in the EPAs of the discipline is </a:t>
            </a:r>
            <a:r>
              <a:rPr lang="en-US" sz="1800" b="1" kern="100" dirty="0">
                <a:effectLst/>
                <a:latin typeface="Open Sans" panose="020B0606030504020204" pitchFamily="34" charset="0"/>
                <a:ea typeface="Open Sans" panose="020B0606030504020204" pitchFamily="34" charset="0"/>
                <a:cs typeface="Open Sans" panose="020B0606030504020204" pitchFamily="34" charset="0"/>
              </a:rPr>
              <a:t>required</a:t>
            </a:r>
            <a:r>
              <a:rPr lang="en-US" sz="1800" kern="100" dirty="0">
                <a:effectLst/>
                <a:latin typeface="Open Sans" panose="020B0606030504020204" pitchFamily="34" charset="0"/>
                <a:ea typeface="Open Sans" panose="020B0606030504020204" pitchFamily="34" charset="0"/>
                <a:cs typeface="Open Sans" panose="020B0606030504020204" pitchFamily="34" charset="0"/>
              </a:rPr>
              <a:t> for certification.</a:t>
            </a:r>
            <a:r>
              <a:rPr lang="en-CA" sz="1800" kern="100" dirty="0">
                <a:effectLst/>
                <a:latin typeface="Open Sans" panose="020B0606030504020204" pitchFamily="34" charset="0"/>
                <a:ea typeface="Open Sans" panose="020B0606030504020204" pitchFamily="34" charset="0"/>
                <a:cs typeface="Open Sans" panose="020B0606030504020204" pitchFamily="34" charset="0"/>
              </a:rPr>
              <a:t> </a:t>
            </a:r>
          </a:p>
          <a:p>
            <a:pPr marL="0" marR="0">
              <a:lnSpc>
                <a:spcPct val="107000"/>
              </a:lnSpc>
              <a:spcBef>
                <a:spcPts val="0"/>
              </a:spcBef>
              <a:spcAft>
                <a:spcPts val="800"/>
              </a:spcAft>
            </a:pPr>
            <a:endParaRPr lang="en-US" sz="1800" kern="100" dirty="0">
              <a:effectLst/>
              <a:latin typeface="Open Sans" panose="020B0606030504020204" pitchFamily="34" charset="0"/>
              <a:ea typeface="Open Sans" panose="020B0606030504020204" pitchFamily="34" charset="0"/>
              <a:cs typeface="Times New Roman" panose="02020603050405020304" pitchFamily="18" charset="0"/>
            </a:endParaRPr>
          </a:p>
          <a:p>
            <a:pPr marL="0" marR="0">
              <a:lnSpc>
                <a:spcPct val="107000"/>
              </a:lnSpc>
              <a:spcBef>
                <a:spcPts val="0"/>
              </a:spcBef>
              <a:spcAft>
                <a:spcPts val="800"/>
              </a:spcAft>
            </a:pPr>
            <a:r>
              <a:rPr lang="en-US" sz="1800" b="1" kern="100" dirty="0">
                <a:effectLst/>
                <a:latin typeface="Open Sans" panose="020B0606030504020204" pitchFamily="34" charset="0"/>
                <a:ea typeface="Open Sans" panose="020B0606030504020204" pitchFamily="34" charset="0"/>
                <a:cs typeface="Open Sans" panose="020B0606030504020204" pitchFamily="34" charset="0"/>
              </a:rPr>
              <a:t>How</a:t>
            </a:r>
            <a:r>
              <a:rPr lang="en-US" sz="1800" kern="100" dirty="0">
                <a:effectLst/>
                <a:latin typeface="Open Sans" panose="020B0606030504020204" pitchFamily="34" charset="0"/>
                <a:ea typeface="Open Sans" panose="020B0606030504020204" pitchFamily="34" charset="0"/>
                <a:cs typeface="Open Sans" panose="020B0606030504020204" pitchFamily="34" charset="0"/>
              </a:rPr>
              <a:t> the EPA is assessed is at the discretion of the program. Direct observation of an EPA and completion of a form is only one way of assessing that EPA. Other tools of assessment can be used to infer that a learner has the knowledge-skills-attitudes (KSA) encompassed within an EPA. Assessment tools should be multimodal and capture the full range of resident learning across various learning experiences. </a:t>
            </a:r>
            <a:r>
              <a:rPr lang="en-CA" sz="1800" kern="100" dirty="0">
                <a:effectLst/>
                <a:latin typeface="Open Sans" panose="020B0606030504020204" pitchFamily="34" charset="0"/>
                <a:ea typeface="Open Sans" panose="020B0606030504020204" pitchFamily="34" charset="0"/>
                <a:cs typeface="Open Sans" panose="020B0606030504020204" pitchFamily="34" charset="0"/>
              </a:rPr>
              <a:t> </a:t>
            </a:r>
          </a:p>
          <a:p>
            <a:pPr marL="0" marR="0">
              <a:lnSpc>
                <a:spcPct val="107000"/>
              </a:lnSpc>
              <a:spcBef>
                <a:spcPts val="0"/>
              </a:spcBef>
              <a:spcAft>
                <a:spcPts val="800"/>
              </a:spcAft>
            </a:pPr>
            <a:endParaRPr lang="en-US" sz="1800" kern="100" dirty="0">
              <a:effectLst/>
              <a:latin typeface="Open Sans" panose="020B0606030504020204" pitchFamily="34" charset="0"/>
              <a:ea typeface="Open Sans" panose="020B0606030504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Open Sans" panose="020B0606030504020204" pitchFamily="34" charset="0"/>
                <a:ea typeface="Open Sans" panose="020B0606030504020204" pitchFamily="34" charset="0"/>
                <a:cs typeface="Open Sans" panose="020B0606030504020204" pitchFamily="34" charset="0"/>
              </a:rPr>
              <a:t>Competence committees must have evidence, based on both direct and indirect observation, to support decision making about resident entrustment for the EPAs. To get this evidence, a program, with the oversight of their PGME office, may modify the EPA assessment forms and/or identify their preferred method of assessment to obtain evidence of achievement for any given EPA. The chosen assessment methods must be documented and accessible to residents. </a:t>
            </a:r>
            <a:r>
              <a:rPr lang="en-CA" sz="1800" kern="100" dirty="0">
                <a:effectLst/>
                <a:latin typeface="Open Sans" panose="020B0606030504020204" pitchFamily="34" charset="0"/>
                <a:ea typeface="Open Sans" panose="020B0606030504020204" pitchFamily="34" charset="0"/>
                <a:cs typeface="Open Sans" panose="020B0606030504020204" pitchFamily="34" charset="0"/>
              </a:rPr>
              <a:t> </a:t>
            </a:r>
          </a:p>
          <a:p>
            <a:pPr marL="0" marR="0">
              <a:lnSpc>
                <a:spcPct val="107000"/>
              </a:lnSpc>
              <a:spcBef>
                <a:spcPts val="0"/>
              </a:spcBef>
              <a:spcAft>
                <a:spcPts val="800"/>
              </a:spcAft>
            </a:pPr>
            <a:endParaRPr lang="en-US" sz="1800" kern="100" dirty="0">
              <a:effectLst/>
              <a:latin typeface="Open Sans" panose="020B0606030504020204" pitchFamily="34" charset="0"/>
              <a:ea typeface="Open Sans" panose="020B0606030504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Open Sans" panose="020B0606030504020204" pitchFamily="34" charset="0"/>
                <a:ea typeface="Open Sans" panose="020B0606030504020204" pitchFamily="34" charset="0"/>
                <a:cs typeface="Open Sans" panose="020B0606030504020204" pitchFamily="34" charset="0"/>
              </a:rPr>
              <a:t>For accreditation, programs are expected to show a curriculum plan that links assessment strategies with expected stage-specific competencies, including EPAs.   </a:t>
            </a:r>
            <a:r>
              <a:rPr lang="en-CA" sz="1800" kern="100" dirty="0">
                <a:effectLst/>
                <a:latin typeface="Open Sans" panose="020B0606030504020204" pitchFamily="34" charset="0"/>
                <a:ea typeface="Open Sans" panose="020B0606030504020204" pitchFamily="34" charset="0"/>
                <a:cs typeface="Open Sans" panose="020B0606030504020204" pitchFamily="34" charset="0"/>
              </a:rPr>
              <a:t> </a:t>
            </a:r>
            <a:endParaRPr lang="en-US" sz="1800" kern="100" dirty="0">
              <a:effectLst/>
              <a:latin typeface="Open Sans" panose="020B0606030504020204" pitchFamily="34" charset="0"/>
              <a:ea typeface="Open Sans" panose="020B0606030504020204" pitchFamily="34" charset="0"/>
              <a:cs typeface="Times New Roman" panose="02020603050405020304" pitchFamily="18" charset="0"/>
            </a:endParaRPr>
          </a:p>
          <a:p>
            <a:endParaRPr lang="en-CA" dirty="0"/>
          </a:p>
          <a:p>
            <a:pPr marL="0" marR="0">
              <a:lnSpc>
                <a:spcPct val="108000"/>
              </a:lnSpc>
              <a:spcBef>
                <a:spcPts val="1200"/>
              </a:spcBef>
              <a:spcAft>
                <a:spcPts val="400"/>
              </a:spcAft>
            </a:pPr>
            <a:endParaRPr lang="en-US" sz="1800" b="1" kern="1200" cap="all" dirty="0">
              <a:solidFill>
                <a:srgbClr val="003A5B"/>
              </a:solidFill>
              <a:effectLst/>
              <a:latin typeface="Open Sans" panose="020B0606030504020204" pitchFamily="34" charset="0"/>
              <a:ea typeface="Times New Roman" panose="02020603050405020304" pitchFamily="18" charset="0"/>
              <a:cs typeface="Open Sans" panose="020B0606030504020204" pitchFamily="34" charset="0"/>
            </a:endParaRPr>
          </a:p>
          <a:p>
            <a:pPr marL="0" marR="0">
              <a:lnSpc>
                <a:spcPct val="108000"/>
              </a:lnSpc>
              <a:spcBef>
                <a:spcPts val="1200"/>
              </a:spcBef>
              <a:spcAft>
                <a:spcPts val="400"/>
              </a:spcAft>
            </a:pPr>
            <a:r>
              <a:rPr lang="en-US" sz="1800" b="1" kern="1200" cap="all" dirty="0">
                <a:solidFill>
                  <a:srgbClr val="003A5B"/>
                </a:solidFill>
                <a:effectLst/>
                <a:latin typeface="Open Sans" panose="020B0606030504020204" pitchFamily="34" charset="0"/>
                <a:ea typeface="Times New Roman" panose="02020603050405020304" pitchFamily="18" charset="0"/>
                <a:cs typeface="Open Sans" panose="020B0606030504020204" pitchFamily="34" charset="0"/>
              </a:rPr>
              <a:t>What happens if a program tries to operationalize a “minimalist approach” to CBD assessment (e.g., minimum EPA observations, return to ITERs, no use of milestones, etc.)?</a:t>
            </a:r>
            <a:r>
              <a:rPr lang="en-CA" sz="1800" b="1" kern="1200" cap="all" dirty="0">
                <a:solidFill>
                  <a:srgbClr val="003A5B"/>
                </a:solidFill>
                <a:effectLst/>
                <a:latin typeface="Open Sans" panose="020B0606030504020204" pitchFamily="34" charset="0"/>
                <a:ea typeface="Times New Roman" panose="02020603050405020304" pitchFamily="18" charset="0"/>
                <a:cs typeface="Open Sans" panose="020B0606030504020204" pitchFamily="34" charset="0"/>
              </a:rPr>
              <a:t> </a:t>
            </a:r>
            <a:endParaRPr lang="en-US" sz="1800" b="1" kern="1200" cap="all" dirty="0">
              <a:solidFill>
                <a:srgbClr val="003A5B"/>
              </a:solidFill>
              <a:effectLst/>
              <a:latin typeface="Open Sans" panose="020B0606030504020204" pitchFamily="34" charset="0"/>
              <a:ea typeface="Times New Roman" panose="02020603050405020304" pitchFamily="18" charset="0"/>
              <a:cs typeface="Open Sans" panose="020B0606030504020204" pitchFamily="34" charset="0"/>
            </a:endParaRPr>
          </a:p>
          <a:p>
            <a:pPr marL="0" marR="0">
              <a:lnSpc>
                <a:spcPct val="107000"/>
              </a:lnSpc>
              <a:spcBef>
                <a:spcPts val="0"/>
              </a:spcBef>
              <a:spcAft>
                <a:spcPts val="800"/>
              </a:spcAft>
            </a:pPr>
            <a:r>
              <a:rPr lang="en-US" sz="1800" kern="100" dirty="0">
                <a:effectLst/>
                <a:latin typeface="Open Sans" panose="020B0606030504020204" pitchFamily="34" charset="0"/>
                <a:ea typeface="Open Sans" panose="020B0606030504020204" pitchFamily="34" charset="0"/>
                <a:cs typeface="Open Sans" panose="020B0606030504020204" pitchFamily="34" charset="0"/>
              </a:rPr>
              <a:t>While ITERs/ITARs (summative records of performance over time) add value, relying solely on these for promotion decisions is not compatible with CBME principles or the CBD design. Programs must ensure that their assessment program is based on multiple assessments of residents' competencies across various educational experiences, over time, by multiple assessors, and in multiple contexts. </a:t>
            </a:r>
            <a:endParaRPr lang="en-US" sz="1800" kern="100" dirty="0">
              <a:effectLst/>
              <a:latin typeface="Open Sans" panose="020B0606030504020204" pitchFamily="34" charset="0"/>
              <a:ea typeface="Open Sans" panose="020B0606030504020204" pitchFamily="34" charset="0"/>
              <a:cs typeface="Times New Roman" panose="02020603050405020304" pitchFamily="18" charset="0"/>
            </a:endParaRPr>
          </a:p>
          <a:p>
            <a:endParaRPr lang="en-CA" dirty="0"/>
          </a:p>
          <a:p>
            <a:endParaRPr lang="en-US" dirty="0"/>
          </a:p>
        </p:txBody>
      </p:sp>
      <p:sp>
        <p:nvSpPr>
          <p:cNvPr id="4" name="Slide Number Placeholder 3"/>
          <p:cNvSpPr>
            <a:spLocks noGrp="1"/>
          </p:cNvSpPr>
          <p:nvPr>
            <p:ph type="sldNum" sz="quarter" idx="5"/>
          </p:nvPr>
        </p:nvSpPr>
        <p:spPr/>
        <p:txBody>
          <a:bodyPr/>
          <a:lstStyle/>
          <a:p>
            <a:fld id="{966674BA-125D-49C5-93C1-AFEE243A16B8}" type="slidenum">
              <a:rPr lang="en-US" altLang="en-US" smtClean="0"/>
              <a:pPr/>
              <a:t>13</a:t>
            </a:fld>
            <a:endParaRPr lang="en-US" altLang="en-US"/>
          </a:p>
        </p:txBody>
      </p:sp>
    </p:spTree>
    <p:extLst>
      <p:ext uri="{BB962C8B-B14F-4D97-AF65-F5344CB8AC3E}">
        <p14:creationId xmlns:p14="http://schemas.microsoft.com/office/powerpoint/2010/main" val="3153341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burden of assessment documentation is having significant negative consequences on many residents' training experiences, as well as the wellness and overall stress of residents and supervising faculty. Similarly, competence committee chairs and program administrators are having difficulty navigating the administrative workload associated with CBD.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EPAs and their associated workplace-based assessment have become a focal point that has overshadowed other important types of assessment. This has translated into programs of assessment that are too heavily weighted toward EPA observation forms and too narrow in scope to meet the goals of programmatic assessment.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There has been variable practices of competence committees related to expectations of how flexible they can be with respect to signing off on EPAs, creating learning plans, and making progression decisions based on the national discipline specific standards.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Faculty need additional support for completion of EPA assessments. There continues to be problems related to forms not being completed and/or not being completed in a timely fashion which limits residents in their ability to meet assessment expectations.  In addition, the lack of timely feedback affects the residents' ability to receive feedback "in the moment" and utilize this to improve and work towards competence.</a:t>
            </a:r>
          </a:p>
        </p:txBody>
      </p:sp>
      <p:sp>
        <p:nvSpPr>
          <p:cNvPr id="4" name="Slide Number Placeholder 3"/>
          <p:cNvSpPr>
            <a:spLocks noGrp="1"/>
          </p:cNvSpPr>
          <p:nvPr>
            <p:ph type="sldNum" sz="quarter" idx="5"/>
          </p:nvPr>
        </p:nvSpPr>
        <p:spPr/>
        <p:txBody>
          <a:bodyPr/>
          <a:lstStyle/>
          <a:p>
            <a:fld id="{966674BA-125D-49C5-93C1-AFEE243A16B8}" type="slidenum">
              <a:rPr lang="en-US" altLang="en-US" smtClean="0"/>
              <a:pPr/>
              <a:t>14</a:t>
            </a:fld>
            <a:endParaRPr lang="en-US" altLang="en-US"/>
          </a:p>
        </p:txBody>
      </p:sp>
    </p:spTree>
    <p:extLst>
      <p:ext uri="{BB962C8B-B14F-4D97-AF65-F5344CB8AC3E}">
        <p14:creationId xmlns:p14="http://schemas.microsoft.com/office/powerpoint/2010/main" val="1465651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closer look at the CBD Adaptations Plan and some of the specific activities:</a:t>
            </a:r>
          </a:p>
          <a:p>
            <a:endParaRPr lang="en-US" dirty="0"/>
          </a:p>
          <a:p>
            <a:r>
              <a:rPr lang="en-US" dirty="0"/>
              <a:t>Priority 1: Assessment burden</a:t>
            </a:r>
          </a:p>
          <a:p>
            <a:endParaRPr lang="en-US" dirty="0"/>
          </a:p>
          <a:p>
            <a:pPr marL="171450" indent="-171450">
              <a:buFont typeface="Arial" panose="020B0604020202020204" pitchFamily="34" charset="0"/>
              <a:buChar char="•"/>
            </a:pPr>
            <a:r>
              <a:rPr lang="en-US" dirty="0"/>
              <a:t>National Specialty Committees set the EPAs and standards for their disciplines. The Royal College will engage every Specialty Committee in a process to review their EPAs and other specialty-specific CBD documents, with particular focus on ways to reduce assessment burden. </a:t>
            </a:r>
          </a:p>
          <a:p>
            <a:pPr marL="171450" indent="-171450">
              <a:buFont typeface="Arial" panose="020B0604020202020204" pitchFamily="34" charset="0"/>
              <a:buChar char="•"/>
            </a:pPr>
            <a:r>
              <a:rPr lang="en-US" dirty="0"/>
              <a:t>Institutions can make adjustments to their program of assessment by changing methods, tools, and forms used. Competence Committees can also consider adjusting the number of required EPA observations needed to make informed progression and promotion decisions. </a:t>
            </a:r>
          </a:p>
          <a:p>
            <a:endParaRPr lang="en-US" dirty="0"/>
          </a:p>
          <a:p>
            <a:r>
              <a:rPr lang="en-US" dirty="0"/>
              <a:t>See the full CBD Adaptations Plan for suggestions of ways your institution can reduce assessment burden. If you don’t have a copy of the Plan, please email cbdsecretariat@royalcollege.ca </a:t>
            </a:r>
          </a:p>
          <a:p>
            <a:endParaRPr lang="en-US" dirty="0"/>
          </a:p>
          <a:p>
            <a:r>
              <a:rPr lang="en-US" dirty="0"/>
              <a:t>Please note that you do not have to take action in all 5 of the priority areas – focus on what is most important to your institution at this time. </a:t>
            </a:r>
          </a:p>
        </p:txBody>
      </p:sp>
      <p:sp>
        <p:nvSpPr>
          <p:cNvPr id="4" name="Slide Number Placeholder 3"/>
          <p:cNvSpPr>
            <a:spLocks noGrp="1"/>
          </p:cNvSpPr>
          <p:nvPr>
            <p:ph type="sldNum" sz="quarter" idx="5"/>
          </p:nvPr>
        </p:nvSpPr>
        <p:spPr/>
        <p:txBody>
          <a:bodyPr/>
          <a:lstStyle/>
          <a:p>
            <a:fld id="{966674BA-125D-49C5-93C1-AFEE243A16B8}" type="slidenum">
              <a:rPr lang="en-US" altLang="en-US" smtClean="0"/>
              <a:pPr/>
              <a:t>15</a:t>
            </a:fld>
            <a:endParaRPr lang="en-US" altLang="en-US"/>
          </a:p>
        </p:txBody>
      </p:sp>
    </p:spTree>
    <p:extLst>
      <p:ext uri="{BB962C8B-B14F-4D97-AF65-F5344CB8AC3E}">
        <p14:creationId xmlns:p14="http://schemas.microsoft.com/office/powerpoint/2010/main" val="4252991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assessment focus on EPAs and their associated required workplace-based assessment within disciplines and across competence committees has caused an overall perceived loss of teaching and learning in-the-moment.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Residents have had variable experiences throughout their training with faculty coaches/academic advisors/mentors.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66674BA-125D-49C5-93C1-AFEE243A16B8}" type="slidenum">
              <a:rPr lang="en-US" altLang="en-US" smtClean="0"/>
              <a:pPr/>
              <a:t>16</a:t>
            </a:fld>
            <a:endParaRPr lang="en-US" altLang="en-US"/>
          </a:p>
        </p:txBody>
      </p:sp>
    </p:spTree>
    <p:extLst>
      <p:ext uri="{BB962C8B-B14F-4D97-AF65-F5344CB8AC3E}">
        <p14:creationId xmlns:p14="http://schemas.microsoft.com/office/powerpoint/2010/main" val="3018757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Priority 2: Feedback and coaching</a:t>
            </a:r>
          </a:p>
          <a:p>
            <a:endParaRPr lang="en-US" dirty="0"/>
          </a:p>
          <a:p>
            <a:pPr marL="171450" indent="-171450">
              <a:buFont typeface="Arial" panose="020B0604020202020204" pitchFamily="34" charset="0"/>
              <a:buChar char="•"/>
            </a:pPr>
            <a:r>
              <a:rPr lang="en-US" dirty="0"/>
              <a:t>The Royal College will clarify expectations with respect to feedback and coaching culture and will update existing resources on coaching to support institutions and programs. Updates to accreditation standards may also be made, as needed. </a:t>
            </a:r>
          </a:p>
          <a:p>
            <a:pPr marL="171450" indent="-171450">
              <a:buFont typeface="Arial" panose="020B0604020202020204" pitchFamily="34" charset="0"/>
              <a:buChar char="•"/>
            </a:pPr>
            <a:r>
              <a:rPr lang="en-US" dirty="0"/>
              <a:t>Institutions can identify champions to drive local change, identify opportunities to enhance coaching (e.g., by including times for non-documented feedback), soliciting resident input, and capturing faculty feedback.</a:t>
            </a:r>
          </a:p>
          <a:p>
            <a:endParaRPr lang="en-US" dirty="0"/>
          </a:p>
          <a:p>
            <a:r>
              <a:rPr lang="en-US" dirty="0"/>
              <a:t>See the full CBD Adaptations Plan for suggestions of ways your institution can increase feedback and coaching. If you don’t have a copy of the Plan, please email cbdsecretariat@royalcollege.ca </a:t>
            </a:r>
          </a:p>
          <a:p>
            <a:endParaRPr lang="en-US" dirty="0"/>
          </a:p>
          <a:p>
            <a:pPr marL="0" marR="0" lvl="0" indent="0" algn="l" defTabSz="320675" rtl="0" eaLnBrk="0" fontAlgn="base" latinLnBrk="0" hangingPunct="0">
              <a:lnSpc>
                <a:spcPct val="100000"/>
              </a:lnSpc>
              <a:spcBef>
                <a:spcPct val="30000"/>
              </a:spcBef>
              <a:spcAft>
                <a:spcPct val="0"/>
              </a:spcAft>
              <a:buClrTx/>
              <a:buSzTx/>
              <a:buFontTx/>
              <a:buNone/>
              <a:tabLst/>
              <a:defRPr/>
            </a:pPr>
            <a:r>
              <a:rPr lang="en-US" dirty="0"/>
              <a:t>Please note that you do not have to take action in all 5 of the priority areas – focus on what is most important to your institution at this time. </a:t>
            </a:r>
          </a:p>
          <a:p>
            <a:endParaRPr lang="en-US" dirty="0"/>
          </a:p>
        </p:txBody>
      </p:sp>
      <p:sp>
        <p:nvSpPr>
          <p:cNvPr id="4" name="Slide Number Placeholder 3"/>
          <p:cNvSpPr>
            <a:spLocks noGrp="1"/>
          </p:cNvSpPr>
          <p:nvPr>
            <p:ph type="sldNum" sz="quarter" idx="5"/>
          </p:nvPr>
        </p:nvSpPr>
        <p:spPr/>
        <p:txBody>
          <a:bodyPr/>
          <a:lstStyle/>
          <a:p>
            <a:fld id="{966674BA-125D-49C5-93C1-AFEE243A16B8}" type="slidenum">
              <a:rPr lang="en-US" altLang="en-US" smtClean="0"/>
              <a:pPr/>
              <a:t>17</a:t>
            </a:fld>
            <a:endParaRPr lang="en-US" altLang="en-US"/>
          </a:p>
        </p:txBody>
      </p:sp>
    </p:spTree>
    <p:extLst>
      <p:ext uri="{BB962C8B-B14F-4D97-AF65-F5344CB8AC3E}">
        <p14:creationId xmlns:p14="http://schemas.microsoft.com/office/powerpoint/2010/main" val="3850658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SzPct val="100000"/>
              <a:buFont typeface="Arial" panose="020B0604020202020204" pitchFamily="34" charset="0"/>
              <a:buChar char="•"/>
            </a:pPr>
            <a:r>
              <a:rPr lang="en-US" sz="800" dirty="0">
                <a:ea typeface="Calibri"/>
                <a:cs typeface="Calibri"/>
              </a:rPr>
              <a:t>Residents, faculty, competence committee members, PGME offices, and other invested groups have variable understanding of the intended implementation and processes of the CBD model in its current form. There are also misconceptions regarding the intentions and impact of the CBD 2.0 process.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66674BA-125D-49C5-93C1-AFEE243A16B8}" type="slidenum">
              <a:rPr lang="en-US" altLang="en-US" smtClean="0"/>
              <a:pPr/>
              <a:t>18</a:t>
            </a:fld>
            <a:endParaRPr lang="en-US" altLang="en-US"/>
          </a:p>
        </p:txBody>
      </p:sp>
    </p:spTree>
    <p:extLst>
      <p:ext uri="{BB962C8B-B14F-4D97-AF65-F5344CB8AC3E}">
        <p14:creationId xmlns:p14="http://schemas.microsoft.com/office/powerpoint/2010/main" val="4274534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Priority 3: Communication</a:t>
            </a:r>
          </a:p>
          <a:p>
            <a:endParaRPr lang="en-US" dirty="0"/>
          </a:p>
          <a:p>
            <a:pPr marL="171450" indent="-171450">
              <a:buFont typeface="Arial" panose="020B0604020202020204" pitchFamily="34" charset="0"/>
              <a:buChar char="•"/>
            </a:pPr>
            <a:r>
              <a:rPr lang="en-US" dirty="0"/>
              <a:t>The Royal College will improve its communication processes with all invested groups so that all system partners have a shared understanding of CBD. </a:t>
            </a:r>
          </a:p>
          <a:p>
            <a:pPr marL="171450" indent="-171450">
              <a:buFont typeface="Arial" panose="020B0604020202020204" pitchFamily="34" charset="0"/>
              <a:buChar char="•"/>
            </a:pPr>
            <a:r>
              <a:rPr lang="en-US" dirty="0"/>
              <a:t>Institutions are asked to share the updated communication resources with their constituents, including program leadership, competence committee members, faculty, and residents. </a:t>
            </a:r>
          </a:p>
          <a:p>
            <a:endParaRPr lang="en-US" dirty="0"/>
          </a:p>
          <a:p>
            <a:r>
              <a:rPr lang="en-US" dirty="0"/>
              <a:t>See the full CBD Adaptations Plan for suggestions of ways your institution can improve communication. If you don’t have a copy of the Plan, please email cbdsecretariat@royalcollege.ca </a:t>
            </a:r>
          </a:p>
          <a:p>
            <a:endParaRPr lang="en-US" dirty="0"/>
          </a:p>
          <a:p>
            <a:pPr marL="0" marR="0" lvl="0" indent="0" algn="l" defTabSz="320675" rtl="0" eaLnBrk="0" fontAlgn="base" latinLnBrk="0" hangingPunct="0">
              <a:lnSpc>
                <a:spcPct val="100000"/>
              </a:lnSpc>
              <a:spcBef>
                <a:spcPct val="30000"/>
              </a:spcBef>
              <a:spcAft>
                <a:spcPct val="0"/>
              </a:spcAft>
              <a:buClrTx/>
              <a:buSzTx/>
              <a:buFontTx/>
              <a:buNone/>
              <a:tabLst/>
              <a:defRPr/>
            </a:pPr>
            <a:r>
              <a:rPr lang="en-US" dirty="0"/>
              <a:t>Please note that you do not have to take action in all 5 of the priority areas – focus on what is most important to your institution at this time. </a:t>
            </a:r>
          </a:p>
          <a:p>
            <a:endParaRPr lang="en-US" dirty="0"/>
          </a:p>
        </p:txBody>
      </p:sp>
      <p:sp>
        <p:nvSpPr>
          <p:cNvPr id="4" name="Slide Number Placeholder 3"/>
          <p:cNvSpPr>
            <a:spLocks noGrp="1"/>
          </p:cNvSpPr>
          <p:nvPr>
            <p:ph type="sldNum" sz="quarter" idx="5"/>
          </p:nvPr>
        </p:nvSpPr>
        <p:spPr/>
        <p:txBody>
          <a:bodyPr/>
          <a:lstStyle/>
          <a:p>
            <a:fld id="{966674BA-125D-49C5-93C1-AFEE243A16B8}" type="slidenum">
              <a:rPr lang="en-US" altLang="en-US" smtClean="0"/>
              <a:pPr/>
              <a:t>19</a:t>
            </a:fld>
            <a:endParaRPr lang="en-US" altLang="en-US"/>
          </a:p>
        </p:txBody>
      </p:sp>
    </p:spTree>
    <p:extLst>
      <p:ext uri="{BB962C8B-B14F-4D97-AF65-F5344CB8AC3E}">
        <p14:creationId xmlns:p14="http://schemas.microsoft.com/office/powerpoint/2010/main" val="3449930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SzPct val="100000"/>
              <a:buFont typeface="Arial" panose="020B0604020202020204" pitchFamily="34" charset="0"/>
              <a:buChar char="•"/>
            </a:pPr>
            <a:r>
              <a:rPr lang="en-US" sz="800" dirty="0">
                <a:ea typeface="Calibri"/>
                <a:cs typeface="Calibri"/>
              </a:rPr>
              <a:t>Most of the CBD evaluation efforts have been conducted in silos with limited opportunities for synthesis and dissemination.  The lack of knowledge translation has hindered CBD implementation and adaptation efforts, and resulted in mixed messages, misconceptions, and challenges.</a:t>
            </a:r>
            <a:endParaRPr lang="en-US" dirty="0"/>
          </a:p>
        </p:txBody>
      </p:sp>
      <p:sp>
        <p:nvSpPr>
          <p:cNvPr id="4" name="Slide Number Placeholder 3"/>
          <p:cNvSpPr>
            <a:spLocks noGrp="1"/>
          </p:cNvSpPr>
          <p:nvPr>
            <p:ph type="sldNum" sz="quarter" idx="5"/>
          </p:nvPr>
        </p:nvSpPr>
        <p:spPr/>
        <p:txBody>
          <a:bodyPr/>
          <a:lstStyle/>
          <a:p>
            <a:fld id="{966674BA-125D-49C5-93C1-AFEE243A16B8}" type="slidenum">
              <a:rPr lang="en-US" altLang="en-US" smtClean="0"/>
              <a:pPr/>
              <a:t>20</a:t>
            </a:fld>
            <a:endParaRPr lang="en-US" altLang="en-US"/>
          </a:p>
        </p:txBody>
      </p:sp>
    </p:spTree>
    <p:extLst>
      <p:ext uri="{BB962C8B-B14F-4D97-AF65-F5344CB8AC3E}">
        <p14:creationId xmlns:p14="http://schemas.microsoft.com/office/powerpoint/2010/main" val="2242181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a:extLst>
              <a:ext uri="{FF2B5EF4-FFF2-40B4-BE49-F238E27FC236}">
                <a16:creationId xmlns:a16="http://schemas.microsoft.com/office/drawing/2014/main" id="{7FF2D991-0EF5-0100-48E3-6CAAD9C37A6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4" name="Notes Placeholder 2">
            <a:extLst>
              <a:ext uri="{FF2B5EF4-FFF2-40B4-BE49-F238E27FC236}">
                <a16:creationId xmlns:a16="http://schemas.microsoft.com/office/drawing/2014/main" id="{00E67277-FA55-3D12-6F4E-B47AB8F9B0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ヒラギノ角ゴ Pro W3" charset="-128"/>
            </a:endParaRPr>
          </a:p>
        </p:txBody>
      </p:sp>
      <p:sp>
        <p:nvSpPr>
          <p:cNvPr id="13315" name="Slide Number Placeholder 3">
            <a:extLst>
              <a:ext uri="{FF2B5EF4-FFF2-40B4-BE49-F238E27FC236}">
                <a16:creationId xmlns:a16="http://schemas.microsoft.com/office/drawing/2014/main" id="{47B34198-725D-F523-8C86-6E95BAF776A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800">
                <a:solidFill>
                  <a:schemeClr val="tx1"/>
                </a:solidFill>
                <a:latin typeface="Calibri" panose="020F0502020204030204" pitchFamily="34" charset="0"/>
                <a:ea typeface="ヒラギノ角ゴ Pro W3" charset="-128"/>
              </a:defRPr>
            </a:lvl1pPr>
            <a:lvl2pPr marL="742950" indent="-285750">
              <a:spcBef>
                <a:spcPct val="30000"/>
              </a:spcBef>
              <a:defRPr sz="800">
                <a:solidFill>
                  <a:schemeClr val="tx1"/>
                </a:solidFill>
                <a:latin typeface="Calibri" panose="020F0502020204030204" pitchFamily="34" charset="0"/>
                <a:ea typeface="ヒラギノ角ゴ Pro W3" charset="-128"/>
              </a:defRPr>
            </a:lvl2pPr>
            <a:lvl3pPr marL="1143000" indent="-228600">
              <a:spcBef>
                <a:spcPct val="30000"/>
              </a:spcBef>
              <a:defRPr sz="800">
                <a:solidFill>
                  <a:schemeClr val="tx1"/>
                </a:solidFill>
                <a:latin typeface="Calibri" panose="020F0502020204030204" pitchFamily="34" charset="0"/>
                <a:ea typeface="ヒラギノ角ゴ Pro W3" charset="-128"/>
              </a:defRPr>
            </a:lvl3pPr>
            <a:lvl4pPr marL="1600200" indent="-228600">
              <a:spcBef>
                <a:spcPct val="30000"/>
              </a:spcBef>
              <a:defRPr sz="800">
                <a:solidFill>
                  <a:schemeClr val="tx1"/>
                </a:solidFill>
                <a:latin typeface="Calibri" panose="020F0502020204030204" pitchFamily="34" charset="0"/>
                <a:ea typeface="ヒラギノ角ゴ Pro W3" charset="-128"/>
              </a:defRPr>
            </a:lvl4pPr>
            <a:lvl5pPr marL="2057400" indent="-228600">
              <a:spcBef>
                <a:spcPct val="30000"/>
              </a:spcBef>
              <a:defRPr sz="800">
                <a:solidFill>
                  <a:schemeClr val="tx1"/>
                </a:solidFill>
                <a:latin typeface="Calibri" panose="020F0502020204030204" pitchFamily="34" charset="0"/>
                <a:ea typeface="ヒラギノ角ゴ Pro W3" charset="-128"/>
              </a:defRPr>
            </a:lvl5pPr>
            <a:lvl6pPr marL="2514600" indent="-228600" eaLnBrk="0" fontAlgn="base" hangingPunct="0">
              <a:spcBef>
                <a:spcPct val="30000"/>
              </a:spcBef>
              <a:spcAft>
                <a:spcPct val="0"/>
              </a:spcAft>
              <a:defRPr sz="800">
                <a:solidFill>
                  <a:schemeClr val="tx1"/>
                </a:solidFill>
                <a:latin typeface="Calibri" panose="020F0502020204030204" pitchFamily="34" charset="0"/>
                <a:ea typeface="ヒラギノ角ゴ Pro W3" charset="-128"/>
              </a:defRPr>
            </a:lvl6pPr>
            <a:lvl7pPr marL="2971800" indent="-228600" eaLnBrk="0" fontAlgn="base" hangingPunct="0">
              <a:spcBef>
                <a:spcPct val="30000"/>
              </a:spcBef>
              <a:spcAft>
                <a:spcPct val="0"/>
              </a:spcAft>
              <a:defRPr sz="800">
                <a:solidFill>
                  <a:schemeClr val="tx1"/>
                </a:solidFill>
                <a:latin typeface="Calibri" panose="020F0502020204030204" pitchFamily="34" charset="0"/>
                <a:ea typeface="ヒラギノ角ゴ Pro W3" charset="-128"/>
              </a:defRPr>
            </a:lvl7pPr>
            <a:lvl8pPr marL="3429000" indent="-228600" eaLnBrk="0" fontAlgn="base" hangingPunct="0">
              <a:spcBef>
                <a:spcPct val="30000"/>
              </a:spcBef>
              <a:spcAft>
                <a:spcPct val="0"/>
              </a:spcAft>
              <a:defRPr sz="800">
                <a:solidFill>
                  <a:schemeClr val="tx1"/>
                </a:solidFill>
                <a:latin typeface="Calibri" panose="020F0502020204030204" pitchFamily="34" charset="0"/>
                <a:ea typeface="ヒラギノ角ゴ Pro W3" charset="-128"/>
              </a:defRPr>
            </a:lvl8pPr>
            <a:lvl9pPr marL="3886200" indent="-228600" eaLnBrk="0" fontAlgn="base" hangingPunct="0">
              <a:spcBef>
                <a:spcPct val="30000"/>
              </a:spcBef>
              <a:spcAft>
                <a:spcPct val="0"/>
              </a:spcAft>
              <a:defRPr sz="800">
                <a:solidFill>
                  <a:schemeClr val="tx1"/>
                </a:solidFill>
                <a:latin typeface="Calibri" panose="020F0502020204030204" pitchFamily="34" charset="0"/>
                <a:ea typeface="ヒラギノ角ゴ Pro W3" charset="-128"/>
              </a:defRPr>
            </a:lvl9pPr>
          </a:lstStyle>
          <a:p>
            <a:pPr>
              <a:spcBef>
                <a:spcPct val="0"/>
              </a:spcBef>
            </a:pPr>
            <a:fld id="{1CDF17EC-D88F-46FD-89FF-CBCCA1491367}" type="slidenum">
              <a:rPr lang="en-US" altLang="en-US" sz="1200">
                <a:solidFill>
                  <a:srgbClr val="000000"/>
                </a:solidFill>
                <a:latin typeface="Lucida Grande" charset="0"/>
                <a:ea typeface="ヒラギノ角ゴ ProN W3" charset="-128"/>
              </a:rPr>
              <a:pPr>
                <a:spcBef>
                  <a:spcPct val="0"/>
                </a:spcBef>
              </a:pPr>
              <a:t>2</a:t>
            </a:fld>
            <a:endParaRPr lang="en-US" altLang="en-US" sz="1200">
              <a:solidFill>
                <a:srgbClr val="000000"/>
              </a:solidFill>
              <a:latin typeface="Lucida Grande" charset="0"/>
              <a:ea typeface="ヒラギノ角ゴ ProN W3"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Priority 4: Evaluation</a:t>
            </a:r>
          </a:p>
          <a:p>
            <a:endParaRPr lang="en-US" dirty="0"/>
          </a:p>
          <a:p>
            <a:pPr marL="171450" indent="-171450">
              <a:buFont typeface="Arial" panose="020B0604020202020204" pitchFamily="34" charset="0"/>
              <a:buChar char="•"/>
            </a:pPr>
            <a:r>
              <a:rPr lang="en-US" dirty="0"/>
              <a:t>The Royal College has restructured its evaluation work on CBD, emphasizing the “value proposition;” increase dissemination of CBD evaluation findings; and encourage more non-Royal College studies of CBD. </a:t>
            </a:r>
          </a:p>
          <a:p>
            <a:endParaRPr lang="en-US" dirty="0"/>
          </a:p>
          <a:p>
            <a:r>
              <a:rPr lang="en-US" dirty="0"/>
              <a:t>Note: There are no activities assigned to institutions under the priority area of CBD evaluation</a:t>
            </a:r>
          </a:p>
        </p:txBody>
      </p:sp>
      <p:sp>
        <p:nvSpPr>
          <p:cNvPr id="4" name="Slide Number Placeholder 3"/>
          <p:cNvSpPr>
            <a:spLocks noGrp="1"/>
          </p:cNvSpPr>
          <p:nvPr>
            <p:ph type="sldNum" sz="quarter" idx="5"/>
          </p:nvPr>
        </p:nvSpPr>
        <p:spPr/>
        <p:txBody>
          <a:bodyPr/>
          <a:lstStyle/>
          <a:p>
            <a:fld id="{966674BA-125D-49C5-93C1-AFEE243A16B8}" type="slidenum">
              <a:rPr lang="en-US" altLang="en-US" smtClean="0"/>
              <a:pPr/>
              <a:t>21</a:t>
            </a:fld>
            <a:endParaRPr lang="en-US" altLang="en-US"/>
          </a:p>
        </p:txBody>
      </p:sp>
    </p:spTree>
    <p:extLst>
      <p:ext uri="{BB962C8B-B14F-4D97-AF65-F5344CB8AC3E}">
        <p14:creationId xmlns:p14="http://schemas.microsoft.com/office/powerpoint/2010/main" val="2965097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SzPct val="100000"/>
              <a:buFont typeface="Arial" panose="020B0604020202020204" pitchFamily="34" charset="0"/>
              <a:buChar char="•"/>
            </a:pPr>
            <a:r>
              <a:rPr lang="en-US" sz="800" dirty="0">
                <a:ea typeface="Calibri"/>
                <a:cs typeface="Calibri"/>
              </a:rPr>
              <a:t>The challenges experienced by residents, faculty, competence committee members, administrators and others has been significant with respect to time, functionality, ease of use, and costs. The existence of multiple IT portfolio platforms creates challenges when aiming to find solutions that can work for all end-users. </a:t>
            </a:r>
            <a:endParaRPr lang="en-US" dirty="0"/>
          </a:p>
        </p:txBody>
      </p:sp>
      <p:sp>
        <p:nvSpPr>
          <p:cNvPr id="4" name="Slide Number Placeholder 3"/>
          <p:cNvSpPr>
            <a:spLocks noGrp="1"/>
          </p:cNvSpPr>
          <p:nvPr>
            <p:ph type="sldNum" sz="quarter" idx="5"/>
          </p:nvPr>
        </p:nvSpPr>
        <p:spPr/>
        <p:txBody>
          <a:bodyPr/>
          <a:lstStyle/>
          <a:p>
            <a:fld id="{966674BA-125D-49C5-93C1-AFEE243A16B8}" type="slidenum">
              <a:rPr lang="en-US" altLang="en-US" smtClean="0"/>
              <a:pPr/>
              <a:t>22</a:t>
            </a:fld>
            <a:endParaRPr lang="en-US" altLang="en-US"/>
          </a:p>
        </p:txBody>
      </p:sp>
    </p:spTree>
    <p:extLst>
      <p:ext uri="{BB962C8B-B14F-4D97-AF65-F5344CB8AC3E}">
        <p14:creationId xmlns:p14="http://schemas.microsoft.com/office/powerpoint/2010/main" val="1873829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Priority 5: Electronic portfolios</a:t>
            </a:r>
          </a:p>
          <a:p>
            <a:endParaRPr lang="en-US" dirty="0"/>
          </a:p>
          <a:p>
            <a:pPr marL="171450" indent="-171450">
              <a:buFont typeface="Arial" panose="020B0604020202020204" pitchFamily="34" charset="0"/>
              <a:buChar char="•"/>
            </a:pPr>
            <a:r>
              <a:rPr lang="en-US" dirty="0"/>
              <a:t>Institutions can connect with other institutions using the same electronic portfolio for information sharing, make improvements to their systems based on feedback from end-users, implement and monitor metrics on resident and faculty use, explore ways to use smartphones or iPads to enhance in-the-moment documentation, and continue to share technical challenges and needs with the Royal College.</a:t>
            </a:r>
          </a:p>
          <a:p>
            <a:pPr marL="171450" indent="-171450">
              <a:buFont typeface="Arial" panose="020B0604020202020204" pitchFamily="34" charset="0"/>
              <a:buChar char="•"/>
            </a:pPr>
            <a:r>
              <a:rPr lang="en-US" dirty="0"/>
              <a:t>The Royal College will critically examine the implications of any changes to CBD on electronic portfolios used by the institutions, and minimize the impact of changes, wherever possible. </a:t>
            </a:r>
          </a:p>
          <a:p>
            <a:endParaRPr lang="en-US" dirty="0"/>
          </a:p>
          <a:p>
            <a:r>
              <a:rPr lang="en-US" dirty="0"/>
              <a:t>See the full CBD Adaptations Plan for suggestions of ways your institution can optimize electronic portfolio use. If you don’t have a copy of the Plan, please email cbdsecretariat@royalcollege.ca </a:t>
            </a:r>
          </a:p>
          <a:p>
            <a:endParaRPr lang="en-US" dirty="0"/>
          </a:p>
          <a:p>
            <a:pPr marL="0" marR="0" lvl="0" indent="0" algn="l" defTabSz="320675" rtl="0" eaLnBrk="0" fontAlgn="base" latinLnBrk="0" hangingPunct="0">
              <a:lnSpc>
                <a:spcPct val="100000"/>
              </a:lnSpc>
              <a:spcBef>
                <a:spcPct val="30000"/>
              </a:spcBef>
              <a:spcAft>
                <a:spcPct val="0"/>
              </a:spcAft>
              <a:buClrTx/>
              <a:buSzTx/>
              <a:buFontTx/>
              <a:buNone/>
              <a:tabLst/>
              <a:defRPr/>
            </a:pPr>
            <a:r>
              <a:rPr lang="en-US" dirty="0"/>
              <a:t>Please note that you do not have to take action in all 5 of the priority areas – focus on what is most important to your institution at this time. </a:t>
            </a:r>
          </a:p>
          <a:p>
            <a:endParaRPr lang="en-US" dirty="0"/>
          </a:p>
        </p:txBody>
      </p:sp>
      <p:sp>
        <p:nvSpPr>
          <p:cNvPr id="4" name="Slide Number Placeholder 3"/>
          <p:cNvSpPr>
            <a:spLocks noGrp="1"/>
          </p:cNvSpPr>
          <p:nvPr>
            <p:ph type="sldNum" sz="quarter" idx="5"/>
          </p:nvPr>
        </p:nvSpPr>
        <p:spPr/>
        <p:txBody>
          <a:bodyPr/>
          <a:lstStyle/>
          <a:p>
            <a:fld id="{966674BA-125D-49C5-93C1-AFEE243A16B8}" type="slidenum">
              <a:rPr lang="en-US" altLang="en-US" smtClean="0"/>
              <a:pPr/>
              <a:t>23</a:t>
            </a:fld>
            <a:endParaRPr lang="en-US" altLang="en-US"/>
          </a:p>
        </p:txBody>
      </p:sp>
    </p:spTree>
    <p:extLst>
      <p:ext uri="{BB962C8B-B14F-4D97-AF65-F5344CB8AC3E}">
        <p14:creationId xmlns:p14="http://schemas.microsoft.com/office/powerpoint/2010/main" val="26057977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the CBD Adaptations Plan has been approved, published, and shared, we are moving into the implementation phase. </a:t>
            </a:r>
          </a:p>
        </p:txBody>
      </p:sp>
      <p:sp>
        <p:nvSpPr>
          <p:cNvPr id="4" name="Slide Number Placeholder 3"/>
          <p:cNvSpPr>
            <a:spLocks noGrp="1"/>
          </p:cNvSpPr>
          <p:nvPr>
            <p:ph type="sldNum" sz="quarter" idx="5"/>
          </p:nvPr>
        </p:nvSpPr>
        <p:spPr/>
        <p:txBody>
          <a:bodyPr/>
          <a:lstStyle/>
          <a:p>
            <a:fld id="{966674BA-125D-49C5-93C1-AFEE243A16B8}" type="slidenum">
              <a:rPr lang="en-US" altLang="en-US" smtClean="0"/>
              <a:pPr/>
              <a:t>24</a:t>
            </a:fld>
            <a:endParaRPr lang="en-US" altLang="en-US"/>
          </a:p>
        </p:txBody>
      </p:sp>
    </p:spTree>
    <p:extLst>
      <p:ext uri="{BB962C8B-B14F-4D97-AF65-F5344CB8AC3E}">
        <p14:creationId xmlns:p14="http://schemas.microsoft.com/office/powerpoint/2010/main" val="20276909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Planned timing for Royal College activities are noted in the CBD Adaptations Plan. The plan includes many longer-term projects, for example, revision of discipline standards and EPAs, will take several years to complete. </a:t>
            </a:r>
          </a:p>
        </p:txBody>
      </p:sp>
      <p:sp>
        <p:nvSpPr>
          <p:cNvPr id="4" name="Slide Number Placeholder 3"/>
          <p:cNvSpPr>
            <a:spLocks noGrp="1"/>
          </p:cNvSpPr>
          <p:nvPr>
            <p:ph type="sldNum" sz="quarter" idx="5"/>
          </p:nvPr>
        </p:nvSpPr>
        <p:spPr/>
        <p:txBody>
          <a:bodyPr/>
          <a:lstStyle/>
          <a:p>
            <a:fld id="{75474E98-B7FE-4C76-928D-1D134BC05243}" type="slidenum">
              <a:rPr lang="en-US" smtClean="0"/>
              <a:t>25</a:t>
            </a:fld>
            <a:endParaRPr lang="en-US"/>
          </a:p>
        </p:txBody>
      </p:sp>
    </p:spTree>
    <p:extLst>
      <p:ext uri="{BB962C8B-B14F-4D97-AF65-F5344CB8AC3E}">
        <p14:creationId xmlns:p14="http://schemas.microsoft.com/office/powerpoint/2010/main" val="31371895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474E98-B7FE-4C76-928D-1D134BC05243}" type="slidenum">
              <a:rPr kumimoji="0" lang="en-US" sz="1200" b="0" i="0" u="none" strike="noStrike" kern="1200" cap="none" spc="0" normalizeH="0" baseline="0" noProof="0" smtClean="0">
                <a:ln>
                  <a:noFill/>
                </a:ln>
                <a:solidFill>
                  <a:srgbClr val="000000"/>
                </a:solidFill>
                <a:effectLst/>
                <a:uLnTx/>
                <a:uFillTx/>
                <a:latin typeface="Lucida Grande" charset="0"/>
                <a:ea typeface="ヒラギノ角ゴ ProN W3" charset="-128"/>
                <a:cs typeface="+mn-cs"/>
                <a:sym typeface="Lucida Grande"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Lucida Grande" charset="0"/>
              <a:ea typeface="ヒラギノ角ゴ ProN W3" charset="-128"/>
              <a:cs typeface="+mn-cs"/>
              <a:sym typeface="Lucida Grande" charset="0"/>
            </a:endParaRPr>
          </a:p>
        </p:txBody>
      </p:sp>
    </p:spTree>
    <p:extLst>
      <p:ext uri="{BB962C8B-B14F-4D97-AF65-F5344CB8AC3E}">
        <p14:creationId xmlns:p14="http://schemas.microsoft.com/office/powerpoint/2010/main" val="21207641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Members of the CBME community came together to identity priorities for CBD improvement.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474E98-B7FE-4C76-928D-1D134BC052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1253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6674BA-125D-49C5-93C1-AFEE243A16B8}" type="slidenum">
              <a:rPr lang="en-US" altLang="en-US" smtClean="0"/>
              <a:pPr/>
              <a:t>29</a:t>
            </a:fld>
            <a:endParaRPr lang="en-US" altLang="en-US"/>
          </a:p>
        </p:txBody>
      </p:sp>
    </p:spTree>
    <p:extLst>
      <p:ext uri="{BB962C8B-B14F-4D97-AF65-F5344CB8AC3E}">
        <p14:creationId xmlns:p14="http://schemas.microsoft.com/office/powerpoint/2010/main" val="4252991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6674BA-125D-49C5-93C1-AFEE243A16B8}" type="slidenum">
              <a:rPr lang="en-US" altLang="en-US" smtClean="0"/>
              <a:pPr/>
              <a:t>3</a:t>
            </a:fld>
            <a:endParaRPr lang="en-US" altLang="en-US"/>
          </a:p>
        </p:txBody>
      </p:sp>
    </p:spTree>
    <p:extLst>
      <p:ext uri="{BB962C8B-B14F-4D97-AF65-F5344CB8AC3E}">
        <p14:creationId xmlns:p14="http://schemas.microsoft.com/office/powerpoint/2010/main" val="1723023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8B3D7B9E-E15E-53D7-EF90-9B58384E47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Notes Placeholder 2">
            <a:extLst>
              <a:ext uri="{FF2B5EF4-FFF2-40B4-BE49-F238E27FC236}">
                <a16:creationId xmlns:a16="http://schemas.microsoft.com/office/drawing/2014/main" id="{EE41FD26-325B-BC48-BA98-1498126853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ヒラギノ角ゴ Pro W3" charset="-128"/>
            </a:endParaRPr>
          </a:p>
        </p:txBody>
      </p:sp>
      <p:sp>
        <p:nvSpPr>
          <p:cNvPr id="52227" name="Slide Number Placeholder 3">
            <a:extLst>
              <a:ext uri="{FF2B5EF4-FFF2-40B4-BE49-F238E27FC236}">
                <a16:creationId xmlns:a16="http://schemas.microsoft.com/office/drawing/2014/main" id="{281565CD-86A6-F11A-68E4-F46FE57A65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4AF94FA-8A36-4F29-B55B-45877867093D}" type="slidenum">
              <a:rPr lang="en-US" altLang="en-US"/>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learn more about how we are evaluating Competence by Design and the full scope of work, explore the Competence by Design Program Evaluation Dashboard. https://app.powerbi.com/view?r=eyJrIjoiNjc0ZmZlNTItMjgyNS00YTA2LWIzNDMtNjk2YWMyNjNlZDg1IiwidCI6ImM0OGUxZTJhLTljZjAtNGNkZC04MjIxLWRkZGM5MWRlMDgzNCJ9</a:t>
            </a:r>
          </a:p>
          <a:p>
            <a:endParaRPr lang="en-US" dirty="0"/>
          </a:p>
          <a:p>
            <a:r>
              <a:rPr lang="en-US" dirty="0"/>
              <a:t>From the dashboard, you can access reports, presentations, or do deep dives into CBD program evaluation data. </a:t>
            </a:r>
          </a:p>
        </p:txBody>
      </p:sp>
      <p:sp>
        <p:nvSpPr>
          <p:cNvPr id="4" name="Slide Number Placeholder 3"/>
          <p:cNvSpPr>
            <a:spLocks noGrp="1"/>
          </p:cNvSpPr>
          <p:nvPr>
            <p:ph type="sldNum" sz="quarter" idx="5"/>
          </p:nvPr>
        </p:nvSpPr>
        <p:spPr/>
        <p:txBody>
          <a:bodyPr/>
          <a:lstStyle/>
          <a:p>
            <a:fld id="{966674BA-125D-49C5-93C1-AFEE243A16B8}" type="slidenum">
              <a:rPr lang="en-US" altLang="en-US" smtClean="0"/>
              <a:pPr/>
              <a:t>6</a:t>
            </a:fld>
            <a:endParaRPr lang="en-US" altLang="en-US"/>
          </a:p>
        </p:txBody>
      </p:sp>
    </p:spTree>
    <p:extLst>
      <p:ext uri="{BB962C8B-B14F-4D97-AF65-F5344CB8AC3E}">
        <p14:creationId xmlns:p14="http://schemas.microsoft.com/office/powerpoint/2010/main" val="2701724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pPr marL="0" marR="0">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Program Directors Annual Pulse Check Survey (2019,2020,2021,2022)</a:t>
            </a:r>
          </a:p>
          <a:p>
            <a:pPr marL="0" marR="0">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Program Directors Interviews (2019, 2020, 2021, 2022)</a:t>
            </a:r>
          </a:p>
          <a:p>
            <a:pPr marL="0" marR="0">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Resident Pulse Check Survey (2021)</a:t>
            </a:r>
          </a:p>
          <a:p>
            <a:endParaRPr lang="en-US" dirty="0"/>
          </a:p>
          <a:p>
            <a:r>
              <a:rPr lang="en-US"/>
              <a:t>Learn </a:t>
            </a:r>
            <a:r>
              <a:rPr lang="en-US" dirty="0"/>
              <a:t>more here: https://app.powerbi.com/view?r=eyJrIjoiNjc0ZmZlNTItMjgyNS00YTA2LWIzNDMtNjk2YWMyNjNlZDg1IiwidCI6ImM0OGUxZTJhLTljZjAtNGNkZC04MjIxLWRkZGM5MWRlMDgzNCJ9 </a:t>
            </a:r>
          </a:p>
        </p:txBody>
      </p:sp>
      <p:sp>
        <p:nvSpPr>
          <p:cNvPr id="4" name="Slide Number Placeholder 3"/>
          <p:cNvSpPr>
            <a:spLocks noGrp="1"/>
          </p:cNvSpPr>
          <p:nvPr>
            <p:ph type="sldNum" sz="quarter" idx="5"/>
          </p:nvPr>
        </p:nvSpPr>
        <p:spPr/>
        <p:txBody>
          <a:bodyPr/>
          <a:lstStyle/>
          <a:p>
            <a:fld id="{966674BA-125D-49C5-93C1-AFEE243A16B8}" type="slidenum">
              <a:rPr lang="en-US" altLang="en-US" smtClean="0"/>
              <a:pPr/>
              <a:t>7</a:t>
            </a:fld>
            <a:endParaRPr lang="en-US" altLang="en-US"/>
          </a:p>
        </p:txBody>
      </p:sp>
    </p:spTree>
    <p:extLst>
      <p:ext uri="{BB962C8B-B14F-4D97-AF65-F5344CB8AC3E}">
        <p14:creationId xmlns:p14="http://schemas.microsoft.com/office/powerpoint/2010/main" val="4265690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6674BA-125D-49C5-93C1-AFEE243A16B8}" type="slidenum">
              <a:rPr lang="en-US" altLang="en-US" smtClean="0"/>
              <a:pPr/>
              <a:t>8</a:t>
            </a:fld>
            <a:endParaRPr lang="en-US" altLang="en-US"/>
          </a:p>
        </p:txBody>
      </p:sp>
    </p:spTree>
    <p:extLst>
      <p:ext uri="{BB962C8B-B14F-4D97-AF65-F5344CB8AC3E}">
        <p14:creationId xmlns:p14="http://schemas.microsoft.com/office/powerpoint/2010/main" val="126916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May 2023, the Royal College Committee on Specialty Education approved the </a:t>
            </a:r>
            <a:r>
              <a:rPr lang="en-US" b="1" i="1" dirty="0"/>
              <a:t>Commitment to Action</a:t>
            </a:r>
            <a:r>
              <a:rPr lang="en-US" dirty="0"/>
              <a:t>, which reflected on the challenges of CBD as evidenced by program evaluation work. https://www.royalcollege.ca/en/newsroom/posts/commitment-to-action-statement-on-enhanced-flexibility-for-cbd-program-implementation.html </a:t>
            </a:r>
          </a:p>
          <a:p>
            <a:endParaRPr lang="en-US" dirty="0"/>
          </a:p>
          <a:p>
            <a:r>
              <a:rPr lang="en-US" dirty="0"/>
              <a:t>The commitment statement was accompanied by </a:t>
            </a:r>
            <a:r>
              <a:rPr lang="en-US" b="1" i="1" dirty="0"/>
              <a:t>The Essential Requirements of CBD Implementation</a:t>
            </a:r>
            <a:r>
              <a:rPr lang="en-US" dirty="0"/>
              <a:t>, which outlines the flexibility available to postgraduate institutions and programs in implementing CBD. https://www.royalcollege.ca/content/dam/pending-assets/documents/2EF%20CBD%20Essential%20Requirements.pdf </a:t>
            </a:r>
          </a:p>
          <a:p>
            <a:endParaRPr lang="en-US" dirty="0"/>
          </a:p>
          <a:p>
            <a:r>
              <a:rPr lang="en-US" dirty="0"/>
              <a:t>Following this was a 12-month collaborative process that brought together the medical education community to discuss and develop proposed adaptations to CBD which could ameliorate the issues and challenges faced by schools, programs, faculty, and residents. Three “CBD Summits” were hosted by the Royal College and the outcome was a proposal for change that was approved by Royal College Council in June 2024. </a:t>
            </a:r>
          </a:p>
          <a:p>
            <a:endParaRPr lang="en-US" dirty="0"/>
          </a:p>
          <a:p>
            <a:pPr marL="0" marR="0" lvl="0" indent="0" algn="l" defTabSz="320675" rtl="0" eaLnBrk="0" fontAlgn="base" latinLnBrk="0" hangingPunct="0">
              <a:lnSpc>
                <a:spcPct val="100000"/>
              </a:lnSpc>
              <a:spcBef>
                <a:spcPct val="30000"/>
              </a:spcBef>
              <a:spcAft>
                <a:spcPct val="0"/>
              </a:spcAft>
              <a:buClrTx/>
              <a:buSzTx/>
              <a:buFontTx/>
              <a:buNone/>
              <a:tabLst/>
              <a:defRPr/>
            </a:pPr>
            <a:r>
              <a:rPr lang="en-US" sz="1800" b="1" kern="1200" cap="all" dirty="0">
                <a:solidFill>
                  <a:srgbClr val="003A5B"/>
                </a:solidFill>
                <a:effectLst/>
                <a:latin typeface="Open Sans" panose="020B0606030504020204" pitchFamily="34" charset="0"/>
                <a:cs typeface="Open Sans" panose="020B0606030504020204" pitchFamily="34" charset="0"/>
              </a:rPr>
              <a:t>Frequently Asked Question</a:t>
            </a:r>
          </a:p>
          <a:p>
            <a:pPr marL="0" marR="0" lvl="0" indent="0" algn="l" defTabSz="320675"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320675" rtl="0" eaLnBrk="0" fontAlgn="base" latinLnBrk="0" hangingPunct="0">
              <a:lnSpc>
                <a:spcPct val="100000"/>
              </a:lnSpc>
              <a:spcBef>
                <a:spcPct val="30000"/>
              </a:spcBef>
              <a:spcAft>
                <a:spcPct val="0"/>
              </a:spcAft>
              <a:buClrTx/>
              <a:buSzTx/>
              <a:buFontTx/>
              <a:buNone/>
              <a:tabLst/>
              <a:defRPr/>
            </a:pPr>
            <a:r>
              <a:rPr lang="en-US" sz="1800" b="1" kern="1200" cap="all" dirty="0">
                <a:solidFill>
                  <a:srgbClr val="003A5B"/>
                </a:solidFill>
                <a:effectLst/>
                <a:latin typeface="Open Sans" panose="020B0606030504020204" pitchFamily="34" charset="0"/>
                <a:cs typeface="Open Sans" panose="020B0606030504020204" pitchFamily="34" charset="0"/>
              </a:rPr>
              <a:t>Who participated in the CBD Summits? </a:t>
            </a:r>
          </a:p>
          <a:p>
            <a:pPr marL="0" marR="0" lvl="0" indent="0" algn="l" defTabSz="320675" rtl="0" eaLnBrk="0" fontAlgn="base" latinLnBrk="0" hangingPunct="0">
              <a:lnSpc>
                <a:spcPct val="100000"/>
              </a:lnSpc>
              <a:spcBef>
                <a:spcPct val="30000"/>
              </a:spcBef>
              <a:spcAft>
                <a:spcPct val="0"/>
              </a:spcAft>
              <a:buClrTx/>
              <a:buSzTx/>
              <a:buFontTx/>
              <a:buNone/>
              <a:tabLst/>
              <a:defRPr/>
            </a:pPr>
            <a:r>
              <a:rPr lang="en-US" dirty="0"/>
              <a:t>CBD Summit participants included PGME Deans, CBME Leads, Program Directors, Resident Doctors of Canada, F</a:t>
            </a:r>
            <a:r>
              <a:rPr lang="fr-CA" dirty="0" err="1"/>
              <a:t>édération</a:t>
            </a:r>
            <a:r>
              <a:rPr lang="fr-CA" dirty="0"/>
              <a:t> de médecins résidents du Québec, Collège des Médecins du Québec, </a:t>
            </a:r>
            <a:r>
              <a:rPr lang="en-US" dirty="0"/>
              <a:t>Royal College CBD Steering Group, CBD National Advisory Board, Specialty Committee Chairs, and Scholars, with representation from all 17 Canadian medical schools. </a:t>
            </a:r>
          </a:p>
        </p:txBody>
      </p:sp>
      <p:sp>
        <p:nvSpPr>
          <p:cNvPr id="4" name="Slide Number Placeholder 3"/>
          <p:cNvSpPr>
            <a:spLocks noGrp="1"/>
          </p:cNvSpPr>
          <p:nvPr>
            <p:ph type="sldNum" sz="quarter" idx="5"/>
          </p:nvPr>
        </p:nvSpPr>
        <p:spPr/>
        <p:txBody>
          <a:bodyPr/>
          <a:lstStyle/>
          <a:p>
            <a:fld id="{966674BA-125D-49C5-93C1-AFEE243A16B8}" type="slidenum">
              <a:rPr lang="en-US" altLang="en-US" smtClean="0"/>
              <a:pPr/>
              <a:t>9</a:t>
            </a:fld>
            <a:endParaRPr lang="en-US" altLang="en-US"/>
          </a:p>
        </p:txBody>
      </p:sp>
    </p:spTree>
    <p:extLst>
      <p:ext uri="{BB962C8B-B14F-4D97-AF65-F5344CB8AC3E}">
        <p14:creationId xmlns:p14="http://schemas.microsoft.com/office/powerpoint/2010/main" val="1846729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Participants in the CBD Summits agreed that there were 5 high-level priorities to tackle.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474E98-B7FE-4C76-928D-1D134BC052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125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36526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CA"/>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a:extLst>
              <a:ext uri="{FF2B5EF4-FFF2-40B4-BE49-F238E27FC236}">
                <a16:creationId xmlns:a16="http://schemas.microsoft.com/office/drawing/2014/main" id="{EE184A4E-F5FB-71DD-55E6-C3E73B4BADB9}"/>
              </a:ext>
            </a:extLst>
          </p:cNvPr>
          <p:cNvSpPr>
            <a:spLocks noGrp="1"/>
          </p:cNvSpPr>
          <p:nvPr>
            <p:ph type="dt" sz="half" idx="10"/>
          </p:nvPr>
        </p:nvSpPr>
        <p:spPr>
          <a:xfrm>
            <a:off x="457200" y="6356350"/>
            <a:ext cx="2133600" cy="365125"/>
          </a:xfrm>
          <a:prstGeom prst="rect">
            <a:avLst/>
          </a:prstGeom>
        </p:spPr>
        <p:txBody>
          <a:bodyPr/>
          <a:lstStyle>
            <a:lvl1pPr>
              <a:defRPr/>
            </a:lvl1pPr>
          </a:lstStyle>
          <a:p>
            <a:pPr>
              <a:defRPr/>
            </a:pPr>
            <a:fld id="{7ABC9192-ACAC-48A2-9F86-885208800662}" type="datetimeFigureOut">
              <a:rPr lang="en-US"/>
              <a:pPr>
                <a:defRPr/>
              </a:pPr>
              <a:t>9/24/2024</a:t>
            </a:fld>
            <a:endParaRPr lang="en-US"/>
          </a:p>
        </p:txBody>
      </p:sp>
      <p:sp>
        <p:nvSpPr>
          <p:cNvPr id="5" name="Footer Placeholder 4">
            <a:extLst>
              <a:ext uri="{FF2B5EF4-FFF2-40B4-BE49-F238E27FC236}">
                <a16:creationId xmlns:a16="http://schemas.microsoft.com/office/drawing/2014/main" id="{DB771C9A-5EDD-6F76-1D1A-0BDBDE8F1731}"/>
              </a:ext>
            </a:extLst>
          </p:cNvPr>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146E8A3-6B6C-DED7-7355-472E6C8F8338}"/>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3DD580E9-C9A1-4699-8505-989CE2B75653}" type="slidenum">
              <a:rPr lang="en-US" altLang="en-US"/>
              <a:pPr/>
              <a:t>‹#›</a:t>
            </a:fld>
            <a:endParaRPr lang="en-US" altLang="en-US"/>
          </a:p>
        </p:txBody>
      </p:sp>
    </p:spTree>
    <p:extLst>
      <p:ext uri="{BB962C8B-B14F-4D97-AF65-F5344CB8AC3E}">
        <p14:creationId xmlns:p14="http://schemas.microsoft.com/office/powerpoint/2010/main" val="591862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9"/>
            <a:ext cx="78867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9A1950-888B-731E-5870-5A23AB7805AF}"/>
              </a:ext>
            </a:extLst>
          </p:cNvPr>
          <p:cNvSpPr>
            <a:spLocks noGrp="1"/>
          </p:cNvSpPr>
          <p:nvPr>
            <p:ph type="dt" sz="half" idx="10"/>
          </p:nvPr>
        </p:nvSpPr>
        <p:spPr>
          <a:xfrm>
            <a:off x="628650" y="6356350"/>
            <a:ext cx="2057400" cy="365125"/>
          </a:xfrm>
          <a:prstGeom prst="rect">
            <a:avLst/>
          </a:prstGeom>
        </p:spPr>
        <p:txBody>
          <a:bodyPr/>
          <a:lstStyle>
            <a:lvl1pPr>
              <a:defRPr>
                <a:solidFill>
                  <a:prstClr val="black">
                    <a:tint val="75000"/>
                  </a:prstClr>
                </a:solidFill>
                <a:latin typeface="Calibri"/>
              </a:defRPr>
            </a:lvl1pPr>
          </a:lstStyle>
          <a:p>
            <a:pPr>
              <a:defRPr/>
            </a:pPr>
            <a:fld id="{0D6F3129-F361-4F37-B810-5B51200EE7F6}" type="datetimeFigureOut">
              <a:rPr lang="en-US"/>
              <a:pPr>
                <a:defRPr/>
              </a:pPr>
              <a:t>9/24/2024</a:t>
            </a:fld>
            <a:endParaRPr lang="en-US"/>
          </a:p>
        </p:txBody>
      </p:sp>
      <p:sp>
        <p:nvSpPr>
          <p:cNvPr id="6" name="Footer Placeholder 5">
            <a:extLst>
              <a:ext uri="{FF2B5EF4-FFF2-40B4-BE49-F238E27FC236}">
                <a16:creationId xmlns:a16="http://schemas.microsoft.com/office/drawing/2014/main" id="{AD4EF496-C32C-384D-0CE3-B3DB69CCA9BA}"/>
              </a:ext>
            </a:extLst>
          </p:cNvPr>
          <p:cNvSpPr>
            <a:spLocks noGrp="1"/>
          </p:cNvSpPr>
          <p:nvPr>
            <p:ph type="ftr" sz="quarter" idx="11"/>
          </p:nvPr>
        </p:nvSpPr>
        <p:spPr>
          <a:xfrm>
            <a:off x="3028950" y="6356350"/>
            <a:ext cx="3086100" cy="365125"/>
          </a:xfrm>
          <a:prstGeom prst="rect">
            <a:avLst/>
          </a:prstGeom>
        </p:spPr>
        <p:txBody>
          <a:bodyPr/>
          <a:lstStyle>
            <a:lvl1pPr>
              <a:defRPr>
                <a:solidFill>
                  <a:prstClr val="black">
                    <a:tint val="75000"/>
                  </a:prstClr>
                </a:solidFill>
                <a:latin typeface="Calibri"/>
              </a:defRPr>
            </a:lvl1pPr>
          </a:lstStyle>
          <a:p>
            <a:pPr>
              <a:defRPr/>
            </a:pPr>
            <a:endParaRPr lang="en-US"/>
          </a:p>
        </p:txBody>
      </p:sp>
      <p:sp>
        <p:nvSpPr>
          <p:cNvPr id="7" name="Slide Number Placeholder 6">
            <a:extLst>
              <a:ext uri="{FF2B5EF4-FFF2-40B4-BE49-F238E27FC236}">
                <a16:creationId xmlns:a16="http://schemas.microsoft.com/office/drawing/2014/main" id="{DC970394-0DFF-7C80-6E0E-5E76A9528615}"/>
              </a:ext>
            </a:extLst>
          </p:cNvPr>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latin typeface="Calibri" panose="020F0502020204030204" pitchFamily="34" charset="0"/>
              </a:defRPr>
            </a:lvl1pPr>
          </a:lstStyle>
          <a:p>
            <a:fld id="{7F2E1A8D-C6F4-4DB3-B592-494BC04EEC93}" type="slidenum">
              <a:rPr lang="en-US" altLang="en-US"/>
              <a:pPr/>
              <a:t>‹#›</a:t>
            </a:fld>
            <a:endParaRPr lang="en-US" altLang="en-US"/>
          </a:p>
        </p:txBody>
      </p:sp>
    </p:spTree>
    <p:extLst>
      <p:ext uri="{BB962C8B-B14F-4D97-AF65-F5344CB8AC3E}">
        <p14:creationId xmlns:p14="http://schemas.microsoft.com/office/powerpoint/2010/main" val="2076516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DDA9E6DF-C45D-D341-8CD4-66D7C21FD5E8}"/>
              </a:ext>
            </a:extLst>
          </p:cNvPr>
          <p:cNvSpPr>
            <a:spLocks noGrp="1"/>
          </p:cNvSpPr>
          <p:nvPr>
            <p:ph idx="1"/>
          </p:nvPr>
        </p:nvSpPr>
        <p:spPr>
          <a:xfrm>
            <a:off x="628650" y="1825625"/>
            <a:ext cx="7886700" cy="4351338"/>
          </a:xfrm>
          <a:prstGeom prst="rect">
            <a:avLst/>
          </a:prstGeom>
        </p:spPr>
        <p:txBody>
          <a:bodyPr/>
          <a:lstStyle>
            <a:lvl1pPr marL="0" indent="0">
              <a:spcBef>
                <a:spcPts val="1200"/>
              </a:spcBef>
              <a:buNone/>
              <a:defRPr/>
            </a:lvl1pPr>
            <a:lvl2pPr marL="342900" indent="0">
              <a:spcBef>
                <a:spcPts val="825"/>
              </a:spcBef>
              <a:buClr>
                <a:schemeClr val="accent3"/>
              </a:buClr>
              <a:buNone/>
              <a:defRPr/>
            </a:lvl2pPr>
            <a:lvl3pPr marL="685800" indent="0">
              <a:spcBef>
                <a:spcPts val="825"/>
              </a:spcBef>
              <a:buClr>
                <a:schemeClr val="tx2"/>
              </a:buClr>
              <a:buNone/>
              <a:defRPr/>
            </a:lvl3pPr>
            <a:lvl4pPr marL="1028700" indent="0">
              <a:spcBef>
                <a:spcPts val="825"/>
              </a:spcBef>
              <a:buClr>
                <a:schemeClr val="bg2">
                  <a:lumMod val="25000"/>
                </a:schemeClr>
              </a:buClr>
              <a:buNone/>
              <a:defRPr/>
            </a:lvl4pPr>
            <a:lvl5pPr marL="1371600" indent="0">
              <a:spcBef>
                <a:spcPts val="825"/>
              </a:spcBef>
              <a:buClr>
                <a:schemeClr val="bg2">
                  <a:lumMod val="25000"/>
                </a:schemeClr>
              </a:buClr>
              <a:buNone/>
              <a:defRPr/>
            </a:lvl5pPr>
          </a:lstStyle>
          <a:p>
            <a:pPr lvl="0"/>
            <a:r>
              <a:rPr lang="en-US"/>
              <a:t>Click to edit Master text styles</a:t>
            </a:r>
          </a:p>
        </p:txBody>
      </p:sp>
      <p:sp>
        <p:nvSpPr>
          <p:cNvPr id="3" name="Footer Placeholder 2">
            <a:extLst>
              <a:ext uri="{FF2B5EF4-FFF2-40B4-BE49-F238E27FC236}">
                <a16:creationId xmlns:a16="http://schemas.microsoft.com/office/drawing/2014/main" id="{3661952D-288C-0244-AF97-004A46479DD4}"/>
              </a:ext>
            </a:extLst>
          </p:cNvPr>
          <p:cNvSpPr>
            <a:spLocks noGrp="1"/>
          </p:cNvSpPr>
          <p:nvPr>
            <p:ph type="ftr" sz="quarter" idx="11"/>
          </p:nvPr>
        </p:nvSpPr>
        <p:spPr>
          <a:xfrm>
            <a:off x="969151" y="6532831"/>
            <a:ext cx="3039662" cy="317852"/>
          </a:xfrm>
          <a:prstGeom prst="rect">
            <a:avLst/>
          </a:prstGeom>
        </p:spPr>
        <p:txBody>
          <a:bodyPr/>
          <a:lstStyle/>
          <a:p>
            <a:r>
              <a:rPr lang="en-US"/>
              <a:t>Document Title</a:t>
            </a:r>
            <a:endParaRPr lang="en-US" dirty="0"/>
          </a:p>
        </p:txBody>
      </p:sp>
      <p:sp>
        <p:nvSpPr>
          <p:cNvPr id="4" name="Slide Number Placeholder 3">
            <a:extLst>
              <a:ext uri="{FF2B5EF4-FFF2-40B4-BE49-F238E27FC236}">
                <a16:creationId xmlns:a16="http://schemas.microsoft.com/office/drawing/2014/main" id="{B9955E07-C33D-7D45-AD5F-44FE4742C4EB}"/>
              </a:ext>
            </a:extLst>
          </p:cNvPr>
          <p:cNvSpPr>
            <a:spLocks noGrp="1"/>
          </p:cNvSpPr>
          <p:nvPr>
            <p:ph type="sldNum" sz="quarter" idx="12"/>
          </p:nvPr>
        </p:nvSpPr>
        <p:spPr>
          <a:xfrm>
            <a:off x="8515350" y="6532832"/>
            <a:ext cx="469622" cy="317851"/>
          </a:xfrm>
          <a:prstGeom prst="rect">
            <a:avLst/>
          </a:prstGeom>
        </p:spPr>
        <p:txBody>
          <a:bodyPr/>
          <a:lstStyle/>
          <a:p>
            <a:fld id="{0F408A5D-059A-A247-8344-29C129C8EF29}" type="slidenum">
              <a:rPr lang="en-US" smtClean="0"/>
              <a:pPr/>
              <a:t>‹#›</a:t>
            </a:fld>
            <a:endParaRPr lang="en-US" dirty="0"/>
          </a:p>
        </p:txBody>
      </p:sp>
    </p:spTree>
    <p:extLst>
      <p:ext uri="{BB962C8B-B14F-4D97-AF65-F5344CB8AC3E}">
        <p14:creationId xmlns:p14="http://schemas.microsoft.com/office/powerpoint/2010/main" val="201963760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F885120-0513-1C4D-8FE6-38F5392990C1}"/>
              </a:ext>
            </a:extLst>
          </p:cNvPr>
          <p:cNvSpPr/>
          <p:nvPr userDrawn="1"/>
        </p:nvSpPr>
        <p:spPr>
          <a:xfrm>
            <a:off x="0" y="1"/>
            <a:ext cx="9144000" cy="5060477"/>
          </a:xfrm>
          <a:prstGeom prst="rect">
            <a:avLst/>
          </a:prstGeom>
          <a:solidFill>
            <a:schemeClr val="accent5">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schemeClr val="accent5"/>
              </a:solidFill>
            </a:endParaRPr>
          </a:p>
        </p:txBody>
      </p:sp>
      <p:pic>
        <p:nvPicPr>
          <p:cNvPr id="2" name="Picture 1">
            <a:extLst>
              <a:ext uri="{FF2B5EF4-FFF2-40B4-BE49-F238E27FC236}">
                <a16:creationId xmlns:a16="http://schemas.microsoft.com/office/drawing/2014/main" id="{7418A417-648A-8340-AE41-4375D377BBC4}"/>
              </a:ext>
            </a:extLst>
          </p:cNvPr>
          <p:cNvPicPr>
            <a:picLocks noChangeAspect="1"/>
          </p:cNvPicPr>
          <p:nvPr userDrawn="1"/>
        </p:nvPicPr>
        <p:blipFill>
          <a:blip r:embed="rId2"/>
          <a:stretch>
            <a:fillRect/>
          </a:stretch>
        </p:blipFill>
        <p:spPr>
          <a:xfrm>
            <a:off x="3771335" y="5373321"/>
            <a:ext cx="1601332" cy="939052"/>
          </a:xfrm>
          <a:prstGeom prst="rect">
            <a:avLst/>
          </a:prstGeom>
        </p:spPr>
      </p:pic>
      <p:sp>
        <p:nvSpPr>
          <p:cNvPr id="10" name="Title 1">
            <a:extLst>
              <a:ext uri="{FF2B5EF4-FFF2-40B4-BE49-F238E27FC236}">
                <a16:creationId xmlns:a16="http://schemas.microsoft.com/office/drawing/2014/main" id="{CEFF1213-A75D-6D47-912C-4686D9DD97A2}"/>
              </a:ext>
            </a:extLst>
          </p:cNvPr>
          <p:cNvSpPr>
            <a:spLocks noGrp="1"/>
          </p:cNvSpPr>
          <p:nvPr>
            <p:ph type="title"/>
          </p:nvPr>
        </p:nvSpPr>
        <p:spPr>
          <a:xfrm>
            <a:off x="628650" y="1829202"/>
            <a:ext cx="7886700" cy="756688"/>
          </a:xfrm>
          <a:prstGeom prst="rect">
            <a:avLst/>
          </a:prstGeom>
        </p:spPr>
        <p:txBody>
          <a:bodyPr/>
          <a:lstStyle>
            <a:lvl1pPr algn="ctr">
              <a:defRPr sz="3600"/>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7CE0F213-0DE7-0C4E-A39D-369D76CB1547}"/>
              </a:ext>
            </a:extLst>
          </p:cNvPr>
          <p:cNvSpPr>
            <a:spLocks noGrp="1"/>
          </p:cNvSpPr>
          <p:nvPr>
            <p:ph type="subTitle" idx="1"/>
          </p:nvPr>
        </p:nvSpPr>
        <p:spPr>
          <a:xfrm>
            <a:off x="1904662" y="2631456"/>
            <a:ext cx="5334674" cy="496774"/>
          </a:xfrm>
          <a:prstGeom prst="rect">
            <a:avLst/>
          </a:prstGeom>
        </p:spPr>
        <p:txBody>
          <a:bodyPr>
            <a:noAutofit/>
          </a:bodyPr>
          <a:lstStyle>
            <a:lvl1pPr marL="0" indent="0" algn="ctr">
              <a:buNone/>
              <a:defRPr sz="1350" b="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26002879"/>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2ADB767-322D-BF67-C9AE-31CC489778B1}"/>
              </a:ext>
            </a:extLst>
          </p:cNvPr>
          <p:cNvSpPr txBox="1">
            <a:spLocks/>
          </p:cNvSpPr>
          <p:nvPr userDrawn="1"/>
        </p:nvSpPr>
        <p:spPr>
          <a:xfrm>
            <a:off x="304800" y="4800600"/>
            <a:ext cx="5410200" cy="1905000"/>
          </a:xfrm>
          <a:prstGeom prst="rect">
            <a:avLst/>
          </a:prstGeom>
        </p:spPr>
        <p:txBody>
          <a:bodyPr lIns="64291" tIns="32146" rIns="64291" bIns="32146"/>
          <a:lstStyle>
            <a:lvl1pPr marL="889000" indent="-571500" algn="l" rtl="0" eaLnBrk="0" fontAlgn="base" hangingPunct="0">
              <a:spcBef>
                <a:spcPts val="2400"/>
              </a:spcBef>
              <a:spcAft>
                <a:spcPct val="0"/>
              </a:spcAft>
              <a:buSzPct val="171000"/>
              <a:buFont typeface="Thonburi" charset="0"/>
              <a:buChar char="•"/>
              <a:defRPr sz="4200">
                <a:solidFill>
                  <a:schemeClr val="tx1"/>
                </a:solidFill>
                <a:latin typeface="+mn-lt"/>
                <a:ea typeface="+mn-ea"/>
                <a:cs typeface="+mn-cs"/>
                <a:sym typeface="Lucida Grande" charset="0"/>
              </a:defRPr>
            </a:lvl1pPr>
            <a:lvl2pPr marL="1333500" indent="-571500" algn="l" rtl="0" eaLnBrk="0" fontAlgn="base" hangingPunct="0">
              <a:spcBef>
                <a:spcPts val="2400"/>
              </a:spcBef>
              <a:spcAft>
                <a:spcPct val="0"/>
              </a:spcAft>
              <a:buSzPct val="171000"/>
              <a:buFont typeface="Thonburi" charset="0"/>
              <a:buChar char="•"/>
              <a:defRPr sz="4200">
                <a:solidFill>
                  <a:schemeClr val="tx1"/>
                </a:solidFill>
                <a:latin typeface="+mn-lt"/>
                <a:ea typeface="+mn-ea"/>
                <a:cs typeface="+mn-cs"/>
                <a:sym typeface="Lucida Grande" charset="0"/>
              </a:defRPr>
            </a:lvl2pPr>
            <a:lvl3pPr marL="1778000" indent="-571500" algn="l" rtl="0" eaLnBrk="0" fontAlgn="base" hangingPunct="0">
              <a:spcBef>
                <a:spcPts val="2400"/>
              </a:spcBef>
              <a:spcAft>
                <a:spcPct val="0"/>
              </a:spcAft>
              <a:buSzPct val="171000"/>
              <a:buFont typeface="Thonburi" charset="0"/>
              <a:buChar char="•"/>
              <a:defRPr sz="4200">
                <a:solidFill>
                  <a:schemeClr val="tx1"/>
                </a:solidFill>
                <a:latin typeface="+mn-lt"/>
                <a:ea typeface="+mn-ea"/>
                <a:cs typeface="+mn-cs"/>
                <a:sym typeface="Lucida Grande" charset="0"/>
              </a:defRPr>
            </a:lvl3pPr>
            <a:lvl4pPr marL="2222500" indent="-571500" algn="l" rtl="0" eaLnBrk="0" fontAlgn="base" hangingPunct="0">
              <a:spcBef>
                <a:spcPts val="2400"/>
              </a:spcBef>
              <a:spcAft>
                <a:spcPct val="0"/>
              </a:spcAft>
              <a:buSzPct val="171000"/>
              <a:buFont typeface="Thonburi" charset="0"/>
              <a:buChar char="•"/>
              <a:defRPr sz="4200">
                <a:solidFill>
                  <a:schemeClr val="tx1"/>
                </a:solidFill>
                <a:latin typeface="+mn-lt"/>
                <a:ea typeface="+mn-ea"/>
                <a:cs typeface="+mn-cs"/>
                <a:sym typeface="Lucida Grande" charset="0"/>
              </a:defRPr>
            </a:lvl4pPr>
            <a:lvl5pPr marL="2667000" indent="-571500" algn="l" rtl="0" eaLnBrk="0" fontAlgn="base" hangingPunct="0">
              <a:spcBef>
                <a:spcPts val="2400"/>
              </a:spcBef>
              <a:spcAft>
                <a:spcPct val="0"/>
              </a:spcAft>
              <a:buSzPct val="171000"/>
              <a:buFont typeface="Thonburi" charset="0"/>
              <a:buChar char="•"/>
              <a:defRPr sz="4200">
                <a:solidFill>
                  <a:schemeClr val="tx1"/>
                </a:solidFill>
                <a:latin typeface="+mn-lt"/>
                <a:ea typeface="+mn-ea"/>
                <a:cs typeface="+mn-cs"/>
                <a:sym typeface="Lucida Grande" charset="0"/>
              </a:defRPr>
            </a:lvl5pPr>
            <a:lvl6pPr marL="3124200" indent="-571500" algn="l" rtl="0" fontAlgn="base">
              <a:spcBef>
                <a:spcPts val="2400"/>
              </a:spcBef>
              <a:spcAft>
                <a:spcPct val="0"/>
              </a:spcAft>
              <a:buSzPct val="171000"/>
              <a:buFont typeface="Thonburi" charset="0"/>
              <a:buChar char="•"/>
              <a:defRPr sz="4200">
                <a:solidFill>
                  <a:schemeClr val="tx1"/>
                </a:solidFill>
                <a:latin typeface="+mn-lt"/>
                <a:ea typeface="+mn-ea"/>
                <a:cs typeface="+mn-cs"/>
                <a:sym typeface="Lucida Grande" charset="0"/>
              </a:defRPr>
            </a:lvl6pPr>
            <a:lvl7pPr marL="3581400" indent="-571500" algn="l" rtl="0" fontAlgn="base">
              <a:spcBef>
                <a:spcPts val="2400"/>
              </a:spcBef>
              <a:spcAft>
                <a:spcPct val="0"/>
              </a:spcAft>
              <a:buSzPct val="171000"/>
              <a:buFont typeface="Thonburi" charset="0"/>
              <a:buChar char="•"/>
              <a:defRPr sz="4200">
                <a:solidFill>
                  <a:schemeClr val="tx1"/>
                </a:solidFill>
                <a:latin typeface="+mn-lt"/>
                <a:ea typeface="+mn-ea"/>
                <a:cs typeface="+mn-cs"/>
                <a:sym typeface="Lucida Grande" charset="0"/>
              </a:defRPr>
            </a:lvl7pPr>
            <a:lvl8pPr marL="4038600" indent="-571500" algn="l" rtl="0" fontAlgn="base">
              <a:spcBef>
                <a:spcPts val="2400"/>
              </a:spcBef>
              <a:spcAft>
                <a:spcPct val="0"/>
              </a:spcAft>
              <a:buSzPct val="171000"/>
              <a:buFont typeface="Thonburi" charset="0"/>
              <a:buChar char="•"/>
              <a:defRPr sz="4200">
                <a:solidFill>
                  <a:schemeClr val="tx1"/>
                </a:solidFill>
                <a:latin typeface="+mn-lt"/>
                <a:ea typeface="+mn-ea"/>
                <a:cs typeface="+mn-cs"/>
                <a:sym typeface="Lucida Grande" charset="0"/>
              </a:defRPr>
            </a:lvl8pPr>
            <a:lvl9pPr marL="4495800" indent="-571500" algn="l" rtl="0" fontAlgn="base">
              <a:spcBef>
                <a:spcPts val="2400"/>
              </a:spcBef>
              <a:spcAft>
                <a:spcPct val="0"/>
              </a:spcAft>
              <a:buSzPct val="171000"/>
              <a:buFont typeface="Thonburi" charset="0"/>
              <a:buChar char="•"/>
              <a:defRPr sz="4200">
                <a:solidFill>
                  <a:schemeClr val="tx1"/>
                </a:solidFill>
                <a:latin typeface="+mn-lt"/>
                <a:ea typeface="+mn-ea"/>
                <a:cs typeface="+mn-cs"/>
                <a:sym typeface="Lucida Grande" charset="0"/>
              </a:defRPr>
            </a:lvl9pPr>
          </a:lstStyle>
          <a:p>
            <a:pPr marL="0" indent="0">
              <a:spcBef>
                <a:spcPts val="0"/>
              </a:spcBef>
              <a:buFontTx/>
              <a:buNone/>
              <a:defRPr/>
            </a:pPr>
            <a:r>
              <a:rPr lang="en-US" sz="1800" dirty="0">
                <a:solidFill>
                  <a:schemeClr val="bg1"/>
                </a:solidFill>
                <a:latin typeface="Palatino Linotype"/>
              </a:rPr>
              <a:t>Text</a:t>
            </a:r>
          </a:p>
        </p:txBody>
      </p:sp>
    </p:spTree>
  </p:cSld>
  <p:clrMap bg1="lt1" tx1="dk1" bg2="lt2" tx2="dk2" accent1="accent1" accent2="accent2" accent3="accent3" accent4="accent4" accent5="accent5" accent6="accent6" hlink="hlink" folHlink="folHlink"/>
  <p:sldLayoutIdLst>
    <p:sldLayoutId id="2147483801" r:id="rId1"/>
    <p:sldLayoutId id="2147483802" r:id="rId2"/>
    <p:sldLayoutId id="2147483808" r:id="rId3"/>
    <p:sldLayoutId id="2147483818" r:id="rId4"/>
    <p:sldLayoutId id="2147483822" r:id="rId5"/>
  </p:sldLayoutIdLst>
  <p:transition/>
  <p:hf sldNum="0" hdr="0" ftr="0" dt="0"/>
  <p:txStyles>
    <p:titleStyle>
      <a:lvl1pPr algn="l" rtl="0" eaLnBrk="0" fontAlgn="base" hangingPunct="0">
        <a:spcBef>
          <a:spcPct val="0"/>
        </a:spcBef>
        <a:spcAft>
          <a:spcPct val="0"/>
        </a:spcAft>
        <a:defRPr sz="3700">
          <a:solidFill>
            <a:schemeClr val="bg1"/>
          </a:solidFill>
          <a:latin typeface="Palatino Linotype"/>
          <a:ea typeface="+mj-ea"/>
          <a:cs typeface="+mj-cs"/>
          <a:sym typeface="Lucida Grande" charset="0"/>
        </a:defRPr>
      </a:lvl1pPr>
      <a:lvl2pPr algn="l" rtl="0" eaLnBrk="0" fontAlgn="base" hangingPunct="0">
        <a:spcBef>
          <a:spcPct val="0"/>
        </a:spcBef>
        <a:spcAft>
          <a:spcPct val="0"/>
        </a:spcAft>
        <a:defRPr sz="3700">
          <a:solidFill>
            <a:schemeClr val="bg1"/>
          </a:solidFill>
          <a:latin typeface="Palatino Linotype" charset="0"/>
          <a:ea typeface="ヒラギノ角ゴ ProN W3" charset="-128"/>
          <a:cs typeface="ヒラギノ角ゴ ProN W3" charset="-128"/>
          <a:sym typeface="Lucida Grande" charset="0"/>
        </a:defRPr>
      </a:lvl2pPr>
      <a:lvl3pPr algn="l" rtl="0" eaLnBrk="0" fontAlgn="base" hangingPunct="0">
        <a:spcBef>
          <a:spcPct val="0"/>
        </a:spcBef>
        <a:spcAft>
          <a:spcPct val="0"/>
        </a:spcAft>
        <a:defRPr sz="3700">
          <a:solidFill>
            <a:schemeClr val="bg1"/>
          </a:solidFill>
          <a:latin typeface="Palatino Linotype" charset="0"/>
          <a:ea typeface="ヒラギノ角ゴ ProN W3" charset="-128"/>
          <a:cs typeface="ヒラギノ角ゴ ProN W3" charset="-128"/>
          <a:sym typeface="Lucida Grande" charset="0"/>
        </a:defRPr>
      </a:lvl3pPr>
      <a:lvl4pPr algn="l" rtl="0" eaLnBrk="0" fontAlgn="base" hangingPunct="0">
        <a:spcBef>
          <a:spcPct val="0"/>
        </a:spcBef>
        <a:spcAft>
          <a:spcPct val="0"/>
        </a:spcAft>
        <a:defRPr sz="3700">
          <a:solidFill>
            <a:schemeClr val="bg1"/>
          </a:solidFill>
          <a:latin typeface="Palatino Linotype" charset="0"/>
          <a:ea typeface="ヒラギノ角ゴ ProN W3" charset="-128"/>
          <a:cs typeface="ヒラギノ角ゴ ProN W3" charset="-128"/>
          <a:sym typeface="Lucida Grande" charset="0"/>
        </a:defRPr>
      </a:lvl4pPr>
      <a:lvl5pPr algn="l" rtl="0" eaLnBrk="0" fontAlgn="base" hangingPunct="0">
        <a:spcBef>
          <a:spcPct val="0"/>
        </a:spcBef>
        <a:spcAft>
          <a:spcPct val="0"/>
        </a:spcAft>
        <a:defRPr sz="3700">
          <a:solidFill>
            <a:schemeClr val="bg1"/>
          </a:solidFill>
          <a:latin typeface="Palatino Linotype" charset="0"/>
          <a:ea typeface="ヒラギノ角ゴ ProN W3" charset="-128"/>
          <a:cs typeface="ヒラギノ角ゴ ProN W3" charset="-128"/>
          <a:sym typeface="Lucida Grande" charset="0"/>
        </a:defRPr>
      </a:lvl5pPr>
      <a:lvl6pPr marL="321457" algn="ctr" rtl="0" fontAlgn="base">
        <a:spcBef>
          <a:spcPct val="0"/>
        </a:spcBef>
        <a:spcAft>
          <a:spcPct val="0"/>
        </a:spcAft>
        <a:defRPr sz="5900">
          <a:solidFill>
            <a:schemeClr val="tx1"/>
          </a:solidFill>
          <a:latin typeface="Lucida Grande" charset="0"/>
          <a:ea typeface="ヒラギノ角ゴ ProN W3" charset="-128"/>
          <a:cs typeface="ヒラギノ角ゴ ProN W3" charset="-128"/>
          <a:sym typeface="Lucida Grande" charset="0"/>
        </a:defRPr>
      </a:lvl6pPr>
      <a:lvl7pPr marL="642915" algn="ctr" rtl="0" fontAlgn="base">
        <a:spcBef>
          <a:spcPct val="0"/>
        </a:spcBef>
        <a:spcAft>
          <a:spcPct val="0"/>
        </a:spcAft>
        <a:defRPr sz="5900">
          <a:solidFill>
            <a:schemeClr val="tx1"/>
          </a:solidFill>
          <a:latin typeface="Lucida Grande" charset="0"/>
          <a:ea typeface="ヒラギノ角ゴ ProN W3" charset="-128"/>
          <a:cs typeface="ヒラギノ角ゴ ProN W3" charset="-128"/>
          <a:sym typeface="Lucida Grande" charset="0"/>
        </a:defRPr>
      </a:lvl7pPr>
      <a:lvl8pPr marL="964372" algn="ctr" rtl="0" fontAlgn="base">
        <a:spcBef>
          <a:spcPct val="0"/>
        </a:spcBef>
        <a:spcAft>
          <a:spcPct val="0"/>
        </a:spcAft>
        <a:defRPr sz="5900">
          <a:solidFill>
            <a:schemeClr val="tx1"/>
          </a:solidFill>
          <a:latin typeface="Lucida Grande" charset="0"/>
          <a:ea typeface="ヒラギノ角ゴ ProN W3" charset="-128"/>
          <a:cs typeface="ヒラギノ角ゴ ProN W3" charset="-128"/>
          <a:sym typeface="Lucida Grande" charset="0"/>
        </a:defRPr>
      </a:lvl8pPr>
      <a:lvl9pPr marL="1285829" algn="ctr" rtl="0" fontAlgn="base">
        <a:spcBef>
          <a:spcPct val="0"/>
        </a:spcBef>
        <a:spcAft>
          <a:spcPct val="0"/>
        </a:spcAft>
        <a:defRPr sz="5900">
          <a:solidFill>
            <a:schemeClr val="tx1"/>
          </a:solidFill>
          <a:latin typeface="Lucida Grande" charset="0"/>
          <a:ea typeface="ヒラギノ角ゴ ProN W3" charset="-128"/>
          <a:cs typeface="ヒラギノ角ゴ ProN W3" charset="-128"/>
          <a:sym typeface="Lucida Grande" charset="0"/>
        </a:defRPr>
      </a:lvl9pPr>
    </p:titleStyle>
    <p:bodyStyle>
      <a:lvl1pPr marL="623888" indent="-401638" algn="l" rtl="0" eaLnBrk="0" fontAlgn="base" hangingPunct="0">
        <a:spcBef>
          <a:spcPts val="1688"/>
        </a:spcBef>
        <a:spcAft>
          <a:spcPct val="0"/>
        </a:spcAft>
        <a:buSzPct val="171000"/>
        <a:buFont typeface="Thonburi" charset="-52"/>
        <a:buChar char="•"/>
        <a:defRPr sz="3000">
          <a:solidFill>
            <a:schemeClr val="tx1"/>
          </a:solidFill>
          <a:latin typeface="+mn-lt"/>
          <a:ea typeface="+mn-ea"/>
          <a:cs typeface="+mn-cs"/>
          <a:sym typeface="Lucida Grande" charset="0"/>
        </a:defRPr>
      </a:lvl1pPr>
      <a:lvl2pPr marL="936625" indent="-401638" algn="l" rtl="0" eaLnBrk="0" fontAlgn="base" hangingPunct="0">
        <a:spcBef>
          <a:spcPts val="1688"/>
        </a:spcBef>
        <a:spcAft>
          <a:spcPct val="0"/>
        </a:spcAft>
        <a:buSzPct val="171000"/>
        <a:buFont typeface="Thonburi" charset="-52"/>
        <a:buChar char="•"/>
        <a:defRPr sz="3000">
          <a:solidFill>
            <a:schemeClr val="tx1"/>
          </a:solidFill>
          <a:latin typeface="+mn-lt"/>
          <a:ea typeface="+mn-ea"/>
          <a:cs typeface="+mn-cs"/>
          <a:sym typeface="Lucida Grande" charset="0"/>
        </a:defRPr>
      </a:lvl2pPr>
      <a:lvl3pPr marL="1249363" indent="-401638" algn="l" rtl="0" eaLnBrk="0" fontAlgn="base" hangingPunct="0">
        <a:spcBef>
          <a:spcPts val="1688"/>
        </a:spcBef>
        <a:spcAft>
          <a:spcPct val="0"/>
        </a:spcAft>
        <a:buSzPct val="171000"/>
        <a:buFont typeface="Thonburi" charset="-52"/>
        <a:buChar char="•"/>
        <a:defRPr sz="3000">
          <a:solidFill>
            <a:schemeClr val="tx1"/>
          </a:solidFill>
          <a:latin typeface="+mn-lt"/>
          <a:ea typeface="+mn-ea"/>
          <a:cs typeface="+mn-cs"/>
          <a:sym typeface="Lucida Grande" charset="0"/>
        </a:defRPr>
      </a:lvl3pPr>
      <a:lvl4pPr marL="1562100" indent="-401638" algn="l" rtl="0" eaLnBrk="0" fontAlgn="base" hangingPunct="0">
        <a:spcBef>
          <a:spcPts val="1688"/>
        </a:spcBef>
        <a:spcAft>
          <a:spcPct val="0"/>
        </a:spcAft>
        <a:buSzPct val="171000"/>
        <a:buFont typeface="Thonburi" charset="-52"/>
        <a:buChar char="•"/>
        <a:defRPr sz="3000">
          <a:solidFill>
            <a:schemeClr val="tx1"/>
          </a:solidFill>
          <a:latin typeface="+mn-lt"/>
          <a:ea typeface="+mn-ea"/>
          <a:cs typeface="+mn-cs"/>
          <a:sym typeface="Lucida Grande" charset="0"/>
        </a:defRPr>
      </a:lvl4pPr>
      <a:lvl5pPr marL="1874838" indent="-401638" algn="l" rtl="0" eaLnBrk="0" fontAlgn="base" hangingPunct="0">
        <a:spcBef>
          <a:spcPts val="1688"/>
        </a:spcBef>
        <a:spcAft>
          <a:spcPct val="0"/>
        </a:spcAft>
        <a:buSzPct val="171000"/>
        <a:buFont typeface="Thonburi" charset="-52"/>
        <a:buChar char="•"/>
        <a:defRPr sz="3000">
          <a:solidFill>
            <a:schemeClr val="tx1"/>
          </a:solidFill>
          <a:latin typeface="+mn-lt"/>
          <a:ea typeface="+mn-ea"/>
          <a:cs typeface="+mn-cs"/>
          <a:sym typeface="Lucida Grande" charset="0"/>
        </a:defRPr>
      </a:lvl5pPr>
      <a:lvl6pPr marL="2196625" indent="-401822" algn="l" rtl="0" fontAlgn="base">
        <a:spcBef>
          <a:spcPts val="1687"/>
        </a:spcBef>
        <a:spcAft>
          <a:spcPct val="0"/>
        </a:spcAft>
        <a:buSzPct val="171000"/>
        <a:buFont typeface="Thonburi" charset="0"/>
        <a:buChar char="•"/>
        <a:defRPr sz="3000">
          <a:solidFill>
            <a:schemeClr val="tx1"/>
          </a:solidFill>
          <a:latin typeface="+mn-lt"/>
          <a:ea typeface="+mn-ea"/>
          <a:cs typeface="+mn-cs"/>
          <a:sym typeface="Lucida Grande" charset="0"/>
        </a:defRPr>
      </a:lvl6pPr>
      <a:lvl7pPr marL="2518082" indent="-401822" algn="l" rtl="0" fontAlgn="base">
        <a:spcBef>
          <a:spcPts val="1687"/>
        </a:spcBef>
        <a:spcAft>
          <a:spcPct val="0"/>
        </a:spcAft>
        <a:buSzPct val="171000"/>
        <a:buFont typeface="Thonburi" charset="0"/>
        <a:buChar char="•"/>
        <a:defRPr sz="3000">
          <a:solidFill>
            <a:schemeClr val="tx1"/>
          </a:solidFill>
          <a:latin typeface="+mn-lt"/>
          <a:ea typeface="+mn-ea"/>
          <a:cs typeface="+mn-cs"/>
          <a:sym typeface="Lucida Grande" charset="0"/>
        </a:defRPr>
      </a:lvl7pPr>
      <a:lvl8pPr marL="2839540" indent="-401822" algn="l" rtl="0" fontAlgn="base">
        <a:spcBef>
          <a:spcPts val="1687"/>
        </a:spcBef>
        <a:spcAft>
          <a:spcPct val="0"/>
        </a:spcAft>
        <a:buSzPct val="171000"/>
        <a:buFont typeface="Thonburi" charset="0"/>
        <a:buChar char="•"/>
        <a:defRPr sz="3000">
          <a:solidFill>
            <a:schemeClr val="tx1"/>
          </a:solidFill>
          <a:latin typeface="+mn-lt"/>
          <a:ea typeface="+mn-ea"/>
          <a:cs typeface="+mn-cs"/>
          <a:sym typeface="Lucida Grande" charset="0"/>
        </a:defRPr>
      </a:lvl8pPr>
      <a:lvl9pPr marL="3160997" indent="-401822" algn="l" rtl="0" fontAlgn="base">
        <a:spcBef>
          <a:spcPts val="1687"/>
        </a:spcBef>
        <a:spcAft>
          <a:spcPct val="0"/>
        </a:spcAft>
        <a:buSzPct val="171000"/>
        <a:buFont typeface="Thonburi" charset="0"/>
        <a:buChar char="•"/>
        <a:defRPr sz="3000">
          <a:solidFill>
            <a:schemeClr val="tx1"/>
          </a:solidFill>
          <a:latin typeface="+mn-lt"/>
          <a:ea typeface="+mn-ea"/>
          <a:cs typeface="+mn-cs"/>
          <a:sym typeface="Lucida Grande"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6.jpg"/><Relationship Id="rId7" Type="http://schemas.openxmlformats.org/officeDocument/2006/relationships/diagramColors" Target="../diagrams/colors7.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royalcollege.ca/en/newsroom/posts/commitment-to-action-statement-on-enhanced-flexibility-for-cbd-program-implementation.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4">
            <a:extLst>
              <a:ext uri="{FF2B5EF4-FFF2-40B4-BE49-F238E27FC236}">
                <a16:creationId xmlns:a16="http://schemas.microsoft.com/office/drawing/2014/main" id="{75E9DDCA-0F51-552F-93AF-0FE7FDBF01DA}"/>
              </a:ext>
            </a:extLst>
          </p:cNvPr>
          <p:cNvGraphicFramePr>
            <a:graphicFrameLocks noGrp="1"/>
          </p:cNvGraphicFramePr>
          <p:nvPr>
            <p:ph idx="1"/>
            <p:extLst>
              <p:ext uri="{D42A27DB-BD31-4B8C-83A1-F6EECF244321}">
                <p14:modId xmlns:p14="http://schemas.microsoft.com/office/powerpoint/2010/main" val="2055924531"/>
              </p:ext>
            </p:extLst>
          </p:nvPr>
        </p:nvGraphicFramePr>
        <p:xfrm>
          <a:off x="457200" y="990601"/>
          <a:ext cx="8229600" cy="51355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969531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2F90E-A676-797B-F282-F4FC13F5A962}"/>
              </a:ext>
            </a:extLst>
          </p:cNvPr>
          <p:cNvSpPr>
            <a:spLocks noGrp="1"/>
          </p:cNvSpPr>
          <p:nvPr>
            <p:ph type="title"/>
          </p:nvPr>
        </p:nvSpPr>
        <p:spPr/>
        <p:txBody>
          <a:bodyPr>
            <a:normAutofit/>
          </a:bodyPr>
          <a:lstStyle/>
          <a:p>
            <a:r>
              <a:rPr lang="en-US" sz="4000" dirty="0">
                <a:solidFill>
                  <a:schemeClr val="accent4">
                    <a:lumMod val="85000"/>
                    <a:lumOff val="15000"/>
                  </a:schemeClr>
                </a:solidFill>
                <a:latin typeface="+mj-lt"/>
              </a:rPr>
              <a:t>Priorities</a:t>
            </a:r>
            <a:endParaRPr lang="en-US" dirty="0">
              <a:latin typeface="+mj-lt"/>
            </a:endParaRPr>
          </a:p>
        </p:txBody>
      </p:sp>
      <p:graphicFrame>
        <p:nvGraphicFramePr>
          <p:cNvPr id="18" name="Content Placeholder 2">
            <a:extLst>
              <a:ext uri="{FF2B5EF4-FFF2-40B4-BE49-F238E27FC236}">
                <a16:creationId xmlns:a16="http://schemas.microsoft.com/office/drawing/2014/main" id="{FB92A3A8-7A1C-1AFD-A070-8A62353F7FDE}"/>
              </a:ext>
            </a:extLst>
          </p:cNvPr>
          <p:cNvGraphicFramePr>
            <a:graphicFrameLocks noGrp="1"/>
          </p:cNvGraphicFramePr>
          <p:nvPr>
            <p:ph idx="1"/>
            <p:extLst>
              <p:ext uri="{D42A27DB-BD31-4B8C-83A1-F6EECF244321}">
                <p14:modId xmlns:p14="http://schemas.microsoft.com/office/powerpoint/2010/main" val="236061034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4720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BB682-9F80-B54F-CD5B-B4FB872B36B0}"/>
              </a:ext>
            </a:extLst>
          </p:cNvPr>
          <p:cNvSpPr>
            <a:spLocks noGrp="1"/>
          </p:cNvSpPr>
          <p:nvPr>
            <p:ph type="title"/>
          </p:nvPr>
        </p:nvSpPr>
        <p:spPr/>
        <p:txBody>
          <a:bodyPr/>
          <a:lstStyle/>
          <a:p>
            <a:r>
              <a:rPr lang="fr-CA" dirty="0" err="1">
                <a:solidFill>
                  <a:schemeClr val="accent4">
                    <a:lumMod val="85000"/>
                    <a:lumOff val="15000"/>
                  </a:schemeClr>
                </a:solidFill>
                <a:latin typeface="+mj-lt"/>
              </a:rPr>
              <a:t>Outcome</a:t>
            </a:r>
            <a:r>
              <a:rPr lang="fr-CA" dirty="0">
                <a:solidFill>
                  <a:schemeClr val="accent4">
                    <a:lumMod val="85000"/>
                    <a:lumOff val="15000"/>
                  </a:schemeClr>
                </a:solidFill>
                <a:latin typeface="+mj-lt"/>
              </a:rPr>
              <a:t> – CBD Adaptations Plan</a:t>
            </a:r>
            <a:endParaRPr lang="en-US" dirty="0">
              <a:solidFill>
                <a:schemeClr val="accent4">
                  <a:lumMod val="85000"/>
                  <a:lumOff val="15000"/>
                </a:schemeClr>
              </a:solidFill>
              <a:latin typeface="+mj-lt"/>
            </a:endParaRPr>
          </a:p>
        </p:txBody>
      </p:sp>
      <p:pic>
        <p:nvPicPr>
          <p:cNvPr id="8" name="Content Placeholder 7">
            <a:extLst>
              <a:ext uri="{FF2B5EF4-FFF2-40B4-BE49-F238E27FC236}">
                <a16:creationId xmlns:a16="http://schemas.microsoft.com/office/drawing/2014/main" id="{9C09E545-6BB7-185C-4DA6-B8731DBA2BDD}"/>
              </a:ext>
            </a:extLst>
          </p:cNvPr>
          <p:cNvPicPr>
            <a:picLocks noGrp="1" noChangeAspect="1"/>
          </p:cNvPicPr>
          <p:nvPr>
            <p:ph idx="1"/>
          </p:nvPr>
        </p:nvPicPr>
        <p:blipFill rotWithShape="1">
          <a:blip r:embed="rId3"/>
          <a:srcRect l="7431" t="33412" r="-1" b="10889"/>
          <a:stretch/>
        </p:blipFill>
        <p:spPr>
          <a:xfrm>
            <a:off x="685800" y="1524000"/>
            <a:ext cx="8229600" cy="3094823"/>
          </a:xfrm>
        </p:spPr>
      </p:pic>
      <p:sp>
        <p:nvSpPr>
          <p:cNvPr id="4" name="TextBox 3">
            <a:extLst>
              <a:ext uri="{FF2B5EF4-FFF2-40B4-BE49-F238E27FC236}">
                <a16:creationId xmlns:a16="http://schemas.microsoft.com/office/drawing/2014/main" id="{409C2153-B397-D7F4-31C7-E734B454665A}"/>
              </a:ext>
            </a:extLst>
          </p:cNvPr>
          <p:cNvSpPr txBox="1"/>
          <p:nvPr/>
        </p:nvSpPr>
        <p:spPr>
          <a:xfrm>
            <a:off x="266700" y="5136812"/>
            <a:ext cx="8610600" cy="144655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4">
                    <a:lumMod val="85000"/>
                    <a:lumOff val="15000"/>
                  </a:schemeClr>
                </a:solidFill>
                <a:effectLst/>
                <a:uLnTx/>
                <a:uFillTx/>
                <a:latin typeface="+mn-lt"/>
                <a:ea typeface="ヒラギノ角ゴ ProN W3" charset="-128"/>
                <a:sym typeface="Lucida Grande" charset="0"/>
              </a:rPr>
              <a:t>LOGIC MODEL</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chemeClr val="accent4">
                  <a:lumMod val="85000"/>
                  <a:lumOff val="15000"/>
                </a:schemeClr>
              </a:solidFill>
              <a:effectLst/>
              <a:uLnTx/>
              <a:uFillTx/>
              <a:latin typeface="+mn-lt"/>
              <a:ea typeface="ヒラギノ角ゴ ProN W3" charset="-128"/>
              <a:sym typeface="Lucida Grande"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accent4">
                    <a:lumMod val="85000"/>
                    <a:lumOff val="15000"/>
                  </a:schemeClr>
                </a:solidFill>
                <a:effectLst/>
                <a:uLnTx/>
                <a:uFillTx/>
                <a:latin typeface="+mn-lt"/>
                <a:ea typeface="ヒラギノ角ゴ ProN W3" charset="-128"/>
                <a:sym typeface="Lucida Grande" charset="0"/>
              </a:rPr>
              <a:t>Priority Issue &gt;  Goals &gt; Interventions &gt; Accountability &gt;Timeline &gt; Specific Activities</a:t>
            </a:r>
          </a:p>
        </p:txBody>
      </p:sp>
    </p:spTree>
    <p:extLst>
      <p:ext uri="{BB962C8B-B14F-4D97-AF65-F5344CB8AC3E}">
        <p14:creationId xmlns:p14="http://schemas.microsoft.com/office/powerpoint/2010/main" val="1373158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03F64-B0BE-B220-5BEB-C82674E1B426}"/>
              </a:ext>
            </a:extLst>
          </p:cNvPr>
          <p:cNvSpPr>
            <a:spLocks noGrp="1"/>
          </p:cNvSpPr>
          <p:nvPr>
            <p:ph type="title"/>
          </p:nvPr>
        </p:nvSpPr>
        <p:spPr/>
        <p:txBody>
          <a:bodyPr/>
          <a:lstStyle/>
          <a:p>
            <a:r>
              <a:rPr lang="en-US" dirty="0">
                <a:solidFill>
                  <a:schemeClr val="accent4">
                    <a:lumMod val="85000"/>
                    <a:lumOff val="15000"/>
                  </a:schemeClr>
                </a:solidFill>
                <a:latin typeface="+mj-lt"/>
              </a:rPr>
              <a:t>CBD Adaptations Plan</a:t>
            </a:r>
          </a:p>
        </p:txBody>
      </p:sp>
      <p:sp>
        <p:nvSpPr>
          <p:cNvPr id="3" name="Content Placeholder 2">
            <a:extLst>
              <a:ext uri="{FF2B5EF4-FFF2-40B4-BE49-F238E27FC236}">
                <a16:creationId xmlns:a16="http://schemas.microsoft.com/office/drawing/2014/main" id="{D4232DB0-4ED9-62C6-7047-95861F3F01DC}"/>
              </a:ext>
            </a:extLst>
          </p:cNvPr>
          <p:cNvSpPr>
            <a:spLocks noGrp="1"/>
          </p:cNvSpPr>
          <p:nvPr>
            <p:ph idx="1"/>
          </p:nvPr>
        </p:nvSpPr>
        <p:spPr>
          <a:xfrm>
            <a:off x="436418" y="1414669"/>
            <a:ext cx="8229600" cy="4525963"/>
          </a:xfrm>
        </p:spPr>
        <p:txBody>
          <a:bodyPr/>
          <a:lstStyle/>
          <a:p>
            <a:pPr>
              <a:buSzPct val="100000"/>
            </a:pPr>
            <a:r>
              <a:rPr lang="en-US" sz="2400" dirty="0">
                <a:solidFill>
                  <a:schemeClr val="accent4">
                    <a:lumMod val="85000"/>
                    <a:lumOff val="15000"/>
                  </a:schemeClr>
                </a:solidFill>
              </a:rPr>
              <a:t>The fundamental design of CBD has not changed:</a:t>
            </a:r>
          </a:p>
          <a:p>
            <a:pPr lvl="1">
              <a:buSzPct val="100000"/>
              <a:buFont typeface="Courier New" panose="02070309020205020404" pitchFamily="49" charset="0"/>
              <a:buChar char="o"/>
            </a:pPr>
            <a:r>
              <a:rPr lang="en-US" sz="2000" dirty="0">
                <a:solidFill>
                  <a:schemeClr val="accent4">
                    <a:lumMod val="85000"/>
                    <a:lumOff val="15000"/>
                  </a:schemeClr>
                </a:solidFill>
              </a:rPr>
              <a:t>Stages of training</a:t>
            </a:r>
          </a:p>
          <a:p>
            <a:pPr lvl="1">
              <a:buSzPct val="100000"/>
              <a:buFont typeface="Courier New" panose="02070309020205020404" pitchFamily="49" charset="0"/>
              <a:buChar char="o"/>
            </a:pPr>
            <a:r>
              <a:rPr lang="en-US" sz="2000" dirty="0">
                <a:solidFill>
                  <a:schemeClr val="accent4">
                    <a:lumMod val="85000"/>
                    <a:lumOff val="15000"/>
                  </a:schemeClr>
                </a:solidFill>
              </a:rPr>
              <a:t>Training requirements (competencies, training experiences, and EPAs)</a:t>
            </a:r>
          </a:p>
          <a:p>
            <a:pPr lvl="1">
              <a:buSzPct val="100000"/>
              <a:buFont typeface="Courier New" panose="02070309020205020404" pitchFamily="49" charset="0"/>
              <a:buChar char="o"/>
            </a:pPr>
            <a:r>
              <a:rPr lang="en-US" sz="2000" dirty="0">
                <a:solidFill>
                  <a:schemeClr val="accent4">
                    <a:lumMod val="85000"/>
                    <a:lumOff val="15000"/>
                  </a:schemeClr>
                </a:solidFill>
              </a:rPr>
              <a:t>Robust program of assessment</a:t>
            </a:r>
          </a:p>
          <a:p>
            <a:pPr lvl="1">
              <a:buSzPct val="100000"/>
              <a:buFont typeface="Courier New" panose="02070309020205020404" pitchFamily="49" charset="0"/>
              <a:buChar char="o"/>
            </a:pPr>
            <a:r>
              <a:rPr lang="en-US" sz="2000" dirty="0">
                <a:solidFill>
                  <a:schemeClr val="accent4">
                    <a:lumMod val="85000"/>
                    <a:lumOff val="15000"/>
                  </a:schemeClr>
                </a:solidFill>
              </a:rPr>
              <a:t>Competence committees</a:t>
            </a:r>
          </a:p>
          <a:p>
            <a:pPr>
              <a:buSzPct val="100000"/>
            </a:pPr>
            <a:r>
              <a:rPr lang="en-US" sz="2400" dirty="0">
                <a:solidFill>
                  <a:schemeClr val="accent4">
                    <a:lumMod val="85000"/>
                    <a:lumOff val="15000"/>
                  </a:schemeClr>
                </a:solidFill>
              </a:rPr>
              <a:t>Planned adaptations impact how CBD is </a:t>
            </a:r>
            <a:r>
              <a:rPr lang="en-US" sz="2400" b="1" dirty="0">
                <a:solidFill>
                  <a:schemeClr val="accent4">
                    <a:lumMod val="85000"/>
                    <a:lumOff val="15000"/>
                  </a:schemeClr>
                </a:solidFill>
              </a:rPr>
              <a:t>implemented</a:t>
            </a:r>
            <a:r>
              <a:rPr lang="en-US" sz="2400" dirty="0">
                <a:solidFill>
                  <a:schemeClr val="accent4">
                    <a:lumMod val="85000"/>
                    <a:lumOff val="15000"/>
                  </a:schemeClr>
                </a:solidFill>
              </a:rPr>
              <a:t>, at the Royal College, institution, and program levels</a:t>
            </a:r>
          </a:p>
        </p:txBody>
      </p:sp>
    </p:spTree>
    <p:extLst>
      <p:ext uri="{BB962C8B-B14F-4D97-AF65-F5344CB8AC3E}">
        <p14:creationId xmlns:p14="http://schemas.microsoft.com/office/powerpoint/2010/main" val="2449598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E4810CD-5DE5-03A8-D974-403716BA2D08}"/>
              </a:ext>
            </a:extLst>
          </p:cNvPr>
          <p:cNvSpPr>
            <a:spLocks noGrp="1"/>
          </p:cNvSpPr>
          <p:nvPr>
            <p:ph type="title"/>
          </p:nvPr>
        </p:nvSpPr>
        <p:spPr>
          <a:xfrm>
            <a:off x="331519" y="228600"/>
            <a:ext cx="7886700" cy="1325563"/>
          </a:xfrm>
        </p:spPr>
        <p:txBody>
          <a:bodyPr/>
          <a:lstStyle/>
          <a:p>
            <a:r>
              <a:rPr lang="en-CA" dirty="0">
                <a:solidFill>
                  <a:schemeClr val="accent4">
                    <a:lumMod val="85000"/>
                    <a:lumOff val="15000"/>
                  </a:schemeClr>
                </a:solidFill>
                <a:latin typeface="+mj-lt"/>
              </a:rPr>
              <a:t>Role clarity</a:t>
            </a:r>
            <a:endParaRPr lang="en-US" dirty="0">
              <a:solidFill>
                <a:schemeClr val="accent4">
                  <a:lumMod val="85000"/>
                  <a:lumOff val="15000"/>
                </a:schemeClr>
              </a:solidFill>
              <a:latin typeface="+mj-lt"/>
            </a:endParaRPr>
          </a:p>
        </p:txBody>
      </p:sp>
      <p:sp>
        <p:nvSpPr>
          <p:cNvPr id="7" name="Content Placeholder 6">
            <a:extLst>
              <a:ext uri="{FF2B5EF4-FFF2-40B4-BE49-F238E27FC236}">
                <a16:creationId xmlns:a16="http://schemas.microsoft.com/office/drawing/2014/main" id="{BFB330FC-6813-B241-FE82-8E1F667CF6E4}"/>
              </a:ext>
            </a:extLst>
          </p:cNvPr>
          <p:cNvSpPr>
            <a:spLocks noGrp="1"/>
          </p:cNvSpPr>
          <p:nvPr>
            <p:ph sz="half" idx="1"/>
          </p:nvPr>
        </p:nvSpPr>
        <p:spPr>
          <a:xfrm>
            <a:off x="304800" y="1295400"/>
            <a:ext cx="4210050" cy="5197471"/>
          </a:xfrm>
        </p:spPr>
        <p:txBody>
          <a:bodyPr/>
          <a:lstStyle/>
          <a:p>
            <a:pPr marL="222250" indent="0">
              <a:buNone/>
            </a:pPr>
            <a:r>
              <a:rPr lang="en-CA" sz="2800" dirty="0">
                <a:solidFill>
                  <a:schemeClr val="accent4">
                    <a:lumMod val="85000"/>
                    <a:lumOff val="15000"/>
                  </a:schemeClr>
                </a:solidFill>
              </a:rPr>
              <a:t>The Royal College:</a:t>
            </a:r>
          </a:p>
          <a:p>
            <a:pPr>
              <a:buSzPct val="100000"/>
            </a:pPr>
            <a:r>
              <a:rPr lang="en-CA" sz="2000" dirty="0">
                <a:solidFill>
                  <a:schemeClr val="accent4">
                    <a:lumMod val="85000"/>
                    <a:lumOff val="15000"/>
                  </a:schemeClr>
                </a:solidFill>
              </a:rPr>
              <a:t>Sets national accreditation standards</a:t>
            </a:r>
          </a:p>
          <a:p>
            <a:pPr>
              <a:buSzPct val="100000"/>
            </a:pPr>
            <a:r>
              <a:rPr lang="en-CA" sz="2000" dirty="0">
                <a:solidFill>
                  <a:schemeClr val="accent4">
                    <a:lumMod val="85000"/>
                    <a:lumOff val="15000"/>
                  </a:schemeClr>
                </a:solidFill>
              </a:rPr>
              <a:t>Identifies the required competencies, training experiences, and EPAs for each discipline (through the Specialty Committee)</a:t>
            </a:r>
          </a:p>
          <a:p>
            <a:pPr>
              <a:buSzPct val="100000"/>
            </a:pPr>
            <a:r>
              <a:rPr lang="en-CA" sz="2000" dirty="0">
                <a:solidFill>
                  <a:schemeClr val="accent4">
                    <a:lumMod val="85000"/>
                    <a:lumOff val="15000"/>
                  </a:schemeClr>
                </a:solidFill>
              </a:rPr>
              <a:t>Sets and delivers national examinations</a:t>
            </a:r>
          </a:p>
          <a:p>
            <a:pPr>
              <a:buSzPct val="100000"/>
            </a:pPr>
            <a:r>
              <a:rPr lang="en-CA" sz="2000" dirty="0">
                <a:solidFill>
                  <a:schemeClr val="accent4">
                    <a:lumMod val="85000"/>
                    <a:lumOff val="15000"/>
                  </a:schemeClr>
                </a:solidFill>
              </a:rPr>
              <a:t>Confers certification</a:t>
            </a:r>
            <a:endParaRPr lang="en-US" sz="2000" dirty="0">
              <a:solidFill>
                <a:schemeClr val="accent4">
                  <a:lumMod val="85000"/>
                  <a:lumOff val="15000"/>
                </a:schemeClr>
              </a:solidFill>
            </a:endParaRPr>
          </a:p>
        </p:txBody>
      </p:sp>
      <p:sp>
        <p:nvSpPr>
          <p:cNvPr id="8" name="Content Placeholder 7">
            <a:extLst>
              <a:ext uri="{FF2B5EF4-FFF2-40B4-BE49-F238E27FC236}">
                <a16:creationId xmlns:a16="http://schemas.microsoft.com/office/drawing/2014/main" id="{F3455283-B1F3-CEC0-637A-6FBF886A5723}"/>
              </a:ext>
            </a:extLst>
          </p:cNvPr>
          <p:cNvSpPr>
            <a:spLocks noGrp="1"/>
          </p:cNvSpPr>
          <p:nvPr>
            <p:ph sz="half" idx="2"/>
          </p:nvPr>
        </p:nvSpPr>
        <p:spPr>
          <a:xfrm>
            <a:off x="4274869" y="1158871"/>
            <a:ext cx="4648200" cy="5334000"/>
          </a:xfrm>
        </p:spPr>
        <p:txBody>
          <a:bodyPr/>
          <a:lstStyle/>
          <a:p>
            <a:pPr marL="222250" indent="0">
              <a:buNone/>
            </a:pPr>
            <a:r>
              <a:rPr lang="en-CA" sz="2800" dirty="0">
                <a:solidFill>
                  <a:schemeClr val="accent4">
                    <a:lumMod val="85000"/>
                    <a:lumOff val="15000"/>
                  </a:schemeClr>
                </a:solidFill>
              </a:rPr>
              <a:t>PGME offices and programs:</a:t>
            </a:r>
          </a:p>
          <a:p>
            <a:pPr>
              <a:buSzPct val="100000"/>
            </a:pPr>
            <a:r>
              <a:rPr lang="en-CA" sz="1800" dirty="0">
                <a:solidFill>
                  <a:schemeClr val="accent4">
                    <a:lumMod val="85000"/>
                    <a:lumOff val="15000"/>
                  </a:schemeClr>
                </a:solidFill>
              </a:rPr>
              <a:t>Develop program curriculum based on the required competencies, training experiences and EPAs for the discipline</a:t>
            </a:r>
          </a:p>
          <a:p>
            <a:pPr>
              <a:buSzPct val="100000"/>
            </a:pPr>
            <a:r>
              <a:rPr lang="en-CA" sz="1800" dirty="0">
                <a:solidFill>
                  <a:schemeClr val="accent4">
                    <a:lumMod val="85000"/>
                    <a:lumOff val="15000"/>
                  </a:schemeClr>
                </a:solidFill>
              </a:rPr>
              <a:t>Determine the assessment strategy for each program, including the methods, tools, and forms to be used</a:t>
            </a:r>
          </a:p>
          <a:p>
            <a:pPr>
              <a:buSzPct val="100000"/>
            </a:pPr>
            <a:r>
              <a:rPr lang="en-CA" sz="1800" dirty="0">
                <a:solidFill>
                  <a:schemeClr val="accent4">
                    <a:lumMod val="85000"/>
                    <a:lumOff val="15000"/>
                  </a:schemeClr>
                </a:solidFill>
              </a:rPr>
              <a:t>Determine the type and amount of evidence required to make progression decisions about each resident</a:t>
            </a:r>
          </a:p>
          <a:p>
            <a:pPr>
              <a:buSzPct val="100000"/>
            </a:pPr>
            <a:r>
              <a:rPr lang="en-CA" sz="1800" dirty="0">
                <a:solidFill>
                  <a:schemeClr val="accent4">
                    <a:lumMod val="85000"/>
                    <a:lumOff val="15000"/>
                  </a:schemeClr>
                </a:solidFill>
              </a:rPr>
              <a:t>Communicate with residents regarding program expectations</a:t>
            </a:r>
            <a:endParaRPr lang="en-US" sz="1800" dirty="0">
              <a:solidFill>
                <a:schemeClr val="accent4">
                  <a:lumMod val="85000"/>
                  <a:lumOff val="15000"/>
                </a:schemeClr>
              </a:solidFill>
            </a:endParaRPr>
          </a:p>
        </p:txBody>
      </p:sp>
    </p:spTree>
    <p:extLst>
      <p:ext uri="{BB962C8B-B14F-4D97-AF65-F5344CB8AC3E}">
        <p14:creationId xmlns:p14="http://schemas.microsoft.com/office/powerpoint/2010/main" val="406608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17459-FA57-BA06-360D-24E1057A2B32}"/>
              </a:ext>
            </a:extLst>
          </p:cNvPr>
          <p:cNvSpPr>
            <a:spLocks noGrp="1"/>
          </p:cNvSpPr>
          <p:nvPr>
            <p:ph type="title"/>
          </p:nvPr>
        </p:nvSpPr>
        <p:spPr/>
        <p:txBody>
          <a:bodyPr anchor="ctr">
            <a:noAutofit/>
          </a:bodyPr>
          <a:lstStyle/>
          <a:p>
            <a:r>
              <a:rPr lang="en-US" sz="3600" dirty="0">
                <a:solidFill>
                  <a:schemeClr val="accent4">
                    <a:lumMod val="85000"/>
                    <a:lumOff val="15000"/>
                  </a:schemeClr>
                </a:solidFill>
                <a:latin typeface="+mj-lt"/>
                <a:ea typeface="Calibri"/>
                <a:cs typeface="Calibri"/>
              </a:rPr>
              <a:t>Assessment burden </a:t>
            </a:r>
            <a:endParaRPr lang="en-US" sz="3600" dirty="0">
              <a:latin typeface="+mj-lt"/>
            </a:endParaRPr>
          </a:p>
        </p:txBody>
      </p:sp>
      <p:sp>
        <p:nvSpPr>
          <p:cNvPr id="3" name="Content Placeholder 2">
            <a:extLst>
              <a:ext uri="{FF2B5EF4-FFF2-40B4-BE49-F238E27FC236}">
                <a16:creationId xmlns:a16="http://schemas.microsoft.com/office/drawing/2014/main" id="{70EAF209-BFAD-461A-DDD6-971BE3879430}"/>
              </a:ext>
            </a:extLst>
          </p:cNvPr>
          <p:cNvSpPr>
            <a:spLocks noGrp="1"/>
          </p:cNvSpPr>
          <p:nvPr>
            <p:ph idx="1"/>
          </p:nvPr>
        </p:nvSpPr>
        <p:spPr>
          <a:xfrm>
            <a:off x="457200" y="1646375"/>
            <a:ext cx="4648200" cy="4479789"/>
          </a:xfrm>
        </p:spPr>
        <p:txBody>
          <a:bodyPr vert="horz" lIns="68580" tIns="34290" rIns="68580" bIns="34290" rtlCol="0" anchor="ctr">
            <a:normAutofit/>
          </a:bodyPr>
          <a:lstStyle/>
          <a:p>
            <a:pPr marL="342900" indent="-342900">
              <a:buSzPct val="100000"/>
            </a:pPr>
            <a:r>
              <a:rPr lang="en-US" sz="2400" dirty="0">
                <a:ea typeface="Calibri"/>
                <a:cs typeface="Calibri"/>
              </a:rPr>
              <a:t>Amount and type of documentation </a:t>
            </a:r>
          </a:p>
          <a:p>
            <a:pPr marL="342900" indent="-342900">
              <a:buSzPct val="100000"/>
            </a:pPr>
            <a:r>
              <a:rPr lang="en-US" sz="2400" dirty="0">
                <a:ea typeface="Calibri"/>
                <a:cs typeface="Calibri"/>
              </a:rPr>
              <a:t>Hyper-focus on EPAs</a:t>
            </a:r>
          </a:p>
          <a:p>
            <a:pPr marL="342900" indent="-342900">
              <a:buSzPct val="100000"/>
            </a:pPr>
            <a:r>
              <a:rPr lang="en-US" sz="2400" dirty="0">
                <a:ea typeface="Calibri"/>
                <a:cs typeface="Calibri"/>
              </a:rPr>
              <a:t>Competence Committee processes</a:t>
            </a:r>
          </a:p>
          <a:p>
            <a:pPr marL="342900" indent="-342900">
              <a:buSzPct val="100000"/>
            </a:pPr>
            <a:r>
              <a:rPr lang="en-US" sz="2400" dirty="0">
                <a:ea typeface="Calibri"/>
                <a:cs typeface="Calibri"/>
              </a:rPr>
              <a:t>Faculty support </a:t>
            </a:r>
          </a:p>
          <a:p>
            <a:pPr marL="385763" indent="-385763">
              <a:buAutoNum type="arabicPeriod"/>
            </a:pPr>
            <a:endParaRPr lang="en-US" sz="1500" dirty="0">
              <a:ea typeface="Calibri"/>
              <a:cs typeface="Calibri"/>
            </a:endParaRPr>
          </a:p>
        </p:txBody>
      </p:sp>
      <p:sp>
        <p:nvSpPr>
          <p:cNvPr id="5" name="Slide Number Placeholder 4">
            <a:extLst>
              <a:ext uri="{FF2B5EF4-FFF2-40B4-BE49-F238E27FC236}">
                <a16:creationId xmlns:a16="http://schemas.microsoft.com/office/drawing/2014/main" id="{EFF56A68-3B35-FB73-63BB-4FB20FCAEA5F}"/>
              </a:ext>
            </a:extLst>
          </p:cNvPr>
          <p:cNvSpPr>
            <a:spLocks noGrp="1"/>
          </p:cNvSpPr>
          <p:nvPr>
            <p:ph type="sldNum" sz="quarter" idx="12"/>
          </p:nvPr>
        </p:nvSpPr>
        <p:spPr/>
        <p:txBody>
          <a:bodyPr>
            <a:normAutofit fontScale="70000" lnSpcReduction="20000"/>
          </a:bodyPr>
          <a:lstStyle/>
          <a:p>
            <a:pPr>
              <a:spcAft>
                <a:spcPts val="450"/>
              </a:spcAft>
            </a:pPr>
            <a:fld id="{0F408A5D-059A-A247-8344-29C129C8EF29}" type="slidenum">
              <a:rPr lang="en-US">
                <a:solidFill>
                  <a:srgbClr val="FFFFFF"/>
                </a:solidFill>
              </a:rPr>
              <a:pPr>
                <a:spcAft>
                  <a:spcPts val="450"/>
                </a:spcAft>
              </a:pPr>
              <a:t>14</a:t>
            </a:fld>
            <a:endParaRPr lang="en-US">
              <a:solidFill>
                <a:srgbClr val="FFFFFF"/>
              </a:solidFill>
            </a:endParaRPr>
          </a:p>
        </p:txBody>
      </p:sp>
      <p:pic>
        <p:nvPicPr>
          <p:cNvPr id="7" name="Picture 6" descr="Different coloured binders">
            <a:extLst>
              <a:ext uri="{FF2B5EF4-FFF2-40B4-BE49-F238E27FC236}">
                <a16:creationId xmlns:a16="http://schemas.microsoft.com/office/drawing/2014/main" id="{6F03BC91-8B72-F831-9CDF-D6CDBA4FFF1F}"/>
              </a:ext>
            </a:extLst>
          </p:cNvPr>
          <p:cNvPicPr>
            <a:picLocks noChangeAspect="1"/>
          </p:cNvPicPr>
          <p:nvPr/>
        </p:nvPicPr>
        <p:blipFill rotWithShape="1">
          <a:blip r:embed="rId3"/>
          <a:srcRect l="23291" r="22872" b="-2"/>
          <a:stretch/>
        </p:blipFill>
        <p:spPr>
          <a:xfrm>
            <a:off x="5105400" y="1857758"/>
            <a:ext cx="3815119" cy="4287209"/>
          </a:xfrm>
          <a:prstGeom prst="rect">
            <a:avLst/>
          </a:prstGeom>
        </p:spPr>
      </p:pic>
    </p:spTree>
    <p:extLst>
      <p:ext uri="{BB962C8B-B14F-4D97-AF65-F5344CB8AC3E}">
        <p14:creationId xmlns:p14="http://schemas.microsoft.com/office/powerpoint/2010/main" val="1505535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B800B-F57F-3974-9468-80B14593D398}"/>
              </a:ext>
            </a:extLst>
          </p:cNvPr>
          <p:cNvSpPr>
            <a:spLocks noGrp="1"/>
          </p:cNvSpPr>
          <p:nvPr>
            <p:ph type="title"/>
          </p:nvPr>
        </p:nvSpPr>
        <p:spPr>
          <a:xfrm>
            <a:off x="457200" y="381000"/>
            <a:ext cx="7886700" cy="1325563"/>
          </a:xfrm>
        </p:spPr>
        <p:txBody>
          <a:bodyPr>
            <a:normAutofit/>
          </a:bodyPr>
          <a:lstStyle/>
          <a:p>
            <a:r>
              <a:rPr lang="en-US" sz="3600" dirty="0">
                <a:solidFill>
                  <a:schemeClr val="accent4">
                    <a:lumMod val="85000"/>
                    <a:lumOff val="15000"/>
                  </a:schemeClr>
                </a:solidFill>
                <a:latin typeface="+mj-lt"/>
              </a:rPr>
              <a:t>Reducing the assessment burden</a:t>
            </a:r>
          </a:p>
        </p:txBody>
      </p:sp>
      <p:graphicFrame>
        <p:nvGraphicFramePr>
          <p:cNvPr id="8" name="Content Placeholder 2">
            <a:extLst>
              <a:ext uri="{FF2B5EF4-FFF2-40B4-BE49-F238E27FC236}">
                <a16:creationId xmlns:a16="http://schemas.microsoft.com/office/drawing/2014/main" id="{97B28B0D-A1B7-A19A-4CF5-A443D77137DD}"/>
              </a:ext>
            </a:extLst>
          </p:cNvPr>
          <p:cNvGraphicFramePr>
            <a:graphicFrameLocks noGrp="1"/>
          </p:cNvGraphicFramePr>
          <p:nvPr>
            <p:ph sz="half" idx="2"/>
            <p:extLst>
              <p:ext uri="{D42A27DB-BD31-4B8C-83A1-F6EECF244321}">
                <p14:modId xmlns:p14="http://schemas.microsoft.com/office/powerpoint/2010/main" val="1216918828"/>
              </p:ext>
            </p:extLst>
          </p:nvPr>
        </p:nvGraphicFramePr>
        <p:xfrm>
          <a:off x="457200" y="1145969"/>
          <a:ext cx="7886700" cy="571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39138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17459-FA57-BA06-360D-24E1057A2B32}"/>
              </a:ext>
            </a:extLst>
          </p:cNvPr>
          <p:cNvSpPr>
            <a:spLocks noGrp="1"/>
          </p:cNvSpPr>
          <p:nvPr>
            <p:ph type="title"/>
          </p:nvPr>
        </p:nvSpPr>
        <p:spPr/>
        <p:txBody>
          <a:bodyPr anchor="ctr">
            <a:noAutofit/>
          </a:bodyPr>
          <a:lstStyle/>
          <a:p>
            <a:r>
              <a:rPr lang="en-US" sz="3600" dirty="0">
                <a:solidFill>
                  <a:schemeClr val="accent4">
                    <a:lumMod val="85000"/>
                    <a:lumOff val="15000"/>
                  </a:schemeClr>
                </a:solidFill>
                <a:latin typeface="+mj-lt"/>
                <a:ea typeface="Calibri"/>
                <a:cs typeface="Calibri"/>
              </a:rPr>
              <a:t>Feedback and coaching</a:t>
            </a:r>
            <a:endParaRPr lang="en-US" sz="3600" dirty="0">
              <a:latin typeface="+mj-lt"/>
            </a:endParaRPr>
          </a:p>
        </p:txBody>
      </p:sp>
      <p:sp>
        <p:nvSpPr>
          <p:cNvPr id="3" name="Content Placeholder 2">
            <a:extLst>
              <a:ext uri="{FF2B5EF4-FFF2-40B4-BE49-F238E27FC236}">
                <a16:creationId xmlns:a16="http://schemas.microsoft.com/office/drawing/2014/main" id="{70EAF209-BFAD-461A-DDD6-971BE3879430}"/>
              </a:ext>
            </a:extLst>
          </p:cNvPr>
          <p:cNvSpPr>
            <a:spLocks noGrp="1"/>
          </p:cNvSpPr>
          <p:nvPr>
            <p:ph idx="1"/>
          </p:nvPr>
        </p:nvSpPr>
        <p:spPr>
          <a:xfrm>
            <a:off x="457200" y="1646375"/>
            <a:ext cx="4648200" cy="4479789"/>
          </a:xfrm>
        </p:spPr>
        <p:txBody>
          <a:bodyPr vert="horz" lIns="68580" tIns="34290" rIns="68580" bIns="34290" rtlCol="0" anchor="ctr">
            <a:normAutofit/>
          </a:bodyPr>
          <a:lstStyle/>
          <a:p>
            <a:pPr marL="457200" indent="-457200">
              <a:buSzPct val="100000"/>
            </a:pPr>
            <a:r>
              <a:rPr lang="en-US" sz="2400" dirty="0">
                <a:ea typeface="Calibri"/>
                <a:cs typeface="Calibri"/>
              </a:rPr>
              <a:t>Too much focus on assessment</a:t>
            </a:r>
          </a:p>
          <a:p>
            <a:pPr marL="457200" indent="-457200">
              <a:buSzPct val="100000"/>
            </a:pPr>
            <a:r>
              <a:rPr lang="en-US" sz="2400" dirty="0">
                <a:ea typeface="Calibri"/>
                <a:cs typeface="Calibri"/>
              </a:rPr>
              <a:t>Perceived loss of longitudinal coaching (“coaching over time”)</a:t>
            </a:r>
          </a:p>
          <a:p>
            <a:pPr marL="385763" indent="-385763">
              <a:buAutoNum type="arabicPeriod"/>
            </a:pPr>
            <a:endParaRPr lang="en-US" sz="1500" dirty="0">
              <a:ea typeface="Calibri"/>
              <a:cs typeface="Calibri"/>
            </a:endParaRPr>
          </a:p>
        </p:txBody>
      </p:sp>
      <p:sp>
        <p:nvSpPr>
          <p:cNvPr id="5" name="Slide Number Placeholder 4">
            <a:extLst>
              <a:ext uri="{FF2B5EF4-FFF2-40B4-BE49-F238E27FC236}">
                <a16:creationId xmlns:a16="http://schemas.microsoft.com/office/drawing/2014/main" id="{EFF56A68-3B35-FB73-63BB-4FB20FCAEA5F}"/>
              </a:ext>
            </a:extLst>
          </p:cNvPr>
          <p:cNvSpPr>
            <a:spLocks noGrp="1"/>
          </p:cNvSpPr>
          <p:nvPr>
            <p:ph type="sldNum" sz="quarter" idx="12"/>
          </p:nvPr>
        </p:nvSpPr>
        <p:spPr/>
        <p:txBody>
          <a:bodyPr>
            <a:normAutofit fontScale="70000" lnSpcReduction="20000"/>
          </a:bodyPr>
          <a:lstStyle/>
          <a:p>
            <a:pPr>
              <a:spcAft>
                <a:spcPts val="450"/>
              </a:spcAft>
            </a:pPr>
            <a:fld id="{0F408A5D-059A-A247-8344-29C129C8EF29}" type="slidenum">
              <a:rPr lang="en-US">
                <a:solidFill>
                  <a:srgbClr val="FFFFFF"/>
                </a:solidFill>
              </a:rPr>
              <a:pPr>
                <a:spcAft>
                  <a:spcPts val="450"/>
                </a:spcAft>
              </a:pPr>
              <a:t>16</a:t>
            </a:fld>
            <a:endParaRPr lang="en-US">
              <a:solidFill>
                <a:srgbClr val="FFFFFF"/>
              </a:solidFill>
            </a:endParaRPr>
          </a:p>
        </p:txBody>
      </p:sp>
      <p:pic>
        <p:nvPicPr>
          <p:cNvPr id="4" name="Picture 3" descr="A diagram of a coaching system&#10;&#10;Description automatically generated">
            <a:extLst>
              <a:ext uri="{FF2B5EF4-FFF2-40B4-BE49-F238E27FC236}">
                <a16:creationId xmlns:a16="http://schemas.microsoft.com/office/drawing/2014/main" id="{50B9245F-71DF-0D5F-7574-1D93EE6A01B2}"/>
              </a:ext>
            </a:extLst>
          </p:cNvPr>
          <p:cNvPicPr>
            <a:picLocks noChangeAspect="1"/>
          </p:cNvPicPr>
          <p:nvPr/>
        </p:nvPicPr>
        <p:blipFill>
          <a:blip r:embed="rId3"/>
          <a:stretch>
            <a:fillRect/>
          </a:stretch>
        </p:blipFill>
        <p:spPr>
          <a:xfrm>
            <a:off x="5066874" y="2341466"/>
            <a:ext cx="3689006" cy="3285856"/>
          </a:xfrm>
          <a:prstGeom prst="rect">
            <a:avLst/>
          </a:prstGeom>
        </p:spPr>
      </p:pic>
    </p:spTree>
    <p:extLst>
      <p:ext uri="{BB962C8B-B14F-4D97-AF65-F5344CB8AC3E}">
        <p14:creationId xmlns:p14="http://schemas.microsoft.com/office/powerpoint/2010/main" val="2670223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B800B-F57F-3974-9468-80B14593D398}"/>
              </a:ext>
            </a:extLst>
          </p:cNvPr>
          <p:cNvSpPr>
            <a:spLocks noGrp="1"/>
          </p:cNvSpPr>
          <p:nvPr>
            <p:ph type="title"/>
          </p:nvPr>
        </p:nvSpPr>
        <p:spPr>
          <a:xfrm>
            <a:off x="581148" y="254330"/>
            <a:ext cx="7886700" cy="1325563"/>
          </a:xfrm>
        </p:spPr>
        <p:txBody>
          <a:bodyPr>
            <a:normAutofit/>
          </a:bodyPr>
          <a:lstStyle/>
          <a:p>
            <a:r>
              <a:rPr lang="en-US" sz="3200" dirty="0">
                <a:solidFill>
                  <a:schemeClr val="accent4">
                    <a:lumMod val="85000"/>
                    <a:lumOff val="15000"/>
                  </a:schemeClr>
                </a:solidFill>
                <a:latin typeface="+mj-lt"/>
              </a:rPr>
              <a:t>Increasing opportunity for feedback and coaching</a:t>
            </a:r>
          </a:p>
        </p:txBody>
      </p:sp>
      <p:graphicFrame>
        <p:nvGraphicFramePr>
          <p:cNvPr id="8" name="Content Placeholder 2">
            <a:extLst>
              <a:ext uri="{FF2B5EF4-FFF2-40B4-BE49-F238E27FC236}">
                <a16:creationId xmlns:a16="http://schemas.microsoft.com/office/drawing/2014/main" id="{97B28B0D-A1B7-A19A-4CF5-A443D77137DD}"/>
              </a:ext>
            </a:extLst>
          </p:cNvPr>
          <p:cNvGraphicFramePr>
            <a:graphicFrameLocks noGrp="1"/>
          </p:cNvGraphicFramePr>
          <p:nvPr>
            <p:ph sz="half" idx="2"/>
            <p:extLst>
              <p:ext uri="{D42A27DB-BD31-4B8C-83A1-F6EECF244321}">
                <p14:modId xmlns:p14="http://schemas.microsoft.com/office/powerpoint/2010/main" val="3858639564"/>
              </p:ext>
            </p:extLst>
          </p:nvPr>
        </p:nvGraphicFramePr>
        <p:xfrm>
          <a:off x="381000" y="1447800"/>
          <a:ext cx="7620000" cy="4729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20FC19E9-A09C-7B9D-924B-FC5DB99BA123}"/>
              </a:ext>
            </a:extLst>
          </p:cNvPr>
          <p:cNvSpPr txBox="1"/>
          <p:nvPr/>
        </p:nvSpPr>
        <p:spPr>
          <a:xfrm>
            <a:off x="612816" y="5292542"/>
            <a:ext cx="7083384" cy="1006429"/>
          </a:xfrm>
          <a:prstGeom prst="rect">
            <a:avLst/>
          </a:prstGeom>
          <a:noFill/>
        </p:spPr>
        <p:txBody>
          <a:bodyPr wrap="square" rtlCol="0">
            <a:spAutoFit/>
          </a:bodyPr>
          <a:lstStyle/>
          <a:p>
            <a:pPr marL="228600" lvl="1" indent="-228600" defTabSz="1066800">
              <a:lnSpc>
                <a:spcPct val="90000"/>
              </a:lnSpc>
              <a:spcAft>
                <a:spcPct val="20000"/>
              </a:spcAft>
              <a:buFont typeface="Arial" panose="020B0604020202020204" pitchFamily="34" charset="0"/>
              <a:buChar char="•"/>
            </a:pPr>
            <a:r>
              <a:rPr lang="en-US" sz="2200" dirty="0">
                <a:solidFill>
                  <a:srgbClr val="000000">
                    <a:lumMod val="85000"/>
                    <a:lumOff val="15000"/>
                  </a:srgbClr>
                </a:solidFill>
                <a:latin typeface="Lucida Grande"/>
                <a:ea typeface="ヒラギノ角ゴ ProN W3"/>
              </a:rPr>
              <a:t>Reinforce the importance of coaching through communication, educational resources, and accreditation standards</a:t>
            </a:r>
          </a:p>
        </p:txBody>
      </p:sp>
    </p:spTree>
    <p:extLst>
      <p:ext uri="{BB962C8B-B14F-4D97-AF65-F5344CB8AC3E}">
        <p14:creationId xmlns:p14="http://schemas.microsoft.com/office/powerpoint/2010/main" val="2320651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17459-FA57-BA06-360D-24E1057A2B32}"/>
              </a:ext>
            </a:extLst>
          </p:cNvPr>
          <p:cNvSpPr>
            <a:spLocks noGrp="1"/>
          </p:cNvSpPr>
          <p:nvPr>
            <p:ph type="title"/>
          </p:nvPr>
        </p:nvSpPr>
        <p:spPr/>
        <p:txBody>
          <a:bodyPr anchor="ctr">
            <a:noAutofit/>
          </a:bodyPr>
          <a:lstStyle/>
          <a:p>
            <a:r>
              <a:rPr lang="en-US" sz="3600" dirty="0">
                <a:solidFill>
                  <a:schemeClr val="accent4">
                    <a:lumMod val="85000"/>
                    <a:lumOff val="15000"/>
                  </a:schemeClr>
                </a:solidFill>
                <a:latin typeface="+mj-lt"/>
                <a:ea typeface="Calibri"/>
                <a:cs typeface="Calibri"/>
              </a:rPr>
              <a:t>Communication</a:t>
            </a:r>
            <a:endParaRPr lang="en-US" sz="3600" dirty="0">
              <a:latin typeface="+mj-lt"/>
            </a:endParaRPr>
          </a:p>
        </p:txBody>
      </p:sp>
      <p:sp>
        <p:nvSpPr>
          <p:cNvPr id="3" name="Content Placeholder 2">
            <a:extLst>
              <a:ext uri="{FF2B5EF4-FFF2-40B4-BE49-F238E27FC236}">
                <a16:creationId xmlns:a16="http://schemas.microsoft.com/office/drawing/2014/main" id="{70EAF209-BFAD-461A-DDD6-971BE3879430}"/>
              </a:ext>
            </a:extLst>
          </p:cNvPr>
          <p:cNvSpPr>
            <a:spLocks noGrp="1"/>
          </p:cNvSpPr>
          <p:nvPr>
            <p:ph idx="1"/>
          </p:nvPr>
        </p:nvSpPr>
        <p:spPr>
          <a:xfrm>
            <a:off x="457200" y="1646375"/>
            <a:ext cx="7772400" cy="4297225"/>
          </a:xfrm>
        </p:spPr>
        <p:txBody>
          <a:bodyPr vert="horz" lIns="68580" tIns="34290" rIns="68580" bIns="34290" rtlCol="0" anchor="ctr">
            <a:normAutofit/>
          </a:bodyPr>
          <a:lstStyle/>
          <a:p>
            <a:pPr marL="457200" indent="-457200">
              <a:buSzPct val="100000"/>
            </a:pPr>
            <a:r>
              <a:rPr lang="en-US" sz="2800" dirty="0">
                <a:ea typeface="Calibri"/>
                <a:cs typeface="Calibri"/>
              </a:rPr>
              <a:t>Variable understanding of CBD across audiences</a:t>
            </a:r>
          </a:p>
          <a:p>
            <a:pPr marL="457200" indent="-457200">
              <a:buSzPct val="100000"/>
            </a:pPr>
            <a:r>
              <a:rPr lang="en-US" sz="2800" dirty="0">
                <a:ea typeface="Calibri"/>
                <a:cs typeface="Calibri"/>
              </a:rPr>
              <a:t>Misconceptions and myths</a:t>
            </a:r>
          </a:p>
          <a:p>
            <a:pPr marL="457200" indent="-457200">
              <a:buSzPct val="100000"/>
            </a:pPr>
            <a:r>
              <a:rPr lang="en-US" sz="2800" dirty="0">
                <a:ea typeface="Calibri"/>
                <a:cs typeface="Calibri"/>
              </a:rPr>
              <a:t>Out-of-date information</a:t>
            </a:r>
          </a:p>
          <a:p>
            <a:pPr marL="457200" indent="-457200">
              <a:buSzPct val="100000"/>
            </a:pPr>
            <a:endParaRPr lang="en-US" sz="2800" dirty="0">
              <a:ea typeface="Calibri"/>
              <a:cs typeface="Calibri"/>
            </a:endParaRPr>
          </a:p>
        </p:txBody>
      </p:sp>
      <p:sp>
        <p:nvSpPr>
          <p:cNvPr id="5" name="Slide Number Placeholder 4">
            <a:extLst>
              <a:ext uri="{FF2B5EF4-FFF2-40B4-BE49-F238E27FC236}">
                <a16:creationId xmlns:a16="http://schemas.microsoft.com/office/drawing/2014/main" id="{EFF56A68-3B35-FB73-63BB-4FB20FCAEA5F}"/>
              </a:ext>
            </a:extLst>
          </p:cNvPr>
          <p:cNvSpPr>
            <a:spLocks noGrp="1"/>
          </p:cNvSpPr>
          <p:nvPr>
            <p:ph type="sldNum" sz="quarter" idx="12"/>
          </p:nvPr>
        </p:nvSpPr>
        <p:spPr/>
        <p:txBody>
          <a:bodyPr>
            <a:normAutofit fontScale="70000" lnSpcReduction="20000"/>
          </a:bodyPr>
          <a:lstStyle/>
          <a:p>
            <a:pPr>
              <a:spcAft>
                <a:spcPts val="450"/>
              </a:spcAft>
            </a:pPr>
            <a:fld id="{0F408A5D-059A-A247-8344-29C129C8EF29}" type="slidenum">
              <a:rPr lang="en-US">
                <a:solidFill>
                  <a:srgbClr val="FFFFFF"/>
                </a:solidFill>
              </a:rPr>
              <a:pPr>
                <a:spcAft>
                  <a:spcPts val="450"/>
                </a:spcAft>
              </a:pPr>
              <a:t>18</a:t>
            </a:fld>
            <a:endParaRPr lang="en-US">
              <a:solidFill>
                <a:srgbClr val="FFFFFF"/>
              </a:solidFill>
            </a:endParaRPr>
          </a:p>
        </p:txBody>
      </p:sp>
    </p:spTree>
    <p:extLst>
      <p:ext uri="{BB962C8B-B14F-4D97-AF65-F5344CB8AC3E}">
        <p14:creationId xmlns:p14="http://schemas.microsoft.com/office/powerpoint/2010/main" val="865407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B800B-F57F-3974-9468-80B14593D398}"/>
              </a:ext>
            </a:extLst>
          </p:cNvPr>
          <p:cNvSpPr>
            <a:spLocks noGrp="1"/>
          </p:cNvSpPr>
          <p:nvPr>
            <p:ph type="title"/>
          </p:nvPr>
        </p:nvSpPr>
        <p:spPr/>
        <p:txBody>
          <a:bodyPr>
            <a:normAutofit/>
          </a:bodyPr>
          <a:lstStyle/>
          <a:p>
            <a:r>
              <a:rPr lang="en-US" dirty="0">
                <a:solidFill>
                  <a:schemeClr val="accent4">
                    <a:lumMod val="85000"/>
                    <a:lumOff val="15000"/>
                  </a:schemeClr>
                </a:solidFill>
                <a:latin typeface="+mj-lt"/>
              </a:rPr>
              <a:t>Clear and consistent communication</a:t>
            </a:r>
          </a:p>
        </p:txBody>
      </p:sp>
      <p:pic>
        <p:nvPicPr>
          <p:cNvPr id="11" name="Content Placeholder 10" descr="Five square speech bubbles in color">
            <a:extLst>
              <a:ext uri="{FF2B5EF4-FFF2-40B4-BE49-F238E27FC236}">
                <a16:creationId xmlns:a16="http://schemas.microsoft.com/office/drawing/2014/main" id="{410267D6-83BA-5ED1-F3E0-8EF6E9800F78}"/>
              </a:ext>
            </a:extLst>
          </p:cNvPr>
          <p:cNvPicPr>
            <a:picLocks noGrp="1" noChangeAspect="1"/>
          </p:cNvPicPr>
          <p:nvPr>
            <p:ph sz="half" idx="1"/>
          </p:nvPr>
        </p:nvPicPr>
        <p:blipFill>
          <a:blip r:embed="rId3"/>
          <a:srcRect/>
          <a:stretch/>
        </p:blipFill>
        <p:spPr>
          <a:xfrm>
            <a:off x="189016" y="2667000"/>
            <a:ext cx="3048000" cy="2032000"/>
          </a:xfrm>
        </p:spPr>
      </p:pic>
      <p:graphicFrame>
        <p:nvGraphicFramePr>
          <p:cNvPr id="8" name="Content Placeholder 2">
            <a:extLst>
              <a:ext uri="{FF2B5EF4-FFF2-40B4-BE49-F238E27FC236}">
                <a16:creationId xmlns:a16="http://schemas.microsoft.com/office/drawing/2014/main" id="{97B28B0D-A1B7-A19A-4CF5-A443D77137DD}"/>
              </a:ext>
            </a:extLst>
          </p:cNvPr>
          <p:cNvGraphicFramePr>
            <a:graphicFrameLocks noGrp="1"/>
          </p:cNvGraphicFramePr>
          <p:nvPr>
            <p:ph sz="half" idx="2"/>
            <p:extLst>
              <p:ext uri="{D42A27DB-BD31-4B8C-83A1-F6EECF244321}">
                <p14:modId xmlns:p14="http://schemas.microsoft.com/office/powerpoint/2010/main" val="3320116034"/>
              </p:ext>
            </p:extLst>
          </p:nvPr>
        </p:nvGraphicFramePr>
        <p:xfrm>
          <a:off x="3369623" y="1295400"/>
          <a:ext cx="5602184" cy="50823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20FC19E9-A09C-7B9D-924B-FC5DB99BA123}"/>
              </a:ext>
            </a:extLst>
          </p:cNvPr>
          <p:cNvSpPr txBox="1"/>
          <p:nvPr/>
        </p:nvSpPr>
        <p:spPr>
          <a:xfrm>
            <a:off x="3550721" y="5105400"/>
            <a:ext cx="5410200" cy="1828193"/>
          </a:xfrm>
          <a:prstGeom prst="rect">
            <a:avLst/>
          </a:prstGeom>
          <a:noFill/>
        </p:spPr>
        <p:txBody>
          <a:bodyPr wrap="square" rtlCol="0">
            <a:spAutoFit/>
          </a:bodyPr>
          <a:lstStyle/>
          <a:p>
            <a:pPr marL="228600" lvl="1" indent="-228600" defTabSz="1066800">
              <a:lnSpc>
                <a:spcPct val="90000"/>
              </a:lnSpc>
              <a:spcAft>
                <a:spcPct val="20000"/>
              </a:spcAft>
              <a:buFont typeface="Arial" panose="020B0604020202020204" pitchFamily="34" charset="0"/>
              <a:buChar char="•"/>
            </a:pPr>
            <a:r>
              <a:rPr lang="en-US" sz="2400" dirty="0">
                <a:solidFill>
                  <a:srgbClr val="000000">
                    <a:lumMod val="85000"/>
                    <a:lumOff val="15000"/>
                  </a:srgbClr>
                </a:solidFill>
                <a:latin typeface="Lucida Grande"/>
                <a:ea typeface="ヒラギノ角ゴ ProN W3"/>
              </a:rPr>
              <a:t>Share updated resources and messaging with program leadership, competence committee members, faculty, and residents</a:t>
            </a:r>
          </a:p>
          <a:p>
            <a:pPr marL="228600" lvl="1" indent="-228600" defTabSz="1066800">
              <a:lnSpc>
                <a:spcPct val="90000"/>
              </a:lnSpc>
              <a:spcAft>
                <a:spcPct val="20000"/>
              </a:spcAft>
              <a:buFont typeface="Arial" panose="020B0604020202020204" pitchFamily="34" charset="0"/>
              <a:buChar char="•"/>
            </a:pPr>
            <a:endParaRPr lang="en-US" sz="2400" dirty="0">
              <a:solidFill>
                <a:srgbClr val="000000">
                  <a:lumMod val="85000"/>
                  <a:lumOff val="15000"/>
                </a:srgbClr>
              </a:solidFill>
              <a:latin typeface="Lucida Grande"/>
              <a:ea typeface="ヒラギノ角ゴ ProN W3"/>
            </a:endParaRPr>
          </a:p>
        </p:txBody>
      </p:sp>
    </p:spTree>
    <p:extLst>
      <p:ext uri="{BB962C8B-B14F-4D97-AF65-F5344CB8AC3E}">
        <p14:creationId xmlns:p14="http://schemas.microsoft.com/office/powerpoint/2010/main" val="3146042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4">
            <a:extLst>
              <a:ext uri="{FF2B5EF4-FFF2-40B4-BE49-F238E27FC236}">
                <a16:creationId xmlns:a16="http://schemas.microsoft.com/office/drawing/2014/main" id="{D794CBAB-1546-9A28-679D-A7E02E933EEA}"/>
              </a:ext>
            </a:extLst>
          </p:cNvPr>
          <p:cNvSpPr txBox="1">
            <a:spLocks noChangeArrowheads="1"/>
          </p:cNvSpPr>
          <p:nvPr/>
        </p:nvSpPr>
        <p:spPr bwMode="auto">
          <a:xfrm>
            <a:off x="6296025" y="3432175"/>
            <a:ext cx="1841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a:p>
        </p:txBody>
      </p:sp>
      <p:sp>
        <p:nvSpPr>
          <p:cNvPr id="12291" name="TextBox 5">
            <a:extLst>
              <a:ext uri="{FF2B5EF4-FFF2-40B4-BE49-F238E27FC236}">
                <a16:creationId xmlns:a16="http://schemas.microsoft.com/office/drawing/2014/main" id="{45B43204-2C6E-342F-A73E-A63E35E0BE61}"/>
              </a:ext>
            </a:extLst>
          </p:cNvPr>
          <p:cNvSpPr txBox="1">
            <a:spLocks noChangeArrowheads="1"/>
          </p:cNvSpPr>
          <p:nvPr/>
        </p:nvSpPr>
        <p:spPr bwMode="auto">
          <a:xfrm>
            <a:off x="2895600" y="3267075"/>
            <a:ext cx="1857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a:p>
        </p:txBody>
      </p:sp>
      <p:sp>
        <p:nvSpPr>
          <p:cNvPr id="12292" name="TextBox 6">
            <a:extLst>
              <a:ext uri="{FF2B5EF4-FFF2-40B4-BE49-F238E27FC236}">
                <a16:creationId xmlns:a16="http://schemas.microsoft.com/office/drawing/2014/main" id="{420B2996-1F64-4D4C-819D-C697A6DC6B1C}"/>
              </a:ext>
            </a:extLst>
          </p:cNvPr>
          <p:cNvSpPr txBox="1">
            <a:spLocks noChangeArrowheads="1"/>
          </p:cNvSpPr>
          <p:nvPr/>
        </p:nvSpPr>
        <p:spPr bwMode="auto">
          <a:xfrm>
            <a:off x="575469" y="650104"/>
            <a:ext cx="464026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3600" dirty="0">
                <a:solidFill>
                  <a:schemeClr val="accent4">
                    <a:lumMod val="85000"/>
                    <a:lumOff val="15000"/>
                  </a:schemeClr>
                </a:solidFill>
                <a:latin typeface="+mj-lt"/>
                <a:cs typeface="Calibri" panose="020F0502020204030204" pitchFamily="34" charset="0"/>
              </a:rPr>
              <a:t>CBD Adaptations Plan</a:t>
            </a:r>
          </a:p>
          <a:p>
            <a:endParaRPr lang="en-US" altLang="en-US" sz="3600" dirty="0">
              <a:solidFill>
                <a:schemeClr val="accent4">
                  <a:lumMod val="85000"/>
                  <a:lumOff val="15000"/>
                </a:schemeClr>
              </a:solidFill>
              <a:latin typeface="+mj-lt"/>
              <a:cs typeface="Calibri" panose="020F0502020204030204" pitchFamily="34" charset="0"/>
            </a:endParaRPr>
          </a:p>
          <a:p>
            <a:endParaRPr lang="en-US" altLang="en-US" sz="3600" dirty="0">
              <a:solidFill>
                <a:schemeClr val="accent4">
                  <a:lumMod val="85000"/>
                  <a:lumOff val="15000"/>
                </a:schemeClr>
              </a:solidFill>
              <a:latin typeface="+mj-lt"/>
              <a:cs typeface="Calibri" panose="020F0502020204030204" pitchFamily="34" charset="0"/>
            </a:endParaRPr>
          </a:p>
          <a:p>
            <a:r>
              <a:rPr lang="en-US" altLang="en-US" sz="3600" dirty="0">
                <a:solidFill>
                  <a:schemeClr val="accent4">
                    <a:lumMod val="85000"/>
                    <a:lumOff val="15000"/>
                  </a:schemeClr>
                </a:solidFill>
                <a:latin typeface="+mj-lt"/>
                <a:cs typeface="Calibri" panose="020F0502020204030204" pitchFamily="34" charset="0"/>
              </a:rPr>
              <a:t>Working together for success</a:t>
            </a:r>
          </a:p>
        </p:txBody>
      </p:sp>
      <p:pic>
        <p:nvPicPr>
          <p:cNvPr id="3" name="Picture 2" descr="Blue text on a black background&#10;&#10;Description automatically generated">
            <a:extLst>
              <a:ext uri="{FF2B5EF4-FFF2-40B4-BE49-F238E27FC236}">
                <a16:creationId xmlns:a16="http://schemas.microsoft.com/office/drawing/2014/main" id="{BA716C5B-6456-00B1-28DE-E666F815A435}"/>
              </a:ext>
            </a:extLst>
          </p:cNvPr>
          <p:cNvPicPr>
            <a:picLocks noChangeAspect="1"/>
          </p:cNvPicPr>
          <p:nvPr/>
        </p:nvPicPr>
        <p:blipFill>
          <a:blip r:embed="rId3"/>
          <a:stretch>
            <a:fillRect/>
          </a:stretch>
        </p:blipFill>
        <p:spPr>
          <a:xfrm>
            <a:off x="6629400" y="5889581"/>
            <a:ext cx="2057400" cy="831850"/>
          </a:xfrm>
          <a:prstGeom prst="rect">
            <a:avLst/>
          </a:prstGeom>
        </p:spPr>
      </p:pic>
      <p:pic>
        <p:nvPicPr>
          <p:cNvPr id="7" name="Picture 2" descr="Colleagues huddle">
            <a:extLst>
              <a:ext uri="{FF2B5EF4-FFF2-40B4-BE49-F238E27FC236}">
                <a16:creationId xmlns:a16="http://schemas.microsoft.com/office/drawing/2014/main" id="{06D3DA84-4D42-A98D-F78A-D1A2FEB35117}"/>
              </a:ext>
            </a:extLst>
          </p:cNvPr>
          <p:cNvPicPr>
            <a:picLocks noChangeAspect="1" noChangeArrowheads="1"/>
          </p:cNvPicPr>
          <p:nvPr/>
        </p:nvPicPr>
        <p:blipFill>
          <a:blip r:embed="rId4"/>
          <a:srcRect/>
          <a:stretch/>
        </p:blipFill>
        <p:spPr bwMode="auto">
          <a:xfrm>
            <a:off x="4953000" y="2971800"/>
            <a:ext cx="3909108" cy="26060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17459-FA57-BA06-360D-24E1057A2B32}"/>
              </a:ext>
            </a:extLst>
          </p:cNvPr>
          <p:cNvSpPr>
            <a:spLocks noGrp="1"/>
          </p:cNvSpPr>
          <p:nvPr>
            <p:ph type="title"/>
          </p:nvPr>
        </p:nvSpPr>
        <p:spPr/>
        <p:txBody>
          <a:bodyPr anchor="ctr">
            <a:noAutofit/>
          </a:bodyPr>
          <a:lstStyle/>
          <a:p>
            <a:r>
              <a:rPr lang="en-US" sz="3600" dirty="0">
                <a:solidFill>
                  <a:schemeClr val="accent4">
                    <a:lumMod val="85000"/>
                    <a:lumOff val="15000"/>
                  </a:schemeClr>
                </a:solidFill>
                <a:latin typeface="+mj-lt"/>
                <a:ea typeface="Calibri"/>
                <a:cs typeface="Calibri"/>
              </a:rPr>
              <a:t>CBD evaluation</a:t>
            </a:r>
            <a:endParaRPr lang="en-US" sz="3600" dirty="0">
              <a:latin typeface="+mj-lt"/>
            </a:endParaRPr>
          </a:p>
        </p:txBody>
      </p:sp>
      <p:sp>
        <p:nvSpPr>
          <p:cNvPr id="3" name="Content Placeholder 2">
            <a:extLst>
              <a:ext uri="{FF2B5EF4-FFF2-40B4-BE49-F238E27FC236}">
                <a16:creationId xmlns:a16="http://schemas.microsoft.com/office/drawing/2014/main" id="{70EAF209-BFAD-461A-DDD6-971BE3879430}"/>
              </a:ext>
            </a:extLst>
          </p:cNvPr>
          <p:cNvSpPr>
            <a:spLocks noGrp="1"/>
          </p:cNvSpPr>
          <p:nvPr>
            <p:ph idx="1"/>
          </p:nvPr>
        </p:nvSpPr>
        <p:spPr/>
        <p:txBody>
          <a:bodyPr vert="horz" lIns="68580" tIns="34290" rIns="68580" bIns="34290" rtlCol="0" anchor="t" anchorCtr="0">
            <a:normAutofit/>
          </a:bodyPr>
          <a:lstStyle/>
          <a:p>
            <a:pPr marL="457200" indent="-457200">
              <a:buSzPct val="100000"/>
            </a:pPr>
            <a:r>
              <a:rPr lang="en-US" sz="2800" dirty="0">
                <a:ea typeface="Calibri"/>
                <a:cs typeface="Calibri"/>
              </a:rPr>
              <a:t>Working in silos</a:t>
            </a:r>
          </a:p>
          <a:p>
            <a:pPr marL="457200" indent="-457200">
              <a:buSzPct val="100000"/>
            </a:pPr>
            <a:r>
              <a:rPr lang="en-US" sz="2800" dirty="0">
                <a:ea typeface="Calibri"/>
                <a:cs typeface="Calibri"/>
              </a:rPr>
              <a:t>Lack of knowledge sharing and translation</a:t>
            </a:r>
          </a:p>
        </p:txBody>
      </p:sp>
      <p:sp>
        <p:nvSpPr>
          <p:cNvPr id="5" name="Slide Number Placeholder 4">
            <a:extLst>
              <a:ext uri="{FF2B5EF4-FFF2-40B4-BE49-F238E27FC236}">
                <a16:creationId xmlns:a16="http://schemas.microsoft.com/office/drawing/2014/main" id="{EFF56A68-3B35-FB73-63BB-4FB20FCAEA5F}"/>
              </a:ext>
            </a:extLst>
          </p:cNvPr>
          <p:cNvSpPr>
            <a:spLocks noGrp="1"/>
          </p:cNvSpPr>
          <p:nvPr>
            <p:ph type="sldNum" sz="quarter" idx="12"/>
          </p:nvPr>
        </p:nvSpPr>
        <p:spPr/>
        <p:txBody>
          <a:bodyPr>
            <a:normAutofit fontScale="70000" lnSpcReduction="20000"/>
          </a:bodyPr>
          <a:lstStyle/>
          <a:p>
            <a:pPr>
              <a:spcAft>
                <a:spcPts val="450"/>
              </a:spcAft>
            </a:pPr>
            <a:fld id="{0F408A5D-059A-A247-8344-29C129C8EF29}" type="slidenum">
              <a:rPr lang="en-US">
                <a:solidFill>
                  <a:srgbClr val="FFFFFF"/>
                </a:solidFill>
              </a:rPr>
              <a:pPr>
                <a:spcAft>
                  <a:spcPts val="450"/>
                </a:spcAft>
              </a:pPr>
              <a:t>20</a:t>
            </a:fld>
            <a:endParaRPr lang="en-US">
              <a:solidFill>
                <a:srgbClr val="FFFFFF"/>
              </a:solidFill>
            </a:endParaRPr>
          </a:p>
        </p:txBody>
      </p:sp>
      <p:pic>
        <p:nvPicPr>
          <p:cNvPr id="11" name="Content Placeholder 10" descr="A calculus formula">
            <a:extLst>
              <a:ext uri="{FF2B5EF4-FFF2-40B4-BE49-F238E27FC236}">
                <a16:creationId xmlns:a16="http://schemas.microsoft.com/office/drawing/2014/main" id="{410267D6-83BA-5ED1-F3E0-8EF6E9800F78}"/>
              </a:ext>
            </a:extLst>
          </p:cNvPr>
          <p:cNvPicPr>
            <a:picLocks noChangeAspect="1"/>
          </p:cNvPicPr>
          <p:nvPr/>
        </p:nvPicPr>
        <p:blipFill>
          <a:blip r:embed="rId3"/>
          <a:srcRect/>
          <a:stretch/>
        </p:blipFill>
        <p:spPr>
          <a:xfrm>
            <a:off x="2590800" y="3444834"/>
            <a:ext cx="3505200" cy="2336800"/>
          </a:xfrm>
          <a:prstGeom prst="rect">
            <a:avLst/>
          </a:prstGeom>
        </p:spPr>
      </p:pic>
    </p:spTree>
    <p:extLst>
      <p:ext uri="{BB962C8B-B14F-4D97-AF65-F5344CB8AC3E}">
        <p14:creationId xmlns:p14="http://schemas.microsoft.com/office/powerpoint/2010/main" val="2372458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B800B-F57F-3974-9468-80B14593D398}"/>
              </a:ext>
            </a:extLst>
          </p:cNvPr>
          <p:cNvSpPr>
            <a:spLocks noGrp="1"/>
          </p:cNvSpPr>
          <p:nvPr>
            <p:ph type="title"/>
          </p:nvPr>
        </p:nvSpPr>
        <p:spPr/>
        <p:txBody>
          <a:bodyPr>
            <a:normAutofit/>
          </a:bodyPr>
          <a:lstStyle/>
          <a:p>
            <a:r>
              <a:rPr lang="en-US" dirty="0">
                <a:solidFill>
                  <a:schemeClr val="accent4">
                    <a:lumMod val="85000"/>
                    <a:lumOff val="15000"/>
                  </a:schemeClr>
                </a:solidFill>
                <a:latin typeface="+mj-lt"/>
              </a:rPr>
              <a:t>CBD evaluation</a:t>
            </a:r>
          </a:p>
        </p:txBody>
      </p:sp>
      <p:graphicFrame>
        <p:nvGraphicFramePr>
          <p:cNvPr id="8" name="Content Placeholder 2">
            <a:extLst>
              <a:ext uri="{FF2B5EF4-FFF2-40B4-BE49-F238E27FC236}">
                <a16:creationId xmlns:a16="http://schemas.microsoft.com/office/drawing/2014/main" id="{97B28B0D-A1B7-A19A-4CF5-A443D77137DD}"/>
              </a:ext>
            </a:extLst>
          </p:cNvPr>
          <p:cNvGraphicFramePr>
            <a:graphicFrameLocks noGrp="1"/>
          </p:cNvGraphicFramePr>
          <p:nvPr>
            <p:ph sz="half" idx="2"/>
            <p:extLst>
              <p:ext uri="{D42A27DB-BD31-4B8C-83A1-F6EECF244321}">
                <p14:modId xmlns:p14="http://schemas.microsoft.com/office/powerpoint/2010/main" val="1685615168"/>
              </p:ext>
            </p:extLst>
          </p:nvPr>
        </p:nvGraphicFramePr>
        <p:xfrm>
          <a:off x="533400" y="1524000"/>
          <a:ext cx="8421584" cy="43711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20FC19E9-A09C-7B9D-924B-FC5DB99BA123}"/>
              </a:ext>
            </a:extLst>
          </p:cNvPr>
          <p:cNvSpPr txBox="1"/>
          <p:nvPr/>
        </p:nvSpPr>
        <p:spPr>
          <a:xfrm>
            <a:off x="628650" y="2606119"/>
            <a:ext cx="8210550" cy="2505301"/>
          </a:xfrm>
          <a:prstGeom prst="rect">
            <a:avLst/>
          </a:prstGeom>
          <a:noFill/>
        </p:spPr>
        <p:txBody>
          <a:bodyPr wrap="square" rtlCol="0">
            <a:spAutoFit/>
          </a:bodyPr>
          <a:lstStyle/>
          <a:p>
            <a:pPr marL="228600" lvl="1" indent="-228600" defTabSz="1066800">
              <a:lnSpc>
                <a:spcPct val="90000"/>
              </a:lnSpc>
              <a:spcAft>
                <a:spcPct val="20000"/>
              </a:spcAft>
              <a:buFont typeface="Arial" panose="020B0604020202020204" pitchFamily="34" charset="0"/>
              <a:buChar char="•"/>
            </a:pPr>
            <a:r>
              <a:rPr lang="en-US" sz="2800" dirty="0">
                <a:solidFill>
                  <a:srgbClr val="000000">
                    <a:lumMod val="85000"/>
                    <a:lumOff val="15000"/>
                  </a:srgbClr>
                </a:solidFill>
                <a:latin typeface="Lucida Grande"/>
                <a:ea typeface="ヒラギノ角ゴ ProN W3"/>
              </a:rPr>
              <a:t>Implement the new framework for CBD evaluation, focusing on experiences, outcomes, and value</a:t>
            </a:r>
          </a:p>
          <a:p>
            <a:pPr marL="228600" lvl="1" indent="-228600" defTabSz="1066800">
              <a:lnSpc>
                <a:spcPct val="90000"/>
              </a:lnSpc>
              <a:spcAft>
                <a:spcPct val="20000"/>
              </a:spcAft>
              <a:buFont typeface="Arial" panose="020B0604020202020204" pitchFamily="34" charset="0"/>
              <a:buChar char="•"/>
            </a:pPr>
            <a:r>
              <a:rPr lang="en-US" sz="2800" dirty="0">
                <a:solidFill>
                  <a:srgbClr val="000000">
                    <a:lumMod val="85000"/>
                    <a:lumOff val="15000"/>
                  </a:srgbClr>
                </a:solidFill>
                <a:latin typeface="Lucida Grande"/>
                <a:ea typeface="ヒラギノ角ゴ ProN W3"/>
              </a:rPr>
              <a:t>Create grants for CBD evaluation projects by educational leaders and scholars outside of the Royal College</a:t>
            </a:r>
          </a:p>
        </p:txBody>
      </p:sp>
    </p:spTree>
    <p:extLst>
      <p:ext uri="{BB962C8B-B14F-4D97-AF65-F5344CB8AC3E}">
        <p14:creationId xmlns:p14="http://schemas.microsoft.com/office/powerpoint/2010/main" val="2850010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17459-FA57-BA06-360D-24E1057A2B32}"/>
              </a:ext>
            </a:extLst>
          </p:cNvPr>
          <p:cNvSpPr>
            <a:spLocks noGrp="1"/>
          </p:cNvSpPr>
          <p:nvPr>
            <p:ph type="title"/>
          </p:nvPr>
        </p:nvSpPr>
        <p:spPr/>
        <p:txBody>
          <a:bodyPr anchor="ctr">
            <a:noAutofit/>
          </a:bodyPr>
          <a:lstStyle/>
          <a:p>
            <a:r>
              <a:rPr lang="en-US" sz="3600" dirty="0">
                <a:solidFill>
                  <a:schemeClr val="accent4">
                    <a:lumMod val="85000"/>
                    <a:lumOff val="15000"/>
                  </a:schemeClr>
                </a:solidFill>
                <a:latin typeface="+mj-lt"/>
                <a:ea typeface="Calibri"/>
                <a:cs typeface="Calibri"/>
              </a:rPr>
              <a:t>Electronic portfolios</a:t>
            </a:r>
            <a:endParaRPr lang="en-US" sz="3600" dirty="0">
              <a:latin typeface="+mj-lt"/>
            </a:endParaRPr>
          </a:p>
        </p:txBody>
      </p:sp>
      <p:sp>
        <p:nvSpPr>
          <p:cNvPr id="3" name="Content Placeholder 2">
            <a:extLst>
              <a:ext uri="{FF2B5EF4-FFF2-40B4-BE49-F238E27FC236}">
                <a16:creationId xmlns:a16="http://schemas.microsoft.com/office/drawing/2014/main" id="{70EAF209-BFAD-461A-DDD6-971BE3879430}"/>
              </a:ext>
            </a:extLst>
          </p:cNvPr>
          <p:cNvSpPr>
            <a:spLocks noGrp="1"/>
          </p:cNvSpPr>
          <p:nvPr>
            <p:ph idx="1"/>
          </p:nvPr>
        </p:nvSpPr>
        <p:spPr/>
        <p:txBody>
          <a:bodyPr vert="horz" lIns="68580" tIns="34290" rIns="68580" bIns="34290" rtlCol="0" anchor="t" anchorCtr="0">
            <a:normAutofit/>
          </a:bodyPr>
          <a:lstStyle/>
          <a:p>
            <a:pPr marL="457200" indent="-457200">
              <a:buSzPct val="100000"/>
            </a:pPr>
            <a:r>
              <a:rPr lang="en-US" sz="2800" dirty="0">
                <a:ea typeface="Calibri"/>
                <a:cs typeface="Calibri"/>
              </a:rPr>
              <a:t>Multiple electronic portfolio platforms in use</a:t>
            </a:r>
          </a:p>
          <a:p>
            <a:pPr marL="457200" indent="-457200">
              <a:buSzPct val="100000"/>
            </a:pPr>
            <a:r>
              <a:rPr lang="en-US" sz="2800" dirty="0">
                <a:ea typeface="Calibri"/>
                <a:cs typeface="Calibri"/>
              </a:rPr>
              <a:t>Issues of functionality and ease of use</a:t>
            </a:r>
          </a:p>
          <a:p>
            <a:pPr marL="457200" indent="-457200">
              <a:buSzPct val="100000"/>
            </a:pPr>
            <a:r>
              <a:rPr lang="en-US" sz="2800" dirty="0">
                <a:ea typeface="Calibri"/>
                <a:cs typeface="Calibri"/>
              </a:rPr>
              <a:t>Costs and time to make changes</a:t>
            </a:r>
          </a:p>
        </p:txBody>
      </p:sp>
      <p:sp>
        <p:nvSpPr>
          <p:cNvPr id="5" name="Slide Number Placeholder 4">
            <a:extLst>
              <a:ext uri="{FF2B5EF4-FFF2-40B4-BE49-F238E27FC236}">
                <a16:creationId xmlns:a16="http://schemas.microsoft.com/office/drawing/2014/main" id="{EFF56A68-3B35-FB73-63BB-4FB20FCAEA5F}"/>
              </a:ext>
            </a:extLst>
          </p:cNvPr>
          <p:cNvSpPr>
            <a:spLocks noGrp="1"/>
          </p:cNvSpPr>
          <p:nvPr>
            <p:ph type="sldNum" sz="quarter" idx="12"/>
          </p:nvPr>
        </p:nvSpPr>
        <p:spPr/>
        <p:txBody>
          <a:bodyPr>
            <a:normAutofit fontScale="70000" lnSpcReduction="20000"/>
          </a:bodyPr>
          <a:lstStyle/>
          <a:p>
            <a:pPr>
              <a:spcAft>
                <a:spcPts val="450"/>
              </a:spcAft>
            </a:pPr>
            <a:fld id="{0F408A5D-059A-A247-8344-29C129C8EF29}" type="slidenum">
              <a:rPr lang="en-US">
                <a:solidFill>
                  <a:srgbClr val="FFFFFF"/>
                </a:solidFill>
              </a:rPr>
              <a:pPr>
                <a:spcAft>
                  <a:spcPts val="450"/>
                </a:spcAft>
              </a:pPr>
              <a:t>22</a:t>
            </a:fld>
            <a:endParaRPr lang="en-US">
              <a:solidFill>
                <a:srgbClr val="FFFFFF"/>
              </a:solidFill>
            </a:endParaRPr>
          </a:p>
        </p:txBody>
      </p:sp>
      <p:pic>
        <p:nvPicPr>
          <p:cNvPr id="11" name="Content Placeholder 10" descr="Colorful network cables">
            <a:extLst>
              <a:ext uri="{FF2B5EF4-FFF2-40B4-BE49-F238E27FC236}">
                <a16:creationId xmlns:a16="http://schemas.microsoft.com/office/drawing/2014/main" id="{410267D6-83BA-5ED1-F3E0-8EF6E9800F78}"/>
              </a:ext>
            </a:extLst>
          </p:cNvPr>
          <p:cNvPicPr>
            <a:picLocks noChangeAspect="1"/>
          </p:cNvPicPr>
          <p:nvPr/>
        </p:nvPicPr>
        <p:blipFill>
          <a:blip r:embed="rId3"/>
          <a:srcRect/>
          <a:stretch/>
        </p:blipFill>
        <p:spPr>
          <a:xfrm>
            <a:off x="4608773" y="3770561"/>
            <a:ext cx="3500926" cy="2336800"/>
          </a:xfrm>
          <a:prstGeom prst="rect">
            <a:avLst/>
          </a:prstGeom>
        </p:spPr>
      </p:pic>
    </p:spTree>
    <p:extLst>
      <p:ext uri="{BB962C8B-B14F-4D97-AF65-F5344CB8AC3E}">
        <p14:creationId xmlns:p14="http://schemas.microsoft.com/office/powerpoint/2010/main" val="3216954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B800B-F57F-3974-9468-80B14593D398}"/>
              </a:ext>
            </a:extLst>
          </p:cNvPr>
          <p:cNvSpPr>
            <a:spLocks noGrp="1"/>
          </p:cNvSpPr>
          <p:nvPr>
            <p:ph type="title"/>
          </p:nvPr>
        </p:nvSpPr>
        <p:spPr/>
        <p:txBody>
          <a:bodyPr>
            <a:normAutofit/>
          </a:bodyPr>
          <a:lstStyle/>
          <a:p>
            <a:r>
              <a:rPr lang="en-US" dirty="0">
                <a:solidFill>
                  <a:schemeClr val="accent4">
                    <a:lumMod val="85000"/>
                    <a:lumOff val="15000"/>
                  </a:schemeClr>
                </a:solidFill>
                <a:latin typeface="+mj-lt"/>
              </a:rPr>
              <a:t>Optimizing electronic portfolio use</a:t>
            </a:r>
          </a:p>
        </p:txBody>
      </p:sp>
      <p:graphicFrame>
        <p:nvGraphicFramePr>
          <p:cNvPr id="8" name="Content Placeholder 2">
            <a:extLst>
              <a:ext uri="{FF2B5EF4-FFF2-40B4-BE49-F238E27FC236}">
                <a16:creationId xmlns:a16="http://schemas.microsoft.com/office/drawing/2014/main" id="{97B28B0D-A1B7-A19A-4CF5-A443D77137DD}"/>
              </a:ext>
            </a:extLst>
          </p:cNvPr>
          <p:cNvGraphicFramePr>
            <a:graphicFrameLocks noGrp="1"/>
          </p:cNvGraphicFramePr>
          <p:nvPr>
            <p:ph sz="half" idx="2"/>
            <p:extLst>
              <p:ext uri="{D42A27DB-BD31-4B8C-83A1-F6EECF244321}">
                <p14:modId xmlns:p14="http://schemas.microsoft.com/office/powerpoint/2010/main" val="1292853616"/>
              </p:ext>
            </p:extLst>
          </p:nvPr>
        </p:nvGraphicFramePr>
        <p:xfrm>
          <a:off x="304800" y="1447800"/>
          <a:ext cx="8210550" cy="4729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3B9B2108-1513-3FC1-C7F9-D959A0CE168F}"/>
              </a:ext>
            </a:extLst>
          </p:cNvPr>
          <p:cNvSpPr txBox="1"/>
          <p:nvPr/>
        </p:nvSpPr>
        <p:spPr>
          <a:xfrm>
            <a:off x="457200" y="5087034"/>
            <a:ext cx="7696200" cy="646331"/>
          </a:xfrm>
          <a:prstGeom prst="rect">
            <a:avLst/>
          </a:prstGeom>
          <a:noFill/>
        </p:spPr>
        <p:txBody>
          <a:bodyPr wrap="square" rtlCol="0">
            <a:spAutoFit/>
          </a:bodyPr>
          <a:lstStyle/>
          <a:p>
            <a:pPr marL="228600" lvl="1" indent="-228600" defTabSz="1066800">
              <a:lnSpc>
                <a:spcPct val="90000"/>
              </a:lnSpc>
              <a:spcAft>
                <a:spcPct val="20000"/>
              </a:spcAft>
              <a:buFont typeface="Arial" panose="020B0604020202020204" pitchFamily="34" charset="0"/>
              <a:buChar char="•"/>
            </a:pPr>
            <a:r>
              <a:rPr lang="en-US" sz="2000" dirty="0">
                <a:solidFill>
                  <a:srgbClr val="000000">
                    <a:lumMod val="85000"/>
                    <a:lumOff val="15000"/>
                  </a:srgbClr>
                </a:solidFill>
                <a:latin typeface="Lucida Grande"/>
                <a:ea typeface="ヒラギノ角ゴ ProN W3"/>
              </a:rPr>
              <a:t>Work to minimize the impact of changes on institutions’ electronic portfolios</a:t>
            </a:r>
          </a:p>
        </p:txBody>
      </p:sp>
    </p:spTree>
    <p:extLst>
      <p:ext uri="{BB962C8B-B14F-4D97-AF65-F5344CB8AC3E}">
        <p14:creationId xmlns:p14="http://schemas.microsoft.com/office/powerpoint/2010/main" val="19731233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6ABC9-75EA-37A2-FA0A-645410DD7B89}"/>
              </a:ext>
            </a:extLst>
          </p:cNvPr>
          <p:cNvSpPr>
            <a:spLocks noGrp="1"/>
          </p:cNvSpPr>
          <p:nvPr>
            <p:ph type="title"/>
          </p:nvPr>
        </p:nvSpPr>
        <p:spPr/>
        <p:txBody>
          <a:bodyPr/>
          <a:lstStyle/>
          <a:p>
            <a:r>
              <a:rPr lang="en-US" dirty="0">
                <a:solidFill>
                  <a:schemeClr val="tx1"/>
                </a:solidFill>
                <a:latin typeface="+mj-lt"/>
              </a:rPr>
              <a:t>Launching the plan</a:t>
            </a:r>
          </a:p>
        </p:txBody>
      </p:sp>
      <p:pic>
        <p:nvPicPr>
          <p:cNvPr id="1028" name="Picture 4" descr="3,600+ Planning Phase Stock Photos, Pictures &amp; Royalty-Free Images - iStock">
            <a:extLst>
              <a:ext uri="{FF2B5EF4-FFF2-40B4-BE49-F238E27FC236}">
                <a16:creationId xmlns:a16="http://schemas.microsoft.com/office/drawing/2014/main" id="{F1717294-5E98-056F-959C-0C0CD46AFBB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92369" y="1627980"/>
            <a:ext cx="6937231" cy="4239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034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42369-5AB0-60F4-3D49-74B4E387CD8D}"/>
              </a:ext>
            </a:extLst>
          </p:cNvPr>
          <p:cNvSpPr>
            <a:spLocks noGrp="1"/>
          </p:cNvSpPr>
          <p:nvPr>
            <p:ph type="title"/>
          </p:nvPr>
        </p:nvSpPr>
        <p:spPr/>
        <p:txBody>
          <a:bodyPr vert="horz" lIns="68580" tIns="34290" rIns="68580" bIns="34290" rtlCol="0" anchor="t">
            <a:normAutofit/>
          </a:bodyPr>
          <a:lstStyle/>
          <a:p>
            <a:r>
              <a:rPr lang="en-US" dirty="0">
                <a:solidFill>
                  <a:schemeClr val="accent4">
                    <a:lumMod val="85000"/>
                    <a:lumOff val="15000"/>
                  </a:schemeClr>
                </a:solidFill>
                <a:latin typeface="+mj-lt"/>
                <a:cs typeface="Calibri"/>
              </a:rPr>
              <a:t>Timeline</a:t>
            </a:r>
            <a:endParaRPr lang="en-US" kern="1200" dirty="0">
              <a:solidFill>
                <a:schemeClr val="accent4">
                  <a:lumMod val="85000"/>
                  <a:lumOff val="15000"/>
                </a:schemeClr>
              </a:solidFill>
              <a:latin typeface="+mj-lt"/>
            </a:endParaRPr>
          </a:p>
        </p:txBody>
      </p:sp>
      <p:sp>
        <p:nvSpPr>
          <p:cNvPr id="9" name="Content Placeholder 2">
            <a:extLst>
              <a:ext uri="{FF2B5EF4-FFF2-40B4-BE49-F238E27FC236}">
                <a16:creationId xmlns:a16="http://schemas.microsoft.com/office/drawing/2014/main" id="{0851CABA-2E48-1F3A-066C-0F705860DFF9}"/>
              </a:ext>
            </a:extLst>
          </p:cNvPr>
          <p:cNvSpPr>
            <a:spLocks noGrp="1"/>
          </p:cNvSpPr>
          <p:nvPr>
            <p:ph idx="1"/>
          </p:nvPr>
        </p:nvSpPr>
        <p:spPr>
          <a:xfrm>
            <a:off x="457200" y="1417638"/>
            <a:ext cx="8229600" cy="4525963"/>
          </a:xfrm>
        </p:spPr>
        <p:txBody>
          <a:bodyPr vert="horz" lIns="68580" tIns="34290" rIns="68580" bIns="34290" rtlCol="0" anchor="t">
            <a:noAutofit/>
          </a:bodyPr>
          <a:lstStyle/>
          <a:p>
            <a:pPr marL="228600" lvl="1" indent="-228600" defTabSz="1066800">
              <a:lnSpc>
                <a:spcPct val="90000"/>
              </a:lnSpc>
              <a:spcBef>
                <a:spcPct val="0"/>
              </a:spcBef>
              <a:spcAft>
                <a:spcPct val="20000"/>
              </a:spcAft>
              <a:buSzPct val="100000"/>
              <a:buFont typeface="Arial" panose="020B0604020202020204" pitchFamily="34" charset="0"/>
              <a:buChar char="•"/>
            </a:pPr>
            <a:r>
              <a:rPr lang="en-US" sz="2800" kern="1200" dirty="0">
                <a:solidFill>
                  <a:srgbClr val="000000">
                    <a:lumMod val="85000"/>
                    <a:lumOff val="15000"/>
                  </a:srgbClr>
                </a:solidFill>
                <a:latin typeface="Lucida Grande"/>
                <a:ea typeface="ヒラギノ角ゴ ProN W3"/>
              </a:rPr>
              <a:t>Anticipated timelines for activities are provided in the CBD Adaptations Plan</a:t>
            </a:r>
          </a:p>
          <a:p>
            <a:pPr marL="541338" lvl="2" indent="-228600" defTabSz="1066800">
              <a:lnSpc>
                <a:spcPct val="90000"/>
              </a:lnSpc>
              <a:spcBef>
                <a:spcPct val="0"/>
              </a:spcBef>
              <a:spcAft>
                <a:spcPct val="20000"/>
              </a:spcAft>
              <a:buSzPct val="100000"/>
              <a:buFont typeface="Arial" panose="020B0604020202020204" pitchFamily="34" charset="0"/>
              <a:buChar char="•"/>
            </a:pPr>
            <a:r>
              <a:rPr lang="en-US" sz="2400" kern="1200" dirty="0">
                <a:solidFill>
                  <a:srgbClr val="000000">
                    <a:lumMod val="85000"/>
                    <a:lumOff val="15000"/>
                  </a:srgbClr>
                </a:solidFill>
                <a:latin typeface="Lucida Grande"/>
                <a:ea typeface="ヒラギノ角ゴ ProN W3"/>
              </a:rPr>
              <a:t>Note that some of the interventions will have long timelines (lasting months or years) – for example, revision of discipline standards and EPAs</a:t>
            </a:r>
          </a:p>
          <a:p>
            <a:pPr marL="541338" lvl="2" indent="-228600" defTabSz="1066800">
              <a:lnSpc>
                <a:spcPct val="90000"/>
              </a:lnSpc>
              <a:spcBef>
                <a:spcPct val="0"/>
              </a:spcBef>
              <a:spcAft>
                <a:spcPct val="20000"/>
              </a:spcAft>
              <a:buSzPct val="100000"/>
              <a:buFont typeface="Arial" panose="020B0604020202020204" pitchFamily="34" charset="0"/>
              <a:buChar char="•"/>
            </a:pPr>
            <a:endParaRPr lang="en-US" sz="2400" kern="1200" dirty="0">
              <a:solidFill>
                <a:srgbClr val="000000">
                  <a:lumMod val="85000"/>
                  <a:lumOff val="15000"/>
                </a:srgbClr>
              </a:solidFill>
              <a:latin typeface="Lucida Grande"/>
              <a:ea typeface="ヒラギノ角ゴ ProN W3"/>
            </a:endParaRPr>
          </a:p>
          <a:p>
            <a:pPr marL="228600" lvl="1" indent="-228600" defTabSz="1066800">
              <a:lnSpc>
                <a:spcPct val="90000"/>
              </a:lnSpc>
              <a:spcBef>
                <a:spcPct val="0"/>
              </a:spcBef>
              <a:spcAft>
                <a:spcPct val="20000"/>
              </a:spcAft>
              <a:buSzPct val="100000"/>
              <a:buFont typeface="Arial" panose="020B0604020202020204" pitchFamily="34" charset="0"/>
              <a:buChar char="•"/>
            </a:pPr>
            <a:r>
              <a:rPr lang="en-US" sz="2800" kern="1200" dirty="0">
                <a:solidFill>
                  <a:srgbClr val="000000">
                    <a:lumMod val="85000"/>
                    <a:lumOff val="15000"/>
                  </a:srgbClr>
                </a:solidFill>
                <a:latin typeface="Lucida Grande"/>
                <a:ea typeface="ヒラギノ角ゴ ProN W3"/>
              </a:rPr>
              <a:t>Institutions are encouraged to move forward with adaptations as soon as they are able</a:t>
            </a:r>
          </a:p>
          <a:p>
            <a:pPr marL="385763" indent="-385763">
              <a:buSzPct val="100000"/>
            </a:pPr>
            <a:endParaRPr lang="en-US" sz="2400" dirty="0">
              <a:cs typeface="Calibri"/>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AAB3390F-0067-4F4B-2EE9-2A1F6644EA8B}"/>
              </a:ext>
            </a:extLst>
          </p:cNvPr>
          <p:cNvSpPr>
            <a:spLocks noGrp="1"/>
          </p:cNvSpPr>
          <p:nvPr>
            <p:ph type="sldNum" sz="quarter" idx="4294967295"/>
          </p:nvPr>
        </p:nvSpPr>
        <p:spPr>
          <a:xfrm>
            <a:off x="8518525" y="6532563"/>
            <a:ext cx="625475" cy="317500"/>
          </a:xfrm>
          <a:prstGeom prst="rect">
            <a:avLst/>
          </a:prstGeom>
        </p:spPr>
        <p:txBody>
          <a:bodyPr vert="horz" lIns="91440" tIns="45720" rIns="91440" bIns="45720" rtlCol="0" anchor="t" anchorCtr="0">
            <a:normAutofit/>
          </a:bodyPr>
          <a:lstStyle>
            <a:defPPr>
              <a:defRPr lang="en-US"/>
            </a:defPPr>
            <a:lvl1pPr marL="0" algn="r"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50"/>
              </a:spcAft>
            </a:pPr>
            <a:fld id="{0F408A5D-059A-A247-8344-29C129C8EF29}" type="slidenum">
              <a:rPr lang="en-US" smtClean="0"/>
              <a:pPr>
                <a:spcAft>
                  <a:spcPts val="450"/>
                </a:spcAft>
              </a:pPr>
              <a:t>25</a:t>
            </a:fld>
            <a:endParaRPr lang="en-US" sz="900">
              <a:solidFill>
                <a:schemeClr val="tx1">
                  <a:lumMod val="50000"/>
                  <a:lumOff val="50000"/>
                </a:schemeClr>
              </a:solidFill>
            </a:endParaRPr>
          </a:p>
        </p:txBody>
      </p:sp>
    </p:spTree>
    <p:extLst>
      <p:ext uri="{BB962C8B-B14F-4D97-AF65-F5344CB8AC3E}">
        <p14:creationId xmlns:p14="http://schemas.microsoft.com/office/powerpoint/2010/main" val="10410690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B4A64-FA76-5D1E-060E-B4061DDEAF3F}"/>
              </a:ext>
            </a:extLst>
          </p:cNvPr>
          <p:cNvSpPr>
            <a:spLocks noGrp="1"/>
          </p:cNvSpPr>
          <p:nvPr>
            <p:ph type="title" idx="4294967295"/>
          </p:nvPr>
        </p:nvSpPr>
        <p:spPr>
          <a:xfrm>
            <a:off x="228600" y="4114800"/>
            <a:ext cx="8229600" cy="1143000"/>
          </a:xfrm>
          <a:prstGeom prst="rect">
            <a:avLst/>
          </a:prstGeom>
        </p:spPr>
        <p:txBody>
          <a:bodyPr/>
          <a:lstStyle/>
          <a:p>
            <a:r>
              <a:rPr lang="en-US" dirty="0">
                <a:solidFill>
                  <a:schemeClr val="accent4">
                    <a:lumMod val="85000"/>
                    <a:lumOff val="15000"/>
                  </a:schemeClr>
                </a:solidFill>
                <a:latin typeface="+mj-lt"/>
                <a:cs typeface="Calibri"/>
              </a:rPr>
              <a:t>Key messages for residents</a:t>
            </a:r>
          </a:p>
        </p:txBody>
      </p:sp>
    </p:spTree>
    <p:extLst>
      <p:ext uri="{BB962C8B-B14F-4D97-AF65-F5344CB8AC3E}">
        <p14:creationId xmlns:p14="http://schemas.microsoft.com/office/powerpoint/2010/main" val="37266545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B33D5FD-7DA7-6DF6-667F-65DA56013315}"/>
              </a:ext>
            </a:extLst>
          </p:cNvPr>
          <p:cNvSpPr>
            <a:spLocks noGrp="1"/>
          </p:cNvSpPr>
          <p:nvPr>
            <p:ph type="title"/>
          </p:nvPr>
        </p:nvSpPr>
        <p:spPr/>
        <p:txBody>
          <a:bodyPr/>
          <a:lstStyle/>
          <a:p>
            <a:r>
              <a:rPr lang="en-US" dirty="0">
                <a:solidFill>
                  <a:schemeClr val="accent4">
                    <a:lumMod val="85000"/>
                    <a:lumOff val="15000"/>
                  </a:schemeClr>
                </a:solidFill>
                <a:latin typeface="+mj-lt"/>
              </a:rPr>
              <a:t>What have we learned about CBD?</a:t>
            </a:r>
          </a:p>
        </p:txBody>
      </p:sp>
      <p:sp>
        <p:nvSpPr>
          <p:cNvPr id="10" name="Content Placeholder 9">
            <a:extLst>
              <a:ext uri="{FF2B5EF4-FFF2-40B4-BE49-F238E27FC236}">
                <a16:creationId xmlns:a16="http://schemas.microsoft.com/office/drawing/2014/main" id="{F706841F-DC7B-5F5E-D97E-B1A7FC5C8185}"/>
              </a:ext>
            </a:extLst>
          </p:cNvPr>
          <p:cNvSpPr>
            <a:spLocks noGrp="1"/>
          </p:cNvSpPr>
          <p:nvPr>
            <p:ph idx="1"/>
          </p:nvPr>
        </p:nvSpPr>
        <p:spPr>
          <a:xfrm>
            <a:off x="457200" y="1600201"/>
            <a:ext cx="8382000" cy="1295399"/>
          </a:xfrm>
        </p:spPr>
        <p:txBody>
          <a:bodyPr/>
          <a:lstStyle/>
          <a:p>
            <a:pPr>
              <a:buSzPct val="100000"/>
            </a:pPr>
            <a:r>
              <a:rPr lang="en-US" sz="2000" dirty="0">
                <a:solidFill>
                  <a:schemeClr val="accent4">
                    <a:lumMod val="85000"/>
                    <a:lumOff val="15000"/>
                  </a:schemeClr>
                </a:solidFill>
              </a:rPr>
              <a:t>There is greater clarity around program requirements, more engagement and ownership in resident learning, and struggling residents are identified sooner</a:t>
            </a:r>
          </a:p>
        </p:txBody>
      </p:sp>
      <p:pic>
        <p:nvPicPr>
          <p:cNvPr id="9" name="Picture 3" descr="A chalkboard drawing illustrating the intersection between two words: concept and reality">
            <a:extLst>
              <a:ext uri="{FF2B5EF4-FFF2-40B4-BE49-F238E27FC236}">
                <a16:creationId xmlns:a16="http://schemas.microsoft.com/office/drawing/2014/main" id="{F6A5AC9F-D7CB-01FD-D6EB-AB6DE469BF36}"/>
              </a:ext>
            </a:extLst>
          </p:cNvPr>
          <p:cNvPicPr>
            <a:picLocks noChangeAspect="1"/>
          </p:cNvPicPr>
          <p:nvPr/>
        </p:nvPicPr>
        <p:blipFill>
          <a:blip r:embed="rId3">
            <a:extLst>
              <a:ext uri="{28A0092B-C50C-407E-A947-70E740481C1C}">
                <a14:useLocalDpi xmlns:a14="http://schemas.microsoft.com/office/drawing/2010/main" val="0"/>
              </a:ext>
            </a:extLst>
          </a:blip>
          <a:srcRect r="10773"/>
          <a:stretch>
            <a:fillRect/>
          </a:stretch>
        </p:blipFill>
        <p:spPr bwMode="auto">
          <a:xfrm>
            <a:off x="5028505" y="3657600"/>
            <a:ext cx="3845331" cy="2079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C05E8830-3D1F-6FC9-B80E-194E322E875E}"/>
              </a:ext>
            </a:extLst>
          </p:cNvPr>
          <p:cNvSpPr txBox="1"/>
          <p:nvPr/>
        </p:nvSpPr>
        <p:spPr>
          <a:xfrm>
            <a:off x="470728" y="2743200"/>
            <a:ext cx="4105230" cy="4347344"/>
          </a:xfrm>
          <a:prstGeom prst="rect">
            <a:avLst/>
          </a:prstGeom>
          <a:noFill/>
        </p:spPr>
        <p:txBody>
          <a:bodyPr wrap="square" rtlCol="0">
            <a:spAutoFit/>
          </a:bodyPr>
          <a:lstStyle/>
          <a:p>
            <a:pPr marL="222250">
              <a:spcBef>
                <a:spcPts val="1688"/>
              </a:spcBef>
              <a:buSzPct val="100000"/>
            </a:pPr>
            <a:r>
              <a:rPr lang="en-US" sz="2400" b="1" dirty="0">
                <a:solidFill>
                  <a:schemeClr val="accent4">
                    <a:lumMod val="85000"/>
                    <a:lumOff val="15000"/>
                  </a:schemeClr>
                </a:solidFill>
                <a:latin typeface="+mn-lt"/>
                <a:ea typeface="+mn-ea"/>
              </a:rPr>
              <a:t>BUT</a:t>
            </a:r>
          </a:p>
          <a:p>
            <a:pPr marL="623888" indent="-401638">
              <a:spcBef>
                <a:spcPts val="1688"/>
              </a:spcBef>
              <a:buSzPct val="100000"/>
              <a:buFont typeface="Thonburi" charset="-52"/>
              <a:buChar char="•"/>
            </a:pPr>
            <a:r>
              <a:rPr lang="en-US" sz="2000" dirty="0">
                <a:solidFill>
                  <a:schemeClr val="accent4">
                    <a:lumMod val="85000"/>
                    <a:lumOff val="15000"/>
                  </a:schemeClr>
                </a:solidFill>
                <a:latin typeface="+mn-lt"/>
                <a:ea typeface="+mn-ea"/>
              </a:rPr>
              <a:t>There are unintended effects like fatigue and burnout</a:t>
            </a:r>
          </a:p>
          <a:p>
            <a:pPr marL="623888" indent="-401638">
              <a:spcBef>
                <a:spcPts val="1688"/>
              </a:spcBef>
              <a:buSzPct val="100000"/>
              <a:buFont typeface="Thonburi" charset="-52"/>
              <a:buChar char="•"/>
            </a:pPr>
            <a:r>
              <a:rPr lang="en-US" sz="2000" dirty="0">
                <a:solidFill>
                  <a:schemeClr val="accent4">
                    <a:lumMod val="85000"/>
                    <a:lumOff val="15000"/>
                  </a:schemeClr>
                </a:solidFill>
                <a:latin typeface="+mn-lt"/>
                <a:ea typeface="+mn-ea"/>
              </a:rPr>
              <a:t>The holistic view of training has been lost in place of task-based learning</a:t>
            </a:r>
          </a:p>
          <a:p>
            <a:pPr marL="623888" indent="-401638">
              <a:spcBef>
                <a:spcPts val="1688"/>
              </a:spcBef>
              <a:buSzPct val="100000"/>
              <a:buFont typeface="Thonburi" charset="-52"/>
              <a:buChar char="•"/>
            </a:pPr>
            <a:r>
              <a:rPr lang="en-US" sz="2000" dirty="0">
                <a:solidFill>
                  <a:schemeClr val="accent4">
                    <a:lumMod val="85000"/>
                    <a:lumOff val="15000"/>
                  </a:schemeClr>
                </a:solidFill>
                <a:latin typeface="+mn-lt"/>
                <a:ea typeface="+mn-ea"/>
              </a:rPr>
              <a:t>Focus on EPAs has overshadowed other important aspects of CBD and residency education</a:t>
            </a:r>
          </a:p>
          <a:p>
            <a:endParaRPr lang="en-US" dirty="0"/>
          </a:p>
        </p:txBody>
      </p:sp>
    </p:spTree>
    <p:extLst>
      <p:ext uri="{BB962C8B-B14F-4D97-AF65-F5344CB8AC3E}">
        <p14:creationId xmlns:p14="http://schemas.microsoft.com/office/powerpoint/2010/main" val="9784564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2F90E-A676-797B-F282-F4FC13F5A962}"/>
              </a:ext>
            </a:extLst>
          </p:cNvPr>
          <p:cNvSpPr>
            <a:spLocks noGrp="1"/>
          </p:cNvSpPr>
          <p:nvPr>
            <p:ph type="title"/>
          </p:nvPr>
        </p:nvSpPr>
        <p:spPr>
          <a:xfrm>
            <a:off x="457200" y="274638"/>
            <a:ext cx="8229600" cy="1143000"/>
          </a:xfrm>
        </p:spPr>
        <p:txBody>
          <a:bodyPr>
            <a:normAutofit/>
          </a:bodyPr>
          <a:lstStyle/>
          <a:p>
            <a:r>
              <a:rPr lang="en-US" sz="4000" dirty="0">
                <a:solidFill>
                  <a:schemeClr val="accent4">
                    <a:lumMod val="85000"/>
                    <a:lumOff val="15000"/>
                  </a:schemeClr>
                </a:solidFill>
                <a:latin typeface="+mj-lt"/>
              </a:rPr>
              <a:t>Priorities</a:t>
            </a:r>
            <a:endParaRPr lang="en-US" dirty="0">
              <a:latin typeface="+mj-lt"/>
            </a:endParaRPr>
          </a:p>
        </p:txBody>
      </p:sp>
      <p:graphicFrame>
        <p:nvGraphicFramePr>
          <p:cNvPr id="18" name="Content Placeholder 2">
            <a:extLst>
              <a:ext uri="{FF2B5EF4-FFF2-40B4-BE49-F238E27FC236}">
                <a16:creationId xmlns:a16="http://schemas.microsoft.com/office/drawing/2014/main" id="{FB92A3A8-7A1C-1AFD-A070-8A62353F7FDE}"/>
              </a:ext>
            </a:extLst>
          </p:cNvPr>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789738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B800B-F57F-3974-9468-80B14593D398}"/>
              </a:ext>
            </a:extLst>
          </p:cNvPr>
          <p:cNvSpPr>
            <a:spLocks noGrp="1"/>
          </p:cNvSpPr>
          <p:nvPr>
            <p:ph type="title"/>
          </p:nvPr>
        </p:nvSpPr>
        <p:spPr/>
        <p:txBody>
          <a:bodyPr>
            <a:normAutofit/>
          </a:bodyPr>
          <a:lstStyle/>
          <a:p>
            <a:r>
              <a:rPr lang="en-US" dirty="0">
                <a:solidFill>
                  <a:schemeClr val="accent4">
                    <a:lumMod val="85000"/>
                    <a:lumOff val="15000"/>
                  </a:schemeClr>
                </a:solidFill>
                <a:latin typeface="+mj-lt"/>
              </a:rPr>
              <a:t>What changes can you expect?</a:t>
            </a:r>
          </a:p>
        </p:txBody>
      </p:sp>
      <p:sp>
        <p:nvSpPr>
          <p:cNvPr id="7" name="Content Placeholder 6">
            <a:extLst>
              <a:ext uri="{FF2B5EF4-FFF2-40B4-BE49-F238E27FC236}">
                <a16:creationId xmlns:a16="http://schemas.microsoft.com/office/drawing/2014/main" id="{284CC7C7-AC34-29A0-DBCC-CBCA4B350321}"/>
              </a:ext>
            </a:extLst>
          </p:cNvPr>
          <p:cNvSpPr>
            <a:spLocks noGrp="1"/>
          </p:cNvSpPr>
          <p:nvPr>
            <p:ph idx="1"/>
          </p:nvPr>
        </p:nvSpPr>
        <p:spPr/>
        <p:txBody>
          <a:bodyPr/>
          <a:lstStyle/>
          <a:p>
            <a:pPr marL="222250" indent="0">
              <a:buNone/>
            </a:pPr>
            <a:r>
              <a:rPr lang="en-US" sz="2400" i="1" dirty="0">
                <a:solidFill>
                  <a:srgbClr val="FF0000"/>
                </a:solidFill>
              </a:rPr>
              <a:t>[add or delete items depending on the adaptations your program/institution plans to undertake]</a:t>
            </a:r>
          </a:p>
          <a:p>
            <a:pPr>
              <a:buSzPct val="100000"/>
            </a:pPr>
            <a:r>
              <a:rPr lang="en-US" sz="2000" dirty="0"/>
              <a:t>Reduced number of required EPA observations</a:t>
            </a:r>
          </a:p>
          <a:p>
            <a:pPr>
              <a:buSzPct val="100000"/>
            </a:pPr>
            <a:r>
              <a:rPr lang="en-US" sz="2000" dirty="0"/>
              <a:t>Increased feedback and coaching</a:t>
            </a:r>
          </a:p>
          <a:p>
            <a:pPr>
              <a:buSzPct val="100000"/>
            </a:pPr>
            <a:r>
              <a:rPr lang="en-US" sz="2000" dirty="0"/>
              <a:t>Changes to assessment methods </a:t>
            </a:r>
          </a:p>
          <a:p>
            <a:pPr>
              <a:buSzPct val="100000"/>
            </a:pPr>
            <a:r>
              <a:rPr lang="en-US" sz="2000" dirty="0"/>
              <a:t>Changes to assessment forms</a:t>
            </a:r>
          </a:p>
          <a:p>
            <a:pPr>
              <a:buSzPct val="100000"/>
            </a:pPr>
            <a:r>
              <a:rPr lang="en-US" sz="2000" dirty="0"/>
              <a:t>Clearer expectations for faculty initiation and completion of assessment forms</a:t>
            </a:r>
          </a:p>
          <a:p>
            <a:pPr marL="222250" indent="0">
              <a:buNone/>
            </a:pPr>
            <a:endParaRPr lang="en-US" dirty="0"/>
          </a:p>
        </p:txBody>
      </p:sp>
    </p:spTree>
    <p:extLst>
      <p:ext uri="{BB962C8B-B14F-4D97-AF65-F5344CB8AC3E}">
        <p14:creationId xmlns:p14="http://schemas.microsoft.com/office/powerpoint/2010/main" val="1862059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218E3-972D-8E0C-4E9F-D31CB20EC9A0}"/>
              </a:ext>
            </a:extLst>
          </p:cNvPr>
          <p:cNvSpPr>
            <a:spLocks noGrp="1"/>
          </p:cNvSpPr>
          <p:nvPr>
            <p:ph type="title"/>
          </p:nvPr>
        </p:nvSpPr>
        <p:spPr/>
        <p:txBody>
          <a:bodyPr anchor="ctr">
            <a:normAutofit/>
          </a:bodyPr>
          <a:lstStyle/>
          <a:p>
            <a:r>
              <a:rPr lang="en-US" dirty="0">
                <a:solidFill>
                  <a:schemeClr val="accent4">
                    <a:lumMod val="85000"/>
                    <a:lumOff val="15000"/>
                  </a:schemeClr>
                </a:solidFill>
                <a:latin typeface="+mj-lt"/>
              </a:rPr>
              <a:t>Presentation overview</a:t>
            </a:r>
            <a:endParaRPr lang="en-US" dirty="0"/>
          </a:p>
        </p:txBody>
      </p:sp>
      <p:graphicFrame>
        <p:nvGraphicFramePr>
          <p:cNvPr id="8" name="Content Placeholder 2">
            <a:extLst>
              <a:ext uri="{FF2B5EF4-FFF2-40B4-BE49-F238E27FC236}">
                <a16:creationId xmlns:a16="http://schemas.microsoft.com/office/drawing/2014/main" id="{32398F14-CF46-EE95-60C2-1C6CB8195790}"/>
              </a:ext>
            </a:extLst>
          </p:cNvPr>
          <p:cNvGraphicFramePr>
            <a:graphicFrameLocks noGrp="1"/>
          </p:cNvGraphicFramePr>
          <p:nvPr>
            <p:ph idx="1"/>
            <p:extLst>
              <p:ext uri="{D42A27DB-BD31-4B8C-83A1-F6EECF244321}">
                <p14:modId xmlns:p14="http://schemas.microsoft.com/office/powerpoint/2010/main" val="4236124833"/>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43107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3">
            <a:extLst>
              <a:ext uri="{FF2B5EF4-FFF2-40B4-BE49-F238E27FC236}">
                <a16:creationId xmlns:a16="http://schemas.microsoft.com/office/drawing/2014/main" id="{F372F303-2665-B9AD-3BCF-315B19293E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83825" cy="6858000"/>
          </a:xfrm>
          <a:prstGeom prst="rect">
            <a:avLst/>
          </a:prstGeom>
          <a:noFill/>
          <a:ln>
            <a:noFill/>
          </a:ln>
          <a:extLst>
            <a:ext uri="{909E8E84-426E-40DD-AFC4-6F175D3DCCD1}">
              <a14:hiddenFill xmlns:a14="http://schemas.microsoft.com/office/drawing/2010/main">
                <a:solidFill>
                  <a:srgbClr val="FFFFFF">
                    <a:alpha val="349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TextBox 7">
            <a:extLst>
              <a:ext uri="{FF2B5EF4-FFF2-40B4-BE49-F238E27FC236}">
                <a16:creationId xmlns:a16="http://schemas.microsoft.com/office/drawing/2014/main" id="{C95DD38A-BA6A-873B-DF98-467E64E03F48}"/>
              </a:ext>
            </a:extLst>
          </p:cNvPr>
          <p:cNvSpPr txBox="1">
            <a:spLocks noChangeArrowheads="1"/>
          </p:cNvSpPr>
          <p:nvPr/>
        </p:nvSpPr>
        <p:spPr bwMode="auto">
          <a:xfrm>
            <a:off x="0" y="-192088"/>
            <a:ext cx="6761163" cy="8356134"/>
          </a:xfrm>
          <a:prstGeom prst="rect">
            <a:avLst/>
          </a:prstGeom>
          <a:solidFill>
            <a:schemeClr val="bg1">
              <a:alpha val="72000"/>
            </a:schemeClr>
          </a:solidFill>
          <a:ln>
            <a:noFill/>
          </a:ln>
        </p:spPr>
        <p:txBody>
          <a:bodyPr lIns="612000" rIns="612000">
            <a:spAutoFit/>
          </a:bodyPr>
          <a:lstStyle/>
          <a:p>
            <a:pPr algn="ctr" eaLnBrk="1" hangingPunct="1"/>
            <a:br>
              <a:rPr lang="en-US" altLang="en-US" sz="2800" dirty="0">
                <a:latin typeface="Gill Sans MT" panose="020B0502020104020203" pitchFamily="34" charset="0"/>
              </a:rPr>
            </a:br>
            <a:endParaRPr lang="en-US" altLang="en-US" sz="2800" dirty="0">
              <a:latin typeface="Gill Sans MT" panose="020B0502020104020203" pitchFamily="34" charset="0"/>
            </a:endParaRPr>
          </a:p>
          <a:p>
            <a:pPr algn="ctr" eaLnBrk="1" hangingPunct="1"/>
            <a:r>
              <a:rPr lang="en-US" altLang="en-US" sz="2800" dirty="0">
                <a:solidFill>
                  <a:schemeClr val="tx1">
                    <a:lumMod val="65000"/>
                    <a:lumOff val="35000"/>
                  </a:schemeClr>
                </a:solidFill>
                <a:latin typeface="+mn-lt"/>
              </a:rPr>
              <a:t>Competency-based medical education (CBME) is an approach to preparing physicians for practice that is </a:t>
            </a:r>
            <a:r>
              <a:rPr lang="en-US" altLang="en-US" sz="2800">
                <a:solidFill>
                  <a:schemeClr val="tx1">
                    <a:lumMod val="65000"/>
                    <a:lumOff val="35000"/>
                  </a:schemeClr>
                </a:solidFill>
                <a:latin typeface="+mn-lt"/>
              </a:rPr>
              <a:t>based on </a:t>
            </a:r>
            <a:r>
              <a:rPr lang="en-US" altLang="en-US" sz="2800" dirty="0">
                <a:solidFill>
                  <a:schemeClr val="tx1">
                    <a:lumMod val="65000"/>
                    <a:lumOff val="35000"/>
                  </a:schemeClr>
                </a:solidFill>
                <a:latin typeface="+mn-lt"/>
              </a:rPr>
              <a:t>a framework of competencies. Curriculum is organized around the outcomes expected of a resident.  </a:t>
            </a:r>
          </a:p>
          <a:p>
            <a:pPr algn="ctr" eaLnBrk="1" hangingPunct="1"/>
            <a:endParaRPr lang="en-US" altLang="en-US" sz="2800" dirty="0">
              <a:solidFill>
                <a:schemeClr val="tx1">
                  <a:lumMod val="65000"/>
                  <a:lumOff val="35000"/>
                </a:schemeClr>
              </a:solidFill>
              <a:latin typeface="+mn-lt"/>
            </a:endParaRPr>
          </a:p>
          <a:p>
            <a:pPr algn="ctr" eaLnBrk="1" hangingPunct="1"/>
            <a:r>
              <a:rPr lang="en-US" altLang="en-US" sz="2800" dirty="0">
                <a:solidFill>
                  <a:schemeClr val="tx1">
                    <a:lumMod val="65000"/>
                    <a:lumOff val="35000"/>
                  </a:schemeClr>
                </a:solidFill>
                <a:latin typeface="+mn-lt"/>
              </a:rPr>
              <a:t>It deemphasizes time-based training and promises greater accountability, flexibility, and learner </a:t>
            </a:r>
            <a:r>
              <a:rPr lang="en-US" altLang="en-US" sz="2800" dirty="0" err="1">
                <a:solidFill>
                  <a:schemeClr val="tx1">
                    <a:lumMod val="65000"/>
                    <a:lumOff val="35000"/>
                  </a:schemeClr>
                </a:solidFill>
                <a:latin typeface="+mn-lt"/>
              </a:rPr>
              <a:t>centredness</a:t>
            </a:r>
            <a:r>
              <a:rPr lang="en-US" altLang="en-US" sz="2800" dirty="0">
                <a:solidFill>
                  <a:schemeClr val="tx1">
                    <a:lumMod val="65000"/>
                    <a:lumOff val="35000"/>
                  </a:schemeClr>
                </a:solidFill>
                <a:latin typeface="+mn-lt"/>
              </a:rPr>
              <a:t>.</a:t>
            </a:r>
          </a:p>
          <a:p>
            <a:pPr algn="ctr" eaLnBrk="1" hangingPunct="1"/>
            <a:endParaRPr lang="en-US" altLang="en-US" sz="2900" dirty="0">
              <a:solidFill>
                <a:schemeClr val="accent4">
                  <a:lumMod val="85000"/>
                  <a:lumOff val="15000"/>
                </a:schemeClr>
              </a:solidFill>
              <a:latin typeface="+mn-lt"/>
              <a:ea typeface="Densia Sans"/>
              <a:cs typeface="Densia Sans"/>
            </a:endParaRPr>
          </a:p>
          <a:p>
            <a:pPr algn="ctr" eaLnBrk="1" hangingPunct="1"/>
            <a:endParaRPr lang="en-US" altLang="en-US" sz="2900" dirty="0">
              <a:solidFill>
                <a:srgbClr val="C00000"/>
              </a:solidFill>
              <a:latin typeface="Arial Narrow" panose="020B0606020202030204" pitchFamily="34" charset="0"/>
              <a:ea typeface="Densia Sans"/>
              <a:cs typeface="Densia Sans"/>
            </a:endParaRPr>
          </a:p>
          <a:p>
            <a:pPr algn="ctr" eaLnBrk="1" hangingPunct="1"/>
            <a:endParaRPr lang="en-US" altLang="en-US" sz="2900" dirty="0">
              <a:solidFill>
                <a:srgbClr val="C00000"/>
              </a:solidFill>
              <a:latin typeface="Tw Cen MT" panose="020B0602020104020603" pitchFamily="34" charset="0"/>
              <a:ea typeface="Densia Sans"/>
              <a:cs typeface="Densia Sans"/>
            </a:endParaRPr>
          </a:p>
          <a:p>
            <a:pPr algn="ctr" eaLnBrk="1" hangingPunct="1"/>
            <a:endParaRPr lang="en-US" altLang="en-US" sz="2900" dirty="0">
              <a:solidFill>
                <a:srgbClr val="C00000"/>
              </a:solidFill>
              <a:latin typeface="Tw Cen MT" panose="020B0602020104020603" pitchFamily="34" charset="0"/>
              <a:ea typeface="Densia Sans"/>
              <a:cs typeface="Densia Sans"/>
            </a:endParaRPr>
          </a:p>
          <a:p>
            <a:pPr algn="ctr" eaLnBrk="1" hangingPunct="1"/>
            <a:endParaRPr lang="en-US" altLang="en-US" sz="2900" b="1" dirty="0">
              <a:solidFill>
                <a:srgbClr val="C00000"/>
              </a:solidFill>
              <a:latin typeface="Densia Sans"/>
              <a:ea typeface="Densia Sans"/>
              <a:cs typeface="Densia Sans"/>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E62AB-4DB5-7C4B-F568-DEBBF36F1DF8}"/>
              </a:ext>
            </a:extLst>
          </p:cNvPr>
          <p:cNvSpPr>
            <a:spLocks noGrp="1"/>
          </p:cNvSpPr>
          <p:nvPr>
            <p:ph type="title"/>
          </p:nvPr>
        </p:nvSpPr>
        <p:spPr/>
        <p:txBody>
          <a:bodyPr anchor="ctr">
            <a:normAutofit/>
          </a:bodyPr>
          <a:lstStyle/>
          <a:p>
            <a:pPr eaLnBrk="0" fontAlgn="base" hangingPunct="0">
              <a:spcAft>
                <a:spcPct val="0"/>
              </a:spcAft>
            </a:pPr>
            <a:r>
              <a:rPr lang="en-US" sz="3700" dirty="0">
                <a:solidFill>
                  <a:schemeClr val="accent4">
                    <a:lumMod val="85000"/>
                    <a:lumOff val="15000"/>
                  </a:schemeClr>
                </a:solidFill>
                <a:latin typeface="+mn-lt"/>
                <a:cs typeface="Calibri" panose="020F0502020204030204" pitchFamily="34" charset="0"/>
                <a:sym typeface="Lucida Grande" charset="0"/>
              </a:rPr>
              <a:t>Competence by Design (CBD)</a:t>
            </a:r>
          </a:p>
        </p:txBody>
      </p:sp>
      <p:sp>
        <p:nvSpPr>
          <p:cNvPr id="3" name="Content Placeholder 2">
            <a:extLst>
              <a:ext uri="{FF2B5EF4-FFF2-40B4-BE49-F238E27FC236}">
                <a16:creationId xmlns:a16="http://schemas.microsoft.com/office/drawing/2014/main" id="{85D16398-95E5-1EE7-6DB0-1019E2500F99}"/>
              </a:ext>
            </a:extLst>
          </p:cNvPr>
          <p:cNvSpPr>
            <a:spLocks noGrp="1"/>
          </p:cNvSpPr>
          <p:nvPr>
            <p:ph sz="half" idx="1"/>
          </p:nvPr>
        </p:nvSpPr>
        <p:spPr>
          <a:xfrm>
            <a:off x="628650" y="1825625"/>
            <a:ext cx="7886700" cy="4351338"/>
          </a:xfrm>
        </p:spPr>
        <p:txBody>
          <a:bodyPr>
            <a:normAutofit/>
          </a:bodyPr>
          <a:lstStyle/>
          <a:p>
            <a:pPr>
              <a:buSzPct val="100000"/>
            </a:pPr>
            <a:r>
              <a:rPr lang="en-US" sz="2400" dirty="0">
                <a:solidFill>
                  <a:schemeClr val="accent4">
                    <a:lumMod val="85000"/>
                    <a:lumOff val="15000"/>
                  </a:schemeClr>
                </a:solidFill>
                <a:cs typeface="Calibri" panose="020F0502020204030204" pitchFamily="34" charset="0"/>
              </a:rPr>
              <a:t>CBD is the Canadian national approach to CBME for specialist residency training </a:t>
            </a:r>
          </a:p>
          <a:p>
            <a:pPr>
              <a:buSzPct val="100000"/>
            </a:pPr>
            <a:r>
              <a:rPr lang="en-US" sz="2400" dirty="0">
                <a:solidFill>
                  <a:schemeClr val="accent4">
                    <a:lumMod val="85000"/>
                    <a:lumOff val="15000"/>
                  </a:schemeClr>
                </a:solidFill>
                <a:cs typeface="Calibri" panose="020F0502020204030204" pitchFamily="34" charset="0"/>
              </a:rPr>
              <a:t>Transformation to CBD has been a multi-year national change initiative designed to enhance residency training and specialty practice in Canada </a:t>
            </a:r>
          </a:p>
          <a:p>
            <a:pPr>
              <a:buSzPct val="100000"/>
            </a:pPr>
            <a:r>
              <a:rPr lang="en-US" sz="2400" dirty="0">
                <a:solidFill>
                  <a:schemeClr val="accent4">
                    <a:lumMod val="85000"/>
                    <a:lumOff val="15000"/>
                  </a:schemeClr>
                </a:solidFill>
                <a:cs typeface="Calibri" panose="020F0502020204030204" pitchFamily="34" charset="0"/>
              </a:rPr>
              <a:t>The first cohort of residents began training in Royal College-accredited CBD programs in 2017</a:t>
            </a:r>
          </a:p>
        </p:txBody>
      </p:sp>
    </p:spTree>
    <p:extLst>
      <p:ext uri="{BB962C8B-B14F-4D97-AF65-F5344CB8AC3E}">
        <p14:creationId xmlns:p14="http://schemas.microsoft.com/office/powerpoint/2010/main" val="784289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E62AB-4DB5-7C4B-F568-DEBBF36F1DF8}"/>
              </a:ext>
            </a:extLst>
          </p:cNvPr>
          <p:cNvSpPr>
            <a:spLocks noGrp="1"/>
          </p:cNvSpPr>
          <p:nvPr>
            <p:ph type="title"/>
          </p:nvPr>
        </p:nvSpPr>
        <p:spPr/>
        <p:txBody>
          <a:bodyPr/>
          <a:lstStyle/>
          <a:p>
            <a:r>
              <a:rPr lang="en-US" dirty="0">
                <a:solidFill>
                  <a:schemeClr val="accent4">
                    <a:lumMod val="85000"/>
                    <a:lumOff val="15000"/>
                  </a:schemeClr>
                </a:solidFill>
                <a:latin typeface="+mn-lt"/>
                <a:cs typeface="Calibri" panose="020F0502020204030204" pitchFamily="34" charset="0"/>
              </a:rPr>
              <a:t>CBD evaluation</a:t>
            </a:r>
          </a:p>
        </p:txBody>
      </p:sp>
      <p:sp>
        <p:nvSpPr>
          <p:cNvPr id="3" name="Content Placeholder 2">
            <a:extLst>
              <a:ext uri="{FF2B5EF4-FFF2-40B4-BE49-F238E27FC236}">
                <a16:creationId xmlns:a16="http://schemas.microsoft.com/office/drawing/2014/main" id="{85D16398-95E5-1EE7-6DB0-1019E2500F99}"/>
              </a:ext>
            </a:extLst>
          </p:cNvPr>
          <p:cNvSpPr>
            <a:spLocks noGrp="1"/>
          </p:cNvSpPr>
          <p:nvPr>
            <p:ph idx="1"/>
          </p:nvPr>
        </p:nvSpPr>
        <p:spPr>
          <a:xfrm>
            <a:off x="304800" y="1143000"/>
            <a:ext cx="8229600" cy="2971799"/>
          </a:xfrm>
        </p:spPr>
        <p:txBody>
          <a:bodyPr/>
          <a:lstStyle/>
          <a:p>
            <a:pPr>
              <a:buSzPct val="100000"/>
            </a:pPr>
            <a:r>
              <a:rPr lang="en-US" sz="2400" dirty="0">
                <a:solidFill>
                  <a:schemeClr val="accent4">
                    <a:lumMod val="85000"/>
                    <a:lumOff val="15000"/>
                  </a:schemeClr>
                </a:solidFill>
                <a:cs typeface="Calibri" panose="020F0502020204030204" pitchFamily="34" charset="0"/>
              </a:rPr>
              <a:t>Given the significant resource requirements and widespread impacts, a robust program evaluation plan facilitates learning and creates accountability within the medical education community</a:t>
            </a:r>
          </a:p>
          <a:p>
            <a:pPr>
              <a:buSzPct val="100000"/>
            </a:pPr>
            <a:r>
              <a:rPr lang="en-US" sz="2400" dirty="0">
                <a:solidFill>
                  <a:schemeClr val="accent4">
                    <a:lumMod val="85000"/>
                    <a:lumOff val="15000"/>
                  </a:schemeClr>
                </a:solidFill>
                <a:cs typeface="Calibri" panose="020F0502020204030204" pitchFamily="34" charset="0"/>
              </a:rPr>
              <a:t>Ongoing evaluation of CBD is key to making course corrections and better understanding program outcomes:</a:t>
            </a:r>
          </a:p>
        </p:txBody>
      </p:sp>
      <p:graphicFrame>
        <p:nvGraphicFramePr>
          <p:cNvPr id="6" name="Diagram 5">
            <a:extLst>
              <a:ext uri="{FF2B5EF4-FFF2-40B4-BE49-F238E27FC236}">
                <a16:creationId xmlns:a16="http://schemas.microsoft.com/office/drawing/2014/main" id="{AA3ECF56-D44B-5EA2-C95B-EE41167D8A19}"/>
              </a:ext>
            </a:extLst>
          </p:cNvPr>
          <p:cNvGraphicFramePr/>
          <p:nvPr>
            <p:extLst>
              <p:ext uri="{D42A27DB-BD31-4B8C-83A1-F6EECF244321}">
                <p14:modId xmlns:p14="http://schemas.microsoft.com/office/powerpoint/2010/main" val="3134062854"/>
              </p:ext>
            </p:extLst>
          </p:nvPr>
        </p:nvGraphicFramePr>
        <p:xfrm>
          <a:off x="190500" y="4114799"/>
          <a:ext cx="8763000" cy="2392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19082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A61A9-1AA5-8ACE-DB52-42BDE75FC547}"/>
              </a:ext>
            </a:extLst>
          </p:cNvPr>
          <p:cNvSpPr>
            <a:spLocks noGrp="1"/>
          </p:cNvSpPr>
          <p:nvPr>
            <p:ph type="title"/>
          </p:nvPr>
        </p:nvSpPr>
        <p:spPr>
          <a:xfrm>
            <a:off x="152400" y="274638"/>
            <a:ext cx="8839200" cy="1143000"/>
          </a:xfrm>
        </p:spPr>
        <p:txBody>
          <a:bodyPr/>
          <a:lstStyle/>
          <a:p>
            <a:r>
              <a:rPr lang="en-US" dirty="0">
                <a:solidFill>
                  <a:schemeClr val="accent4">
                    <a:lumMod val="85000"/>
                    <a:lumOff val="15000"/>
                  </a:schemeClr>
                </a:solidFill>
                <a:latin typeface="+mj-lt"/>
              </a:rPr>
              <a:t>What have we learned through CBD evaluation?</a:t>
            </a:r>
          </a:p>
        </p:txBody>
      </p:sp>
      <p:sp>
        <p:nvSpPr>
          <p:cNvPr id="5" name="Rectangle 4">
            <a:extLst>
              <a:ext uri="{FF2B5EF4-FFF2-40B4-BE49-F238E27FC236}">
                <a16:creationId xmlns:a16="http://schemas.microsoft.com/office/drawing/2014/main" id="{E81CCAE1-D235-CA4F-0BA6-080F20DF8817}"/>
              </a:ext>
            </a:extLst>
          </p:cNvPr>
          <p:cNvSpPr/>
          <p:nvPr/>
        </p:nvSpPr>
        <p:spPr bwMode="auto">
          <a:xfrm>
            <a:off x="5410200" y="1600200"/>
            <a:ext cx="2514600" cy="1371600"/>
          </a:xfrm>
          <a:prstGeom prst="rect">
            <a:avLst/>
          </a:prstGeom>
          <a:solidFill>
            <a:schemeClr val="bg1"/>
          </a:solid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Lucida Grande" charset="0"/>
              <a:ea typeface="ヒラギノ角ゴ ProN W3" charset="-128"/>
              <a:cs typeface="ヒラギノ角ゴ ProN W3" charset="-128"/>
              <a:sym typeface="Lucida Grande" charset="0"/>
            </a:endParaRPr>
          </a:p>
        </p:txBody>
      </p:sp>
      <p:pic>
        <p:nvPicPr>
          <p:cNvPr id="7" name="Picture 6">
            <a:extLst>
              <a:ext uri="{FF2B5EF4-FFF2-40B4-BE49-F238E27FC236}">
                <a16:creationId xmlns:a16="http://schemas.microsoft.com/office/drawing/2014/main" id="{2BBEA256-8E18-16AE-9246-508A42DCD3D3}"/>
              </a:ext>
            </a:extLst>
          </p:cNvPr>
          <p:cNvPicPr>
            <a:picLocks noChangeAspect="1"/>
          </p:cNvPicPr>
          <p:nvPr/>
        </p:nvPicPr>
        <p:blipFill>
          <a:blip r:embed="rId3"/>
          <a:stretch>
            <a:fillRect/>
          </a:stretch>
        </p:blipFill>
        <p:spPr>
          <a:xfrm>
            <a:off x="838200" y="1590304"/>
            <a:ext cx="7467600" cy="4817610"/>
          </a:xfrm>
          <a:prstGeom prst="rect">
            <a:avLst/>
          </a:prstGeom>
        </p:spPr>
      </p:pic>
    </p:spTree>
    <p:extLst>
      <p:ext uri="{BB962C8B-B14F-4D97-AF65-F5344CB8AC3E}">
        <p14:creationId xmlns:p14="http://schemas.microsoft.com/office/powerpoint/2010/main" val="546857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AF62B-427F-A1F4-F5F4-FBA330EE1DE2}"/>
              </a:ext>
            </a:extLst>
          </p:cNvPr>
          <p:cNvSpPr>
            <a:spLocks noGrp="1"/>
          </p:cNvSpPr>
          <p:nvPr>
            <p:ph type="title"/>
          </p:nvPr>
        </p:nvSpPr>
        <p:spPr/>
        <p:txBody>
          <a:bodyPr/>
          <a:lstStyle/>
          <a:p>
            <a:r>
              <a:rPr lang="en-US" dirty="0">
                <a:solidFill>
                  <a:schemeClr val="accent4">
                    <a:lumMod val="85000"/>
                    <a:lumOff val="15000"/>
                  </a:schemeClr>
                </a:solidFill>
                <a:latin typeface="+mj-lt"/>
              </a:rPr>
              <a:t>Residency education is complex</a:t>
            </a:r>
          </a:p>
        </p:txBody>
      </p:sp>
      <p:sp>
        <p:nvSpPr>
          <p:cNvPr id="5" name="TextBox 4">
            <a:extLst>
              <a:ext uri="{FF2B5EF4-FFF2-40B4-BE49-F238E27FC236}">
                <a16:creationId xmlns:a16="http://schemas.microsoft.com/office/drawing/2014/main" id="{A48CB35F-DCED-021C-F978-F5497AF980B1}"/>
              </a:ext>
            </a:extLst>
          </p:cNvPr>
          <p:cNvSpPr txBox="1"/>
          <p:nvPr/>
        </p:nvSpPr>
        <p:spPr>
          <a:xfrm>
            <a:off x="304800" y="1431493"/>
            <a:ext cx="8229600" cy="2739211"/>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accent4">
                    <a:lumMod val="85000"/>
                    <a:lumOff val="15000"/>
                  </a:schemeClr>
                </a:solidFill>
              </a:rPr>
              <a:t>Heterogeneity of disciplines, institutions, and resident cohorts</a:t>
            </a:r>
          </a:p>
          <a:p>
            <a:pPr marL="457200" indent="-457200">
              <a:buFont typeface="Arial" panose="020B0604020202020204" pitchFamily="34" charset="0"/>
              <a:buChar char="•"/>
            </a:pPr>
            <a:r>
              <a:rPr lang="en-US" sz="2800" dirty="0">
                <a:solidFill>
                  <a:schemeClr val="accent4">
                    <a:lumMod val="85000"/>
                    <a:lumOff val="15000"/>
                  </a:schemeClr>
                </a:solidFill>
              </a:rPr>
              <a:t>Residency is a hybrid of training and employment</a:t>
            </a:r>
          </a:p>
          <a:p>
            <a:pPr marL="457200" indent="-457200">
              <a:buFont typeface="Arial" panose="020B0604020202020204" pitchFamily="34" charset="0"/>
              <a:buChar char="•"/>
            </a:pPr>
            <a:r>
              <a:rPr lang="en-US" sz="2800" dirty="0">
                <a:solidFill>
                  <a:schemeClr val="accent4">
                    <a:lumMod val="85000"/>
                    <a:lumOff val="15000"/>
                  </a:schemeClr>
                </a:solidFill>
              </a:rPr>
              <a:t>There are multiple factors at play in a program’s success</a:t>
            </a:r>
          </a:p>
        </p:txBody>
      </p:sp>
      <p:sp>
        <p:nvSpPr>
          <p:cNvPr id="6" name="Title 1">
            <a:extLst>
              <a:ext uri="{FF2B5EF4-FFF2-40B4-BE49-F238E27FC236}">
                <a16:creationId xmlns:a16="http://schemas.microsoft.com/office/drawing/2014/main" id="{A4B51CBD-731A-FECE-A802-C6DFEA9390A8}"/>
              </a:ext>
            </a:extLst>
          </p:cNvPr>
          <p:cNvSpPr txBox="1">
            <a:spLocks/>
          </p:cNvSpPr>
          <p:nvPr/>
        </p:nvSpPr>
        <p:spPr>
          <a:xfrm>
            <a:off x="3124200" y="4572000"/>
            <a:ext cx="3235531" cy="1162447"/>
          </a:xfrm>
          <a:prstGeom prst="rect">
            <a:avLst/>
          </a:prstGeom>
        </p:spPr>
        <p:txBody>
          <a:bodyPr vert="horz" lIns="68580" tIns="34290" rIns="68580" bIns="34290" rtlCol="0" anchor="b">
            <a:normAutofit fontScale="97500"/>
          </a:bodyPr>
          <a:lstStyle>
            <a:lvl1pPr algn="l" rtl="0" eaLnBrk="0" fontAlgn="base" hangingPunct="0">
              <a:spcBef>
                <a:spcPct val="0"/>
              </a:spcBef>
              <a:spcAft>
                <a:spcPct val="0"/>
              </a:spcAft>
              <a:defRPr sz="3700">
                <a:solidFill>
                  <a:schemeClr val="bg1"/>
                </a:solidFill>
                <a:latin typeface="Palatino Linotype"/>
                <a:ea typeface="+mj-ea"/>
                <a:cs typeface="+mj-cs"/>
                <a:sym typeface="Lucida Grande" charset="0"/>
              </a:defRPr>
            </a:lvl1pPr>
            <a:lvl2pPr algn="l" rtl="0" eaLnBrk="0" fontAlgn="base" hangingPunct="0">
              <a:spcBef>
                <a:spcPct val="0"/>
              </a:spcBef>
              <a:spcAft>
                <a:spcPct val="0"/>
              </a:spcAft>
              <a:defRPr sz="3700">
                <a:solidFill>
                  <a:schemeClr val="bg1"/>
                </a:solidFill>
                <a:latin typeface="Palatino Linotype" charset="0"/>
                <a:ea typeface="ヒラギノ角ゴ ProN W3" charset="-128"/>
                <a:cs typeface="ヒラギノ角ゴ ProN W3" charset="-128"/>
                <a:sym typeface="Lucida Grande" charset="0"/>
              </a:defRPr>
            </a:lvl2pPr>
            <a:lvl3pPr algn="l" rtl="0" eaLnBrk="0" fontAlgn="base" hangingPunct="0">
              <a:spcBef>
                <a:spcPct val="0"/>
              </a:spcBef>
              <a:spcAft>
                <a:spcPct val="0"/>
              </a:spcAft>
              <a:defRPr sz="3700">
                <a:solidFill>
                  <a:schemeClr val="bg1"/>
                </a:solidFill>
                <a:latin typeface="Palatino Linotype" charset="0"/>
                <a:ea typeface="ヒラギノ角ゴ ProN W3" charset="-128"/>
                <a:cs typeface="ヒラギノ角ゴ ProN W3" charset="-128"/>
                <a:sym typeface="Lucida Grande" charset="0"/>
              </a:defRPr>
            </a:lvl3pPr>
            <a:lvl4pPr algn="l" rtl="0" eaLnBrk="0" fontAlgn="base" hangingPunct="0">
              <a:spcBef>
                <a:spcPct val="0"/>
              </a:spcBef>
              <a:spcAft>
                <a:spcPct val="0"/>
              </a:spcAft>
              <a:defRPr sz="3700">
                <a:solidFill>
                  <a:schemeClr val="bg1"/>
                </a:solidFill>
                <a:latin typeface="Palatino Linotype" charset="0"/>
                <a:ea typeface="ヒラギノ角ゴ ProN W3" charset="-128"/>
                <a:cs typeface="ヒラギノ角ゴ ProN W3" charset="-128"/>
                <a:sym typeface="Lucida Grande" charset="0"/>
              </a:defRPr>
            </a:lvl4pPr>
            <a:lvl5pPr algn="l" rtl="0" eaLnBrk="0" fontAlgn="base" hangingPunct="0">
              <a:spcBef>
                <a:spcPct val="0"/>
              </a:spcBef>
              <a:spcAft>
                <a:spcPct val="0"/>
              </a:spcAft>
              <a:defRPr sz="3700">
                <a:solidFill>
                  <a:schemeClr val="bg1"/>
                </a:solidFill>
                <a:latin typeface="Palatino Linotype" charset="0"/>
                <a:ea typeface="ヒラギノ角ゴ ProN W3" charset="-128"/>
                <a:cs typeface="ヒラギノ角ゴ ProN W3" charset="-128"/>
                <a:sym typeface="Lucida Grande" charset="0"/>
              </a:defRPr>
            </a:lvl5pPr>
            <a:lvl6pPr marL="321457" algn="ctr" rtl="0" fontAlgn="base">
              <a:spcBef>
                <a:spcPct val="0"/>
              </a:spcBef>
              <a:spcAft>
                <a:spcPct val="0"/>
              </a:spcAft>
              <a:defRPr sz="5900">
                <a:solidFill>
                  <a:schemeClr val="tx1"/>
                </a:solidFill>
                <a:latin typeface="Lucida Grande" charset="0"/>
                <a:ea typeface="ヒラギノ角ゴ ProN W3" charset="-128"/>
                <a:cs typeface="ヒラギノ角ゴ ProN W3" charset="-128"/>
                <a:sym typeface="Lucida Grande" charset="0"/>
              </a:defRPr>
            </a:lvl6pPr>
            <a:lvl7pPr marL="642915" algn="ctr" rtl="0" fontAlgn="base">
              <a:spcBef>
                <a:spcPct val="0"/>
              </a:spcBef>
              <a:spcAft>
                <a:spcPct val="0"/>
              </a:spcAft>
              <a:defRPr sz="5900">
                <a:solidFill>
                  <a:schemeClr val="tx1"/>
                </a:solidFill>
                <a:latin typeface="Lucida Grande" charset="0"/>
                <a:ea typeface="ヒラギノ角ゴ ProN W3" charset="-128"/>
                <a:cs typeface="ヒラギノ角ゴ ProN W3" charset="-128"/>
                <a:sym typeface="Lucida Grande" charset="0"/>
              </a:defRPr>
            </a:lvl7pPr>
            <a:lvl8pPr marL="964372" algn="ctr" rtl="0" fontAlgn="base">
              <a:spcBef>
                <a:spcPct val="0"/>
              </a:spcBef>
              <a:spcAft>
                <a:spcPct val="0"/>
              </a:spcAft>
              <a:defRPr sz="5900">
                <a:solidFill>
                  <a:schemeClr val="tx1"/>
                </a:solidFill>
                <a:latin typeface="Lucida Grande" charset="0"/>
                <a:ea typeface="ヒラギノ角ゴ ProN W3" charset="-128"/>
                <a:cs typeface="ヒラギノ角ゴ ProN W3" charset="-128"/>
                <a:sym typeface="Lucida Grande" charset="0"/>
              </a:defRPr>
            </a:lvl8pPr>
            <a:lvl9pPr marL="1285829" algn="ctr" rtl="0" fontAlgn="base">
              <a:spcBef>
                <a:spcPct val="0"/>
              </a:spcBef>
              <a:spcAft>
                <a:spcPct val="0"/>
              </a:spcAft>
              <a:defRPr sz="5900">
                <a:solidFill>
                  <a:schemeClr val="tx1"/>
                </a:solidFill>
                <a:latin typeface="Lucida Grande" charset="0"/>
                <a:ea typeface="ヒラギノ角ゴ ProN W3" charset="-128"/>
                <a:cs typeface="ヒラギノ角ゴ ProN W3" charset="-128"/>
                <a:sym typeface="Lucida Grande" charset="0"/>
              </a:defRPr>
            </a:lvl9pPr>
          </a:lstStyle>
          <a:p>
            <a:pPr algn="ctr"/>
            <a:r>
              <a:rPr lang="en-US" sz="1600" b="1" kern="1200" dirty="0">
                <a:solidFill>
                  <a:schemeClr val="accent4">
                    <a:lumMod val="85000"/>
                    <a:lumOff val="15000"/>
                  </a:schemeClr>
                </a:solidFill>
                <a:latin typeface="+mj-lt"/>
              </a:rPr>
              <a:t>Key take-away: Complexity and heterogeneity of experience requires flexibility in CBD implementation</a:t>
            </a:r>
          </a:p>
        </p:txBody>
      </p:sp>
    </p:spTree>
    <p:extLst>
      <p:ext uri="{BB962C8B-B14F-4D97-AF65-F5344CB8AC3E}">
        <p14:creationId xmlns:p14="http://schemas.microsoft.com/office/powerpoint/2010/main" val="3364782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47A651B-861A-9B0D-8A4A-633B585D7148}"/>
              </a:ext>
            </a:extLst>
          </p:cNvPr>
          <p:cNvSpPr>
            <a:spLocks noGrp="1"/>
          </p:cNvSpPr>
          <p:nvPr>
            <p:ph type="title"/>
          </p:nvPr>
        </p:nvSpPr>
        <p:spPr/>
        <p:txBody>
          <a:bodyPr/>
          <a:lstStyle/>
          <a:p>
            <a:r>
              <a:rPr lang="en-US" dirty="0">
                <a:solidFill>
                  <a:schemeClr val="accent4">
                    <a:lumMod val="85000"/>
                    <a:lumOff val="15000"/>
                  </a:schemeClr>
                </a:solidFill>
                <a:latin typeface="+mj-lt"/>
              </a:rPr>
              <a:t>Taking action</a:t>
            </a:r>
          </a:p>
        </p:txBody>
      </p:sp>
      <p:sp>
        <p:nvSpPr>
          <p:cNvPr id="5" name="Slide Number Placeholder 4">
            <a:extLst>
              <a:ext uri="{FF2B5EF4-FFF2-40B4-BE49-F238E27FC236}">
                <a16:creationId xmlns:a16="http://schemas.microsoft.com/office/drawing/2014/main" id="{915C8CD6-FCE0-B6A5-814C-DEA22F383822}"/>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F408A5D-059A-A247-8344-29C129C8EF29}" type="slidenum">
              <a:rPr kumimoji="0" lang="en-US" sz="750" b="0" i="0" u="none" strike="noStrike" kern="1200" cap="none" spc="0" normalizeH="0" baseline="0" noProof="0">
                <a:ln>
                  <a:noFill/>
                </a:ln>
                <a:solidFill>
                  <a:srgbClr val="003A5B"/>
                </a:solidFill>
                <a:effectLst/>
                <a:uLnTx/>
                <a:uFillTx/>
                <a:latin typeface="Calibri" panose="020F0502020204030204"/>
                <a:ea typeface="ヒラギノ角ゴ ProN W3" charset="-128"/>
                <a:cs typeface="+mn-cs"/>
                <a:sym typeface="Lucida Grande" charset="0"/>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US" sz="750" b="0" i="0" u="none" strike="noStrike" kern="1200" cap="none" spc="0" normalizeH="0" baseline="0" noProof="0">
              <a:ln>
                <a:noFill/>
              </a:ln>
              <a:solidFill>
                <a:srgbClr val="003A5B"/>
              </a:solidFill>
              <a:effectLst/>
              <a:uLnTx/>
              <a:uFillTx/>
              <a:latin typeface="Calibri" panose="020F0502020204030204"/>
              <a:ea typeface="ヒラギノ角ゴ ProN W3" charset="-128"/>
              <a:cs typeface="+mn-cs"/>
              <a:sym typeface="Lucida Grande" charset="0"/>
            </a:endParaRPr>
          </a:p>
        </p:txBody>
      </p:sp>
      <p:grpSp>
        <p:nvGrpSpPr>
          <p:cNvPr id="16" name="Group 15">
            <a:extLst>
              <a:ext uri="{FF2B5EF4-FFF2-40B4-BE49-F238E27FC236}">
                <a16:creationId xmlns:a16="http://schemas.microsoft.com/office/drawing/2014/main" id="{5343DE4A-6AFC-E101-201E-00F838392BCD}"/>
              </a:ext>
            </a:extLst>
          </p:cNvPr>
          <p:cNvGrpSpPr/>
          <p:nvPr/>
        </p:nvGrpSpPr>
        <p:grpSpPr>
          <a:xfrm>
            <a:off x="633710" y="1566016"/>
            <a:ext cx="8053090" cy="3490934"/>
            <a:chOff x="841573" y="1825625"/>
            <a:chExt cx="10508853" cy="4382115"/>
          </a:xfrm>
        </p:grpSpPr>
        <p:grpSp>
          <p:nvGrpSpPr>
            <p:cNvPr id="2" name="Group 1">
              <a:extLst>
                <a:ext uri="{FF2B5EF4-FFF2-40B4-BE49-F238E27FC236}">
                  <a16:creationId xmlns:a16="http://schemas.microsoft.com/office/drawing/2014/main" id="{36B3E121-B450-02F4-1E8F-3264EEBC597B}"/>
                </a:ext>
              </a:extLst>
            </p:cNvPr>
            <p:cNvGrpSpPr/>
            <p:nvPr/>
          </p:nvGrpSpPr>
          <p:grpSpPr>
            <a:xfrm>
              <a:off x="841573" y="1825625"/>
              <a:ext cx="10508853" cy="4351338"/>
              <a:chOff x="841573" y="1825625"/>
              <a:chExt cx="10508853" cy="4351338"/>
            </a:xfrm>
          </p:grpSpPr>
          <p:sp>
            <p:nvSpPr>
              <p:cNvPr id="3" name="Arrow: Right 2">
                <a:extLst>
                  <a:ext uri="{FF2B5EF4-FFF2-40B4-BE49-F238E27FC236}">
                    <a16:creationId xmlns:a16="http://schemas.microsoft.com/office/drawing/2014/main" id="{5DFA6ACC-D9BD-94D0-A9F4-FAE31A44F94E}"/>
                  </a:ext>
                </a:extLst>
              </p:cNvPr>
              <p:cNvSpPr/>
              <p:nvPr/>
            </p:nvSpPr>
            <p:spPr>
              <a:xfrm>
                <a:off x="1626869" y="1825625"/>
                <a:ext cx="8938260" cy="4351338"/>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sym typeface="Lucida Grande" charset="0"/>
                </a:endParaRPr>
              </a:p>
            </p:txBody>
          </p:sp>
          <p:sp>
            <p:nvSpPr>
              <p:cNvPr id="4" name="Freeform: Shape 3">
                <a:hlinkClick r:id="rId3"/>
                <a:extLst>
                  <a:ext uri="{FF2B5EF4-FFF2-40B4-BE49-F238E27FC236}">
                    <a16:creationId xmlns:a16="http://schemas.microsoft.com/office/drawing/2014/main" id="{59DFC257-FB59-F321-0FCE-47E998683C38}"/>
                  </a:ext>
                </a:extLst>
              </p:cNvPr>
              <p:cNvSpPr/>
              <p:nvPr/>
            </p:nvSpPr>
            <p:spPr>
              <a:xfrm>
                <a:off x="841573" y="3131026"/>
                <a:ext cx="2002057" cy="1740535"/>
              </a:xfrm>
              <a:custGeom>
                <a:avLst/>
                <a:gdLst>
                  <a:gd name="connsiteX0" fmla="*/ 0 w 2002057"/>
                  <a:gd name="connsiteY0" fmla="*/ 290095 h 1740535"/>
                  <a:gd name="connsiteX1" fmla="*/ 290095 w 2002057"/>
                  <a:gd name="connsiteY1" fmla="*/ 0 h 1740535"/>
                  <a:gd name="connsiteX2" fmla="*/ 1711962 w 2002057"/>
                  <a:gd name="connsiteY2" fmla="*/ 0 h 1740535"/>
                  <a:gd name="connsiteX3" fmla="*/ 2002057 w 2002057"/>
                  <a:gd name="connsiteY3" fmla="*/ 290095 h 1740535"/>
                  <a:gd name="connsiteX4" fmla="*/ 2002057 w 2002057"/>
                  <a:gd name="connsiteY4" fmla="*/ 1450440 h 1740535"/>
                  <a:gd name="connsiteX5" fmla="*/ 1711962 w 2002057"/>
                  <a:gd name="connsiteY5" fmla="*/ 1740535 h 1740535"/>
                  <a:gd name="connsiteX6" fmla="*/ 290095 w 2002057"/>
                  <a:gd name="connsiteY6" fmla="*/ 1740535 h 1740535"/>
                  <a:gd name="connsiteX7" fmla="*/ 0 w 2002057"/>
                  <a:gd name="connsiteY7" fmla="*/ 1450440 h 1740535"/>
                  <a:gd name="connsiteX8" fmla="*/ 0 w 2002057"/>
                  <a:gd name="connsiteY8" fmla="*/ 290095 h 174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2057" h="1740535">
                    <a:moveTo>
                      <a:pt x="0" y="290095"/>
                    </a:moveTo>
                    <a:cubicBezTo>
                      <a:pt x="0" y="129880"/>
                      <a:pt x="129880" y="0"/>
                      <a:pt x="290095" y="0"/>
                    </a:cubicBezTo>
                    <a:lnTo>
                      <a:pt x="1711962" y="0"/>
                    </a:lnTo>
                    <a:cubicBezTo>
                      <a:pt x="1872177" y="0"/>
                      <a:pt x="2002057" y="129880"/>
                      <a:pt x="2002057" y="290095"/>
                    </a:cubicBezTo>
                    <a:lnTo>
                      <a:pt x="2002057" y="1450440"/>
                    </a:lnTo>
                    <a:cubicBezTo>
                      <a:pt x="2002057" y="1610655"/>
                      <a:pt x="1872177" y="1740535"/>
                      <a:pt x="1711962" y="1740535"/>
                    </a:cubicBezTo>
                    <a:lnTo>
                      <a:pt x="290095" y="1740535"/>
                    </a:lnTo>
                    <a:cubicBezTo>
                      <a:pt x="129880" y="1740535"/>
                      <a:pt x="0" y="1610655"/>
                      <a:pt x="0" y="1450440"/>
                    </a:cubicBezTo>
                    <a:lnTo>
                      <a:pt x="0" y="290095"/>
                    </a:lnTo>
                    <a:close/>
                  </a:path>
                </a:pathLst>
              </a:custGeom>
              <a:solidFill>
                <a:srgbClr val="15608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875" tIns="120875" rIns="120875" bIns="120875"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500" b="0" i="1" u="none" strike="noStrike" kern="1200" cap="none" spc="0" normalizeH="0" baseline="0" noProof="0" dirty="0">
                    <a:ln>
                      <a:noFill/>
                    </a:ln>
                    <a:solidFill>
                      <a:srgbClr val="FFFFFF"/>
                    </a:solidFill>
                    <a:effectLst/>
                    <a:uLnTx/>
                    <a:uFillTx/>
                    <a:latin typeface="Calibri" panose="020F0502020204030204"/>
                    <a:ea typeface="+mn-ea"/>
                    <a:cs typeface="+mn-cs"/>
                    <a:sym typeface="Lucida Grande" charset="0"/>
                  </a:rPr>
                  <a:t>Commitment to Action</a:t>
                </a:r>
                <a:endParaRPr kumimoji="0" lang="en-US" sz="1500" b="0" i="0" u="none" strike="noStrike" kern="1200" cap="none" spc="0" normalizeH="0" baseline="0" noProof="0" dirty="0">
                  <a:ln>
                    <a:noFill/>
                  </a:ln>
                  <a:solidFill>
                    <a:srgbClr val="FFFFFF"/>
                  </a:solidFill>
                  <a:effectLst/>
                  <a:uLnTx/>
                  <a:uFillTx/>
                  <a:latin typeface="Calibri" panose="020F0502020204030204"/>
                  <a:ea typeface="+mn-ea"/>
                  <a:cs typeface="+mn-cs"/>
                  <a:sym typeface="Lucida Grande" charset="0"/>
                </a:endParaRPr>
              </a:p>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Calibri" panose="020F0502020204030204"/>
                    <a:ea typeface="+mn-ea"/>
                    <a:cs typeface="+mn-cs"/>
                    <a:sym typeface="Lucida Grande" charset="0"/>
                  </a:rPr>
                  <a:t>May 2023</a:t>
                </a:r>
              </a:p>
            </p:txBody>
          </p:sp>
          <p:sp>
            <p:nvSpPr>
              <p:cNvPr id="9" name="Freeform: Shape 8">
                <a:extLst>
                  <a:ext uri="{FF2B5EF4-FFF2-40B4-BE49-F238E27FC236}">
                    <a16:creationId xmlns:a16="http://schemas.microsoft.com/office/drawing/2014/main" id="{7D0C66B4-CD9E-6356-240D-AD7B4296719F}"/>
                  </a:ext>
                </a:extLst>
              </p:cNvPr>
              <p:cNvSpPr/>
              <p:nvPr/>
            </p:nvSpPr>
            <p:spPr>
              <a:xfrm>
                <a:off x="2968272" y="3131026"/>
                <a:ext cx="2002057" cy="1740535"/>
              </a:xfrm>
              <a:custGeom>
                <a:avLst/>
                <a:gdLst>
                  <a:gd name="connsiteX0" fmla="*/ 0 w 2002057"/>
                  <a:gd name="connsiteY0" fmla="*/ 290095 h 1740535"/>
                  <a:gd name="connsiteX1" fmla="*/ 290095 w 2002057"/>
                  <a:gd name="connsiteY1" fmla="*/ 0 h 1740535"/>
                  <a:gd name="connsiteX2" fmla="*/ 1711962 w 2002057"/>
                  <a:gd name="connsiteY2" fmla="*/ 0 h 1740535"/>
                  <a:gd name="connsiteX3" fmla="*/ 2002057 w 2002057"/>
                  <a:gd name="connsiteY3" fmla="*/ 290095 h 1740535"/>
                  <a:gd name="connsiteX4" fmla="*/ 2002057 w 2002057"/>
                  <a:gd name="connsiteY4" fmla="*/ 1450440 h 1740535"/>
                  <a:gd name="connsiteX5" fmla="*/ 1711962 w 2002057"/>
                  <a:gd name="connsiteY5" fmla="*/ 1740535 h 1740535"/>
                  <a:gd name="connsiteX6" fmla="*/ 290095 w 2002057"/>
                  <a:gd name="connsiteY6" fmla="*/ 1740535 h 1740535"/>
                  <a:gd name="connsiteX7" fmla="*/ 0 w 2002057"/>
                  <a:gd name="connsiteY7" fmla="*/ 1450440 h 1740535"/>
                  <a:gd name="connsiteX8" fmla="*/ 0 w 2002057"/>
                  <a:gd name="connsiteY8" fmla="*/ 290095 h 174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2057" h="1740535">
                    <a:moveTo>
                      <a:pt x="0" y="290095"/>
                    </a:moveTo>
                    <a:cubicBezTo>
                      <a:pt x="0" y="129880"/>
                      <a:pt x="129880" y="0"/>
                      <a:pt x="290095" y="0"/>
                    </a:cubicBezTo>
                    <a:lnTo>
                      <a:pt x="1711962" y="0"/>
                    </a:lnTo>
                    <a:cubicBezTo>
                      <a:pt x="1872177" y="0"/>
                      <a:pt x="2002057" y="129880"/>
                      <a:pt x="2002057" y="290095"/>
                    </a:cubicBezTo>
                    <a:lnTo>
                      <a:pt x="2002057" y="1450440"/>
                    </a:lnTo>
                    <a:cubicBezTo>
                      <a:pt x="2002057" y="1610655"/>
                      <a:pt x="1872177" y="1740535"/>
                      <a:pt x="1711962" y="1740535"/>
                    </a:cubicBezTo>
                    <a:lnTo>
                      <a:pt x="290095" y="1740535"/>
                    </a:lnTo>
                    <a:cubicBezTo>
                      <a:pt x="129880" y="1740535"/>
                      <a:pt x="0" y="1610655"/>
                      <a:pt x="0" y="1450440"/>
                    </a:cubicBezTo>
                    <a:lnTo>
                      <a:pt x="0" y="290095"/>
                    </a:lnTo>
                    <a:close/>
                  </a:path>
                </a:pathLst>
              </a:custGeom>
              <a:solidFill>
                <a:srgbClr val="15608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875" tIns="120875" rIns="120875" bIns="120875"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a:ln>
                      <a:noFill/>
                    </a:ln>
                    <a:solidFill>
                      <a:srgbClr val="FFFFFF"/>
                    </a:solidFill>
                    <a:effectLst/>
                    <a:uLnTx/>
                    <a:uFillTx/>
                    <a:latin typeface="Calibri" panose="020F0502020204030204"/>
                    <a:ea typeface="+mn-ea"/>
                    <a:cs typeface="+mn-cs"/>
                    <a:sym typeface="Lucida Grande" charset="0"/>
                  </a:rPr>
                  <a:t>CBD Summit #1</a:t>
                </a:r>
              </a:p>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a:ln>
                      <a:noFill/>
                    </a:ln>
                    <a:solidFill>
                      <a:srgbClr val="FFFFFF"/>
                    </a:solidFill>
                    <a:effectLst/>
                    <a:uLnTx/>
                    <a:uFillTx/>
                    <a:latin typeface="Calibri" panose="020F0502020204030204"/>
                    <a:ea typeface="+mn-ea"/>
                    <a:cs typeface="+mn-cs"/>
                    <a:sym typeface="Lucida Grande" charset="0"/>
                  </a:rPr>
                  <a:t>June 2023</a:t>
                </a:r>
              </a:p>
            </p:txBody>
          </p:sp>
          <p:sp>
            <p:nvSpPr>
              <p:cNvPr id="10" name="Freeform: Shape 9">
                <a:extLst>
                  <a:ext uri="{FF2B5EF4-FFF2-40B4-BE49-F238E27FC236}">
                    <a16:creationId xmlns:a16="http://schemas.microsoft.com/office/drawing/2014/main" id="{9F953372-81F8-7736-52CC-CDDA261400AF}"/>
                  </a:ext>
                </a:extLst>
              </p:cNvPr>
              <p:cNvSpPr/>
              <p:nvPr/>
            </p:nvSpPr>
            <p:spPr>
              <a:xfrm>
                <a:off x="5094971" y="3131026"/>
                <a:ext cx="2002057" cy="1740535"/>
              </a:xfrm>
              <a:custGeom>
                <a:avLst/>
                <a:gdLst>
                  <a:gd name="connsiteX0" fmla="*/ 0 w 2002057"/>
                  <a:gd name="connsiteY0" fmla="*/ 290095 h 1740535"/>
                  <a:gd name="connsiteX1" fmla="*/ 290095 w 2002057"/>
                  <a:gd name="connsiteY1" fmla="*/ 0 h 1740535"/>
                  <a:gd name="connsiteX2" fmla="*/ 1711962 w 2002057"/>
                  <a:gd name="connsiteY2" fmla="*/ 0 h 1740535"/>
                  <a:gd name="connsiteX3" fmla="*/ 2002057 w 2002057"/>
                  <a:gd name="connsiteY3" fmla="*/ 290095 h 1740535"/>
                  <a:gd name="connsiteX4" fmla="*/ 2002057 w 2002057"/>
                  <a:gd name="connsiteY4" fmla="*/ 1450440 h 1740535"/>
                  <a:gd name="connsiteX5" fmla="*/ 1711962 w 2002057"/>
                  <a:gd name="connsiteY5" fmla="*/ 1740535 h 1740535"/>
                  <a:gd name="connsiteX6" fmla="*/ 290095 w 2002057"/>
                  <a:gd name="connsiteY6" fmla="*/ 1740535 h 1740535"/>
                  <a:gd name="connsiteX7" fmla="*/ 0 w 2002057"/>
                  <a:gd name="connsiteY7" fmla="*/ 1450440 h 1740535"/>
                  <a:gd name="connsiteX8" fmla="*/ 0 w 2002057"/>
                  <a:gd name="connsiteY8" fmla="*/ 290095 h 174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2057" h="1740535">
                    <a:moveTo>
                      <a:pt x="0" y="290095"/>
                    </a:moveTo>
                    <a:cubicBezTo>
                      <a:pt x="0" y="129880"/>
                      <a:pt x="129880" y="0"/>
                      <a:pt x="290095" y="0"/>
                    </a:cubicBezTo>
                    <a:lnTo>
                      <a:pt x="1711962" y="0"/>
                    </a:lnTo>
                    <a:cubicBezTo>
                      <a:pt x="1872177" y="0"/>
                      <a:pt x="2002057" y="129880"/>
                      <a:pt x="2002057" y="290095"/>
                    </a:cubicBezTo>
                    <a:lnTo>
                      <a:pt x="2002057" y="1450440"/>
                    </a:lnTo>
                    <a:cubicBezTo>
                      <a:pt x="2002057" y="1610655"/>
                      <a:pt x="1872177" y="1740535"/>
                      <a:pt x="1711962" y="1740535"/>
                    </a:cubicBezTo>
                    <a:lnTo>
                      <a:pt x="290095" y="1740535"/>
                    </a:lnTo>
                    <a:cubicBezTo>
                      <a:pt x="129880" y="1740535"/>
                      <a:pt x="0" y="1610655"/>
                      <a:pt x="0" y="1450440"/>
                    </a:cubicBezTo>
                    <a:lnTo>
                      <a:pt x="0" y="290095"/>
                    </a:lnTo>
                    <a:close/>
                  </a:path>
                </a:pathLst>
              </a:custGeom>
              <a:solidFill>
                <a:srgbClr val="15608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875" tIns="120875" rIns="120875" bIns="120875"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a:ln>
                      <a:noFill/>
                    </a:ln>
                    <a:solidFill>
                      <a:srgbClr val="FFFFFF"/>
                    </a:solidFill>
                    <a:effectLst/>
                    <a:uLnTx/>
                    <a:uFillTx/>
                    <a:latin typeface="Calibri" panose="020F0502020204030204"/>
                    <a:ea typeface="+mn-ea"/>
                    <a:cs typeface="+mn-cs"/>
                    <a:sym typeface="Lucida Grande" charset="0"/>
                  </a:rPr>
                  <a:t>CBD Summit #2</a:t>
                </a:r>
              </a:p>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a:ln>
                      <a:noFill/>
                    </a:ln>
                    <a:solidFill>
                      <a:srgbClr val="FFFFFF"/>
                    </a:solidFill>
                    <a:effectLst/>
                    <a:uLnTx/>
                    <a:uFillTx/>
                    <a:latin typeface="Calibri" panose="020F0502020204030204"/>
                    <a:ea typeface="+mn-ea"/>
                    <a:cs typeface="+mn-cs"/>
                    <a:sym typeface="Lucida Grande" charset="0"/>
                  </a:rPr>
                  <a:t>September 2023</a:t>
                </a:r>
              </a:p>
            </p:txBody>
          </p:sp>
          <p:sp>
            <p:nvSpPr>
              <p:cNvPr id="14" name="Freeform: Shape 13">
                <a:extLst>
                  <a:ext uri="{FF2B5EF4-FFF2-40B4-BE49-F238E27FC236}">
                    <a16:creationId xmlns:a16="http://schemas.microsoft.com/office/drawing/2014/main" id="{97B1AEAF-F938-A372-5210-C321D3979A22}"/>
                  </a:ext>
                </a:extLst>
              </p:cNvPr>
              <p:cNvSpPr/>
              <p:nvPr/>
            </p:nvSpPr>
            <p:spPr>
              <a:xfrm>
                <a:off x="7222156" y="3131026"/>
                <a:ext cx="2002057" cy="1740535"/>
              </a:xfrm>
              <a:custGeom>
                <a:avLst/>
                <a:gdLst>
                  <a:gd name="connsiteX0" fmla="*/ 0 w 2002057"/>
                  <a:gd name="connsiteY0" fmla="*/ 290095 h 1740535"/>
                  <a:gd name="connsiteX1" fmla="*/ 290095 w 2002057"/>
                  <a:gd name="connsiteY1" fmla="*/ 0 h 1740535"/>
                  <a:gd name="connsiteX2" fmla="*/ 1711962 w 2002057"/>
                  <a:gd name="connsiteY2" fmla="*/ 0 h 1740535"/>
                  <a:gd name="connsiteX3" fmla="*/ 2002057 w 2002057"/>
                  <a:gd name="connsiteY3" fmla="*/ 290095 h 1740535"/>
                  <a:gd name="connsiteX4" fmla="*/ 2002057 w 2002057"/>
                  <a:gd name="connsiteY4" fmla="*/ 1450440 h 1740535"/>
                  <a:gd name="connsiteX5" fmla="*/ 1711962 w 2002057"/>
                  <a:gd name="connsiteY5" fmla="*/ 1740535 h 1740535"/>
                  <a:gd name="connsiteX6" fmla="*/ 290095 w 2002057"/>
                  <a:gd name="connsiteY6" fmla="*/ 1740535 h 1740535"/>
                  <a:gd name="connsiteX7" fmla="*/ 0 w 2002057"/>
                  <a:gd name="connsiteY7" fmla="*/ 1450440 h 1740535"/>
                  <a:gd name="connsiteX8" fmla="*/ 0 w 2002057"/>
                  <a:gd name="connsiteY8" fmla="*/ 290095 h 174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2057" h="1740535">
                    <a:moveTo>
                      <a:pt x="0" y="290095"/>
                    </a:moveTo>
                    <a:cubicBezTo>
                      <a:pt x="0" y="129880"/>
                      <a:pt x="129880" y="0"/>
                      <a:pt x="290095" y="0"/>
                    </a:cubicBezTo>
                    <a:lnTo>
                      <a:pt x="1711962" y="0"/>
                    </a:lnTo>
                    <a:cubicBezTo>
                      <a:pt x="1872177" y="0"/>
                      <a:pt x="2002057" y="129880"/>
                      <a:pt x="2002057" y="290095"/>
                    </a:cubicBezTo>
                    <a:lnTo>
                      <a:pt x="2002057" y="1450440"/>
                    </a:lnTo>
                    <a:cubicBezTo>
                      <a:pt x="2002057" y="1610655"/>
                      <a:pt x="1872177" y="1740535"/>
                      <a:pt x="1711962" y="1740535"/>
                    </a:cubicBezTo>
                    <a:lnTo>
                      <a:pt x="290095" y="1740535"/>
                    </a:lnTo>
                    <a:cubicBezTo>
                      <a:pt x="129880" y="1740535"/>
                      <a:pt x="0" y="1610655"/>
                      <a:pt x="0" y="1450440"/>
                    </a:cubicBezTo>
                    <a:lnTo>
                      <a:pt x="0" y="290095"/>
                    </a:lnTo>
                    <a:close/>
                  </a:path>
                </a:pathLst>
              </a:custGeom>
              <a:solidFill>
                <a:srgbClr val="15608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875" tIns="120875" rIns="120875" bIns="120875"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a:ln>
                      <a:noFill/>
                    </a:ln>
                    <a:solidFill>
                      <a:srgbClr val="FFFFFF"/>
                    </a:solidFill>
                    <a:effectLst/>
                    <a:uLnTx/>
                    <a:uFillTx/>
                    <a:latin typeface="Calibri" panose="020F0502020204030204"/>
                    <a:ea typeface="+mn-ea"/>
                    <a:cs typeface="+mn-cs"/>
                    <a:sym typeface="Lucida Grande" charset="0"/>
                  </a:rPr>
                  <a:t>CBD Summit #3</a:t>
                </a:r>
              </a:p>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a:ln>
                      <a:noFill/>
                    </a:ln>
                    <a:solidFill>
                      <a:srgbClr val="FFFFFF"/>
                    </a:solidFill>
                    <a:effectLst/>
                    <a:uLnTx/>
                    <a:uFillTx/>
                    <a:latin typeface="Calibri" panose="020F0502020204030204"/>
                    <a:ea typeface="+mn-ea"/>
                    <a:cs typeface="+mn-cs"/>
                    <a:sym typeface="Lucida Grande" charset="0"/>
                  </a:rPr>
                  <a:t>March 2024</a:t>
                </a:r>
                <a:endParaRPr kumimoji="0" lang="en-US" sz="1500" b="0" i="0" u="none" strike="noStrike" kern="1200" cap="none" spc="0" normalizeH="0" baseline="0" noProof="0">
                  <a:ln>
                    <a:noFill/>
                  </a:ln>
                  <a:solidFill>
                    <a:srgbClr val="FFFFFF"/>
                  </a:solidFill>
                  <a:effectLst/>
                  <a:uLnTx/>
                  <a:uFillTx/>
                  <a:latin typeface="Calibri" panose="020F0502020204030204"/>
                  <a:ea typeface="+mn-ea"/>
                  <a:cs typeface="Calibri"/>
                  <a:sym typeface="Lucida Grande" charset="0"/>
                </a:endParaRPr>
              </a:p>
            </p:txBody>
          </p:sp>
          <p:sp>
            <p:nvSpPr>
              <p:cNvPr id="15" name="Freeform: Shape 14">
                <a:extLst>
                  <a:ext uri="{FF2B5EF4-FFF2-40B4-BE49-F238E27FC236}">
                    <a16:creationId xmlns:a16="http://schemas.microsoft.com/office/drawing/2014/main" id="{F793EDF9-2479-603E-2B70-EDF0CA88FFAE}"/>
                  </a:ext>
                </a:extLst>
              </p:cNvPr>
              <p:cNvSpPr/>
              <p:nvPr/>
            </p:nvSpPr>
            <p:spPr>
              <a:xfrm>
                <a:off x="9348369" y="3131026"/>
                <a:ext cx="2002057" cy="1740535"/>
              </a:xfrm>
              <a:custGeom>
                <a:avLst/>
                <a:gdLst>
                  <a:gd name="connsiteX0" fmla="*/ 0 w 2002057"/>
                  <a:gd name="connsiteY0" fmla="*/ 290095 h 1740535"/>
                  <a:gd name="connsiteX1" fmla="*/ 290095 w 2002057"/>
                  <a:gd name="connsiteY1" fmla="*/ 0 h 1740535"/>
                  <a:gd name="connsiteX2" fmla="*/ 1711962 w 2002057"/>
                  <a:gd name="connsiteY2" fmla="*/ 0 h 1740535"/>
                  <a:gd name="connsiteX3" fmla="*/ 2002057 w 2002057"/>
                  <a:gd name="connsiteY3" fmla="*/ 290095 h 1740535"/>
                  <a:gd name="connsiteX4" fmla="*/ 2002057 w 2002057"/>
                  <a:gd name="connsiteY4" fmla="*/ 1450440 h 1740535"/>
                  <a:gd name="connsiteX5" fmla="*/ 1711962 w 2002057"/>
                  <a:gd name="connsiteY5" fmla="*/ 1740535 h 1740535"/>
                  <a:gd name="connsiteX6" fmla="*/ 290095 w 2002057"/>
                  <a:gd name="connsiteY6" fmla="*/ 1740535 h 1740535"/>
                  <a:gd name="connsiteX7" fmla="*/ 0 w 2002057"/>
                  <a:gd name="connsiteY7" fmla="*/ 1450440 h 1740535"/>
                  <a:gd name="connsiteX8" fmla="*/ 0 w 2002057"/>
                  <a:gd name="connsiteY8" fmla="*/ 290095 h 174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2057" h="1740535">
                    <a:moveTo>
                      <a:pt x="0" y="290095"/>
                    </a:moveTo>
                    <a:cubicBezTo>
                      <a:pt x="0" y="129880"/>
                      <a:pt x="129880" y="0"/>
                      <a:pt x="290095" y="0"/>
                    </a:cubicBezTo>
                    <a:lnTo>
                      <a:pt x="1711962" y="0"/>
                    </a:lnTo>
                    <a:cubicBezTo>
                      <a:pt x="1872177" y="0"/>
                      <a:pt x="2002057" y="129880"/>
                      <a:pt x="2002057" y="290095"/>
                    </a:cubicBezTo>
                    <a:lnTo>
                      <a:pt x="2002057" y="1450440"/>
                    </a:lnTo>
                    <a:cubicBezTo>
                      <a:pt x="2002057" y="1610655"/>
                      <a:pt x="1872177" y="1740535"/>
                      <a:pt x="1711962" y="1740535"/>
                    </a:cubicBezTo>
                    <a:lnTo>
                      <a:pt x="290095" y="1740535"/>
                    </a:lnTo>
                    <a:cubicBezTo>
                      <a:pt x="129880" y="1740535"/>
                      <a:pt x="0" y="1610655"/>
                      <a:pt x="0" y="1450440"/>
                    </a:cubicBezTo>
                    <a:lnTo>
                      <a:pt x="0" y="290095"/>
                    </a:lnTo>
                    <a:close/>
                  </a:path>
                </a:pathLst>
              </a:custGeom>
              <a:solidFill>
                <a:srgbClr val="15608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875" tIns="120875" rIns="120875" bIns="120875"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500" b="0" i="1" u="none" strike="noStrike" kern="1200" cap="none" spc="0" normalizeH="0" baseline="0" noProof="0" dirty="0">
                    <a:ln>
                      <a:noFill/>
                    </a:ln>
                    <a:solidFill>
                      <a:srgbClr val="FFFFFF"/>
                    </a:solidFill>
                    <a:effectLst/>
                    <a:uLnTx/>
                    <a:uFillTx/>
                    <a:latin typeface="Calibri" panose="020F0502020204030204"/>
                    <a:ea typeface="+mn-ea"/>
                    <a:cs typeface="+mn-cs"/>
                    <a:sym typeface="Lucida Grande" charset="0"/>
                  </a:rPr>
                  <a:t>Approval by Royal College  Council</a:t>
                </a:r>
              </a:p>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Calibri" panose="020F0502020204030204"/>
                    <a:ea typeface="+mn-ea"/>
                    <a:cs typeface="+mn-cs"/>
                    <a:sym typeface="Lucida Grande" charset="0"/>
                  </a:rPr>
                  <a:t>June 2024</a:t>
                </a:r>
                <a:endParaRPr kumimoji="0" lang="en-US" sz="1500" b="0" i="0" u="none" strike="noStrike" kern="1200" cap="none" spc="0" normalizeH="0" baseline="0" noProof="0" dirty="0">
                  <a:ln>
                    <a:noFill/>
                  </a:ln>
                  <a:solidFill>
                    <a:srgbClr val="FFFFFF"/>
                  </a:solidFill>
                  <a:effectLst/>
                  <a:uLnTx/>
                  <a:uFillTx/>
                  <a:latin typeface="Calibri" panose="020F0502020204030204"/>
                  <a:ea typeface="+mn-ea"/>
                  <a:cs typeface="Calibri"/>
                  <a:sym typeface="Lucida Grande" charset="0"/>
                </a:endParaRPr>
              </a:p>
            </p:txBody>
          </p:sp>
        </p:grpSp>
        <p:sp>
          <p:nvSpPr>
            <p:cNvPr id="7" name="TextBox 6">
              <a:extLst>
                <a:ext uri="{FF2B5EF4-FFF2-40B4-BE49-F238E27FC236}">
                  <a16:creationId xmlns:a16="http://schemas.microsoft.com/office/drawing/2014/main" id="{966BA654-0EA2-652B-79EB-5ABB37A26484}"/>
                </a:ext>
              </a:extLst>
            </p:cNvPr>
            <p:cNvSpPr txBox="1"/>
            <p:nvPr/>
          </p:nvSpPr>
          <p:spPr>
            <a:xfrm>
              <a:off x="3027680" y="4507411"/>
              <a:ext cx="1930400" cy="67710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prstClr val="black"/>
                  </a:solidFill>
                  <a:effectLst/>
                  <a:uLnTx/>
                  <a:uFillTx/>
                  <a:latin typeface="Calibri" panose="020F0502020204030204"/>
                  <a:ea typeface="+mn-ea"/>
                  <a:cs typeface="+mn-cs"/>
                  <a:sym typeface="Lucida Grande" charset="0"/>
                </a:rPr>
                <a:t>Outcome: Draft adaptations table </a:t>
              </a:r>
            </a:p>
          </p:txBody>
        </p:sp>
        <p:cxnSp>
          <p:nvCxnSpPr>
            <p:cNvPr id="18" name="Straight Arrow Connector 17">
              <a:extLst>
                <a:ext uri="{FF2B5EF4-FFF2-40B4-BE49-F238E27FC236}">
                  <a16:creationId xmlns:a16="http://schemas.microsoft.com/office/drawing/2014/main" id="{DCE9283B-B14A-ADEC-EEA7-D98A4CA2D01E}"/>
                </a:ext>
              </a:extLst>
            </p:cNvPr>
            <p:cNvCxnSpPr>
              <a:cxnSpLocks/>
            </p:cNvCxnSpPr>
            <p:nvPr/>
          </p:nvCxnSpPr>
          <p:spPr>
            <a:xfrm flipV="1">
              <a:off x="8260082" y="5853798"/>
              <a:ext cx="1196340"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BD5CAE6-F39E-115D-DC43-7E317E1C0E7A}"/>
                </a:ext>
              </a:extLst>
            </p:cNvPr>
            <p:cNvSpPr txBox="1"/>
            <p:nvPr/>
          </p:nvSpPr>
          <p:spPr>
            <a:xfrm>
              <a:off x="5130800" y="4507413"/>
              <a:ext cx="1930400" cy="923329"/>
            </a:xfrm>
            <a:prstGeom prst="rect">
              <a:avLst/>
            </a:prstGeom>
          </p:spPr>
          <p:style>
            <a:lnRef idx="2">
              <a:schemeClr val="accent1"/>
            </a:lnRef>
            <a:fillRef idx="1">
              <a:schemeClr val="lt1"/>
            </a:fillRef>
            <a:effectRef idx="0">
              <a:schemeClr val="accent1"/>
            </a:effectRef>
            <a:fontRef idx="minor">
              <a:schemeClr val="dk1"/>
            </a:fontRef>
          </p:style>
          <p:txBody>
            <a:bodyPr wrap="square" lIns="68580" tIns="34290" rIns="68580" bIns="34290" rtlCol="0" anchor="t">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prstClr val="black"/>
                  </a:solidFill>
                  <a:effectLst/>
                  <a:uLnTx/>
                  <a:uFillTx/>
                  <a:latin typeface="Calibri" panose="020F0502020204030204"/>
                  <a:ea typeface="+mn-ea"/>
                  <a:cs typeface="+mn-cs"/>
                  <a:sym typeface="Lucida Grande" charset="0"/>
                </a:rPr>
                <a:t>Outcome: Prioritized adaptations</a:t>
              </a:r>
            </a:p>
          </p:txBody>
        </p:sp>
        <p:sp>
          <p:nvSpPr>
            <p:cNvPr id="21" name="TextBox 20">
              <a:extLst>
                <a:ext uri="{FF2B5EF4-FFF2-40B4-BE49-F238E27FC236}">
                  <a16:creationId xmlns:a16="http://schemas.microsoft.com/office/drawing/2014/main" id="{71A2446B-BF7E-1F75-527D-0842FC78E748}"/>
                </a:ext>
              </a:extLst>
            </p:cNvPr>
            <p:cNvSpPr txBox="1"/>
            <p:nvPr/>
          </p:nvSpPr>
          <p:spPr>
            <a:xfrm>
              <a:off x="7294882" y="4513942"/>
              <a:ext cx="1930400" cy="923329"/>
            </a:xfrm>
            <a:prstGeom prst="rect">
              <a:avLst/>
            </a:prstGeom>
          </p:spPr>
          <p:style>
            <a:lnRef idx="2">
              <a:schemeClr val="accent1"/>
            </a:lnRef>
            <a:fillRef idx="1">
              <a:schemeClr val="lt1"/>
            </a:fillRef>
            <a:effectRef idx="0">
              <a:schemeClr val="accent1"/>
            </a:effectRef>
            <a:fontRef idx="minor">
              <a:schemeClr val="dk1"/>
            </a:fontRef>
          </p:style>
          <p:txBody>
            <a:bodyPr wrap="square" lIns="68580" tIns="34290" rIns="68580" bIns="34290" rtlCol="0" anchor="t">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prstClr val="black"/>
                  </a:solidFill>
                  <a:effectLst/>
                  <a:uLnTx/>
                  <a:uFillTx/>
                  <a:latin typeface="Calibri" panose="020F0502020204030204"/>
                  <a:ea typeface="+mn-ea"/>
                  <a:cs typeface="+mn-cs"/>
                  <a:sym typeface="Lucida Grande" charset="0"/>
                </a:rPr>
                <a:t>Outcome: Refinement of adaptations</a:t>
              </a: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Calibri"/>
                <a:sym typeface="Lucida Grande" charset="0"/>
              </a:endParaRPr>
            </a:p>
          </p:txBody>
        </p:sp>
        <p:sp>
          <p:nvSpPr>
            <p:cNvPr id="11" name="TextBox 10">
              <a:extLst>
                <a:ext uri="{FF2B5EF4-FFF2-40B4-BE49-F238E27FC236}">
                  <a16:creationId xmlns:a16="http://schemas.microsoft.com/office/drawing/2014/main" id="{7EB1A26D-69F9-D172-4B82-88D1A34F7AA1}"/>
                </a:ext>
              </a:extLst>
            </p:cNvPr>
            <p:cNvSpPr txBox="1"/>
            <p:nvPr/>
          </p:nvSpPr>
          <p:spPr>
            <a:xfrm flipH="1">
              <a:off x="5410200" y="5530632"/>
              <a:ext cx="2849883" cy="67710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prstClr val="black"/>
                  </a:solidFill>
                  <a:effectLst/>
                  <a:uLnTx/>
                  <a:uFillTx/>
                  <a:latin typeface="Calibri" panose="020F0502020204030204"/>
                  <a:ea typeface="ヒラギノ角ゴ ProN W3" charset="-128"/>
                  <a:cs typeface="+mn-cs"/>
                  <a:sym typeface="Lucida Grande" charset="0"/>
                </a:rPr>
                <a:t>Consultation on proposed adaptations</a:t>
              </a:r>
            </a:p>
          </p:txBody>
        </p:sp>
        <p:cxnSp>
          <p:nvCxnSpPr>
            <p:cNvPr id="13" name="Straight Arrow Connector 12">
              <a:extLst>
                <a:ext uri="{FF2B5EF4-FFF2-40B4-BE49-F238E27FC236}">
                  <a16:creationId xmlns:a16="http://schemas.microsoft.com/office/drawing/2014/main" id="{0D715C48-2BF3-EBE4-ED5A-BF7B0A280D1C}"/>
                </a:ext>
              </a:extLst>
            </p:cNvPr>
            <p:cNvCxnSpPr>
              <a:cxnSpLocks/>
              <a:stCxn id="11" idx="3"/>
            </p:cNvCxnSpPr>
            <p:nvPr/>
          </p:nvCxnSpPr>
          <p:spPr>
            <a:xfrm flipH="1" flipV="1">
              <a:off x="4074160" y="5853797"/>
              <a:ext cx="1336040" cy="1538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7987575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Lucida Grande"/>
        <a:ea typeface="ヒラギノ角ゴ ProN W3"/>
        <a:cs typeface="ヒラギノ角ゴ ProN W3"/>
      </a:majorFont>
      <a:minorFont>
        <a:latin typeface="Lucida Grand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Lucida Grande" charset="0"/>
            <a:ea typeface="ヒラギノ角ゴ ProN W3" charset="-128"/>
            <a:cs typeface="ヒラギノ角ゴ ProN W3" charset="-128"/>
            <a:sym typeface="Lucida Grande"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Lucida Grande" charset="0"/>
            <a:ea typeface="ヒラギノ角ゴ ProN W3" charset="-128"/>
            <a:cs typeface="ヒラギノ角ゴ ProN W3" charset="-128"/>
            <a:sym typeface="Lucida Grande"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9cb8038-dc7f-4f09-92ce-c550e4ddc932" xsi:nil="true"/>
    <_ip_UnifiedCompliancePolicyUIAction xmlns="http://schemas.microsoft.com/sharepoint/v3" xsi:nil="true"/>
    <lcf76f155ced4ddcb4097134ff3c332f xmlns="41bccd2b-feec-4131-87cc-f1a1c47342f5">
      <Terms xmlns="http://schemas.microsoft.com/office/infopath/2007/PartnerControls"/>
    </lcf76f155ced4ddcb4097134ff3c332f>
    <_ip_UnifiedCompliancePolicyProperties xmlns="http://schemas.microsoft.com/sharepoint/v3" xsi:nil="true"/>
    <FileSubtype xmlns="41bccd2b-feec-4131-87cc-f1a1c47342f5" xsi:nil="true"/>
    <FileType xmlns="41bccd2b-feec-4131-87cc-f1a1c47342f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D74AB4C39E66B4BA84260E426FDCBB7" ma:contentTypeVersion="21" ma:contentTypeDescription="Create a new document." ma:contentTypeScope="" ma:versionID="fad4f85302f1b02a6ffac4708da46eb7">
  <xsd:schema xmlns:xsd="http://www.w3.org/2001/XMLSchema" xmlns:xs="http://www.w3.org/2001/XMLSchema" xmlns:p="http://schemas.microsoft.com/office/2006/metadata/properties" xmlns:ns1="http://schemas.microsoft.com/sharepoint/v3" xmlns:ns2="41bccd2b-feec-4131-87cc-f1a1c47342f5" xmlns:ns3="79cb8038-dc7f-4f09-92ce-c550e4ddc932" targetNamespace="http://schemas.microsoft.com/office/2006/metadata/properties" ma:root="true" ma:fieldsID="7b3613a3a1e335abbb0cb33b44c2af5d" ns1:_="" ns2:_="" ns3:_="">
    <xsd:import namespace="http://schemas.microsoft.com/sharepoint/v3"/>
    <xsd:import namespace="41bccd2b-feec-4131-87cc-f1a1c47342f5"/>
    <xsd:import namespace="79cb8038-dc7f-4f09-92ce-c550e4ddc93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1:_ip_UnifiedCompliancePolicyProperties" minOccurs="0"/>
                <xsd:element ref="ns1:_ip_UnifiedCompliancePolicyUIAction" minOccurs="0"/>
                <xsd:element ref="ns2:MediaServiceLocation" minOccurs="0"/>
                <xsd:element ref="ns2:FileType" minOccurs="0"/>
                <xsd:element ref="ns2:FileSubtyp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1bccd2b-feec-4131-87cc-f1a1c47342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b2b59f1-6326-4b67-b875-8bea77b70d02"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FileType" ma:index="25" nillable="true" ma:displayName="File Type" ma:format="RadioButtons" ma:internalName="FileType">
      <xsd:simpleType>
        <xsd:restriction base="dms:Choice">
          <xsd:enumeration value="Meeting Materials"/>
          <xsd:enumeration value="CBD Resources"/>
          <xsd:enumeration value="Admin"/>
          <xsd:enumeration value="Program Mgmt"/>
          <xsd:enumeration value="Policy"/>
          <xsd:enumeration value="Communications"/>
          <xsd:enumeration value="Stakeholder Engagement"/>
        </xsd:restriction>
      </xsd:simpleType>
    </xsd:element>
    <xsd:element name="FileSubtype" ma:index="26" nillable="true" ma:displayName="File Subtype" ma:format="Dropdown" ma:internalName="FileSubtype">
      <xsd:simpleType>
        <xsd:restriction base="dms:Choice">
          <xsd:enumeration value="Agenda"/>
          <xsd:enumeration value="Minutes"/>
          <xsd:enumeration value="Transcript"/>
          <xsd:enumeration value="Attachment"/>
          <xsd:enumeration value="Strategy"/>
        </xsd:restriction>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9cb8038-dc7f-4f09-92ce-c550e4ddc932"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96bda60d-60fa-4962-a765-05ad87743482}" ma:internalName="TaxCatchAll" ma:showField="CatchAllData" ma:web="79cb8038-dc7f-4f09-92ce-c550e4ddc93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3998570-F61A-4D7A-9323-1E37FB063912}">
  <ds:schemaRefs>
    <ds:schemaRef ds:uri="http://schemas.microsoft.com/office/2006/metadata/properties"/>
    <ds:schemaRef ds:uri="http://schemas.microsoft.com/office/infopath/2007/PartnerControls"/>
    <ds:schemaRef ds:uri="79cb8038-dc7f-4f09-92ce-c550e4ddc932"/>
    <ds:schemaRef ds:uri="http://schemas.microsoft.com/sharepoint/v3"/>
    <ds:schemaRef ds:uri="41bccd2b-feec-4131-87cc-f1a1c47342f5"/>
  </ds:schemaRefs>
</ds:datastoreItem>
</file>

<file path=customXml/itemProps2.xml><?xml version="1.0" encoding="utf-8"?>
<ds:datastoreItem xmlns:ds="http://schemas.openxmlformats.org/officeDocument/2006/customXml" ds:itemID="{976121FC-19BE-4BFE-A52A-572FA0DFF04B}">
  <ds:schemaRefs>
    <ds:schemaRef ds:uri="http://schemas.microsoft.com/sharepoint/v3/contenttype/forms"/>
  </ds:schemaRefs>
</ds:datastoreItem>
</file>

<file path=customXml/itemProps3.xml><?xml version="1.0" encoding="utf-8"?>
<ds:datastoreItem xmlns:ds="http://schemas.openxmlformats.org/officeDocument/2006/customXml" ds:itemID="{6F453A6D-56DC-4657-946E-412D4D4B29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1bccd2b-feec-4131-87cc-f1a1c47342f5"/>
    <ds:schemaRef ds:uri="79cb8038-dc7f-4f09-92ce-c550e4ddc9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c48e1e2a-9cf0-4cdd-8221-dddc91de0834}" enabled="0" method="" siteId="{c48e1e2a-9cf0-4cdd-8221-dddc91de0834}" removed="1"/>
</clbl:labelList>
</file>

<file path=docProps/app.xml><?xml version="1.0" encoding="utf-8"?>
<Properties xmlns="http://schemas.openxmlformats.org/officeDocument/2006/extended-properties" xmlns:vt="http://schemas.openxmlformats.org/officeDocument/2006/docPropsVTypes">
  <Template/>
  <TotalTime>5702</TotalTime>
  <Pages>0</Pages>
  <Words>3461</Words>
  <Characters>0</Characters>
  <Application>Microsoft Office PowerPoint</Application>
  <PresentationFormat>On-screen Show (4:3)</PresentationFormat>
  <Lines>0</Lines>
  <Paragraphs>300</Paragraphs>
  <Slides>29</Slides>
  <Notes>27</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29</vt:i4>
      </vt:variant>
    </vt:vector>
  </HeadingPairs>
  <TitlesOfParts>
    <vt:vector size="44" baseType="lpstr">
      <vt:lpstr>Aptos</vt:lpstr>
      <vt:lpstr>Arial</vt:lpstr>
      <vt:lpstr>Arial Narrow</vt:lpstr>
      <vt:lpstr>Calibri</vt:lpstr>
      <vt:lpstr>Courier New</vt:lpstr>
      <vt:lpstr>Densia Sans</vt:lpstr>
      <vt:lpstr>Gill Sans MT</vt:lpstr>
      <vt:lpstr>Lucida Grande</vt:lpstr>
      <vt:lpstr>Open Sans</vt:lpstr>
      <vt:lpstr>Open Sans Bold</vt:lpstr>
      <vt:lpstr>Palatino Linotype</vt:lpstr>
      <vt:lpstr>Thonburi</vt:lpstr>
      <vt:lpstr>Tw Cen MT</vt:lpstr>
      <vt:lpstr>ヒラギノ角ゴ Pro W3</vt:lpstr>
      <vt:lpstr>1_Blank</vt:lpstr>
      <vt:lpstr>PowerPoint Presentation</vt:lpstr>
      <vt:lpstr>PowerPoint Presentation</vt:lpstr>
      <vt:lpstr>Presentation overview</vt:lpstr>
      <vt:lpstr>PowerPoint Presentation</vt:lpstr>
      <vt:lpstr>Competence by Design (CBD)</vt:lpstr>
      <vt:lpstr>CBD evaluation</vt:lpstr>
      <vt:lpstr>What have we learned through CBD evaluation?</vt:lpstr>
      <vt:lpstr>Residency education is complex</vt:lpstr>
      <vt:lpstr>Taking action</vt:lpstr>
      <vt:lpstr>Priorities</vt:lpstr>
      <vt:lpstr>Outcome – CBD Adaptations Plan</vt:lpstr>
      <vt:lpstr>CBD Adaptations Plan</vt:lpstr>
      <vt:lpstr>Role clarity</vt:lpstr>
      <vt:lpstr>Assessment burden </vt:lpstr>
      <vt:lpstr>Reducing the assessment burden</vt:lpstr>
      <vt:lpstr>Feedback and coaching</vt:lpstr>
      <vt:lpstr>Increasing opportunity for feedback and coaching</vt:lpstr>
      <vt:lpstr>Communication</vt:lpstr>
      <vt:lpstr>Clear and consistent communication</vt:lpstr>
      <vt:lpstr>CBD evaluation</vt:lpstr>
      <vt:lpstr>CBD evaluation</vt:lpstr>
      <vt:lpstr>Electronic portfolios</vt:lpstr>
      <vt:lpstr>Optimizing electronic portfolio use</vt:lpstr>
      <vt:lpstr>Launching the plan</vt:lpstr>
      <vt:lpstr>Timeline</vt:lpstr>
      <vt:lpstr>Key messages for residents</vt:lpstr>
      <vt:lpstr>What have we learned about CBD?</vt:lpstr>
      <vt:lpstr>Priorities</vt:lpstr>
      <vt:lpstr>What changes can you expect?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Damon Dagnone</dc:creator>
  <cp:keywords/>
  <dc:description/>
  <cp:lastModifiedBy>Kieley, Karen</cp:lastModifiedBy>
  <cp:revision>7</cp:revision>
  <dcterms:created xsi:type="dcterms:W3CDTF">2018-11-05T18:11:04Z</dcterms:created>
  <dcterms:modified xsi:type="dcterms:W3CDTF">2024-09-24T18:09:47Z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0x010100CD74AB4C39E66B4BA84260E426FDCBB7</vt:lpwstr>
  </property>
  <property fmtid="{D5CDD505-2E9C-101B-9397-08002B2CF9AE}" pid="3" name="MediaServiceImageTags">
    <vt:lpwstr/>
  </property>
</Properties>
</file>