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1"/>
  </p:sldMasterIdLst>
  <p:notesMasterIdLst>
    <p:notesMasterId r:id="rId4"/>
  </p:notesMasterIdLst>
  <p:sldIdLst>
    <p:sldId id="593" r:id="rId2"/>
    <p:sldId id="594" r:id="rId3"/>
  </p:sldIdLst>
  <p:sldSz cx="2160588" cy="3600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15" autoAdjust="0"/>
    <p:restoredTop sz="91030"/>
  </p:normalViewPr>
  <p:slideViewPr>
    <p:cSldViewPr snapToGrid="0" snapToObjects="1">
      <p:cViewPr varScale="1">
        <p:scale>
          <a:sx n="244" d="100"/>
          <a:sy n="244" d="100"/>
        </p:scale>
        <p:origin x="41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3A800-7771-DA4F-A24A-81E14E6303FE}" type="datetimeFigureOut">
              <a:rPr lang="en-US" smtClean="0"/>
              <a:t>6/2/20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143000"/>
            <a:ext cx="18510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662F8-0207-AF40-96C0-461087EE5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21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1pPr>
    <a:lvl2pPr marL="138191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2pPr>
    <a:lvl3pPr marL="276382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3pPr>
    <a:lvl4pPr marL="414573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4pPr>
    <a:lvl5pPr marL="552763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5pPr>
    <a:lvl6pPr marL="690955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6pPr>
    <a:lvl7pPr marL="829145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7pPr>
    <a:lvl8pPr marL="967336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8pPr>
    <a:lvl9pPr marL="1105527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03488" y="1143000"/>
            <a:ext cx="18510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62F8-0207-AF40-96C0-461087EE54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8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03488" y="1143000"/>
            <a:ext cx="18510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62F8-0207-AF40-96C0-461087EE54F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08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0050"/>
            <a:ext cx="1620019" cy="28003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42817" y="400050"/>
            <a:ext cx="518406" cy="280035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591" y="681685"/>
            <a:ext cx="1296353" cy="1709014"/>
          </a:xfrm>
        </p:spPr>
        <p:txBody>
          <a:bodyPr anchor="b">
            <a:normAutofit/>
          </a:bodyPr>
          <a:lstStyle>
            <a:lvl1pPr algn="l">
              <a:defRPr sz="1276" spc="-24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937" y="2451879"/>
            <a:ext cx="1296353" cy="480060"/>
          </a:xfrm>
        </p:spPr>
        <p:txBody>
          <a:bodyPr anchor="t">
            <a:normAutofit/>
          </a:bodyPr>
          <a:lstStyle>
            <a:lvl1pPr marL="0" indent="0" algn="l">
              <a:buNone/>
              <a:defRPr sz="473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108036" indent="0" algn="ctr">
              <a:buNone/>
              <a:defRPr sz="473"/>
            </a:lvl2pPr>
            <a:lvl3pPr marL="216073" indent="0" algn="ctr">
              <a:buNone/>
              <a:defRPr sz="473"/>
            </a:lvl3pPr>
            <a:lvl4pPr marL="324109" indent="0" algn="ctr">
              <a:buNone/>
              <a:defRPr sz="473"/>
            </a:lvl4pPr>
            <a:lvl5pPr marL="432145" indent="0" algn="ctr">
              <a:buNone/>
              <a:defRPr sz="473"/>
            </a:lvl5pPr>
            <a:lvl6pPr marL="540182" indent="0" algn="ctr">
              <a:buNone/>
              <a:defRPr sz="473"/>
            </a:lvl6pPr>
            <a:lvl7pPr marL="648218" indent="0" algn="ctr">
              <a:buNone/>
              <a:defRPr sz="473"/>
            </a:lvl7pPr>
            <a:lvl8pPr marL="756255" indent="0" algn="ctr">
              <a:buNone/>
              <a:defRPr sz="473"/>
            </a:lvl8pPr>
            <a:lvl9pPr marL="864291" indent="0" algn="ctr">
              <a:buNone/>
              <a:defRPr sz="47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1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6/2/20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5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18" y="520065"/>
            <a:ext cx="499636" cy="2600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446" y="456057"/>
            <a:ext cx="1296353" cy="268833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6/2/20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5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0" y="640080"/>
            <a:ext cx="2160588" cy="2960370"/>
          </a:xfrm>
          <a:prstGeom prst="rect">
            <a:avLst/>
          </a:prstGeom>
          <a:solidFill>
            <a:srgbClr val="003152">
              <a:alpha val="8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15"/>
          </a:p>
        </p:txBody>
      </p:sp>
      <p:sp>
        <p:nvSpPr>
          <p:cNvPr id="9" name="Rectangle 14"/>
          <p:cNvSpPr>
            <a:spLocks noChangeArrowheads="1"/>
          </p:cNvSpPr>
          <p:nvPr userDrawn="1"/>
        </p:nvSpPr>
        <p:spPr bwMode="auto">
          <a:xfrm>
            <a:off x="90026" y="536735"/>
            <a:ext cx="1980539" cy="2903696"/>
          </a:xfrm>
          <a:prstGeom prst="rect">
            <a:avLst/>
          </a:prstGeom>
          <a:solidFill>
            <a:schemeClr val="bg1"/>
          </a:solidFill>
          <a:ln w="38100">
            <a:solidFill>
              <a:srgbClr val="998D5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5"/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60588" cy="640080"/>
          </a:xfrm>
          <a:prstGeom prst="rect">
            <a:avLst/>
          </a:prstGeom>
          <a:solidFill>
            <a:srgbClr val="003152"/>
          </a:solidFill>
          <a:ln>
            <a:noFill/>
          </a:ln>
          <a:effectLst>
            <a:outerShdw blurRad="111125" dist="508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5"/>
          </a:p>
        </p:txBody>
      </p:sp>
      <p:sp>
        <p:nvSpPr>
          <p:cNvPr id="21" name="Rectangle 20"/>
          <p:cNvSpPr/>
          <p:nvPr userDrawn="1"/>
        </p:nvSpPr>
        <p:spPr>
          <a:xfrm>
            <a:off x="20503" y="41416"/>
            <a:ext cx="2119430" cy="5570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5"/>
          </a:p>
        </p:txBody>
      </p:sp>
      <p:sp>
        <p:nvSpPr>
          <p:cNvPr id="20" name="Rectangle 19"/>
          <p:cNvSpPr/>
          <p:nvPr userDrawn="1"/>
        </p:nvSpPr>
        <p:spPr>
          <a:xfrm>
            <a:off x="489618" y="89176"/>
            <a:ext cx="1212141" cy="469825"/>
          </a:xfrm>
          <a:prstGeom prst="rect">
            <a:avLst/>
          </a:prstGeom>
          <a:solidFill>
            <a:srgbClr val="998D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5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410" y="102960"/>
            <a:ext cx="1169798" cy="443581"/>
          </a:xfrm>
        </p:spPr>
        <p:txBody>
          <a:bodyPr>
            <a:normAutofit/>
          </a:bodyPr>
          <a:lstStyle>
            <a:lvl1pPr algn="l">
              <a:defRPr sz="287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054" y="800102"/>
            <a:ext cx="1746475" cy="2320290"/>
          </a:xfrm>
        </p:spPr>
        <p:txBody>
          <a:bodyPr/>
          <a:lstStyle>
            <a:lvl1pPr marL="27345" indent="-27345">
              <a:spcAft>
                <a:spcPts val="103"/>
              </a:spcAft>
              <a:defRPr sz="287" b="0" i="0">
                <a:solidFill>
                  <a:srgbClr val="0F3350"/>
                </a:solidFill>
                <a:latin typeface="Verdana"/>
                <a:cs typeface="Verdana"/>
              </a:defRPr>
            </a:lvl1pPr>
            <a:lvl2pPr marL="88872" indent="-34182">
              <a:spcBef>
                <a:spcPts val="6"/>
              </a:spcBef>
              <a:buFont typeface="Arial"/>
              <a:buChar char="•"/>
              <a:defRPr sz="239" b="0" i="0">
                <a:solidFill>
                  <a:schemeClr val="accent2"/>
                </a:solidFill>
                <a:latin typeface="Verdana"/>
                <a:cs typeface="Verdana"/>
              </a:defRPr>
            </a:lvl2pPr>
            <a:lvl3pPr marL="136727" indent="-27345">
              <a:spcBef>
                <a:spcPts val="72"/>
              </a:spcBef>
              <a:buFont typeface="Lucida Grande"/>
              <a:buChar char="-"/>
              <a:defRPr sz="215" b="0" i="0">
                <a:solidFill>
                  <a:srgbClr val="414F5C"/>
                </a:solidFill>
                <a:latin typeface="Verdana"/>
                <a:cs typeface="Verdana"/>
              </a:defRPr>
            </a:lvl3pPr>
            <a:lvl4pPr marL="169542" indent="-27345">
              <a:spcBef>
                <a:spcPts val="72"/>
              </a:spcBef>
              <a:buFont typeface="Lucida Grande"/>
              <a:buChar char="-"/>
              <a:defRPr sz="191" b="0" i="0">
                <a:solidFill>
                  <a:schemeClr val="accent6"/>
                </a:solidFill>
                <a:latin typeface="Verdana"/>
                <a:cs typeface="Verdana"/>
              </a:defRPr>
            </a:lvl4pPr>
            <a:lvl5pPr marL="202356" indent="-27345">
              <a:spcBef>
                <a:spcPts val="72"/>
              </a:spcBef>
              <a:buFont typeface="Lucida Grande"/>
              <a:buChar char="-"/>
              <a:defRPr sz="191" b="0" i="0">
                <a:solidFill>
                  <a:schemeClr val="accent6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01826" y="3407277"/>
            <a:ext cx="738108" cy="191691"/>
          </a:xfrm>
        </p:spPr>
        <p:txBody>
          <a:bodyPr/>
          <a:lstStyle>
            <a:lvl1pPr>
              <a:defRPr sz="120">
                <a:latin typeface="Verdana"/>
                <a:cs typeface="Verdana"/>
              </a:defRPr>
            </a:lvl1pPr>
          </a:lstStyle>
          <a:p>
            <a:fld id="{51EBB4C4-B395-064C-BD76-B6B6D3504C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1809733" y="128387"/>
            <a:ext cx="291708" cy="393581"/>
          </a:xfrm>
          <a:ln w="19050" cmpd="sng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FontTx/>
              <a:buNone/>
              <a:defRPr sz="12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pic>
        <p:nvPicPr>
          <p:cNvPr id="19" name="Picture 18" descr="Title Slide_external_bilen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0" y="73027"/>
            <a:ext cx="442992" cy="50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76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9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446" y="681685"/>
            <a:ext cx="1296353" cy="1709014"/>
          </a:xfrm>
        </p:spPr>
        <p:txBody>
          <a:bodyPr anchor="b">
            <a:normAutofit/>
          </a:bodyPr>
          <a:lstStyle>
            <a:lvl1pPr>
              <a:defRPr sz="1276" b="0" spc="-24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687" y="2453107"/>
            <a:ext cx="1296353" cy="480060"/>
          </a:xfrm>
        </p:spPr>
        <p:txBody>
          <a:bodyPr anchor="t">
            <a:normAutofit/>
          </a:bodyPr>
          <a:lstStyle>
            <a:lvl1pPr marL="0" indent="0">
              <a:buNone/>
              <a:defRPr sz="473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08036" indent="0">
              <a:buNone/>
              <a:defRPr sz="425">
                <a:solidFill>
                  <a:schemeClr val="tx1">
                    <a:tint val="75000"/>
                  </a:schemeClr>
                </a:solidFill>
              </a:defRPr>
            </a:lvl2pPr>
            <a:lvl3pPr marL="216073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3pPr>
            <a:lvl4pPr marL="324109" indent="0">
              <a:buNone/>
              <a:defRPr sz="331">
                <a:solidFill>
                  <a:schemeClr val="tx1">
                    <a:tint val="75000"/>
                  </a:schemeClr>
                </a:solidFill>
              </a:defRPr>
            </a:lvl4pPr>
            <a:lvl5pPr marL="432145" indent="0">
              <a:buNone/>
              <a:defRPr sz="331">
                <a:solidFill>
                  <a:schemeClr val="tx1">
                    <a:tint val="75000"/>
                  </a:schemeClr>
                </a:solidFill>
              </a:defRPr>
            </a:lvl5pPr>
            <a:lvl6pPr marL="540182" indent="0">
              <a:buNone/>
              <a:defRPr sz="331">
                <a:solidFill>
                  <a:schemeClr val="tx1">
                    <a:tint val="75000"/>
                  </a:schemeClr>
                </a:solidFill>
              </a:defRPr>
            </a:lvl6pPr>
            <a:lvl7pPr marL="648218" indent="0">
              <a:buNone/>
              <a:defRPr sz="331">
                <a:solidFill>
                  <a:schemeClr val="tx1">
                    <a:tint val="75000"/>
                  </a:schemeClr>
                </a:solidFill>
              </a:defRPr>
            </a:lvl7pPr>
            <a:lvl8pPr marL="756255" indent="0">
              <a:buNone/>
              <a:defRPr sz="331">
                <a:solidFill>
                  <a:schemeClr val="tx1">
                    <a:tint val="75000"/>
                  </a:schemeClr>
                </a:solidFill>
              </a:defRPr>
            </a:lvl8pPr>
            <a:lvl9pPr marL="864291" indent="0">
              <a:buNone/>
              <a:defRPr sz="3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7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446" y="456057"/>
            <a:ext cx="615768" cy="2688336"/>
          </a:xfrm>
        </p:spPr>
        <p:txBody>
          <a:bodyPr/>
          <a:lstStyle>
            <a:lvl1pPr>
              <a:defRPr sz="449"/>
            </a:lvl1pPr>
            <a:lvl2pPr>
              <a:defRPr sz="402"/>
            </a:lvl2pPr>
            <a:lvl3pPr>
              <a:defRPr sz="354"/>
            </a:lvl3pPr>
            <a:lvl4pPr>
              <a:defRPr sz="307"/>
            </a:lvl4pPr>
            <a:lvl5pPr>
              <a:defRPr sz="307"/>
            </a:lvl5pPr>
            <a:lvl6pPr>
              <a:defRPr sz="307"/>
            </a:lvl6pPr>
            <a:lvl7pPr>
              <a:defRPr sz="307"/>
            </a:lvl7pPr>
            <a:lvl8pPr>
              <a:defRPr sz="307"/>
            </a:lvl8pPr>
            <a:lvl9pPr>
              <a:defRPr sz="3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477" y="456057"/>
            <a:ext cx="615768" cy="2688336"/>
          </a:xfrm>
        </p:spPr>
        <p:txBody>
          <a:bodyPr/>
          <a:lstStyle>
            <a:lvl1pPr>
              <a:defRPr sz="449"/>
            </a:lvl1pPr>
            <a:lvl2pPr>
              <a:defRPr sz="402"/>
            </a:lvl2pPr>
            <a:lvl3pPr>
              <a:defRPr sz="354"/>
            </a:lvl3pPr>
            <a:lvl4pPr>
              <a:defRPr sz="307"/>
            </a:lvl4pPr>
            <a:lvl5pPr>
              <a:defRPr sz="307"/>
            </a:lvl5pPr>
            <a:lvl6pPr>
              <a:defRPr sz="307"/>
            </a:lvl6pPr>
            <a:lvl7pPr>
              <a:defRPr sz="307"/>
            </a:lvl7pPr>
            <a:lvl8pPr>
              <a:defRPr sz="307"/>
            </a:lvl8pPr>
            <a:lvl9pPr>
              <a:defRPr sz="3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6/2/20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3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446" y="537383"/>
            <a:ext cx="615768" cy="424053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449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08036" indent="0">
              <a:buNone/>
              <a:defRPr sz="449" b="1"/>
            </a:lvl2pPr>
            <a:lvl3pPr marL="216073" indent="0">
              <a:buNone/>
              <a:defRPr sz="425" b="1"/>
            </a:lvl3pPr>
            <a:lvl4pPr marL="324109" indent="0">
              <a:buNone/>
              <a:defRPr sz="378" b="1"/>
            </a:lvl4pPr>
            <a:lvl5pPr marL="432145" indent="0">
              <a:buNone/>
              <a:defRPr sz="378" b="1"/>
            </a:lvl5pPr>
            <a:lvl6pPr marL="540182" indent="0">
              <a:buNone/>
              <a:defRPr sz="378" b="1"/>
            </a:lvl6pPr>
            <a:lvl7pPr marL="648218" indent="0">
              <a:buNone/>
              <a:defRPr sz="378" b="1"/>
            </a:lvl7pPr>
            <a:lvl8pPr marL="756255" indent="0">
              <a:buNone/>
              <a:defRPr sz="378" b="1"/>
            </a:lvl8pPr>
            <a:lvl9pPr marL="864291" indent="0">
              <a:buNone/>
              <a:defRPr sz="3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446" y="1013741"/>
            <a:ext cx="615768" cy="2112264"/>
          </a:xfrm>
        </p:spPr>
        <p:txBody>
          <a:bodyPr/>
          <a:lstStyle>
            <a:lvl1pPr>
              <a:defRPr sz="449"/>
            </a:lvl1pPr>
            <a:lvl2pPr>
              <a:defRPr sz="402"/>
            </a:lvl2pPr>
            <a:lvl3pPr>
              <a:defRPr sz="354"/>
            </a:lvl3pPr>
            <a:lvl4pPr>
              <a:defRPr sz="307"/>
            </a:lvl4pPr>
            <a:lvl5pPr>
              <a:defRPr sz="307"/>
            </a:lvl5pPr>
            <a:lvl6pPr>
              <a:defRPr sz="307"/>
            </a:lvl6pPr>
            <a:lvl7pPr>
              <a:defRPr sz="307"/>
            </a:lvl7pPr>
            <a:lvl8pPr>
              <a:defRPr sz="307"/>
            </a:lvl8pPr>
            <a:lvl9pPr>
              <a:defRPr sz="3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5538" y="537383"/>
            <a:ext cx="615768" cy="426915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449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08036" indent="0">
              <a:buNone/>
              <a:defRPr sz="449" b="1"/>
            </a:lvl2pPr>
            <a:lvl3pPr marL="216073" indent="0">
              <a:buNone/>
              <a:defRPr sz="425" b="1"/>
            </a:lvl3pPr>
            <a:lvl4pPr marL="324109" indent="0">
              <a:buNone/>
              <a:defRPr sz="378" b="1"/>
            </a:lvl4pPr>
            <a:lvl5pPr marL="432145" indent="0">
              <a:buNone/>
              <a:defRPr sz="378" b="1"/>
            </a:lvl5pPr>
            <a:lvl6pPr marL="540182" indent="0">
              <a:buNone/>
              <a:defRPr sz="378" b="1"/>
            </a:lvl6pPr>
            <a:lvl7pPr marL="648218" indent="0">
              <a:buNone/>
              <a:defRPr sz="378" b="1"/>
            </a:lvl7pPr>
            <a:lvl8pPr marL="756255" indent="0">
              <a:buNone/>
              <a:defRPr sz="378" b="1"/>
            </a:lvl8pPr>
            <a:lvl9pPr marL="864291" indent="0">
              <a:buNone/>
              <a:defRPr sz="3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5538" y="1013741"/>
            <a:ext cx="615768" cy="2112264"/>
          </a:xfrm>
        </p:spPr>
        <p:txBody>
          <a:bodyPr/>
          <a:lstStyle>
            <a:lvl1pPr>
              <a:defRPr sz="449"/>
            </a:lvl1pPr>
            <a:lvl2pPr>
              <a:defRPr sz="402"/>
            </a:lvl2pPr>
            <a:lvl3pPr>
              <a:defRPr sz="354"/>
            </a:lvl3pPr>
            <a:lvl4pPr>
              <a:defRPr sz="307"/>
            </a:lvl4pPr>
            <a:lvl5pPr>
              <a:defRPr sz="307"/>
            </a:lvl5pPr>
            <a:lvl6pPr>
              <a:defRPr sz="307"/>
            </a:lvl6pPr>
            <a:lvl7pPr>
              <a:defRPr sz="307"/>
            </a:lvl7pPr>
            <a:lvl8pPr>
              <a:defRPr sz="307"/>
            </a:lvl8pPr>
            <a:lvl9pPr>
              <a:defRPr sz="3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6/2/20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9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6/2/20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57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6/2/20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0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72" y="600075"/>
            <a:ext cx="502337" cy="1152144"/>
          </a:xfrm>
        </p:spPr>
        <p:txBody>
          <a:bodyPr anchor="b">
            <a:normAutofit/>
          </a:bodyPr>
          <a:lstStyle>
            <a:lvl1pPr>
              <a:defRPr sz="662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446" y="456057"/>
            <a:ext cx="1296353" cy="2688336"/>
          </a:xfrm>
        </p:spPr>
        <p:txBody>
          <a:bodyPr/>
          <a:lstStyle>
            <a:lvl1pPr>
              <a:defRPr sz="473"/>
            </a:lvl1pPr>
            <a:lvl2pPr>
              <a:defRPr sz="425"/>
            </a:lvl2pPr>
            <a:lvl3pPr>
              <a:defRPr sz="378"/>
            </a:lvl3pPr>
            <a:lvl4pPr>
              <a:defRPr sz="331"/>
            </a:lvl4pPr>
            <a:lvl5pPr>
              <a:defRPr sz="331"/>
            </a:lvl5pPr>
            <a:lvl6pPr>
              <a:defRPr sz="331"/>
            </a:lvl6pPr>
            <a:lvl7pPr>
              <a:defRPr sz="331"/>
            </a:lvl7pPr>
            <a:lvl8pPr>
              <a:defRPr sz="331"/>
            </a:lvl8pPr>
            <a:lvl9pPr>
              <a:defRPr sz="3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372" y="1752219"/>
            <a:ext cx="502337" cy="134416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89"/>
              </a:spcBef>
              <a:buNone/>
              <a:defRPr sz="295">
                <a:solidFill>
                  <a:srgbClr val="FFFFFF"/>
                </a:solidFill>
              </a:defRPr>
            </a:lvl1pPr>
            <a:lvl2pPr marL="108036" indent="0">
              <a:buNone/>
              <a:defRPr sz="284"/>
            </a:lvl2pPr>
            <a:lvl3pPr marL="216073" indent="0">
              <a:buNone/>
              <a:defRPr sz="236"/>
            </a:lvl3pPr>
            <a:lvl4pPr marL="324109" indent="0">
              <a:buNone/>
              <a:defRPr sz="213"/>
            </a:lvl4pPr>
            <a:lvl5pPr marL="432145" indent="0">
              <a:buNone/>
              <a:defRPr sz="213"/>
            </a:lvl5pPr>
            <a:lvl6pPr marL="540182" indent="0">
              <a:buNone/>
              <a:defRPr sz="213"/>
            </a:lvl6pPr>
            <a:lvl7pPr marL="648218" indent="0">
              <a:buNone/>
              <a:defRPr sz="213"/>
            </a:lvl7pPr>
            <a:lvl8pPr marL="756255" indent="0">
              <a:buNone/>
              <a:defRPr sz="213"/>
            </a:lvl8pPr>
            <a:lvl9pPr marL="864291" indent="0">
              <a:buNone/>
              <a:defRPr sz="2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6/2/20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4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72" y="600075"/>
            <a:ext cx="502337" cy="1152144"/>
          </a:xfrm>
        </p:spPr>
        <p:txBody>
          <a:bodyPr anchor="b">
            <a:normAutofit/>
          </a:bodyPr>
          <a:lstStyle>
            <a:lvl1pPr>
              <a:defRPr sz="662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32767" y="402895"/>
            <a:ext cx="1438129" cy="279875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756"/>
            </a:lvl1pPr>
            <a:lvl2pPr marL="108036" indent="0">
              <a:buNone/>
              <a:defRPr sz="662"/>
            </a:lvl2pPr>
            <a:lvl3pPr marL="216073" indent="0">
              <a:buNone/>
              <a:defRPr sz="567"/>
            </a:lvl3pPr>
            <a:lvl4pPr marL="324109" indent="0">
              <a:buNone/>
              <a:defRPr sz="473"/>
            </a:lvl4pPr>
            <a:lvl5pPr marL="432145" indent="0">
              <a:buNone/>
              <a:defRPr sz="473"/>
            </a:lvl5pPr>
            <a:lvl6pPr marL="540182" indent="0">
              <a:buNone/>
              <a:defRPr sz="473"/>
            </a:lvl6pPr>
            <a:lvl7pPr marL="648218" indent="0">
              <a:buNone/>
              <a:defRPr sz="473"/>
            </a:lvl7pPr>
            <a:lvl8pPr marL="756255" indent="0">
              <a:buNone/>
              <a:defRPr sz="473"/>
            </a:lvl8pPr>
            <a:lvl9pPr marL="864291" indent="0">
              <a:buNone/>
              <a:defRPr sz="47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372" y="1753816"/>
            <a:ext cx="502337" cy="134416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89"/>
              </a:spcBef>
              <a:buNone/>
              <a:defRPr sz="295">
                <a:solidFill>
                  <a:srgbClr val="FFFFFF"/>
                </a:solidFill>
              </a:defRPr>
            </a:lvl1pPr>
            <a:lvl2pPr marL="108036" indent="0">
              <a:buNone/>
              <a:defRPr sz="284"/>
            </a:lvl2pPr>
            <a:lvl3pPr marL="216073" indent="0">
              <a:buNone/>
              <a:defRPr sz="236"/>
            </a:lvl3pPr>
            <a:lvl4pPr marL="324109" indent="0">
              <a:buNone/>
              <a:defRPr sz="213"/>
            </a:lvl4pPr>
            <a:lvl5pPr marL="432145" indent="0">
              <a:buNone/>
              <a:defRPr sz="213"/>
            </a:lvl5pPr>
            <a:lvl6pPr marL="540182" indent="0">
              <a:buNone/>
              <a:defRPr sz="213"/>
            </a:lvl6pPr>
            <a:lvl7pPr marL="648218" indent="0">
              <a:buNone/>
              <a:defRPr sz="213"/>
            </a:lvl7pPr>
            <a:lvl8pPr marL="756255" indent="0">
              <a:buNone/>
              <a:defRPr sz="213"/>
            </a:lvl8pPr>
            <a:lvl9pPr marL="864291" indent="0">
              <a:buNone/>
              <a:defRPr sz="2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6/2/20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20088" y="3337084"/>
            <a:ext cx="1047601" cy="191691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27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98450"/>
            <a:ext cx="610251" cy="279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21" y="590015"/>
            <a:ext cx="522334" cy="24156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2093931" y="398450"/>
            <a:ext cx="68059" cy="2798750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687" y="453657"/>
            <a:ext cx="1296353" cy="2688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13" y="3337084"/>
            <a:ext cx="48613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62877A8-5B4B-164C-BA7C-09293E983B4C}" type="datetimeFigureOut">
              <a:rPr lang="en-US" smtClean="0"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687" y="3337084"/>
            <a:ext cx="1047601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84513" y="3337084"/>
            <a:ext cx="271301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0" b="1">
                <a:solidFill>
                  <a:schemeClr val="accent1"/>
                </a:solidFill>
              </a:defRPr>
            </a:lvl1pPr>
          </a:lstStyle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66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216073" rtl="0" eaLnBrk="1" latinLnBrk="0" hangingPunct="1">
        <a:lnSpc>
          <a:spcPct val="90000"/>
        </a:lnSpc>
        <a:spcBef>
          <a:spcPct val="0"/>
        </a:spcBef>
        <a:buNone/>
        <a:defRPr sz="709" kern="1200" spc="-14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43215" indent="-43215" algn="l" defTabSz="216073" rtl="0" eaLnBrk="1" latinLnBrk="0" hangingPunct="1">
        <a:lnSpc>
          <a:spcPct val="90000"/>
        </a:lnSpc>
        <a:spcBef>
          <a:spcPts val="284"/>
        </a:spcBef>
        <a:buClr>
          <a:schemeClr val="accent1"/>
        </a:buClr>
        <a:buFont typeface="Wingdings 2" pitchFamily="18" charset="2"/>
        <a:buChar char=""/>
        <a:defRPr sz="44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162055" indent="-43215" algn="l" defTabSz="216073" rtl="0" eaLnBrk="1" latinLnBrk="0" hangingPunct="1">
        <a:lnSpc>
          <a:spcPct val="90000"/>
        </a:lnSpc>
        <a:spcBef>
          <a:spcPts val="59"/>
        </a:spcBef>
        <a:spcAft>
          <a:spcPts val="59"/>
        </a:spcAft>
        <a:buClr>
          <a:schemeClr val="accent1"/>
        </a:buClr>
        <a:buFont typeface="Wingdings 2" pitchFamily="18" charset="2"/>
        <a:buChar char=""/>
        <a:defRPr sz="402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270091" indent="-43215" algn="l" defTabSz="216073" rtl="0" eaLnBrk="1" latinLnBrk="0" hangingPunct="1">
        <a:lnSpc>
          <a:spcPct val="90000"/>
        </a:lnSpc>
        <a:spcBef>
          <a:spcPts val="59"/>
        </a:spcBef>
        <a:spcAft>
          <a:spcPts val="59"/>
        </a:spcAft>
        <a:buClr>
          <a:schemeClr val="accent1"/>
        </a:buClr>
        <a:buFont typeface="Wingdings 2" pitchFamily="18" charset="2"/>
        <a:buChar char=""/>
        <a:defRPr sz="354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378127" indent="-43215" algn="l" defTabSz="216073" rtl="0" eaLnBrk="1" latinLnBrk="0" hangingPunct="1">
        <a:lnSpc>
          <a:spcPct val="90000"/>
        </a:lnSpc>
        <a:spcBef>
          <a:spcPts val="59"/>
        </a:spcBef>
        <a:spcAft>
          <a:spcPts val="59"/>
        </a:spcAft>
        <a:buClr>
          <a:schemeClr val="accent1"/>
        </a:buClr>
        <a:buFont typeface="Wingdings 2" pitchFamily="18" charset="2"/>
        <a:buChar char=""/>
        <a:defRPr sz="30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486164" indent="-43215" algn="l" defTabSz="216073" rtl="0" eaLnBrk="1" latinLnBrk="0" hangingPunct="1">
        <a:lnSpc>
          <a:spcPct val="90000"/>
        </a:lnSpc>
        <a:spcBef>
          <a:spcPts val="59"/>
        </a:spcBef>
        <a:spcAft>
          <a:spcPts val="59"/>
        </a:spcAft>
        <a:buClr>
          <a:schemeClr val="accent1"/>
        </a:buClr>
        <a:buFont typeface="Wingdings 2" pitchFamily="18" charset="2"/>
        <a:buChar char=""/>
        <a:defRPr sz="30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594200" indent="-54018" algn="l" defTabSz="216073" rtl="0" eaLnBrk="1" latinLnBrk="0" hangingPunct="1">
        <a:lnSpc>
          <a:spcPct val="90000"/>
        </a:lnSpc>
        <a:spcBef>
          <a:spcPts val="59"/>
        </a:spcBef>
        <a:spcAft>
          <a:spcPts val="59"/>
        </a:spcAft>
        <a:buClr>
          <a:schemeClr val="accent1"/>
        </a:buClr>
        <a:buFont typeface="Wingdings 2" pitchFamily="18" charset="2"/>
        <a:buChar char=""/>
        <a:defRPr sz="30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702236" indent="-54018" algn="l" defTabSz="216073" rtl="0" eaLnBrk="1" latinLnBrk="0" hangingPunct="1">
        <a:lnSpc>
          <a:spcPct val="90000"/>
        </a:lnSpc>
        <a:spcBef>
          <a:spcPts val="59"/>
        </a:spcBef>
        <a:spcAft>
          <a:spcPts val="59"/>
        </a:spcAft>
        <a:buClr>
          <a:schemeClr val="accent1"/>
        </a:buClr>
        <a:buFont typeface="Wingdings 2" pitchFamily="18" charset="2"/>
        <a:buChar char=""/>
        <a:defRPr sz="30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810273" indent="-54018" algn="l" defTabSz="216073" rtl="0" eaLnBrk="1" latinLnBrk="0" hangingPunct="1">
        <a:lnSpc>
          <a:spcPct val="90000"/>
        </a:lnSpc>
        <a:spcBef>
          <a:spcPts val="59"/>
        </a:spcBef>
        <a:spcAft>
          <a:spcPts val="59"/>
        </a:spcAft>
        <a:buClr>
          <a:schemeClr val="accent1"/>
        </a:buClr>
        <a:buFont typeface="Wingdings 2" pitchFamily="18" charset="2"/>
        <a:buChar char=""/>
        <a:defRPr sz="30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918309" indent="-54018" algn="l" defTabSz="216073" rtl="0" eaLnBrk="1" latinLnBrk="0" hangingPunct="1">
        <a:lnSpc>
          <a:spcPct val="90000"/>
        </a:lnSpc>
        <a:spcBef>
          <a:spcPts val="59"/>
        </a:spcBef>
        <a:spcAft>
          <a:spcPts val="59"/>
        </a:spcAft>
        <a:buClr>
          <a:schemeClr val="accent1"/>
        </a:buClr>
        <a:buFont typeface="Wingdings 2" pitchFamily="18" charset="2"/>
        <a:buChar char=""/>
        <a:defRPr sz="30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1pPr>
      <a:lvl2pPr marL="108036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2pPr>
      <a:lvl3pPr marL="216073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24109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4pPr>
      <a:lvl5pPr marL="432145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5pPr>
      <a:lvl6pPr marL="540182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6pPr>
      <a:lvl7pPr marL="648218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7pPr>
      <a:lvl8pPr marL="756255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8pPr>
      <a:lvl9pPr marL="864291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07E6667-DCF2-455E-A1D5-C3E49CB64B00}"/>
              </a:ext>
            </a:extLst>
          </p:cNvPr>
          <p:cNvSpPr txBox="1"/>
          <p:nvPr/>
        </p:nvSpPr>
        <p:spPr>
          <a:xfrm>
            <a:off x="97851" y="140842"/>
            <a:ext cx="1964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b="1" dirty="0">
                <a:solidFill>
                  <a:schemeClr val="accent4"/>
                </a:solidFill>
              </a:rPr>
              <a:t>EPA C-8:   Psychopharmacology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697FA6-B916-48AF-A600-D96F0DF251A8}"/>
              </a:ext>
            </a:extLst>
          </p:cNvPr>
          <p:cNvSpPr txBox="1"/>
          <p:nvPr/>
        </p:nvSpPr>
        <p:spPr>
          <a:xfrm>
            <a:off x="127147" y="387063"/>
            <a:ext cx="19062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000" dirty="0"/>
              <a:t>12 Observations of Achievement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85A859A-7CF7-4A25-A57C-43D005915120}"/>
              </a:ext>
            </a:extLst>
          </p:cNvPr>
          <p:cNvCxnSpPr>
            <a:cxnSpLocks/>
          </p:cNvCxnSpPr>
          <p:nvPr/>
        </p:nvCxnSpPr>
        <p:spPr>
          <a:xfrm>
            <a:off x="184649" y="397916"/>
            <a:ext cx="179128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9BBD4A7-20D6-4EAE-AE51-F32FD2F0DC1B}"/>
              </a:ext>
            </a:extLst>
          </p:cNvPr>
          <p:cNvSpPr txBox="1"/>
          <p:nvPr/>
        </p:nvSpPr>
        <p:spPr>
          <a:xfrm>
            <a:off x="41584" y="601933"/>
            <a:ext cx="207742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00" dirty="0"/>
              <a:t>At least: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CA" sz="900" dirty="0"/>
              <a:t>1 start &amp; monitor </a:t>
            </a:r>
            <a:r>
              <a:rPr lang="en-CA" sz="900" dirty="0">
                <a:solidFill>
                  <a:schemeClr val="accent4"/>
                </a:solidFill>
              </a:rPr>
              <a:t>LAI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CA" sz="900" dirty="0"/>
              <a:t>1 start &amp; monitor </a:t>
            </a:r>
            <a:r>
              <a:rPr lang="en-CA" sz="900" dirty="0">
                <a:solidFill>
                  <a:schemeClr val="accent4"/>
                </a:solidFill>
              </a:rPr>
              <a:t>po Antipsychotic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CA" sz="900" dirty="0"/>
              <a:t>2 start &amp; monitor 2 different classes of </a:t>
            </a:r>
            <a:r>
              <a:rPr lang="en-CA" sz="900" dirty="0">
                <a:solidFill>
                  <a:schemeClr val="accent4"/>
                </a:solidFill>
              </a:rPr>
              <a:t>Antidepressants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CA" sz="900" dirty="0"/>
              <a:t>1 start &amp; monitor </a:t>
            </a:r>
            <a:r>
              <a:rPr lang="en-CA" sz="900" dirty="0">
                <a:solidFill>
                  <a:schemeClr val="accent4"/>
                </a:solidFill>
              </a:rPr>
              <a:t>Sedative/Hypnotic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CA" sz="900" dirty="0"/>
              <a:t>1 start and/or monitor </a:t>
            </a:r>
            <a:r>
              <a:rPr lang="en-CA" sz="900" dirty="0">
                <a:solidFill>
                  <a:schemeClr val="accent4"/>
                </a:solidFill>
              </a:rPr>
              <a:t>Lithium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CA" sz="900" dirty="0"/>
              <a:t>1 start and/or monitor </a:t>
            </a:r>
            <a:r>
              <a:rPr lang="en-CA" sz="900" dirty="0">
                <a:solidFill>
                  <a:schemeClr val="accent4"/>
                </a:solidFill>
              </a:rPr>
              <a:t>Clozapine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CA" sz="900" dirty="0"/>
              <a:t>1 managing </a:t>
            </a:r>
            <a:r>
              <a:rPr lang="en-CA" sz="900" dirty="0">
                <a:solidFill>
                  <a:schemeClr val="accent4"/>
                </a:solidFill>
              </a:rPr>
              <a:t>Benzodiazepine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CA" sz="900" dirty="0"/>
              <a:t>1 managing </a:t>
            </a:r>
            <a:r>
              <a:rPr lang="en-CA" sz="900" dirty="0">
                <a:solidFill>
                  <a:schemeClr val="accent4"/>
                </a:solidFill>
              </a:rPr>
              <a:t>Opioid Agonist Therapy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CA" sz="900" dirty="0"/>
              <a:t>1 </a:t>
            </a:r>
            <a:r>
              <a:rPr lang="en-CA" sz="900" dirty="0">
                <a:solidFill>
                  <a:schemeClr val="accent4"/>
                </a:solidFill>
              </a:rPr>
              <a:t>Mood Stabilizer </a:t>
            </a:r>
            <a:r>
              <a:rPr lang="en-CA" sz="900" dirty="0"/>
              <a:t>other than Li</a:t>
            </a:r>
            <a:r>
              <a:rPr lang="en-CA" sz="900" baseline="30000" dirty="0"/>
              <a:t>+</a:t>
            </a:r>
            <a:endParaRPr lang="en-CA" sz="900" dirty="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CA" sz="900" dirty="0"/>
              <a:t>1 agent to </a:t>
            </a:r>
            <a:r>
              <a:rPr lang="en-CA" sz="900" dirty="0">
                <a:solidFill>
                  <a:schemeClr val="accent4"/>
                </a:solidFill>
              </a:rPr>
              <a:t>treat Mx-induced SEs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CA" sz="900" dirty="0"/>
              <a:t>1 patient on </a:t>
            </a:r>
            <a:r>
              <a:rPr lang="en-CA" sz="900" dirty="0">
                <a:solidFill>
                  <a:schemeClr val="accent4"/>
                </a:solidFill>
              </a:rPr>
              <a:t>multiple psychiatric Mx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CA" sz="900" dirty="0"/>
              <a:t>2 patients in </a:t>
            </a:r>
            <a:r>
              <a:rPr lang="en-CA" sz="900" dirty="0">
                <a:solidFill>
                  <a:schemeClr val="accent4"/>
                </a:solidFill>
              </a:rPr>
              <a:t>C/L</a:t>
            </a:r>
            <a:r>
              <a:rPr lang="en-CA" sz="900" dirty="0"/>
              <a:t> setting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CA" sz="900" dirty="0"/>
              <a:t>2 </a:t>
            </a:r>
            <a:r>
              <a:rPr lang="en-CA" sz="900" dirty="0">
                <a:solidFill>
                  <a:schemeClr val="accent4"/>
                </a:solidFill>
              </a:rPr>
              <a:t>Child/Adolescent </a:t>
            </a:r>
            <a:r>
              <a:rPr lang="en-CA" sz="900" dirty="0"/>
              <a:t>including start &amp; manage 1 </a:t>
            </a:r>
            <a:r>
              <a:rPr lang="en-CA" sz="900" dirty="0">
                <a:solidFill>
                  <a:schemeClr val="accent4"/>
                </a:solidFill>
              </a:rPr>
              <a:t>Stimulant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CA" sz="900" dirty="0"/>
              <a:t>2 </a:t>
            </a:r>
            <a:r>
              <a:rPr lang="en-CA" sz="900" dirty="0">
                <a:solidFill>
                  <a:schemeClr val="accent4"/>
                </a:solidFill>
              </a:rPr>
              <a:t>Older Adults</a:t>
            </a:r>
            <a:r>
              <a:rPr lang="en-CA" sz="900" dirty="0"/>
              <a:t>, including 1 </a:t>
            </a:r>
            <a:r>
              <a:rPr lang="en-CA" sz="900" dirty="0">
                <a:solidFill>
                  <a:schemeClr val="accent4"/>
                </a:solidFill>
              </a:rPr>
              <a:t>Cognitive Enhancer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CA" sz="900" dirty="0"/>
              <a:t>1 </a:t>
            </a:r>
            <a:r>
              <a:rPr lang="en-CA" sz="900" dirty="0">
                <a:solidFill>
                  <a:schemeClr val="accent4"/>
                </a:solidFill>
              </a:rPr>
              <a:t>Pregnant or Breastfeeding </a:t>
            </a:r>
            <a:r>
              <a:rPr lang="en-CA" sz="900" dirty="0"/>
              <a:t>patient</a:t>
            </a:r>
          </a:p>
        </p:txBody>
      </p:sp>
    </p:spTree>
    <p:extLst>
      <p:ext uri="{BB962C8B-B14F-4D97-AF65-F5344CB8AC3E}">
        <p14:creationId xmlns:p14="http://schemas.microsoft.com/office/powerpoint/2010/main" val="287434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Arrow: Pentagon 39">
            <a:extLst>
              <a:ext uri="{FF2B5EF4-FFF2-40B4-BE49-F238E27FC236}">
                <a16:creationId xmlns:a16="http://schemas.microsoft.com/office/drawing/2014/main" id="{564FA880-CEA7-4F02-BA42-0B325627891D}"/>
              </a:ext>
            </a:extLst>
          </p:cNvPr>
          <p:cNvSpPr/>
          <p:nvPr/>
        </p:nvSpPr>
        <p:spPr>
          <a:xfrm rot="10800000">
            <a:off x="314335" y="3041560"/>
            <a:ext cx="1768607" cy="330284"/>
          </a:xfrm>
          <a:prstGeom prst="homePlat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11178319"/>
              <a:satOff val="-9634"/>
              <a:lumOff val="12746"/>
              <a:alphaOff val="0"/>
            </a:schemeClr>
          </a:fillRef>
          <a:effectRef idx="0">
            <a:schemeClr val="accent5">
              <a:hueOff val="11178319"/>
              <a:satOff val="-9634"/>
              <a:lumOff val="12746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Arrow: Pentagon 31">
            <a:extLst>
              <a:ext uri="{FF2B5EF4-FFF2-40B4-BE49-F238E27FC236}">
                <a16:creationId xmlns:a16="http://schemas.microsoft.com/office/drawing/2014/main" id="{2ECECF90-3D2B-48C1-B75B-48197F744EC2}"/>
              </a:ext>
            </a:extLst>
          </p:cNvPr>
          <p:cNvSpPr/>
          <p:nvPr/>
        </p:nvSpPr>
        <p:spPr>
          <a:xfrm rot="10800000">
            <a:off x="299182" y="2365581"/>
            <a:ext cx="1768606" cy="330284"/>
          </a:xfrm>
          <a:prstGeom prst="homePlat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8383739"/>
              <a:satOff val="-7226"/>
              <a:lumOff val="9560"/>
              <a:alphaOff val="0"/>
            </a:schemeClr>
          </a:fillRef>
          <a:effectRef idx="0">
            <a:schemeClr val="accent5">
              <a:hueOff val="8383739"/>
              <a:satOff val="-7226"/>
              <a:lumOff val="956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Arrow: Pentagon 23">
            <a:extLst>
              <a:ext uri="{FF2B5EF4-FFF2-40B4-BE49-F238E27FC236}">
                <a16:creationId xmlns:a16="http://schemas.microsoft.com/office/drawing/2014/main" id="{DBDB8FB7-970B-4BCD-B42F-F23CCA5955F3}"/>
              </a:ext>
            </a:extLst>
          </p:cNvPr>
          <p:cNvSpPr/>
          <p:nvPr/>
        </p:nvSpPr>
        <p:spPr>
          <a:xfrm rot="10800000">
            <a:off x="299184" y="1641103"/>
            <a:ext cx="1768606" cy="330283"/>
          </a:xfrm>
          <a:prstGeom prst="homePlat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5589159"/>
              <a:satOff val="-4817"/>
              <a:lumOff val="6373"/>
              <a:alphaOff val="0"/>
            </a:schemeClr>
          </a:fillRef>
          <a:effectRef idx="0">
            <a:schemeClr val="accent5">
              <a:hueOff val="5589159"/>
              <a:satOff val="-4817"/>
              <a:lumOff val="6373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741A9C76-FFBB-44F2-B81E-6BCE215EC3B8}"/>
              </a:ext>
            </a:extLst>
          </p:cNvPr>
          <p:cNvSpPr/>
          <p:nvPr/>
        </p:nvSpPr>
        <p:spPr>
          <a:xfrm rot="10800000">
            <a:off x="299185" y="1050469"/>
            <a:ext cx="1768605" cy="325088"/>
          </a:xfrm>
          <a:prstGeom prst="homePlat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2794580"/>
              <a:satOff val="-2409"/>
              <a:lumOff val="3187"/>
              <a:alphaOff val="0"/>
            </a:schemeClr>
          </a:fillRef>
          <a:effectRef idx="0">
            <a:schemeClr val="accent5">
              <a:hueOff val="2794580"/>
              <a:satOff val="-2409"/>
              <a:lumOff val="3187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F6DD370C-20CB-4896-9204-20D03800D474}"/>
              </a:ext>
            </a:extLst>
          </p:cNvPr>
          <p:cNvSpPr/>
          <p:nvPr/>
        </p:nvSpPr>
        <p:spPr>
          <a:xfrm rot="10800000">
            <a:off x="344740" y="326062"/>
            <a:ext cx="1723049" cy="330282"/>
          </a:xfrm>
          <a:prstGeom prst="homePlat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7E6667-DCF2-455E-A1D5-C3E49CB64B00}"/>
              </a:ext>
            </a:extLst>
          </p:cNvPr>
          <p:cNvSpPr txBox="1"/>
          <p:nvPr/>
        </p:nvSpPr>
        <p:spPr>
          <a:xfrm>
            <a:off x="0" y="112431"/>
            <a:ext cx="2160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b="1" dirty="0">
                <a:solidFill>
                  <a:srgbClr val="7030A0"/>
                </a:solidFill>
              </a:rPr>
              <a:t>Foundations EPAs</a:t>
            </a:r>
            <a:endParaRPr lang="en-CA" sz="1000" dirty="0">
              <a:solidFill>
                <a:srgbClr val="7030A0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36E288-7B0A-4E44-B80C-B2745800B6A0}"/>
              </a:ext>
            </a:extLst>
          </p:cNvPr>
          <p:cNvSpPr/>
          <p:nvPr/>
        </p:nvSpPr>
        <p:spPr>
          <a:xfrm>
            <a:off x="45450" y="311897"/>
            <a:ext cx="385772" cy="388009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6" name="Graphic 5" descr="Stethoscope">
            <a:extLst>
              <a:ext uri="{FF2B5EF4-FFF2-40B4-BE49-F238E27FC236}">
                <a16:creationId xmlns:a16="http://schemas.microsoft.com/office/drawing/2014/main" id="{A2020E26-3380-4401-902F-69EF52E3C2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920" y="369624"/>
            <a:ext cx="286720" cy="28672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D8E2C1A-F79F-4AA6-A4E0-17B4EEE90F40}"/>
              </a:ext>
            </a:extLst>
          </p:cNvPr>
          <p:cNvSpPr txBox="1"/>
          <p:nvPr/>
        </p:nvSpPr>
        <p:spPr>
          <a:xfrm>
            <a:off x="431222" y="311897"/>
            <a:ext cx="1813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F1: Medical Presentations Relevant to Psych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B04201-4E80-42FB-A5F2-6CE586322C01}"/>
              </a:ext>
            </a:extLst>
          </p:cNvPr>
          <p:cNvSpPr txBox="1"/>
          <p:nvPr/>
        </p:nvSpPr>
        <p:spPr>
          <a:xfrm>
            <a:off x="1893639" y="469074"/>
            <a:ext cx="2439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7CD84FC-D51C-4759-8511-51A09E79CF37}"/>
              </a:ext>
            </a:extLst>
          </p:cNvPr>
          <p:cNvSpPr txBox="1"/>
          <p:nvPr/>
        </p:nvSpPr>
        <p:spPr>
          <a:xfrm>
            <a:off x="0" y="625174"/>
            <a:ext cx="2191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/>
              <a:t>2 medical emergencies        1 intoxication  </a:t>
            </a:r>
          </a:p>
          <a:p>
            <a:r>
              <a:rPr lang="en-CA" sz="800" dirty="0"/>
              <a:t>1 overdose or w/</a:t>
            </a:r>
            <a:r>
              <a:rPr lang="en-CA" sz="800" dirty="0" err="1"/>
              <a:t>drawal</a:t>
            </a:r>
            <a:r>
              <a:rPr lang="en-CA" sz="800" dirty="0"/>
              <a:t>        1 neuropsychiatric          1 endocrine or metabolic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F34F93E-F62D-4059-91D4-31B102913002}"/>
              </a:ext>
            </a:extLst>
          </p:cNvPr>
          <p:cNvSpPr/>
          <p:nvPr/>
        </p:nvSpPr>
        <p:spPr>
          <a:xfrm>
            <a:off x="48965" y="1029689"/>
            <a:ext cx="382257" cy="378281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50000"/>
              <a:hueOff val="2886869"/>
              <a:satOff val="5008"/>
              <a:lumOff val="807"/>
              <a:alphaOff val="0"/>
            </a:schemeClr>
          </a:fillRef>
          <a:effectRef idx="0">
            <a:schemeClr val="accent5">
              <a:tint val="50000"/>
              <a:hueOff val="2886869"/>
              <a:satOff val="5008"/>
              <a:lumOff val="807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632F248-F7D6-400F-BC53-0763F2C6BB41}"/>
              </a:ext>
            </a:extLst>
          </p:cNvPr>
          <p:cNvSpPr txBox="1"/>
          <p:nvPr/>
        </p:nvSpPr>
        <p:spPr>
          <a:xfrm>
            <a:off x="382588" y="1099206"/>
            <a:ext cx="18132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F2: Assessment &amp; </a:t>
            </a:r>
            <a:r>
              <a:rPr lang="en-CA" sz="900" dirty="0" err="1">
                <a:solidFill>
                  <a:schemeClr val="bg1"/>
                </a:solidFill>
              </a:rPr>
              <a:t>DDx</a:t>
            </a:r>
            <a:endParaRPr lang="en-CA" sz="900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96A4F2-6204-4E71-B90A-0C7C62E20AD6}"/>
              </a:ext>
            </a:extLst>
          </p:cNvPr>
          <p:cNvSpPr txBox="1"/>
          <p:nvPr/>
        </p:nvSpPr>
        <p:spPr>
          <a:xfrm>
            <a:off x="1893639" y="1177138"/>
            <a:ext cx="2439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73A4A1-CBF8-45A9-97C1-AA4EF0A90A0F}"/>
              </a:ext>
            </a:extLst>
          </p:cNvPr>
          <p:cNvSpPr txBox="1"/>
          <p:nvPr/>
        </p:nvSpPr>
        <p:spPr>
          <a:xfrm>
            <a:off x="0" y="1330038"/>
            <a:ext cx="2322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/>
              <a:t>1 emergency setting              2 inpatient setting    </a:t>
            </a:r>
          </a:p>
          <a:p>
            <a:r>
              <a:rPr lang="en-CA" sz="800" dirty="0"/>
              <a:t>2 outpatient setting               3 different case types</a:t>
            </a:r>
          </a:p>
        </p:txBody>
      </p:sp>
      <p:pic>
        <p:nvPicPr>
          <p:cNvPr id="21" name="Graphic 20" descr="Brain in head">
            <a:extLst>
              <a:ext uri="{FF2B5EF4-FFF2-40B4-BE49-F238E27FC236}">
                <a16:creationId xmlns:a16="http://schemas.microsoft.com/office/drawing/2014/main" id="{1C68E194-1719-41DA-A85A-AE90F604C2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0920" y="1050469"/>
            <a:ext cx="297972" cy="297972"/>
          </a:xfrm>
          <a:prstGeom prst="rect">
            <a:avLst/>
          </a:prstGeom>
        </p:spPr>
      </p:pic>
      <p:sp>
        <p:nvSpPr>
          <p:cNvPr id="22" name="Oval 21">
            <a:extLst>
              <a:ext uri="{FF2B5EF4-FFF2-40B4-BE49-F238E27FC236}">
                <a16:creationId xmlns:a16="http://schemas.microsoft.com/office/drawing/2014/main" id="{2589930C-616B-4B50-B0C6-497E21442126}"/>
              </a:ext>
            </a:extLst>
          </p:cNvPr>
          <p:cNvSpPr/>
          <p:nvPr/>
        </p:nvSpPr>
        <p:spPr>
          <a:xfrm>
            <a:off x="51803" y="1633848"/>
            <a:ext cx="379419" cy="372424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50000"/>
              <a:hueOff val="5773739"/>
              <a:satOff val="10016"/>
              <a:lumOff val="1613"/>
              <a:alphaOff val="0"/>
            </a:schemeClr>
          </a:fillRef>
          <a:effectRef idx="0">
            <a:schemeClr val="accent5">
              <a:tint val="50000"/>
              <a:hueOff val="5773739"/>
              <a:satOff val="10016"/>
              <a:lumOff val="1613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99AAA97-C5FC-47EC-B042-0493F9E4B64B}"/>
              </a:ext>
            </a:extLst>
          </p:cNvPr>
          <p:cNvSpPr txBox="1"/>
          <p:nvPr/>
        </p:nvSpPr>
        <p:spPr>
          <a:xfrm>
            <a:off x="1893639" y="1775440"/>
            <a:ext cx="2439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6</a:t>
            </a:r>
          </a:p>
        </p:txBody>
      </p:sp>
      <p:pic>
        <p:nvPicPr>
          <p:cNvPr id="27" name="Graphic 26" descr="First aid kit">
            <a:extLst>
              <a:ext uri="{FF2B5EF4-FFF2-40B4-BE49-F238E27FC236}">
                <a16:creationId xmlns:a16="http://schemas.microsoft.com/office/drawing/2014/main" id="{00EA5A06-8A90-4EBF-85C8-914B8B9134D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0920" y="1668592"/>
            <a:ext cx="276956" cy="276956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711C8333-5B09-46B1-9B18-03D385D12A4C}"/>
              </a:ext>
            </a:extLst>
          </p:cNvPr>
          <p:cNvSpPr txBox="1"/>
          <p:nvPr/>
        </p:nvSpPr>
        <p:spPr>
          <a:xfrm>
            <a:off x="377876" y="1623458"/>
            <a:ext cx="1813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F3: Management Plans</a:t>
            </a:r>
          </a:p>
          <a:p>
            <a:r>
              <a:rPr lang="en-CA" sz="900" dirty="0">
                <a:solidFill>
                  <a:schemeClr val="bg1"/>
                </a:solidFill>
              </a:rPr>
              <a:t> low to med complexity pts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4197CF-4B04-42C2-839B-0BC27BB073E1}"/>
              </a:ext>
            </a:extLst>
          </p:cNvPr>
          <p:cNvSpPr txBox="1"/>
          <p:nvPr/>
        </p:nvSpPr>
        <p:spPr>
          <a:xfrm>
            <a:off x="-15587" y="1942935"/>
            <a:ext cx="232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/>
              <a:t>1 mood disorder                       1 psychotic disorder</a:t>
            </a:r>
          </a:p>
          <a:p>
            <a:r>
              <a:rPr lang="en-CA" sz="800" dirty="0"/>
              <a:t>1 personality disorder             1 SUD</a:t>
            </a:r>
          </a:p>
          <a:p>
            <a:r>
              <a:rPr lang="en-CA" sz="800" dirty="0"/>
              <a:t>1 anxiety / trauma / OCD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20CCE0C-943C-4686-A958-C35FA6D93884}"/>
              </a:ext>
            </a:extLst>
          </p:cNvPr>
          <p:cNvSpPr/>
          <p:nvPr/>
        </p:nvSpPr>
        <p:spPr>
          <a:xfrm>
            <a:off x="35059" y="2365581"/>
            <a:ext cx="396163" cy="38366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50000"/>
              <a:hueOff val="8660609"/>
              <a:satOff val="15025"/>
              <a:lumOff val="2420"/>
              <a:alphaOff val="0"/>
            </a:schemeClr>
          </a:fillRef>
          <a:effectRef idx="0">
            <a:schemeClr val="accent5">
              <a:tint val="50000"/>
              <a:hueOff val="8660609"/>
              <a:satOff val="15025"/>
              <a:lumOff val="242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34" name="Graphic 33" descr="High voltage">
            <a:extLst>
              <a:ext uri="{FF2B5EF4-FFF2-40B4-BE49-F238E27FC236}">
                <a16:creationId xmlns:a16="http://schemas.microsoft.com/office/drawing/2014/main" id="{2E469B02-D127-46E6-8893-6719344AC26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5725" y="2389015"/>
            <a:ext cx="274509" cy="274509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E336EFC9-A34D-4A7E-ACD8-2B7C189C0446}"/>
              </a:ext>
            </a:extLst>
          </p:cNvPr>
          <p:cNvSpPr txBox="1"/>
          <p:nvPr/>
        </p:nvSpPr>
        <p:spPr>
          <a:xfrm>
            <a:off x="387640" y="2410465"/>
            <a:ext cx="18132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F4: Risk Assts &amp; Safety Plans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A07E7A9-75F6-4514-9ACA-8448C2334E7D}"/>
              </a:ext>
            </a:extLst>
          </p:cNvPr>
          <p:cNvSpPr txBox="1"/>
          <p:nvPr/>
        </p:nvSpPr>
        <p:spPr>
          <a:xfrm>
            <a:off x="1902637" y="2496204"/>
            <a:ext cx="2407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22965DA-8ADA-41D2-8A29-713087759556}"/>
              </a:ext>
            </a:extLst>
          </p:cNvPr>
          <p:cNvSpPr txBox="1"/>
          <p:nvPr/>
        </p:nvSpPr>
        <p:spPr>
          <a:xfrm>
            <a:off x="0" y="2689393"/>
            <a:ext cx="22787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/>
              <a:t>1 non-SI self-injury                 1 active SI </a:t>
            </a:r>
          </a:p>
          <a:p>
            <a:r>
              <a:rPr lang="en-CA" sz="800" dirty="0"/>
              <a:t>1 active HI or violent ideation or behaviour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8A769DF-EEE8-4916-8A05-D26D2391D1D3}"/>
              </a:ext>
            </a:extLst>
          </p:cNvPr>
          <p:cNvSpPr/>
          <p:nvPr/>
        </p:nvSpPr>
        <p:spPr>
          <a:xfrm>
            <a:off x="45450" y="3011248"/>
            <a:ext cx="404459" cy="404881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50000"/>
              <a:hueOff val="11547478"/>
              <a:satOff val="20033"/>
              <a:lumOff val="3226"/>
              <a:alphaOff val="0"/>
            </a:schemeClr>
          </a:fillRef>
          <a:effectRef idx="0">
            <a:schemeClr val="accent5">
              <a:tint val="50000"/>
              <a:hueOff val="11547478"/>
              <a:satOff val="20033"/>
              <a:lumOff val="3226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2EA2AB0-E3B0-4A70-8C7E-42FE3E43C335}"/>
              </a:ext>
            </a:extLst>
          </p:cNvPr>
          <p:cNvSpPr txBox="1"/>
          <p:nvPr/>
        </p:nvSpPr>
        <p:spPr>
          <a:xfrm>
            <a:off x="1907006" y="3176377"/>
            <a:ext cx="2439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8C258EC-8CDE-4F49-83C2-44B1DD11708F}"/>
              </a:ext>
            </a:extLst>
          </p:cNvPr>
          <p:cNvSpPr txBox="1"/>
          <p:nvPr/>
        </p:nvSpPr>
        <p:spPr>
          <a:xfrm>
            <a:off x="398892" y="3021352"/>
            <a:ext cx="1813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F5: Critical Appraisal of Psych Literature</a:t>
            </a:r>
          </a:p>
        </p:txBody>
      </p:sp>
      <p:pic>
        <p:nvPicPr>
          <p:cNvPr id="44" name="Graphic 43" descr="Bar graph with downward trend">
            <a:extLst>
              <a:ext uri="{FF2B5EF4-FFF2-40B4-BE49-F238E27FC236}">
                <a16:creationId xmlns:a16="http://schemas.microsoft.com/office/drawing/2014/main" id="{AC4A7BFD-624F-4879-9D55-61D0E44149F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20909" y="3079854"/>
            <a:ext cx="261679" cy="261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72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214</TotalTime>
  <Words>215</Words>
  <Application>Microsoft Macintosh PowerPoint</Application>
  <PresentationFormat>Custom</PresentationFormat>
  <Paragraphs>41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Corbel</vt:lpstr>
      <vt:lpstr>Courier New</vt:lpstr>
      <vt:lpstr>Lucida Grande</vt:lpstr>
      <vt:lpstr>Verdana</vt:lpstr>
      <vt:lpstr>Wingdings 2</vt:lpstr>
      <vt:lpstr>Frame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CBME Requirements for the Pgy2 Year</dc:title>
  <dc:creator>JoAnn Corey</dc:creator>
  <cp:lastModifiedBy>JoAnn Corey</cp:lastModifiedBy>
  <cp:revision>31</cp:revision>
  <dcterms:created xsi:type="dcterms:W3CDTF">2020-05-20T13:46:48Z</dcterms:created>
  <dcterms:modified xsi:type="dcterms:W3CDTF">2020-06-02T11:48:35Z</dcterms:modified>
</cp:coreProperties>
</file>