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575B-23CA-459B-88C1-7112AFE032BE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DD434-24E1-4BEA-8C70-7AA8E537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575B-23CA-459B-88C1-7112AFE032BE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DD434-24E1-4BEA-8C70-7AA8E537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575B-23CA-459B-88C1-7112AFE032BE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DD434-24E1-4BEA-8C70-7AA8E537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575B-23CA-459B-88C1-7112AFE032BE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DD434-24E1-4BEA-8C70-7AA8E537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575B-23CA-459B-88C1-7112AFE032BE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DD434-24E1-4BEA-8C70-7AA8E537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575B-23CA-459B-88C1-7112AFE032BE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DD434-24E1-4BEA-8C70-7AA8E537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575B-23CA-459B-88C1-7112AFE032BE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DD434-24E1-4BEA-8C70-7AA8E537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575B-23CA-459B-88C1-7112AFE032BE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DD434-24E1-4BEA-8C70-7AA8E537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575B-23CA-459B-88C1-7112AFE032BE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DD434-24E1-4BEA-8C70-7AA8E537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575B-23CA-459B-88C1-7112AFE032BE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DD434-24E1-4BEA-8C70-7AA8E537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575B-23CA-459B-88C1-7112AFE032BE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DD434-24E1-4BEA-8C70-7AA8E537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3575B-23CA-459B-88C1-7112AFE032BE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DD434-24E1-4BEA-8C70-7AA8E5373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848600" cy="3047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Lunch and Learn  </a:t>
            </a:r>
            <a:br>
              <a:rPr lang="en-US" dirty="0" smtClean="0"/>
            </a:br>
            <a:r>
              <a:rPr lang="en-US" sz="3200" dirty="0" smtClean="0"/>
              <a:t>April 2, 2019</a:t>
            </a:r>
            <a:br>
              <a:rPr lang="en-U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Work Based Assessments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Wendy Clark</a:t>
            </a:r>
          </a:p>
          <a:p>
            <a:r>
              <a:rPr lang="en-US" sz="2400" dirty="0" smtClean="0"/>
              <a:t>Program Coordinator, Adult Nephrology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          </a:t>
            </a:r>
            <a:r>
              <a:rPr lang="en-US" dirty="0" err="1" smtClean="0"/>
              <a:t>Jotform</a:t>
            </a:r>
            <a:r>
              <a:rPr lang="en-US" dirty="0" smtClean="0"/>
              <a:t> App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Program entered a soft launch one year prior to going live, in July 2017</a:t>
            </a:r>
          </a:p>
          <a:p>
            <a:r>
              <a:rPr lang="en-US" dirty="0" smtClean="0"/>
              <a:t>Initial WBA  platform tool:  Jot Form</a:t>
            </a:r>
          </a:p>
          <a:p>
            <a:pPr lvl="1"/>
            <a:r>
              <a:rPr lang="en-US" dirty="0" smtClean="0"/>
              <a:t>Mobile App which collected EPAs </a:t>
            </a:r>
          </a:p>
          <a:p>
            <a:pPr lvl="1"/>
            <a:r>
              <a:rPr lang="en-US" dirty="0" smtClean="0"/>
              <a:t>Functionality to add new evaluators such as </a:t>
            </a:r>
            <a:r>
              <a:rPr lang="en-US" dirty="0" err="1" smtClean="0"/>
              <a:t>interprofessionals</a:t>
            </a:r>
            <a:endParaRPr lang="en-US" dirty="0" smtClean="0"/>
          </a:p>
          <a:p>
            <a:pPr lvl="1"/>
            <a:r>
              <a:rPr lang="en-US" dirty="0" smtClean="0"/>
              <a:t>Option to provide professionalism feedback to Competence Committee  that is not associated with an EPA </a:t>
            </a:r>
          </a:p>
          <a:p>
            <a:pPr lvl="1"/>
            <a:endParaRPr lang="en-US" dirty="0"/>
          </a:p>
        </p:txBody>
      </p:sp>
      <p:pic>
        <p:nvPicPr>
          <p:cNvPr id="4" name="Picture 3" descr="cell ph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228600"/>
            <a:ext cx="3171825" cy="1438275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entered live phase of CBD in July 2018 with both PGY4 and PGY5 cohorts</a:t>
            </a:r>
          </a:p>
          <a:p>
            <a:r>
              <a:rPr lang="en-US" dirty="0" smtClean="0"/>
              <a:t>To ensure accreditation standards were met the Competence Committee considered two platforms:</a:t>
            </a:r>
          </a:p>
          <a:p>
            <a:pPr lvl="1"/>
            <a:r>
              <a:rPr lang="en-US" dirty="0" err="1" smtClean="0"/>
              <a:t>McMaps</a:t>
            </a:r>
            <a:r>
              <a:rPr lang="en-US" dirty="0" smtClean="0"/>
              <a:t>, locally developed </a:t>
            </a:r>
          </a:p>
          <a:p>
            <a:pPr lvl="1"/>
            <a:r>
              <a:rPr lang="en-US" dirty="0" err="1" smtClean="0"/>
              <a:t>Mainport</a:t>
            </a:r>
            <a:r>
              <a:rPr lang="en-US" dirty="0" smtClean="0"/>
              <a:t>, Royal College</a:t>
            </a:r>
            <a:endParaRPr lang="en-US" dirty="0"/>
          </a:p>
        </p:txBody>
      </p:sp>
      <p:pic>
        <p:nvPicPr>
          <p:cNvPr id="4" name="Picture 3" descr="checkmar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4724400"/>
            <a:ext cx="533400" cy="5033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666" y="791234"/>
            <a:ext cx="7046134" cy="5334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94456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Mainport</a:t>
            </a:r>
            <a:r>
              <a:rPr lang="en-US" sz="3600" dirty="0" smtClean="0"/>
              <a:t> Dashboard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524000" y="50292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Resident Profile</a:t>
            </a:r>
            <a:endParaRPr lang="en-US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990600"/>
            <a:ext cx="5181600" cy="552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447800" y="1219200"/>
            <a:ext cx="2057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38600" y="1676400"/>
            <a:ext cx="2438400" cy="1752600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47800" y="3886200"/>
            <a:ext cx="4343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05600" y="20574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Bar graph representation of EPA observations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3962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Navigation tabs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066800"/>
            <a:ext cx="778416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Program Learning Plan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5410200" y="2286000"/>
            <a:ext cx="3048000" cy="2057400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0200" y="4419600"/>
            <a:ext cx="30480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8534400" y="4648200"/>
            <a:ext cx="381000" cy="304800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2000" y="990600"/>
            <a:ext cx="1524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362200"/>
            <a:ext cx="4038599" cy="3932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2362200" y="2971800"/>
            <a:ext cx="4038600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Supporting Documentation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143000"/>
            <a:ext cx="8077200" cy="1143000"/>
          </a:xfrm>
          <a:prstGeom prst="rect">
            <a:avLst/>
          </a:prstGeom>
          <a:noFill/>
          <a:ln w="412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438400" y="30480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2060"/>
                </a:solidFill>
              </a:rPr>
              <a:t>C19 EPA is multisource feedback, tool currently not available in </a:t>
            </a:r>
            <a:r>
              <a:rPr lang="en-US" sz="1200" dirty="0" err="1" smtClean="0">
                <a:solidFill>
                  <a:srgbClr val="002060"/>
                </a:solidFill>
              </a:rPr>
              <a:t>Mainport</a:t>
            </a:r>
            <a:r>
              <a:rPr lang="en-US" sz="1200" dirty="0" smtClean="0">
                <a:solidFill>
                  <a:srgbClr val="002060"/>
                </a:solidFill>
              </a:rPr>
              <a:t> – </a:t>
            </a:r>
            <a:r>
              <a:rPr lang="en-US" sz="1200" dirty="0" err="1" smtClean="0">
                <a:solidFill>
                  <a:srgbClr val="002060"/>
                </a:solidFill>
              </a:rPr>
              <a:t>Jotform</a:t>
            </a:r>
            <a:r>
              <a:rPr lang="en-US" sz="1200" dirty="0" smtClean="0">
                <a:solidFill>
                  <a:srgbClr val="002060"/>
                </a:solidFill>
              </a:rPr>
              <a:t> used and uploaded as PDF 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810000" y="1524000"/>
            <a:ext cx="1524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6629400" y="3657600"/>
            <a:ext cx="1447800" cy="457200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05600" y="4191000"/>
            <a:ext cx="182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Files arranged by date to ensure most current information is at top of list for review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114800" y="2667000"/>
            <a:ext cx="1524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038600" y="3657600"/>
            <a:ext cx="2438400" cy="1828800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Standardized process for file review developed</a:t>
            </a:r>
          </a:p>
          <a:p>
            <a:r>
              <a:rPr lang="en-US" dirty="0" smtClean="0"/>
              <a:t> Checklist identifies EPAs to be reviewed</a:t>
            </a:r>
          </a:p>
          <a:p>
            <a:r>
              <a:rPr lang="en-US" dirty="0" smtClean="0"/>
              <a:t>File reviewer identifies these EPAs as either achieved or needing further assessments completed</a:t>
            </a:r>
          </a:p>
          <a:p>
            <a:r>
              <a:rPr lang="en-US" dirty="0" smtClean="0"/>
              <a:t>Following CCC meeting this information is approved at the RPC, I then update </a:t>
            </a:r>
            <a:r>
              <a:rPr lang="en-US" dirty="0" err="1" smtClean="0"/>
              <a:t>Mainport</a:t>
            </a:r>
            <a:r>
              <a:rPr lang="en-US" dirty="0" smtClean="0"/>
              <a:t> with EPAs with designation “achieved” </a:t>
            </a:r>
          </a:p>
          <a:p>
            <a:r>
              <a:rPr lang="en-US" dirty="0" smtClean="0"/>
              <a:t>This allows the learner to see progress and track next steps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pic>
        <p:nvPicPr>
          <p:cNvPr id="4" name="Content Placeholder 3" descr="question mar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1295400"/>
            <a:ext cx="2971801" cy="2958593"/>
          </a:xfrm>
          <a:ln w="50800">
            <a:solidFill>
              <a:srgbClr val="FF000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218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Lunch and Learn   April 2, 2019  Work Based Assessments </vt:lpstr>
      <vt:lpstr>               Jotform App </vt:lpstr>
      <vt:lpstr>Platform Selection</vt:lpstr>
      <vt:lpstr>Mainport Dashboard</vt:lpstr>
      <vt:lpstr>Resident Profile</vt:lpstr>
      <vt:lpstr>Program Learning Plan</vt:lpstr>
      <vt:lpstr>Supporting Documentation</vt:lpstr>
      <vt:lpstr>File Review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Based Assessments Nephrology</dc:title>
  <dc:creator>Wendy</dc:creator>
  <cp:lastModifiedBy>Degrow, Elizabeth</cp:lastModifiedBy>
  <cp:revision>30</cp:revision>
  <dcterms:created xsi:type="dcterms:W3CDTF">2019-03-29T23:34:09Z</dcterms:created>
  <dcterms:modified xsi:type="dcterms:W3CDTF">2019-04-18T18:39:23Z</dcterms:modified>
</cp:coreProperties>
</file>