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62"/>
  </p:notesMasterIdLst>
  <p:sldIdLst>
    <p:sldId id="257" r:id="rId2"/>
    <p:sldId id="610" r:id="rId3"/>
    <p:sldId id="613" r:id="rId4"/>
    <p:sldId id="406" r:id="rId5"/>
    <p:sldId id="413" r:id="rId6"/>
    <p:sldId id="328" r:id="rId7"/>
    <p:sldId id="299" r:id="rId8"/>
    <p:sldId id="301" r:id="rId9"/>
    <p:sldId id="360" r:id="rId10"/>
    <p:sldId id="427" r:id="rId11"/>
    <p:sldId id="620" r:id="rId12"/>
    <p:sldId id="587" r:id="rId13"/>
    <p:sldId id="391" r:id="rId14"/>
    <p:sldId id="435" r:id="rId15"/>
    <p:sldId id="344" r:id="rId16"/>
    <p:sldId id="596" r:id="rId17"/>
    <p:sldId id="343" r:id="rId18"/>
    <p:sldId id="557" r:id="rId19"/>
    <p:sldId id="564" r:id="rId20"/>
    <p:sldId id="559" r:id="rId21"/>
    <p:sldId id="611" r:id="rId22"/>
    <p:sldId id="561" r:id="rId23"/>
    <p:sldId id="562" r:id="rId24"/>
    <p:sldId id="563" r:id="rId25"/>
    <p:sldId id="577" r:id="rId26"/>
    <p:sldId id="576" r:id="rId27"/>
    <p:sldId id="567" r:id="rId28"/>
    <p:sldId id="565" r:id="rId29"/>
    <p:sldId id="496" r:id="rId30"/>
    <p:sldId id="588" r:id="rId31"/>
    <p:sldId id="614" r:id="rId32"/>
    <p:sldId id="615" r:id="rId33"/>
    <p:sldId id="619" r:id="rId34"/>
    <p:sldId id="593" r:id="rId35"/>
    <p:sldId id="606" r:id="rId36"/>
    <p:sldId id="579" r:id="rId37"/>
    <p:sldId id="591" r:id="rId38"/>
    <p:sldId id="573" r:id="rId39"/>
    <p:sldId id="566" r:id="rId40"/>
    <p:sldId id="574" r:id="rId41"/>
    <p:sldId id="604" r:id="rId42"/>
    <p:sldId id="605" r:id="rId43"/>
    <p:sldId id="462" r:id="rId44"/>
    <p:sldId id="554" r:id="rId45"/>
    <p:sldId id="601" r:id="rId46"/>
    <p:sldId id="607" r:id="rId47"/>
    <p:sldId id="617" r:id="rId48"/>
    <p:sldId id="618" r:id="rId49"/>
    <p:sldId id="612" r:id="rId50"/>
    <p:sldId id="609" r:id="rId51"/>
    <p:sldId id="616" r:id="rId52"/>
    <p:sldId id="578" r:id="rId53"/>
    <p:sldId id="585" r:id="rId54"/>
    <p:sldId id="589" r:id="rId55"/>
    <p:sldId id="586" r:id="rId56"/>
    <p:sldId id="355" r:id="rId57"/>
    <p:sldId id="414" r:id="rId58"/>
    <p:sldId id="315" r:id="rId59"/>
    <p:sldId id="317" r:id="rId60"/>
    <p:sldId id="59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8"/>
    <p:restoredTop sz="91108"/>
  </p:normalViewPr>
  <p:slideViewPr>
    <p:cSldViewPr snapToGrid="0" snapToObjects="1">
      <p:cViewPr varScale="1">
        <p:scale>
          <a:sx n="100" d="100"/>
          <a:sy n="100" d="100"/>
        </p:scale>
        <p:origin x="2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ata1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400" dirty="0"/>
            <a:t>Its all about regular observation &amp; </a:t>
          </a:r>
          <a:r>
            <a:rPr lang="en-US" sz="2400" dirty="0">
              <a:solidFill>
                <a:schemeClr val="accent1"/>
              </a:solidFill>
            </a:rPr>
            <a:t>feedback</a:t>
          </a:r>
          <a:r>
            <a:rPr lang="en-US" sz="2400" dirty="0"/>
            <a:t> day to day.</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2" custLinFactNeighborX="16681" custLinFactNeighborY="-29288">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1CEA7C-A634-184C-97C3-C4F269C09407}"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3A072E44-699F-5749-8E6A-442F0BECD6E2}">
      <dgm:prSet/>
      <dgm:spPr/>
      <dgm:t>
        <a:bodyPr/>
        <a:lstStyle/>
        <a:p>
          <a:r>
            <a:rPr lang="en-US" dirty="0">
              <a:solidFill>
                <a:schemeClr val="bg1"/>
              </a:solidFill>
            </a:rPr>
            <a:t>12 Observations of Achievement</a:t>
          </a:r>
          <a:endParaRPr lang="en-CA" dirty="0">
            <a:solidFill>
              <a:schemeClr val="bg1"/>
            </a:solidFill>
          </a:endParaRPr>
        </a:p>
      </dgm:t>
    </dgm:pt>
    <dgm:pt modelId="{953E13E4-BA01-0145-95E0-7986B5C9B416}" type="parTrans" cxnId="{C6C60030-C3C9-0B47-92DA-89F9266E30A9}">
      <dgm:prSet/>
      <dgm:spPr/>
      <dgm:t>
        <a:bodyPr/>
        <a:lstStyle/>
        <a:p>
          <a:endParaRPr lang="en-US"/>
        </a:p>
      </dgm:t>
    </dgm:pt>
    <dgm:pt modelId="{5DAFF40D-6FE2-024B-9414-4EAEC3306D32}" type="sibTrans" cxnId="{C6C60030-C3C9-0B47-92DA-89F9266E30A9}">
      <dgm:prSet/>
      <dgm:spPr/>
      <dgm:t>
        <a:bodyPr/>
        <a:lstStyle/>
        <a:p>
          <a:endParaRPr lang="en-US"/>
        </a:p>
      </dgm:t>
    </dgm:pt>
    <dgm:pt modelId="{06792A25-3935-8344-8C5E-C58CD6594BAF}">
      <dgm:prSet/>
      <dgm:spPr/>
      <dgm:t>
        <a:bodyPr/>
        <a:lstStyle/>
        <a:p>
          <a:r>
            <a:rPr lang="en-US"/>
            <a:t>At least:</a:t>
          </a:r>
          <a:endParaRPr lang="en-CA"/>
        </a:p>
      </dgm:t>
    </dgm:pt>
    <dgm:pt modelId="{61A2758D-C230-D844-A2EC-CF271432AD35}" type="parTrans" cxnId="{D493610F-D8B1-7940-A8CA-F66D66E13B6A}">
      <dgm:prSet/>
      <dgm:spPr/>
      <dgm:t>
        <a:bodyPr/>
        <a:lstStyle/>
        <a:p>
          <a:endParaRPr lang="en-US"/>
        </a:p>
      </dgm:t>
    </dgm:pt>
    <dgm:pt modelId="{F07AC192-53E5-2645-939F-DCB15BC47A42}" type="sibTrans" cxnId="{D493610F-D8B1-7940-A8CA-F66D66E13B6A}">
      <dgm:prSet/>
      <dgm:spPr/>
      <dgm:t>
        <a:bodyPr/>
        <a:lstStyle/>
        <a:p>
          <a:endParaRPr lang="en-US"/>
        </a:p>
      </dgm:t>
    </dgm:pt>
    <dgm:pt modelId="{9C9383D6-4405-B542-ADA5-2209B88EE84D}">
      <dgm:prSet custT="1"/>
      <dgm:spPr/>
      <dgm:t>
        <a:bodyPr/>
        <a:lstStyle/>
        <a:p>
          <a:r>
            <a:rPr lang="en-US" sz="1800" baseline="0" dirty="0"/>
            <a:t>1 starting &amp; monitoring LAI</a:t>
          </a:r>
          <a:endParaRPr lang="en-CA" sz="1800" dirty="0"/>
        </a:p>
      </dgm:t>
    </dgm:pt>
    <dgm:pt modelId="{0C5063CF-8706-B74D-90F3-607183DEE03D}" type="parTrans" cxnId="{0F3612DA-29D5-CF4B-A50B-3748E67C077B}">
      <dgm:prSet/>
      <dgm:spPr/>
      <dgm:t>
        <a:bodyPr/>
        <a:lstStyle/>
        <a:p>
          <a:endParaRPr lang="en-US"/>
        </a:p>
      </dgm:t>
    </dgm:pt>
    <dgm:pt modelId="{1FBD544F-6B9E-E547-9A43-A3D1AC99AFB6}" type="sibTrans" cxnId="{0F3612DA-29D5-CF4B-A50B-3748E67C077B}">
      <dgm:prSet/>
      <dgm:spPr/>
      <dgm:t>
        <a:bodyPr/>
        <a:lstStyle/>
        <a:p>
          <a:endParaRPr lang="en-US"/>
        </a:p>
      </dgm:t>
    </dgm:pt>
    <dgm:pt modelId="{B593C007-8723-734C-ADCD-92A27760101B}">
      <dgm:prSet custT="1"/>
      <dgm:spPr/>
      <dgm:t>
        <a:bodyPr/>
        <a:lstStyle/>
        <a:p>
          <a:r>
            <a:rPr lang="en-US" sz="1800" baseline="0" dirty="0"/>
            <a:t>1 starting &amp; monitoring Oral Antipsychotic</a:t>
          </a:r>
          <a:endParaRPr lang="en-CA" sz="1800" dirty="0"/>
        </a:p>
      </dgm:t>
    </dgm:pt>
    <dgm:pt modelId="{A5A3F274-F28C-544C-91C9-BE1882D6A91B}" type="parTrans" cxnId="{C5F6BEE0-337B-0D49-9CF1-36B9AF267A20}">
      <dgm:prSet/>
      <dgm:spPr/>
      <dgm:t>
        <a:bodyPr/>
        <a:lstStyle/>
        <a:p>
          <a:endParaRPr lang="en-US"/>
        </a:p>
      </dgm:t>
    </dgm:pt>
    <dgm:pt modelId="{EB8E94BF-8544-444F-85E3-1D960E92AEFA}" type="sibTrans" cxnId="{C5F6BEE0-337B-0D49-9CF1-36B9AF267A20}">
      <dgm:prSet/>
      <dgm:spPr/>
      <dgm:t>
        <a:bodyPr/>
        <a:lstStyle/>
        <a:p>
          <a:endParaRPr lang="en-US"/>
        </a:p>
      </dgm:t>
    </dgm:pt>
    <dgm:pt modelId="{1B0DF172-44BE-6B4A-86B7-E272807258EF}">
      <dgm:prSet custT="1"/>
      <dgm:spPr/>
      <dgm:t>
        <a:bodyPr/>
        <a:lstStyle/>
        <a:p>
          <a:r>
            <a:rPr lang="en-US" sz="1600" baseline="0" dirty="0"/>
            <a:t>2 starting &amp; monitoring 2 different classes Antidepressants</a:t>
          </a:r>
          <a:endParaRPr lang="en-CA" sz="1600" dirty="0"/>
        </a:p>
      </dgm:t>
    </dgm:pt>
    <dgm:pt modelId="{845E8453-E006-CA4E-A96B-7FD47730396B}" type="parTrans" cxnId="{198345FC-B1EF-A44D-AA3D-0B02DC6C3B3E}">
      <dgm:prSet/>
      <dgm:spPr/>
      <dgm:t>
        <a:bodyPr/>
        <a:lstStyle/>
        <a:p>
          <a:endParaRPr lang="en-US"/>
        </a:p>
      </dgm:t>
    </dgm:pt>
    <dgm:pt modelId="{DCE62529-B2E5-2049-94F5-BCFADB2D0BE6}" type="sibTrans" cxnId="{198345FC-B1EF-A44D-AA3D-0B02DC6C3B3E}">
      <dgm:prSet/>
      <dgm:spPr/>
      <dgm:t>
        <a:bodyPr/>
        <a:lstStyle/>
        <a:p>
          <a:endParaRPr lang="en-US"/>
        </a:p>
      </dgm:t>
    </dgm:pt>
    <dgm:pt modelId="{4AF95B18-9248-6845-9567-9BE43AC592A2}">
      <dgm:prSet custT="1"/>
      <dgm:spPr/>
      <dgm:t>
        <a:bodyPr/>
        <a:lstStyle/>
        <a:p>
          <a:r>
            <a:rPr lang="en-US" sz="1800" baseline="0" dirty="0"/>
            <a:t>1 starting &amp; monitoring Sedative / Hypnotic</a:t>
          </a:r>
          <a:endParaRPr lang="en-CA" sz="1800" dirty="0"/>
        </a:p>
      </dgm:t>
    </dgm:pt>
    <dgm:pt modelId="{2D527FC3-B3A4-5740-9732-7BA96936AF2C}" type="parTrans" cxnId="{E5BB9ED2-17E9-EC4F-9FF8-2AB9EF0644F4}">
      <dgm:prSet/>
      <dgm:spPr/>
      <dgm:t>
        <a:bodyPr/>
        <a:lstStyle/>
        <a:p>
          <a:endParaRPr lang="en-US"/>
        </a:p>
      </dgm:t>
    </dgm:pt>
    <dgm:pt modelId="{FDA53306-026A-544D-8D15-4DFAEE8FC84A}" type="sibTrans" cxnId="{E5BB9ED2-17E9-EC4F-9FF8-2AB9EF0644F4}">
      <dgm:prSet/>
      <dgm:spPr/>
      <dgm:t>
        <a:bodyPr/>
        <a:lstStyle/>
        <a:p>
          <a:endParaRPr lang="en-US"/>
        </a:p>
      </dgm:t>
    </dgm:pt>
    <dgm:pt modelId="{2DB58C70-618D-A248-B226-B3785559F03F}">
      <dgm:prSet custT="1"/>
      <dgm:spPr/>
      <dgm:t>
        <a:bodyPr/>
        <a:lstStyle/>
        <a:p>
          <a:r>
            <a:rPr lang="en-US" sz="1800" baseline="0" dirty="0"/>
            <a:t>1 starting and/or monitoring Lithium</a:t>
          </a:r>
          <a:endParaRPr lang="en-CA" sz="1800" dirty="0"/>
        </a:p>
      </dgm:t>
    </dgm:pt>
    <dgm:pt modelId="{D9B9648F-03CE-F546-8752-6E61D70A4B17}" type="parTrans" cxnId="{9C220032-59D2-6A46-938C-AC8462C9D881}">
      <dgm:prSet/>
      <dgm:spPr/>
      <dgm:t>
        <a:bodyPr/>
        <a:lstStyle/>
        <a:p>
          <a:endParaRPr lang="en-US"/>
        </a:p>
      </dgm:t>
    </dgm:pt>
    <dgm:pt modelId="{C7198063-7B8F-A448-AB5A-8FA6F9007DB2}" type="sibTrans" cxnId="{9C220032-59D2-6A46-938C-AC8462C9D881}">
      <dgm:prSet/>
      <dgm:spPr/>
      <dgm:t>
        <a:bodyPr/>
        <a:lstStyle/>
        <a:p>
          <a:endParaRPr lang="en-US"/>
        </a:p>
      </dgm:t>
    </dgm:pt>
    <dgm:pt modelId="{E4049B9D-1E1D-DD44-BD30-1DF9ACFE497D}">
      <dgm:prSet custT="1"/>
      <dgm:spPr/>
      <dgm:t>
        <a:bodyPr/>
        <a:lstStyle/>
        <a:p>
          <a:r>
            <a:rPr lang="en-US" sz="1800" baseline="0" dirty="0"/>
            <a:t>1 starting and/or monitoring Clozapine</a:t>
          </a:r>
          <a:endParaRPr lang="en-CA" sz="1800" dirty="0"/>
        </a:p>
      </dgm:t>
    </dgm:pt>
    <dgm:pt modelId="{6B55D9A4-FF6E-EC4F-8A0D-EE3E849B9632}" type="parTrans" cxnId="{83CFA7D5-23F5-204D-82FC-29295F04B7D3}">
      <dgm:prSet/>
      <dgm:spPr/>
      <dgm:t>
        <a:bodyPr/>
        <a:lstStyle/>
        <a:p>
          <a:endParaRPr lang="en-US"/>
        </a:p>
      </dgm:t>
    </dgm:pt>
    <dgm:pt modelId="{126B9249-5230-DD4B-BD7C-E73BCD1CE132}" type="sibTrans" cxnId="{83CFA7D5-23F5-204D-82FC-29295F04B7D3}">
      <dgm:prSet/>
      <dgm:spPr/>
      <dgm:t>
        <a:bodyPr/>
        <a:lstStyle/>
        <a:p>
          <a:endParaRPr lang="en-US"/>
        </a:p>
      </dgm:t>
    </dgm:pt>
    <dgm:pt modelId="{BFDADE35-6556-E947-B43C-3F327061D610}">
      <dgm:prSet custT="1"/>
      <dgm:spPr/>
      <dgm:t>
        <a:bodyPr/>
        <a:lstStyle/>
        <a:p>
          <a:r>
            <a:rPr lang="en-US" sz="1800" baseline="0" dirty="0"/>
            <a:t>1 managing Benzodiazepine</a:t>
          </a:r>
          <a:endParaRPr lang="en-CA" sz="1800" dirty="0"/>
        </a:p>
      </dgm:t>
    </dgm:pt>
    <dgm:pt modelId="{307833EB-54F4-BE40-8307-775ADE3DC4C0}" type="parTrans" cxnId="{6ED2A6C8-668B-FF48-AEF4-2D21AA9EE850}">
      <dgm:prSet/>
      <dgm:spPr/>
      <dgm:t>
        <a:bodyPr/>
        <a:lstStyle/>
        <a:p>
          <a:endParaRPr lang="en-US"/>
        </a:p>
      </dgm:t>
    </dgm:pt>
    <dgm:pt modelId="{BACECC93-4429-BF40-B74F-6F26BC390CB8}" type="sibTrans" cxnId="{6ED2A6C8-668B-FF48-AEF4-2D21AA9EE850}">
      <dgm:prSet/>
      <dgm:spPr/>
      <dgm:t>
        <a:bodyPr/>
        <a:lstStyle/>
        <a:p>
          <a:endParaRPr lang="en-US"/>
        </a:p>
      </dgm:t>
    </dgm:pt>
    <dgm:pt modelId="{EDAFC471-2C60-4041-8467-1AF842A29AD9}">
      <dgm:prSet custT="1"/>
      <dgm:spPr/>
      <dgm:t>
        <a:bodyPr/>
        <a:lstStyle/>
        <a:p>
          <a:r>
            <a:rPr lang="en-US" sz="1800" baseline="0" dirty="0"/>
            <a:t>1 managing Opioid Agonist Therapy</a:t>
          </a:r>
          <a:endParaRPr lang="en-CA" sz="1800" dirty="0"/>
        </a:p>
      </dgm:t>
    </dgm:pt>
    <dgm:pt modelId="{97FCAA9F-C0C8-6548-BADD-00325109FC90}" type="parTrans" cxnId="{0AB9D604-951B-6449-BD27-4F469336CDCF}">
      <dgm:prSet/>
      <dgm:spPr/>
      <dgm:t>
        <a:bodyPr/>
        <a:lstStyle/>
        <a:p>
          <a:endParaRPr lang="en-US"/>
        </a:p>
      </dgm:t>
    </dgm:pt>
    <dgm:pt modelId="{52A74470-8A0E-8A4C-BA86-2C126F53A67A}" type="sibTrans" cxnId="{0AB9D604-951B-6449-BD27-4F469336CDCF}">
      <dgm:prSet/>
      <dgm:spPr/>
      <dgm:t>
        <a:bodyPr/>
        <a:lstStyle/>
        <a:p>
          <a:endParaRPr lang="en-US"/>
        </a:p>
      </dgm:t>
    </dgm:pt>
    <dgm:pt modelId="{D20A9FA4-9D8B-6244-AA4D-53C4289C364C}">
      <dgm:prSet custT="1"/>
      <dgm:spPr/>
      <dgm:t>
        <a:bodyPr/>
        <a:lstStyle/>
        <a:p>
          <a:r>
            <a:rPr lang="en-US" sz="1800" baseline="0" dirty="0"/>
            <a:t>1 Mood Stabilizer Other Than Lithium</a:t>
          </a:r>
          <a:endParaRPr lang="en-CA" sz="1800" dirty="0"/>
        </a:p>
      </dgm:t>
    </dgm:pt>
    <dgm:pt modelId="{EB521CB0-38E7-BE4F-875B-97F3D5371265}" type="parTrans" cxnId="{0E7F6702-4124-864B-B9EC-AFCE00BFAA92}">
      <dgm:prSet/>
      <dgm:spPr/>
      <dgm:t>
        <a:bodyPr/>
        <a:lstStyle/>
        <a:p>
          <a:endParaRPr lang="en-US"/>
        </a:p>
      </dgm:t>
    </dgm:pt>
    <dgm:pt modelId="{77DC4CD4-AE6A-8E46-8D11-17ADE7B75474}" type="sibTrans" cxnId="{0E7F6702-4124-864B-B9EC-AFCE00BFAA92}">
      <dgm:prSet/>
      <dgm:spPr/>
      <dgm:t>
        <a:bodyPr/>
        <a:lstStyle/>
        <a:p>
          <a:endParaRPr lang="en-US"/>
        </a:p>
      </dgm:t>
    </dgm:pt>
    <dgm:pt modelId="{BEC80A8A-B57E-464F-9B32-62DC74A99B0F}" type="pres">
      <dgm:prSet presAssocID="{9C1CEA7C-A634-184C-97C3-C4F269C09407}" presName="vert0" presStyleCnt="0">
        <dgm:presLayoutVars>
          <dgm:dir/>
          <dgm:animOne val="branch"/>
          <dgm:animLvl val="lvl"/>
        </dgm:presLayoutVars>
      </dgm:prSet>
      <dgm:spPr/>
    </dgm:pt>
    <dgm:pt modelId="{60DBBC57-8E55-4942-99A8-A71D3B99BCB5}" type="pres">
      <dgm:prSet presAssocID="{3A072E44-699F-5749-8E6A-442F0BECD6E2}" presName="thickLine" presStyleLbl="alignNode1" presStyleIdx="0" presStyleCnt="2"/>
      <dgm:spPr/>
    </dgm:pt>
    <dgm:pt modelId="{69951F52-F2B7-4F4E-B7F3-1D67BA0CF2DB}" type="pres">
      <dgm:prSet presAssocID="{3A072E44-699F-5749-8E6A-442F0BECD6E2}" presName="horz1" presStyleCnt="0"/>
      <dgm:spPr/>
    </dgm:pt>
    <dgm:pt modelId="{B0349166-D449-8F40-BDC6-53FB10E6493D}" type="pres">
      <dgm:prSet presAssocID="{3A072E44-699F-5749-8E6A-442F0BECD6E2}" presName="tx1" presStyleLbl="revTx" presStyleIdx="0" presStyleCnt="11" custScaleX="500000" custScaleY="11329" custLinFactX="100000" custLinFactNeighborX="183113" custLinFactNeighborY="-4308"/>
      <dgm:spPr/>
    </dgm:pt>
    <dgm:pt modelId="{D504498E-D5CC-AD41-A6F8-C16877F29549}" type="pres">
      <dgm:prSet presAssocID="{3A072E44-699F-5749-8E6A-442F0BECD6E2}" presName="vert1" presStyleCnt="0"/>
      <dgm:spPr/>
    </dgm:pt>
    <dgm:pt modelId="{2421909C-CA1D-A24A-A058-B2FEB604D78B}" type="pres">
      <dgm:prSet presAssocID="{06792A25-3935-8344-8C5E-C58CD6594BAF}" presName="thickLine" presStyleLbl="alignNode1" presStyleIdx="1" presStyleCnt="2"/>
      <dgm:spPr/>
    </dgm:pt>
    <dgm:pt modelId="{EF55AF3B-0439-CB41-863C-01928C331CE6}" type="pres">
      <dgm:prSet presAssocID="{06792A25-3935-8344-8C5E-C58CD6594BAF}" presName="horz1" presStyleCnt="0"/>
      <dgm:spPr/>
    </dgm:pt>
    <dgm:pt modelId="{290C3EDE-DA0E-B648-85C5-CA4669A61051}" type="pres">
      <dgm:prSet presAssocID="{06792A25-3935-8344-8C5E-C58CD6594BAF}" presName="tx1" presStyleLbl="revTx" presStyleIdx="1" presStyleCnt="11"/>
      <dgm:spPr/>
    </dgm:pt>
    <dgm:pt modelId="{240B5D7F-E681-0048-AB94-40FDFCE38968}" type="pres">
      <dgm:prSet presAssocID="{06792A25-3935-8344-8C5E-C58CD6594BAF}" presName="vert1" presStyleCnt="0"/>
      <dgm:spPr/>
    </dgm:pt>
    <dgm:pt modelId="{9635A26C-C49F-7D40-A2D3-DE2628359765}" type="pres">
      <dgm:prSet presAssocID="{9C9383D6-4405-B542-ADA5-2209B88EE84D}" presName="vertSpace2a" presStyleCnt="0"/>
      <dgm:spPr/>
    </dgm:pt>
    <dgm:pt modelId="{1461BA36-1D25-C945-AB55-53F044F511EF}" type="pres">
      <dgm:prSet presAssocID="{9C9383D6-4405-B542-ADA5-2209B88EE84D}" presName="horz2" presStyleCnt="0"/>
      <dgm:spPr/>
    </dgm:pt>
    <dgm:pt modelId="{32908696-1D93-EC43-8AA1-F3F9EB3627F7}" type="pres">
      <dgm:prSet presAssocID="{9C9383D6-4405-B542-ADA5-2209B88EE84D}" presName="horzSpace2" presStyleCnt="0"/>
      <dgm:spPr/>
    </dgm:pt>
    <dgm:pt modelId="{A3AA5FE8-DC49-1B4A-9E0E-4E673A17FB51}" type="pres">
      <dgm:prSet presAssocID="{9C9383D6-4405-B542-ADA5-2209B88EE84D}" presName="tx2" presStyleLbl="revTx" presStyleIdx="2" presStyleCnt="11"/>
      <dgm:spPr/>
    </dgm:pt>
    <dgm:pt modelId="{2E3ED739-4B88-9A40-B4B4-0EACC7A2E581}" type="pres">
      <dgm:prSet presAssocID="{9C9383D6-4405-B542-ADA5-2209B88EE84D}" presName="vert2" presStyleCnt="0"/>
      <dgm:spPr/>
    </dgm:pt>
    <dgm:pt modelId="{8ABEC4E4-2480-8946-8B94-92187F34096E}" type="pres">
      <dgm:prSet presAssocID="{9C9383D6-4405-B542-ADA5-2209B88EE84D}" presName="thinLine2b" presStyleLbl="callout" presStyleIdx="0" presStyleCnt="9"/>
      <dgm:spPr/>
    </dgm:pt>
    <dgm:pt modelId="{B786F048-AAB1-5548-9A0E-9108C3D0C30E}" type="pres">
      <dgm:prSet presAssocID="{9C9383D6-4405-B542-ADA5-2209B88EE84D}" presName="vertSpace2b" presStyleCnt="0"/>
      <dgm:spPr/>
    </dgm:pt>
    <dgm:pt modelId="{91B0563D-6A31-C54A-BDC4-F193F6777375}" type="pres">
      <dgm:prSet presAssocID="{B593C007-8723-734C-ADCD-92A27760101B}" presName="horz2" presStyleCnt="0"/>
      <dgm:spPr/>
    </dgm:pt>
    <dgm:pt modelId="{82907A39-6BE7-D543-A798-FE83E919442A}" type="pres">
      <dgm:prSet presAssocID="{B593C007-8723-734C-ADCD-92A27760101B}" presName="horzSpace2" presStyleCnt="0"/>
      <dgm:spPr/>
    </dgm:pt>
    <dgm:pt modelId="{60651314-FA73-FA46-958A-7B9459F95D91}" type="pres">
      <dgm:prSet presAssocID="{B593C007-8723-734C-ADCD-92A27760101B}" presName="tx2" presStyleLbl="revTx" presStyleIdx="3" presStyleCnt="11"/>
      <dgm:spPr/>
    </dgm:pt>
    <dgm:pt modelId="{629FF5F2-F913-EA43-B7DE-A63D421F3455}" type="pres">
      <dgm:prSet presAssocID="{B593C007-8723-734C-ADCD-92A27760101B}" presName="vert2" presStyleCnt="0"/>
      <dgm:spPr/>
    </dgm:pt>
    <dgm:pt modelId="{0EFE99D6-360E-0949-A5E9-C62515E34700}" type="pres">
      <dgm:prSet presAssocID="{B593C007-8723-734C-ADCD-92A27760101B}" presName="thinLine2b" presStyleLbl="callout" presStyleIdx="1" presStyleCnt="9"/>
      <dgm:spPr/>
    </dgm:pt>
    <dgm:pt modelId="{8CEA414B-AE0D-3A48-9F81-C25E215172EE}" type="pres">
      <dgm:prSet presAssocID="{B593C007-8723-734C-ADCD-92A27760101B}" presName="vertSpace2b" presStyleCnt="0"/>
      <dgm:spPr/>
    </dgm:pt>
    <dgm:pt modelId="{A91B7F80-0990-F341-A263-068DD5238DA2}" type="pres">
      <dgm:prSet presAssocID="{1B0DF172-44BE-6B4A-86B7-E272807258EF}" presName="horz2" presStyleCnt="0"/>
      <dgm:spPr/>
    </dgm:pt>
    <dgm:pt modelId="{85419EBE-74A5-7D43-8DDA-0E592F0B4D19}" type="pres">
      <dgm:prSet presAssocID="{1B0DF172-44BE-6B4A-86B7-E272807258EF}" presName="horzSpace2" presStyleCnt="0"/>
      <dgm:spPr/>
    </dgm:pt>
    <dgm:pt modelId="{422B9769-E3AF-5345-8020-5807AD0B88C8}" type="pres">
      <dgm:prSet presAssocID="{1B0DF172-44BE-6B4A-86B7-E272807258EF}" presName="tx2" presStyleLbl="revTx" presStyleIdx="4" presStyleCnt="11"/>
      <dgm:spPr/>
    </dgm:pt>
    <dgm:pt modelId="{E42675D4-DA90-8742-B637-75E6B7A4A06F}" type="pres">
      <dgm:prSet presAssocID="{1B0DF172-44BE-6B4A-86B7-E272807258EF}" presName="vert2" presStyleCnt="0"/>
      <dgm:spPr/>
    </dgm:pt>
    <dgm:pt modelId="{2CB5AED7-6C2A-2043-A19F-AFA7E03C6622}" type="pres">
      <dgm:prSet presAssocID="{1B0DF172-44BE-6B4A-86B7-E272807258EF}" presName="thinLine2b" presStyleLbl="callout" presStyleIdx="2" presStyleCnt="9"/>
      <dgm:spPr/>
    </dgm:pt>
    <dgm:pt modelId="{BDF32688-A093-9744-9476-E48CC6E4BEDF}" type="pres">
      <dgm:prSet presAssocID="{1B0DF172-44BE-6B4A-86B7-E272807258EF}" presName="vertSpace2b" presStyleCnt="0"/>
      <dgm:spPr/>
    </dgm:pt>
    <dgm:pt modelId="{0894F070-1E5A-0747-9013-60EF51C37EA1}" type="pres">
      <dgm:prSet presAssocID="{4AF95B18-9248-6845-9567-9BE43AC592A2}" presName="horz2" presStyleCnt="0"/>
      <dgm:spPr/>
    </dgm:pt>
    <dgm:pt modelId="{67BADBAB-F231-EB40-873A-30EDAAF460A2}" type="pres">
      <dgm:prSet presAssocID="{4AF95B18-9248-6845-9567-9BE43AC592A2}" presName="horzSpace2" presStyleCnt="0"/>
      <dgm:spPr/>
    </dgm:pt>
    <dgm:pt modelId="{F7C34C8C-01CA-8440-84CB-DF7D1DB2EBDC}" type="pres">
      <dgm:prSet presAssocID="{4AF95B18-9248-6845-9567-9BE43AC592A2}" presName="tx2" presStyleLbl="revTx" presStyleIdx="5" presStyleCnt="11"/>
      <dgm:spPr/>
    </dgm:pt>
    <dgm:pt modelId="{5E512886-2C55-D64E-A4A9-71F16F78A216}" type="pres">
      <dgm:prSet presAssocID="{4AF95B18-9248-6845-9567-9BE43AC592A2}" presName="vert2" presStyleCnt="0"/>
      <dgm:spPr/>
    </dgm:pt>
    <dgm:pt modelId="{1CCBDE09-2765-844E-BD74-4F6345A68410}" type="pres">
      <dgm:prSet presAssocID="{4AF95B18-9248-6845-9567-9BE43AC592A2}" presName="thinLine2b" presStyleLbl="callout" presStyleIdx="3" presStyleCnt="9"/>
      <dgm:spPr/>
    </dgm:pt>
    <dgm:pt modelId="{88C981FB-E418-1D43-94A6-E950FE3DEA07}" type="pres">
      <dgm:prSet presAssocID="{4AF95B18-9248-6845-9567-9BE43AC592A2}" presName="vertSpace2b" presStyleCnt="0"/>
      <dgm:spPr/>
    </dgm:pt>
    <dgm:pt modelId="{A834BEB2-ECC6-2D4F-91FF-901B8002C0DA}" type="pres">
      <dgm:prSet presAssocID="{2DB58C70-618D-A248-B226-B3785559F03F}" presName="horz2" presStyleCnt="0"/>
      <dgm:spPr/>
    </dgm:pt>
    <dgm:pt modelId="{333EC4EC-91BF-CE48-B1A9-C1369844D3E9}" type="pres">
      <dgm:prSet presAssocID="{2DB58C70-618D-A248-B226-B3785559F03F}" presName="horzSpace2" presStyleCnt="0"/>
      <dgm:spPr/>
    </dgm:pt>
    <dgm:pt modelId="{E31FEF4E-1664-9E44-A2A7-9FA03425B0A5}" type="pres">
      <dgm:prSet presAssocID="{2DB58C70-618D-A248-B226-B3785559F03F}" presName="tx2" presStyleLbl="revTx" presStyleIdx="6" presStyleCnt="11"/>
      <dgm:spPr/>
    </dgm:pt>
    <dgm:pt modelId="{B6920CB7-B7E3-4543-9E83-A9616B336906}" type="pres">
      <dgm:prSet presAssocID="{2DB58C70-618D-A248-B226-B3785559F03F}" presName="vert2" presStyleCnt="0"/>
      <dgm:spPr/>
    </dgm:pt>
    <dgm:pt modelId="{52D69AEB-D445-934B-8DB0-5FD33F548BB8}" type="pres">
      <dgm:prSet presAssocID="{2DB58C70-618D-A248-B226-B3785559F03F}" presName="thinLine2b" presStyleLbl="callout" presStyleIdx="4" presStyleCnt="9"/>
      <dgm:spPr/>
    </dgm:pt>
    <dgm:pt modelId="{2105E4B2-43DE-CD41-9559-C293D80A5565}" type="pres">
      <dgm:prSet presAssocID="{2DB58C70-618D-A248-B226-B3785559F03F}" presName="vertSpace2b" presStyleCnt="0"/>
      <dgm:spPr/>
    </dgm:pt>
    <dgm:pt modelId="{7BD07F07-4AEC-804F-BBA0-6D6597F8E925}" type="pres">
      <dgm:prSet presAssocID="{E4049B9D-1E1D-DD44-BD30-1DF9ACFE497D}" presName="horz2" presStyleCnt="0"/>
      <dgm:spPr/>
    </dgm:pt>
    <dgm:pt modelId="{D65EB59A-374D-A047-8B04-D68DF1118A36}" type="pres">
      <dgm:prSet presAssocID="{E4049B9D-1E1D-DD44-BD30-1DF9ACFE497D}" presName="horzSpace2" presStyleCnt="0"/>
      <dgm:spPr/>
    </dgm:pt>
    <dgm:pt modelId="{B357BFAA-F502-4B44-A3CA-06AE873EC28D}" type="pres">
      <dgm:prSet presAssocID="{E4049B9D-1E1D-DD44-BD30-1DF9ACFE497D}" presName="tx2" presStyleLbl="revTx" presStyleIdx="7" presStyleCnt="11"/>
      <dgm:spPr/>
    </dgm:pt>
    <dgm:pt modelId="{90ACFC7C-23D2-F64A-8940-8516B4DF179E}" type="pres">
      <dgm:prSet presAssocID="{E4049B9D-1E1D-DD44-BD30-1DF9ACFE497D}" presName="vert2" presStyleCnt="0"/>
      <dgm:spPr/>
    </dgm:pt>
    <dgm:pt modelId="{E7C44148-05E6-9049-8C54-549136195BCA}" type="pres">
      <dgm:prSet presAssocID="{E4049B9D-1E1D-DD44-BD30-1DF9ACFE497D}" presName="thinLine2b" presStyleLbl="callout" presStyleIdx="5" presStyleCnt="9"/>
      <dgm:spPr/>
    </dgm:pt>
    <dgm:pt modelId="{FFD35D28-0FC9-4B43-8706-DD60545FCA8B}" type="pres">
      <dgm:prSet presAssocID="{E4049B9D-1E1D-DD44-BD30-1DF9ACFE497D}" presName="vertSpace2b" presStyleCnt="0"/>
      <dgm:spPr/>
    </dgm:pt>
    <dgm:pt modelId="{9F4C6E27-EDEC-1649-ADC0-AC33FACC4AC4}" type="pres">
      <dgm:prSet presAssocID="{BFDADE35-6556-E947-B43C-3F327061D610}" presName="horz2" presStyleCnt="0"/>
      <dgm:spPr/>
    </dgm:pt>
    <dgm:pt modelId="{F3983E11-0619-2E42-8873-1ECE6A8F8F97}" type="pres">
      <dgm:prSet presAssocID="{BFDADE35-6556-E947-B43C-3F327061D610}" presName="horzSpace2" presStyleCnt="0"/>
      <dgm:spPr/>
    </dgm:pt>
    <dgm:pt modelId="{642E437C-2340-6140-A773-86747A284920}" type="pres">
      <dgm:prSet presAssocID="{BFDADE35-6556-E947-B43C-3F327061D610}" presName="tx2" presStyleLbl="revTx" presStyleIdx="8" presStyleCnt="11"/>
      <dgm:spPr/>
    </dgm:pt>
    <dgm:pt modelId="{90F95304-A69B-4648-863B-853EB014814E}" type="pres">
      <dgm:prSet presAssocID="{BFDADE35-6556-E947-B43C-3F327061D610}" presName="vert2" presStyleCnt="0"/>
      <dgm:spPr/>
    </dgm:pt>
    <dgm:pt modelId="{4F763BD2-6947-4F44-BE41-4D9AFCE4D506}" type="pres">
      <dgm:prSet presAssocID="{BFDADE35-6556-E947-B43C-3F327061D610}" presName="thinLine2b" presStyleLbl="callout" presStyleIdx="6" presStyleCnt="9"/>
      <dgm:spPr/>
    </dgm:pt>
    <dgm:pt modelId="{A8265150-2350-1B4E-AB29-24182241ACBB}" type="pres">
      <dgm:prSet presAssocID="{BFDADE35-6556-E947-B43C-3F327061D610}" presName="vertSpace2b" presStyleCnt="0"/>
      <dgm:spPr/>
    </dgm:pt>
    <dgm:pt modelId="{3FE3C00E-C12B-EC45-B762-176057896FA7}" type="pres">
      <dgm:prSet presAssocID="{EDAFC471-2C60-4041-8467-1AF842A29AD9}" presName="horz2" presStyleCnt="0"/>
      <dgm:spPr/>
    </dgm:pt>
    <dgm:pt modelId="{F96889E4-37BC-2744-A6E9-7182C0DA9B5D}" type="pres">
      <dgm:prSet presAssocID="{EDAFC471-2C60-4041-8467-1AF842A29AD9}" presName="horzSpace2" presStyleCnt="0"/>
      <dgm:spPr/>
    </dgm:pt>
    <dgm:pt modelId="{030A5334-AB86-7844-A683-6E1755DF4AE2}" type="pres">
      <dgm:prSet presAssocID="{EDAFC471-2C60-4041-8467-1AF842A29AD9}" presName="tx2" presStyleLbl="revTx" presStyleIdx="9" presStyleCnt="11"/>
      <dgm:spPr/>
    </dgm:pt>
    <dgm:pt modelId="{EADCB396-57A4-204F-AA44-A6BD123D4D8A}" type="pres">
      <dgm:prSet presAssocID="{EDAFC471-2C60-4041-8467-1AF842A29AD9}" presName="vert2" presStyleCnt="0"/>
      <dgm:spPr/>
    </dgm:pt>
    <dgm:pt modelId="{A380D1F3-E664-114E-A581-8FC89854E30C}" type="pres">
      <dgm:prSet presAssocID="{EDAFC471-2C60-4041-8467-1AF842A29AD9}" presName="thinLine2b" presStyleLbl="callout" presStyleIdx="7" presStyleCnt="9"/>
      <dgm:spPr/>
    </dgm:pt>
    <dgm:pt modelId="{6DCEBC8A-BF63-CF4E-A232-741260CA6CB2}" type="pres">
      <dgm:prSet presAssocID="{EDAFC471-2C60-4041-8467-1AF842A29AD9}" presName="vertSpace2b" presStyleCnt="0"/>
      <dgm:spPr/>
    </dgm:pt>
    <dgm:pt modelId="{E931C5C6-3500-4E47-95B0-1F71708FAAD5}" type="pres">
      <dgm:prSet presAssocID="{D20A9FA4-9D8B-6244-AA4D-53C4289C364C}" presName="horz2" presStyleCnt="0"/>
      <dgm:spPr/>
    </dgm:pt>
    <dgm:pt modelId="{4EC3E5BF-D4C6-A746-BE38-8018230DE019}" type="pres">
      <dgm:prSet presAssocID="{D20A9FA4-9D8B-6244-AA4D-53C4289C364C}" presName="horzSpace2" presStyleCnt="0"/>
      <dgm:spPr/>
    </dgm:pt>
    <dgm:pt modelId="{D62FE857-D9F5-F641-BED7-D7848BC957A5}" type="pres">
      <dgm:prSet presAssocID="{D20A9FA4-9D8B-6244-AA4D-53C4289C364C}" presName="tx2" presStyleLbl="revTx" presStyleIdx="10" presStyleCnt="11"/>
      <dgm:spPr/>
    </dgm:pt>
    <dgm:pt modelId="{1212C483-5F20-344C-BE3A-E7B7B2718FB6}" type="pres">
      <dgm:prSet presAssocID="{D20A9FA4-9D8B-6244-AA4D-53C4289C364C}" presName="vert2" presStyleCnt="0"/>
      <dgm:spPr/>
    </dgm:pt>
    <dgm:pt modelId="{0343C0BD-EEBD-1949-9C9A-FA3C97348A48}" type="pres">
      <dgm:prSet presAssocID="{D20A9FA4-9D8B-6244-AA4D-53C4289C364C}" presName="thinLine2b" presStyleLbl="callout" presStyleIdx="8" presStyleCnt="9"/>
      <dgm:spPr/>
    </dgm:pt>
    <dgm:pt modelId="{53813B42-C575-FB49-BF84-29167C4077ED}" type="pres">
      <dgm:prSet presAssocID="{D20A9FA4-9D8B-6244-AA4D-53C4289C364C}" presName="vertSpace2b" presStyleCnt="0"/>
      <dgm:spPr/>
    </dgm:pt>
  </dgm:ptLst>
  <dgm:cxnLst>
    <dgm:cxn modelId="{0E7F6702-4124-864B-B9EC-AFCE00BFAA92}" srcId="{06792A25-3935-8344-8C5E-C58CD6594BAF}" destId="{D20A9FA4-9D8B-6244-AA4D-53C4289C364C}" srcOrd="8" destOrd="0" parTransId="{EB521CB0-38E7-BE4F-875B-97F3D5371265}" sibTransId="{77DC4CD4-AE6A-8E46-8D11-17ADE7B75474}"/>
    <dgm:cxn modelId="{0AB9D604-951B-6449-BD27-4F469336CDCF}" srcId="{06792A25-3935-8344-8C5E-C58CD6594BAF}" destId="{EDAFC471-2C60-4041-8467-1AF842A29AD9}" srcOrd="7" destOrd="0" parTransId="{97FCAA9F-C0C8-6548-BADD-00325109FC90}" sibTransId="{52A74470-8A0E-8A4C-BA86-2C126F53A67A}"/>
    <dgm:cxn modelId="{D493610F-D8B1-7940-A8CA-F66D66E13B6A}" srcId="{9C1CEA7C-A634-184C-97C3-C4F269C09407}" destId="{06792A25-3935-8344-8C5E-C58CD6594BAF}" srcOrd="1" destOrd="0" parTransId="{61A2758D-C230-D844-A2EC-CF271432AD35}" sibTransId="{F07AC192-53E5-2645-939F-DCB15BC47A42}"/>
    <dgm:cxn modelId="{874A6E1C-C02F-0A4F-8490-4C178A058FF5}" type="presOf" srcId="{4AF95B18-9248-6845-9567-9BE43AC592A2}" destId="{F7C34C8C-01CA-8440-84CB-DF7D1DB2EBDC}" srcOrd="0" destOrd="0" presId="urn:microsoft.com/office/officeart/2008/layout/LinedList"/>
    <dgm:cxn modelId="{D5288C2B-7B95-BE4D-A990-56AF7A680233}" type="presOf" srcId="{E4049B9D-1E1D-DD44-BD30-1DF9ACFE497D}" destId="{B357BFAA-F502-4B44-A3CA-06AE873EC28D}" srcOrd="0" destOrd="0" presId="urn:microsoft.com/office/officeart/2008/layout/LinedList"/>
    <dgm:cxn modelId="{C6C60030-C3C9-0B47-92DA-89F9266E30A9}" srcId="{9C1CEA7C-A634-184C-97C3-C4F269C09407}" destId="{3A072E44-699F-5749-8E6A-442F0BECD6E2}" srcOrd="0" destOrd="0" parTransId="{953E13E4-BA01-0145-95E0-7986B5C9B416}" sibTransId="{5DAFF40D-6FE2-024B-9414-4EAEC3306D32}"/>
    <dgm:cxn modelId="{9C220032-59D2-6A46-938C-AC8462C9D881}" srcId="{06792A25-3935-8344-8C5E-C58CD6594BAF}" destId="{2DB58C70-618D-A248-B226-B3785559F03F}" srcOrd="4" destOrd="0" parTransId="{D9B9648F-03CE-F546-8752-6E61D70A4B17}" sibTransId="{C7198063-7B8F-A448-AB5A-8FA6F9007DB2}"/>
    <dgm:cxn modelId="{367E3760-2A2C-624A-9DCB-2C478B2629CF}" type="presOf" srcId="{B593C007-8723-734C-ADCD-92A27760101B}" destId="{60651314-FA73-FA46-958A-7B9459F95D91}" srcOrd="0" destOrd="0" presId="urn:microsoft.com/office/officeart/2008/layout/LinedList"/>
    <dgm:cxn modelId="{C37C9763-7FDF-3A42-B5F2-6EB7EE972A17}" type="presOf" srcId="{2DB58C70-618D-A248-B226-B3785559F03F}" destId="{E31FEF4E-1664-9E44-A2A7-9FA03425B0A5}" srcOrd="0" destOrd="0" presId="urn:microsoft.com/office/officeart/2008/layout/LinedList"/>
    <dgm:cxn modelId="{2C876987-3D4F-8A48-AB51-6978439AF4CA}" type="presOf" srcId="{1B0DF172-44BE-6B4A-86B7-E272807258EF}" destId="{422B9769-E3AF-5345-8020-5807AD0B88C8}" srcOrd="0" destOrd="0" presId="urn:microsoft.com/office/officeart/2008/layout/LinedList"/>
    <dgm:cxn modelId="{CB61A08E-7C28-D24B-9D29-F9D9141C13CA}" type="presOf" srcId="{9C9383D6-4405-B542-ADA5-2209B88EE84D}" destId="{A3AA5FE8-DC49-1B4A-9E0E-4E673A17FB51}" srcOrd="0" destOrd="0" presId="urn:microsoft.com/office/officeart/2008/layout/LinedList"/>
    <dgm:cxn modelId="{37ACC796-AA1D-7E42-BE40-57AEEDDFA60C}" type="presOf" srcId="{9C1CEA7C-A634-184C-97C3-C4F269C09407}" destId="{BEC80A8A-B57E-464F-9B32-62DC74A99B0F}" srcOrd="0" destOrd="0" presId="urn:microsoft.com/office/officeart/2008/layout/LinedList"/>
    <dgm:cxn modelId="{63FE87AE-F005-894B-B5FE-10A38923175C}" type="presOf" srcId="{BFDADE35-6556-E947-B43C-3F327061D610}" destId="{642E437C-2340-6140-A773-86747A284920}" srcOrd="0" destOrd="0" presId="urn:microsoft.com/office/officeart/2008/layout/LinedList"/>
    <dgm:cxn modelId="{1DECBDB2-5EEC-2849-889D-20A5EC613D6B}" type="presOf" srcId="{D20A9FA4-9D8B-6244-AA4D-53C4289C364C}" destId="{D62FE857-D9F5-F641-BED7-D7848BC957A5}" srcOrd="0" destOrd="0" presId="urn:microsoft.com/office/officeart/2008/layout/LinedList"/>
    <dgm:cxn modelId="{6ED2A6C8-668B-FF48-AEF4-2D21AA9EE850}" srcId="{06792A25-3935-8344-8C5E-C58CD6594BAF}" destId="{BFDADE35-6556-E947-B43C-3F327061D610}" srcOrd="6" destOrd="0" parTransId="{307833EB-54F4-BE40-8307-775ADE3DC4C0}" sibTransId="{BACECC93-4429-BF40-B74F-6F26BC390CB8}"/>
    <dgm:cxn modelId="{FAB2F9CB-5959-144C-B939-6BC5463FA63A}" type="presOf" srcId="{06792A25-3935-8344-8C5E-C58CD6594BAF}" destId="{290C3EDE-DA0E-B648-85C5-CA4669A61051}" srcOrd="0" destOrd="0" presId="urn:microsoft.com/office/officeart/2008/layout/LinedList"/>
    <dgm:cxn modelId="{E5BB9ED2-17E9-EC4F-9FF8-2AB9EF0644F4}" srcId="{06792A25-3935-8344-8C5E-C58CD6594BAF}" destId="{4AF95B18-9248-6845-9567-9BE43AC592A2}" srcOrd="3" destOrd="0" parTransId="{2D527FC3-B3A4-5740-9732-7BA96936AF2C}" sibTransId="{FDA53306-026A-544D-8D15-4DFAEE8FC84A}"/>
    <dgm:cxn modelId="{A538B8D2-601E-5A47-9E37-AF40B24FE5CC}" type="presOf" srcId="{3A072E44-699F-5749-8E6A-442F0BECD6E2}" destId="{B0349166-D449-8F40-BDC6-53FB10E6493D}" srcOrd="0" destOrd="0" presId="urn:microsoft.com/office/officeart/2008/layout/LinedList"/>
    <dgm:cxn modelId="{83CFA7D5-23F5-204D-82FC-29295F04B7D3}" srcId="{06792A25-3935-8344-8C5E-C58CD6594BAF}" destId="{E4049B9D-1E1D-DD44-BD30-1DF9ACFE497D}" srcOrd="5" destOrd="0" parTransId="{6B55D9A4-FF6E-EC4F-8A0D-EE3E849B9632}" sibTransId="{126B9249-5230-DD4B-BD7C-E73BCD1CE132}"/>
    <dgm:cxn modelId="{0F3612DA-29D5-CF4B-A50B-3748E67C077B}" srcId="{06792A25-3935-8344-8C5E-C58CD6594BAF}" destId="{9C9383D6-4405-B542-ADA5-2209B88EE84D}" srcOrd="0" destOrd="0" parTransId="{0C5063CF-8706-B74D-90F3-607183DEE03D}" sibTransId="{1FBD544F-6B9E-E547-9A43-A3D1AC99AFB6}"/>
    <dgm:cxn modelId="{C5F6BEE0-337B-0D49-9CF1-36B9AF267A20}" srcId="{06792A25-3935-8344-8C5E-C58CD6594BAF}" destId="{B593C007-8723-734C-ADCD-92A27760101B}" srcOrd="1" destOrd="0" parTransId="{A5A3F274-F28C-544C-91C9-BE1882D6A91B}" sibTransId="{EB8E94BF-8544-444F-85E3-1D960E92AEFA}"/>
    <dgm:cxn modelId="{4649A5E9-9AE7-C24D-9CA4-150A897DDD5D}" type="presOf" srcId="{EDAFC471-2C60-4041-8467-1AF842A29AD9}" destId="{030A5334-AB86-7844-A683-6E1755DF4AE2}" srcOrd="0" destOrd="0" presId="urn:microsoft.com/office/officeart/2008/layout/LinedList"/>
    <dgm:cxn modelId="{198345FC-B1EF-A44D-AA3D-0B02DC6C3B3E}" srcId="{06792A25-3935-8344-8C5E-C58CD6594BAF}" destId="{1B0DF172-44BE-6B4A-86B7-E272807258EF}" srcOrd="2" destOrd="0" parTransId="{845E8453-E006-CA4E-A96B-7FD47730396B}" sibTransId="{DCE62529-B2E5-2049-94F5-BCFADB2D0BE6}"/>
    <dgm:cxn modelId="{395B4DC8-BF7E-2B47-89F5-930B35FD1913}" type="presParOf" srcId="{BEC80A8A-B57E-464F-9B32-62DC74A99B0F}" destId="{60DBBC57-8E55-4942-99A8-A71D3B99BCB5}" srcOrd="0" destOrd="0" presId="urn:microsoft.com/office/officeart/2008/layout/LinedList"/>
    <dgm:cxn modelId="{DFD4BE29-3278-D246-B092-27017DF2F248}" type="presParOf" srcId="{BEC80A8A-B57E-464F-9B32-62DC74A99B0F}" destId="{69951F52-F2B7-4F4E-B7F3-1D67BA0CF2DB}" srcOrd="1" destOrd="0" presId="urn:microsoft.com/office/officeart/2008/layout/LinedList"/>
    <dgm:cxn modelId="{C9BF4474-E981-FA44-A8D0-ADD30E063DDF}" type="presParOf" srcId="{69951F52-F2B7-4F4E-B7F3-1D67BA0CF2DB}" destId="{B0349166-D449-8F40-BDC6-53FB10E6493D}" srcOrd="0" destOrd="0" presId="urn:microsoft.com/office/officeart/2008/layout/LinedList"/>
    <dgm:cxn modelId="{37D36F98-620D-9B42-9BC1-EFA4CE6C1D4F}" type="presParOf" srcId="{69951F52-F2B7-4F4E-B7F3-1D67BA0CF2DB}" destId="{D504498E-D5CC-AD41-A6F8-C16877F29549}" srcOrd="1" destOrd="0" presId="urn:microsoft.com/office/officeart/2008/layout/LinedList"/>
    <dgm:cxn modelId="{5CA95B48-1228-AD49-A0B0-91B3DEE67B45}" type="presParOf" srcId="{BEC80A8A-B57E-464F-9B32-62DC74A99B0F}" destId="{2421909C-CA1D-A24A-A058-B2FEB604D78B}" srcOrd="2" destOrd="0" presId="urn:microsoft.com/office/officeart/2008/layout/LinedList"/>
    <dgm:cxn modelId="{93BE059C-8900-1046-8C30-34B3EC601CAB}" type="presParOf" srcId="{BEC80A8A-B57E-464F-9B32-62DC74A99B0F}" destId="{EF55AF3B-0439-CB41-863C-01928C331CE6}" srcOrd="3" destOrd="0" presId="urn:microsoft.com/office/officeart/2008/layout/LinedList"/>
    <dgm:cxn modelId="{2BA51A43-C6AA-1B46-BA43-3228D4BA110A}" type="presParOf" srcId="{EF55AF3B-0439-CB41-863C-01928C331CE6}" destId="{290C3EDE-DA0E-B648-85C5-CA4669A61051}" srcOrd="0" destOrd="0" presId="urn:microsoft.com/office/officeart/2008/layout/LinedList"/>
    <dgm:cxn modelId="{5A405EB4-B86F-054D-BBF6-50F95AD0078D}" type="presParOf" srcId="{EF55AF3B-0439-CB41-863C-01928C331CE6}" destId="{240B5D7F-E681-0048-AB94-40FDFCE38968}" srcOrd="1" destOrd="0" presId="urn:microsoft.com/office/officeart/2008/layout/LinedList"/>
    <dgm:cxn modelId="{CDFEEE36-5CC7-1741-803A-764D8352C223}" type="presParOf" srcId="{240B5D7F-E681-0048-AB94-40FDFCE38968}" destId="{9635A26C-C49F-7D40-A2D3-DE2628359765}" srcOrd="0" destOrd="0" presId="urn:microsoft.com/office/officeart/2008/layout/LinedList"/>
    <dgm:cxn modelId="{C76EDB80-EEEC-F249-9CA2-9B0531A6B4BD}" type="presParOf" srcId="{240B5D7F-E681-0048-AB94-40FDFCE38968}" destId="{1461BA36-1D25-C945-AB55-53F044F511EF}" srcOrd="1" destOrd="0" presId="urn:microsoft.com/office/officeart/2008/layout/LinedList"/>
    <dgm:cxn modelId="{6D8FD9A8-FD22-4648-BAD3-8DB707069A77}" type="presParOf" srcId="{1461BA36-1D25-C945-AB55-53F044F511EF}" destId="{32908696-1D93-EC43-8AA1-F3F9EB3627F7}" srcOrd="0" destOrd="0" presId="urn:microsoft.com/office/officeart/2008/layout/LinedList"/>
    <dgm:cxn modelId="{D5F30D24-35A5-0B4C-9810-E3E87B87FF64}" type="presParOf" srcId="{1461BA36-1D25-C945-AB55-53F044F511EF}" destId="{A3AA5FE8-DC49-1B4A-9E0E-4E673A17FB51}" srcOrd="1" destOrd="0" presId="urn:microsoft.com/office/officeart/2008/layout/LinedList"/>
    <dgm:cxn modelId="{E47823E6-F190-E944-B786-550CCF2A2DD6}" type="presParOf" srcId="{1461BA36-1D25-C945-AB55-53F044F511EF}" destId="{2E3ED739-4B88-9A40-B4B4-0EACC7A2E581}" srcOrd="2" destOrd="0" presId="urn:microsoft.com/office/officeart/2008/layout/LinedList"/>
    <dgm:cxn modelId="{DF64AC58-3C74-D044-8868-854F60794DA2}" type="presParOf" srcId="{240B5D7F-E681-0048-AB94-40FDFCE38968}" destId="{8ABEC4E4-2480-8946-8B94-92187F34096E}" srcOrd="2" destOrd="0" presId="urn:microsoft.com/office/officeart/2008/layout/LinedList"/>
    <dgm:cxn modelId="{1475CA39-08BD-6D4E-8828-33C7CBC038CB}" type="presParOf" srcId="{240B5D7F-E681-0048-AB94-40FDFCE38968}" destId="{B786F048-AAB1-5548-9A0E-9108C3D0C30E}" srcOrd="3" destOrd="0" presId="urn:microsoft.com/office/officeart/2008/layout/LinedList"/>
    <dgm:cxn modelId="{267DE0C0-1045-B644-942C-3492930CABEB}" type="presParOf" srcId="{240B5D7F-E681-0048-AB94-40FDFCE38968}" destId="{91B0563D-6A31-C54A-BDC4-F193F6777375}" srcOrd="4" destOrd="0" presId="urn:microsoft.com/office/officeart/2008/layout/LinedList"/>
    <dgm:cxn modelId="{B6DCE3B9-5EAA-E649-AA71-E4C5AEB00608}" type="presParOf" srcId="{91B0563D-6A31-C54A-BDC4-F193F6777375}" destId="{82907A39-6BE7-D543-A798-FE83E919442A}" srcOrd="0" destOrd="0" presId="urn:microsoft.com/office/officeart/2008/layout/LinedList"/>
    <dgm:cxn modelId="{08EF2DED-FDD1-CA42-B148-79D2572AF1A1}" type="presParOf" srcId="{91B0563D-6A31-C54A-BDC4-F193F6777375}" destId="{60651314-FA73-FA46-958A-7B9459F95D91}" srcOrd="1" destOrd="0" presId="urn:microsoft.com/office/officeart/2008/layout/LinedList"/>
    <dgm:cxn modelId="{9B4A0776-24A9-4C44-98FF-9400AA605FF1}" type="presParOf" srcId="{91B0563D-6A31-C54A-BDC4-F193F6777375}" destId="{629FF5F2-F913-EA43-B7DE-A63D421F3455}" srcOrd="2" destOrd="0" presId="urn:microsoft.com/office/officeart/2008/layout/LinedList"/>
    <dgm:cxn modelId="{F06F4B62-8063-E84F-8F50-CADE9EAE44CF}" type="presParOf" srcId="{240B5D7F-E681-0048-AB94-40FDFCE38968}" destId="{0EFE99D6-360E-0949-A5E9-C62515E34700}" srcOrd="5" destOrd="0" presId="urn:microsoft.com/office/officeart/2008/layout/LinedList"/>
    <dgm:cxn modelId="{D7B34A58-2269-C943-886E-3755E13DFB88}" type="presParOf" srcId="{240B5D7F-E681-0048-AB94-40FDFCE38968}" destId="{8CEA414B-AE0D-3A48-9F81-C25E215172EE}" srcOrd="6" destOrd="0" presId="urn:microsoft.com/office/officeart/2008/layout/LinedList"/>
    <dgm:cxn modelId="{0534FEF3-F0B8-EC47-882A-6AE05C0AEBBE}" type="presParOf" srcId="{240B5D7F-E681-0048-AB94-40FDFCE38968}" destId="{A91B7F80-0990-F341-A263-068DD5238DA2}" srcOrd="7" destOrd="0" presId="urn:microsoft.com/office/officeart/2008/layout/LinedList"/>
    <dgm:cxn modelId="{6DC0861D-AA1B-3B44-BB56-09FACB8CE473}" type="presParOf" srcId="{A91B7F80-0990-F341-A263-068DD5238DA2}" destId="{85419EBE-74A5-7D43-8DDA-0E592F0B4D19}" srcOrd="0" destOrd="0" presId="urn:microsoft.com/office/officeart/2008/layout/LinedList"/>
    <dgm:cxn modelId="{3CD13657-54DB-EB4B-8D6D-0509D53BCB33}" type="presParOf" srcId="{A91B7F80-0990-F341-A263-068DD5238DA2}" destId="{422B9769-E3AF-5345-8020-5807AD0B88C8}" srcOrd="1" destOrd="0" presId="urn:microsoft.com/office/officeart/2008/layout/LinedList"/>
    <dgm:cxn modelId="{91ABBA30-5285-354A-9B1F-32DE92F88613}" type="presParOf" srcId="{A91B7F80-0990-F341-A263-068DD5238DA2}" destId="{E42675D4-DA90-8742-B637-75E6B7A4A06F}" srcOrd="2" destOrd="0" presId="urn:microsoft.com/office/officeart/2008/layout/LinedList"/>
    <dgm:cxn modelId="{ECF306B8-59ED-5440-B8B4-3B312E0D7FF5}" type="presParOf" srcId="{240B5D7F-E681-0048-AB94-40FDFCE38968}" destId="{2CB5AED7-6C2A-2043-A19F-AFA7E03C6622}" srcOrd="8" destOrd="0" presId="urn:microsoft.com/office/officeart/2008/layout/LinedList"/>
    <dgm:cxn modelId="{48BA7E2C-D6BA-7E42-9BBD-481D45C31EA6}" type="presParOf" srcId="{240B5D7F-E681-0048-AB94-40FDFCE38968}" destId="{BDF32688-A093-9744-9476-E48CC6E4BEDF}" srcOrd="9" destOrd="0" presId="urn:microsoft.com/office/officeart/2008/layout/LinedList"/>
    <dgm:cxn modelId="{C3323B3C-E315-8A4F-89BF-E891A055AD31}" type="presParOf" srcId="{240B5D7F-E681-0048-AB94-40FDFCE38968}" destId="{0894F070-1E5A-0747-9013-60EF51C37EA1}" srcOrd="10" destOrd="0" presId="urn:microsoft.com/office/officeart/2008/layout/LinedList"/>
    <dgm:cxn modelId="{1A3B574A-91E9-214C-8E03-3B20EB650610}" type="presParOf" srcId="{0894F070-1E5A-0747-9013-60EF51C37EA1}" destId="{67BADBAB-F231-EB40-873A-30EDAAF460A2}" srcOrd="0" destOrd="0" presId="urn:microsoft.com/office/officeart/2008/layout/LinedList"/>
    <dgm:cxn modelId="{C967F804-67CF-7647-9A73-E4BFAF0FDFE1}" type="presParOf" srcId="{0894F070-1E5A-0747-9013-60EF51C37EA1}" destId="{F7C34C8C-01CA-8440-84CB-DF7D1DB2EBDC}" srcOrd="1" destOrd="0" presId="urn:microsoft.com/office/officeart/2008/layout/LinedList"/>
    <dgm:cxn modelId="{83D77F2C-2459-FB4D-A235-43F6ECBEC09A}" type="presParOf" srcId="{0894F070-1E5A-0747-9013-60EF51C37EA1}" destId="{5E512886-2C55-D64E-A4A9-71F16F78A216}" srcOrd="2" destOrd="0" presId="urn:microsoft.com/office/officeart/2008/layout/LinedList"/>
    <dgm:cxn modelId="{7A4C912C-6782-3346-BA02-C7536CF434E8}" type="presParOf" srcId="{240B5D7F-E681-0048-AB94-40FDFCE38968}" destId="{1CCBDE09-2765-844E-BD74-4F6345A68410}" srcOrd="11" destOrd="0" presId="urn:microsoft.com/office/officeart/2008/layout/LinedList"/>
    <dgm:cxn modelId="{AD0BC051-A751-3A49-B4F9-BE1AC566BB94}" type="presParOf" srcId="{240B5D7F-E681-0048-AB94-40FDFCE38968}" destId="{88C981FB-E418-1D43-94A6-E950FE3DEA07}" srcOrd="12" destOrd="0" presId="urn:microsoft.com/office/officeart/2008/layout/LinedList"/>
    <dgm:cxn modelId="{EC73B3F7-2211-AE45-94D2-32219DEDA767}" type="presParOf" srcId="{240B5D7F-E681-0048-AB94-40FDFCE38968}" destId="{A834BEB2-ECC6-2D4F-91FF-901B8002C0DA}" srcOrd="13" destOrd="0" presId="urn:microsoft.com/office/officeart/2008/layout/LinedList"/>
    <dgm:cxn modelId="{1E69F2D1-D5A0-3641-BDD7-10F15895D920}" type="presParOf" srcId="{A834BEB2-ECC6-2D4F-91FF-901B8002C0DA}" destId="{333EC4EC-91BF-CE48-B1A9-C1369844D3E9}" srcOrd="0" destOrd="0" presId="urn:microsoft.com/office/officeart/2008/layout/LinedList"/>
    <dgm:cxn modelId="{C65675D4-6247-ED47-8A3B-448E7A4EA8D4}" type="presParOf" srcId="{A834BEB2-ECC6-2D4F-91FF-901B8002C0DA}" destId="{E31FEF4E-1664-9E44-A2A7-9FA03425B0A5}" srcOrd="1" destOrd="0" presId="urn:microsoft.com/office/officeart/2008/layout/LinedList"/>
    <dgm:cxn modelId="{660B1BD7-8C4A-FF4F-86EA-C9444AB1F067}" type="presParOf" srcId="{A834BEB2-ECC6-2D4F-91FF-901B8002C0DA}" destId="{B6920CB7-B7E3-4543-9E83-A9616B336906}" srcOrd="2" destOrd="0" presId="urn:microsoft.com/office/officeart/2008/layout/LinedList"/>
    <dgm:cxn modelId="{008B2E6C-94F5-044E-8DAC-DFD01C20804F}" type="presParOf" srcId="{240B5D7F-E681-0048-AB94-40FDFCE38968}" destId="{52D69AEB-D445-934B-8DB0-5FD33F548BB8}" srcOrd="14" destOrd="0" presId="urn:microsoft.com/office/officeart/2008/layout/LinedList"/>
    <dgm:cxn modelId="{8C044C2F-1D07-4642-A5D1-63344FD386A0}" type="presParOf" srcId="{240B5D7F-E681-0048-AB94-40FDFCE38968}" destId="{2105E4B2-43DE-CD41-9559-C293D80A5565}" srcOrd="15" destOrd="0" presId="urn:microsoft.com/office/officeart/2008/layout/LinedList"/>
    <dgm:cxn modelId="{C05B4F3A-849F-8745-9E43-514968095E18}" type="presParOf" srcId="{240B5D7F-E681-0048-AB94-40FDFCE38968}" destId="{7BD07F07-4AEC-804F-BBA0-6D6597F8E925}" srcOrd="16" destOrd="0" presId="urn:microsoft.com/office/officeart/2008/layout/LinedList"/>
    <dgm:cxn modelId="{1BF2DFDA-47BD-F748-BCC2-46D4B4FCB645}" type="presParOf" srcId="{7BD07F07-4AEC-804F-BBA0-6D6597F8E925}" destId="{D65EB59A-374D-A047-8B04-D68DF1118A36}" srcOrd="0" destOrd="0" presId="urn:microsoft.com/office/officeart/2008/layout/LinedList"/>
    <dgm:cxn modelId="{6B926EB9-3167-9E46-828F-85FC00975CBF}" type="presParOf" srcId="{7BD07F07-4AEC-804F-BBA0-6D6597F8E925}" destId="{B357BFAA-F502-4B44-A3CA-06AE873EC28D}" srcOrd="1" destOrd="0" presId="urn:microsoft.com/office/officeart/2008/layout/LinedList"/>
    <dgm:cxn modelId="{34BC58A5-EFE2-4741-AC72-B6D83CB2BF86}" type="presParOf" srcId="{7BD07F07-4AEC-804F-BBA0-6D6597F8E925}" destId="{90ACFC7C-23D2-F64A-8940-8516B4DF179E}" srcOrd="2" destOrd="0" presId="urn:microsoft.com/office/officeart/2008/layout/LinedList"/>
    <dgm:cxn modelId="{0A74DAE2-5CF2-CF4E-A914-CDA377F096D5}" type="presParOf" srcId="{240B5D7F-E681-0048-AB94-40FDFCE38968}" destId="{E7C44148-05E6-9049-8C54-549136195BCA}" srcOrd="17" destOrd="0" presId="urn:microsoft.com/office/officeart/2008/layout/LinedList"/>
    <dgm:cxn modelId="{7C3B77D5-45F9-4049-A159-C0368FB874BC}" type="presParOf" srcId="{240B5D7F-E681-0048-AB94-40FDFCE38968}" destId="{FFD35D28-0FC9-4B43-8706-DD60545FCA8B}" srcOrd="18" destOrd="0" presId="urn:microsoft.com/office/officeart/2008/layout/LinedList"/>
    <dgm:cxn modelId="{ADCAB082-DFC2-E549-8AA8-39495F1CCA3D}" type="presParOf" srcId="{240B5D7F-E681-0048-AB94-40FDFCE38968}" destId="{9F4C6E27-EDEC-1649-ADC0-AC33FACC4AC4}" srcOrd="19" destOrd="0" presId="urn:microsoft.com/office/officeart/2008/layout/LinedList"/>
    <dgm:cxn modelId="{3D43703D-89A9-7747-8F9F-DDD16E5409D4}" type="presParOf" srcId="{9F4C6E27-EDEC-1649-ADC0-AC33FACC4AC4}" destId="{F3983E11-0619-2E42-8873-1ECE6A8F8F97}" srcOrd="0" destOrd="0" presId="urn:microsoft.com/office/officeart/2008/layout/LinedList"/>
    <dgm:cxn modelId="{1204AECE-9420-8345-A2FC-96C13180F3A3}" type="presParOf" srcId="{9F4C6E27-EDEC-1649-ADC0-AC33FACC4AC4}" destId="{642E437C-2340-6140-A773-86747A284920}" srcOrd="1" destOrd="0" presId="urn:microsoft.com/office/officeart/2008/layout/LinedList"/>
    <dgm:cxn modelId="{126A1EAE-9457-4340-903E-9F2C8B26E98B}" type="presParOf" srcId="{9F4C6E27-EDEC-1649-ADC0-AC33FACC4AC4}" destId="{90F95304-A69B-4648-863B-853EB014814E}" srcOrd="2" destOrd="0" presId="urn:microsoft.com/office/officeart/2008/layout/LinedList"/>
    <dgm:cxn modelId="{4C7AFBB8-B0A7-1F4C-A63B-BE2BD127F1E7}" type="presParOf" srcId="{240B5D7F-E681-0048-AB94-40FDFCE38968}" destId="{4F763BD2-6947-4F44-BE41-4D9AFCE4D506}" srcOrd="20" destOrd="0" presId="urn:microsoft.com/office/officeart/2008/layout/LinedList"/>
    <dgm:cxn modelId="{D2DA6F83-0E8A-7344-A504-59B9B88AE44E}" type="presParOf" srcId="{240B5D7F-E681-0048-AB94-40FDFCE38968}" destId="{A8265150-2350-1B4E-AB29-24182241ACBB}" srcOrd="21" destOrd="0" presId="urn:microsoft.com/office/officeart/2008/layout/LinedList"/>
    <dgm:cxn modelId="{19F9868A-A304-A043-9F17-95E1ADBCDA2D}" type="presParOf" srcId="{240B5D7F-E681-0048-AB94-40FDFCE38968}" destId="{3FE3C00E-C12B-EC45-B762-176057896FA7}" srcOrd="22" destOrd="0" presId="urn:microsoft.com/office/officeart/2008/layout/LinedList"/>
    <dgm:cxn modelId="{5FC816B2-1490-3848-9160-D172DA4368E8}" type="presParOf" srcId="{3FE3C00E-C12B-EC45-B762-176057896FA7}" destId="{F96889E4-37BC-2744-A6E9-7182C0DA9B5D}" srcOrd="0" destOrd="0" presId="urn:microsoft.com/office/officeart/2008/layout/LinedList"/>
    <dgm:cxn modelId="{F5038007-12B0-EC4D-842B-7C43C01A0395}" type="presParOf" srcId="{3FE3C00E-C12B-EC45-B762-176057896FA7}" destId="{030A5334-AB86-7844-A683-6E1755DF4AE2}" srcOrd="1" destOrd="0" presId="urn:microsoft.com/office/officeart/2008/layout/LinedList"/>
    <dgm:cxn modelId="{FBFDE9B4-51CE-204F-821C-146C47F524EC}" type="presParOf" srcId="{3FE3C00E-C12B-EC45-B762-176057896FA7}" destId="{EADCB396-57A4-204F-AA44-A6BD123D4D8A}" srcOrd="2" destOrd="0" presId="urn:microsoft.com/office/officeart/2008/layout/LinedList"/>
    <dgm:cxn modelId="{3AA3FC5B-C274-2B49-84AD-9E4970007D1F}" type="presParOf" srcId="{240B5D7F-E681-0048-AB94-40FDFCE38968}" destId="{A380D1F3-E664-114E-A581-8FC89854E30C}" srcOrd="23" destOrd="0" presId="urn:microsoft.com/office/officeart/2008/layout/LinedList"/>
    <dgm:cxn modelId="{1D94AB93-8F7C-AE49-8B50-9A8E517D50F0}" type="presParOf" srcId="{240B5D7F-E681-0048-AB94-40FDFCE38968}" destId="{6DCEBC8A-BF63-CF4E-A232-741260CA6CB2}" srcOrd="24" destOrd="0" presId="urn:microsoft.com/office/officeart/2008/layout/LinedList"/>
    <dgm:cxn modelId="{AFEB589D-4558-254C-BACD-3A63013ED8CA}" type="presParOf" srcId="{240B5D7F-E681-0048-AB94-40FDFCE38968}" destId="{E931C5C6-3500-4E47-95B0-1F71708FAAD5}" srcOrd="25" destOrd="0" presId="urn:microsoft.com/office/officeart/2008/layout/LinedList"/>
    <dgm:cxn modelId="{880A5E6B-31EF-9043-BCC7-A8FDBE134F50}" type="presParOf" srcId="{E931C5C6-3500-4E47-95B0-1F71708FAAD5}" destId="{4EC3E5BF-D4C6-A746-BE38-8018230DE019}" srcOrd="0" destOrd="0" presId="urn:microsoft.com/office/officeart/2008/layout/LinedList"/>
    <dgm:cxn modelId="{B60C5762-6665-4042-964A-DCE5DFE842BB}" type="presParOf" srcId="{E931C5C6-3500-4E47-95B0-1F71708FAAD5}" destId="{D62FE857-D9F5-F641-BED7-D7848BC957A5}" srcOrd="1" destOrd="0" presId="urn:microsoft.com/office/officeart/2008/layout/LinedList"/>
    <dgm:cxn modelId="{57102641-BD3C-3743-AA28-D912764B38DC}" type="presParOf" srcId="{E931C5C6-3500-4E47-95B0-1F71708FAAD5}" destId="{1212C483-5F20-344C-BE3A-E7B7B2718FB6}" srcOrd="2" destOrd="0" presId="urn:microsoft.com/office/officeart/2008/layout/LinedList"/>
    <dgm:cxn modelId="{201A653F-451B-D640-8DB0-E6368D77D6FE}" type="presParOf" srcId="{240B5D7F-E681-0048-AB94-40FDFCE38968}" destId="{0343C0BD-EEBD-1949-9C9A-FA3C97348A48}" srcOrd="26" destOrd="0" presId="urn:microsoft.com/office/officeart/2008/layout/LinedList"/>
    <dgm:cxn modelId="{C721CCCD-DC6E-E846-AAF3-12A23CBD346C}" type="presParOf" srcId="{240B5D7F-E681-0048-AB94-40FDFCE38968}" destId="{53813B42-C575-FB49-BF84-29167C4077ED}"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4B3986-CF9B-3542-A51B-35870104A77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18270697-1549-D94E-9DDA-72FAF6F5010A}">
      <dgm:prSet custT="1"/>
      <dgm:spPr/>
      <dgm:t>
        <a:bodyPr/>
        <a:lstStyle/>
        <a:p>
          <a:r>
            <a:rPr lang="en-US" sz="1800" baseline="0" dirty="0"/>
            <a:t>1 agent to treat Mx-induced SEs</a:t>
          </a:r>
          <a:endParaRPr lang="en-CA" sz="1800" dirty="0"/>
        </a:p>
      </dgm:t>
    </dgm:pt>
    <dgm:pt modelId="{5EA465B1-98B0-8746-8ABA-AD3A1D9F288B}" type="parTrans" cxnId="{CBD833F3-F64C-BA48-ADE3-8F4AB1BA420B}">
      <dgm:prSet/>
      <dgm:spPr/>
      <dgm:t>
        <a:bodyPr/>
        <a:lstStyle/>
        <a:p>
          <a:endParaRPr lang="en-US"/>
        </a:p>
      </dgm:t>
    </dgm:pt>
    <dgm:pt modelId="{5CD86658-295C-F04B-A686-B183560B503F}" type="sibTrans" cxnId="{CBD833F3-F64C-BA48-ADE3-8F4AB1BA420B}">
      <dgm:prSet/>
      <dgm:spPr/>
      <dgm:t>
        <a:bodyPr/>
        <a:lstStyle/>
        <a:p>
          <a:endParaRPr lang="en-US"/>
        </a:p>
      </dgm:t>
    </dgm:pt>
    <dgm:pt modelId="{39FE9B6F-C07E-1641-ADE5-1F82993E8009}">
      <dgm:prSet custT="1"/>
      <dgm:spPr/>
      <dgm:t>
        <a:bodyPr/>
        <a:lstStyle/>
        <a:p>
          <a:r>
            <a:rPr lang="en-US" sz="1800" baseline="0" dirty="0"/>
            <a:t>1 patient on multiple psychiatric medications</a:t>
          </a:r>
          <a:endParaRPr lang="en-CA" sz="1800" dirty="0"/>
        </a:p>
      </dgm:t>
    </dgm:pt>
    <dgm:pt modelId="{5D174B35-1EF0-EB46-881B-F10C92816D75}" type="parTrans" cxnId="{4EAD908E-6BD2-3547-AD08-0F1BE400D277}">
      <dgm:prSet/>
      <dgm:spPr/>
      <dgm:t>
        <a:bodyPr/>
        <a:lstStyle/>
        <a:p>
          <a:endParaRPr lang="en-US"/>
        </a:p>
      </dgm:t>
    </dgm:pt>
    <dgm:pt modelId="{1D7568EA-68BF-4A42-810B-397AC97B1FE9}" type="sibTrans" cxnId="{4EAD908E-6BD2-3547-AD08-0F1BE400D277}">
      <dgm:prSet/>
      <dgm:spPr/>
      <dgm:t>
        <a:bodyPr/>
        <a:lstStyle/>
        <a:p>
          <a:endParaRPr lang="en-US"/>
        </a:p>
      </dgm:t>
    </dgm:pt>
    <dgm:pt modelId="{755B1FB4-139E-C04B-B7CF-FBA5B1BEC883}">
      <dgm:prSet custT="1"/>
      <dgm:spPr/>
      <dgm:t>
        <a:bodyPr/>
        <a:lstStyle/>
        <a:p>
          <a:r>
            <a:rPr lang="en-US" sz="1800" baseline="0" dirty="0"/>
            <a:t>2 patients in C/L setting</a:t>
          </a:r>
          <a:endParaRPr lang="en-CA" sz="1800" dirty="0"/>
        </a:p>
      </dgm:t>
    </dgm:pt>
    <dgm:pt modelId="{CB6516F4-4047-8C4A-BD30-8E564652BBC8}" type="parTrans" cxnId="{DDC2665E-9A7D-734A-992D-0272CD534178}">
      <dgm:prSet/>
      <dgm:spPr/>
      <dgm:t>
        <a:bodyPr/>
        <a:lstStyle/>
        <a:p>
          <a:endParaRPr lang="en-US"/>
        </a:p>
      </dgm:t>
    </dgm:pt>
    <dgm:pt modelId="{A46E844D-8601-FC43-87C7-6105C35BC393}" type="sibTrans" cxnId="{DDC2665E-9A7D-734A-992D-0272CD534178}">
      <dgm:prSet/>
      <dgm:spPr/>
      <dgm:t>
        <a:bodyPr/>
        <a:lstStyle/>
        <a:p>
          <a:endParaRPr lang="en-US"/>
        </a:p>
      </dgm:t>
    </dgm:pt>
    <dgm:pt modelId="{8F39E90A-7B9E-B148-A3EC-EC3876E4629B}">
      <dgm:prSet custT="1"/>
      <dgm:spPr/>
      <dgm:t>
        <a:bodyPr/>
        <a:lstStyle/>
        <a:p>
          <a:r>
            <a:rPr lang="en-US" sz="1600" baseline="0" dirty="0"/>
            <a:t>2 Child/Adolescent including starting &amp; managing 1 stimulant</a:t>
          </a:r>
          <a:endParaRPr lang="en-CA" sz="1600" dirty="0"/>
        </a:p>
      </dgm:t>
    </dgm:pt>
    <dgm:pt modelId="{9A42021C-E0A4-8643-9B3E-FF97EA6E57F0}" type="parTrans" cxnId="{14BD39DA-866C-3D47-9659-288C60CC3439}">
      <dgm:prSet/>
      <dgm:spPr/>
      <dgm:t>
        <a:bodyPr/>
        <a:lstStyle/>
        <a:p>
          <a:endParaRPr lang="en-US"/>
        </a:p>
      </dgm:t>
    </dgm:pt>
    <dgm:pt modelId="{AEA61364-AB38-0D45-B39F-AE6DA3567A0D}" type="sibTrans" cxnId="{14BD39DA-866C-3D47-9659-288C60CC3439}">
      <dgm:prSet/>
      <dgm:spPr/>
      <dgm:t>
        <a:bodyPr/>
        <a:lstStyle/>
        <a:p>
          <a:endParaRPr lang="en-US"/>
        </a:p>
      </dgm:t>
    </dgm:pt>
    <dgm:pt modelId="{25715C0F-D251-864C-9EB2-67C980183268}">
      <dgm:prSet custT="1"/>
      <dgm:spPr/>
      <dgm:t>
        <a:bodyPr/>
        <a:lstStyle/>
        <a:p>
          <a:r>
            <a:rPr lang="en-US" sz="1800" baseline="0" dirty="0"/>
            <a:t>2 Older Adults, including 1 w cognitive enhancer</a:t>
          </a:r>
          <a:endParaRPr lang="en-CA" sz="1800" dirty="0"/>
        </a:p>
      </dgm:t>
    </dgm:pt>
    <dgm:pt modelId="{C3F0C9DA-A802-AC4C-A3C8-9260E3470DC2}" type="parTrans" cxnId="{A0F5FEAD-DEDA-514C-8F40-860BD305E4B4}">
      <dgm:prSet/>
      <dgm:spPr/>
      <dgm:t>
        <a:bodyPr/>
        <a:lstStyle/>
        <a:p>
          <a:endParaRPr lang="en-US"/>
        </a:p>
      </dgm:t>
    </dgm:pt>
    <dgm:pt modelId="{1AC64408-2D09-9F4E-AF54-BDFC1AB32669}" type="sibTrans" cxnId="{A0F5FEAD-DEDA-514C-8F40-860BD305E4B4}">
      <dgm:prSet/>
      <dgm:spPr/>
      <dgm:t>
        <a:bodyPr/>
        <a:lstStyle/>
        <a:p>
          <a:endParaRPr lang="en-US"/>
        </a:p>
      </dgm:t>
    </dgm:pt>
    <dgm:pt modelId="{F3E71C3B-4C83-AF46-A591-8271FD116F15}">
      <dgm:prSet custT="1"/>
      <dgm:spPr/>
      <dgm:t>
        <a:bodyPr/>
        <a:lstStyle/>
        <a:p>
          <a:r>
            <a:rPr lang="en-US" sz="1800" baseline="0" dirty="0"/>
            <a:t>1 Pregnant or Breastfeeding patient</a:t>
          </a:r>
          <a:endParaRPr lang="en-CA" sz="1800" dirty="0"/>
        </a:p>
      </dgm:t>
    </dgm:pt>
    <dgm:pt modelId="{390B7298-DBBA-E74B-A62D-F1331B453A2A}" type="parTrans" cxnId="{AA7F1C59-76D3-714A-9885-FB88D589FF05}">
      <dgm:prSet/>
      <dgm:spPr/>
      <dgm:t>
        <a:bodyPr/>
        <a:lstStyle/>
        <a:p>
          <a:endParaRPr lang="en-US"/>
        </a:p>
      </dgm:t>
    </dgm:pt>
    <dgm:pt modelId="{D967B795-5348-BD42-BB12-85BDA8DB51A8}" type="sibTrans" cxnId="{AA7F1C59-76D3-714A-9885-FB88D589FF05}">
      <dgm:prSet/>
      <dgm:spPr/>
      <dgm:t>
        <a:bodyPr/>
        <a:lstStyle/>
        <a:p>
          <a:endParaRPr lang="en-US"/>
        </a:p>
      </dgm:t>
    </dgm:pt>
    <dgm:pt modelId="{923A04B2-2659-7A49-8EF9-E68F89BD1B52}">
      <dgm:prSet custT="1"/>
      <dgm:spPr/>
      <dgm:t>
        <a:bodyPr/>
        <a:lstStyle/>
        <a:p>
          <a:r>
            <a:rPr lang="en-US" sz="1800" baseline="0" dirty="0"/>
            <a:t>5 Different Observers</a:t>
          </a:r>
          <a:endParaRPr lang="en-CA" sz="1800" dirty="0"/>
        </a:p>
      </dgm:t>
    </dgm:pt>
    <dgm:pt modelId="{C76F5997-2F46-9A4A-A027-A54F535A1569}" type="parTrans" cxnId="{1C724253-A3FC-974E-AFAF-22FD9B9EB38C}">
      <dgm:prSet/>
      <dgm:spPr/>
      <dgm:t>
        <a:bodyPr/>
        <a:lstStyle/>
        <a:p>
          <a:endParaRPr lang="en-US"/>
        </a:p>
      </dgm:t>
    </dgm:pt>
    <dgm:pt modelId="{EA852E33-85B7-8C4F-9CAE-9D1C19B6F124}" type="sibTrans" cxnId="{1C724253-A3FC-974E-AFAF-22FD9B9EB38C}">
      <dgm:prSet/>
      <dgm:spPr/>
      <dgm:t>
        <a:bodyPr/>
        <a:lstStyle/>
        <a:p>
          <a:endParaRPr lang="en-US"/>
        </a:p>
      </dgm:t>
    </dgm:pt>
    <dgm:pt modelId="{8CBD4204-903C-2544-8010-3CF738E54935}">
      <dgm:prSet custT="1"/>
      <dgm:spPr/>
      <dgm:t>
        <a:bodyPr/>
        <a:lstStyle/>
        <a:p>
          <a:r>
            <a:rPr lang="en-US" sz="1800" baseline="0" dirty="0"/>
            <a:t>3 by Psychiatrist Observers</a:t>
          </a:r>
          <a:endParaRPr lang="en-CA" sz="1800" dirty="0"/>
        </a:p>
      </dgm:t>
    </dgm:pt>
    <dgm:pt modelId="{F42220F1-01D3-374C-B722-5A8728435466}" type="parTrans" cxnId="{6785FCA5-0790-104E-B271-EE915EE34246}">
      <dgm:prSet/>
      <dgm:spPr/>
      <dgm:t>
        <a:bodyPr/>
        <a:lstStyle/>
        <a:p>
          <a:endParaRPr lang="en-US"/>
        </a:p>
      </dgm:t>
    </dgm:pt>
    <dgm:pt modelId="{C0FC6F23-1AD0-AB40-82FF-6A7B064BDA09}" type="sibTrans" cxnId="{6785FCA5-0790-104E-B271-EE915EE34246}">
      <dgm:prSet/>
      <dgm:spPr/>
      <dgm:t>
        <a:bodyPr/>
        <a:lstStyle/>
        <a:p>
          <a:endParaRPr lang="en-US"/>
        </a:p>
      </dgm:t>
    </dgm:pt>
    <dgm:pt modelId="{38C5B602-65DF-3641-AD6F-2160C776AFC4}" type="pres">
      <dgm:prSet presAssocID="{3A4B3986-CF9B-3542-A51B-35870104A77F}" presName="vert0" presStyleCnt="0">
        <dgm:presLayoutVars>
          <dgm:dir/>
          <dgm:animOne val="branch"/>
          <dgm:animLvl val="lvl"/>
        </dgm:presLayoutVars>
      </dgm:prSet>
      <dgm:spPr/>
    </dgm:pt>
    <dgm:pt modelId="{B1915407-1768-6D41-B8D3-421E3FD4B755}" type="pres">
      <dgm:prSet presAssocID="{18270697-1549-D94E-9DDA-72FAF6F5010A}" presName="thickLine" presStyleLbl="alignNode1" presStyleIdx="0" presStyleCnt="8"/>
      <dgm:spPr/>
    </dgm:pt>
    <dgm:pt modelId="{24D1F348-D229-A54C-9A53-166E856E2EA2}" type="pres">
      <dgm:prSet presAssocID="{18270697-1549-D94E-9DDA-72FAF6F5010A}" presName="horz1" presStyleCnt="0"/>
      <dgm:spPr/>
    </dgm:pt>
    <dgm:pt modelId="{5A9F2968-A994-7948-8739-C2F25D3C0123}" type="pres">
      <dgm:prSet presAssocID="{18270697-1549-D94E-9DDA-72FAF6F5010A}" presName="tx1" presStyleLbl="revTx" presStyleIdx="0" presStyleCnt="8"/>
      <dgm:spPr/>
    </dgm:pt>
    <dgm:pt modelId="{483516CA-0296-644C-9BC3-3D7FE7CAF135}" type="pres">
      <dgm:prSet presAssocID="{18270697-1549-D94E-9DDA-72FAF6F5010A}" presName="vert1" presStyleCnt="0"/>
      <dgm:spPr/>
    </dgm:pt>
    <dgm:pt modelId="{ABE2959E-5184-7C44-9735-0DE0AD638EA7}" type="pres">
      <dgm:prSet presAssocID="{39FE9B6F-C07E-1641-ADE5-1F82993E8009}" presName="thickLine" presStyleLbl="alignNode1" presStyleIdx="1" presStyleCnt="8"/>
      <dgm:spPr/>
    </dgm:pt>
    <dgm:pt modelId="{2FB1540F-2759-FC44-80E6-A177681C855C}" type="pres">
      <dgm:prSet presAssocID="{39FE9B6F-C07E-1641-ADE5-1F82993E8009}" presName="horz1" presStyleCnt="0"/>
      <dgm:spPr/>
    </dgm:pt>
    <dgm:pt modelId="{FB333048-87BB-9C4A-A1BC-449139AB0C7F}" type="pres">
      <dgm:prSet presAssocID="{39FE9B6F-C07E-1641-ADE5-1F82993E8009}" presName="tx1" presStyleLbl="revTx" presStyleIdx="1" presStyleCnt="8"/>
      <dgm:spPr/>
    </dgm:pt>
    <dgm:pt modelId="{5F04E3E0-FFFA-534B-9733-ACA80E433BC7}" type="pres">
      <dgm:prSet presAssocID="{39FE9B6F-C07E-1641-ADE5-1F82993E8009}" presName="vert1" presStyleCnt="0"/>
      <dgm:spPr/>
    </dgm:pt>
    <dgm:pt modelId="{F4521CA2-83EC-914D-9B66-CAD4D245B6C4}" type="pres">
      <dgm:prSet presAssocID="{755B1FB4-139E-C04B-B7CF-FBA5B1BEC883}" presName="thickLine" presStyleLbl="alignNode1" presStyleIdx="2" presStyleCnt="8"/>
      <dgm:spPr/>
    </dgm:pt>
    <dgm:pt modelId="{095FE2CA-61C6-2148-9CE8-B5D64A460E5A}" type="pres">
      <dgm:prSet presAssocID="{755B1FB4-139E-C04B-B7CF-FBA5B1BEC883}" presName="horz1" presStyleCnt="0"/>
      <dgm:spPr/>
    </dgm:pt>
    <dgm:pt modelId="{B8E605A5-92A4-C043-AEF3-F48D15C23F15}" type="pres">
      <dgm:prSet presAssocID="{755B1FB4-139E-C04B-B7CF-FBA5B1BEC883}" presName="tx1" presStyleLbl="revTx" presStyleIdx="2" presStyleCnt="8"/>
      <dgm:spPr/>
    </dgm:pt>
    <dgm:pt modelId="{0C2BAF60-7D2E-B948-8FDE-4771157B6981}" type="pres">
      <dgm:prSet presAssocID="{755B1FB4-139E-C04B-B7CF-FBA5B1BEC883}" presName="vert1" presStyleCnt="0"/>
      <dgm:spPr/>
    </dgm:pt>
    <dgm:pt modelId="{A18095B9-5EF7-9744-BA44-7944163F865D}" type="pres">
      <dgm:prSet presAssocID="{8F39E90A-7B9E-B148-A3EC-EC3876E4629B}" presName="thickLine" presStyleLbl="alignNode1" presStyleIdx="3" presStyleCnt="8"/>
      <dgm:spPr/>
    </dgm:pt>
    <dgm:pt modelId="{32DF9766-29FF-8C4F-985A-B0ECA3F9F131}" type="pres">
      <dgm:prSet presAssocID="{8F39E90A-7B9E-B148-A3EC-EC3876E4629B}" presName="horz1" presStyleCnt="0"/>
      <dgm:spPr/>
    </dgm:pt>
    <dgm:pt modelId="{37324158-51CE-5A41-BF34-9316D807EF24}" type="pres">
      <dgm:prSet presAssocID="{8F39E90A-7B9E-B148-A3EC-EC3876E4629B}" presName="tx1" presStyleLbl="revTx" presStyleIdx="3" presStyleCnt="8"/>
      <dgm:spPr/>
    </dgm:pt>
    <dgm:pt modelId="{DF691648-6DDE-4C42-A20D-CF5F6BFD899A}" type="pres">
      <dgm:prSet presAssocID="{8F39E90A-7B9E-B148-A3EC-EC3876E4629B}" presName="vert1" presStyleCnt="0"/>
      <dgm:spPr/>
    </dgm:pt>
    <dgm:pt modelId="{79300AF2-E199-D74A-8B4A-B799F83653E9}" type="pres">
      <dgm:prSet presAssocID="{25715C0F-D251-864C-9EB2-67C980183268}" presName="thickLine" presStyleLbl="alignNode1" presStyleIdx="4" presStyleCnt="8"/>
      <dgm:spPr/>
    </dgm:pt>
    <dgm:pt modelId="{82F6E3B5-77D0-ED4B-B8B3-4C23211EF734}" type="pres">
      <dgm:prSet presAssocID="{25715C0F-D251-864C-9EB2-67C980183268}" presName="horz1" presStyleCnt="0"/>
      <dgm:spPr/>
    </dgm:pt>
    <dgm:pt modelId="{F462D56C-8163-D442-A1A5-F351E7ADB0B7}" type="pres">
      <dgm:prSet presAssocID="{25715C0F-D251-864C-9EB2-67C980183268}" presName="tx1" presStyleLbl="revTx" presStyleIdx="4" presStyleCnt="8"/>
      <dgm:spPr/>
    </dgm:pt>
    <dgm:pt modelId="{173CEEC7-213F-D44B-BA9C-AFF8FA80354C}" type="pres">
      <dgm:prSet presAssocID="{25715C0F-D251-864C-9EB2-67C980183268}" presName="vert1" presStyleCnt="0"/>
      <dgm:spPr/>
    </dgm:pt>
    <dgm:pt modelId="{50AF34A4-6F8A-924C-BE67-316986AC84AC}" type="pres">
      <dgm:prSet presAssocID="{F3E71C3B-4C83-AF46-A591-8271FD116F15}" presName="thickLine" presStyleLbl="alignNode1" presStyleIdx="5" presStyleCnt="8"/>
      <dgm:spPr/>
    </dgm:pt>
    <dgm:pt modelId="{269DD7C7-56BE-6342-87EF-792455B8329A}" type="pres">
      <dgm:prSet presAssocID="{F3E71C3B-4C83-AF46-A591-8271FD116F15}" presName="horz1" presStyleCnt="0"/>
      <dgm:spPr/>
    </dgm:pt>
    <dgm:pt modelId="{D9A7CAB0-F210-B24E-924F-3EF345751ADA}" type="pres">
      <dgm:prSet presAssocID="{F3E71C3B-4C83-AF46-A591-8271FD116F15}" presName="tx1" presStyleLbl="revTx" presStyleIdx="5" presStyleCnt="8"/>
      <dgm:spPr/>
    </dgm:pt>
    <dgm:pt modelId="{A119E9C8-EF7F-FA47-8666-05AC9DA0E34C}" type="pres">
      <dgm:prSet presAssocID="{F3E71C3B-4C83-AF46-A591-8271FD116F15}" presName="vert1" presStyleCnt="0"/>
      <dgm:spPr/>
    </dgm:pt>
    <dgm:pt modelId="{9E55EAAA-1773-F047-BAC6-0C1D88B33BC0}" type="pres">
      <dgm:prSet presAssocID="{923A04B2-2659-7A49-8EF9-E68F89BD1B52}" presName="thickLine" presStyleLbl="alignNode1" presStyleIdx="6" presStyleCnt="8"/>
      <dgm:spPr/>
    </dgm:pt>
    <dgm:pt modelId="{EA9B51E8-80A1-D247-B9BF-F1C8CAADE94C}" type="pres">
      <dgm:prSet presAssocID="{923A04B2-2659-7A49-8EF9-E68F89BD1B52}" presName="horz1" presStyleCnt="0"/>
      <dgm:spPr/>
    </dgm:pt>
    <dgm:pt modelId="{1F65B469-99BD-7949-BC83-11C0FD109908}" type="pres">
      <dgm:prSet presAssocID="{923A04B2-2659-7A49-8EF9-E68F89BD1B52}" presName="tx1" presStyleLbl="revTx" presStyleIdx="6" presStyleCnt="8"/>
      <dgm:spPr/>
    </dgm:pt>
    <dgm:pt modelId="{22E0468B-02C7-BA42-8BB0-48FEF749A7DA}" type="pres">
      <dgm:prSet presAssocID="{923A04B2-2659-7A49-8EF9-E68F89BD1B52}" presName="vert1" presStyleCnt="0"/>
      <dgm:spPr/>
    </dgm:pt>
    <dgm:pt modelId="{4C5809E5-DF63-8545-A7C7-08CFC06DFBCF}" type="pres">
      <dgm:prSet presAssocID="{8CBD4204-903C-2544-8010-3CF738E54935}" presName="thickLine" presStyleLbl="alignNode1" presStyleIdx="7" presStyleCnt="8"/>
      <dgm:spPr/>
    </dgm:pt>
    <dgm:pt modelId="{BB90B4A1-F250-894D-8568-1C9B9F64D305}" type="pres">
      <dgm:prSet presAssocID="{8CBD4204-903C-2544-8010-3CF738E54935}" presName="horz1" presStyleCnt="0"/>
      <dgm:spPr/>
    </dgm:pt>
    <dgm:pt modelId="{B178A756-EC05-A34C-A5E0-BFB4F1B38738}" type="pres">
      <dgm:prSet presAssocID="{8CBD4204-903C-2544-8010-3CF738E54935}" presName="tx1" presStyleLbl="revTx" presStyleIdx="7" presStyleCnt="8"/>
      <dgm:spPr/>
    </dgm:pt>
    <dgm:pt modelId="{81381BC2-28EF-DD4E-88F9-8AFBE14A7440}" type="pres">
      <dgm:prSet presAssocID="{8CBD4204-903C-2544-8010-3CF738E54935}" presName="vert1" presStyleCnt="0"/>
      <dgm:spPr/>
    </dgm:pt>
  </dgm:ptLst>
  <dgm:cxnLst>
    <dgm:cxn modelId="{DA607402-3471-074A-B164-C53BEC076B83}" type="presOf" srcId="{18270697-1549-D94E-9DDA-72FAF6F5010A}" destId="{5A9F2968-A994-7948-8739-C2F25D3C0123}" srcOrd="0" destOrd="0" presId="urn:microsoft.com/office/officeart/2008/layout/LinedList"/>
    <dgm:cxn modelId="{A675240E-3598-F74C-9584-9C23B1B276EC}" type="presOf" srcId="{25715C0F-D251-864C-9EB2-67C980183268}" destId="{F462D56C-8163-D442-A1A5-F351E7ADB0B7}" srcOrd="0" destOrd="0" presId="urn:microsoft.com/office/officeart/2008/layout/LinedList"/>
    <dgm:cxn modelId="{E96E9432-DE96-E146-97A9-F31E1AF36D8E}" type="presOf" srcId="{F3E71C3B-4C83-AF46-A591-8271FD116F15}" destId="{D9A7CAB0-F210-B24E-924F-3EF345751ADA}" srcOrd="0" destOrd="0" presId="urn:microsoft.com/office/officeart/2008/layout/LinedList"/>
    <dgm:cxn modelId="{E8AF5943-831D-0144-98F0-DFFD92259BE6}" type="presOf" srcId="{3A4B3986-CF9B-3542-A51B-35870104A77F}" destId="{38C5B602-65DF-3641-AD6F-2160C776AFC4}" srcOrd="0" destOrd="0" presId="urn:microsoft.com/office/officeart/2008/layout/LinedList"/>
    <dgm:cxn modelId="{1C724253-A3FC-974E-AFAF-22FD9B9EB38C}" srcId="{3A4B3986-CF9B-3542-A51B-35870104A77F}" destId="{923A04B2-2659-7A49-8EF9-E68F89BD1B52}" srcOrd="6" destOrd="0" parTransId="{C76F5997-2F46-9A4A-A027-A54F535A1569}" sibTransId="{EA852E33-85B7-8C4F-9CAE-9D1C19B6F124}"/>
    <dgm:cxn modelId="{AA7F1C59-76D3-714A-9885-FB88D589FF05}" srcId="{3A4B3986-CF9B-3542-A51B-35870104A77F}" destId="{F3E71C3B-4C83-AF46-A591-8271FD116F15}" srcOrd="5" destOrd="0" parTransId="{390B7298-DBBA-E74B-A62D-F1331B453A2A}" sibTransId="{D967B795-5348-BD42-BB12-85BDA8DB51A8}"/>
    <dgm:cxn modelId="{DDC2665E-9A7D-734A-992D-0272CD534178}" srcId="{3A4B3986-CF9B-3542-A51B-35870104A77F}" destId="{755B1FB4-139E-C04B-B7CF-FBA5B1BEC883}" srcOrd="2" destOrd="0" parTransId="{CB6516F4-4047-8C4A-BD30-8E564652BBC8}" sibTransId="{A46E844D-8601-FC43-87C7-6105C35BC393}"/>
    <dgm:cxn modelId="{A5A05A64-71D4-B343-81FC-F5F8A0BAF7BE}" type="presOf" srcId="{8F39E90A-7B9E-B148-A3EC-EC3876E4629B}" destId="{37324158-51CE-5A41-BF34-9316D807EF24}" srcOrd="0" destOrd="0" presId="urn:microsoft.com/office/officeart/2008/layout/LinedList"/>
    <dgm:cxn modelId="{4EAD908E-6BD2-3547-AD08-0F1BE400D277}" srcId="{3A4B3986-CF9B-3542-A51B-35870104A77F}" destId="{39FE9B6F-C07E-1641-ADE5-1F82993E8009}" srcOrd="1" destOrd="0" parTransId="{5D174B35-1EF0-EB46-881B-F10C92816D75}" sibTransId="{1D7568EA-68BF-4A42-810B-397AC97B1FE9}"/>
    <dgm:cxn modelId="{6785FCA5-0790-104E-B271-EE915EE34246}" srcId="{3A4B3986-CF9B-3542-A51B-35870104A77F}" destId="{8CBD4204-903C-2544-8010-3CF738E54935}" srcOrd="7" destOrd="0" parTransId="{F42220F1-01D3-374C-B722-5A8728435466}" sibTransId="{C0FC6F23-1AD0-AB40-82FF-6A7B064BDA09}"/>
    <dgm:cxn modelId="{2AEE41AC-ED47-8B47-81C7-9FB7B67C8AC6}" type="presOf" srcId="{923A04B2-2659-7A49-8EF9-E68F89BD1B52}" destId="{1F65B469-99BD-7949-BC83-11C0FD109908}" srcOrd="0" destOrd="0" presId="urn:microsoft.com/office/officeart/2008/layout/LinedList"/>
    <dgm:cxn modelId="{A0F5FEAD-DEDA-514C-8F40-860BD305E4B4}" srcId="{3A4B3986-CF9B-3542-A51B-35870104A77F}" destId="{25715C0F-D251-864C-9EB2-67C980183268}" srcOrd="4" destOrd="0" parTransId="{C3F0C9DA-A802-AC4C-A3C8-9260E3470DC2}" sibTransId="{1AC64408-2D09-9F4E-AF54-BDFC1AB32669}"/>
    <dgm:cxn modelId="{310E79C3-B2DE-E549-851E-E61B1A589964}" type="presOf" srcId="{8CBD4204-903C-2544-8010-3CF738E54935}" destId="{B178A756-EC05-A34C-A5E0-BFB4F1B38738}" srcOrd="0" destOrd="0" presId="urn:microsoft.com/office/officeart/2008/layout/LinedList"/>
    <dgm:cxn modelId="{C783B9D4-572F-534A-B4DA-4F6163559C45}" type="presOf" srcId="{39FE9B6F-C07E-1641-ADE5-1F82993E8009}" destId="{FB333048-87BB-9C4A-A1BC-449139AB0C7F}" srcOrd="0" destOrd="0" presId="urn:microsoft.com/office/officeart/2008/layout/LinedList"/>
    <dgm:cxn modelId="{14BD39DA-866C-3D47-9659-288C60CC3439}" srcId="{3A4B3986-CF9B-3542-A51B-35870104A77F}" destId="{8F39E90A-7B9E-B148-A3EC-EC3876E4629B}" srcOrd="3" destOrd="0" parTransId="{9A42021C-E0A4-8643-9B3E-FF97EA6E57F0}" sibTransId="{AEA61364-AB38-0D45-B39F-AE6DA3567A0D}"/>
    <dgm:cxn modelId="{7EADDBF2-4392-B740-B155-BE8D15D85D42}" type="presOf" srcId="{755B1FB4-139E-C04B-B7CF-FBA5B1BEC883}" destId="{B8E605A5-92A4-C043-AEF3-F48D15C23F15}" srcOrd="0" destOrd="0" presId="urn:microsoft.com/office/officeart/2008/layout/LinedList"/>
    <dgm:cxn modelId="{CBD833F3-F64C-BA48-ADE3-8F4AB1BA420B}" srcId="{3A4B3986-CF9B-3542-A51B-35870104A77F}" destId="{18270697-1549-D94E-9DDA-72FAF6F5010A}" srcOrd="0" destOrd="0" parTransId="{5EA465B1-98B0-8746-8ABA-AD3A1D9F288B}" sibTransId="{5CD86658-295C-F04B-A686-B183560B503F}"/>
    <dgm:cxn modelId="{53C6401E-431D-AA45-894D-1922CC8C4B7F}" type="presParOf" srcId="{38C5B602-65DF-3641-AD6F-2160C776AFC4}" destId="{B1915407-1768-6D41-B8D3-421E3FD4B755}" srcOrd="0" destOrd="0" presId="urn:microsoft.com/office/officeart/2008/layout/LinedList"/>
    <dgm:cxn modelId="{DE9BB115-F38E-9D47-8BAA-852C9F0F7FD4}" type="presParOf" srcId="{38C5B602-65DF-3641-AD6F-2160C776AFC4}" destId="{24D1F348-D229-A54C-9A53-166E856E2EA2}" srcOrd="1" destOrd="0" presId="urn:microsoft.com/office/officeart/2008/layout/LinedList"/>
    <dgm:cxn modelId="{1DD19FE2-40CF-0541-92D8-05BFDD0903FD}" type="presParOf" srcId="{24D1F348-D229-A54C-9A53-166E856E2EA2}" destId="{5A9F2968-A994-7948-8739-C2F25D3C0123}" srcOrd="0" destOrd="0" presId="urn:microsoft.com/office/officeart/2008/layout/LinedList"/>
    <dgm:cxn modelId="{FF715CAB-95F5-A64E-8BCB-2BA91DEB5758}" type="presParOf" srcId="{24D1F348-D229-A54C-9A53-166E856E2EA2}" destId="{483516CA-0296-644C-9BC3-3D7FE7CAF135}" srcOrd="1" destOrd="0" presId="urn:microsoft.com/office/officeart/2008/layout/LinedList"/>
    <dgm:cxn modelId="{DD025EE6-892B-7B46-B02C-7D7B5D17F9F6}" type="presParOf" srcId="{38C5B602-65DF-3641-AD6F-2160C776AFC4}" destId="{ABE2959E-5184-7C44-9735-0DE0AD638EA7}" srcOrd="2" destOrd="0" presId="urn:microsoft.com/office/officeart/2008/layout/LinedList"/>
    <dgm:cxn modelId="{128B5220-0CBE-EC41-B5CF-BF74A0B5250E}" type="presParOf" srcId="{38C5B602-65DF-3641-AD6F-2160C776AFC4}" destId="{2FB1540F-2759-FC44-80E6-A177681C855C}" srcOrd="3" destOrd="0" presId="urn:microsoft.com/office/officeart/2008/layout/LinedList"/>
    <dgm:cxn modelId="{03CC63AE-2ACD-F64E-83AE-756CD9AFC00E}" type="presParOf" srcId="{2FB1540F-2759-FC44-80E6-A177681C855C}" destId="{FB333048-87BB-9C4A-A1BC-449139AB0C7F}" srcOrd="0" destOrd="0" presId="urn:microsoft.com/office/officeart/2008/layout/LinedList"/>
    <dgm:cxn modelId="{1BC8A81B-123B-DE47-98E6-5FF286DAD49E}" type="presParOf" srcId="{2FB1540F-2759-FC44-80E6-A177681C855C}" destId="{5F04E3E0-FFFA-534B-9733-ACA80E433BC7}" srcOrd="1" destOrd="0" presId="urn:microsoft.com/office/officeart/2008/layout/LinedList"/>
    <dgm:cxn modelId="{CEE90E10-1539-C24D-BA13-FDDEF5B0AD38}" type="presParOf" srcId="{38C5B602-65DF-3641-AD6F-2160C776AFC4}" destId="{F4521CA2-83EC-914D-9B66-CAD4D245B6C4}" srcOrd="4" destOrd="0" presId="urn:microsoft.com/office/officeart/2008/layout/LinedList"/>
    <dgm:cxn modelId="{DF04D52B-1680-6F44-B946-6DB9A368BB54}" type="presParOf" srcId="{38C5B602-65DF-3641-AD6F-2160C776AFC4}" destId="{095FE2CA-61C6-2148-9CE8-B5D64A460E5A}" srcOrd="5" destOrd="0" presId="urn:microsoft.com/office/officeart/2008/layout/LinedList"/>
    <dgm:cxn modelId="{044B5810-A31F-CB43-8B7D-381125DAFA00}" type="presParOf" srcId="{095FE2CA-61C6-2148-9CE8-B5D64A460E5A}" destId="{B8E605A5-92A4-C043-AEF3-F48D15C23F15}" srcOrd="0" destOrd="0" presId="urn:microsoft.com/office/officeart/2008/layout/LinedList"/>
    <dgm:cxn modelId="{A0E84276-19FD-4C4B-947C-3172874F2DB8}" type="presParOf" srcId="{095FE2CA-61C6-2148-9CE8-B5D64A460E5A}" destId="{0C2BAF60-7D2E-B948-8FDE-4771157B6981}" srcOrd="1" destOrd="0" presId="urn:microsoft.com/office/officeart/2008/layout/LinedList"/>
    <dgm:cxn modelId="{5137D2F3-2A5B-8041-AE01-9F44440464AC}" type="presParOf" srcId="{38C5B602-65DF-3641-AD6F-2160C776AFC4}" destId="{A18095B9-5EF7-9744-BA44-7944163F865D}" srcOrd="6" destOrd="0" presId="urn:microsoft.com/office/officeart/2008/layout/LinedList"/>
    <dgm:cxn modelId="{BFEF9C4C-0B5F-FD4D-A1D7-91A8692EA05A}" type="presParOf" srcId="{38C5B602-65DF-3641-AD6F-2160C776AFC4}" destId="{32DF9766-29FF-8C4F-985A-B0ECA3F9F131}" srcOrd="7" destOrd="0" presId="urn:microsoft.com/office/officeart/2008/layout/LinedList"/>
    <dgm:cxn modelId="{03DD918E-F271-C840-9982-53EA671F20D2}" type="presParOf" srcId="{32DF9766-29FF-8C4F-985A-B0ECA3F9F131}" destId="{37324158-51CE-5A41-BF34-9316D807EF24}" srcOrd="0" destOrd="0" presId="urn:microsoft.com/office/officeart/2008/layout/LinedList"/>
    <dgm:cxn modelId="{42D0DE6C-A46F-0C49-8CE7-2A29FE186CC5}" type="presParOf" srcId="{32DF9766-29FF-8C4F-985A-B0ECA3F9F131}" destId="{DF691648-6DDE-4C42-A20D-CF5F6BFD899A}" srcOrd="1" destOrd="0" presId="urn:microsoft.com/office/officeart/2008/layout/LinedList"/>
    <dgm:cxn modelId="{F61FE436-E370-3B44-8019-4947E051FD69}" type="presParOf" srcId="{38C5B602-65DF-3641-AD6F-2160C776AFC4}" destId="{79300AF2-E199-D74A-8B4A-B799F83653E9}" srcOrd="8" destOrd="0" presId="urn:microsoft.com/office/officeart/2008/layout/LinedList"/>
    <dgm:cxn modelId="{F8982ED3-0B6B-D043-B110-8B7B1F0E5906}" type="presParOf" srcId="{38C5B602-65DF-3641-AD6F-2160C776AFC4}" destId="{82F6E3B5-77D0-ED4B-B8B3-4C23211EF734}" srcOrd="9" destOrd="0" presId="urn:microsoft.com/office/officeart/2008/layout/LinedList"/>
    <dgm:cxn modelId="{744BE60D-BFC3-EB40-87D4-18F9EB1596E7}" type="presParOf" srcId="{82F6E3B5-77D0-ED4B-B8B3-4C23211EF734}" destId="{F462D56C-8163-D442-A1A5-F351E7ADB0B7}" srcOrd="0" destOrd="0" presId="urn:microsoft.com/office/officeart/2008/layout/LinedList"/>
    <dgm:cxn modelId="{A82C59B5-FE3C-F244-ACCD-9955227511AA}" type="presParOf" srcId="{82F6E3B5-77D0-ED4B-B8B3-4C23211EF734}" destId="{173CEEC7-213F-D44B-BA9C-AFF8FA80354C}" srcOrd="1" destOrd="0" presId="urn:microsoft.com/office/officeart/2008/layout/LinedList"/>
    <dgm:cxn modelId="{983E098B-602F-8B48-B9C4-5C04865B7C0D}" type="presParOf" srcId="{38C5B602-65DF-3641-AD6F-2160C776AFC4}" destId="{50AF34A4-6F8A-924C-BE67-316986AC84AC}" srcOrd="10" destOrd="0" presId="urn:microsoft.com/office/officeart/2008/layout/LinedList"/>
    <dgm:cxn modelId="{A2DDC65C-3D26-1A48-8836-BE8026BF9BA0}" type="presParOf" srcId="{38C5B602-65DF-3641-AD6F-2160C776AFC4}" destId="{269DD7C7-56BE-6342-87EF-792455B8329A}" srcOrd="11" destOrd="0" presId="urn:microsoft.com/office/officeart/2008/layout/LinedList"/>
    <dgm:cxn modelId="{650A58E1-1D71-7148-B68E-B027B33082D5}" type="presParOf" srcId="{269DD7C7-56BE-6342-87EF-792455B8329A}" destId="{D9A7CAB0-F210-B24E-924F-3EF345751ADA}" srcOrd="0" destOrd="0" presId="urn:microsoft.com/office/officeart/2008/layout/LinedList"/>
    <dgm:cxn modelId="{394C05F4-824B-484D-9D1F-8CA47E19EF78}" type="presParOf" srcId="{269DD7C7-56BE-6342-87EF-792455B8329A}" destId="{A119E9C8-EF7F-FA47-8666-05AC9DA0E34C}" srcOrd="1" destOrd="0" presId="urn:microsoft.com/office/officeart/2008/layout/LinedList"/>
    <dgm:cxn modelId="{B076F0DB-3391-2C4F-972A-6BABEBA00838}" type="presParOf" srcId="{38C5B602-65DF-3641-AD6F-2160C776AFC4}" destId="{9E55EAAA-1773-F047-BAC6-0C1D88B33BC0}" srcOrd="12" destOrd="0" presId="urn:microsoft.com/office/officeart/2008/layout/LinedList"/>
    <dgm:cxn modelId="{46DC0088-D98C-6E48-8011-1E7B2DF9A125}" type="presParOf" srcId="{38C5B602-65DF-3641-AD6F-2160C776AFC4}" destId="{EA9B51E8-80A1-D247-B9BF-F1C8CAADE94C}" srcOrd="13" destOrd="0" presId="urn:microsoft.com/office/officeart/2008/layout/LinedList"/>
    <dgm:cxn modelId="{3D45FE4E-3D8C-954A-9D5A-8302A1B3FFA6}" type="presParOf" srcId="{EA9B51E8-80A1-D247-B9BF-F1C8CAADE94C}" destId="{1F65B469-99BD-7949-BC83-11C0FD109908}" srcOrd="0" destOrd="0" presId="urn:microsoft.com/office/officeart/2008/layout/LinedList"/>
    <dgm:cxn modelId="{940341D0-45AE-8C4E-A1DC-450AE3B0A4BA}" type="presParOf" srcId="{EA9B51E8-80A1-D247-B9BF-F1C8CAADE94C}" destId="{22E0468B-02C7-BA42-8BB0-48FEF749A7DA}" srcOrd="1" destOrd="0" presId="urn:microsoft.com/office/officeart/2008/layout/LinedList"/>
    <dgm:cxn modelId="{773A65DE-43E3-A44F-A369-D3EC0A6336EB}" type="presParOf" srcId="{38C5B602-65DF-3641-AD6F-2160C776AFC4}" destId="{4C5809E5-DF63-8545-A7C7-08CFC06DFBCF}" srcOrd="14" destOrd="0" presId="urn:microsoft.com/office/officeart/2008/layout/LinedList"/>
    <dgm:cxn modelId="{CC3898AC-BB3B-D44C-A471-C4F3E30E0408}" type="presParOf" srcId="{38C5B602-65DF-3641-AD6F-2160C776AFC4}" destId="{BB90B4A1-F250-894D-8568-1C9B9F64D305}" srcOrd="15" destOrd="0" presId="urn:microsoft.com/office/officeart/2008/layout/LinedList"/>
    <dgm:cxn modelId="{1205D330-E127-EA40-9E86-F87E156A15C1}" type="presParOf" srcId="{BB90B4A1-F250-894D-8568-1C9B9F64D305}" destId="{B178A756-EC05-A34C-A5E0-BFB4F1B38738}" srcOrd="0" destOrd="0" presId="urn:microsoft.com/office/officeart/2008/layout/LinedList"/>
    <dgm:cxn modelId="{0EC534B3-B1B7-5A40-B461-257703A4E944}" type="presParOf" srcId="{BB90B4A1-F250-894D-8568-1C9B9F64D305}" destId="{81381BC2-28EF-DD4E-88F9-8AFBE14A7440}"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8B5D3E6E-D156-0245-AB2E-CE4CF7FB0931}">
      <dgm:prSet custT="1"/>
      <dgm:spPr/>
      <dgm:t>
        <a:bodyPr/>
        <a:lstStyle/>
        <a:p>
          <a:r>
            <a:rPr lang="en-US" sz="2400" dirty="0"/>
            <a:t>C8 </a:t>
          </a:r>
        </a:p>
        <a:p>
          <a:r>
            <a:rPr lang="en-US" sz="2400" dirty="0"/>
            <a:t>(psychopharmacology)</a:t>
          </a:r>
          <a:endParaRPr lang="en-CA" sz="24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A19151A2-149B-084C-98E7-DDA521785E10}">
      <dgm:prSet custT="1"/>
      <dgm:spPr/>
      <dgm:t>
        <a:bodyPr/>
        <a:lstStyle/>
        <a:p>
          <a:r>
            <a:rPr lang="en-US" sz="2400" dirty="0"/>
            <a:t>C9</a:t>
          </a:r>
        </a:p>
        <a:p>
          <a:r>
            <a:rPr lang="en-US" sz="2400" dirty="0"/>
            <a:t>(legislation)</a:t>
          </a:r>
          <a:endParaRPr lang="en-CA" sz="2400"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40516548-23B1-6646-9045-C6367DCF5E2D}">
      <dgm:prSet custT="1"/>
      <dgm:spPr/>
      <dgm:t>
        <a:bodyPr/>
        <a:lstStyle/>
        <a:p>
          <a:r>
            <a:rPr lang="en-US" sz="2400" dirty="0"/>
            <a:t>C10</a:t>
          </a:r>
        </a:p>
        <a:p>
          <a:r>
            <a:rPr lang="en-US" sz="2400" dirty="0"/>
            <a:t> (teaching others)</a:t>
          </a:r>
        </a:p>
      </dgm:t>
    </dgm:pt>
    <dgm:pt modelId="{7477CB09-906E-A840-934C-73C0F14DEDAC}" type="parTrans" cxnId="{7B6EF397-079F-DB45-8B38-9CCB21E80ABB}">
      <dgm:prSet/>
      <dgm:spPr/>
      <dgm:t>
        <a:bodyPr/>
        <a:lstStyle/>
        <a:p>
          <a:endParaRPr lang="en-US"/>
        </a:p>
      </dgm:t>
    </dgm:pt>
    <dgm:pt modelId="{EF6F6C9D-E425-A243-A54A-F15CBA877355}" type="sibTrans" cxnId="{7B6EF397-079F-DB45-8B38-9CCB21E80ABB}">
      <dgm:prSet/>
      <dgm:spPr/>
      <dgm:t>
        <a:bodyPr/>
        <a:lstStyle/>
        <a:p>
          <a:endParaRPr lang="en-US"/>
        </a:p>
      </dgm:t>
    </dgm:pt>
    <dgm:pt modelId="{44294D24-9DAE-2F48-A98B-41FE55956074}">
      <dgm:prSet custT="1"/>
      <dgm:spPr/>
      <dgm:t>
        <a:bodyPr/>
        <a:lstStyle/>
        <a:p>
          <a:r>
            <a:rPr lang="en-US" sz="2400" dirty="0"/>
            <a:t>C7: </a:t>
          </a:r>
        </a:p>
        <a:p>
          <a:r>
            <a:rPr lang="en-US" sz="2400" dirty="0"/>
            <a:t>(neurostimulation)</a:t>
          </a:r>
        </a:p>
      </dgm:t>
    </dgm:pt>
    <dgm:pt modelId="{AB820F4E-7DBA-A44B-8287-3571D35EA450}" type="parTrans" cxnId="{B165709D-1DE7-3448-89AA-DA9AB3A22CD6}">
      <dgm:prSet/>
      <dgm:spPr/>
      <dgm:t>
        <a:bodyPr/>
        <a:lstStyle/>
        <a:p>
          <a:endParaRPr lang="en-US"/>
        </a:p>
      </dgm:t>
    </dgm:pt>
    <dgm:pt modelId="{668A3E83-8EDD-6A44-95F5-6374EE2F2859}" type="sibTrans" cxnId="{B165709D-1DE7-3448-89AA-DA9AB3A22CD6}">
      <dgm:prSet/>
      <dgm:spPr/>
      <dgm:t>
        <a:bodyPr/>
        <a:lstStyle/>
        <a:p>
          <a:endParaRPr lang="en-US"/>
        </a:p>
      </dgm:t>
    </dgm:pt>
    <dgm:pt modelId="{0C5351D8-5555-4F42-B0CD-42F8E987F2F9}">
      <dgm:prSet custT="1"/>
      <dgm:spPr/>
      <dgm:t>
        <a:bodyPr/>
        <a:lstStyle/>
        <a:p>
          <a:r>
            <a:rPr lang="en-US" sz="2400" dirty="0"/>
            <a:t>C5: </a:t>
          </a:r>
        </a:p>
        <a:p>
          <a:r>
            <a:rPr lang="en-US" sz="2400" dirty="0"/>
            <a:t>(emergent situations)</a:t>
          </a:r>
        </a:p>
      </dgm:t>
    </dgm:pt>
    <dgm:pt modelId="{6E58DC75-FE7F-AD48-9C5E-91189AAC7CD1}" type="parTrans" cxnId="{916CB7E2-5D95-A447-871B-EB27EAEF24BF}">
      <dgm:prSet/>
      <dgm:spPr/>
      <dgm:t>
        <a:bodyPr/>
        <a:lstStyle/>
        <a:p>
          <a:endParaRPr lang="en-US"/>
        </a:p>
      </dgm:t>
    </dgm:pt>
    <dgm:pt modelId="{F5C868EA-9AFE-2A41-8E70-C919B9FB326C}" type="sibTrans" cxnId="{916CB7E2-5D95-A447-871B-EB27EAEF24BF}">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C20EBA6E-D9FE-2549-A99A-01BE2743499B}" type="pres">
      <dgm:prSet presAssocID="{0C5351D8-5555-4F42-B0CD-42F8E987F2F9}" presName="comp" presStyleCnt="0"/>
      <dgm:spPr/>
    </dgm:pt>
    <dgm:pt modelId="{60C8F8B8-1F79-4746-8538-D2D309CD6958}" type="pres">
      <dgm:prSet presAssocID="{0C5351D8-5555-4F42-B0CD-42F8E987F2F9}" presName="box" presStyleLbl="node1" presStyleIdx="0" presStyleCnt="5"/>
      <dgm:spPr/>
    </dgm:pt>
    <dgm:pt modelId="{07FE87BB-5E8C-3A41-82EA-D1B252FF591D}" type="pres">
      <dgm:prSet presAssocID="{0C5351D8-5555-4F42-B0CD-42F8E987F2F9}" presName="img" presStyleLbl="fgImgPlace1" presStyleIdx="0" presStyleCnt="5"/>
      <dgm:spPr/>
    </dgm:pt>
    <dgm:pt modelId="{9DB1ABE1-78C1-384E-A235-D50A2DC09110}" type="pres">
      <dgm:prSet presAssocID="{0C5351D8-5555-4F42-B0CD-42F8E987F2F9}" presName="text" presStyleLbl="node1" presStyleIdx="0" presStyleCnt="5">
        <dgm:presLayoutVars>
          <dgm:bulletEnabled val="1"/>
        </dgm:presLayoutVars>
      </dgm:prSet>
      <dgm:spPr/>
    </dgm:pt>
    <dgm:pt modelId="{8A59731D-FA95-4349-BFDE-7832AE225796}" type="pres">
      <dgm:prSet presAssocID="{F5C868EA-9AFE-2A41-8E70-C919B9FB326C}" presName="spacer" presStyleCnt="0"/>
      <dgm:spPr/>
    </dgm:pt>
    <dgm:pt modelId="{BD768E0F-F7AD-1C45-AD79-068D32296BE5}" type="pres">
      <dgm:prSet presAssocID="{44294D24-9DAE-2F48-A98B-41FE55956074}" presName="comp" presStyleCnt="0"/>
      <dgm:spPr/>
    </dgm:pt>
    <dgm:pt modelId="{4F48E2C2-D045-B343-A7EC-3FF77411704D}" type="pres">
      <dgm:prSet presAssocID="{44294D24-9DAE-2F48-A98B-41FE55956074}" presName="box" presStyleLbl="node1" presStyleIdx="1" presStyleCnt="5"/>
      <dgm:spPr/>
    </dgm:pt>
    <dgm:pt modelId="{FD120524-C3BA-8745-9876-5DE996750121}" type="pres">
      <dgm:prSet presAssocID="{44294D24-9DAE-2F48-A98B-41FE55956074}" presName="img" presStyleLbl="fgImgPlace1" presStyleIdx="1" presStyleCnt="5"/>
      <dgm:spPr/>
    </dgm:pt>
    <dgm:pt modelId="{F1EB6AEF-5E49-574B-A74D-3D3626453BB1}" type="pres">
      <dgm:prSet presAssocID="{44294D24-9DAE-2F48-A98B-41FE55956074}" presName="text" presStyleLbl="node1" presStyleIdx="1" presStyleCnt="5">
        <dgm:presLayoutVars>
          <dgm:bulletEnabled val="1"/>
        </dgm:presLayoutVars>
      </dgm:prSet>
      <dgm:spPr/>
    </dgm:pt>
    <dgm:pt modelId="{588DB0E8-E101-4D41-81F1-470C138F7409}" type="pres">
      <dgm:prSet presAssocID="{668A3E83-8EDD-6A44-95F5-6374EE2F2859}" presName="spacer" presStyleCnt="0"/>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2" presStyleCnt="5" custLinFactNeighborX="2119" custLinFactNeighborY="-1502"/>
      <dgm:spPr/>
    </dgm:pt>
    <dgm:pt modelId="{9DF2EED9-1EAA-ED4D-A689-0688D91836C4}" type="pres">
      <dgm:prSet presAssocID="{8B5D3E6E-D156-0245-AB2E-CE4CF7FB0931}" presName="img" presStyleLbl="fgImgPlace1" presStyleIdx="2" presStyleCnt="5"/>
      <dgm:spPr/>
    </dgm:pt>
    <dgm:pt modelId="{00C84F8D-63BD-AD4B-9746-79F883356984}" type="pres">
      <dgm:prSet presAssocID="{8B5D3E6E-D156-0245-AB2E-CE4CF7FB0931}" presName="text" presStyleLbl="node1" presStyleIdx="2" presStyleCnt="5">
        <dgm:presLayoutVars>
          <dgm:bulletEnabled val="1"/>
        </dgm:presLayoutVars>
      </dgm:prSet>
      <dgm:spPr/>
    </dgm:pt>
    <dgm:pt modelId="{1D58928C-0FBB-5E4C-B65D-AFEC2F17D986}" type="pres">
      <dgm:prSet presAssocID="{72B2895C-09DC-EC42-A14D-775754EDF05B}"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3" presStyleCnt="5"/>
      <dgm:spPr/>
    </dgm:pt>
    <dgm:pt modelId="{9B6AE6B6-E18F-8543-A6CB-24336172C1BA}" type="pres">
      <dgm:prSet presAssocID="{A19151A2-149B-084C-98E7-DDA521785E10}" presName="img" presStyleLbl="fgImgPlace1" presStyleIdx="3" presStyleCnt="5"/>
      <dgm:spPr/>
    </dgm:pt>
    <dgm:pt modelId="{AB7ACBE1-C8B6-FF4B-9001-D1FAC94C729D}" type="pres">
      <dgm:prSet presAssocID="{A19151A2-149B-084C-98E7-DDA521785E10}" presName="text" presStyleLbl="node1" presStyleIdx="3" presStyleCnt="5">
        <dgm:presLayoutVars>
          <dgm:bulletEnabled val="1"/>
        </dgm:presLayoutVars>
      </dgm:prSet>
      <dgm:spPr/>
    </dgm:pt>
    <dgm:pt modelId="{71C78851-9725-7E41-979B-A212D227A49D}" type="pres">
      <dgm:prSet presAssocID="{31EE59B2-540F-4F46-BFA9-86C688139E79}" presName="spacer" presStyleCnt="0"/>
      <dgm:spPr/>
    </dgm:pt>
    <dgm:pt modelId="{6F910D1E-F6DB-C948-93E2-1D588CF9FB4B}" type="pres">
      <dgm:prSet presAssocID="{40516548-23B1-6646-9045-C6367DCF5E2D}" presName="comp" presStyleCnt="0"/>
      <dgm:spPr/>
    </dgm:pt>
    <dgm:pt modelId="{654B5470-A060-9D46-AD2E-51A1DF97A468}" type="pres">
      <dgm:prSet presAssocID="{40516548-23B1-6646-9045-C6367DCF5E2D}" presName="box" presStyleLbl="node1" presStyleIdx="4" presStyleCnt="5"/>
      <dgm:spPr/>
    </dgm:pt>
    <dgm:pt modelId="{3B4C6B10-BD5F-0D4A-A87A-A742F136A72C}" type="pres">
      <dgm:prSet presAssocID="{40516548-23B1-6646-9045-C6367DCF5E2D}" presName="img" presStyleLbl="fgImgPlace1" presStyleIdx="4" presStyleCnt="5"/>
      <dgm:spPr/>
    </dgm:pt>
    <dgm:pt modelId="{4ECD092B-6140-9B46-B08D-7E7D8DAB72F2}" type="pres">
      <dgm:prSet presAssocID="{40516548-23B1-6646-9045-C6367DCF5E2D}" presName="text" presStyleLbl="node1" presStyleIdx="4" presStyleCnt="5">
        <dgm:presLayoutVars>
          <dgm:bulletEnabled val="1"/>
        </dgm:presLayoutVars>
      </dgm:prSet>
      <dgm:spPr/>
    </dgm:pt>
  </dgm:ptLst>
  <dgm:cxnLst>
    <dgm:cxn modelId="{0D278135-880C-5541-A076-DA3388C93DC9}" type="presOf" srcId="{40516548-23B1-6646-9045-C6367DCF5E2D}" destId="{4ECD092B-6140-9B46-B08D-7E7D8DAB72F2}" srcOrd="1" destOrd="0" presId="urn:microsoft.com/office/officeart/2005/8/layout/vList4"/>
    <dgm:cxn modelId="{2B7DE943-881B-5849-9BFC-AF0F65287740}" srcId="{51E9E07E-5C1C-D648-9D6E-718C43736AC7}" destId="{A19151A2-149B-084C-98E7-DDA521785E10}" srcOrd="3" destOrd="0" parTransId="{3926CBC5-4A80-A241-B5BA-3344845313E1}" sibTransId="{31EE59B2-540F-4F46-BFA9-86C688139E79}"/>
    <dgm:cxn modelId="{61C60475-4502-2949-AB05-0E75B3D6BC37}" srcId="{51E9E07E-5C1C-D648-9D6E-718C43736AC7}" destId="{8B5D3E6E-D156-0245-AB2E-CE4CF7FB0931}" srcOrd="2" destOrd="0" parTransId="{911DC78B-0A68-C74E-BB23-0C7F89B2FC38}" sibTransId="{72B2895C-09DC-EC42-A14D-775754EDF05B}"/>
    <dgm:cxn modelId="{F6BC5D75-E3EE-2749-B98C-A498DA6AD6E4}" type="presOf" srcId="{A19151A2-149B-084C-98E7-DDA521785E10}" destId="{21BDE6B2-D274-FC49-9308-8811ABA4268A}" srcOrd="0" destOrd="0" presId="urn:microsoft.com/office/officeart/2005/8/layout/vList4"/>
    <dgm:cxn modelId="{A16D087A-6812-B34E-84BA-A5C048A41E28}" type="presOf" srcId="{0C5351D8-5555-4F42-B0CD-42F8E987F2F9}" destId="{60C8F8B8-1F79-4746-8538-D2D309CD6958}"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3144C396-D450-2F40-81AF-6D8A6903C57A}" type="presOf" srcId="{A19151A2-149B-084C-98E7-DDA521785E10}" destId="{AB7ACBE1-C8B6-FF4B-9001-D1FAC94C729D}" srcOrd="1" destOrd="0" presId="urn:microsoft.com/office/officeart/2005/8/layout/vList4"/>
    <dgm:cxn modelId="{7B6EF397-079F-DB45-8B38-9CCB21E80ABB}" srcId="{51E9E07E-5C1C-D648-9D6E-718C43736AC7}" destId="{40516548-23B1-6646-9045-C6367DCF5E2D}" srcOrd="4" destOrd="0" parTransId="{7477CB09-906E-A840-934C-73C0F14DEDAC}" sibTransId="{EF6F6C9D-E425-A243-A54A-F15CBA877355}"/>
    <dgm:cxn modelId="{B165709D-1DE7-3448-89AA-DA9AB3A22CD6}" srcId="{51E9E07E-5C1C-D648-9D6E-718C43736AC7}" destId="{44294D24-9DAE-2F48-A98B-41FE55956074}" srcOrd="1" destOrd="0" parTransId="{AB820F4E-7DBA-A44B-8287-3571D35EA450}" sibTransId="{668A3E83-8EDD-6A44-95F5-6374EE2F2859}"/>
    <dgm:cxn modelId="{5EF949A4-FA00-224B-9C22-96F3D309884D}" type="presOf" srcId="{8B5D3E6E-D156-0245-AB2E-CE4CF7FB0931}" destId="{00C84F8D-63BD-AD4B-9746-79F883356984}" srcOrd="1" destOrd="0" presId="urn:microsoft.com/office/officeart/2005/8/layout/vList4"/>
    <dgm:cxn modelId="{016470B3-6B73-7F4D-9F3E-48558CC2A3A5}" type="presOf" srcId="{44294D24-9DAE-2F48-A98B-41FE55956074}" destId="{4F48E2C2-D045-B343-A7EC-3FF77411704D}" srcOrd="0" destOrd="0" presId="urn:microsoft.com/office/officeart/2005/8/layout/vList4"/>
    <dgm:cxn modelId="{A42344B8-D1E9-B446-8E68-B8D21444563E}" type="presOf" srcId="{8B5D3E6E-D156-0245-AB2E-CE4CF7FB0931}" destId="{13C35724-B040-4647-A70E-738823C4ACEC}" srcOrd="0" destOrd="0" presId="urn:microsoft.com/office/officeart/2005/8/layout/vList4"/>
    <dgm:cxn modelId="{33BC05CB-95EE-A148-B169-AE66A2E2450C}" type="presOf" srcId="{0C5351D8-5555-4F42-B0CD-42F8E987F2F9}" destId="{9DB1ABE1-78C1-384E-A235-D50A2DC09110}" srcOrd="1" destOrd="0" presId="urn:microsoft.com/office/officeart/2005/8/layout/vList4"/>
    <dgm:cxn modelId="{F1972BCF-4E18-1546-B926-DA1521DF2B42}" type="presOf" srcId="{44294D24-9DAE-2F48-A98B-41FE55956074}" destId="{F1EB6AEF-5E49-574B-A74D-3D3626453BB1}" srcOrd="1" destOrd="0" presId="urn:microsoft.com/office/officeart/2005/8/layout/vList4"/>
    <dgm:cxn modelId="{916CB7E2-5D95-A447-871B-EB27EAEF24BF}" srcId="{51E9E07E-5C1C-D648-9D6E-718C43736AC7}" destId="{0C5351D8-5555-4F42-B0CD-42F8E987F2F9}" srcOrd="0" destOrd="0" parTransId="{6E58DC75-FE7F-AD48-9C5E-91189AAC7CD1}" sibTransId="{F5C868EA-9AFE-2A41-8E70-C919B9FB326C}"/>
    <dgm:cxn modelId="{3B799FE3-1CF5-AC4C-A3FB-8066EAE3ECFB}" type="presOf" srcId="{40516548-23B1-6646-9045-C6367DCF5E2D}" destId="{654B5470-A060-9D46-AD2E-51A1DF97A468}" srcOrd="0" destOrd="0" presId="urn:microsoft.com/office/officeart/2005/8/layout/vList4"/>
    <dgm:cxn modelId="{9B0838F1-BA7A-324B-9D39-6309B8B0D4F0}" type="presParOf" srcId="{F78D8D36-DB46-154E-8329-3CBCE68D1A65}" destId="{C20EBA6E-D9FE-2549-A99A-01BE2743499B}" srcOrd="0" destOrd="0" presId="urn:microsoft.com/office/officeart/2005/8/layout/vList4"/>
    <dgm:cxn modelId="{8E7A2AC8-D0E1-2B4A-9D4E-8F6113EC4F28}" type="presParOf" srcId="{C20EBA6E-D9FE-2549-A99A-01BE2743499B}" destId="{60C8F8B8-1F79-4746-8538-D2D309CD6958}" srcOrd="0" destOrd="0" presId="urn:microsoft.com/office/officeart/2005/8/layout/vList4"/>
    <dgm:cxn modelId="{32D35700-2ACC-1040-85F6-7F4B9EF6BBB7}" type="presParOf" srcId="{C20EBA6E-D9FE-2549-A99A-01BE2743499B}" destId="{07FE87BB-5E8C-3A41-82EA-D1B252FF591D}" srcOrd="1" destOrd="0" presId="urn:microsoft.com/office/officeart/2005/8/layout/vList4"/>
    <dgm:cxn modelId="{6B9F83CC-BB37-2749-A711-2B2068813D44}" type="presParOf" srcId="{C20EBA6E-D9FE-2549-A99A-01BE2743499B}" destId="{9DB1ABE1-78C1-384E-A235-D50A2DC09110}" srcOrd="2" destOrd="0" presId="urn:microsoft.com/office/officeart/2005/8/layout/vList4"/>
    <dgm:cxn modelId="{5DDC7C8A-EFAE-1D42-8205-5FC3D8FB4077}" type="presParOf" srcId="{F78D8D36-DB46-154E-8329-3CBCE68D1A65}" destId="{8A59731D-FA95-4349-BFDE-7832AE225796}" srcOrd="1" destOrd="0" presId="urn:microsoft.com/office/officeart/2005/8/layout/vList4"/>
    <dgm:cxn modelId="{60110B44-EC90-DE43-84F5-62832D3ABE53}" type="presParOf" srcId="{F78D8D36-DB46-154E-8329-3CBCE68D1A65}" destId="{BD768E0F-F7AD-1C45-AD79-068D32296BE5}" srcOrd="2" destOrd="0" presId="urn:microsoft.com/office/officeart/2005/8/layout/vList4"/>
    <dgm:cxn modelId="{258F7856-2CC5-2040-8D42-C4DD3440287C}" type="presParOf" srcId="{BD768E0F-F7AD-1C45-AD79-068D32296BE5}" destId="{4F48E2C2-D045-B343-A7EC-3FF77411704D}" srcOrd="0" destOrd="0" presId="urn:microsoft.com/office/officeart/2005/8/layout/vList4"/>
    <dgm:cxn modelId="{26C5B989-E956-3945-B3BE-20C27B90E964}" type="presParOf" srcId="{BD768E0F-F7AD-1C45-AD79-068D32296BE5}" destId="{FD120524-C3BA-8745-9876-5DE996750121}" srcOrd="1" destOrd="0" presId="urn:microsoft.com/office/officeart/2005/8/layout/vList4"/>
    <dgm:cxn modelId="{16B0F84D-C522-5245-A98E-76A709E835C4}" type="presParOf" srcId="{BD768E0F-F7AD-1C45-AD79-068D32296BE5}" destId="{F1EB6AEF-5E49-574B-A74D-3D3626453BB1}" srcOrd="2" destOrd="0" presId="urn:microsoft.com/office/officeart/2005/8/layout/vList4"/>
    <dgm:cxn modelId="{5FF6A330-661B-3A4D-A2FD-3E085C6478DD}" type="presParOf" srcId="{F78D8D36-DB46-154E-8329-3CBCE68D1A65}" destId="{588DB0E8-E101-4D41-81F1-470C138F7409}" srcOrd="3" destOrd="0" presId="urn:microsoft.com/office/officeart/2005/8/layout/vList4"/>
    <dgm:cxn modelId="{34F1BB29-212B-1A45-AB0C-1A55C4CBD6FD}" type="presParOf" srcId="{F78D8D36-DB46-154E-8329-3CBCE68D1A65}" destId="{F012C972-E216-9841-8719-DCF014B85153}" srcOrd="4" destOrd="0" presId="urn:microsoft.com/office/officeart/2005/8/layout/vList4"/>
    <dgm:cxn modelId="{FCBBE99A-697A-5B4B-A327-4974BA8F76A3}" type="presParOf" srcId="{F012C972-E216-9841-8719-DCF014B85153}" destId="{13C35724-B040-4647-A70E-738823C4ACEC}" srcOrd="0" destOrd="0" presId="urn:microsoft.com/office/officeart/2005/8/layout/vList4"/>
    <dgm:cxn modelId="{13636B71-9033-7243-865D-3350B6CD7A6C}" type="presParOf" srcId="{F012C972-E216-9841-8719-DCF014B85153}" destId="{9DF2EED9-1EAA-ED4D-A689-0688D91836C4}" srcOrd="1" destOrd="0" presId="urn:microsoft.com/office/officeart/2005/8/layout/vList4"/>
    <dgm:cxn modelId="{1EEEB7BD-8952-D347-A60F-0419A12EB672}" type="presParOf" srcId="{F012C972-E216-9841-8719-DCF014B85153}" destId="{00C84F8D-63BD-AD4B-9746-79F883356984}" srcOrd="2" destOrd="0" presId="urn:microsoft.com/office/officeart/2005/8/layout/vList4"/>
    <dgm:cxn modelId="{ECC85BE7-BA6D-6045-BD8B-613460D44936}" type="presParOf" srcId="{F78D8D36-DB46-154E-8329-3CBCE68D1A65}" destId="{1D58928C-0FBB-5E4C-B65D-AFEC2F17D986}" srcOrd="5" destOrd="0" presId="urn:microsoft.com/office/officeart/2005/8/layout/vList4"/>
    <dgm:cxn modelId="{85F2C1A0-F601-1E4D-AB9D-FFE55B3844D1}" type="presParOf" srcId="{F78D8D36-DB46-154E-8329-3CBCE68D1A65}" destId="{97605383-43C6-B342-8E7E-266A7FA856D8}" srcOrd="6" destOrd="0" presId="urn:microsoft.com/office/officeart/2005/8/layout/vList4"/>
    <dgm:cxn modelId="{A3E87E76-84CC-BB47-BE9C-EEEEA9CC2D32}" type="presParOf" srcId="{97605383-43C6-B342-8E7E-266A7FA856D8}" destId="{21BDE6B2-D274-FC49-9308-8811ABA4268A}" srcOrd="0" destOrd="0" presId="urn:microsoft.com/office/officeart/2005/8/layout/vList4"/>
    <dgm:cxn modelId="{F8D39E22-59A1-9B49-963E-3418E7EC047D}" type="presParOf" srcId="{97605383-43C6-B342-8E7E-266A7FA856D8}" destId="{9B6AE6B6-E18F-8543-A6CB-24336172C1BA}" srcOrd="1" destOrd="0" presId="urn:microsoft.com/office/officeart/2005/8/layout/vList4"/>
    <dgm:cxn modelId="{95C2393F-595A-7C49-BE90-B6E580E70C44}" type="presParOf" srcId="{97605383-43C6-B342-8E7E-266A7FA856D8}" destId="{AB7ACBE1-C8B6-FF4B-9001-D1FAC94C729D}" srcOrd="2" destOrd="0" presId="urn:microsoft.com/office/officeart/2005/8/layout/vList4"/>
    <dgm:cxn modelId="{998C6990-70BB-7E4F-A5E0-1A6D894329F4}" type="presParOf" srcId="{F78D8D36-DB46-154E-8329-3CBCE68D1A65}" destId="{71C78851-9725-7E41-979B-A212D227A49D}" srcOrd="7" destOrd="0" presId="urn:microsoft.com/office/officeart/2005/8/layout/vList4"/>
    <dgm:cxn modelId="{66F6FF91-B515-3145-945F-47FC4470F84F}" type="presParOf" srcId="{F78D8D36-DB46-154E-8329-3CBCE68D1A65}" destId="{6F910D1E-F6DB-C948-93E2-1D588CF9FB4B}" srcOrd="8" destOrd="0" presId="urn:microsoft.com/office/officeart/2005/8/layout/vList4"/>
    <dgm:cxn modelId="{64C235B9-BEC8-E04C-BC35-B6806CF29395}" type="presParOf" srcId="{6F910D1E-F6DB-C948-93E2-1D588CF9FB4B}" destId="{654B5470-A060-9D46-AD2E-51A1DF97A468}" srcOrd="0" destOrd="0" presId="urn:microsoft.com/office/officeart/2005/8/layout/vList4"/>
    <dgm:cxn modelId="{52889A72-70B6-E84C-843D-9DCAF2900201}" type="presParOf" srcId="{6F910D1E-F6DB-C948-93E2-1D588CF9FB4B}" destId="{3B4C6B10-BD5F-0D4A-A87A-A742F136A72C}" srcOrd="1" destOrd="0" presId="urn:microsoft.com/office/officeart/2005/8/layout/vList4"/>
    <dgm:cxn modelId="{5713C7BF-7021-1C4A-B78B-994C47F932F5}" type="presParOf" srcId="{6F910D1E-F6DB-C948-93E2-1D588CF9FB4B}" destId="{4ECD092B-6140-9B46-B08D-7E7D8DAB72F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400" dirty="0"/>
            <a:t>Its all about regular observation &amp; </a:t>
          </a:r>
          <a:r>
            <a:rPr lang="en-US" sz="2400" dirty="0">
              <a:solidFill>
                <a:schemeClr val="accent1"/>
              </a:solidFill>
            </a:rPr>
            <a:t>feedback</a:t>
          </a:r>
          <a:r>
            <a:rPr lang="en-US" sz="2400" dirty="0"/>
            <a:t> day to day.</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2" custLinFactNeighborX="16681" custLinFactNeighborY="-29288">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A55EDE45-AD57-417F-9521-D1D6BBC61DD5}">
      <dgm:prSet custT="1"/>
      <dgm:spPr/>
      <dgm:t>
        <a:bodyPr/>
        <a:lstStyle/>
        <a:p>
          <a:pPr>
            <a:lnSpc>
              <a:spcPct val="100000"/>
            </a:lnSpc>
            <a:defRPr b="1"/>
          </a:pPr>
          <a:r>
            <a:rPr lang="en-US" sz="2400" dirty="0"/>
            <a:t>Need to achieve the 5 Foundations EPAs by the end of the Foundations Stage of Training</a:t>
          </a:r>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174E2767-29D5-6E4D-B234-F1F728DF1096}" type="pres">
      <dgm:prSet presAssocID="{A55EDE45-AD57-417F-9521-D1D6BBC61DD5}" presName="compNode" presStyleCnt="0"/>
      <dgm:spPr/>
    </dgm:pt>
    <dgm:pt modelId="{409F8CF8-B406-4943-93CB-EA7F67FEFD1B}" type="pres">
      <dgm:prSet presAssocID="{A55EDE45-AD57-417F-9521-D1D6BBC61DD5}" presName="iconRect" presStyleLbl="node1" presStyleIdx="0" presStyleCnt="1"/>
      <dgm:spPr>
        <a:solidFill>
          <a:schemeClr val="bg1"/>
        </a:solidFill>
      </dgm:spPr>
    </dgm:pt>
    <dgm:pt modelId="{A5CF3726-2979-5644-836D-D7FF4DAAA659}" type="pres">
      <dgm:prSet presAssocID="{A55EDE45-AD57-417F-9521-D1D6BBC61DD5}" presName="iconSpace" presStyleCnt="0"/>
      <dgm:spPr/>
    </dgm:pt>
    <dgm:pt modelId="{259524A2-5CBB-EC44-8EB1-25D67DCE2A0F}" type="pres">
      <dgm:prSet presAssocID="{A55EDE45-AD57-417F-9521-D1D6BBC61DD5}" presName="parTx" presStyleLbl="revTx" presStyleIdx="0" presStyleCnt="2" custLinFactNeighborX="-55630" custLinFactNeighborY="30738">
        <dgm:presLayoutVars>
          <dgm:chMax val="0"/>
          <dgm:chPref val="0"/>
        </dgm:presLayoutVars>
      </dgm:prSet>
      <dgm:spPr/>
    </dgm:pt>
    <dgm:pt modelId="{888B59D6-5C25-C249-AF01-AD4064AAEDF3}" type="pres">
      <dgm:prSet presAssocID="{A55EDE45-AD57-417F-9521-D1D6BBC61DD5}" presName="txSpace" presStyleCnt="0"/>
      <dgm:spPr/>
    </dgm:pt>
    <dgm:pt modelId="{E68DF1C4-4777-144D-B6F7-51803618DB27}" type="pres">
      <dgm:prSet presAssocID="{A55EDE45-AD57-417F-9521-D1D6BBC61DD5}" presName="desTx" presStyleLbl="revTx" presStyleIdx="1" presStyleCnt="2">
        <dgm:presLayoutVars/>
      </dgm:prSet>
      <dgm:spPr/>
    </dgm:pt>
  </dgm:ptLst>
  <dgm:cxnLst>
    <dgm:cxn modelId="{E2CDE107-CFBD-484A-933B-C3F7514E6299}" type="presOf" srcId="{A55EDE45-AD57-417F-9521-D1D6BBC61DD5}" destId="{259524A2-5CBB-EC44-8EB1-25D67DCE2A0F}" srcOrd="0" destOrd="0" presId="urn:microsoft.com/office/officeart/2018/5/layout/CenteredIconLabelDescriptionList"/>
    <dgm:cxn modelId="{0BA31CBA-1698-E44B-B2FF-9856E9026ACA}" type="presOf" srcId="{4B0161CA-FD5E-40AC-BCE2-A79F91DC9806}" destId="{90C1653A-23FA-4340-B07D-163D8C41FAF5}" srcOrd="0" destOrd="0" presId="urn:microsoft.com/office/officeart/2018/5/layout/CenteredIconLabelDescriptionList"/>
    <dgm:cxn modelId="{396BEEF5-CB9E-493E-ABAE-931275971D2F}" srcId="{4B0161CA-FD5E-40AC-BCE2-A79F91DC9806}" destId="{A55EDE45-AD57-417F-9521-D1D6BBC61DD5}" srcOrd="0" destOrd="0" parTransId="{2B62640C-6DAA-446B-865B-6A2ACC55E8DD}" sibTransId="{A83E3405-95BF-4272-8563-B29BBDACDDCF}"/>
    <dgm:cxn modelId="{A1C09030-3DC4-EC46-ABD0-62B426E06094}" type="presParOf" srcId="{90C1653A-23FA-4340-B07D-163D8C41FAF5}" destId="{174E2767-29D5-6E4D-B234-F1F728DF1096}" srcOrd="0" destOrd="0" presId="urn:microsoft.com/office/officeart/2018/5/layout/CenteredIconLabelDescriptionList"/>
    <dgm:cxn modelId="{40B11A9D-0FFF-D24C-A669-A7E401475B44}" type="presParOf" srcId="{174E2767-29D5-6E4D-B234-F1F728DF1096}" destId="{409F8CF8-B406-4943-93CB-EA7F67FEFD1B}" srcOrd="0" destOrd="0" presId="urn:microsoft.com/office/officeart/2018/5/layout/CenteredIconLabelDescriptionList"/>
    <dgm:cxn modelId="{1ED4BDA3-3956-4242-978D-C74E73A0E112}" type="presParOf" srcId="{174E2767-29D5-6E4D-B234-F1F728DF1096}" destId="{A5CF3726-2979-5644-836D-D7FF4DAAA659}" srcOrd="1" destOrd="0" presId="urn:microsoft.com/office/officeart/2018/5/layout/CenteredIconLabelDescriptionList"/>
    <dgm:cxn modelId="{C7435411-10B4-E54E-992F-08DF052B387D}" type="presParOf" srcId="{174E2767-29D5-6E4D-B234-F1F728DF1096}" destId="{259524A2-5CBB-EC44-8EB1-25D67DCE2A0F}" srcOrd="2" destOrd="0" presId="urn:microsoft.com/office/officeart/2018/5/layout/CenteredIconLabelDescriptionList"/>
    <dgm:cxn modelId="{D46085D2-E904-F34A-A37D-CA0B795B3D67}" type="presParOf" srcId="{174E2767-29D5-6E4D-B234-F1F728DF1096}" destId="{888B59D6-5C25-C249-AF01-AD4064AAEDF3}" srcOrd="3" destOrd="0" presId="urn:microsoft.com/office/officeart/2018/5/layout/CenteredIconLabelDescriptionList"/>
    <dgm:cxn modelId="{128B57A2-BD0F-3D42-B917-22CE9C8C64EC}" type="presParOf" srcId="{174E2767-29D5-6E4D-B234-F1F728DF1096}" destId="{E68DF1C4-4777-144D-B6F7-51803618DB27}"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9BFD69-619B-914B-8139-70C6367DA6D2}" type="doc">
      <dgm:prSet loTypeId="urn:microsoft.com/office/officeart/2005/8/layout/vList3" loCatId="" qsTypeId="urn:microsoft.com/office/officeart/2005/8/quickstyle/simple1" qsCatId="simple" csTypeId="urn:microsoft.com/office/officeart/2005/8/colors/colorful5" csCatId="colorful" phldr="1"/>
      <dgm:spPr/>
    </dgm:pt>
    <dgm:pt modelId="{78913031-56DC-9C4D-AC2B-105868E2E31E}">
      <dgm:prSet phldrT="[Text]"/>
      <dgm:spPr/>
      <dgm:t>
        <a:bodyPr/>
        <a:lstStyle/>
        <a:p>
          <a:r>
            <a:rPr lang="en-US" dirty="0"/>
            <a:t>F1: Medical Presentations Relevant to Psych</a:t>
          </a:r>
        </a:p>
      </dgm:t>
    </dgm:pt>
    <dgm:pt modelId="{C8508742-27C0-5349-8043-47D7471CF50A}" type="parTrans" cxnId="{0B49656D-5C88-7F4E-B09F-9AD4C9233314}">
      <dgm:prSet/>
      <dgm:spPr/>
      <dgm:t>
        <a:bodyPr/>
        <a:lstStyle/>
        <a:p>
          <a:endParaRPr lang="en-US"/>
        </a:p>
      </dgm:t>
    </dgm:pt>
    <dgm:pt modelId="{159A9B3F-4A99-A543-9041-E2BB40F0208B}" type="sibTrans" cxnId="{0B49656D-5C88-7F4E-B09F-9AD4C9233314}">
      <dgm:prSet/>
      <dgm:spPr/>
      <dgm:t>
        <a:bodyPr/>
        <a:lstStyle/>
        <a:p>
          <a:endParaRPr lang="en-US"/>
        </a:p>
      </dgm:t>
    </dgm:pt>
    <dgm:pt modelId="{95EE8D8C-E14F-334C-8D8F-05BBE07A0C7F}">
      <dgm:prSet phldrT="[Text]"/>
      <dgm:spPr/>
      <dgm:t>
        <a:bodyPr/>
        <a:lstStyle/>
        <a:p>
          <a:r>
            <a:rPr lang="en-US" dirty="0"/>
            <a:t>F2: </a:t>
          </a:r>
          <a:r>
            <a:rPr lang="en-US" dirty="0" err="1"/>
            <a:t>Ass’t</a:t>
          </a:r>
          <a:r>
            <a:rPr lang="en-US" dirty="0"/>
            <a:t> &amp; </a:t>
          </a:r>
          <a:r>
            <a:rPr lang="en-US" dirty="0" err="1"/>
            <a:t>DDx</a:t>
          </a:r>
          <a:r>
            <a:rPr lang="en-US" dirty="0"/>
            <a:t>; low to medium complexity</a:t>
          </a:r>
        </a:p>
      </dgm:t>
    </dgm:pt>
    <dgm:pt modelId="{11BA9AA8-65C0-454F-B7D1-2D7285C7433B}" type="parTrans" cxnId="{F0D2C87C-EE5A-3A44-9D20-A17BE6F88C74}">
      <dgm:prSet/>
      <dgm:spPr/>
      <dgm:t>
        <a:bodyPr/>
        <a:lstStyle/>
        <a:p>
          <a:endParaRPr lang="en-US"/>
        </a:p>
      </dgm:t>
    </dgm:pt>
    <dgm:pt modelId="{C607FDC2-91C3-AF45-8AA0-0AFCC349D63C}" type="sibTrans" cxnId="{F0D2C87C-EE5A-3A44-9D20-A17BE6F88C74}">
      <dgm:prSet/>
      <dgm:spPr/>
      <dgm:t>
        <a:bodyPr/>
        <a:lstStyle/>
        <a:p>
          <a:endParaRPr lang="en-US"/>
        </a:p>
      </dgm:t>
    </dgm:pt>
    <dgm:pt modelId="{A8D14641-4A66-B849-8EAD-192B8591BDAF}">
      <dgm:prSet phldrT="[Text]"/>
      <dgm:spPr/>
      <dgm:t>
        <a:bodyPr/>
        <a:lstStyle/>
        <a:p>
          <a:r>
            <a:rPr lang="en-US" dirty="0"/>
            <a:t>F3: </a:t>
          </a:r>
          <a:r>
            <a:rPr lang="en-US" dirty="0" err="1"/>
            <a:t>Mgmt</a:t>
          </a:r>
          <a:r>
            <a:rPr lang="en-US" dirty="0"/>
            <a:t> Plans; low to medium complexity</a:t>
          </a:r>
        </a:p>
      </dgm:t>
    </dgm:pt>
    <dgm:pt modelId="{D0CF5060-E2C0-DB49-9C93-66A5F7B1BF3A}" type="parTrans" cxnId="{01A28C3B-E3E5-6441-9ACA-ECA1786B873C}">
      <dgm:prSet/>
      <dgm:spPr/>
      <dgm:t>
        <a:bodyPr/>
        <a:lstStyle/>
        <a:p>
          <a:endParaRPr lang="en-US"/>
        </a:p>
      </dgm:t>
    </dgm:pt>
    <dgm:pt modelId="{705CD7FB-0A86-6D44-95F3-EAD3ED94D1A9}" type="sibTrans" cxnId="{01A28C3B-E3E5-6441-9ACA-ECA1786B873C}">
      <dgm:prSet/>
      <dgm:spPr/>
      <dgm:t>
        <a:bodyPr/>
        <a:lstStyle/>
        <a:p>
          <a:endParaRPr lang="en-US"/>
        </a:p>
      </dgm:t>
    </dgm:pt>
    <dgm:pt modelId="{D7E16D75-F146-3643-B0AA-3E355066FA6A}">
      <dgm:prSet/>
      <dgm:spPr/>
      <dgm:t>
        <a:bodyPr/>
        <a:lstStyle/>
        <a:p>
          <a:r>
            <a:rPr lang="en-US" dirty="0"/>
            <a:t>F4: Risk Assts &amp; Safety Plans</a:t>
          </a:r>
        </a:p>
      </dgm:t>
    </dgm:pt>
    <dgm:pt modelId="{35F8E139-E36D-4444-80B7-A5C343C73278}" type="parTrans" cxnId="{D7BD6B91-CB3F-3745-AFB0-897C0C1CF065}">
      <dgm:prSet/>
      <dgm:spPr/>
      <dgm:t>
        <a:bodyPr/>
        <a:lstStyle/>
        <a:p>
          <a:endParaRPr lang="en-US"/>
        </a:p>
      </dgm:t>
    </dgm:pt>
    <dgm:pt modelId="{0E4F5242-8F2A-3D45-9C75-A734E6F4894C}" type="sibTrans" cxnId="{D7BD6B91-CB3F-3745-AFB0-897C0C1CF065}">
      <dgm:prSet/>
      <dgm:spPr/>
      <dgm:t>
        <a:bodyPr/>
        <a:lstStyle/>
        <a:p>
          <a:endParaRPr lang="en-US"/>
        </a:p>
      </dgm:t>
    </dgm:pt>
    <dgm:pt modelId="{4BE1707E-70D1-6444-B944-D66652CB342E}">
      <dgm:prSet/>
      <dgm:spPr/>
      <dgm:t>
        <a:bodyPr/>
        <a:lstStyle/>
        <a:p>
          <a:r>
            <a:rPr lang="en-US" dirty="0"/>
            <a:t>F5: Critical Appraisal of Psych Literature</a:t>
          </a:r>
        </a:p>
      </dgm:t>
    </dgm:pt>
    <dgm:pt modelId="{5AA4E566-3FC4-004E-A359-07323AEB9CB4}" type="parTrans" cxnId="{ADA62148-D2DC-7148-B0C1-DABA4AC7FC5E}">
      <dgm:prSet/>
      <dgm:spPr/>
      <dgm:t>
        <a:bodyPr/>
        <a:lstStyle/>
        <a:p>
          <a:endParaRPr lang="en-US"/>
        </a:p>
      </dgm:t>
    </dgm:pt>
    <dgm:pt modelId="{68F565AE-3AEB-034E-A863-8707C1062997}" type="sibTrans" cxnId="{ADA62148-D2DC-7148-B0C1-DABA4AC7FC5E}">
      <dgm:prSet/>
      <dgm:spPr/>
      <dgm:t>
        <a:bodyPr/>
        <a:lstStyle/>
        <a:p>
          <a:endParaRPr lang="en-US"/>
        </a:p>
      </dgm:t>
    </dgm:pt>
    <dgm:pt modelId="{80ADAF50-8194-4542-969D-D9491BD90F2B}" type="pres">
      <dgm:prSet presAssocID="{649BFD69-619B-914B-8139-70C6367DA6D2}" presName="linearFlow" presStyleCnt="0">
        <dgm:presLayoutVars>
          <dgm:dir/>
          <dgm:resizeHandles val="exact"/>
        </dgm:presLayoutVars>
      </dgm:prSet>
      <dgm:spPr/>
    </dgm:pt>
    <dgm:pt modelId="{FDA6AB15-98CE-434F-A920-50205F6A1ADE}" type="pres">
      <dgm:prSet presAssocID="{78913031-56DC-9C4D-AC2B-105868E2E31E}" presName="composite" presStyleCnt="0"/>
      <dgm:spPr/>
    </dgm:pt>
    <dgm:pt modelId="{AE604C74-85EC-6B4F-B821-76C6997330C9}" type="pres">
      <dgm:prSet presAssocID="{78913031-56DC-9C4D-AC2B-105868E2E31E}" presName="imgShp" presStyleLbl="fgImgPlace1" presStyleIdx="0" presStyleCnt="5"/>
      <dgm:spPr/>
    </dgm:pt>
    <dgm:pt modelId="{F6085376-8598-8B4A-9D86-1607A36E05A1}" type="pres">
      <dgm:prSet presAssocID="{78913031-56DC-9C4D-AC2B-105868E2E31E}" presName="txShp" presStyleLbl="node1" presStyleIdx="0" presStyleCnt="5">
        <dgm:presLayoutVars>
          <dgm:bulletEnabled val="1"/>
        </dgm:presLayoutVars>
      </dgm:prSet>
      <dgm:spPr/>
    </dgm:pt>
    <dgm:pt modelId="{9E3B922D-568E-C74B-90C2-82E741459E3E}" type="pres">
      <dgm:prSet presAssocID="{159A9B3F-4A99-A543-9041-E2BB40F0208B}" presName="spacing" presStyleCnt="0"/>
      <dgm:spPr/>
    </dgm:pt>
    <dgm:pt modelId="{FB1FD352-C068-C747-B5C4-C1B6C693F656}" type="pres">
      <dgm:prSet presAssocID="{95EE8D8C-E14F-334C-8D8F-05BBE07A0C7F}" presName="composite" presStyleCnt="0"/>
      <dgm:spPr/>
    </dgm:pt>
    <dgm:pt modelId="{9ABDC373-4717-5A44-8203-9DF8BDE530B9}" type="pres">
      <dgm:prSet presAssocID="{95EE8D8C-E14F-334C-8D8F-05BBE07A0C7F}" presName="imgShp" presStyleLbl="fgImgPlace1" presStyleIdx="1" presStyleCnt="5"/>
      <dgm:spPr/>
    </dgm:pt>
    <dgm:pt modelId="{674B2D89-EDB6-6F4D-B6F3-46A9C5FBFDF9}" type="pres">
      <dgm:prSet presAssocID="{95EE8D8C-E14F-334C-8D8F-05BBE07A0C7F}" presName="txShp" presStyleLbl="node1" presStyleIdx="1" presStyleCnt="5">
        <dgm:presLayoutVars>
          <dgm:bulletEnabled val="1"/>
        </dgm:presLayoutVars>
      </dgm:prSet>
      <dgm:spPr/>
    </dgm:pt>
    <dgm:pt modelId="{7E37BD17-E774-2247-BA31-67C921BBDD7D}" type="pres">
      <dgm:prSet presAssocID="{C607FDC2-91C3-AF45-8AA0-0AFCC349D63C}" presName="spacing" presStyleCnt="0"/>
      <dgm:spPr/>
    </dgm:pt>
    <dgm:pt modelId="{8E784A9F-D47E-A543-9B85-685562405703}" type="pres">
      <dgm:prSet presAssocID="{A8D14641-4A66-B849-8EAD-192B8591BDAF}" presName="composite" presStyleCnt="0"/>
      <dgm:spPr/>
    </dgm:pt>
    <dgm:pt modelId="{B272C5FD-408A-B24B-9694-EFA74018261E}" type="pres">
      <dgm:prSet presAssocID="{A8D14641-4A66-B849-8EAD-192B8591BDAF}" presName="imgShp" presStyleLbl="fgImgPlace1" presStyleIdx="2" presStyleCnt="5"/>
      <dgm:spPr/>
    </dgm:pt>
    <dgm:pt modelId="{DEF7301F-9988-8B48-A4F7-34B01A808ED5}" type="pres">
      <dgm:prSet presAssocID="{A8D14641-4A66-B849-8EAD-192B8591BDAF}" presName="txShp" presStyleLbl="node1" presStyleIdx="2" presStyleCnt="5">
        <dgm:presLayoutVars>
          <dgm:bulletEnabled val="1"/>
        </dgm:presLayoutVars>
      </dgm:prSet>
      <dgm:spPr/>
    </dgm:pt>
    <dgm:pt modelId="{4A167C34-1216-8646-A0CB-935C55711820}" type="pres">
      <dgm:prSet presAssocID="{705CD7FB-0A86-6D44-95F3-EAD3ED94D1A9}" presName="spacing" presStyleCnt="0"/>
      <dgm:spPr/>
    </dgm:pt>
    <dgm:pt modelId="{0D3C657D-86A8-1A41-9338-31BA66F38EAF}" type="pres">
      <dgm:prSet presAssocID="{D7E16D75-F146-3643-B0AA-3E355066FA6A}" presName="composite" presStyleCnt="0"/>
      <dgm:spPr/>
    </dgm:pt>
    <dgm:pt modelId="{2DAEDC9D-A836-2D4D-8BD8-93EFC03371CA}" type="pres">
      <dgm:prSet presAssocID="{D7E16D75-F146-3643-B0AA-3E355066FA6A}" presName="imgShp" presStyleLbl="fgImgPlace1" presStyleIdx="3" presStyleCnt="5"/>
      <dgm:spPr/>
    </dgm:pt>
    <dgm:pt modelId="{031F6D98-FE12-644D-A556-536A1880272B}" type="pres">
      <dgm:prSet presAssocID="{D7E16D75-F146-3643-B0AA-3E355066FA6A}" presName="txShp" presStyleLbl="node1" presStyleIdx="3" presStyleCnt="5">
        <dgm:presLayoutVars>
          <dgm:bulletEnabled val="1"/>
        </dgm:presLayoutVars>
      </dgm:prSet>
      <dgm:spPr/>
    </dgm:pt>
    <dgm:pt modelId="{58AD7455-3F7B-0C40-95C9-2DAE607B2FDC}" type="pres">
      <dgm:prSet presAssocID="{0E4F5242-8F2A-3D45-9C75-A734E6F4894C}" presName="spacing" presStyleCnt="0"/>
      <dgm:spPr/>
    </dgm:pt>
    <dgm:pt modelId="{6853D6E9-70E5-2B4D-ABBD-2A97C89570B8}" type="pres">
      <dgm:prSet presAssocID="{4BE1707E-70D1-6444-B944-D66652CB342E}" presName="composite" presStyleCnt="0"/>
      <dgm:spPr/>
    </dgm:pt>
    <dgm:pt modelId="{EC14AEC5-F9AC-1745-A991-7445006CDC84}" type="pres">
      <dgm:prSet presAssocID="{4BE1707E-70D1-6444-B944-D66652CB342E}" presName="imgShp" presStyleLbl="fgImgPlace1" presStyleIdx="4" presStyleCnt="5"/>
      <dgm:spPr/>
    </dgm:pt>
    <dgm:pt modelId="{2C9E4B83-5CBA-994A-8C21-C8BBFB0342C1}" type="pres">
      <dgm:prSet presAssocID="{4BE1707E-70D1-6444-B944-D66652CB342E}" presName="txShp" presStyleLbl="node1" presStyleIdx="4" presStyleCnt="5">
        <dgm:presLayoutVars>
          <dgm:bulletEnabled val="1"/>
        </dgm:presLayoutVars>
      </dgm:prSet>
      <dgm:spPr/>
    </dgm:pt>
  </dgm:ptLst>
  <dgm:cxnLst>
    <dgm:cxn modelId="{01A28C3B-E3E5-6441-9ACA-ECA1786B873C}" srcId="{649BFD69-619B-914B-8139-70C6367DA6D2}" destId="{A8D14641-4A66-B849-8EAD-192B8591BDAF}" srcOrd="2" destOrd="0" parTransId="{D0CF5060-E2C0-DB49-9C93-66A5F7B1BF3A}" sibTransId="{705CD7FB-0A86-6D44-95F3-EAD3ED94D1A9}"/>
    <dgm:cxn modelId="{ADA62148-D2DC-7148-B0C1-DABA4AC7FC5E}" srcId="{649BFD69-619B-914B-8139-70C6367DA6D2}" destId="{4BE1707E-70D1-6444-B944-D66652CB342E}" srcOrd="4" destOrd="0" parTransId="{5AA4E566-3FC4-004E-A359-07323AEB9CB4}" sibTransId="{68F565AE-3AEB-034E-A863-8707C1062997}"/>
    <dgm:cxn modelId="{1E50D05D-4053-F349-9325-BF20CC6CCB9B}" type="presOf" srcId="{649BFD69-619B-914B-8139-70C6367DA6D2}" destId="{80ADAF50-8194-4542-969D-D9491BD90F2B}" srcOrd="0" destOrd="0" presId="urn:microsoft.com/office/officeart/2005/8/layout/vList3"/>
    <dgm:cxn modelId="{6027E55F-9A83-E64A-8B0C-9D5934060129}" type="presOf" srcId="{78913031-56DC-9C4D-AC2B-105868E2E31E}" destId="{F6085376-8598-8B4A-9D86-1607A36E05A1}" srcOrd="0" destOrd="0" presId="urn:microsoft.com/office/officeart/2005/8/layout/vList3"/>
    <dgm:cxn modelId="{0B49656D-5C88-7F4E-B09F-9AD4C9233314}" srcId="{649BFD69-619B-914B-8139-70C6367DA6D2}" destId="{78913031-56DC-9C4D-AC2B-105868E2E31E}" srcOrd="0" destOrd="0" parTransId="{C8508742-27C0-5349-8043-47D7471CF50A}" sibTransId="{159A9B3F-4A99-A543-9041-E2BB40F0208B}"/>
    <dgm:cxn modelId="{F0D2C87C-EE5A-3A44-9D20-A17BE6F88C74}" srcId="{649BFD69-619B-914B-8139-70C6367DA6D2}" destId="{95EE8D8C-E14F-334C-8D8F-05BBE07A0C7F}" srcOrd="1" destOrd="0" parTransId="{11BA9AA8-65C0-454F-B7D1-2D7285C7433B}" sibTransId="{C607FDC2-91C3-AF45-8AA0-0AFCC349D63C}"/>
    <dgm:cxn modelId="{8083BF82-ACC1-5843-B2F0-49FD16261730}" type="presOf" srcId="{D7E16D75-F146-3643-B0AA-3E355066FA6A}" destId="{031F6D98-FE12-644D-A556-536A1880272B}" srcOrd="0" destOrd="0" presId="urn:microsoft.com/office/officeart/2005/8/layout/vList3"/>
    <dgm:cxn modelId="{D7BD6B91-CB3F-3745-AFB0-897C0C1CF065}" srcId="{649BFD69-619B-914B-8139-70C6367DA6D2}" destId="{D7E16D75-F146-3643-B0AA-3E355066FA6A}" srcOrd="3" destOrd="0" parTransId="{35F8E139-E36D-4444-80B7-A5C343C73278}" sibTransId="{0E4F5242-8F2A-3D45-9C75-A734E6F4894C}"/>
    <dgm:cxn modelId="{6D35BFA4-6DEE-D644-B346-5BCAA667558D}" type="presOf" srcId="{95EE8D8C-E14F-334C-8D8F-05BBE07A0C7F}" destId="{674B2D89-EDB6-6F4D-B6F3-46A9C5FBFDF9}" srcOrd="0" destOrd="0" presId="urn:microsoft.com/office/officeart/2005/8/layout/vList3"/>
    <dgm:cxn modelId="{5F55BFCB-5D95-E94C-B9C2-87E957F72534}" type="presOf" srcId="{4BE1707E-70D1-6444-B944-D66652CB342E}" destId="{2C9E4B83-5CBA-994A-8C21-C8BBFB0342C1}" srcOrd="0" destOrd="0" presId="urn:microsoft.com/office/officeart/2005/8/layout/vList3"/>
    <dgm:cxn modelId="{8BA59ED2-0FCB-6849-8C00-9F76E13F3B8C}" type="presOf" srcId="{A8D14641-4A66-B849-8EAD-192B8591BDAF}" destId="{DEF7301F-9988-8B48-A4F7-34B01A808ED5}" srcOrd="0" destOrd="0" presId="urn:microsoft.com/office/officeart/2005/8/layout/vList3"/>
    <dgm:cxn modelId="{97FE78C7-6360-CB45-901B-768297002E25}" type="presParOf" srcId="{80ADAF50-8194-4542-969D-D9491BD90F2B}" destId="{FDA6AB15-98CE-434F-A920-50205F6A1ADE}" srcOrd="0" destOrd="0" presId="urn:microsoft.com/office/officeart/2005/8/layout/vList3"/>
    <dgm:cxn modelId="{F1FE6AD1-53C8-D74A-B734-0A30B47F7ED3}" type="presParOf" srcId="{FDA6AB15-98CE-434F-A920-50205F6A1ADE}" destId="{AE604C74-85EC-6B4F-B821-76C6997330C9}" srcOrd="0" destOrd="0" presId="urn:microsoft.com/office/officeart/2005/8/layout/vList3"/>
    <dgm:cxn modelId="{BF3BA516-1596-D540-989A-A468DC0E4CA7}" type="presParOf" srcId="{FDA6AB15-98CE-434F-A920-50205F6A1ADE}" destId="{F6085376-8598-8B4A-9D86-1607A36E05A1}" srcOrd="1" destOrd="0" presId="urn:microsoft.com/office/officeart/2005/8/layout/vList3"/>
    <dgm:cxn modelId="{3A962459-F099-8C46-BE19-F3AE37FC1C71}" type="presParOf" srcId="{80ADAF50-8194-4542-969D-D9491BD90F2B}" destId="{9E3B922D-568E-C74B-90C2-82E741459E3E}" srcOrd="1" destOrd="0" presId="urn:microsoft.com/office/officeart/2005/8/layout/vList3"/>
    <dgm:cxn modelId="{4838DFE1-0BE5-5D4B-BB2A-3CBF2B6FB62F}" type="presParOf" srcId="{80ADAF50-8194-4542-969D-D9491BD90F2B}" destId="{FB1FD352-C068-C747-B5C4-C1B6C693F656}" srcOrd="2" destOrd="0" presId="urn:microsoft.com/office/officeart/2005/8/layout/vList3"/>
    <dgm:cxn modelId="{C5632DA9-4526-2B4A-A8C3-873E04762E44}" type="presParOf" srcId="{FB1FD352-C068-C747-B5C4-C1B6C693F656}" destId="{9ABDC373-4717-5A44-8203-9DF8BDE530B9}" srcOrd="0" destOrd="0" presId="urn:microsoft.com/office/officeart/2005/8/layout/vList3"/>
    <dgm:cxn modelId="{A3BA9F0D-BFEC-464E-83DD-8C4131E393B2}" type="presParOf" srcId="{FB1FD352-C068-C747-B5C4-C1B6C693F656}" destId="{674B2D89-EDB6-6F4D-B6F3-46A9C5FBFDF9}" srcOrd="1" destOrd="0" presId="urn:microsoft.com/office/officeart/2005/8/layout/vList3"/>
    <dgm:cxn modelId="{4B1E1BFC-1415-3246-9B02-E5750194408B}" type="presParOf" srcId="{80ADAF50-8194-4542-969D-D9491BD90F2B}" destId="{7E37BD17-E774-2247-BA31-67C921BBDD7D}" srcOrd="3" destOrd="0" presId="urn:microsoft.com/office/officeart/2005/8/layout/vList3"/>
    <dgm:cxn modelId="{F0A7DB9C-10F8-904E-85A6-BD5D05246080}" type="presParOf" srcId="{80ADAF50-8194-4542-969D-D9491BD90F2B}" destId="{8E784A9F-D47E-A543-9B85-685562405703}" srcOrd="4" destOrd="0" presId="urn:microsoft.com/office/officeart/2005/8/layout/vList3"/>
    <dgm:cxn modelId="{9E7AEDDC-7E07-B64E-9664-BB3B8B2CBE66}" type="presParOf" srcId="{8E784A9F-D47E-A543-9B85-685562405703}" destId="{B272C5FD-408A-B24B-9694-EFA74018261E}" srcOrd="0" destOrd="0" presId="urn:microsoft.com/office/officeart/2005/8/layout/vList3"/>
    <dgm:cxn modelId="{D463F65A-DBF6-EA4E-AD2B-BE7985F90598}" type="presParOf" srcId="{8E784A9F-D47E-A543-9B85-685562405703}" destId="{DEF7301F-9988-8B48-A4F7-34B01A808ED5}" srcOrd="1" destOrd="0" presId="urn:microsoft.com/office/officeart/2005/8/layout/vList3"/>
    <dgm:cxn modelId="{1C8B6768-8B1E-9B40-BD26-32737B231C88}" type="presParOf" srcId="{80ADAF50-8194-4542-969D-D9491BD90F2B}" destId="{4A167C34-1216-8646-A0CB-935C55711820}" srcOrd="5" destOrd="0" presId="urn:microsoft.com/office/officeart/2005/8/layout/vList3"/>
    <dgm:cxn modelId="{125DBDBA-6E8C-DF4F-B592-EDB97AD921B2}" type="presParOf" srcId="{80ADAF50-8194-4542-969D-D9491BD90F2B}" destId="{0D3C657D-86A8-1A41-9338-31BA66F38EAF}" srcOrd="6" destOrd="0" presId="urn:microsoft.com/office/officeart/2005/8/layout/vList3"/>
    <dgm:cxn modelId="{9ADF9EF3-8D6E-F647-A456-A503ECDDE9C0}" type="presParOf" srcId="{0D3C657D-86A8-1A41-9338-31BA66F38EAF}" destId="{2DAEDC9D-A836-2D4D-8BD8-93EFC03371CA}" srcOrd="0" destOrd="0" presId="urn:microsoft.com/office/officeart/2005/8/layout/vList3"/>
    <dgm:cxn modelId="{A1B7F389-8B2D-4F41-913F-65FC81DF2BDC}" type="presParOf" srcId="{0D3C657D-86A8-1A41-9338-31BA66F38EAF}" destId="{031F6D98-FE12-644D-A556-536A1880272B}" srcOrd="1" destOrd="0" presId="urn:microsoft.com/office/officeart/2005/8/layout/vList3"/>
    <dgm:cxn modelId="{32C92FB7-19B1-B644-A095-9818D7CED55D}" type="presParOf" srcId="{80ADAF50-8194-4542-969D-D9491BD90F2B}" destId="{58AD7455-3F7B-0C40-95C9-2DAE607B2FDC}" srcOrd="7" destOrd="0" presId="urn:microsoft.com/office/officeart/2005/8/layout/vList3"/>
    <dgm:cxn modelId="{A5703590-B949-524B-B56A-7D84DEF291A4}" type="presParOf" srcId="{80ADAF50-8194-4542-969D-D9491BD90F2B}" destId="{6853D6E9-70E5-2B4D-ABBD-2A97C89570B8}" srcOrd="8" destOrd="0" presId="urn:microsoft.com/office/officeart/2005/8/layout/vList3"/>
    <dgm:cxn modelId="{FF1D2A88-ED77-3C4A-8E0D-783FB1FBA0CF}" type="presParOf" srcId="{6853D6E9-70E5-2B4D-ABBD-2A97C89570B8}" destId="{EC14AEC5-F9AC-1745-A991-7445006CDC84}" srcOrd="0" destOrd="0" presId="urn:microsoft.com/office/officeart/2005/8/layout/vList3"/>
    <dgm:cxn modelId="{53AFA891-873C-7D45-A525-4F5FD5AD9FD2}" type="presParOf" srcId="{6853D6E9-70E5-2B4D-ABBD-2A97C89570B8}" destId="{2C9E4B83-5CBA-994A-8C21-C8BBFB0342C1}"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2245084A-CC5B-D043-B1B1-8318CB73AD91}">
      <dgm:prSet custT="1"/>
      <dgm:spPr/>
      <dgm:t>
        <a:bodyPr/>
        <a:lstStyle/>
        <a:p>
          <a:pPr>
            <a:lnSpc>
              <a:spcPct val="100000"/>
            </a:lnSpc>
            <a:defRPr b="1"/>
          </a:pPr>
          <a:r>
            <a:rPr lang="en-US" sz="2400" dirty="0"/>
            <a:t>May work ahead on EPAs listed for Core Stage of Training</a:t>
          </a:r>
        </a:p>
        <a:p>
          <a:pPr>
            <a:lnSpc>
              <a:spcPct val="100000"/>
            </a:lnSpc>
            <a:defRPr b="1"/>
          </a:pPr>
          <a:r>
            <a:rPr lang="en-US" sz="2400" dirty="0"/>
            <a:t>(but focus on Foundations EPAs)</a:t>
          </a:r>
        </a:p>
      </dgm:t>
    </dgm:pt>
    <dgm:pt modelId="{D0487463-CF93-1746-AA41-1609A28068FC}" type="parTrans" cxnId="{43461DDC-7C98-764C-9F13-AAC5D23B9D08}">
      <dgm:prSet/>
      <dgm:spPr/>
      <dgm:t>
        <a:bodyPr/>
        <a:lstStyle/>
        <a:p>
          <a:endParaRPr lang="en-US"/>
        </a:p>
      </dgm:t>
    </dgm:pt>
    <dgm:pt modelId="{208067C6-9E4F-E340-AF60-7654E3C254B3}" type="sibTrans" cxnId="{43461DDC-7C98-764C-9F13-AAC5D23B9D08}">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4C6E2E2C-55CE-4940-9BC6-BBE37DF09A25}" type="pres">
      <dgm:prSet presAssocID="{2245084A-CC5B-D043-B1B1-8318CB73AD91}" presName="compNode" presStyleCnt="0"/>
      <dgm:spPr/>
    </dgm:pt>
    <dgm:pt modelId="{5DFEDF4A-20ED-F548-BC1C-E8493332CC7F}" type="pres">
      <dgm:prSet presAssocID="{2245084A-CC5B-D043-B1B1-8318CB73AD91}" presName="iconRect" presStyleLbl="node1" presStyleIdx="0" presStyleCnt="1"/>
      <dgm:spPr>
        <a:solidFill>
          <a:schemeClr val="bg1"/>
        </a:solidFill>
      </dgm:spPr>
    </dgm:pt>
    <dgm:pt modelId="{3238E5E6-917D-2148-BDC4-819975DA0BC0}" type="pres">
      <dgm:prSet presAssocID="{2245084A-CC5B-D043-B1B1-8318CB73AD91}" presName="iconSpace" presStyleCnt="0"/>
      <dgm:spPr/>
    </dgm:pt>
    <dgm:pt modelId="{B5205E90-6D88-B24D-89C9-FA96E5434060}" type="pres">
      <dgm:prSet presAssocID="{2245084A-CC5B-D043-B1B1-8318CB73AD91}" presName="parTx" presStyleLbl="revTx" presStyleIdx="0" presStyleCnt="2" custLinFactY="11176" custLinFactNeighborX="-66707" custLinFactNeighborY="100000">
        <dgm:presLayoutVars>
          <dgm:chMax val="0"/>
          <dgm:chPref val="0"/>
        </dgm:presLayoutVars>
      </dgm:prSet>
      <dgm:spPr/>
    </dgm:pt>
    <dgm:pt modelId="{9B5642D6-FDD1-0745-9578-20C4268A3D42}" type="pres">
      <dgm:prSet presAssocID="{2245084A-CC5B-D043-B1B1-8318CB73AD91}" presName="txSpace" presStyleCnt="0"/>
      <dgm:spPr/>
    </dgm:pt>
    <dgm:pt modelId="{2F42E9F9-8756-1A47-90E9-86879B769C9D}" type="pres">
      <dgm:prSet presAssocID="{2245084A-CC5B-D043-B1B1-8318CB73AD91}" presName="desTx" presStyleLbl="revTx" presStyleIdx="1" presStyleCnt="2">
        <dgm:presLayoutVars/>
      </dgm:prSet>
      <dgm:spPr/>
    </dgm:pt>
  </dgm:ptLst>
  <dgm:cxnLst>
    <dgm:cxn modelId="{814C5079-0B3B-4947-93EE-5AB14CF7C285}" type="presOf" srcId="{2245084A-CC5B-D043-B1B1-8318CB73AD91}" destId="{B5205E90-6D88-B24D-89C9-FA96E5434060}" srcOrd="0" destOrd="0" presId="urn:microsoft.com/office/officeart/2018/5/layout/CenteredIconLabelDescriptionList"/>
    <dgm:cxn modelId="{0BA31CBA-1698-E44B-B2FF-9856E9026ACA}" type="presOf" srcId="{4B0161CA-FD5E-40AC-BCE2-A79F91DC9806}" destId="{90C1653A-23FA-4340-B07D-163D8C41FAF5}" srcOrd="0" destOrd="0" presId="urn:microsoft.com/office/officeart/2018/5/layout/CenteredIconLabelDescriptionList"/>
    <dgm:cxn modelId="{43461DDC-7C98-764C-9F13-AAC5D23B9D08}" srcId="{4B0161CA-FD5E-40AC-BCE2-A79F91DC9806}" destId="{2245084A-CC5B-D043-B1B1-8318CB73AD91}" srcOrd="0" destOrd="0" parTransId="{D0487463-CF93-1746-AA41-1609A28068FC}" sibTransId="{208067C6-9E4F-E340-AF60-7654E3C254B3}"/>
    <dgm:cxn modelId="{EBB886E0-FE7F-F74F-A3C5-7A78AED2F06A}" type="presParOf" srcId="{90C1653A-23FA-4340-B07D-163D8C41FAF5}" destId="{4C6E2E2C-55CE-4940-9BC6-BBE37DF09A25}" srcOrd="0" destOrd="0" presId="urn:microsoft.com/office/officeart/2018/5/layout/CenteredIconLabelDescriptionList"/>
    <dgm:cxn modelId="{9210C584-2826-B344-8C75-B24297287FD1}" type="presParOf" srcId="{4C6E2E2C-55CE-4940-9BC6-BBE37DF09A25}" destId="{5DFEDF4A-20ED-F548-BC1C-E8493332CC7F}" srcOrd="0" destOrd="0" presId="urn:microsoft.com/office/officeart/2018/5/layout/CenteredIconLabelDescriptionList"/>
    <dgm:cxn modelId="{F576CBF4-EB3B-2B44-BE13-21AB2B6C5B5B}" type="presParOf" srcId="{4C6E2E2C-55CE-4940-9BC6-BBE37DF09A25}" destId="{3238E5E6-917D-2148-BDC4-819975DA0BC0}" srcOrd="1" destOrd="0" presId="urn:microsoft.com/office/officeart/2018/5/layout/CenteredIconLabelDescriptionList"/>
    <dgm:cxn modelId="{20CCEACB-22E6-FD4E-BA34-7305ABBA3C62}" type="presParOf" srcId="{4C6E2E2C-55CE-4940-9BC6-BBE37DF09A25}" destId="{B5205E90-6D88-B24D-89C9-FA96E5434060}" srcOrd="2" destOrd="0" presId="urn:microsoft.com/office/officeart/2018/5/layout/CenteredIconLabelDescriptionList"/>
    <dgm:cxn modelId="{82310710-AEF7-484B-AB10-E091751ED1D9}" type="presParOf" srcId="{4C6E2E2C-55CE-4940-9BC6-BBE37DF09A25}" destId="{9B5642D6-FDD1-0745-9578-20C4268A3D42}" srcOrd="3" destOrd="0" presId="urn:microsoft.com/office/officeart/2018/5/layout/CenteredIconLabelDescriptionList"/>
    <dgm:cxn modelId="{A8D4A0B5-120D-8242-BA2E-3EB7A3AE3CEE}" type="presParOf" srcId="{4C6E2E2C-55CE-4940-9BC6-BBE37DF09A25}" destId="{2F42E9F9-8756-1A47-90E9-86879B769C9D}"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49BFD69-619B-914B-8139-70C6367DA6D2}" type="doc">
      <dgm:prSet loTypeId="urn:microsoft.com/office/officeart/2005/8/layout/vList3" loCatId="" qsTypeId="urn:microsoft.com/office/officeart/2005/8/quickstyle/simple1" qsCatId="simple" csTypeId="urn:microsoft.com/office/officeart/2005/8/colors/colorful1" csCatId="colorful" phldr="1"/>
      <dgm:spPr/>
    </dgm:pt>
    <dgm:pt modelId="{78913031-56DC-9C4D-AC2B-105868E2E31E}">
      <dgm:prSet phldrT="[Text]" custT="1"/>
      <dgm:spPr/>
      <dgm:t>
        <a:bodyPr/>
        <a:lstStyle/>
        <a:p>
          <a:r>
            <a:rPr lang="en-US" sz="2000" dirty="0"/>
            <a:t>C8: Psychopharmacology</a:t>
          </a:r>
        </a:p>
      </dgm:t>
    </dgm:pt>
    <dgm:pt modelId="{C8508742-27C0-5349-8043-47D7471CF50A}" type="parTrans" cxnId="{0B49656D-5C88-7F4E-B09F-9AD4C9233314}">
      <dgm:prSet/>
      <dgm:spPr/>
      <dgm:t>
        <a:bodyPr/>
        <a:lstStyle/>
        <a:p>
          <a:endParaRPr lang="en-US"/>
        </a:p>
      </dgm:t>
    </dgm:pt>
    <dgm:pt modelId="{159A9B3F-4A99-A543-9041-E2BB40F0208B}" type="sibTrans" cxnId="{0B49656D-5C88-7F4E-B09F-9AD4C9233314}">
      <dgm:prSet/>
      <dgm:spPr/>
      <dgm:t>
        <a:bodyPr/>
        <a:lstStyle/>
        <a:p>
          <a:endParaRPr lang="en-US"/>
        </a:p>
      </dgm:t>
    </dgm:pt>
    <dgm:pt modelId="{95EE8D8C-E14F-334C-8D8F-05BBE07A0C7F}">
      <dgm:prSet phldrT="[Text]" custT="1"/>
      <dgm:spPr/>
      <dgm:t>
        <a:bodyPr/>
        <a:lstStyle/>
        <a:p>
          <a:r>
            <a:rPr lang="en-US" sz="2000" dirty="0"/>
            <a:t>C9: Legislation</a:t>
          </a:r>
        </a:p>
      </dgm:t>
    </dgm:pt>
    <dgm:pt modelId="{11BA9AA8-65C0-454F-B7D1-2D7285C7433B}" type="parTrans" cxnId="{F0D2C87C-EE5A-3A44-9D20-A17BE6F88C74}">
      <dgm:prSet/>
      <dgm:spPr/>
      <dgm:t>
        <a:bodyPr/>
        <a:lstStyle/>
        <a:p>
          <a:endParaRPr lang="en-US"/>
        </a:p>
      </dgm:t>
    </dgm:pt>
    <dgm:pt modelId="{C607FDC2-91C3-AF45-8AA0-0AFCC349D63C}" type="sibTrans" cxnId="{F0D2C87C-EE5A-3A44-9D20-A17BE6F88C74}">
      <dgm:prSet/>
      <dgm:spPr/>
      <dgm:t>
        <a:bodyPr/>
        <a:lstStyle/>
        <a:p>
          <a:endParaRPr lang="en-US"/>
        </a:p>
      </dgm:t>
    </dgm:pt>
    <dgm:pt modelId="{A8D14641-4A66-B849-8EAD-192B8591BDAF}">
      <dgm:prSet phldrT="[Text]" custT="1"/>
      <dgm:spPr/>
      <dgm:t>
        <a:bodyPr/>
        <a:lstStyle/>
        <a:p>
          <a:r>
            <a:rPr lang="en-US" sz="2000" dirty="0"/>
            <a:t>C10: Teaching others</a:t>
          </a:r>
        </a:p>
      </dgm:t>
    </dgm:pt>
    <dgm:pt modelId="{D0CF5060-E2C0-DB49-9C93-66A5F7B1BF3A}" type="parTrans" cxnId="{01A28C3B-E3E5-6441-9ACA-ECA1786B873C}">
      <dgm:prSet/>
      <dgm:spPr/>
      <dgm:t>
        <a:bodyPr/>
        <a:lstStyle/>
        <a:p>
          <a:endParaRPr lang="en-US"/>
        </a:p>
      </dgm:t>
    </dgm:pt>
    <dgm:pt modelId="{705CD7FB-0A86-6D44-95F3-EAD3ED94D1A9}" type="sibTrans" cxnId="{01A28C3B-E3E5-6441-9ACA-ECA1786B873C}">
      <dgm:prSet/>
      <dgm:spPr/>
      <dgm:t>
        <a:bodyPr/>
        <a:lstStyle/>
        <a:p>
          <a:endParaRPr lang="en-US"/>
        </a:p>
      </dgm:t>
    </dgm:pt>
    <dgm:pt modelId="{02DE6977-E21B-3046-8DB7-515C268E8CB9}">
      <dgm:prSet custT="1"/>
      <dgm:spPr/>
      <dgm:t>
        <a:bodyPr/>
        <a:lstStyle/>
        <a:p>
          <a:r>
            <a:rPr lang="en-US" sz="1800" dirty="0"/>
            <a:t>C5: Emergency Situations </a:t>
          </a:r>
        </a:p>
      </dgm:t>
    </dgm:pt>
    <dgm:pt modelId="{0210D8E7-4213-F744-B24B-A2DED3D16609}" type="parTrans" cxnId="{C2E4B1C1-814E-F045-AA0E-D7FBB0B6A284}">
      <dgm:prSet/>
      <dgm:spPr/>
      <dgm:t>
        <a:bodyPr/>
        <a:lstStyle/>
        <a:p>
          <a:endParaRPr lang="en-US"/>
        </a:p>
      </dgm:t>
    </dgm:pt>
    <dgm:pt modelId="{6DD5100F-34DD-6548-8F8A-F4B4BF7B8DB5}" type="sibTrans" cxnId="{C2E4B1C1-814E-F045-AA0E-D7FBB0B6A284}">
      <dgm:prSet/>
      <dgm:spPr/>
      <dgm:t>
        <a:bodyPr/>
        <a:lstStyle/>
        <a:p>
          <a:endParaRPr lang="en-US"/>
        </a:p>
      </dgm:t>
    </dgm:pt>
    <dgm:pt modelId="{9E08F9CA-EFDB-0E43-80BF-1D1D03C79929}">
      <dgm:prSet custT="1"/>
      <dgm:spPr/>
      <dgm:t>
        <a:bodyPr/>
        <a:lstStyle/>
        <a:p>
          <a:r>
            <a:rPr lang="en-US" sz="2000" dirty="0"/>
            <a:t>C7: Neurostimulation</a:t>
          </a:r>
        </a:p>
      </dgm:t>
    </dgm:pt>
    <dgm:pt modelId="{EF6CD4E4-EFE3-0A4D-873E-A06E446DA133}" type="parTrans" cxnId="{023518FF-B7D6-B64A-9B82-B6DBFF0B6725}">
      <dgm:prSet/>
      <dgm:spPr/>
      <dgm:t>
        <a:bodyPr/>
        <a:lstStyle/>
        <a:p>
          <a:endParaRPr lang="en-US"/>
        </a:p>
      </dgm:t>
    </dgm:pt>
    <dgm:pt modelId="{7AB47DCB-38CA-0346-82AD-30A27EF06E6E}" type="sibTrans" cxnId="{023518FF-B7D6-B64A-9B82-B6DBFF0B6725}">
      <dgm:prSet/>
      <dgm:spPr/>
      <dgm:t>
        <a:bodyPr/>
        <a:lstStyle/>
        <a:p>
          <a:endParaRPr lang="en-US"/>
        </a:p>
      </dgm:t>
    </dgm:pt>
    <dgm:pt modelId="{80ADAF50-8194-4542-969D-D9491BD90F2B}" type="pres">
      <dgm:prSet presAssocID="{649BFD69-619B-914B-8139-70C6367DA6D2}" presName="linearFlow" presStyleCnt="0">
        <dgm:presLayoutVars>
          <dgm:dir/>
          <dgm:resizeHandles val="exact"/>
        </dgm:presLayoutVars>
      </dgm:prSet>
      <dgm:spPr/>
    </dgm:pt>
    <dgm:pt modelId="{9FA2B66F-1F4B-844A-9F62-9D7E2F203F70}" type="pres">
      <dgm:prSet presAssocID="{02DE6977-E21B-3046-8DB7-515C268E8CB9}" presName="composite" presStyleCnt="0"/>
      <dgm:spPr/>
    </dgm:pt>
    <dgm:pt modelId="{34DB97FA-7EA7-624D-B357-175145C10AB3}" type="pres">
      <dgm:prSet presAssocID="{02DE6977-E21B-3046-8DB7-515C268E8CB9}" presName="imgShp" presStyleLbl="fgImgPlace1" presStyleIdx="0" presStyleCnt="5"/>
      <dgm:spPr/>
    </dgm:pt>
    <dgm:pt modelId="{ACFD86A4-391B-994F-85AF-2E0033B1871E}" type="pres">
      <dgm:prSet presAssocID="{02DE6977-E21B-3046-8DB7-515C268E8CB9}" presName="txShp" presStyleLbl="node1" presStyleIdx="0" presStyleCnt="5">
        <dgm:presLayoutVars>
          <dgm:bulletEnabled val="1"/>
        </dgm:presLayoutVars>
      </dgm:prSet>
      <dgm:spPr/>
    </dgm:pt>
    <dgm:pt modelId="{17B3C81D-F011-0543-AB29-E100FCF85453}" type="pres">
      <dgm:prSet presAssocID="{6DD5100F-34DD-6548-8F8A-F4B4BF7B8DB5}" presName="spacing" presStyleCnt="0"/>
      <dgm:spPr/>
    </dgm:pt>
    <dgm:pt modelId="{D1579450-26A6-9A4F-939E-8A38A34EA26A}" type="pres">
      <dgm:prSet presAssocID="{9E08F9CA-EFDB-0E43-80BF-1D1D03C79929}" presName="composite" presStyleCnt="0"/>
      <dgm:spPr/>
    </dgm:pt>
    <dgm:pt modelId="{733D8DB8-78AF-2242-BC9F-F09590D5BBD6}" type="pres">
      <dgm:prSet presAssocID="{9E08F9CA-EFDB-0E43-80BF-1D1D03C79929}" presName="imgShp" presStyleLbl="fgImgPlace1" presStyleIdx="1" presStyleCnt="5"/>
      <dgm:spPr/>
    </dgm:pt>
    <dgm:pt modelId="{B2FE15C1-6446-CA4C-98B8-021A9859FD2F}" type="pres">
      <dgm:prSet presAssocID="{9E08F9CA-EFDB-0E43-80BF-1D1D03C79929}" presName="txShp" presStyleLbl="node1" presStyleIdx="1" presStyleCnt="5">
        <dgm:presLayoutVars>
          <dgm:bulletEnabled val="1"/>
        </dgm:presLayoutVars>
      </dgm:prSet>
      <dgm:spPr/>
    </dgm:pt>
    <dgm:pt modelId="{3343163B-7F59-6C4C-827F-CB048D90B8D7}" type="pres">
      <dgm:prSet presAssocID="{7AB47DCB-38CA-0346-82AD-30A27EF06E6E}" presName="spacing" presStyleCnt="0"/>
      <dgm:spPr/>
    </dgm:pt>
    <dgm:pt modelId="{FDA6AB15-98CE-434F-A920-50205F6A1ADE}" type="pres">
      <dgm:prSet presAssocID="{78913031-56DC-9C4D-AC2B-105868E2E31E}" presName="composite" presStyleCnt="0"/>
      <dgm:spPr/>
    </dgm:pt>
    <dgm:pt modelId="{AE604C74-85EC-6B4F-B821-76C6997330C9}" type="pres">
      <dgm:prSet presAssocID="{78913031-56DC-9C4D-AC2B-105868E2E31E}" presName="imgShp" presStyleLbl="fgImgPlace1" presStyleIdx="2" presStyleCnt="5"/>
      <dgm:spPr/>
    </dgm:pt>
    <dgm:pt modelId="{F6085376-8598-8B4A-9D86-1607A36E05A1}" type="pres">
      <dgm:prSet presAssocID="{78913031-56DC-9C4D-AC2B-105868E2E31E}" presName="txShp" presStyleLbl="node1" presStyleIdx="2" presStyleCnt="5">
        <dgm:presLayoutVars>
          <dgm:bulletEnabled val="1"/>
        </dgm:presLayoutVars>
      </dgm:prSet>
      <dgm:spPr/>
    </dgm:pt>
    <dgm:pt modelId="{9E3B922D-568E-C74B-90C2-82E741459E3E}" type="pres">
      <dgm:prSet presAssocID="{159A9B3F-4A99-A543-9041-E2BB40F0208B}" presName="spacing" presStyleCnt="0"/>
      <dgm:spPr/>
    </dgm:pt>
    <dgm:pt modelId="{FB1FD352-C068-C747-B5C4-C1B6C693F656}" type="pres">
      <dgm:prSet presAssocID="{95EE8D8C-E14F-334C-8D8F-05BBE07A0C7F}" presName="composite" presStyleCnt="0"/>
      <dgm:spPr/>
    </dgm:pt>
    <dgm:pt modelId="{9ABDC373-4717-5A44-8203-9DF8BDE530B9}" type="pres">
      <dgm:prSet presAssocID="{95EE8D8C-E14F-334C-8D8F-05BBE07A0C7F}" presName="imgShp" presStyleLbl="fgImgPlace1" presStyleIdx="3" presStyleCnt="5"/>
      <dgm:spPr/>
    </dgm:pt>
    <dgm:pt modelId="{674B2D89-EDB6-6F4D-B6F3-46A9C5FBFDF9}" type="pres">
      <dgm:prSet presAssocID="{95EE8D8C-E14F-334C-8D8F-05BBE07A0C7F}" presName="txShp" presStyleLbl="node1" presStyleIdx="3" presStyleCnt="5">
        <dgm:presLayoutVars>
          <dgm:bulletEnabled val="1"/>
        </dgm:presLayoutVars>
      </dgm:prSet>
      <dgm:spPr/>
    </dgm:pt>
    <dgm:pt modelId="{7E37BD17-E774-2247-BA31-67C921BBDD7D}" type="pres">
      <dgm:prSet presAssocID="{C607FDC2-91C3-AF45-8AA0-0AFCC349D63C}" presName="spacing" presStyleCnt="0"/>
      <dgm:spPr/>
    </dgm:pt>
    <dgm:pt modelId="{8E784A9F-D47E-A543-9B85-685562405703}" type="pres">
      <dgm:prSet presAssocID="{A8D14641-4A66-B849-8EAD-192B8591BDAF}" presName="composite" presStyleCnt="0"/>
      <dgm:spPr/>
    </dgm:pt>
    <dgm:pt modelId="{B272C5FD-408A-B24B-9694-EFA74018261E}" type="pres">
      <dgm:prSet presAssocID="{A8D14641-4A66-B849-8EAD-192B8591BDAF}" presName="imgShp" presStyleLbl="fgImgPlace1" presStyleIdx="4" presStyleCnt="5"/>
      <dgm:spPr/>
    </dgm:pt>
    <dgm:pt modelId="{DEF7301F-9988-8B48-A4F7-34B01A808ED5}" type="pres">
      <dgm:prSet presAssocID="{A8D14641-4A66-B849-8EAD-192B8591BDAF}" presName="txShp" presStyleLbl="node1" presStyleIdx="4" presStyleCnt="5">
        <dgm:presLayoutVars>
          <dgm:bulletEnabled val="1"/>
        </dgm:presLayoutVars>
      </dgm:prSet>
      <dgm:spPr/>
    </dgm:pt>
  </dgm:ptLst>
  <dgm:cxnLst>
    <dgm:cxn modelId="{94ABFA35-126B-484C-8999-213BA71246B6}" type="presOf" srcId="{A8D14641-4A66-B849-8EAD-192B8591BDAF}" destId="{DEF7301F-9988-8B48-A4F7-34B01A808ED5}" srcOrd="0" destOrd="0" presId="urn:microsoft.com/office/officeart/2005/8/layout/vList3"/>
    <dgm:cxn modelId="{01A28C3B-E3E5-6441-9ACA-ECA1786B873C}" srcId="{649BFD69-619B-914B-8139-70C6367DA6D2}" destId="{A8D14641-4A66-B849-8EAD-192B8591BDAF}" srcOrd="4" destOrd="0" parTransId="{D0CF5060-E2C0-DB49-9C93-66A5F7B1BF3A}" sibTransId="{705CD7FB-0A86-6D44-95F3-EAD3ED94D1A9}"/>
    <dgm:cxn modelId="{1E50D05D-4053-F349-9325-BF20CC6CCB9B}" type="presOf" srcId="{649BFD69-619B-914B-8139-70C6367DA6D2}" destId="{80ADAF50-8194-4542-969D-D9491BD90F2B}" srcOrd="0" destOrd="0" presId="urn:microsoft.com/office/officeart/2005/8/layout/vList3"/>
    <dgm:cxn modelId="{9B1EAB60-99F0-9545-AD8C-1ABA4F5FF5DE}" type="presOf" srcId="{78913031-56DC-9C4D-AC2B-105868E2E31E}" destId="{F6085376-8598-8B4A-9D86-1607A36E05A1}" srcOrd="0" destOrd="0" presId="urn:microsoft.com/office/officeart/2005/8/layout/vList3"/>
    <dgm:cxn modelId="{0B49656D-5C88-7F4E-B09F-9AD4C9233314}" srcId="{649BFD69-619B-914B-8139-70C6367DA6D2}" destId="{78913031-56DC-9C4D-AC2B-105868E2E31E}" srcOrd="2" destOrd="0" parTransId="{C8508742-27C0-5349-8043-47D7471CF50A}" sibTransId="{159A9B3F-4A99-A543-9041-E2BB40F0208B}"/>
    <dgm:cxn modelId="{F0D2C87C-EE5A-3A44-9D20-A17BE6F88C74}" srcId="{649BFD69-619B-914B-8139-70C6367DA6D2}" destId="{95EE8D8C-E14F-334C-8D8F-05BBE07A0C7F}" srcOrd="3" destOrd="0" parTransId="{11BA9AA8-65C0-454F-B7D1-2D7285C7433B}" sibTransId="{C607FDC2-91C3-AF45-8AA0-0AFCC349D63C}"/>
    <dgm:cxn modelId="{C282DC94-D393-D54D-BA20-F2EECF9E7B87}" type="presOf" srcId="{95EE8D8C-E14F-334C-8D8F-05BBE07A0C7F}" destId="{674B2D89-EDB6-6F4D-B6F3-46A9C5FBFDF9}" srcOrd="0" destOrd="0" presId="urn:microsoft.com/office/officeart/2005/8/layout/vList3"/>
    <dgm:cxn modelId="{C2E4B1C1-814E-F045-AA0E-D7FBB0B6A284}" srcId="{649BFD69-619B-914B-8139-70C6367DA6D2}" destId="{02DE6977-E21B-3046-8DB7-515C268E8CB9}" srcOrd="0" destOrd="0" parTransId="{0210D8E7-4213-F744-B24B-A2DED3D16609}" sibTransId="{6DD5100F-34DD-6548-8F8A-F4B4BF7B8DB5}"/>
    <dgm:cxn modelId="{F3AFB9D2-A75C-6344-BF70-6F861FC798E8}" type="presOf" srcId="{02DE6977-E21B-3046-8DB7-515C268E8CB9}" destId="{ACFD86A4-391B-994F-85AF-2E0033B1871E}" srcOrd="0" destOrd="0" presId="urn:microsoft.com/office/officeart/2005/8/layout/vList3"/>
    <dgm:cxn modelId="{6ADFBDD2-5859-C640-B6A9-8D7CD60ECEE7}" type="presOf" srcId="{9E08F9CA-EFDB-0E43-80BF-1D1D03C79929}" destId="{B2FE15C1-6446-CA4C-98B8-021A9859FD2F}" srcOrd="0" destOrd="0" presId="urn:microsoft.com/office/officeart/2005/8/layout/vList3"/>
    <dgm:cxn modelId="{023518FF-B7D6-B64A-9B82-B6DBFF0B6725}" srcId="{649BFD69-619B-914B-8139-70C6367DA6D2}" destId="{9E08F9CA-EFDB-0E43-80BF-1D1D03C79929}" srcOrd="1" destOrd="0" parTransId="{EF6CD4E4-EFE3-0A4D-873E-A06E446DA133}" sibTransId="{7AB47DCB-38CA-0346-82AD-30A27EF06E6E}"/>
    <dgm:cxn modelId="{745F7817-64DB-9F4F-933C-D91F7A1C33ED}" type="presParOf" srcId="{80ADAF50-8194-4542-969D-D9491BD90F2B}" destId="{9FA2B66F-1F4B-844A-9F62-9D7E2F203F70}" srcOrd="0" destOrd="0" presId="urn:microsoft.com/office/officeart/2005/8/layout/vList3"/>
    <dgm:cxn modelId="{D13A3F50-E1A8-7D40-88C6-EB75D2BAB29E}" type="presParOf" srcId="{9FA2B66F-1F4B-844A-9F62-9D7E2F203F70}" destId="{34DB97FA-7EA7-624D-B357-175145C10AB3}" srcOrd="0" destOrd="0" presId="urn:microsoft.com/office/officeart/2005/8/layout/vList3"/>
    <dgm:cxn modelId="{8F48D953-0431-1F4A-8597-AF6A44B3DDA0}" type="presParOf" srcId="{9FA2B66F-1F4B-844A-9F62-9D7E2F203F70}" destId="{ACFD86A4-391B-994F-85AF-2E0033B1871E}" srcOrd="1" destOrd="0" presId="urn:microsoft.com/office/officeart/2005/8/layout/vList3"/>
    <dgm:cxn modelId="{E3A8DE77-6058-014D-BCB1-4713B5303CB8}" type="presParOf" srcId="{80ADAF50-8194-4542-969D-D9491BD90F2B}" destId="{17B3C81D-F011-0543-AB29-E100FCF85453}" srcOrd="1" destOrd="0" presId="urn:microsoft.com/office/officeart/2005/8/layout/vList3"/>
    <dgm:cxn modelId="{55DEA919-5819-B345-999E-176A50BE8291}" type="presParOf" srcId="{80ADAF50-8194-4542-969D-D9491BD90F2B}" destId="{D1579450-26A6-9A4F-939E-8A38A34EA26A}" srcOrd="2" destOrd="0" presId="urn:microsoft.com/office/officeart/2005/8/layout/vList3"/>
    <dgm:cxn modelId="{BEFFAEC6-2E22-E349-8A1B-68B4721AEE98}" type="presParOf" srcId="{D1579450-26A6-9A4F-939E-8A38A34EA26A}" destId="{733D8DB8-78AF-2242-BC9F-F09590D5BBD6}" srcOrd="0" destOrd="0" presId="urn:microsoft.com/office/officeart/2005/8/layout/vList3"/>
    <dgm:cxn modelId="{58034571-42BC-1C4F-BF7D-5944737F91D0}" type="presParOf" srcId="{D1579450-26A6-9A4F-939E-8A38A34EA26A}" destId="{B2FE15C1-6446-CA4C-98B8-021A9859FD2F}" srcOrd="1" destOrd="0" presId="urn:microsoft.com/office/officeart/2005/8/layout/vList3"/>
    <dgm:cxn modelId="{1D32E2AA-E052-124D-A1B7-211D562B1EF4}" type="presParOf" srcId="{80ADAF50-8194-4542-969D-D9491BD90F2B}" destId="{3343163B-7F59-6C4C-827F-CB048D90B8D7}" srcOrd="3" destOrd="0" presId="urn:microsoft.com/office/officeart/2005/8/layout/vList3"/>
    <dgm:cxn modelId="{6F26864A-8D6B-0C4E-A661-178E0F6F41B8}" type="presParOf" srcId="{80ADAF50-8194-4542-969D-D9491BD90F2B}" destId="{FDA6AB15-98CE-434F-A920-50205F6A1ADE}" srcOrd="4" destOrd="0" presId="urn:microsoft.com/office/officeart/2005/8/layout/vList3"/>
    <dgm:cxn modelId="{D5225D2D-30FE-4D48-9662-C326232CE917}" type="presParOf" srcId="{FDA6AB15-98CE-434F-A920-50205F6A1ADE}" destId="{AE604C74-85EC-6B4F-B821-76C6997330C9}" srcOrd="0" destOrd="0" presId="urn:microsoft.com/office/officeart/2005/8/layout/vList3"/>
    <dgm:cxn modelId="{C94D6A49-6911-9C4E-9F82-C0D013B21B31}" type="presParOf" srcId="{FDA6AB15-98CE-434F-A920-50205F6A1ADE}" destId="{F6085376-8598-8B4A-9D86-1607A36E05A1}" srcOrd="1" destOrd="0" presId="urn:microsoft.com/office/officeart/2005/8/layout/vList3"/>
    <dgm:cxn modelId="{EF6917D0-95FF-954B-B564-7D44F96F9F0D}" type="presParOf" srcId="{80ADAF50-8194-4542-969D-D9491BD90F2B}" destId="{9E3B922D-568E-C74B-90C2-82E741459E3E}" srcOrd="5" destOrd="0" presId="urn:microsoft.com/office/officeart/2005/8/layout/vList3"/>
    <dgm:cxn modelId="{6BE0D8F5-7DFB-7444-B513-52558721C11E}" type="presParOf" srcId="{80ADAF50-8194-4542-969D-D9491BD90F2B}" destId="{FB1FD352-C068-C747-B5C4-C1B6C693F656}" srcOrd="6" destOrd="0" presId="urn:microsoft.com/office/officeart/2005/8/layout/vList3"/>
    <dgm:cxn modelId="{2D7A8B60-1BC0-544B-88A9-A79494318B36}" type="presParOf" srcId="{FB1FD352-C068-C747-B5C4-C1B6C693F656}" destId="{9ABDC373-4717-5A44-8203-9DF8BDE530B9}" srcOrd="0" destOrd="0" presId="urn:microsoft.com/office/officeart/2005/8/layout/vList3"/>
    <dgm:cxn modelId="{FBE129ED-E045-3048-9F1A-1B59E1C5F0F2}" type="presParOf" srcId="{FB1FD352-C068-C747-B5C4-C1B6C693F656}" destId="{674B2D89-EDB6-6F4D-B6F3-46A9C5FBFDF9}" srcOrd="1" destOrd="0" presId="urn:microsoft.com/office/officeart/2005/8/layout/vList3"/>
    <dgm:cxn modelId="{A36788EA-9F5F-CB40-9BB3-C5FBB3279712}" type="presParOf" srcId="{80ADAF50-8194-4542-969D-D9491BD90F2B}" destId="{7E37BD17-E774-2247-BA31-67C921BBDD7D}" srcOrd="7" destOrd="0" presId="urn:microsoft.com/office/officeart/2005/8/layout/vList3"/>
    <dgm:cxn modelId="{E2FF28A0-EB9C-0B48-906F-4629C35A5E08}" type="presParOf" srcId="{80ADAF50-8194-4542-969D-D9491BD90F2B}" destId="{8E784A9F-D47E-A543-9B85-685562405703}" srcOrd="8" destOrd="0" presId="urn:microsoft.com/office/officeart/2005/8/layout/vList3"/>
    <dgm:cxn modelId="{63E2AC5E-F220-3F46-9873-52C889C5247E}" type="presParOf" srcId="{8E784A9F-D47E-A543-9B85-685562405703}" destId="{B272C5FD-408A-B24B-9694-EFA74018261E}" srcOrd="0" destOrd="0" presId="urn:microsoft.com/office/officeart/2005/8/layout/vList3"/>
    <dgm:cxn modelId="{2C332EFC-36FC-604E-997F-6CD2DA7E2A34}" type="presParOf" srcId="{8E784A9F-D47E-A543-9B85-685562405703}" destId="{DEF7301F-9988-8B48-A4F7-34B01A808ED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8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patients with acute agitation &amp; aggression</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patients with active suicidal ideation</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patient with homicidal/violent ideation or risk of harm to others</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2 patients with medical emergencies related to delirium</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1 patient with acute dystonic reaction, catatonia, serotonin syndrome or NMS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7"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7"/>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5"/>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7"/>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5"/>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7"/>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5"/>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7"/>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5"/>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7"/>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5"/>
      <dgm:spPr/>
    </dgm:pt>
    <dgm:pt modelId="{023D05E6-492D-A94C-8C0E-48FE17AE6BB1}" type="pres">
      <dgm:prSet presAssocID="{C097E909-D4AB-6943-BDB7-49349A0D458A}"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Capacity to Consent to Tx in Complex Patients.</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Restricting/Limiting Rights with Due Process Protections</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Evaluation for Restrictions/Limitations re: Disability</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Mandatory or Discretionary Reporting</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4 by Psychiatrists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2 Different Psychiatrist Observers</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8"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8"/>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8"/>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6"/>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8"/>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6"/>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8"/>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6"/>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8"/>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6"/>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8"/>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6"/>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8"/>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6"/>
      <dgm:spPr/>
    </dgm:pt>
    <dgm:pt modelId="{FC6D9226-9DDA-4944-ACBB-51E828B9BC56}" type="pres">
      <dgm:prSet presAssocID="{C9D40671-16AF-8C41-8D41-B4F7E8024DD0}"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E70636-799B-4A2C-980D-8579D741475A}"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CCDF9E5A-12C3-4EB3-BE5D-1D5AFDB55057}">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br>
            <a:rPr lang="en-US" dirty="0">
              <a:latin typeface="Verdana" panose="020B0604030504040204" pitchFamily="34" charset="0"/>
              <a:ea typeface="Verdana" panose="020B0604030504040204" pitchFamily="34" charset="0"/>
              <a:cs typeface="Verdana" panose="020B0604030504040204" pitchFamily="34" charset="0"/>
            </a:rPr>
          </a:br>
          <a:r>
            <a:rPr lang="en-US" u="sng" dirty="0">
              <a:latin typeface="Verdana" panose="020B0604030504040204" pitchFamily="34" charset="0"/>
              <a:ea typeface="Verdana" panose="020B0604030504040204" pitchFamily="34" charset="0"/>
              <a:cs typeface="Verdana" panose="020B0604030504040204" pitchFamily="34" charset="0"/>
            </a:rPr>
            <a:t>OF</a:t>
          </a:r>
          <a:r>
            <a:rPr lang="en-US" dirty="0">
              <a:latin typeface="Verdana" panose="020B0604030504040204" pitchFamily="34" charset="0"/>
              <a:ea typeface="Verdana" panose="020B0604030504040204" pitchFamily="34" charset="0"/>
              <a:cs typeface="Verdana" panose="020B0604030504040204" pitchFamily="34" charset="0"/>
            </a:rPr>
            <a:t> Learning </a:t>
          </a:r>
        </a:p>
      </dgm:t>
    </dgm:pt>
    <dgm:pt modelId="{9B938E54-5CBB-49E2-8968-D7B557BD9824}" type="parTrans" cxnId="{71052919-A801-44D0-8A2C-4EAE5D78E23D}">
      <dgm:prSet/>
      <dgm:spPr/>
      <dgm:t>
        <a:bodyPr/>
        <a:lstStyle/>
        <a:p>
          <a:endParaRPr lang="en-US"/>
        </a:p>
      </dgm:t>
    </dgm:pt>
    <dgm:pt modelId="{F3B7D072-6D77-4AEE-8765-61D1128EA12F}" type="sibTrans" cxnId="{71052919-A801-44D0-8A2C-4EAE5D78E23D}">
      <dgm:prSet/>
      <dgm:spPr/>
      <dgm:t>
        <a:bodyPr/>
        <a:lstStyle/>
        <a:p>
          <a:endParaRPr lang="en-US"/>
        </a:p>
      </dgm:t>
    </dgm:pt>
    <dgm:pt modelId="{548AA98E-8B44-44A3-A087-1635CA0E6E65}">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“Summative assessment”</a:t>
          </a:r>
        </a:p>
      </dgm:t>
    </dgm:pt>
    <dgm:pt modelId="{608068A4-4E95-49F9-964D-62114BAFE66B}" type="parTrans" cxnId="{57C80F3A-BD99-4F2E-B340-9AF4BDC6B4FC}">
      <dgm:prSet/>
      <dgm:spPr/>
      <dgm:t>
        <a:bodyPr/>
        <a:lstStyle/>
        <a:p>
          <a:endParaRPr lang="en-US"/>
        </a:p>
      </dgm:t>
    </dgm:pt>
    <dgm:pt modelId="{C642616A-7CC0-494D-A829-697640A68FD7}" type="sibTrans" cxnId="{57C80F3A-BD99-4F2E-B340-9AF4BDC6B4FC}">
      <dgm:prSet/>
      <dgm:spPr/>
      <dgm:t>
        <a:bodyPr/>
        <a:lstStyle/>
        <a:p>
          <a:endParaRPr lang="en-US"/>
        </a:p>
      </dgm:t>
    </dgm:pt>
    <dgm:pt modelId="{6D81CA73-BBC8-44DE-8485-60BBD84D3B3A}">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Assessment </a:t>
          </a:r>
          <a:r>
            <a:rPr lang="en-US" u="sng" dirty="0">
              <a:latin typeface="Verdana" panose="020B0604030504040204" pitchFamily="34" charset="0"/>
              <a:ea typeface="Verdana" panose="020B0604030504040204" pitchFamily="34" charset="0"/>
              <a:cs typeface="Verdana" panose="020B0604030504040204" pitchFamily="34" charset="0"/>
            </a:rPr>
            <a:t>FOR</a:t>
          </a:r>
          <a:r>
            <a:rPr lang="en-US" dirty="0">
              <a:latin typeface="Verdana" panose="020B0604030504040204" pitchFamily="34" charset="0"/>
              <a:ea typeface="Verdana" panose="020B0604030504040204" pitchFamily="34" charset="0"/>
              <a:cs typeface="Verdana" panose="020B0604030504040204" pitchFamily="34" charset="0"/>
            </a:rPr>
            <a:t> Learning (Observations) </a:t>
          </a:r>
        </a:p>
      </dgm:t>
    </dgm:pt>
    <dgm:pt modelId="{F6460205-422B-4A12-8C82-5235BCA30202}" type="parTrans" cxnId="{2F4EDE09-C981-4C3F-B49A-AD72D2302427}">
      <dgm:prSet/>
      <dgm:spPr/>
      <dgm:t>
        <a:bodyPr/>
        <a:lstStyle/>
        <a:p>
          <a:endParaRPr lang="en-US"/>
        </a:p>
      </dgm:t>
    </dgm:pt>
    <dgm:pt modelId="{924D87C8-FF62-41B1-AB3D-90CB747B7A37}" type="sibTrans" cxnId="{2F4EDE09-C981-4C3F-B49A-AD72D2302427}">
      <dgm:prSet/>
      <dgm:spPr/>
      <dgm:t>
        <a:bodyPr/>
        <a:lstStyle/>
        <a:p>
          <a:endParaRPr lang="en-US"/>
        </a:p>
      </dgm:t>
    </dgm:pt>
    <dgm:pt modelId="{3D80BF38-9300-4E61-8A01-9A0E656BD631}">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“Formative assessment”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E139E4D9-B969-4D45-AC14-CFEC99EC456F}" type="parTrans" cxnId="{DC5CA70D-F06D-4C65-8D7C-9E91F50148E9}">
      <dgm:prSet/>
      <dgm:spPr/>
      <dgm:t>
        <a:bodyPr/>
        <a:lstStyle/>
        <a:p>
          <a:endParaRPr lang="en-US"/>
        </a:p>
      </dgm:t>
    </dgm:pt>
    <dgm:pt modelId="{4BA1E3D5-21DB-4E36-8438-AF921B4B9D71}" type="sibTrans" cxnId="{DC5CA70D-F06D-4C65-8D7C-9E91F50148E9}">
      <dgm:prSet/>
      <dgm:spPr/>
      <dgm:t>
        <a:bodyPr/>
        <a:lstStyle/>
        <a:p>
          <a:endParaRPr lang="en-US"/>
        </a:p>
      </dgm:t>
    </dgm:pt>
    <dgm:pt modelId="{280C99EE-1A63-4205-8A72-EC79B99ECA5C}">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dgm:t>
    </dgm:pt>
    <dgm:pt modelId="{33D73D43-5146-4091-B723-D3F5077EC91D}" type="parTrans" cxnId="{89704160-8E04-485F-84D1-118747CF9788}">
      <dgm:prSet/>
      <dgm:spPr/>
      <dgm:t>
        <a:bodyPr/>
        <a:lstStyle/>
        <a:p>
          <a:endParaRPr lang="en-CA"/>
        </a:p>
      </dgm:t>
    </dgm:pt>
    <dgm:pt modelId="{2AE16535-DC7B-4668-8EE3-1A1CD88B1B15}" type="sibTrans" cxnId="{89704160-8E04-485F-84D1-118747CF9788}">
      <dgm:prSet/>
      <dgm:spPr/>
      <dgm:t>
        <a:bodyPr/>
        <a:lstStyle/>
        <a:p>
          <a:endParaRPr lang="en-CA"/>
        </a:p>
      </dgm:t>
    </dgm:pt>
    <dgm:pt modelId="{5916C3D1-489E-40EB-8273-B711B165814F}">
      <dgm:prSet phldrT="[Text]"/>
      <dgm:spPr/>
      <dgm:t>
        <a:bodyPr anchor="b"/>
        <a:lstStyle/>
        <a:p>
          <a:r>
            <a:rPr lang="en-CA"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AF3A22C9-9315-43BE-814F-9A8D650453D9}" type="parTrans" cxnId="{473EAD56-60DC-4E36-93F6-1AA2BAB3BA38}">
      <dgm:prSet/>
      <dgm:spPr/>
      <dgm:t>
        <a:bodyPr/>
        <a:lstStyle/>
        <a:p>
          <a:endParaRPr lang="en-CA"/>
        </a:p>
      </dgm:t>
    </dgm:pt>
    <dgm:pt modelId="{7E8FCDC8-3F68-41A8-8A48-790809649F40}" type="sibTrans" cxnId="{473EAD56-60DC-4E36-93F6-1AA2BAB3BA38}">
      <dgm:prSet/>
      <dgm:spPr/>
      <dgm:t>
        <a:bodyPr/>
        <a:lstStyle/>
        <a:p>
          <a:endParaRPr lang="en-CA"/>
        </a:p>
      </dgm:t>
    </dgm:pt>
    <dgm:pt modelId="{79FFF278-FAE5-4D91-BFD3-BC3691C9CEFF}">
      <dgm:prSet phldrT="[Text]"/>
      <dgm:spPr/>
      <dgm:t>
        <a:bodyPr anchor="b"/>
        <a:lstStyle/>
        <a:p>
          <a:r>
            <a:rPr lang="en-US" dirty="0">
              <a:latin typeface="Verdana" panose="020B0604030504040204" pitchFamily="34" charset="0"/>
              <a:ea typeface="Verdana" panose="020B0604030504040204" pitchFamily="34" charset="0"/>
              <a:cs typeface="Verdana" panose="020B0604030504040204" pitchFamily="34" charset="0"/>
            </a:rPr>
            <a:t>At end of learning process</a:t>
          </a:r>
        </a:p>
      </dgm:t>
    </dgm:pt>
    <dgm:pt modelId="{20F57230-8712-4598-AB56-5BA1EE239836}" type="parTrans" cxnId="{B096FD0F-2D44-4722-A857-69972A79B70A}">
      <dgm:prSet/>
      <dgm:spPr/>
      <dgm:t>
        <a:bodyPr/>
        <a:lstStyle/>
        <a:p>
          <a:endParaRPr lang="en-CA"/>
        </a:p>
      </dgm:t>
    </dgm:pt>
    <dgm:pt modelId="{CE50FC86-0181-4C95-B93B-16B81B6B1C00}" type="sibTrans" cxnId="{B096FD0F-2D44-4722-A857-69972A79B70A}">
      <dgm:prSet/>
      <dgm:spPr/>
      <dgm:t>
        <a:bodyPr/>
        <a:lstStyle/>
        <a:p>
          <a:endParaRPr lang="en-CA"/>
        </a:p>
      </dgm:t>
    </dgm:pt>
    <dgm:pt modelId="{D1FBE7FE-593E-48D2-BF93-B759517666EB}">
      <dgm:prSet phldrT="[Text]"/>
      <dgm:spPr/>
      <dgm:t>
        <a:bodyPr anchor="t"/>
        <a:lstStyle/>
        <a:p>
          <a:r>
            <a:rPr lang="en-US">
              <a:latin typeface="Verdana" panose="020B0604030504040204" pitchFamily="34" charset="0"/>
              <a:ea typeface="Verdana" panose="020B0604030504040204" pitchFamily="34" charset="0"/>
              <a:cs typeface="Verdana" panose="020B0604030504040204" pitchFamily="34" charset="0"/>
            </a:rPr>
            <a:t>Low stakes, safe environment</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5B8C9C45-32EC-496D-ACBF-1984386CBCF3}" type="parTrans" cxnId="{781E2519-4FCF-48D4-8F84-FF5ED0414045}">
      <dgm:prSet/>
      <dgm:spPr/>
      <dgm:t>
        <a:bodyPr/>
        <a:lstStyle/>
        <a:p>
          <a:endParaRPr lang="en-CA"/>
        </a:p>
      </dgm:t>
    </dgm:pt>
    <dgm:pt modelId="{B5F1A1A4-F8AD-4561-A43E-744C57874410}" type="sibTrans" cxnId="{781E2519-4FCF-48D4-8F84-FF5ED0414045}">
      <dgm:prSet/>
      <dgm:spPr/>
      <dgm:t>
        <a:bodyPr/>
        <a:lstStyle/>
        <a:p>
          <a:endParaRPr lang="en-CA"/>
        </a:p>
      </dgm:t>
    </dgm:pt>
    <dgm:pt modelId="{9522F2D6-9853-411A-B4B0-B1F866E3AB83}">
      <dgm:prSet phldrT="[Text]"/>
      <dgm:spPr/>
      <dgm:t>
        <a:bodyPr anchor="b"/>
        <a:lstStyle/>
        <a:p>
          <a:r>
            <a:rPr lang="en-US">
              <a:latin typeface="Verdana" panose="020B0604030504040204" pitchFamily="34" charset="0"/>
              <a:ea typeface="Verdana" panose="020B0604030504040204" pitchFamily="34" charset="0"/>
              <a:cs typeface="Verdana" panose="020B0604030504040204" pitchFamily="34" charset="0"/>
            </a:rPr>
            <a:t>High stakes</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0A695D9A-B1DD-4FF1-8885-2DB5B5BEDA0D}" type="parTrans" cxnId="{FE97AE6B-986E-4AB1-A4A1-EC8A0480FB96}">
      <dgm:prSet/>
      <dgm:spPr/>
      <dgm:t>
        <a:bodyPr/>
        <a:lstStyle/>
        <a:p>
          <a:endParaRPr lang="en-CA"/>
        </a:p>
      </dgm:t>
    </dgm:pt>
    <dgm:pt modelId="{5381BF9B-BBF3-4CC8-878A-105C8D3012C8}" type="sibTrans" cxnId="{FE97AE6B-986E-4AB1-A4A1-EC8A0480FB96}">
      <dgm:prSet/>
      <dgm:spPr/>
      <dgm:t>
        <a:bodyPr/>
        <a:lstStyle/>
        <a:p>
          <a:endParaRPr lang="en-CA"/>
        </a:p>
      </dgm:t>
    </dgm:pt>
    <dgm:pt modelId="{1CBBAE6A-4371-44F3-9827-4E3A475190A2}">
      <dgm:prSet phldrT="[Text]"/>
      <dgm:spPr/>
      <dgm:t>
        <a:bodyPr anchor="t"/>
        <a:lstStyle/>
        <a:p>
          <a:r>
            <a:rPr lang="en-US"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gm:t>
    </dgm:pt>
    <dgm:pt modelId="{D647038E-C96B-40E1-88C7-397DC22FDD6D}" type="parTrans" cxnId="{10E83835-5046-448B-A4A9-24D6E04CA333}">
      <dgm:prSet/>
      <dgm:spPr/>
      <dgm:t>
        <a:bodyPr/>
        <a:lstStyle/>
        <a:p>
          <a:endParaRPr lang="en-CA"/>
        </a:p>
      </dgm:t>
    </dgm:pt>
    <dgm:pt modelId="{58E443E0-D4BB-442E-A58F-866349C2CF86}" type="sibTrans" cxnId="{10E83835-5046-448B-A4A9-24D6E04CA333}">
      <dgm:prSet/>
      <dgm:spPr/>
      <dgm:t>
        <a:bodyPr/>
        <a:lstStyle/>
        <a:p>
          <a:endParaRPr lang="en-CA"/>
        </a:p>
      </dgm:t>
    </dgm:pt>
    <dgm:pt modelId="{2F37373A-AC18-1F49-9F09-84C603782E88}" type="pres">
      <dgm:prSet presAssocID="{8CE70636-799B-4A2C-980D-8579D741475A}" presName="Name0" presStyleCnt="0">
        <dgm:presLayoutVars>
          <dgm:dir/>
          <dgm:animLvl val="lvl"/>
          <dgm:resizeHandles val="exact"/>
        </dgm:presLayoutVars>
      </dgm:prSet>
      <dgm:spPr/>
    </dgm:pt>
    <dgm:pt modelId="{1B83815A-C723-434C-ACE5-438DE5CCE895}" type="pres">
      <dgm:prSet presAssocID="{8CE70636-799B-4A2C-980D-8579D741475A}" presName="tSp" presStyleCnt="0"/>
      <dgm:spPr/>
    </dgm:pt>
    <dgm:pt modelId="{B03B1E6E-916F-4C49-BBFE-3FEFD3EC8069}" type="pres">
      <dgm:prSet presAssocID="{8CE70636-799B-4A2C-980D-8579D741475A}" presName="bSp" presStyleCnt="0"/>
      <dgm:spPr/>
    </dgm:pt>
    <dgm:pt modelId="{59200B9A-3563-CA47-858B-6536A88F2A66}" type="pres">
      <dgm:prSet presAssocID="{8CE70636-799B-4A2C-980D-8579D741475A}" presName="process" presStyleCnt="0"/>
      <dgm:spPr/>
    </dgm:pt>
    <dgm:pt modelId="{78D6DBBD-E108-A245-8831-A85F3E3401E4}" type="pres">
      <dgm:prSet presAssocID="{CCDF9E5A-12C3-4EB3-BE5D-1D5AFDB55057}" presName="composite1" presStyleCnt="0"/>
      <dgm:spPr/>
    </dgm:pt>
    <dgm:pt modelId="{48B34C17-A920-D044-854E-592E1ACDB705}" type="pres">
      <dgm:prSet presAssocID="{CCDF9E5A-12C3-4EB3-BE5D-1D5AFDB55057}" presName="dummyNode1" presStyleLbl="node1" presStyleIdx="0" presStyleCnt="2"/>
      <dgm:spPr/>
    </dgm:pt>
    <dgm:pt modelId="{3D6FFE79-D803-7946-94E1-0112BBFF2B0F}" type="pres">
      <dgm:prSet presAssocID="{CCDF9E5A-12C3-4EB3-BE5D-1D5AFDB55057}" presName="childNode1" presStyleLbl="bgAcc1" presStyleIdx="0" presStyleCnt="2">
        <dgm:presLayoutVars>
          <dgm:bulletEnabled val="1"/>
        </dgm:presLayoutVars>
      </dgm:prSet>
      <dgm:spPr/>
    </dgm:pt>
    <dgm:pt modelId="{F347D13C-06CF-A44A-A1DE-FA8893F6F862}" type="pres">
      <dgm:prSet presAssocID="{CCDF9E5A-12C3-4EB3-BE5D-1D5AFDB55057}" presName="childNode1tx" presStyleLbl="bgAcc1" presStyleIdx="0" presStyleCnt="2">
        <dgm:presLayoutVars>
          <dgm:bulletEnabled val="1"/>
        </dgm:presLayoutVars>
      </dgm:prSet>
      <dgm:spPr/>
    </dgm:pt>
    <dgm:pt modelId="{B96AB774-E170-5A45-BC32-48945B46BA9C}" type="pres">
      <dgm:prSet presAssocID="{CCDF9E5A-12C3-4EB3-BE5D-1D5AFDB55057}" presName="parentNode1" presStyleLbl="node1" presStyleIdx="0" presStyleCnt="2">
        <dgm:presLayoutVars>
          <dgm:chMax val="1"/>
          <dgm:bulletEnabled val="1"/>
        </dgm:presLayoutVars>
      </dgm:prSet>
      <dgm:spPr/>
    </dgm:pt>
    <dgm:pt modelId="{FF01BEA3-1FE1-C944-AEA8-6E69E24215E8}" type="pres">
      <dgm:prSet presAssocID="{CCDF9E5A-12C3-4EB3-BE5D-1D5AFDB55057}" presName="connSite1" presStyleCnt="0"/>
      <dgm:spPr/>
    </dgm:pt>
    <dgm:pt modelId="{7B73048D-E0C7-F946-AFDD-ACF91FE41FA6}" type="pres">
      <dgm:prSet presAssocID="{F3B7D072-6D77-4AEE-8765-61D1128EA12F}" presName="Name9" presStyleLbl="sibTrans2D1" presStyleIdx="0" presStyleCnt="1"/>
      <dgm:spPr/>
    </dgm:pt>
    <dgm:pt modelId="{D2B3C412-5E61-0246-B3D8-35BADA210E45}" type="pres">
      <dgm:prSet presAssocID="{6D81CA73-BBC8-44DE-8485-60BBD84D3B3A}" presName="composite2" presStyleCnt="0"/>
      <dgm:spPr/>
    </dgm:pt>
    <dgm:pt modelId="{B1264484-7CC1-614D-8DDE-3252D4D4F495}" type="pres">
      <dgm:prSet presAssocID="{6D81CA73-BBC8-44DE-8485-60BBD84D3B3A}" presName="dummyNode2" presStyleLbl="node1" presStyleIdx="0" presStyleCnt="2"/>
      <dgm:spPr/>
    </dgm:pt>
    <dgm:pt modelId="{8323A35E-5C1C-7443-92EF-97AF75B44E21}" type="pres">
      <dgm:prSet presAssocID="{6D81CA73-BBC8-44DE-8485-60BBD84D3B3A}" presName="childNode2" presStyleLbl="bgAcc1" presStyleIdx="1" presStyleCnt="2">
        <dgm:presLayoutVars>
          <dgm:bulletEnabled val="1"/>
        </dgm:presLayoutVars>
      </dgm:prSet>
      <dgm:spPr/>
    </dgm:pt>
    <dgm:pt modelId="{6AB111BF-AEF4-2B42-A816-4D6AA7ADED4F}" type="pres">
      <dgm:prSet presAssocID="{6D81CA73-BBC8-44DE-8485-60BBD84D3B3A}" presName="childNode2tx" presStyleLbl="bgAcc1" presStyleIdx="1" presStyleCnt="2">
        <dgm:presLayoutVars>
          <dgm:bulletEnabled val="1"/>
        </dgm:presLayoutVars>
      </dgm:prSet>
      <dgm:spPr/>
    </dgm:pt>
    <dgm:pt modelId="{B0DB4D0F-638A-6647-B276-B7AEECE109E3}" type="pres">
      <dgm:prSet presAssocID="{6D81CA73-BBC8-44DE-8485-60BBD84D3B3A}" presName="parentNode2" presStyleLbl="node1" presStyleIdx="1" presStyleCnt="2">
        <dgm:presLayoutVars>
          <dgm:chMax val="0"/>
          <dgm:bulletEnabled val="1"/>
        </dgm:presLayoutVars>
      </dgm:prSet>
      <dgm:spPr/>
    </dgm:pt>
    <dgm:pt modelId="{01C46F6B-0D27-1C49-9213-C1B511B3EE06}" type="pres">
      <dgm:prSet presAssocID="{6D81CA73-BBC8-44DE-8485-60BBD84D3B3A}" presName="connSite2" presStyleCnt="0"/>
      <dgm:spPr/>
    </dgm:pt>
  </dgm:ptLst>
  <dgm:cxnLst>
    <dgm:cxn modelId="{84987C07-3E41-344F-9D07-A344D8BA900F}" type="presOf" srcId="{280C99EE-1A63-4205-8A72-EC79B99ECA5C}" destId="{6AB111BF-AEF4-2B42-A816-4D6AA7ADED4F}" srcOrd="1" destOrd="2" presId="urn:microsoft.com/office/officeart/2005/8/layout/hProcess4"/>
    <dgm:cxn modelId="{2F4EDE09-C981-4C3F-B49A-AD72D2302427}" srcId="{8CE70636-799B-4A2C-980D-8579D741475A}" destId="{6D81CA73-BBC8-44DE-8485-60BBD84D3B3A}" srcOrd="1" destOrd="0" parTransId="{F6460205-422B-4A12-8C82-5235BCA30202}" sibTransId="{924D87C8-FF62-41B1-AB3D-90CB747B7A37}"/>
    <dgm:cxn modelId="{DC5CA70D-F06D-4C65-8D7C-9E91F50148E9}" srcId="{6D81CA73-BBC8-44DE-8485-60BBD84D3B3A}" destId="{3D80BF38-9300-4E61-8A01-9A0E656BD631}" srcOrd="0" destOrd="0" parTransId="{E139E4D9-B969-4D45-AC14-CFEC99EC456F}" sibTransId="{4BA1E3D5-21DB-4E36-8438-AF921B4B9D71}"/>
    <dgm:cxn modelId="{B096FD0F-2D44-4722-A857-69972A79B70A}" srcId="{CCDF9E5A-12C3-4EB3-BE5D-1D5AFDB55057}" destId="{79FFF278-FAE5-4D91-BFD3-BC3691C9CEFF}" srcOrd="2" destOrd="0" parTransId="{20F57230-8712-4598-AB56-5BA1EE239836}" sibTransId="{CE50FC86-0181-4C95-B93B-16B81B6B1C00}"/>
    <dgm:cxn modelId="{781E2519-4FCF-48D4-8F84-FF5ED0414045}" srcId="{6D81CA73-BBC8-44DE-8485-60BBD84D3B3A}" destId="{D1FBE7FE-593E-48D2-BF93-B759517666EB}" srcOrd="1" destOrd="0" parTransId="{5B8C9C45-32EC-496D-ACBF-1984386CBCF3}" sibTransId="{B5F1A1A4-F8AD-4561-A43E-744C57874410}"/>
    <dgm:cxn modelId="{71052919-A801-44D0-8A2C-4EAE5D78E23D}" srcId="{8CE70636-799B-4A2C-980D-8579D741475A}" destId="{CCDF9E5A-12C3-4EB3-BE5D-1D5AFDB55057}" srcOrd="0" destOrd="0" parTransId="{9B938E54-5CBB-49E2-8968-D7B557BD9824}" sibTransId="{F3B7D072-6D77-4AEE-8765-61D1128EA12F}"/>
    <dgm:cxn modelId="{2E515322-028C-8E47-A3E3-943BE95FA2BE}" type="presOf" srcId="{1CBBAE6A-4371-44F3-9827-4E3A475190A2}" destId="{6AB111BF-AEF4-2B42-A816-4D6AA7ADED4F}" srcOrd="1" destOrd="3" presId="urn:microsoft.com/office/officeart/2005/8/layout/hProcess4"/>
    <dgm:cxn modelId="{337C7E26-2481-1040-BAEE-8A3AB698FBB5}" type="presOf" srcId="{548AA98E-8B44-44A3-A087-1635CA0E6E65}" destId="{3D6FFE79-D803-7946-94E1-0112BBFF2B0F}" srcOrd="0" destOrd="0" presId="urn:microsoft.com/office/officeart/2005/8/layout/hProcess4"/>
    <dgm:cxn modelId="{D5643E2C-8248-A349-A653-BCC1C21A2BA7}" type="presOf" srcId="{6D81CA73-BBC8-44DE-8485-60BBD84D3B3A}" destId="{B0DB4D0F-638A-6647-B276-B7AEECE109E3}" srcOrd="0" destOrd="0" presId="urn:microsoft.com/office/officeart/2005/8/layout/hProcess4"/>
    <dgm:cxn modelId="{46235633-646A-2B4F-9ED7-346E6F7718B7}" type="presOf" srcId="{9522F2D6-9853-411A-B4B0-B1F866E3AB83}" destId="{F347D13C-06CF-A44A-A1DE-FA8893F6F862}" srcOrd="1" destOrd="1" presId="urn:microsoft.com/office/officeart/2005/8/layout/hProcess4"/>
    <dgm:cxn modelId="{10E83835-5046-448B-A4A9-24D6E04CA333}" srcId="{6D81CA73-BBC8-44DE-8485-60BBD84D3B3A}" destId="{1CBBAE6A-4371-44F3-9827-4E3A475190A2}" srcOrd="3" destOrd="0" parTransId="{D647038E-C96B-40E1-88C7-397DC22FDD6D}" sibTransId="{58E443E0-D4BB-442E-A58F-866349C2CF86}"/>
    <dgm:cxn modelId="{57C80F3A-BD99-4F2E-B340-9AF4BDC6B4FC}" srcId="{CCDF9E5A-12C3-4EB3-BE5D-1D5AFDB55057}" destId="{548AA98E-8B44-44A3-A087-1635CA0E6E65}" srcOrd="0" destOrd="0" parTransId="{608068A4-4E95-49F9-964D-62114BAFE66B}" sibTransId="{C642616A-7CC0-494D-A829-697640A68FD7}"/>
    <dgm:cxn modelId="{B37BAB45-194D-F44F-B2A1-3B3E9E1D891C}" type="presOf" srcId="{3D80BF38-9300-4E61-8A01-9A0E656BD631}" destId="{6AB111BF-AEF4-2B42-A816-4D6AA7ADED4F}" srcOrd="1" destOrd="0" presId="urn:microsoft.com/office/officeart/2005/8/layout/hProcess4"/>
    <dgm:cxn modelId="{F94A4946-30C7-1A41-BBC2-03893C012763}" type="presOf" srcId="{D1FBE7FE-593E-48D2-BF93-B759517666EB}" destId="{8323A35E-5C1C-7443-92EF-97AF75B44E21}" srcOrd="0" destOrd="1" presId="urn:microsoft.com/office/officeart/2005/8/layout/hProcess4"/>
    <dgm:cxn modelId="{473EAD56-60DC-4E36-93F6-1AA2BAB3BA38}" srcId="{CCDF9E5A-12C3-4EB3-BE5D-1D5AFDB55057}" destId="{5916C3D1-489E-40EB-8273-B711B165814F}" srcOrd="3" destOrd="0" parTransId="{AF3A22C9-9315-43BE-814F-9A8D650453D9}" sibTransId="{7E8FCDC8-3F68-41A8-8A48-790809649F40}"/>
    <dgm:cxn modelId="{26EEFD5E-E14A-8848-8750-81818CB46699}" type="presOf" srcId="{CCDF9E5A-12C3-4EB3-BE5D-1D5AFDB55057}" destId="{B96AB774-E170-5A45-BC32-48945B46BA9C}" srcOrd="0" destOrd="0" presId="urn:microsoft.com/office/officeart/2005/8/layout/hProcess4"/>
    <dgm:cxn modelId="{89704160-8E04-485F-84D1-118747CF9788}" srcId="{6D81CA73-BBC8-44DE-8485-60BBD84D3B3A}" destId="{280C99EE-1A63-4205-8A72-EC79B99ECA5C}" srcOrd="2" destOrd="0" parTransId="{33D73D43-5146-4091-B723-D3F5077EC91D}" sibTransId="{2AE16535-DC7B-4668-8EE3-1A1CD88B1B15}"/>
    <dgm:cxn modelId="{FE97AE6B-986E-4AB1-A4A1-EC8A0480FB96}" srcId="{CCDF9E5A-12C3-4EB3-BE5D-1D5AFDB55057}" destId="{9522F2D6-9853-411A-B4B0-B1F866E3AB83}" srcOrd="1" destOrd="0" parTransId="{0A695D9A-B1DD-4FF1-8885-2DB5B5BEDA0D}" sibTransId="{5381BF9B-BBF3-4CC8-878A-105C8D3012C8}"/>
    <dgm:cxn modelId="{BEBB3274-FB92-C64A-A5B8-12705E6437CB}" type="presOf" srcId="{D1FBE7FE-593E-48D2-BF93-B759517666EB}" destId="{6AB111BF-AEF4-2B42-A816-4D6AA7ADED4F}" srcOrd="1" destOrd="1" presId="urn:microsoft.com/office/officeart/2005/8/layout/hProcess4"/>
    <dgm:cxn modelId="{BA9EDB95-4A88-3C4D-887B-050F7B2FB46A}" type="presOf" srcId="{8CE70636-799B-4A2C-980D-8579D741475A}" destId="{2F37373A-AC18-1F49-9F09-84C603782E88}" srcOrd="0" destOrd="0" presId="urn:microsoft.com/office/officeart/2005/8/layout/hProcess4"/>
    <dgm:cxn modelId="{C09B57A1-11D4-5146-A860-2332868641A1}" type="presOf" srcId="{548AA98E-8B44-44A3-A087-1635CA0E6E65}" destId="{F347D13C-06CF-A44A-A1DE-FA8893F6F862}" srcOrd="1" destOrd="0" presId="urn:microsoft.com/office/officeart/2005/8/layout/hProcess4"/>
    <dgm:cxn modelId="{3C6C80B0-405F-D64B-95BB-6A50CEF99026}" type="presOf" srcId="{79FFF278-FAE5-4D91-BFD3-BC3691C9CEFF}" destId="{F347D13C-06CF-A44A-A1DE-FA8893F6F862}" srcOrd="1" destOrd="2" presId="urn:microsoft.com/office/officeart/2005/8/layout/hProcess4"/>
    <dgm:cxn modelId="{F48795B8-DC20-C34D-A1CE-F16518C71885}" type="presOf" srcId="{79FFF278-FAE5-4D91-BFD3-BC3691C9CEFF}" destId="{3D6FFE79-D803-7946-94E1-0112BBFF2B0F}" srcOrd="0" destOrd="2" presId="urn:microsoft.com/office/officeart/2005/8/layout/hProcess4"/>
    <dgm:cxn modelId="{521682C9-5321-5446-9897-9AB55A75654A}" type="presOf" srcId="{F3B7D072-6D77-4AEE-8765-61D1128EA12F}" destId="{7B73048D-E0C7-F946-AFDD-ACF91FE41FA6}" srcOrd="0" destOrd="0" presId="urn:microsoft.com/office/officeart/2005/8/layout/hProcess4"/>
    <dgm:cxn modelId="{583FA4CA-F119-C449-AC89-EC2D5EF95B9E}" type="presOf" srcId="{3D80BF38-9300-4E61-8A01-9A0E656BD631}" destId="{8323A35E-5C1C-7443-92EF-97AF75B44E21}" srcOrd="0" destOrd="0" presId="urn:microsoft.com/office/officeart/2005/8/layout/hProcess4"/>
    <dgm:cxn modelId="{F08E52CE-1398-5A43-8F6D-CDC0C882C306}" type="presOf" srcId="{9522F2D6-9853-411A-B4B0-B1F866E3AB83}" destId="{3D6FFE79-D803-7946-94E1-0112BBFF2B0F}" srcOrd="0" destOrd="1" presId="urn:microsoft.com/office/officeart/2005/8/layout/hProcess4"/>
    <dgm:cxn modelId="{533C70D1-E131-6441-B1FE-64C6CBCD3BE6}" type="presOf" srcId="{5916C3D1-489E-40EB-8273-B711B165814F}" destId="{F347D13C-06CF-A44A-A1DE-FA8893F6F862}" srcOrd="1" destOrd="3" presId="urn:microsoft.com/office/officeart/2005/8/layout/hProcess4"/>
    <dgm:cxn modelId="{C6EED4DA-01D4-F649-9F7B-41DC08606A50}" type="presOf" srcId="{5916C3D1-489E-40EB-8273-B711B165814F}" destId="{3D6FFE79-D803-7946-94E1-0112BBFF2B0F}" srcOrd="0" destOrd="3" presId="urn:microsoft.com/office/officeart/2005/8/layout/hProcess4"/>
    <dgm:cxn modelId="{F8013CF6-5F99-914C-87E3-3C8ACB6CABB4}" type="presOf" srcId="{1CBBAE6A-4371-44F3-9827-4E3A475190A2}" destId="{8323A35E-5C1C-7443-92EF-97AF75B44E21}" srcOrd="0" destOrd="3" presId="urn:microsoft.com/office/officeart/2005/8/layout/hProcess4"/>
    <dgm:cxn modelId="{4A0F10FE-7605-2F48-AF21-66AC54060F61}" type="presOf" srcId="{280C99EE-1A63-4205-8A72-EC79B99ECA5C}" destId="{8323A35E-5C1C-7443-92EF-97AF75B44E21}" srcOrd="0" destOrd="2" presId="urn:microsoft.com/office/officeart/2005/8/layout/hProcess4"/>
    <dgm:cxn modelId="{80D0A263-3A0B-CD4D-A569-292B3A6251A8}" type="presParOf" srcId="{2F37373A-AC18-1F49-9F09-84C603782E88}" destId="{1B83815A-C723-434C-ACE5-438DE5CCE895}" srcOrd="0" destOrd="0" presId="urn:microsoft.com/office/officeart/2005/8/layout/hProcess4"/>
    <dgm:cxn modelId="{387D0C75-2831-7541-A364-71C4A89C7BF7}" type="presParOf" srcId="{2F37373A-AC18-1F49-9F09-84C603782E88}" destId="{B03B1E6E-916F-4C49-BBFE-3FEFD3EC8069}" srcOrd="1" destOrd="0" presId="urn:microsoft.com/office/officeart/2005/8/layout/hProcess4"/>
    <dgm:cxn modelId="{1D2E51FB-3BD2-9C4D-B799-520DC8F573B3}" type="presParOf" srcId="{2F37373A-AC18-1F49-9F09-84C603782E88}" destId="{59200B9A-3563-CA47-858B-6536A88F2A66}" srcOrd="2" destOrd="0" presId="urn:microsoft.com/office/officeart/2005/8/layout/hProcess4"/>
    <dgm:cxn modelId="{8A3727C6-3646-6743-8BEA-BC4C96CCB3AF}" type="presParOf" srcId="{59200B9A-3563-CA47-858B-6536A88F2A66}" destId="{78D6DBBD-E108-A245-8831-A85F3E3401E4}" srcOrd="0" destOrd="0" presId="urn:microsoft.com/office/officeart/2005/8/layout/hProcess4"/>
    <dgm:cxn modelId="{8F6CAFF0-EF99-E946-81C8-E0D3F42AB792}" type="presParOf" srcId="{78D6DBBD-E108-A245-8831-A85F3E3401E4}" destId="{48B34C17-A920-D044-854E-592E1ACDB705}" srcOrd="0" destOrd="0" presId="urn:microsoft.com/office/officeart/2005/8/layout/hProcess4"/>
    <dgm:cxn modelId="{18E6B4AB-10DC-AE4D-85D3-487910310A2F}" type="presParOf" srcId="{78D6DBBD-E108-A245-8831-A85F3E3401E4}" destId="{3D6FFE79-D803-7946-94E1-0112BBFF2B0F}" srcOrd="1" destOrd="0" presId="urn:microsoft.com/office/officeart/2005/8/layout/hProcess4"/>
    <dgm:cxn modelId="{29AF5DED-4FB5-5F46-BD45-94F515113BAD}" type="presParOf" srcId="{78D6DBBD-E108-A245-8831-A85F3E3401E4}" destId="{F347D13C-06CF-A44A-A1DE-FA8893F6F862}" srcOrd="2" destOrd="0" presId="urn:microsoft.com/office/officeart/2005/8/layout/hProcess4"/>
    <dgm:cxn modelId="{993B70BF-76E4-554E-906E-A38618518AC8}" type="presParOf" srcId="{78D6DBBD-E108-A245-8831-A85F3E3401E4}" destId="{B96AB774-E170-5A45-BC32-48945B46BA9C}" srcOrd="3" destOrd="0" presId="urn:microsoft.com/office/officeart/2005/8/layout/hProcess4"/>
    <dgm:cxn modelId="{D05697E3-DAB0-0D49-8028-F94FBD6C1F31}" type="presParOf" srcId="{78D6DBBD-E108-A245-8831-A85F3E3401E4}" destId="{FF01BEA3-1FE1-C944-AEA8-6E69E24215E8}" srcOrd="4" destOrd="0" presId="urn:microsoft.com/office/officeart/2005/8/layout/hProcess4"/>
    <dgm:cxn modelId="{7C91E777-7F9D-5141-8F2C-CABFFFE26700}" type="presParOf" srcId="{59200B9A-3563-CA47-858B-6536A88F2A66}" destId="{7B73048D-E0C7-F946-AFDD-ACF91FE41FA6}" srcOrd="1" destOrd="0" presId="urn:microsoft.com/office/officeart/2005/8/layout/hProcess4"/>
    <dgm:cxn modelId="{25CEAFD6-FB2B-C84D-BD0F-1E6A0B3C3838}" type="presParOf" srcId="{59200B9A-3563-CA47-858B-6536A88F2A66}" destId="{D2B3C412-5E61-0246-B3D8-35BADA210E45}" srcOrd="2" destOrd="0" presId="urn:microsoft.com/office/officeart/2005/8/layout/hProcess4"/>
    <dgm:cxn modelId="{5E0BE209-9F4F-DB49-8368-FAE4D4DDE63F}" type="presParOf" srcId="{D2B3C412-5E61-0246-B3D8-35BADA210E45}" destId="{B1264484-7CC1-614D-8DDE-3252D4D4F495}" srcOrd="0" destOrd="0" presId="urn:microsoft.com/office/officeart/2005/8/layout/hProcess4"/>
    <dgm:cxn modelId="{F91C5976-9330-664D-B589-90907DACEDC3}" type="presParOf" srcId="{D2B3C412-5E61-0246-B3D8-35BADA210E45}" destId="{8323A35E-5C1C-7443-92EF-97AF75B44E21}" srcOrd="1" destOrd="0" presId="urn:microsoft.com/office/officeart/2005/8/layout/hProcess4"/>
    <dgm:cxn modelId="{EFFDAD7A-5653-9748-BF3E-B0DB6763C9A1}" type="presParOf" srcId="{D2B3C412-5E61-0246-B3D8-35BADA210E45}" destId="{6AB111BF-AEF4-2B42-A816-4D6AA7ADED4F}" srcOrd="2" destOrd="0" presId="urn:microsoft.com/office/officeart/2005/8/layout/hProcess4"/>
    <dgm:cxn modelId="{A58FB998-EC16-C649-A5E9-7BA862BA70E0}" type="presParOf" srcId="{D2B3C412-5E61-0246-B3D8-35BADA210E45}" destId="{B0DB4D0F-638A-6647-B276-B7AEECE109E3}" srcOrd="3" destOrd="0" presId="urn:microsoft.com/office/officeart/2005/8/layout/hProcess4"/>
    <dgm:cxn modelId="{31FB6235-925F-FF4C-A537-7C1B6F5A2ABF}" type="presParOf" srcId="{D2B3C412-5E61-0246-B3D8-35BADA210E45}" destId="{01C46F6B-0D27-1C49-9213-C1B511B3EE06}"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A47267A6-0C0D-D541-A0B4-16BA69CB3F19}">
      <dgm:prSet custT="1"/>
      <dgm:spPr/>
      <dgm:t>
        <a:bodyPr/>
        <a:lstStyle/>
        <a:p>
          <a:r>
            <a:rPr lang="en-US" sz="1800" baseline="0" dirty="0"/>
            <a:t>1 older adult</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CA" sz="1800" dirty="0"/>
            <a:t>1 adult</a:t>
          </a:r>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5"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5" custScaleY="71890" custLinFactNeighborX="-525" custLinFactNeighborY="18306"/>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5" custLinFactNeighborY="3324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3" custLinFactY="100000" custLinFactNeighborX="271" custLinFactNeighborY="142773"/>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5" custLinFactNeighborY="3110"/>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3"/>
      <dgm:spPr/>
    </dgm:pt>
    <dgm:pt modelId="{2CCA8140-541B-DA44-9B9B-712CBF0558EA}" type="pres">
      <dgm:prSet presAssocID="{D81796B8-B23F-864F-9C94-CD4CAFB06B42}" presName="vertSpace2b"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4" presStyleCnt="5"/>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2" presStyleCnt="3"/>
      <dgm:spPr/>
    </dgm:pt>
    <dgm:pt modelId="{C366D1BF-FCCB-D544-9B30-D61CAE2FCB8B}" type="pres">
      <dgm:prSet presAssocID="{5CB98C99-099B-134A-9747-15BF840ED885}"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2"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AD30A208-B454-F84E-9BE3-C7274884186C}" type="presParOf" srcId="{1EA0990D-EFF9-F445-A47B-8F8A11A70451}" destId="{8E757C16-5CD8-B147-9CFD-EB094E7087F7}" srcOrd="7"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8" destOrd="0" presId="urn:microsoft.com/office/officeart/2008/layout/LinedList"/>
    <dgm:cxn modelId="{607D3DD7-58AF-A142-BD7C-9FBD9ED2EF80}" type="presParOf" srcId="{1EA0990D-EFF9-F445-A47B-8F8A11A70451}" destId="{C366D1BF-FCCB-D544-9B30-D61CAE2FCB8B}"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3"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3" custScaleY="71890" custLinFactNeighborX="-525" custLinFactNeighborY="18306"/>
      <dgm:spPr/>
    </dgm:pt>
    <dgm:pt modelId="{1EA0990D-EFF9-F445-A47B-8F8A11A70451}" type="pres">
      <dgm:prSet presAssocID="{59EEE8DF-D22D-4B4E-8A1E-EC92E4959738}" presName="vert1" presStyleCnt="0"/>
      <dgm:spPr/>
    </dgm:pt>
    <dgm:pt modelId="{FDC8BBC7-DA3E-C748-ABC1-CB1319FD5AEB}" type="pres">
      <dgm:prSet presAssocID="{5CB98C99-099B-134A-9747-15BF840ED885}" presName="vertSpace2a"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2" presStyleCnt="3" custScaleY="48160" custLinFactNeighborX="1361" custLinFactNeighborY="13374"/>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0" presStyleCnt="1"/>
      <dgm:spPr/>
    </dgm:pt>
    <dgm:pt modelId="{C366D1BF-FCCB-D544-9B30-D61CAE2FCB8B}" type="pres">
      <dgm:prSet presAssocID="{5CB98C99-099B-134A-9747-15BF840ED885}" presName="vertSpace2b" presStyleCnt="0"/>
      <dgm:spPr/>
    </dgm:pt>
  </dgm:ptLst>
  <dgm:cxnLst>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0"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8822C6E1-C9F5-014D-8CEF-2B6D80E0A952}" type="presParOf" srcId="{1EA0990D-EFF9-F445-A47B-8F8A11A70451}" destId="{FDC8BBC7-DA3E-C748-ABC1-CB1319FD5AEB}" srcOrd="0" destOrd="0" presId="urn:microsoft.com/office/officeart/2008/layout/LinedList"/>
    <dgm:cxn modelId="{AD30A208-B454-F84E-9BE3-C7274884186C}" type="presParOf" srcId="{1EA0990D-EFF9-F445-A47B-8F8A11A70451}" destId="{8E757C16-5CD8-B147-9CFD-EB094E7087F7}" srcOrd="1"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2" destOrd="0" presId="urn:microsoft.com/office/officeart/2008/layout/LinedList"/>
    <dgm:cxn modelId="{607D3DD7-58AF-A142-BD7C-9FBD9ED2EF80}" type="presParOf" srcId="{1EA0990D-EFF9-F445-A47B-8F8A11A70451}" destId="{C366D1BF-FCCB-D544-9B30-D61CAE2FCB8B}" srcOrd="3"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4E96E6F-769E-431A-B6BA-502732561C9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52273B2-B60C-41C0-A90E-4B277FEB43F7}">
      <dgm:prSet/>
      <dgm:spPr/>
      <dgm:t>
        <a:bodyPr/>
        <a:lstStyle/>
        <a:p>
          <a:r>
            <a:rPr lang="en-US" dirty="0"/>
            <a:t>Dual Diagnosis</a:t>
          </a:r>
        </a:p>
      </dgm:t>
    </dgm:pt>
    <dgm:pt modelId="{56B4476C-DFD5-4BCF-9325-7A32DF4B191F}" type="parTrans" cxnId="{1227A1DD-CFB0-46E6-8217-B1CA823998F7}">
      <dgm:prSet/>
      <dgm:spPr/>
      <dgm:t>
        <a:bodyPr/>
        <a:lstStyle/>
        <a:p>
          <a:endParaRPr lang="en-US"/>
        </a:p>
      </dgm:t>
    </dgm:pt>
    <dgm:pt modelId="{3FCA0070-B2B3-47BD-A1C4-107EF46DA02E}" type="sibTrans" cxnId="{1227A1DD-CFB0-46E6-8217-B1CA823998F7}">
      <dgm:prSet/>
      <dgm:spPr/>
      <dgm:t>
        <a:bodyPr/>
        <a:lstStyle/>
        <a:p>
          <a:endParaRPr lang="en-US"/>
        </a:p>
      </dgm:t>
    </dgm:pt>
    <dgm:pt modelId="{1179EF14-F191-417C-B691-271336D674CB}">
      <dgm:prSet/>
      <dgm:spPr/>
      <dgm:t>
        <a:bodyPr/>
        <a:lstStyle/>
        <a:p>
          <a:r>
            <a:rPr lang="en-US"/>
            <a:t>Addictions</a:t>
          </a:r>
        </a:p>
      </dgm:t>
    </dgm:pt>
    <dgm:pt modelId="{AD12BE0E-C4B9-4765-B49E-FD69B352368B}" type="parTrans" cxnId="{5D22A85F-D5D8-422D-9CAA-717CFC36D1A6}">
      <dgm:prSet/>
      <dgm:spPr/>
      <dgm:t>
        <a:bodyPr/>
        <a:lstStyle/>
        <a:p>
          <a:endParaRPr lang="en-US"/>
        </a:p>
      </dgm:t>
    </dgm:pt>
    <dgm:pt modelId="{6B0A3CAB-8671-444E-9151-27BAB9960D22}" type="sibTrans" cxnId="{5D22A85F-D5D8-422D-9CAA-717CFC36D1A6}">
      <dgm:prSet/>
      <dgm:spPr/>
      <dgm:t>
        <a:bodyPr/>
        <a:lstStyle/>
        <a:p>
          <a:endParaRPr lang="en-US"/>
        </a:p>
      </dgm:t>
    </dgm:pt>
    <dgm:pt modelId="{ED6E7000-4938-48D4-B442-4E46736DEB7E}">
      <dgm:prSet/>
      <dgm:spPr/>
      <dgm:t>
        <a:bodyPr/>
        <a:lstStyle/>
        <a:p>
          <a:r>
            <a:rPr lang="en-US"/>
            <a:t>Forensics</a:t>
          </a:r>
        </a:p>
      </dgm:t>
    </dgm:pt>
    <dgm:pt modelId="{35E175F5-05E6-45BD-B87E-A40733FBC824}" type="parTrans" cxnId="{3366FAAF-36FB-4590-9E8F-955324D07421}">
      <dgm:prSet/>
      <dgm:spPr/>
      <dgm:t>
        <a:bodyPr/>
        <a:lstStyle/>
        <a:p>
          <a:endParaRPr lang="en-US"/>
        </a:p>
      </dgm:t>
    </dgm:pt>
    <dgm:pt modelId="{78F4942F-B822-441D-8B70-793E6D6B8762}" type="sibTrans" cxnId="{3366FAAF-36FB-4590-9E8F-955324D07421}">
      <dgm:prSet/>
      <dgm:spPr/>
      <dgm:t>
        <a:bodyPr/>
        <a:lstStyle/>
        <a:p>
          <a:endParaRPr lang="en-US"/>
        </a:p>
      </dgm:t>
    </dgm:pt>
    <dgm:pt modelId="{338DA52E-AD86-4D4E-98A4-4EE05D0F98DB}">
      <dgm:prSet/>
      <dgm:spPr/>
      <dgm:t>
        <a:bodyPr/>
        <a:lstStyle/>
        <a:p>
          <a:r>
            <a:rPr lang="en-US"/>
            <a:t>ACT</a:t>
          </a:r>
        </a:p>
      </dgm:t>
    </dgm:pt>
    <dgm:pt modelId="{93D44EE1-407C-49B3-8325-DB5685EAFF39}" type="parTrans" cxnId="{01A78D5D-CAC3-4B64-A97D-F88CCAA97049}">
      <dgm:prSet/>
      <dgm:spPr/>
      <dgm:t>
        <a:bodyPr/>
        <a:lstStyle/>
        <a:p>
          <a:endParaRPr lang="en-US"/>
        </a:p>
      </dgm:t>
    </dgm:pt>
    <dgm:pt modelId="{C36E86E4-4AEC-494E-ABF6-FB2116CB2BCF}" type="sibTrans" cxnId="{01A78D5D-CAC3-4B64-A97D-F88CCAA97049}">
      <dgm:prSet/>
      <dgm:spPr/>
      <dgm:t>
        <a:bodyPr/>
        <a:lstStyle/>
        <a:p>
          <a:endParaRPr lang="en-US"/>
        </a:p>
      </dgm:t>
    </dgm:pt>
    <dgm:pt modelId="{8C4E9B61-FA70-432A-A9A8-D506D446552A}">
      <dgm:prSet/>
      <dgm:spPr/>
      <dgm:t>
        <a:bodyPr/>
        <a:lstStyle/>
        <a:p>
          <a:r>
            <a:rPr lang="en-US"/>
            <a:t>Shelter Health</a:t>
          </a:r>
        </a:p>
      </dgm:t>
    </dgm:pt>
    <dgm:pt modelId="{95745621-2F3D-41FB-B17F-A598A6428DD5}" type="parTrans" cxnId="{490A76DB-B938-4829-9B7E-460BA8B19681}">
      <dgm:prSet/>
      <dgm:spPr/>
      <dgm:t>
        <a:bodyPr/>
        <a:lstStyle/>
        <a:p>
          <a:endParaRPr lang="en-US"/>
        </a:p>
      </dgm:t>
    </dgm:pt>
    <dgm:pt modelId="{DFA8FC12-4319-4C79-AB25-0D4DC8445DFA}" type="sibTrans" cxnId="{490A76DB-B938-4829-9B7E-460BA8B19681}">
      <dgm:prSet/>
      <dgm:spPr/>
      <dgm:t>
        <a:bodyPr/>
        <a:lstStyle/>
        <a:p>
          <a:endParaRPr lang="en-US"/>
        </a:p>
      </dgm:t>
    </dgm:pt>
    <dgm:pt modelId="{EF4DE42C-C5C9-4195-A735-BA3C659ABC08}">
      <dgm:prSet/>
      <dgm:spPr/>
      <dgm:t>
        <a:bodyPr/>
        <a:lstStyle/>
        <a:p>
          <a:r>
            <a:rPr lang="en-US" dirty="0"/>
            <a:t>Women’s Health Concerns</a:t>
          </a:r>
        </a:p>
      </dgm:t>
    </dgm:pt>
    <dgm:pt modelId="{64807565-C2AD-4BBF-905D-BAB74D3C0413}" type="parTrans" cxnId="{2A49646C-36B8-452A-B981-FD747DD81ED1}">
      <dgm:prSet/>
      <dgm:spPr/>
      <dgm:t>
        <a:bodyPr/>
        <a:lstStyle/>
        <a:p>
          <a:endParaRPr lang="en-US"/>
        </a:p>
      </dgm:t>
    </dgm:pt>
    <dgm:pt modelId="{014FAA51-5CA7-45C5-AF5B-8507C5317EEC}" type="sibTrans" cxnId="{2A49646C-36B8-452A-B981-FD747DD81ED1}">
      <dgm:prSet/>
      <dgm:spPr/>
      <dgm:t>
        <a:bodyPr/>
        <a:lstStyle/>
        <a:p>
          <a:endParaRPr lang="en-US"/>
        </a:p>
      </dgm:t>
    </dgm:pt>
    <dgm:pt modelId="{4071D000-7FC8-44A7-BE74-5548B03CBBCA}">
      <dgm:prSet/>
      <dgm:spPr/>
      <dgm:t>
        <a:bodyPr/>
        <a:lstStyle/>
        <a:p>
          <a:r>
            <a:rPr lang="en-US"/>
            <a:t>Other</a:t>
          </a:r>
        </a:p>
      </dgm:t>
    </dgm:pt>
    <dgm:pt modelId="{3550DE5A-F98E-4B9E-A85C-BD2F44D6E51C}" type="parTrans" cxnId="{A48B8062-29E4-4C4E-98EF-C0A67A229B83}">
      <dgm:prSet/>
      <dgm:spPr/>
      <dgm:t>
        <a:bodyPr/>
        <a:lstStyle/>
        <a:p>
          <a:endParaRPr lang="en-US"/>
        </a:p>
      </dgm:t>
    </dgm:pt>
    <dgm:pt modelId="{A72BA38F-AE4B-4935-9C48-99674A8A1204}" type="sibTrans" cxnId="{A48B8062-29E4-4C4E-98EF-C0A67A229B83}">
      <dgm:prSet/>
      <dgm:spPr/>
      <dgm:t>
        <a:bodyPr/>
        <a:lstStyle/>
        <a:p>
          <a:endParaRPr lang="en-US"/>
        </a:p>
      </dgm:t>
    </dgm:pt>
    <dgm:pt modelId="{3D241EAC-E43A-AE43-B5DD-FCAEE7E98F54}">
      <dgm:prSet/>
      <dgm:spPr/>
      <dgm:t>
        <a:bodyPr/>
        <a:lstStyle/>
        <a:p>
          <a:r>
            <a:rPr lang="en-US" dirty="0"/>
            <a:t>Schizophrenia Services</a:t>
          </a:r>
        </a:p>
      </dgm:t>
    </dgm:pt>
    <dgm:pt modelId="{366B40C8-B45F-2447-9ED5-9FB717443AEF}" type="parTrans" cxnId="{0A5DD684-1966-3D42-B64C-BD2BCF11B3BB}">
      <dgm:prSet/>
      <dgm:spPr/>
      <dgm:t>
        <a:bodyPr/>
        <a:lstStyle/>
        <a:p>
          <a:endParaRPr lang="en-US"/>
        </a:p>
      </dgm:t>
    </dgm:pt>
    <dgm:pt modelId="{50F0386F-6CA7-044B-AD01-B91E67716691}" type="sibTrans" cxnId="{0A5DD684-1966-3D42-B64C-BD2BCF11B3BB}">
      <dgm:prSet/>
      <dgm:spPr/>
      <dgm:t>
        <a:bodyPr/>
        <a:lstStyle/>
        <a:p>
          <a:endParaRPr lang="en-US"/>
        </a:p>
      </dgm:t>
    </dgm:pt>
    <dgm:pt modelId="{847B9D67-DDAD-C14F-8FB1-EC9252309860}">
      <dgm:prSet/>
      <dgm:spPr/>
      <dgm:t>
        <a:bodyPr/>
        <a:lstStyle/>
        <a:p>
          <a:r>
            <a:rPr lang="en-US" dirty="0"/>
            <a:t>Indigenous Health</a:t>
          </a:r>
        </a:p>
      </dgm:t>
    </dgm:pt>
    <dgm:pt modelId="{17DE985C-18C2-E24D-A282-8B3AAA43B6A4}" type="parTrans" cxnId="{76482A90-1B27-8E4A-9367-271B340434AC}">
      <dgm:prSet/>
      <dgm:spPr/>
      <dgm:t>
        <a:bodyPr/>
        <a:lstStyle/>
        <a:p>
          <a:endParaRPr lang="en-US"/>
        </a:p>
      </dgm:t>
    </dgm:pt>
    <dgm:pt modelId="{80C5C9EB-B2A0-6840-A9A3-6A932F431912}" type="sibTrans" cxnId="{76482A90-1B27-8E4A-9367-271B340434AC}">
      <dgm:prSet/>
      <dgm:spPr/>
      <dgm:t>
        <a:bodyPr/>
        <a:lstStyle/>
        <a:p>
          <a:endParaRPr lang="en-US"/>
        </a:p>
      </dgm:t>
    </dgm:pt>
    <dgm:pt modelId="{30DB9877-DD9D-5943-9B76-6F2DAE46CB47}">
      <dgm:prSet/>
      <dgm:spPr/>
      <dgm:t>
        <a:bodyPr/>
        <a:lstStyle/>
        <a:p>
          <a:r>
            <a:rPr lang="en-US" dirty="0"/>
            <a:t>HIV Psychiatry</a:t>
          </a:r>
        </a:p>
      </dgm:t>
    </dgm:pt>
    <dgm:pt modelId="{A6A63367-C87C-D543-93F9-432A191D9AF0}" type="parTrans" cxnId="{CBE94EE1-2C7F-FF4B-A70C-F6C50F37A94B}">
      <dgm:prSet/>
      <dgm:spPr/>
      <dgm:t>
        <a:bodyPr/>
        <a:lstStyle/>
        <a:p>
          <a:endParaRPr lang="en-US"/>
        </a:p>
      </dgm:t>
    </dgm:pt>
    <dgm:pt modelId="{F6843F5F-9211-7649-8C6D-BBEF68D08CEF}" type="sibTrans" cxnId="{CBE94EE1-2C7F-FF4B-A70C-F6C50F37A94B}">
      <dgm:prSet/>
      <dgm:spPr/>
      <dgm:t>
        <a:bodyPr/>
        <a:lstStyle/>
        <a:p>
          <a:endParaRPr lang="en-US"/>
        </a:p>
      </dgm:t>
    </dgm:pt>
    <dgm:pt modelId="{A08AF419-0777-7E4C-9B4C-06242E356FFB}" type="pres">
      <dgm:prSet presAssocID="{B4E96E6F-769E-431A-B6BA-502732561C9F}" presName="vert0" presStyleCnt="0">
        <dgm:presLayoutVars>
          <dgm:dir/>
          <dgm:animOne val="branch"/>
          <dgm:animLvl val="lvl"/>
        </dgm:presLayoutVars>
      </dgm:prSet>
      <dgm:spPr/>
    </dgm:pt>
    <dgm:pt modelId="{2EC88DC7-E9D4-C645-A37C-21637EC1484F}" type="pres">
      <dgm:prSet presAssocID="{052273B2-B60C-41C0-A90E-4B277FEB43F7}" presName="thickLine" presStyleLbl="alignNode1" presStyleIdx="0" presStyleCnt="10"/>
      <dgm:spPr/>
    </dgm:pt>
    <dgm:pt modelId="{7FF7C15C-E112-8647-8219-C7A1E9A38CC0}" type="pres">
      <dgm:prSet presAssocID="{052273B2-B60C-41C0-A90E-4B277FEB43F7}" presName="horz1" presStyleCnt="0"/>
      <dgm:spPr/>
    </dgm:pt>
    <dgm:pt modelId="{0D547031-1A67-0041-B69A-C7A1CCA49B26}" type="pres">
      <dgm:prSet presAssocID="{052273B2-B60C-41C0-A90E-4B277FEB43F7}" presName="tx1" presStyleLbl="revTx" presStyleIdx="0" presStyleCnt="10"/>
      <dgm:spPr/>
    </dgm:pt>
    <dgm:pt modelId="{4F929637-F0A8-204D-B0CF-A01F5FE34CB8}" type="pres">
      <dgm:prSet presAssocID="{052273B2-B60C-41C0-A90E-4B277FEB43F7}" presName="vert1" presStyleCnt="0"/>
      <dgm:spPr/>
    </dgm:pt>
    <dgm:pt modelId="{2EC4834C-C36B-0941-83B2-F4DAFF752DB9}" type="pres">
      <dgm:prSet presAssocID="{847B9D67-DDAD-C14F-8FB1-EC9252309860}" presName="thickLine" presStyleLbl="alignNode1" presStyleIdx="1" presStyleCnt="10"/>
      <dgm:spPr/>
    </dgm:pt>
    <dgm:pt modelId="{15DA3F86-A622-1A4E-92C1-01998B2FB41A}" type="pres">
      <dgm:prSet presAssocID="{847B9D67-DDAD-C14F-8FB1-EC9252309860}" presName="horz1" presStyleCnt="0"/>
      <dgm:spPr/>
    </dgm:pt>
    <dgm:pt modelId="{39306CB7-1769-5D44-8C98-97E3682ED784}" type="pres">
      <dgm:prSet presAssocID="{847B9D67-DDAD-C14F-8FB1-EC9252309860}" presName="tx1" presStyleLbl="revTx" presStyleIdx="1" presStyleCnt="10"/>
      <dgm:spPr/>
    </dgm:pt>
    <dgm:pt modelId="{7840A5A7-A143-E846-AAB0-819D62EB97EF}" type="pres">
      <dgm:prSet presAssocID="{847B9D67-DDAD-C14F-8FB1-EC9252309860}" presName="vert1" presStyleCnt="0"/>
      <dgm:spPr/>
    </dgm:pt>
    <dgm:pt modelId="{AFE2EC3E-F2D8-9C43-9B34-9905836077C9}" type="pres">
      <dgm:prSet presAssocID="{30DB9877-DD9D-5943-9B76-6F2DAE46CB47}" presName="thickLine" presStyleLbl="alignNode1" presStyleIdx="2" presStyleCnt="10"/>
      <dgm:spPr/>
    </dgm:pt>
    <dgm:pt modelId="{CB1BE30A-572F-2248-8FCF-7DF4CD6EB37E}" type="pres">
      <dgm:prSet presAssocID="{30DB9877-DD9D-5943-9B76-6F2DAE46CB47}" presName="horz1" presStyleCnt="0"/>
      <dgm:spPr/>
    </dgm:pt>
    <dgm:pt modelId="{CF8128E0-25B6-A142-8431-41FB26FBA039}" type="pres">
      <dgm:prSet presAssocID="{30DB9877-DD9D-5943-9B76-6F2DAE46CB47}" presName="tx1" presStyleLbl="revTx" presStyleIdx="2" presStyleCnt="10"/>
      <dgm:spPr/>
    </dgm:pt>
    <dgm:pt modelId="{40555D9D-BA98-DC45-8575-6ADD0AD88128}" type="pres">
      <dgm:prSet presAssocID="{30DB9877-DD9D-5943-9B76-6F2DAE46CB47}" presName="vert1" presStyleCnt="0"/>
      <dgm:spPr/>
    </dgm:pt>
    <dgm:pt modelId="{B51B20E6-3CCC-3A40-8B2E-38211378C8BC}" type="pres">
      <dgm:prSet presAssocID="{1179EF14-F191-417C-B691-271336D674CB}" presName="thickLine" presStyleLbl="alignNode1" presStyleIdx="3" presStyleCnt="10"/>
      <dgm:spPr/>
    </dgm:pt>
    <dgm:pt modelId="{EBF4AA9C-8CAB-6241-A78D-0FBED5991356}" type="pres">
      <dgm:prSet presAssocID="{1179EF14-F191-417C-B691-271336D674CB}" presName="horz1" presStyleCnt="0"/>
      <dgm:spPr/>
    </dgm:pt>
    <dgm:pt modelId="{516281BF-5052-5845-9305-B439CE5B1FE1}" type="pres">
      <dgm:prSet presAssocID="{1179EF14-F191-417C-B691-271336D674CB}" presName="tx1" presStyleLbl="revTx" presStyleIdx="3" presStyleCnt="10"/>
      <dgm:spPr/>
    </dgm:pt>
    <dgm:pt modelId="{72C9AF5A-5C14-D34F-B48F-23D322013918}" type="pres">
      <dgm:prSet presAssocID="{1179EF14-F191-417C-B691-271336D674CB}" presName="vert1" presStyleCnt="0"/>
      <dgm:spPr/>
    </dgm:pt>
    <dgm:pt modelId="{C1361F37-7C49-9B47-8A84-AABF765A9CEC}" type="pres">
      <dgm:prSet presAssocID="{ED6E7000-4938-48D4-B442-4E46736DEB7E}" presName="thickLine" presStyleLbl="alignNode1" presStyleIdx="4" presStyleCnt="10"/>
      <dgm:spPr/>
    </dgm:pt>
    <dgm:pt modelId="{0D9401DA-1034-9544-98D6-EE3CC5CA5FAB}" type="pres">
      <dgm:prSet presAssocID="{ED6E7000-4938-48D4-B442-4E46736DEB7E}" presName="horz1" presStyleCnt="0"/>
      <dgm:spPr/>
    </dgm:pt>
    <dgm:pt modelId="{8D894117-E707-2E48-8990-E66178E7E48C}" type="pres">
      <dgm:prSet presAssocID="{ED6E7000-4938-48D4-B442-4E46736DEB7E}" presName="tx1" presStyleLbl="revTx" presStyleIdx="4" presStyleCnt="10"/>
      <dgm:spPr/>
    </dgm:pt>
    <dgm:pt modelId="{65348238-6373-714C-AF81-825CA2C37148}" type="pres">
      <dgm:prSet presAssocID="{ED6E7000-4938-48D4-B442-4E46736DEB7E}" presName="vert1" presStyleCnt="0"/>
      <dgm:spPr/>
    </dgm:pt>
    <dgm:pt modelId="{366076E2-EB91-4F43-9DA9-BF852D5B71A3}" type="pres">
      <dgm:prSet presAssocID="{338DA52E-AD86-4D4E-98A4-4EE05D0F98DB}" presName="thickLine" presStyleLbl="alignNode1" presStyleIdx="5" presStyleCnt="10"/>
      <dgm:spPr/>
    </dgm:pt>
    <dgm:pt modelId="{36B7ABB0-93EA-6B4A-9B27-E59293D785BD}" type="pres">
      <dgm:prSet presAssocID="{338DA52E-AD86-4D4E-98A4-4EE05D0F98DB}" presName="horz1" presStyleCnt="0"/>
      <dgm:spPr/>
    </dgm:pt>
    <dgm:pt modelId="{C065AADE-DB9E-E942-A350-A40791486AA3}" type="pres">
      <dgm:prSet presAssocID="{338DA52E-AD86-4D4E-98A4-4EE05D0F98DB}" presName="tx1" presStyleLbl="revTx" presStyleIdx="5" presStyleCnt="10"/>
      <dgm:spPr/>
    </dgm:pt>
    <dgm:pt modelId="{36C123D2-16B0-324F-89D9-34BA26942DF9}" type="pres">
      <dgm:prSet presAssocID="{338DA52E-AD86-4D4E-98A4-4EE05D0F98DB}" presName="vert1" presStyleCnt="0"/>
      <dgm:spPr/>
    </dgm:pt>
    <dgm:pt modelId="{2BD3C508-8880-164A-9B11-F04B64218878}" type="pres">
      <dgm:prSet presAssocID="{8C4E9B61-FA70-432A-A9A8-D506D446552A}" presName="thickLine" presStyleLbl="alignNode1" presStyleIdx="6" presStyleCnt="10"/>
      <dgm:spPr/>
    </dgm:pt>
    <dgm:pt modelId="{BC75D02A-B706-7D47-A761-AA336CBC8CD4}" type="pres">
      <dgm:prSet presAssocID="{8C4E9B61-FA70-432A-A9A8-D506D446552A}" presName="horz1" presStyleCnt="0"/>
      <dgm:spPr/>
    </dgm:pt>
    <dgm:pt modelId="{ABFA8DC5-B7B9-AC4C-A502-01F986783AF3}" type="pres">
      <dgm:prSet presAssocID="{8C4E9B61-FA70-432A-A9A8-D506D446552A}" presName="tx1" presStyleLbl="revTx" presStyleIdx="6" presStyleCnt="10"/>
      <dgm:spPr/>
    </dgm:pt>
    <dgm:pt modelId="{DC349959-BF3A-C540-95BE-B405C14CAE28}" type="pres">
      <dgm:prSet presAssocID="{8C4E9B61-FA70-432A-A9A8-D506D446552A}" presName="vert1" presStyleCnt="0"/>
      <dgm:spPr/>
    </dgm:pt>
    <dgm:pt modelId="{0F99FD5C-FC62-6548-82C8-224112EF22C3}" type="pres">
      <dgm:prSet presAssocID="{EF4DE42C-C5C9-4195-A735-BA3C659ABC08}" presName="thickLine" presStyleLbl="alignNode1" presStyleIdx="7" presStyleCnt="10"/>
      <dgm:spPr/>
    </dgm:pt>
    <dgm:pt modelId="{18B8EAAE-2656-C64E-AB46-739E11D4C193}" type="pres">
      <dgm:prSet presAssocID="{EF4DE42C-C5C9-4195-A735-BA3C659ABC08}" presName="horz1" presStyleCnt="0"/>
      <dgm:spPr/>
    </dgm:pt>
    <dgm:pt modelId="{7605CB60-CB98-1741-B009-2061B92ED6F5}" type="pres">
      <dgm:prSet presAssocID="{EF4DE42C-C5C9-4195-A735-BA3C659ABC08}" presName="tx1" presStyleLbl="revTx" presStyleIdx="7" presStyleCnt="10"/>
      <dgm:spPr/>
    </dgm:pt>
    <dgm:pt modelId="{C94A4233-AE1B-044E-A475-F35A817D2281}" type="pres">
      <dgm:prSet presAssocID="{EF4DE42C-C5C9-4195-A735-BA3C659ABC08}" presName="vert1" presStyleCnt="0"/>
      <dgm:spPr/>
    </dgm:pt>
    <dgm:pt modelId="{F2A5A4BF-1D1A-8342-AB16-2CA0CE905F8A}" type="pres">
      <dgm:prSet presAssocID="{3D241EAC-E43A-AE43-B5DD-FCAEE7E98F54}" presName="thickLine" presStyleLbl="alignNode1" presStyleIdx="8" presStyleCnt="10"/>
      <dgm:spPr/>
    </dgm:pt>
    <dgm:pt modelId="{FF0D3059-692D-9249-95E3-8EF01D11A32F}" type="pres">
      <dgm:prSet presAssocID="{3D241EAC-E43A-AE43-B5DD-FCAEE7E98F54}" presName="horz1" presStyleCnt="0"/>
      <dgm:spPr/>
    </dgm:pt>
    <dgm:pt modelId="{53FC249B-4817-8746-BCB7-50217E94A642}" type="pres">
      <dgm:prSet presAssocID="{3D241EAC-E43A-AE43-B5DD-FCAEE7E98F54}" presName="tx1" presStyleLbl="revTx" presStyleIdx="8" presStyleCnt="10"/>
      <dgm:spPr/>
    </dgm:pt>
    <dgm:pt modelId="{6B4A5CA6-CFC9-044E-B619-8B01A18FB134}" type="pres">
      <dgm:prSet presAssocID="{3D241EAC-E43A-AE43-B5DD-FCAEE7E98F54}" presName="vert1" presStyleCnt="0"/>
      <dgm:spPr/>
    </dgm:pt>
    <dgm:pt modelId="{F09D426D-67DC-5245-B183-98CA077AA314}" type="pres">
      <dgm:prSet presAssocID="{4071D000-7FC8-44A7-BE74-5548B03CBBCA}" presName="thickLine" presStyleLbl="alignNode1" presStyleIdx="9" presStyleCnt="10"/>
      <dgm:spPr/>
    </dgm:pt>
    <dgm:pt modelId="{FB66C9BB-BF1C-2F49-8125-E79F667F7CA0}" type="pres">
      <dgm:prSet presAssocID="{4071D000-7FC8-44A7-BE74-5548B03CBBCA}" presName="horz1" presStyleCnt="0"/>
      <dgm:spPr/>
    </dgm:pt>
    <dgm:pt modelId="{A2CCA18A-3747-D84A-AC5B-94C52338EA99}" type="pres">
      <dgm:prSet presAssocID="{4071D000-7FC8-44A7-BE74-5548B03CBBCA}" presName="tx1" presStyleLbl="revTx" presStyleIdx="9" presStyleCnt="10"/>
      <dgm:spPr/>
    </dgm:pt>
    <dgm:pt modelId="{D5ABF58B-0B02-BD4D-9D3F-F026D6D980D8}" type="pres">
      <dgm:prSet presAssocID="{4071D000-7FC8-44A7-BE74-5548B03CBBCA}" presName="vert1" presStyleCnt="0"/>
      <dgm:spPr/>
    </dgm:pt>
  </dgm:ptLst>
  <dgm:cxnLst>
    <dgm:cxn modelId="{6E1C9206-DDE3-744A-9BEA-39EDBA8DAC76}" type="presOf" srcId="{B4E96E6F-769E-431A-B6BA-502732561C9F}" destId="{A08AF419-0777-7E4C-9B4C-06242E356FFB}" srcOrd="0" destOrd="0" presId="urn:microsoft.com/office/officeart/2008/layout/LinedList"/>
    <dgm:cxn modelId="{0A40DC25-84CB-8041-B4AD-FECB539676C0}" type="presOf" srcId="{847B9D67-DDAD-C14F-8FB1-EC9252309860}" destId="{39306CB7-1769-5D44-8C98-97E3682ED784}" srcOrd="0" destOrd="0" presId="urn:microsoft.com/office/officeart/2008/layout/LinedList"/>
    <dgm:cxn modelId="{E42A0539-050C-ED4D-852F-CED7BFE77B69}" type="presOf" srcId="{3D241EAC-E43A-AE43-B5DD-FCAEE7E98F54}" destId="{53FC249B-4817-8746-BCB7-50217E94A642}" srcOrd="0" destOrd="0" presId="urn:microsoft.com/office/officeart/2008/layout/LinedList"/>
    <dgm:cxn modelId="{F7714640-7476-3241-9E3C-CFE8BA3BD27F}" type="presOf" srcId="{EF4DE42C-C5C9-4195-A735-BA3C659ABC08}" destId="{7605CB60-CB98-1741-B009-2061B92ED6F5}" srcOrd="0" destOrd="0" presId="urn:microsoft.com/office/officeart/2008/layout/LinedList"/>
    <dgm:cxn modelId="{9FB24341-D919-B749-8DFE-4E41769E2DEE}" type="presOf" srcId="{052273B2-B60C-41C0-A90E-4B277FEB43F7}" destId="{0D547031-1A67-0041-B69A-C7A1CCA49B26}" srcOrd="0" destOrd="0" presId="urn:microsoft.com/office/officeart/2008/layout/LinedList"/>
    <dgm:cxn modelId="{1D8B514C-DFE7-E24A-A121-B3369D61B679}" type="presOf" srcId="{4071D000-7FC8-44A7-BE74-5548B03CBBCA}" destId="{A2CCA18A-3747-D84A-AC5B-94C52338EA99}" srcOrd="0" destOrd="0" presId="urn:microsoft.com/office/officeart/2008/layout/LinedList"/>
    <dgm:cxn modelId="{01A78D5D-CAC3-4B64-A97D-F88CCAA97049}" srcId="{B4E96E6F-769E-431A-B6BA-502732561C9F}" destId="{338DA52E-AD86-4D4E-98A4-4EE05D0F98DB}" srcOrd="5" destOrd="0" parTransId="{93D44EE1-407C-49B3-8325-DB5685EAFF39}" sibTransId="{C36E86E4-4AEC-494E-ABF6-FB2116CB2BCF}"/>
    <dgm:cxn modelId="{9769215F-BD9D-3A40-AAD1-FFED58CD7644}" type="presOf" srcId="{30DB9877-DD9D-5943-9B76-6F2DAE46CB47}" destId="{CF8128E0-25B6-A142-8431-41FB26FBA039}" srcOrd="0" destOrd="0" presId="urn:microsoft.com/office/officeart/2008/layout/LinedList"/>
    <dgm:cxn modelId="{5D22A85F-D5D8-422D-9CAA-717CFC36D1A6}" srcId="{B4E96E6F-769E-431A-B6BA-502732561C9F}" destId="{1179EF14-F191-417C-B691-271336D674CB}" srcOrd="3" destOrd="0" parTransId="{AD12BE0E-C4B9-4765-B49E-FD69B352368B}" sibTransId="{6B0A3CAB-8671-444E-9151-27BAB9960D22}"/>
    <dgm:cxn modelId="{A48B8062-29E4-4C4E-98EF-C0A67A229B83}" srcId="{B4E96E6F-769E-431A-B6BA-502732561C9F}" destId="{4071D000-7FC8-44A7-BE74-5548B03CBBCA}" srcOrd="9" destOrd="0" parTransId="{3550DE5A-F98E-4B9E-A85C-BD2F44D6E51C}" sibTransId="{A72BA38F-AE4B-4935-9C48-99674A8A1204}"/>
    <dgm:cxn modelId="{2A49646C-36B8-452A-B981-FD747DD81ED1}" srcId="{B4E96E6F-769E-431A-B6BA-502732561C9F}" destId="{EF4DE42C-C5C9-4195-A735-BA3C659ABC08}" srcOrd="7" destOrd="0" parTransId="{64807565-C2AD-4BBF-905D-BAB74D3C0413}" sibTransId="{014FAA51-5CA7-45C5-AF5B-8507C5317EEC}"/>
    <dgm:cxn modelId="{0A5DD684-1966-3D42-B64C-BD2BCF11B3BB}" srcId="{B4E96E6F-769E-431A-B6BA-502732561C9F}" destId="{3D241EAC-E43A-AE43-B5DD-FCAEE7E98F54}" srcOrd="8" destOrd="0" parTransId="{366B40C8-B45F-2447-9ED5-9FB717443AEF}" sibTransId="{50F0386F-6CA7-044B-AD01-B91E67716691}"/>
    <dgm:cxn modelId="{649DEA8D-7297-6041-A713-3AC578562F0F}" type="presOf" srcId="{338DA52E-AD86-4D4E-98A4-4EE05D0F98DB}" destId="{C065AADE-DB9E-E942-A350-A40791486AA3}" srcOrd="0" destOrd="0" presId="urn:microsoft.com/office/officeart/2008/layout/LinedList"/>
    <dgm:cxn modelId="{76482A90-1B27-8E4A-9367-271B340434AC}" srcId="{B4E96E6F-769E-431A-B6BA-502732561C9F}" destId="{847B9D67-DDAD-C14F-8FB1-EC9252309860}" srcOrd="1" destOrd="0" parTransId="{17DE985C-18C2-E24D-A282-8B3AAA43B6A4}" sibTransId="{80C5C9EB-B2A0-6840-A9A3-6A932F431912}"/>
    <dgm:cxn modelId="{3366FAAF-36FB-4590-9E8F-955324D07421}" srcId="{B4E96E6F-769E-431A-B6BA-502732561C9F}" destId="{ED6E7000-4938-48D4-B442-4E46736DEB7E}" srcOrd="4" destOrd="0" parTransId="{35E175F5-05E6-45BD-B87E-A40733FBC824}" sibTransId="{78F4942F-B822-441D-8B70-793E6D6B8762}"/>
    <dgm:cxn modelId="{7F50E2BB-DC66-D44F-B9DE-C722AF3A1CF1}" type="presOf" srcId="{8C4E9B61-FA70-432A-A9A8-D506D446552A}" destId="{ABFA8DC5-B7B9-AC4C-A502-01F986783AF3}" srcOrd="0" destOrd="0" presId="urn:microsoft.com/office/officeart/2008/layout/LinedList"/>
    <dgm:cxn modelId="{490A76DB-B938-4829-9B7E-460BA8B19681}" srcId="{B4E96E6F-769E-431A-B6BA-502732561C9F}" destId="{8C4E9B61-FA70-432A-A9A8-D506D446552A}" srcOrd="6" destOrd="0" parTransId="{95745621-2F3D-41FB-B17F-A598A6428DD5}" sibTransId="{DFA8FC12-4319-4C79-AB25-0D4DC8445DFA}"/>
    <dgm:cxn modelId="{1227A1DD-CFB0-46E6-8217-B1CA823998F7}" srcId="{B4E96E6F-769E-431A-B6BA-502732561C9F}" destId="{052273B2-B60C-41C0-A90E-4B277FEB43F7}" srcOrd="0" destOrd="0" parTransId="{56B4476C-DFD5-4BCF-9325-7A32DF4B191F}" sibTransId="{3FCA0070-B2B3-47BD-A1C4-107EF46DA02E}"/>
    <dgm:cxn modelId="{CBE94EE1-2C7F-FF4B-A70C-F6C50F37A94B}" srcId="{B4E96E6F-769E-431A-B6BA-502732561C9F}" destId="{30DB9877-DD9D-5943-9B76-6F2DAE46CB47}" srcOrd="2" destOrd="0" parTransId="{A6A63367-C87C-D543-93F9-432A191D9AF0}" sibTransId="{F6843F5F-9211-7649-8C6D-BBEF68D08CEF}"/>
    <dgm:cxn modelId="{8DF8B4F7-B800-D144-9BC0-80193DF61162}" type="presOf" srcId="{1179EF14-F191-417C-B691-271336D674CB}" destId="{516281BF-5052-5845-9305-B439CE5B1FE1}" srcOrd="0" destOrd="0" presId="urn:microsoft.com/office/officeart/2008/layout/LinedList"/>
    <dgm:cxn modelId="{D65179FC-62CF-D747-9230-EA7149612DD1}" type="presOf" srcId="{ED6E7000-4938-48D4-B442-4E46736DEB7E}" destId="{8D894117-E707-2E48-8990-E66178E7E48C}" srcOrd="0" destOrd="0" presId="urn:microsoft.com/office/officeart/2008/layout/LinedList"/>
    <dgm:cxn modelId="{D55D8B97-6964-5340-B899-22DA695DA864}" type="presParOf" srcId="{A08AF419-0777-7E4C-9B4C-06242E356FFB}" destId="{2EC88DC7-E9D4-C645-A37C-21637EC1484F}" srcOrd="0" destOrd="0" presId="urn:microsoft.com/office/officeart/2008/layout/LinedList"/>
    <dgm:cxn modelId="{A3A2FA82-2698-D14C-839A-C864B366C2E0}" type="presParOf" srcId="{A08AF419-0777-7E4C-9B4C-06242E356FFB}" destId="{7FF7C15C-E112-8647-8219-C7A1E9A38CC0}" srcOrd="1" destOrd="0" presId="urn:microsoft.com/office/officeart/2008/layout/LinedList"/>
    <dgm:cxn modelId="{0FF1E086-A39E-EA47-8417-1064037C1A03}" type="presParOf" srcId="{7FF7C15C-E112-8647-8219-C7A1E9A38CC0}" destId="{0D547031-1A67-0041-B69A-C7A1CCA49B26}" srcOrd="0" destOrd="0" presId="urn:microsoft.com/office/officeart/2008/layout/LinedList"/>
    <dgm:cxn modelId="{84B2BC7C-C487-094B-AC0E-6CFBDC3752BC}" type="presParOf" srcId="{7FF7C15C-E112-8647-8219-C7A1E9A38CC0}" destId="{4F929637-F0A8-204D-B0CF-A01F5FE34CB8}" srcOrd="1" destOrd="0" presId="urn:microsoft.com/office/officeart/2008/layout/LinedList"/>
    <dgm:cxn modelId="{417DEB2F-0980-3747-B0BB-3D56B670C0E5}" type="presParOf" srcId="{A08AF419-0777-7E4C-9B4C-06242E356FFB}" destId="{2EC4834C-C36B-0941-83B2-F4DAFF752DB9}" srcOrd="2" destOrd="0" presId="urn:microsoft.com/office/officeart/2008/layout/LinedList"/>
    <dgm:cxn modelId="{B56E02F1-6E21-A145-8D16-43F9A84A7EFC}" type="presParOf" srcId="{A08AF419-0777-7E4C-9B4C-06242E356FFB}" destId="{15DA3F86-A622-1A4E-92C1-01998B2FB41A}" srcOrd="3" destOrd="0" presId="urn:microsoft.com/office/officeart/2008/layout/LinedList"/>
    <dgm:cxn modelId="{6381D083-7F8B-864F-8FE3-F0022479BADB}" type="presParOf" srcId="{15DA3F86-A622-1A4E-92C1-01998B2FB41A}" destId="{39306CB7-1769-5D44-8C98-97E3682ED784}" srcOrd="0" destOrd="0" presId="urn:microsoft.com/office/officeart/2008/layout/LinedList"/>
    <dgm:cxn modelId="{ECA324FD-270D-234B-B48C-7B686658F6F8}" type="presParOf" srcId="{15DA3F86-A622-1A4E-92C1-01998B2FB41A}" destId="{7840A5A7-A143-E846-AAB0-819D62EB97EF}" srcOrd="1" destOrd="0" presId="urn:microsoft.com/office/officeart/2008/layout/LinedList"/>
    <dgm:cxn modelId="{474B5240-6995-094B-8E6F-6080CC8A80E3}" type="presParOf" srcId="{A08AF419-0777-7E4C-9B4C-06242E356FFB}" destId="{AFE2EC3E-F2D8-9C43-9B34-9905836077C9}" srcOrd="4" destOrd="0" presId="urn:microsoft.com/office/officeart/2008/layout/LinedList"/>
    <dgm:cxn modelId="{D250EE2F-6715-894B-88CB-43BFDAD7CB4E}" type="presParOf" srcId="{A08AF419-0777-7E4C-9B4C-06242E356FFB}" destId="{CB1BE30A-572F-2248-8FCF-7DF4CD6EB37E}" srcOrd="5" destOrd="0" presId="urn:microsoft.com/office/officeart/2008/layout/LinedList"/>
    <dgm:cxn modelId="{40147B11-54A8-E74F-B430-F96C7C49FBAC}" type="presParOf" srcId="{CB1BE30A-572F-2248-8FCF-7DF4CD6EB37E}" destId="{CF8128E0-25B6-A142-8431-41FB26FBA039}" srcOrd="0" destOrd="0" presId="urn:microsoft.com/office/officeart/2008/layout/LinedList"/>
    <dgm:cxn modelId="{B5E16E91-78FA-3041-8077-AAD503DD26DD}" type="presParOf" srcId="{CB1BE30A-572F-2248-8FCF-7DF4CD6EB37E}" destId="{40555D9D-BA98-DC45-8575-6ADD0AD88128}" srcOrd="1" destOrd="0" presId="urn:microsoft.com/office/officeart/2008/layout/LinedList"/>
    <dgm:cxn modelId="{4ACCCD86-E222-5D4C-ADE3-91F1201D2C37}" type="presParOf" srcId="{A08AF419-0777-7E4C-9B4C-06242E356FFB}" destId="{B51B20E6-3CCC-3A40-8B2E-38211378C8BC}" srcOrd="6" destOrd="0" presId="urn:microsoft.com/office/officeart/2008/layout/LinedList"/>
    <dgm:cxn modelId="{862AAF28-ACF3-8F4F-BB3E-8351BEEC21C0}" type="presParOf" srcId="{A08AF419-0777-7E4C-9B4C-06242E356FFB}" destId="{EBF4AA9C-8CAB-6241-A78D-0FBED5991356}" srcOrd="7" destOrd="0" presId="urn:microsoft.com/office/officeart/2008/layout/LinedList"/>
    <dgm:cxn modelId="{1D301AA7-D70B-5D4F-8058-191E839B737D}" type="presParOf" srcId="{EBF4AA9C-8CAB-6241-A78D-0FBED5991356}" destId="{516281BF-5052-5845-9305-B439CE5B1FE1}" srcOrd="0" destOrd="0" presId="urn:microsoft.com/office/officeart/2008/layout/LinedList"/>
    <dgm:cxn modelId="{4C50DC7B-C504-E344-A34B-979B4C35D4D9}" type="presParOf" srcId="{EBF4AA9C-8CAB-6241-A78D-0FBED5991356}" destId="{72C9AF5A-5C14-D34F-B48F-23D322013918}" srcOrd="1" destOrd="0" presId="urn:microsoft.com/office/officeart/2008/layout/LinedList"/>
    <dgm:cxn modelId="{803CCFCC-F08D-964A-9252-A3C70EC7EC72}" type="presParOf" srcId="{A08AF419-0777-7E4C-9B4C-06242E356FFB}" destId="{C1361F37-7C49-9B47-8A84-AABF765A9CEC}" srcOrd="8" destOrd="0" presId="urn:microsoft.com/office/officeart/2008/layout/LinedList"/>
    <dgm:cxn modelId="{1F5D0E88-C646-554B-BE0D-FA927A40023E}" type="presParOf" srcId="{A08AF419-0777-7E4C-9B4C-06242E356FFB}" destId="{0D9401DA-1034-9544-98D6-EE3CC5CA5FAB}" srcOrd="9" destOrd="0" presId="urn:microsoft.com/office/officeart/2008/layout/LinedList"/>
    <dgm:cxn modelId="{E5563497-96B1-0544-BE3A-E23CAE0D85A8}" type="presParOf" srcId="{0D9401DA-1034-9544-98D6-EE3CC5CA5FAB}" destId="{8D894117-E707-2E48-8990-E66178E7E48C}" srcOrd="0" destOrd="0" presId="urn:microsoft.com/office/officeart/2008/layout/LinedList"/>
    <dgm:cxn modelId="{49FFC075-F838-A74A-B601-67227E02AA03}" type="presParOf" srcId="{0D9401DA-1034-9544-98D6-EE3CC5CA5FAB}" destId="{65348238-6373-714C-AF81-825CA2C37148}" srcOrd="1" destOrd="0" presId="urn:microsoft.com/office/officeart/2008/layout/LinedList"/>
    <dgm:cxn modelId="{4CCACF43-4276-4E47-8CD9-EE1D7ED38945}" type="presParOf" srcId="{A08AF419-0777-7E4C-9B4C-06242E356FFB}" destId="{366076E2-EB91-4F43-9DA9-BF852D5B71A3}" srcOrd="10" destOrd="0" presId="urn:microsoft.com/office/officeart/2008/layout/LinedList"/>
    <dgm:cxn modelId="{87DF2CF8-D186-F442-9AD0-E73850C2AE22}" type="presParOf" srcId="{A08AF419-0777-7E4C-9B4C-06242E356FFB}" destId="{36B7ABB0-93EA-6B4A-9B27-E59293D785BD}" srcOrd="11" destOrd="0" presId="urn:microsoft.com/office/officeart/2008/layout/LinedList"/>
    <dgm:cxn modelId="{E48050A9-37FA-434D-B31F-B494654ED6C1}" type="presParOf" srcId="{36B7ABB0-93EA-6B4A-9B27-E59293D785BD}" destId="{C065AADE-DB9E-E942-A350-A40791486AA3}" srcOrd="0" destOrd="0" presId="urn:microsoft.com/office/officeart/2008/layout/LinedList"/>
    <dgm:cxn modelId="{8A6AE8D9-F9A8-E54D-B114-9A98F153540D}" type="presParOf" srcId="{36B7ABB0-93EA-6B4A-9B27-E59293D785BD}" destId="{36C123D2-16B0-324F-89D9-34BA26942DF9}" srcOrd="1" destOrd="0" presId="urn:microsoft.com/office/officeart/2008/layout/LinedList"/>
    <dgm:cxn modelId="{D9A898CB-D899-B945-BEC9-179606D856AD}" type="presParOf" srcId="{A08AF419-0777-7E4C-9B4C-06242E356FFB}" destId="{2BD3C508-8880-164A-9B11-F04B64218878}" srcOrd="12" destOrd="0" presId="urn:microsoft.com/office/officeart/2008/layout/LinedList"/>
    <dgm:cxn modelId="{262810D7-A466-874E-AF28-D60534547B5F}" type="presParOf" srcId="{A08AF419-0777-7E4C-9B4C-06242E356FFB}" destId="{BC75D02A-B706-7D47-A761-AA336CBC8CD4}" srcOrd="13" destOrd="0" presId="urn:microsoft.com/office/officeart/2008/layout/LinedList"/>
    <dgm:cxn modelId="{C0F00D4C-6F5B-0E45-8D61-CB72EEF72E7E}" type="presParOf" srcId="{BC75D02A-B706-7D47-A761-AA336CBC8CD4}" destId="{ABFA8DC5-B7B9-AC4C-A502-01F986783AF3}" srcOrd="0" destOrd="0" presId="urn:microsoft.com/office/officeart/2008/layout/LinedList"/>
    <dgm:cxn modelId="{F7FADC1B-E11A-7647-8333-2C888C858BA4}" type="presParOf" srcId="{BC75D02A-B706-7D47-A761-AA336CBC8CD4}" destId="{DC349959-BF3A-C540-95BE-B405C14CAE28}" srcOrd="1" destOrd="0" presId="urn:microsoft.com/office/officeart/2008/layout/LinedList"/>
    <dgm:cxn modelId="{154134D0-B330-B04A-B7A8-C4D7C518F64B}" type="presParOf" srcId="{A08AF419-0777-7E4C-9B4C-06242E356FFB}" destId="{0F99FD5C-FC62-6548-82C8-224112EF22C3}" srcOrd="14" destOrd="0" presId="urn:microsoft.com/office/officeart/2008/layout/LinedList"/>
    <dgm:cxn modelId="{73178EB1-49C7-064E-B1A6-8D9A08801468}" type="presParOf" srcId="{A08AF419-0777-7E4C-9B4C-06242E356FFB}" destId="{18B8EAAE-2656-C64E-AB46-739E11D4C193}" srcOrd="15" destOrd="0" presId="urn:microsoft.com/office/officeart/2008/layout/LinedList"/>
    <dgm:cxn modelId="{A789BC28-2D8F-8A49-8F08-8A1E3A5E0648}" type="presParOf" srcId="{18B8EAAE-2656-C64E-AB46-739E11D4C193}" destId="{7605CB60-CB98-1741-B009-2061B92ED6F5}" srcOrd="0" destOrd="0" presId="urn:microsoft.com/office/officeart/2008/layout/LinedList"/>
    <dgm:cxn modelId="{2E6F578E-4394-6F4C-8F98-3519F7B2F143}" type="presParOf" srcId="{18B8EAAE-2656-C64E-AB46-739E11D4C193}" destId="{C94A4233-AE1B-044E-A475-F35A817D2281}" srcOrd="1" destOrd="0" presId="urn:microsoft.com/office/officeart/2008/layout/LinedList"/>
    <dgm:cxn modelId="{29F6D8E7-011F-FA46-AD04-C84E7EA009DF}" type="presParOf" srcId="{A08AF419-0777-7E4C-9B4C-06242E356FFB}" destId="{F2A5A4BF-1D1A-8342-AB16-2CA0CE905F8A}" srcOrd="16" destOrd="0" presId="urn:microsoft.com/office/officeart/2008/layout/LinedList"/>
    <dgm:cxn modelId="{D5BEC0D6-12C9-084A-8129-97982C65EDE1}" type="presParOf" srcId="{A08AF419-0777-7E4C-9B4C-06242E356FFB}" destId="{FF0D3059-692D-9249-95E3-8EF01D11A32F}" srcOrd="17" destOrd="0" presId="urn:microsoft.com/office/officeart/2008/layout/LinedList"/>
    <dgm:cxn modelId="{77F4A7FB-7A43-5641-9BAA-66BE023549E7}" type="presParOf" srcId="{FF0D3059-692D-9249-95E3-8EF01D11A32F}" destId="{53FC249B-4817-8746-BCB7-50217E94A642}" srcOrd="0" destOrd="0" presId="urn:microsoft.com/office/officeart/2008/layout/LinedList"/>
    <dgm:cxn modelId="{0CF40F9D-78BD-0349-8DFF-F08FBF8AF97A}" type="presParOf" srcId="{FF0D3059-692D-9249-95E3-8EF01D11A32F}" destId="{6B4A5CA6-CFC9-044E-B619-8B01A18FB134}" srcOrd="1" destOrd="0" presId="urn:microsoft.com/office/officeart/2008/layout/LinedList"/>
    <dgm:cxn modelId="{69426ECE-4E54-CE49-8E21-F416A3F0BF5A}" type="presParOf" srcId="{A08AF419-0777-7E4C-9B4C-06242E356FFB}" destId="{F09D426D-67DC-5245-B183-98CA077AA314}" srcOrd="18" destOrd="0" presId="urn:microsoft.com/office/officeart/2008/layout/LinedList"/>
    <dgm:cxn modelId="{793AD6D4-1A97-7A45-ADCF-4A51365AA002}" type="presParOf" srcId="{A08AF419-0777-7E4C-9B4C-06242E356FFB}" destId="{FB66C9BB-BF1C-2F49-8125-E79F667F7CA0}" srcOrd="19" destOrd="0" presId="urn:microsoft.com/office/officeart/2008/layout/LinedList"/>
    <dgm:cxn modelId="{40034083-E3A5-284D-8505-2251D280008C}" type="presParOf" srcId="{FB66C9BB-BF1C-2F49-8125-E79F667F7CA0}" destId="{A2CCA18A-3747-D84A-AC5B-94C52338EA99}" srcOrd="0" destOrd="0" presId="urn:microsoft.com/office/officeart/2008/layout/LinedList"/>
    <dgm:cxn modelId="{B7507499-18D4-E94E-A7C1-63AE7E1D8B74}" type="presParOf" srcId="{FB66C9BB-BF1C-2F49-8125-E79F667F7CA0}" destId="{D5ABF58B-0B02-BD4D-9D3F-F026D6D980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7B1AAC-145A-0940-8BC8-D05CE49D4FB4}"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9A9107A0-9C4C-C14F-82E4-F0CA27B02E75}">
      <dgm:prSet phldrT="[Text]"/>
      <dgm:spPr/>
      <dgm:t>
        <a:bodyPr/>
        <a:lstStyle/>
        <a:p>
          <a:r>
            <a:rPr lang="en-US" dirty="0"/>
            <a:t>ITARs</a:t>
          </a:r>
        </a:p>
      </dgm:t>
    </dgm:pt>
    <dgm:pt modelId="{9F7E8544-6742-A344-B163-EE6F5C022E8F}" type="parTrans" cxnId="{6BAF8EDD-C109-D146-A0F1-3D70F5B50DC0}">
      <dgm:prSet/>
      <dgm:spPr/>
      <dgm:t>
        <a:bodyPr/>
        <a:lstStyle/>
        <a:p>
          <a:endParaRPr lang="en-US"/>
        </a:p>
      </dgm:t>
    </dgm:pt>
    <dgm:pt modelId="{6582D6A9-B7A0-7B44-BA9C-666BFEC4FF86}" type="sibTrans" cxnId="{6BAF8EDD-C109-D146-A0F1-3D70F5B50DC0}">
      <dgm:prSet/>
      <dgm:spPr/>
      <dgm:t>
        <a:bodyPr/>
        <a:lstStyle/>
        <a:p>
          <a:endParaRPr lang="en-US"/>
        </a:p>
      </dgm:t>
    </dgm:pt>
    <dgm:pt modelId="{CC0F6C3E-1719-6C44-A8CB-1C83372FDB1A}">
      <dgm:prSet phldrT="[Text]" custT="1"/>
      <dgm:spPr/>
      <dgm:t>
        <a:bodyPr/>
        <a:lstStyle/>
        <a:p>
          <a:r>
            <a:rPr lang="en-US" sz="3600"/>
            <a:t>Mid-unit</a:t>
          </a:r>
          <a:endParaRPr lang="en-US" sz="3600" dirty="0"/>
        </a:p>
      </dgm:t>
    </dgm:pt>
    <dgm:pt modelId="{D0C5BE9D-4F4E-CA4A-8B92-85040B1E0DF7}" type="parTrans" cxnId="{A571610E-888E-E146-B462-C9F07EBB7E53}">
      <dgm:prSet/>
      <dgm:spPr/>
      <dgm:t>
        <a:bodyPr/>
        <a:lstStyle/>
        <a:p>
          <a:endParaRPr lang="en-US"/>
        </a:p>
      </dgm:t>
    </dgm:pt>
    <dgm:pt modelId="{0614775D-7BF3-5F4C-A726-204E545B53A4}" type="sibTrans" cxnId="{A571610E-888E-E146-B462-C9F07EBB7E53}">
      <dgm:prSet/>
      <dgm:spPr/>
      <dgm:t>
        <a:bodyPr/>
        <a:lstStyle/>
        <a:p>
          <a:endParaRPr lang="en-US"/>
        </a:p>
      </dgm:t>
    </dgm:pt>
    <dgm:pt modelId="{DA85A37A-CC21-E746-9499-06E9DBAC6A3B}">
      <dgm:prSet phldrT="[Text]" custT="1"/>
      <dgm:spPr/>
      <dgm:t>
        <a:bodyPr/>
        <a:lstStyle/>
        <a:p>
          <a:r>
            <a:rPr lang="en-US" sz="3600"/>
            <a:t>End-unit</a:t>
          </a:r>
          <a:endParaRPr lang="en-US" sz="3600" dirty="0"/>
        </a:p>
      </dgm:t>
    </dgm:pt>
    <dgm:pt modelId="{696CD452-B227-9C42-9B3D-6FDEB98ADA6B}" type="parTrans" cxnId="{63FFD071-4409-5641-BB74-7A449AB5F77C}">
      <dgm:prSet/>
      <dgm:spPr/>
      <dgm:t>
        <a:bodyPr/>
        <a:lstStyle/>
        <a:p>
          <a:endParaRPr lang="en-US"/>
        </a:p>
      </dgm:t>
    </dgm:pt>
    <dgm:pt modelId="{4A7AEFF2-B76B-324E-B6D4-996E0238CD3A}" type="sibTrans" cxnId="{63FFD071-4409-5641-BB74-7A449AB5F77C}">
      <dgm:prSet/>
      <dgm:spPr/>
      <dgm:t>
        <a:bodyPr/>
        <a:lstStyle/>
        <a:p>
          <a:endParaRPr lang="en-US"/>
        </a:p>
      </dgm:t>
    </dgm:pt>
    <dgm:pt modelId="{C9234F3A-C159-F04F-9121-A0126FB87602}">
      <dgm:prSet phldrT="[Text]"/>
      <dgm:spPr/>
      <dgm:t>
        <a:bodyPr/>
        <a:lstStyle/>
        <a:p>
          <a:r>
            <a:rPr lang="en-US" dirty="0"/>
            <a:t>StACERs</a:t>
          </a:r>
        </a:p>
      </dgm:t>
    </dgm:pt>
    <dgm:pt modelId="{27EF2560-573D-9748-9385-91A5577D8ECF}" type="parTrans" cxnId="{276CB4D1-D3AA-E943-A08B-C9175C0DA57F}">
      <dgm:prSet/>
      <dgm:spPr/>
      <dgm:t>
        <a:bodyPr/>
        <a:lstStyle/>
        <a:p>
          <a:endParaRPr lang="en-US"/>
        </a:p>
      </dgm:t>
    </dgm:pt>
    <dgm:pt modelId="{76E07B99-E2FD-CD40-A099-92CC25CB81F6}" type="sibTrans" cxnId="{276CB4D1-D3AA-E943-A08B-C9175C0DA57F}">
      <dgm:prSet/>
      <dgm:spPr/>
      <dgm:t>
        <a:bodyPr/>
        <a:lstStyle/>
        <a:p>
          <a:endParaRPr lang="en-US"/>
        </a:p>
      </dgm:t>
    </dgm:pt>
    <dgm:pt modelId="{34D76D87-8986-B74E-ACA8-14713A3C9096}">
      <dgm:prSet phldrT="[Text]" custT="1"/>
      <dgm:spPr/>
      <dgm:t>
        <a:bodyPr/>
        <a:lstStyle/>
        <a:p>
          <a:r>
            <a:rPr lang="en-US" sz="3600"/>
            <a:t>Mid-unit</a:t>
          </a:r>
          <a:endParaRPr lang="en-US" sz="3600" dirty="0"/>
        </a:p>
      </dgm:t>
    </dgm:pt>
    <dgm:pt modelId="{417EACDF-7C59-BA42-A2D7-350B770F0C9F}" type="parTrans" cxnId="{1DB110BB-E5A4-E248-9DFE-3CEAEF41CE36}">
      <dgm:prSet/>
      <dgm:spPr/>
      <dgm:t>
        <a:bodyPr/>
        <a:lstStyle/>
        <a:p>
          <a:endParaRPr lang="en-US"/>
        </a:p>
      </dgm:t>
    </dgm:pt>
    <dgm:pt modelId="{CAE3803D-25E1-DD4B-9167-F3D3ABA8402D}" type="sibTrans" cxnId="{1DB110BB-E5A4-E248-9DFE-3CEAEF41CE36}">
      <dgm:prSet/>
      <dgm:spPr/>
      <dgm:t>
        <a:bodyPr/>
        <a:lstStyle/>
        <a:p>
          <a:endParaRPr lang="en-US"/>
        </a:p>
      </dgm:t>
    </dgm:pt>
    <dgm:pt modelId="{B006100C-68B1-1D40-AC2F-9AB8BAF8ABC1}">
      <dgm:prSet phldrT="[Text]" custT="1"/>
      <dgm:spPr/>
      <dgm:t>
        <a:bodyPr/>
        <a:lstStyle/>
        <a:p>
          <a:r>
            <a:rPr lang="en-US" sz="3600"/>
            <a:t>End-unit</a:t>
          </a:r>
          <a:endParaRPr lang="en-US" sz="3600" dirty="0"/>
        </a:p>
      </dgm:t>
    </dgm:pt>
    <dgm:pt modelId="{E8E259B8-521A-044A-8973-6D5A972913B9}" type="parTrans" cxnId="{18183AD2-644D-C444-B492-F253043A73B5}">
      <dgm:prSet/>
      <dgm:spPr/>
      <dgm:t>
        <a:bodyPr/>
        <a:lstStyle/>
        <a:p>
          <a:endParaRPr lang="en-US"/>
        </a:p>
      </dgm:t>
    </dgm:pt>
    <dgm:pt modelId="{E26C021B-5BD9-FC40-85F8-80FD89476CDE}" type="sibTrans" cxnId="{18183AD2-644D-C444-B492-F253043A73B5}">
      <dgm:prSet/>
      <dgm:spPr/>
      <dgm:t>
        <a:bodyPr/>
        <a:lstStyle/>
        <a:p>
          <a:endParaRPr lang="en-US"/>
        </a:p>
      </dgm:t>
    </dgm:pt>
    <dgm:pt modelId="{1C800DE1-08DE-BE4B-A4F4-2519A6E3CC26}">
      <dgm:prSet phldrT="[Text]"/>
      <dgm:spPr/>
      <dgm:t>
        <a:bodyPr/>
        <a:lstStyle/>
        <a:p>
          <a:r>
            <a:rPr lang="en-US" dirty="0" err="1"/>
            <a:t>RaEs</a:t>
          </a:r>
          <a:r>
            <a:rPr lang="en-US" dirty="0"/>
            <a:t> using   EPA C10</a:t>
          </a:r>
        </a:p>
      </dgm:t>
    </dgm:pt>
    <dgm:pt modelId="{5BF6B7A7-5332-5D42-9B64-C9948EF0F1A9}" type="parTrans" cxnId="{E60831E4-B40B-6146-A7F1-69520AC6B629}">
      <dgm:prSet/>
      <dgm:spPr/>
      <dgm:t>
        <a:bodyPr/>
        <a:lstStyle/>
        <a:p>
          <a:endParaRPr lang="en-US"/>
        </a:p>
      </dgm:t>
    </dgm:pt>
    <dgm:pt modelId="{5721829B-FA95-2E49-AFC5-AF7DDA4463D2}" type="sibTrans" cxnId="{E60831E4-B40B-6146-A7F1-69520AC6B629}">
      <dgm:prSet/>
      <dgm:spPr/>
      <dgm:t>
        <a:bodyPr/>
        <a:lstStyle/>
        <a:p>
          <a:endParaRPr lang="en-US"/>
        </a:p>
      </dgm:t>
    </dgm:pt>
    <dgm:pt modelId="{F2A06778-2634-A34C-8DCF-60525F1C1BE5}">
      <dgm:prSet phldrT="[Text]"/>
      <dgm:spPr/>
      <dgm:t>
        <a:bodyPr/>
        <a:lstStyle/>
        <a:p>
          <a:r>
            <a:rPr lang="en-US" dirty="0"/>
            <a:t>Pt/Family</a:t>
          </a:r>
        </a:p>
      </dgm:t>
    </dgm:pt>
    <dgm:pt modelId="{0FAA26E8-6752-444A-BEFF-A1583D618595}" type="parTrans" cxnId="{3E509DE4-3B7B-164C-8F12-D214E825DB02}">
      <dgm:prSet/>
      <dgm:spPr/>
      <dgm:t>
        <a:bodyPr/>
        <a:lstStyle/>
        <a:p>
          <a:endParaRPr lang="en-US"/>
        </a:p>
      </dgm:t>
    </dgm:pt>
    <dgm:pt modelId="{4C3377ED-6A4E-B349-BC0B-642FD352E3E0}" type="sibTrans" cxnId="{3E509DE4-3B7B-164C-8F12-D214E825DB02}">
      <dgm:prSet/>
      <dgm:spPr/>
      <dgm:t>
        <a:bodyPr/>
        <a:lstStyle/>
        <a:p>
          <a:endParaRPr lang="en-US"/>
        </a:p>
      </dgm:t>
    </dgm:pt>
    <dgm:pt modelId="{C50F4D48-4DB0-544B-AF24-8C9E725704A5}">
      <dgm:prSet phldrT="[Text]"/>
      <dgm:spPr/>
      <dgm:t>
        <a:bodyPr/>
        <a:lstStyle/>
        <a:p>
          <a:r>
            <a:rPr lang="en-US" dirty="0"/>
            <a:t>Other</a:t>
          </a:r>
        </a:p>
      </dgm:t>
    </dgm:pt>
    <dgm:pt modelId="{8BDC412A-2A00-8646-BCF6-E17F627C2323}" type="parTrans" cxnId="{F97940A2-8D8C-314D-B040-D5E08EBA2D6D}">
      <dgm:prSet/>
      <dgm:spPr/>
      <dgm:t>
        <a:bodyPr/>
        <a:lstStyle/>
        <a:p>
          <a:endParaRPr lang="en-US"/>
        </a:p>
      </dgm:t>
    </dgm:pt>
    <dgm:pt modelId="{C8CCE931-7B1D-DC44-8BD0-A4031A3D7A02}" type="sibTrans" cxnId="{F97940A2-8D8C-314D-B040-D5E08EBA2D6D}">
      <dgm:prSet/>
      <dgm:spPr/>
      <dgm:t>
        <a:bodyPr/>
        <a:lstStyle/>
        <a:p>
          <a:endParaRPr lang="en-US"/>
        </a:p>
      </dgm:t>
    </dgm:pt>
    <dgm:pt modelId="{4D3A0AA2-CC65-CF45-929B-5CF06A7FE2C6}" type="pres">
      <dgm:prSet presAssocID="{437B1AAC-145A-0940-8BC8-D05CE49D4FB4}" presName="Name0" presStyleCnt="0">
        <dgm:presLayoutVars>
          <dgm:dir/>
          <dgm:animLvl val="lvl"/>
          <dgm:resizeHandles val="exact"/>
        </dgm:presLayoutVars>
      </dgm:prSet>
      <dgm:spPr/>
    </dgm:pt>
    <dgm:pt modelId="{9E2A8815-38E7-4448-81EB-28AC16F2ED5C}" type="pres">
      <dgm:prSet presAssocID="{9A9107A0-9C4C-C14F-82E4-F0CA27B02E75}" presName="composite" presStyleCnt="0"/>
      <dgm:spPr/>
    </dgm:pt>
    <dgm:pt modelId="{960086C7-2E6A-0C49-9BA5-9C3E8A39B019}" type="pres">
      <dgm:prSet presAssocID="{9A9107A0-9C4C-C14F-82E4-F0CA27B02E75}" presName="parTx" presStyleLbl="alignNode1" presStyleIdx="0" presStyleCnt="3">
        <dgm:presLayoutVars>
          <dgm:chMax val="0"/>
          <dgm:chPref val="0"/>
          <dgm:bulletEnabled val="1"/>
        </dgm:presLayoutVars>
      </dgm:prSet>
      <dgm:spPr/>
    </dgm:pt>
    <dgm:pt modelId="{101E77A1-80EA-7D4D-8EDA-C29B3DEB7741}" type="pres">
      <dgm:prSet presAssocID="{9A9107A0-9C4C-C14F-82E4-F0CA27B02E75}" presName="desTx" presStyleLbl="alignAccFollowNode1" presStyleIdx="0" presStyleCnt="3">
        <dgm:presLayoutVars>
          <dgm:bulletEnabled val="1"/>
        </dgm:presLayoutVars>
      </dgm:prSet>
      <dgm:spPr/>
    </dgm:pt>
    <dgm:pt modelId="{43E19C64-25F8-F342-A055-C7046F0C44FC}" type="pres">
      <dgm:prSet presAssocID="{6582D6A9-B7A0-7B44-BA9C-666BFEC4FF86}" presName="space" presStyleCnt="0"/>
      <dgm:spPr/>
    </dgm:pt>
    <dgm:pt modelId="{AA61EAE7-375D-4F43-839E-1C8A0569C06E}" type="pres">
      <dgm:prSet presAssocID="{C9234F3A-C159-F04F-9121-A0126FB87602}" presName="composite" presStyleCnt="0"/>
      <dgm:spPr/>
    </dgm:pt>
    <dgm:pt modelId="{BD9C0641-4706-5A41-A546-663EC0CE00AB}" type="pres">
      <dgm:prSet presAssocID="{C9234F3A-C159-F04F-9121-A0126FB87602}" presName="parTx" presStyleLbl="alignNode1" presStyleIdx="1" presStyleCnt="3">
        <dgm:presLayoutVars>
          <dgm:chMax val="0"/>
          <dgm:chPref val="0"/>
          <dgm:bulletEnabled val="1"/>
        </dgm:presLayoutVars>
      </dgm:prSet>
      <dgm:spPr/>
    </dgm:pt>
    <dgm:pt modelId="{44241221-91B2-0C42-B7F3-0B52F9D8ECFA}" type="pres">
      <dgm:prSet presAssocID="{C9234F3A-C159-F04F-9121-A0126FB87602}" presName="desTx" presStyleLbl="alignAccFollowNode1" presStyleIdx="1" presStyleCnt="3">
        <dgm:presLayoutVars>
          <dgm:bulletEnabled val="1"/>
        </dgm:presLayoutVars>
      </dgm:prSet>
      <dgm:spPr/>
    </dgm:pt>
    <dgm:pt modelId="{0576E529-18CA-9C4E-BD9E-B147813E71A1}" type="pres">
      <dgm:prSet presAssocID="{76E07B99-E2FD-CD40-A099-92CC25CB81F6}" presName="space" presStyleCnt="0"/>
      <dgm:spPr/>
    </dgm:pt>
    <dgm:pt modelId="{FD5D1BF0-8650-A14A-8639-6A4BA4A85679}" type="pres">
      <dgm:prSet presAssocID="{1C800DE1-08DE-BE4B-A4F4-2519A6E3CC26}" presName="composite" presStyleCnt="0"/>
      <dgm:spPr/>
    </dgm:pt>
    <dgm:pt modelId="{B4091516-12DD-0B4B-B30E-19E0D11573F5}" type="pres">
      <dgm:prSet presAssocID="{1C800DE1-08DE-BE4B-A4F4-2519A6E3CC26}" presName="parTx" presStyleLbl="alignNode1" presStyleIdx="2" presStyleCnt="3">
        <dgm:presLayoutVars>
          <dgm:chMax val="0"/>
          <dgm:chPref val="0"/>
          <dgm:bulletEnabled val="1"/>
        </dgm:presLayoutVars>
      </dgm:prSet>
      <dgm:spPr/>
    </dgm:pt>
    <dgm:pt modelId="{D874AB2F-009F-9E42-AA25-25B1ECD590E5}" type="pres">
      <dgm:prSet presAssocID="{1C800DE1-08DE-BE4B-A4F4-2519A6E3CC26}" presName="desTx" presStyleLbl="alignAccFollowNode1" presStyleIdx="2" presStyleCnt="3">
        <dgm:presLayoutVars>
          <dgm:bulletEnabled val="1"/>
        </dgm:presLayoutVars>
      </dgm:prSet>
      <dgm:spPr/>
    </dgm:pt>
  </dgm:ptLst>
  <dgm:cxnLst>
    <dgm:cxn modelId="{E0D69609-4522-5B47-9810-D37FEB677F73}" type="presOf" srcId="{34D76D87-8986-B74E-ACA8-14713A3C9096}" destId="{44241221-91B2-0C42-B7F3-0B52F9D8ECFA}" srcOrd="0" destOrd="0" presId="urn:microsoft.com/office/officeart/2005/8/layout/hList1"/>
    <dgm:cxn modelId="{58D9D90B-9AC2-6547-A9C9-3EA54C00C895}" type="presOf" srcId="{C9234F3A-C159-F04F-9121-A0126FB87602}" destId="{BD9C0641-4706-5A41-A546-663EC0CE00AB}" srcOrd="0" destOrd="0" presId="urn:microsoft.com/office/officeart/2005/8/layout/hList1"/>
    <dgm:cxn modelId="{A571610E-888E-E146-B462-C9F07EBB7E53}" srcId="{9A9107A0-9C4C-C14F-82E4-F0CA27B02E75}" destId="{CC0F6C3E-1719-6C44-A8CB-1C83372FDB1A}" srcOrd="0" destOrd="0" parTransId="{D0C5BE9D-4F4E-CA4A-8B92-85040B1E0DF7}" sibTransId="{0614775D-7BF3-5F4C-A726-204E545B53A4}"/>
    <dgm:cxn modelId="{612D0139-AC4F-D743-B9D4-74D7B08948A2}" type="presOf" srcId="{1C800DE1-08DE-BE4B-A4F4-2519A6E3CC26}" destId="{B4091516-12DD-0B4B-B30E-19E0D11573F5}" srcOrd="0" destOrd="0" presId="urn:microsoft.com/office/officeart/2005/8/layout/hList1"/>
    <dgm:cxn modelId="{FD7E8A47-2F3E-4E4F-AB48-64703B3F0CF2}" type="presOf" srcId="{B006100C-68B1-1D40-AC2F-9AB8BAF8ABC1}" destId="{44241221-91B2-0C42-B7F3-0B52F9D8ECFA}" srcOrd="0" destOrd="1" presId="urn:microsoft.com/office/officeart/2005/8/layout/hList1"/>
    <dgm:cxn modelId="{63FFD071-4409-5641-BB74-7A449AB5F77C}" srcId="{9A9107A0-9C4C-C14F-82E4-F0CA27B02E75}" destId="{DA85A37A-CC21-E746-9499-06E9DBAC6A3B}" srcOrd="1" destOrd="0" parTransId="{696CD452-B227-9C42-9B3D-6FDEB98ADA6B}" sibTransId="{4A7AEFF2-B76B-324E-B6D4-996E0238CD3A}"/>
    <dgm:cxn modelId="{E61A137A-4490-6F45-8E86-926D949C0904}" type="presOf" srcId="{437B1AAC-145A-0940-8BC8-D05CE49D4FB4}" destId="{4D3A0AA2-CC65-CF45-929B-5CF06A7FE2C6}" srcOrd="0" destOrd="0" presId="urn:microsoft.com/office/officeart/2005/8/layout/hList1"/>
    <dgm:cxn modelId="{13BF4592-6645-1A42-8529-A649B6D49BF7}" type="presOf" srcId="{CC0F6C3E-1719-6C44-A8CB-1C83372FDB1A}" destId="{101E77A1-80EA-7D4D-8EDA-C29B3DEB7741}" srcOrd="0" destOrd="0" presId="urn:microsoft.com/office/officeart/2005/8/layout/hList1"/>
    <dgm:cxn modelId="{F97940A2-8D8C-314D-B040-D5E08EBA2D6D}" srcId="{1C800DE1-08DE-BE4B-A4F4-2519A6E3CC26}" destId="{C50F4D48-4DB0-544B-AF24-8C9E725704A5}" srcOrd="1" destOrd="0" parTransId="{8BDC412A-2A00-8646-BCF6-E17F627C2323}" sibTransId="{C8CCE931-7B1D-DC44-8BD0-A4031A3D7A02}"/>
    <dgm:cxn modelId="{DD3D5EAB-68EC-1A48-B93C-FA87C6363A90}" type="presOf" srcId="{DA85A37A-CC21-E746-9499-06E9DBAC6A3B}" destId="{101E77A1-80EA-7D4D-8EDA-C29B3DEB7741}" srcOrd="0" destOrd="1" presId="urn:microsoft.com/office/officeart/2005/8/layout/hList1"/>
    <dgm:cxn modelId="{1DB110BB-E5A4-E248-9DFE-3CEAEF41CE36}" srcId="{C9234F3A-C159-F04F-9121-A0126FB87602}" destId="{34D76D87-8986-B74E-ACA8-14713A3C9096}" srcOrd="0" destOrd="0" parTransId="{417EACDF-7C59-BA42-A2D7-350B770F0C9F}" sibTransId="{CAE3803D-25E1-DD4B-9167-F3D3ABA8402D}"/>
    <dgm:cxn modelId="{87C8C0C4-7F7C-5F4D-809D-A05BA2725F25}" type="presOf" srcId="{C50F4D48-4DB0-544B-AF24-8C9E725704A5}" destId="{D874AB2F-009F-9E42-AA25-25B1ECD590E5}" srcOrd="0" destOrd="1" presId="urn:microsoft.com/office/officeart/2005/8/layout/hList1"/>
    <dgm:cxn modelId="{276CB4D1-D3AA-E943-A08B-C9175C0DA57F}" srcId="{437B1AAC-145A-0940-8BC8-D05CE49D4FB4}" destId="{C9234F3A-C159-F04F-9121-A0126FB87602}" srcOrd="1" destOrd="0" parTransId="{27EF2560-573D-9748-9385-91A5577D8ECF}" sibTransId="{76E07B99-E2FD-CD40-A099-92CC25CB81F6}"/>
    <dgm:cxn modelId="{18183AD2-644D-C444-B492-F253043A73B5}" srcId="{C9234F3A-C159-F04F-9121-A0126FB87602}" destId="{B006100C-68B1-1D40-AC2F-9AB8BAF8ABC1}" srcOrd="1" destOrd="0" parTransId="{E8E259B8-521A-044A-8973-6D5A972913B9}" sibTransId="{E26C021B-5BD9-FC40-85F8-80FD89476CDE}"/>
    <dgm:cxn modelId="{6BAF8EDD-C109-D146-A0F1-3D70F5B50DC0}" srcId="{437B1AAC-145A-0940-8BC8-D05CE49D4FB4}" destId="{9A9107A0-9C4C-C14F-82E4-F0CA27B02E75}" srcOrd="0" destOrd="0" parTransId="{9F7E8544-6742-A344-B163-EE6F5C022E8F}" sibTransId="{6582D6A9-B7A0-7B44-BA9C-666BFEC4FF86}"/>
    <dgm:cxn modelId="{9027EDE3-F00D-F64D-9A45-D876CA66DDF9}" type="presOf" srcId="{9A9107A0-9C4C-C14F-82E4-F0CA27B02E75}" destId="{960086C7-2E6A-0C49-9BA5-9C3E8A39B019}" srcOrd="0" destOrd="0" presId="urn:microsoft.com/office/officeart/2005/8/layout/hList1"/>
    <dgm:cxn modelId="{E60831E4-B40B-6146-A7F1-69520AC6B629}" srcId="{437B1AAC-145A-0940-8BC8-D05CE49D4FB4}" destId="{1C800DE1-08DE-BE4B-A4F4-2519A6E3CC26}" srcOrd="2" destOrd="0" parTransId="{5BF6B7A7-5332-5D42-9B64-C9948EF0F1A9}" sibTransId="{5721829B-FA95-2E49-AFC5-AF7DDA4463D2}"/>
    <dgm:cxn modelId="{3E509DE4-3B7B-164C-8F12-D214E825DB02}" srcId="{1C800DE1-08DE-BE4B-A4F4-2519A6E3CC26}" destId="{F2A06778-2634-A34C-8DCF-60525F1C1BE5}" srcOrd="0" destOrd="0" parTransId="{0FAA26E8-6752-444A-BEFF-A1583D618595}" sibTransId="{4C3377ED-6A4E-B349-BC0B-642FD352E3E0}"/>
    <dgm:cxn modelId="{44C814F9-6C40-0544-AEDC-B8C1B63D2E1C}" type="presOf" srcId="{F2A06778-2634-A34C-8DCF-60525F1C1BE5}" destId="{D874AB2F-009F-9E42-AA25-25B1ECD590E5}" srcOrd="0" destOrd="0" presId="urn:microsoft.com/office/officeart/2005/8/layout/hList1"/>
    <dgm:cxn modelId="{EF6F286C-1924-0B47-B986-D5D6CB8E95CE}" type="presParOf" srcId="{4D3A0AA2-CC65-CF45-929B-5CF06A7FE2C6}" destId="{9E2A8815-38E7-4448-81EB-28AC16F2ED5C}" srcOrd="0" destOrd="0" presId="urn:microsoft.com/office/officeart/2005/8/layout/hList1"/>
    <dgm:cxn modelId="{969B6CA7-F25B-9444-B750-AD325898D6C4}" type="presParOf" srcId="{9E2A8815-38E7-4448-81EB-28AC16F2ED5C}" destId="{960086C7-2E6A-0C49-9BA5-9C3E8A39B019}" srcOrd="0" destOrd="0" presId="urn:microsoft.com/office/officeart/2005/8/layout/hList1"/>
    <dgm:cxn modelId="{0A94E303-9D3A-2346-AE55-91E8F292CCDD}" type="presParOf" srcId="{9E2A8815-38E7-4448-81EB-28AC16F2ED5C}" destId="{101E77A1-80EA-7D4D-8EDA-C29B3DEB7741}" srcOrd="1" destOrd="0" presId="urn:microsoft.com/office/officeart/2005/8/layout/hList1"/>
    <dgm:cxn modelId="{AFF2F0C7-2930-034E-A83E-F4D3395F482B}" type="presParOf" srcId="{4D3A0AA2-CC65-CF45-929B-5CF06A7FE2C6}" destId="{43E19C64-25F8-F342-A055-C7046F0C44FC}" srcOrd="1" destOrd="0" presId="urn:microsoft.com/office/officeart/2005/8/layout/hList1"/>
    <dgm:cxn modelId="{5AADCD87-01E5-114D-9A00-F8586DD8B036}" type="presParOf" srcId="{4D3A0AA2-CC65-CF45-929B-5CF06A7FE2C6}" destId="{AA61EAE7-375D-4F43-839E-1C8A0569C06E}" srcOrd="2" destOrd="0" presId="urn:microsoft.com/office/officeart/2005/8/layout/hList1"/>
    <dgm:cxn modelId="{E073092A-3589-6B41-94DA-DF5A189FD21B}" type="presParOf" srcId="{AA61EAE7-375D-4F43-839E-1C8A0569C06E}" destId="{BD9C0641-4706-5A41-A546-663EC0CE00AB}" srcOrd="0" destOrd="0" presId="urn:microsoft.com/office/officeart/2005/8/layout/hList1"/>
    <dgm:cxn modelId="{55A4CDBE-579A-F548-9757-A15EC79EB965}" type="presParOf" srcId="{AA61EAE7-375D-4F43-839E-1C8A0569C06E}" destId="{44241221-91B2-0C42-B7F3-0B52F9D8ECFA}" srcOrd="1" destOrd="0" presId="urn:microsoft.com/office/officeart/2005/8/layout/hList1"/>
    <dgm:cxn modelId="{3474696D-B94E-3E4F-ADEB-EF36631509E9}" type="presParOf" srcId="{4D3A0AA2-CC65-CF45-929B-5CF06A7FE2C6}" destId="{0576E529-18CA-9C4E-BD9E-B147813E71A1}" srcOrd="3" destOrd="0" presId="urn:microsoft.com/office/officeart/2005/8/layout/hList1"/>
    <dgm:cxn modelId="{AC637BE5-7C87-4642-BB1A-AB9CC574FF07}" type="presParOf" srcId="{4D3A0AA2-CC65-CF45-929B-5CF06A7FE2C6}" destId="{FD5D1BF0-8650-A14A-8639-6A4BA4A85679}" srcOrd="4" destOrd="0" presId="urn:microsoft.com/office/officeart/2005/8/layout/hList1"/>
    <dgm:cxn modelId="{54A47A61-1D3F-EC4D-8D6D-CA44EE816970}" type="presParOf" srcId="{FD5D1BF0-8650-A14A-8639-6A4BA4A85679}" destId="{B4091516-12DD-0B4B-B30E-19E0D11573F5}" srcOrd="0" destOrd="0" presId="urn:microsoft.com/office/officeart/2005/8/layout/hList1"/>
    <dgm:cxn modelId="{87CA7357-3A30-3544-958F-364F62769D90}" type="presParOf" srcId="{FD5D1BF0-8650-A14A-8639-6A4BA4A85679}" destId="{D874AB2F-009F-9E42-AA25-25B1ECD590E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00B101-915A-4090-ACFE-83A6409953E2}" type="doc">
      <dgm:prSet loTypeId="urn:microsoft.com/office/officeart/2005/8/layout/venn2" loCatId="relationship" qsTypeId="urn:microsoft.com/office/officeart/2005/8/quickstyle/simple1" qsCatId="simple" csTypeId="urn:microsoft.com/office/officeart/2005/8/colors/accent1_2" csCatId="accent1" phldr="1"/>
      <dgm:spPr/>
    </dgm:pt>
    <dgm:pt modelId="{46AEDCA1-EF99-4B20-91AD-B06DDF03DC7F}">
      <dgm:prSet phldrT="[Text]" custT="1"/>
      <dgm:spPr>
        <a:solidFill>
          <a:schemeClr val="accent1"/>
        </a:solidFill>
      </dgm:spPr>
      <dgm:t>
        <a:bodyPr/>
        <a:lstStyle/>
        <a:p>
          <a:r>
            <a:rPr lang="en-CA" sz="2400" b="1" dirty="0"/>
            <a:t>Coaching Feedback</a:t>
          </a:r>
        </a:p>
      </dgm:t>
    </dgm:pt>
    <dgm:pt modelId="{A3B968C4-BDCE-483F-9EE4-B6FF95C4D194}" type="parTrans" cxnId="{D1C00B38-2087-46AE-9575-E8361E09020D}">
      <dgm:prSet/>
      <dgm:spPr/>
      <dgm:t>
        <a:bodyPr/>
        <a:lstStyle/>
        <a:p>
          <a:endParaRPr lang="en-CA"/>
        </a:p>
      </dgm:t>
    </dgm:pt>
    <dgm:pt modelId="{C82CFD2D-0427-46A3-B28A-50A7F0601152}" type="sibTrans" cxnId="{D1C00B38-2087-46AE-9575-E8361E09020D}">
      <dgm:prSet/>
      <dgm:spPr/>
      <dgm:t>
        <a:bodyPr/>
        <a:lstStyle/>
        <a:p>
          <a:endParaRPr lang="en-CA"/>
        </a:p>
      </dgm:t>
    </dgm:pt>
    <dgm:pt modelId="{8F21DD30-C011-485F-8169-527538C42789}">
      <dgm:prSet phldrT="[Text]" custT="1"/>
      <dgm:spPr>
        <a:solidFill>
          <a:schemeClr val="tx2">
            <a:lumMod val="40000"/>
            <a:lumOff val="60000"/>
          </a:schemeClr>
        </a:solidFill>
      </dgm:spPr>
      <dgm:t>
        <a:bodyPr/>
        <a:lstStyle/>
        <a:p>
          <a:r>
            <a:rPr lang="en-CA" sz="2400" dirty="0"/>
            <a:t>Feedback</a:t>
          </a:r>
        </a:p>
      </dgm:t>
    </dgm:pt>
    <dgm:pt modelId="{52551032-CCF2-4BA9-8ED2-2218865410DB}" type="parTrans" cxnId="{D825B799-E9C2-4486-B2F1-9EB4E6CCCA43}">
      <dgm:prSet/>
      <dgm:spPr/>
      <dgm:t>
        <a:bodyPr/>
        <a:lstStyle/>
        <a:p>
          <a:endParaRPr lang="en-CA"/>
        </a:p>
      </dgm:t>
    </dgm:pt>
    <dgm:pt modelId="{86AC3898-8CA0-4A0A-9C80-FF117D90C34A}" type="sibTrans" cxnId="{D825B799-E9C2-4486-B2F1-9EB4E6CCCA43}">
      <dgm:prSet/>
      <dgm:spPr/>
      <dgm:t>
        <a:bodyPr/>
        <a:lstStyle/>
        <a:p>
          <a:endParaRPr lang="en-CA"/>
        </a:p>
      </dgm:t>
    </dgm:pt>
    <dgm:pt modelId="{48E84228-E2E2-4DE3-B500-A2CDB12AE733}">
      <dgm:prSet phldrT="[Text]" custT="1"/>
      <dgm:spPr>
        <a:solidFill>
          <a:schemeClr val="accent6"/>
        </a:solidFill>
      </dgm:spPr>
      <dgm:t>
        <a:bodyPr/>
        <a:lstStyle/>
        <a:p>
          <a:r>
            <a:rPr lang="en-CA" sz="2200" b="0" dirty="0">
              <a:solidFill>
                <a:schemeClr val="bg1"/>
              </a:solidFill>
            </a:rPr>
            <a:t>Observation of Work</a:t>
          </a:r>
        </a:p>
      </dgm:t>
    </dgm:pt>
    <dgm:pt modelId="{DCDD0074-423E-43E0-B866-8709DDBCC26B}" type="parTrans" cxnId="{8C7836E1-1398-4002-A1AF-4C16A01409B8}">
      <dgm:prSet/>
      <dgm:spPr/>
      <dgm:t>
        <a:bodyPr/>
        <a:lstStyle/>
        <a:p>
          <a:endParaRPr lang="en-CA"/>
        </a:p>
      </dgm:t>
    </dgm:pt>
    <dgm:pt modelId="{384BE251-1903-4691-995E-BB60CE3F0367}" type="sibTrans" cxnId="{8C7836E1-1398-4002-A1AF-4C16A01409B8}">
      <dgm:prSet/>
      <dgm:spPr/>
      <dgm:t>
        <a:bodyPr/>
        <a:lstStyle/>
        <a:p>
          <a:endParaRPr lang="en-CA"/>
        </a:p>
      </dgm:t>
    </dgm:pt>
    <dgm:pt modelId="{7DA94072-324E-49A5-9F4F-EA09AB6211AF}" type="pres">
      <dgm:prSet presAssocID="{9800B101-915A-4090-ACFE-83A6409953E2}" presName="Name0" presStyleCnt="0">
        <dgm:presLayoutVars>
          <dgm:chMax val="7"/>
          <dgm:resizeHandles val="exact"/>
        </dgm:presLayoutVars>
      </dgm:prSet>
      <dgm:spPr/>
    </dgm:pt>
    <dgm:pt modelId="{91DFFA3A-6E7E-4B4D-90D8-ACD7D3250A8E}" type="pres">
      <dgm:prSet presAssocID="{9800B101-915A-4090-ACFE-83A6409953E2}" presName="comp1" presStyleCnt="0"/>
      <dgm:spPr/>
    </dgm:pt>
    <dgm:pt modelId="{CD4D7537-4334-4F86-8C22-CDE0251D56E1}" type="pres">
      <dgm:prSet presAssocID="{9800B101-915A-4090-ACFE-83A6409953E2}" presName="circle1" presStyleLbl="node1" presStyleIdx="0" presStyleCnt="3"/>
      <dgm:spPr/>
    </dgm:pt>
    <dgm:pt modelId="{DE5E3478-4EFC-42AC-AC63-88307457280F}" type="pres">
      <dgm:prSet presAssocID="{9800B101-915A-4090-ACFE-83A6409953E2}" presName="c1text" presStyleLbl="node1" presStyleIdx="0" presStyleCnt="3">
        <dgm:presLayoutVars>
          <dgm:bulletEnabled val="1"/>
        </dgm:presLayoutVars>
      </dgm:prSet>
      <dgm:spPr/>
    </dgm:pt>
    <dgm:pt modelId="{560D216D-C223-4082-9C0B-D90BD6CF5671}" type="pres">
      <dgm:prSet presAssocID="{9800B101-915A-4090-ACFE-83A6409953E2}" presName="comp2" presStyleCnt="0"/>
      <dgm:spPr/>
    </dgm:pt>
    <dgm:pt modelId="{3238BCDF-441B-44E7-A6F8-EE4067F91A11}" type="pres">
      <dgm:prSet presAssocID="{9800B101-915A-4090-ACFE-83A6409953E2}" presName="circle2" presStyleLbl="node1" presStyleIdx="1" presStyleCnt="3"/>
      <dgm:spPr/>
    </dgm:pt>
    <dgm:pt modelId="{0883C5BB-C45E-4561-8190-7963B6C82BA3}" type="pres">
      <dgm:prSet presAssocID="{9800B101-915A-4090-ACFE-83A6409953E2}" presName="c2text" presStyleLbl="node1" presStyleIdx="1" presStyleCnt="3">
        <dgm:presLayoutVars>
          <dgm:bulletEnabled val="1"/>
        </dgm:presLayoutVars>
      </dgm:prSet>
      <dgm:spPr/>
    </dgm:pt>
    <dgm:pt modelId="{A1DFB08D-DC3E-49BC-99FC-DEC01882079E}" type="pres">
      <dgm:prSet presAssocID="{9800B101-915A-4090-ACFE-83A6409953E2}" presName="comp3" presStyleCnt="0"/>
      <dgm:spPr/>
    </dgm:pt>
    <dgm:pt modelId="{07F025BC-C989-42C0-8D17-75D58C59EA3F}" type="pres">
      <dgm:prSet presAssocID="{9800B101-915A-4090-ACFE-83A6409953E2}" presName="circle3" presStyleLbl="node1" presStyleIdx="2" presStyleCnt="3" custScaleX="109908"/>
      <dgm:spPr/>
    </dgm:pt>
    <dgm:pt modelId="{094EBBAC-4721-406F-ABB4-A66D3AACD0AA}" type="pres">
      <dgm:prSet presAssocID="{9800B101-915A-4090-ACFE-83A6409953E2}" presName="c3text" presStyleLbl="node1" presStyleIdx="2" presStyleCnt="3">
        <dgm:presLayoutVars>
          <dgm:bulletEnabled val="1"/>
        </dgm:presLayoutVars>
      </dgm:prSet>
      <dgm:spPr/>
    </dgm:pt>
  </dgm:ptLst>
  <dgm:cxnLst>
    <dgm:cxn modelId="{228E1809-B130-4050-BB57-D9F3F69D12F7}" type="presOf" srcId="{48E84228-E2E2-4DE3-B500-A2CDB12AE733}" destId="{094EBBAC-4721-406F-ABB4-A66D3AACD0AA}" srcOrd="1" destOrd="0" presId="urn:microsoft.com/office/officeart/2005/8/layout/venn2"/>
    <dgm:cxn modelId="{1676990F-F438-4D53-A9D2-F2B71130E6F2}" type="presOf" srcId="{9800B101-915A-4090-ACFE-83A6409953E2}" destId="{7DA94072-324E-49A5-9F4F-EA09AB6211AF}" srcOrd="0" destOrd="0" presId="urn:microsoft.com/office/officeart/2005/8/layout/venn2"/>
    <dgm:cxn modelId="{D1C00B38-2087-46AE-9575-E8361E09020D}" srcId="{9800B101-915A-4090-ACFE-83A6409953E2}" destId="{46AEDCA1-EF99-4B20-91AD-B06DDF03DC7F}" srcOrd="0" destOrd="0" parTransId="{A3B968C4-BDCE-483F-9EE4-B6FF95C4D194}" sibTransId="{C82CFD2D-0427-46A3-B28A-50A7F0601152}"/>
    <dgm:cxn modelId="{E8BB9854-E58E-4731-BFAD-7D39C9A3E00B}" type="presOf" srcId="{46AEDCA1-EF99-4B20-91AD-B06DDF03DC7F}" destId="{CD4D7537-4334-4F86-8C22-CDE0251D56E1}" srcOrd="0" destOrd="0" presId="urn:microsoft.com/office/officeart/2005/8/layout/venn2"/>
    <dgm:cxn modelId="{70CDA25F-F8C7-4368-9EC8-35A898944E7B}" type="presOf" srcId="{8F21DD30-C011-485F-8169-527538C42789}" destId="{0883C5BB-C45E-4561-8190-7963B6C82BA3}" srcOrd="1" destOrd="0" presId="urn:microsoft.com/office/officeart/2005/8/layout/venn2"/>
    <dgm:cxn modelId="{AFF6EF71-D647-4422-BD02-684A3BE19A3E}" type="presOf" srcId="{8F21DD30-C011-485F-8169-527538C42789}" destId="{3238BCDF-441B-44E7-A6F8-EE4067F91A11}" srcOrd="0" destOrd="0" presId="urn:microsoft.com/office/officeart/2005/8/layout/venn2"/>
    <dgm:cxn modelId="{D825B799-E9C2-4486-B2F1-9EB4E6CCCA43}" srcId="{9800B101-915A-4090-ACFE-83A6409953E2}" destId="{8F21DD30-C011-485F-8169-527538C42789}" srcOrd="1" destOrd="0" parTransId="{52551032-CCF2-4BA9-8ED2-2218865410DB}" sibTransId="{86AC3898-8CA0-4A0A-9C80-FF117D90C34A}"/>
    <dgm:cxn modelId="{3F9E66A4-DDDF-492A-A45E-AC9D9F08A734}" type="presOf" srcId="{48E84228-E2E2-4DE3-B500-A2CDB12AE733}" destId="{07F025BC-C989-42C0-8D17-75D58C59EA3F}" srcOrd="0" destOrd="0" presId="urn:microsoft.com/office/officeart/2005/8/layout/venn2"/>
    <dgm:cxn modelId="{7F8E1DBA-7DDB-4978-9B25-FF5A8108FFB3}" type="presOf" srcId="{46AEDCA1-EF99-4B20-91AD-B06DDF03DC7F}" destId="{DE5E3478-4EFC-42AC-AC63-88307457280F}" srcOrd="1" destOrd="0" presId="urn:microsoft.com/office/officeart/2005/8/layout/venn2"/>
    <dgm:cxn modelId="{8C7836E1-1398-4002-A1AF-4C16A01409B8}" srcId="{9800B101-915A-4090-ACFE-83A6409953E2}" destId="{48E84228-E2E2-4DE3-B500-A2CDB12AE733}" srcOrd="2" destOrd="0" parTransId="{DCDD0074-423E-43E0-B866-8709DDBCC26B}" sibTransId="{384BE251-1903-4691-995E-BB60CE3F0367}"/>
    <dgm:cxn modelId="{F507440D-0E84-436C-8771-4E204F934E27}" type="presParOf" srcId="{7DA94072-324E-49A5-9F4F-EA09AB6211AF}" destId="{91DFFA3A-6E7E-4B4D-90D8-ACD7D3250A8E}" srcOrd="0" destOrd="0" presId="urn:microsoft.com/office/officeart/2005/8/layout/venn2"/>
    <dgm:cxn modelId="{31FB243D-3BE3-4CF5-ADC8-468A70CF6161}" type="presParOf" srcId="{91DFFA3A-6E7E-4B4D-90D8-ACD7D3250A8E}" destId="{CD4D7537-4334-4F86-8C22-CDE0251D56E1}" srcOrd="0" destOrd="0" presId="urn:microsoft.com/office/officeart/2005/8/layout/venn2"/>
    <dgm:cxn modelId="{4C66C702-1328-494E-B4E2-6FC665195E42}" type="presParOf" srcId="{91DFFA3A-6E7E-4B4D-90D8-ACD7D3250A8E}" destId="{DE5E3478-4EFC-42AC-AC63-88307457280F}" srcOrd="1" destOrd="0" presId="urn:microsoft.com/office/officeart/2005/8/layout/venn2"/>
    <dgm:cxn modelId="{F5378868-7D44-4612-A361-4288BE1BB35A}" type="presParOf" srcId="{7DA94072-324E-49A5-9F4F-EA09AB6211AF}" destId="{560D216D-C223-4082-9C0B-D90BD6CF5671}" srcOrd="1" destOrd="0" presId="urn:microsoft.com/office/officeart/2005/8/layout/venn2"/>
    <dgm:cxn modelId="{4904C64F-D370-4E74-8DFC-BCBE4C668EF5}" type="presParOf" srcId="{560D216D-C223-4082-9C0B-D90BD6CF5671}" destId="{3238BCDF-441B-44E7-A6F8-EE4067F91A11}" srcOrd="0" destOrd="0" presId="urn:microsoft.com/office/officeart/2005/8/layout/venn2"/>
    <dgm:cxn modelId="{AED16844-CF69-450B-9815-12D9C51EF24C}" type="presParOf" srcId="{560D216D-C223-4082-9C0B-D90BD6CF5671}" destId="{0883C5BB-C45E-4561-8190-7963B6C82BA3}" srcOrd="1" destOrd="0" presId="urn:microsoft.com/office/officeart/2005/8/layout/venn2"/>
    <dgm:cxn modelId="{7B4BEEAA-1CF1-47FB-B837-2CC9DBD31361}" type="presParOf" srcId="{7DA94072-324E-49A5-9F4F-EA09AB6211AF}" destId="{A1DFB08D-DC3E-49BC-99FC-DEC01882079E}" srcOrd="2" destOrd="0" presId="urn:microsoft.com/office/officeart/2005/8/layout/venn2"/>
    <dgm:cxn modelId="{0537889C-88ED-469C-9C4C-8B3FD590B84C}" type="presParOf" srcId="{A1DFB08D-DC3E-49BC-99FC-DEC01882079E}" destId="{07F025BC-C989-42C0-8D17-75D58C59EA3F}" srcOrd="0" destOrd="0" presId="urn:microsoft.com/office/officeart/2005/8/layout/venn2"/>
    <dgm:cxn modelId="{AC2EE3D7-DAF6-47AF-A4DF-FA811252FE25}" type="presParOf" srcId="{A1DFB08D-DC3E-49BC-99FC-DEC01882079E}" destId="{094EBBAC-4721-406F-ABB4-A66D3AACD0A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C2148E-B3C9-4C8B-A5FC-CD69F6D54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9A6E12C-4CA5-4E6D-A722-A99E61F0CA65}">
      <dgm:prSet/>
      <dgm:spPr/>
      <dgm:t>
        <a:bodyPr/>
        <a:lstStyle/>
        <a:p>
          <a:r>
            <a:rPr lang="en-US"/>
            <a:t>Because</a:t>
          </a:r>
        </a:p>
      </dgm:t>
    </dgm:pt>
    <dgm:pt modelId="{68D664DF-B3F9-4435-85A2-2CC4E9A5BFB7}" type="parTrans" cxnId="{80008196-60F7-4BF6-B631-93A8648D4111}">
      <dgm:prSet/>
      <dgm:spPr/>
      <dgm:t>
        <a:bodyPr/>
        <a:lstStyle/>
        <a:p>
          <a:endParaRPr lang="en-US"/>
        </a:p>
      </dgm:t>
    </dgm:pt>
    <dgm:pt modelId="{A2AEE5F4-6521-4B71-8DC2-A7526FA3FFBA}" type="sibTrans" cxnId="{80008196-60F7-4BF6-B631-93A8648D4111}">
      <dgm:prSet/>
      <dgm:spPr/>
      <dgm:t>
        <a:bodyPr/>
        <a:lstStyle/>
        <a:p>
          <a:endParaRPr lang="en-US"/>
        </a:p>
      </dgm:t>
    </dgm:pt>
    <dgm:pt modelId="{CABA1B05-8781-422A-98B2-E8D743C93CF2}">
      <dgm:prSet/>
      <dgm:spPr/>
      <dgm:t>
        <a:bodyPr/>
        <a:lstStyle/>
        <a:p>
          <a:r>
            <a:rPr lang="en-US"/>
            <a:t>Next time…</a:t>
          </a:r>
        </a:p>
      </dgm:t>
    </dgm:pt>
    <dgm:pt modelId="{875AF3CA-F094-441A-BF80-4CF5F09BAE14}" type="parTrans" cxnId="{8899ED7A-DE4C-4456-9404-B871C84DB082}">
      <dgm:prSet/>
      <dgm:spPr/>
      <dgm:t>
        <a:bodyPr/>
        <a:lstStyle/>
        <a:p>
          <a:endParaRPr lang="en-US"/>
        </a:p>
      </dgm:t>
    </dgm:pt>
    <dgm:pt modelId="{70C95E78-129D-43C2-939D-ED500F9D7F49}" type="sibTrans" cxnId="{8899ED7A-DE4C-4456-9404-B871C84DB082}">
      <dgm:prSet/>
      <dgm:spPr/>
      <dgm:t>
        <a:bodyPr/>
        <a:lstStyle/>
        <a:p>
          <a:endParaRPr lang="en-US"/>
        </a:p>
      </dgm:t>
    </dgm:pt>
    <dgm:pt modelId="{30393E06-4C86-4A20-8B94-E0E9FA392689}">
      <dgm:prSet/>
      <dgm:spPr/>
      <dgm:t>
        <a:bodyPr/>
        <a:lstStyle/>
        <a:p>
          <a:r>
            <a:rPr lang="en-US"/>
            <a:t>Try…</a:t>
          </a:r>
        </a:p>
      </dgm:t>
    </dgm:pt>
    <dgm:pt modelId="{D93F1D96-D60C-42B9-ACA6-AC6AA5767361}" type="parTrans" cxnId="{EAF781E4-8AF2-4EFC-B055-79D326266263}">
      <dgm:prSet/>
      <dgm:spPr/>
      <dgm:t>
        <a:bodyPr/>
        <a:lstStyle/>
        <a:p>
          <a:endParaRPr lang="en-US"/>
        </a:p>
      </dgm:t>
    </dgm:pt>
    <dgm:pt modelId="{A665E9E3-4DEE-4700-B011-695397CC9410}" type="sibTrans" cxnId="{EAF781E4-8AF2-4EFC-B055-79D326266263}">
      <dgm:prSet/>
      <dgm:spPr/>
      <dgm:t>
        <a:bodyPr/>
        <a:lstStyle/>
        <a:p>
          <a:endParaRPr lang="en-US"/>
        </a:p>
      </dgm:t>
    </dgm:pt>
    <dgm:pt modelId="{BCE0F5BF-E88F-43CB-B6E4-B314D0916780}">
      <dgm:prSet/>
      <dgm:spPr/>
      <dgm:t>
        <a:bodyPr/>
        <a:lstStyle/>
        <a:p>
          <a:r>
            <a:rPr lang="en-US"/>
            <a:t>Recommend…</a:t>
          </a:r>
        </a:p>
      </dgm:t>
    </dgm:pt>
    <dgm:pt modelId="{E431225D-0D69-4046-BD36-DE02FF131462}" type="parTrans" cxnId="{D7035E66-6A28-4C4F-86F1-1E608ECA20F5}">
      <dgm:prSet/>
      <dgm:spPr/>
      <dgm:t>
        <a:bodyPr/>
        <a:lstStyle/>
        <a:p>
          <a:endParaRPr lang="en-US"/>
        </a:p>
      </dgm:t>
    </dgm:pt>
    <dgm:pt modelId="{6414EE71-4F37-4100-A2E4-ABCBF0671E89}" type="sibTrans" cxnId="{D7035E66-6A28-4C4F-86F1-1E608ECA20F5}">
      <dgm:prSet/>
      <dgm:spPr/>
      <dgm:t>
        <a:bodyPr/>
        <a:lstStyle/>
        <a:p>
          <a:endParaRPr lang="en-US"/>
        </a:p>
      </dgm:t>
    </dgm:pt>
    <dgm:pt modelId="{CA8568EE-61C7-4589-B009-8378A461BFC0}">
      <dgm:prSet/>
      <dgm:spPr/>
      <dgm:t>
        <a:bodyPr/>
        <a:lstStyle/>
        <a:p>
          <a:r>
            <a:rPr lang="en-US"/>
            <a:t>Consider….</a:t>
          </a:r>
        </a:p>
      </dgm:t>
    </dgm:pt>
    <dgm:pt modelId="{2C693DD2-35FA-4AC4-A49A-8B0CEF5376A3}" type="parTrans" cxnId="{845591B1-DB75-4791-B093-E6EB55F7A442}">
      <dgm:prSet/>
      <dgm:spPr/>
      <dgm:t>
        <a:bodyPr/>
        <a:lstStyle/>
        <a:p>
          <a:endParaRPr lang="en-US"/>
        </a:p>
      </dgm:t>
    </dgm:pt>
    <dgm:pt modelId="{82F5288F-8E1F-49F5-908F-391AFF88E08E}" type="sibTrans" cxnId="{845591B1-DB75-4791-B093-E6EB55F7A442}">
      <dgm:prSet/>
      <dgm:spPr/>
      <dgm:t>
        <a:bodyPr/>
        <a:lstStyle/>
        <a:p>
          <a:endParaRPr lang="en-US"/>
        </a:p>
      </dgm:t>
    </dgm:pt>
    <dgm:pt modelId="{B823AECE-E292-4062-95F5-7A07F9EF68F0}">
      <dgm:prSet/>
      <dgm:spPr/>
      <dgm:t>
        <a:bodyPr/>
        <a:lstStyle/>
        <a:p>
          <a:r>
            <a:rPr lang="en-US"/>
            <a:t>I suggest…</a:t>
          </a:r>
        </a:p>
      </dgm:t>
    </dgm:pt>
    <dgm:pt modelId="{613F1950-421F-478C-AA0C-2A0D4F14EFDF}" type="parTrans" cxnId="{3CC2DF6F-D91C-46CD-90CD-62C31DD8E041}">
      <dgm:prSet/>
      <dgm:spPr/>
      <dgm:t>
        <a:bodyPr/>
        <a:lstStyle/>
        <a:p>
          <a:endParaRPr lang="en-US"/>
        </a:p>
      </dgm:t>
    </dgm:pt>
    <dgm:pt modelId="{C8DBC46C-71B5-4176-BED5-D05D3E7A270E}" type="sibTrans" cxnId="{3CC2DF6F-D91C-46CD-90CD-62C31DD8E041}">
      <dgm:prSet/>
      <dgm:spPr/>
      <dgm:t>
        <a:bodyPr/>
        <a:lstStyle/>
        <a:p>
          <a:endParaRPr lang="en-US"/>
        </a:p>
      </dgm:t>
    </dgm:pt>
    <dgm:pt modelId="{B2948C68-0BA4-8841-BF93-0A064F9AF430}" type="pres">
      <dgm:prSet presAssocID="{A6C2148E-B3C9-4C8B-A5FC-CD69F6D54562}" presName="linear" presStyleCnt="0">
        <dgm:presLayoutVars>
          <dgm:animLvl val="lvl"/>
          <dgm:resizeHandles val="exact"/>
        </dgm:presLayoutVars>
      </dgm:prSet>
      <dgm:spPr/>
    </dgm:pt>
    <dgm:pt modelId="{64D2110F-A254-FD46-AFDD-2D217125A418}" type="pres">
      <dgm:prSet presAssocID="{09A6E12C-4CA5-4E6D-A722-A99E61F0CA65}" presName="parentText" presStyleLbl="node1" presStyleIdx="0" presStyleCnt="6">
        <dgm:presLayoutVars>
          <dgm:chMax val="0"/>
          <dgm:bulletEnabled val="1"/>
        </dgm:presLayoutVars>
      </dgm:prSet>
      <dgm:spPr/>
    </dgm:pt>
    <dgm:pt modelId="{932CAB60-8970-DB40-9EEE-D9269D904D03}" type="pres">
      <dgm:prSet presAssocID="{A2AEE5F4-6521-4B71-8DC2-A7526FA3FFBA}" presName="spacer" presStyleCnt="0"/>
      <dgm:spPr/>
    </dgm:pt>
    <dgm:pt modelId="{A1546CD9-3D8C-EC43-AA99-2F67B93089D4}" type="pres">
      <dgm:prSet presAssocID="{CABA1B05-8781-422A-98B2-E8D743C93CF2}" presName="parentText" presStyleLbl="node1" presStyleIdx="1" presStyleCnt="6">
        <dgm:presLayoutVars>
          <dgm:chMax val="0"/>
          <dgm:bulletEnabled val="1"/>
        </dgm:presLayoutVars>
      </dgm:prSet>
      <dgm:spPr/>
    </dgm:pt>
    <dgm:pt modelId="{7DC1161A-4E8D-D946-B5B5-10B358092B88}" type="pres">
      <dgm:prSet presAssocID="{70C95E78-129D-43C2-939D-ED500F9D7F49}" presName="spacer" presStyleCnt="0"/>
      <dgm:spPr/>
    </dgm:pt>
    <dgm:pt modelId="{6E1899CD-F8F6-1946-B477-80D6BE9DBA35}" type="pres">
      <dgm:prSet presAssocID="{30393E06-4C86-4A20-8B94-E0E9FA392689}" presName="parentText" presStyleLbl="node1" presStyleIdx="2" presStyleCnt="6">
        <dgm:presLayoutVars>
          <dgm:chMax val="0"/>
          <dgm:bulletEnabled val="1"/>
        </dgm:presLayoutVars>
      </dgm:prSet>
      <dgm:spPr/>
    </dgm:pt>
    <dgm:pt modelId="{1BEB6615-C811-3047-8E50-51FDEEF64346}" type="pres">
      <dgm:prSet presAssocID="{A665E9E3-4DEE-4700-B011-695397CC9410}" presName="spacer" presStyleCnt="0"/>
      <dgm:spPr/>
    </dgm:pt>
    <dgm:pt modelId="{31B60071-4DAB-364F-9911-56C34A3F9352}" type="pres">
      <dgm:prSet presAssocID="{BCE0F5BF-E88F-43CB-B6E4-B314D0916780}" presName="parentText" presStyleLbl="node1" presStyleIdx="3" presStyleCnt="6">
        <dgm:presLayoutVars>
          <dgm:chMax val="0"/>
          <dgm:bulletEnabled val="1"/>
        </dgm:presLayoutVars>
      </dgm:prSet>
      <dgm:spPr/>
    </dgm:pt>
    <dgm:pt modelId="{D30F2BA6-B7A2-184B-AA0B-377A0E7C182E}" type="pres">
      <dgm:prSet presAssocID="{6414EE71-4F37-4100-A2E4-ABCBF0671E89}" presName="spacer" presStyleCnt="0"/>
      <dgm:spPr/>
    </dgm:pt>
    <dgm:pt modelId="{196F5D37-B502-4541-ABAF-3A00316C9A9C}" type="pres">
      <dgm:prSet presAssocID="{CA8568EE-61C7-4589-B009-8378A461BFC0}" presName="parentText" presStyleLbl="node1" presStyleIdx="4" presStyleCnt="6">
        <dgm:presLayoutVars>
          <dgm:chMax val="0"/>
          <dgm:bulletEnabled val="1"/>
        </dgm:presLayoutVars>
      </dgm:prSet>
      <dgm:spPr/>
    </dgm:pt>
    <dgm:pt modelId="{CE951A88-242E-F149-8D31-03DEF696CEFC}" type="pres">
      <dgm:prSet presAssocID="{82F5288F-8E1F-49F5-908F-391AFF88E08E}" presName="spacer" presStyleCnt="0"/>
      <dgm:spPr/>
    </dgm:pt>
    <dgm:pt modelId="{E9E9D333-3994-8540-867C-2BD9DA4331F8}" type="pres">
      <dgm:prSet presAssocID="{B823AECE-E292-4062-95F5-7A07F9EF68F0}" presName="parentText" presStyleLbl="node1" presStyleIdx="5" presStyleCnt="6">
        <dgm:presLayoutVars>
          <dgm:chMax val="0"/>
          <dgm:bulletEnabled val="1"/>
        </dgm:presLayoutVars>
      </dgm:prSet>
      <dgm:spPr/>
    </dgm:pt>
  </dgm:ptLst>
  <dgm:cxnLst>
    <dgm:cxn modelId="{60436D1D-2D4C-2648-9823-A11956F53F08}" type="presOf" srcId="{09A6E12C-4CA5-4E6D-A722-A99E61F0CA65}" destId="{64D2110F-A254-FD46-AFDD-2D217125A418}" srcOrd="0" destOrd="0" presId="urn:microsoft.com/office/officeart/2005/8/layout/vList2"/>
    <dgm:cxn modelId="{90809935-AFFF-7F42-B392-B1D1267C75C8}" type="presOf" srcId="{A6C2148E-B3C9-4C8B-A5FC-CD69F6D54562}" destId="{B2948C68-0BA4-8841-BF93-0A064F9AF430}" srcOrd="0" destOrd="0" presId="urn:microsoft.com/office/officeart/2005/8/layout/vList2"/>
    <dgm:cxn modelId="{078F2B42-413E-BE4A-A440-2C3C687FE8FA}" type="presOf" srcId="{BCE0F5BF-E88F-43CB-B6E4-B314D0916780}" destId="{31B60071-4DAB-364F-9911-56C34A3F9352}" srcOrd="0" destOrd="0" presId="urn:microsoft.com/office/officeart/2005/8/layout/vList2"/>
    <dgm:cxn modelId="{D7035E66-6A28-4C4F-86F1-1E608ECA20F5}" srcId="{A6C2148E-B3C9-4C8B-A5FC-CD69F6D54562}" destId="{BCE0F5BF-E88F-43CB-B6E4-B314D0916780}" srcOrd="3" destOrd="0" parTransId="{E431225D-0D69-4046-BD36-DE02FF131462}" sibTransId="{6414EE71-4F37-4100-A2E4-ABCBF0671E89}"/>
    <dgm:cxn modelId="{3CC2DF6F-D91C-46CD-90CD-62C31DD8E041}" srcId="{A6C2148E-B3C9-4C8B-A5FC-CD69F6D54562}" destId="{B823AECE-E292-4062-95F5-7A07F9EF68F0}" srcOrd="5" destOrd="0" parTransId="{613F1950-421F-478C-AA0C-2A0D4F14EFDF}" sibTransId="{C8DBC46C-71B5-4176-BED5-D05D3E7A270E}"/>
    <dgm:cxn modelId="{8899ED7A-DE4C-4456-9404-B871C84DB082}" srcId="{A6C2148E-B3C9-4C8B-A5FC-CD69F6D54562}" destId="{CABA1B05-8781-422A-98B2-E8D743C93CF2}" srcOrd="1" destOrd="0" parTransId="{875AF3CA-F094-441A-BF80-4CF5F09BAE14}" sibTransId="{70C95E78-129D-43C2-939D-ED500F9D7F49}"/>
    <dgm:cxn modelId="{FBC9F87D-79DD-5542-845D-BB11F9AC71C1}" type="presOf" srcId="{CA8568EE-61C7-4589-B009-8378A461BFC0}" destId="{196F5D37-B502-4541-ABAF-3A00316C9A9C}" srcOrd="0" destOrd="0" presId="urn:microsoft.com/office/officeart/2005/8/layout/vList2"/>
    <dgm:cxn modelId="{80008196-60F7-4BF6-B631-93A8648D4111}" srcId="{A6C2148E-B3C9-4C8B-A5FC-CD69F6D54562}" destId="{09A6E12C-4CA5-4E6D-A722-A99E61F0CA65}" srcOrd="0" destOrd="0" parTransId="{68D664DF-B3F9-4435-85A2-2CC4E9A5BFB7}" sibTransId="{A2AEE5F4-6521-4B71-8DC2-A7526FA3FFBA}"/>
    <dgm:cxn modelId="{F5C191A1-FF79-D247-9501-019E0141A08C}" type="presOf" srcId="{30393E06-4C86-4A20-8B94-E0E9FA392689}" destId="{6E1899CD-F8F6-1946-B477-80D6BE9DBA35}" srcOrd="0" destOrd="0" presId="urn:microsoft.com/office/officeart/2005/8/layout/vList2"/>
    <dgm:cxn modelId="{89AEA6A4-BF4E-1248-A64E-4DE48CF705B5}" type="presOf" srcId="{B823AECE-E292-4062-95F5-7A07F9EF68F0}" destId="{E9E9D333-3994-8540-867C-2BD9DA4331F8}" srcOrd="0" destOrd="0" presId="urn:microsoft.com/office/officeart/2005/8/layout/vList2"/>
    <dgm:cxn modelId="{845591B1-DB75-4791-B093-E6EB55F7A442}" srcId="{A6C2148E-B3C9-4C8B-A5FC-CD69F6D54562}" destId="{CA8568EE-61C7-4589-B009-8378A461BFC0}" srcOrd="4" destOrd="0" parTransId="{2C693DD2-35FA-4AC4-A49A-8B0CEF5376A3}" sibTransId="{82F5288F-8E1F-49F5-908F-391AFF88E08E}"/>
    <dgm:cxn modelId="{8AEE93DC-8811-D643-97F0-6770D820FA9D}" type="presOf" srcId="{CABA1B05-8781-422A-98B2-E8D743C93CF2}" destId="{A1546CD9-3D8C-EC43-AA99-2F67B93089D4}" srcOrd="0" destOrd="0" presId="urn:microsoft.com/office/officeart/2005/8/layout/vList2"/>
    <dgm:cxn modelId="{EAF781E4-8AF2-4EFC-B055-79D326266263}" srcId="{A6C2148E-B3C9-4C8B-A5FC-CD69F6D54562}" destId="{30393E06-4C86-4A20-8B94-E0E9FA392689}" srcOrd="2" destOrd="0" parTransId="{D93F1D96-D60C-42B9-ACA6-AC6AA5767361}" sibTransId="{A665E9E3-4DEE-4700-B011-695397CC9410}"/>
    <dgm:cxn modelId="{931E5894-18EF-D64C-9E74-7B02128FFD32}" type="presParOf" srcId="{B2948C68-0BA4-8841-BF93-0A064F9AF430}" destId="{64D2110F-A254-FD46-AFDD-2D217125A418}" srcOrd="0" destOrd="0" presId="urn:microsoft.com/office/officeart/2005/8/layout/vList2"/>
    <dgm:cxn modelId="{8F42F672-0D90-974E-AE9B-44B19A19A697}" type="presParOf" srcId="{B2948C68-0BA4-8841-BF93-0A064F9AF430}" destId="{932CAB60-8970-DB40-9EEE-D9269D904D03}" srcOrd="1" destOrd="0" presId="urn:microsoft.com/office/officeart/2005/8/layout/vList2"/>
    <dgm:cxn modelId="{CCAF196C-DE5A-494F-8977-0F78958BCB22}" type="presParOf" srcId="{B2948C68-0BA4-8841-BF93-0A064F9AF430}" destId="{A1546CD9-3D8C-EC43-AA99-2F67B93089D4}" srcOrd="2" destOrd="0" presId="urn:microsoft.com/office/officeart/2005/8/layout/vList2"/>
    <dgm:cxn modelId="{AB0457D9-C33C-FA41-9BA0-6D0C4684BB96}" type="presParOf" srcId="{B2948C68-0BA4-8841-BF93-0A064F9AF430}" destId="{7DC1161A-4E8D-D946-B5B5-10B358092B88}" srcOrd="3" destOrd="0" presId="urn:microsoft.com/office/officeart/2005/8/layout/vList2"/>
    <dgm:cxn modelId="{9DA88DFA-C7D8-FC41-B585-4F733AEB22B6}" type="presParOf" srcId="{B2948C68-0BA4-8841-BF93-0A064F9AF430}" destId="{6E1899CD-F8F6-1946-B477-80D6BE9DBA35}" srcOrd="4" destOrd="0" presId="urn:microsoft.com/office/officeart/2005/8/layout/vList2"/>
    <dgm:cxn modelId="{B4E87E1B-1F31-8B4F-A8DE-363805AE75D2}" type="presParOf" srcId="{B2948C68-0BA4-8841-BF93-0A064F9AF430}" destId="{1BEB6615-C811-3047-8E50-51FDEEF64346}" srcOrd="5" destOrd="0" presId="urn:microsoft.com/office/officeart/2005/8/layout/vList2"/>
    <dgm:cxn modelId="{AD27BF26-64C8-974C-A8B8-466C7007312B}" type="presParOf" srcId="{B2948C68-0BA4-8841-BF93-0A064F9AF430}" destId="{31B60071-4DAB-364F-9911-56C34A3F9352}" srcOrd="6" destOrd="0" presId="urn:microsoft.com/office/officeart/2005/8/layout/vList2"/>
    <dgm:cxn modelId="{6698E46B-221A-0140-B371-3C4B714AD394}" type="presParOf" srcId="{B2948C68-0BA4-8841-BF93-0A064F9AF430}" destId="{D30F2BA6-B7A2-184B-AA0B-377A0E7C182E}" srcOrd="7" destOrd="0" presId="urn:microsoft.com/office/officeart/2005/8/layout/vList2"/>
    <dgm:cxn modelId="{497681E8-8BB8-884C-8159-A430DFEA5408}" type="presParOf" srcId="{B2948C68-0BA4-8841-BF93-0A064F9AF430}" destId="{196F5D37-B502-4541-ABAF-3A00316C9A9C}" srcOrd="8" destOrd="0" presId="urn:microsoft.com/office/officeart/2005/8/layout/vList2"/>
    <dgm:cxn modelId="{5928A930-6BDE-0B45-B41E-D6607B88B50B}" type="presParOf" srcId="{B2948C68-0BA4-8841-BF93-0A064F9AF430}" destId="{CE951A88-242E-F149-8D31-03DEF696CEFC}" srcOrd="9" destOrd="0" presId="urn:microsoft.com/office/officeart/2005/8/layout/vList2"/>
    <dgm:cxn modelId="{3CA857C2-24EC-E443-96F1-7E292D290B73}" type="presParOf" srcId="{B2948C68-0BA4-8841-BF93-0A064F9AF430}" destId="{E9E9D333-3994-8540-867C-2BD9DA4331F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A1D3BB-09FB-AA43-94B1-4CA4498A1D7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BAE97D-AD4D-7A47-BAB4-C9AA1A9FBE1D}">
      <dgm:prSet/>
      <dgm:spPr/>
      <dgm:t>
        <a:bodyPr/>
        <a:lstStyle/>
        <a:p>
          <a:r>
            <a:rPr lang="en-US" dirty="0"/>
            <a:t>8 Observations of Achievement</a:t>
          </a:r>
          <a:endParaRPr lang="en-CA" dirty="0"/>
        </a:p>
      </dgm:t>
    </dgm:pt>
    <dgm:pt modelId="{B1350392-A1A3-354D-877F-E615249B8BEB}" type="parTrans" cxnId="{6A78B224-A759-034A-8C5B-7E669BEF97A7}">
      <dgm:prSet/>
      <dgm:spPr/>
      <dgm:t>
        <a:bodyPr/>
        <a:lstStyle/>
        <a:p>
          <a:endParaRPr lang="en-US"/>
        </a:p>
      </dgm:t>
    </dgm:pt>
    <dgm:pt modelId="{5990ED47-6CA3-4249-B435-877F62151285}" type="sibTrans" cxnId="{6A78B224-A759-034A-8C5B-7E669BEF97A7}">
      <dgm:prSet/>
      <dgm:spPr/>
      <dgm:t>
        <a:bodyPr/>
        <a:lstStyle/>
        <a:p>
          <a:endParaRPr lang="en-US"/>
        </a:p>
      </dgm:t>
    </dgm:pt>
    <dgm:pt modelId="{36B7518E-5EE1-3349-A8D3-5053F1ADAD64}">
      <dgm:prSet/>
      <dgm:spPr/>
      <dgm:t>
        <a:bodyPr/>
        <a:lstStyle/>
        <a:p>
          <a:r>
            <a:rPr lang="en-US"/>
            <a:t>At least:</a:t>
          </a:r>
          <a:endParaRPr lang="en-CA"/>
        </a:p>
      </dgm:t>
    </dgm:pt>
    <dgm:pt modelId="{D19DA212-A99E-264A-ADD5-4159C1CEA565}" type="parTrans" cxnId="{4DE8CDB0-5DB6-6E4B-A21E-C057112C0725}">
      <dgm:prSet/>
      <dgm:spPr/>
      <dgm:t>
        <a:bodyPr/>
        <a:lstStyle/>
        <a:p>
          <a:endParaRPr lang="en-US"/>
        </a:p>
      </dgm:t>
    </dgm:pt>
    <dgm:pt modelId="{54083A61-63EC-7144-AB84-69B667A4EF8D}" type="sibTrans" cxnId="{4DE8CDB0-5DB6-6E4B-A21E-C057112C0725}">
      <dgm:prSet/>
      <dgm:spPr/>
      <dgm:t>
        <a:bodyPr/>
        <a:lstStyle/>
        <a:p>
          <a:endParaRPr lang="en-US"/>
        </a:p>
      </dgm:t>
    </dgm:pt>
    <dgm:pt modelId="{16BD0B26-91BB-1743-8639-DCBA2E7DFEB4}">
      <dgm:prSet/>
      <dgm:spPr/>
      <dgm:t>
        <a:bodyPr/>
        <a:lstStyle/>
        <a:p>
          <a:r>
            <a:rPr lang="en-US" baseline="0" dirty="0"/>
            <a:t>2 Medical Emergencies</a:t>
          </a:r>
          <a:endParaRPr lang="en-CA" dirty="0"/>
        </a:p>
      </dgm:t>
    </dgm:pt>
    <dgm:pt modelId="{368E3C9F-AAC0-7549-9EE8-5BC3F257914F}" type="parTrans" cxnId="{71BDA8F9-AA1E-4247-AC38-BFC85011F519}">
      <dgm:prSet/>
      <dgm:spPr/>
      <dgm:t>
        <a:bodyPr/>
        <a:lstStyle/>
        <a:p>
          <a:endParaRPr lang="en-US"/>
        </a:p>
      </dgm:t>
    </dgm:pt>
    <dgm:pt modelId="{BB15048C-00EE-4E4A-A9F3-8A60BCB31B25}" type="sibTrans" cxnId="{71BDA8F9-AA1E-4247-AC38-BFC85011F519}">
      <dgm:prSet/>
      <dgm:spPr/>
      <dgm:t>
        <a:bodyPr/>
        <a:lstStyle/>
        <a:p>
          <a:endParaRPr lang="en-US"/>
        </a:p>
      </dgm:t>
    </dgm:pt>
    <dgm:pt modelId="{AC9FEF29-CF3C-B845-B57B-9EFD98600F95}">
      <dgm:prSet/>
      <dgm:spPr/>
      <dgm:t>
        <a:bodyPr/>
        <a:lstStyle/>
        <a:p>
          <a:r>
            <a:rPr lang="en-US" baseline="0" dirty="0"/>
            <a:t>1 Substance Intoxication</a:t>
          </a:r>
          <a:endParaRPr lang="en-CA" dirty="0"/>
        </a:p>
      </dgm:t>
    </dgm:pt>
    <dgm:pt modelId="{6FF22C1B-73B3-294A-A6E7-B84AFEE9050F}" type="parTrans" cxnId="{46041F99-B99A-4544-B196-C9ACA5D7BD58}">
      <dgm:prSet/>
      <dgm:spPr/>
      <dgm:t>
        <a:bodyPr/>
        <a:lstStyle/>
        <a:p>
          <a:endParaRPr lang="en-US"/>
        </a:p>
      </dgm:t>
    </dgm:pt>
    <dgm:pt modelId="{4335F2D4-02F2-E24F-86CE-63A8663B8B7E}" type="sibTrans" cxnId="{46041F99-B99A-4544-B196-C9ACA5D7BD58}">
      <dgm:prSet/>
      <dgm:spPr/>
      <dgm:t>
        <a:bodyPr/>
        <a:lstStyle/>
        <a:p>
          <a:endParaRPr lang="en-US"/>
        </a:p>
      </dgm:t>
    </dgm:pt>
    <dgm:pt modelId="{9976A87A-E618-F648-8669-1059B7A0689A}">
      <dgm:prSet/>
      <dgm:spPr/>
      <dgm:t>
        <a:bodyPr/>
        <a:lstStyle/>
        <a:p>
          <a:r>
            <a:rPr lang="en-US" baseline="0" dirty="0"/>
            <a:t>1 OD &amp;/or Withdrawal</a:t>
          </a:r>
          <a:endParaRPr lang="en-CA" dirty="0"/>
        </a:p>
      </dgm:t>
    </dgm:pt>
    <dgm:pt modelId="{64FA8255-5488-DB40-ACB7-443B928DB546}" type="parTrans" cxnId="{2352265A-90F7-ED4B-AF20-7F79EB1A4119}">
      <dgm:prSet/>
      <dgm:spPr/>
      <dgm:t>
        <a:bodyPr/>
        <a:lstStyle/>
        <a:p>
          <a:endParaRPr lang="en-US"/>
        </a:p>
      </dgm:t>
    </dgm:pt>
    <dgm:pt modelId="{6D5B09DA-D43F-8046-824D-BC49FC24F8E3}" type="sibTrans" cxnId="{2352265A-90F7-ED4B-AF20-7F79EB1A4119}">
      <dgm:prSet/>
      <dgm:spPr/>
      <dgm:t>
        <a:bodyPr/>
        <a:lstStyle/>
        <a:p>
          <a:endParaRPr lang="en-US"/>
        </a:p>
      </dgm:t>
    </dgm:pt>
    <dgm:pt modelId="{B4649EA5-47F0-3149-9EDA-1C9787F3A808}">
      <dgm:prSet/>
      <dgm:spPr/>
      <dgm:t>
        <a:bodyPr/>
        <a:lstStyle/>
        <a:p>
          <a:r>
            <a:rPr lang="en-US" baseline="0" dirty="0"/>
            <a:t>1 Neuropsychiatric Presentation</a:t>
          </a:r>
          <a:endParaRPr lang="en-CA" dirty="0"/>
        </a:p>
      </dgm:t>
    </dgm:pt>
    <dgm:pt modelId="{7F4D28D5-4E83-1647-A26B-C43116AF2860}" type="parTrans" cxnId="{945C4276-D206-6045-8C5F-2BB637C025FF}">
      <dgm:prSet/>
      <dgm:spPr/>
      <dgm:t>
        <a:bodyPr/>
        <a:lstStyle/>
        <a:p>
          <a:endParaRPr lang="en-US"/>
        </a:p>
      </dgm:t>
    </dgm:pt>
    <dgm:pt modelId="{7EDAB401-5352-6D45-BCDD-E8E8651B00BA}" type="sibTrans" cxnId="{945C4276-D206-6045-8C5F-2BB637C025FF}">
      <dgm:prSet/>
      <dgm:spPr/>
      <dgm:t>
        <a:bodyPr/>
        <a:lstStyle/>
        <a:p>
          <a:endParaRPr lang="en-US"/>
        </a:p>
      </dgm:t>
    </dgm:pt>
    <dgm:pt modelId="{FF55A877-6771-9645-B735-855A0899A335}">
      <dgm:prSet/>
      <dgm:spPr/>
      <dgm:t>
        <a:bodyPr/>
        <a:lstStyle/>
        <a:p>
          <a:r>
            <a:rPr lang="en-US" baseline="0" dirty="0"/>
            <a:t>1 Endocrine or Metabolic Disorder</a:t>
          </a:r>
          <a:endParaRPr lang="en-CA" dirty="0"/>
        </a:p>
      </dgm:t>
    </dgm:pt>
    <dgm:pt modelId="{73223C28-0749-9C46-8233-BF1B5E5159AE}" type="parTrans" cxnId="{880BA359-28E5-4943-AD15-8EEB14CBDB7F}">
      <dgm:prSet/>
      <dgm:spPr/>
      <dgm:t>
        <a:bodyPr/>
        <a:lstStyle/>
        <a:p>
          <a:endParaRPr lang="en-US"/>
        </a:p>
      </dgm:t>
    </dgm:pt>
    <dgm:pt modelId="{5639EB7F-27E5-734E-BC23-4E2EB7FC4E08}" type="sibTrans" cxnId="{880BA359-28E5-4943-AD15-8EEB14CBDB7F}">
      <dgm:prSet/>
      <dgm:spPr/>
      <dgm:t>
        <a:bodyPr/>
        <a:lstStyle/>
        <a:p>
          <a:endParaRPr lang="en-US"/>
        </a:p>
      </dgm:t>
    </dgm:pt>
    <dgm:pt modelId="{8E9EECD6-68B9-B249-B80F-82E819F3FE76}" type="pres">
      <dgm:prSet presAssocID="{76A1D3BB-09FB-AA43-94B1-4CA4498A1D76}" presName="vert0" presStyleCnt="0">
        <dgm:presLayoutVars>
          <dgm:dir/>
          <dgm:animOne val="branch"/>
          <dgm:animLvl val="lvl"/>
        </dgm:presLayoutVars>
      </dgm:prSet>
      <dgm:spPr/>
    </dgm:pt>
    <dgm:pt modelId="{761A1739-4CCF-7741-829C-E8A59BF05A24}" type="pres">
      <dgm:prSet presAssocID="{BBBAE97D-AD4D-7A47-BAB4-C9AA1A9FBE1D}" presName="thickLine" presStyleLbl="alignNode1" presStyleIdx="0" presStyleCnt="2"/>
      <dgm:spPr/>
    </dgm:pt>
    <dgm:pt modelId="{9903BF54-A637-9F48-B1B9-39420EE16449}" type="pres">
      <dgm:prSet presAssocID="{BBBAE97D-AD4D-7A47-BAB4-C9AA1A9FBE1D}" presName="horz1" presStyleCnt="0"/>
      <dgm:spPr/>
    </dgm:pt>
    <dgm:pt modelId="{33305079-D017-DC46-AA34-ABF65ECE5028}" type="pres">
      <dgm:prSet presAssocID="{BBBAE97D-AD4D-7A47-BAB4-C9AA1A9FBE1D}" presName="tx1" presStyleLbl="revTx" presStyleIdx="0" presStyleCnt="7" custScaleX="500000" custScaleY="16028" custLinFactNeighborX="-2263" custLinFactNeighborY="-608"/>
      <dgm:spPr/>
    </dgm:pt>
    <dgm:pt modelId="{505466E6-83BB-B44D-ADDB-D0E598E8E6C8}" type="pres">
      <dgm:prSet presAssocID="{BBBAE97D-AD4D-7A47-BAB4-C9AA1A9FBE1D}" presName="vert1" presStyleCnt="0"/>
      <dgm:spPr/>
    </dgm:pt>
    <dgm:pt modelId="{45DF6E64-EAD5-044E-A8A1-E7A5E2E3AD7D}" type="pres">
      <dgm:prSet presAssocID="{36B7518E-5EE1-3349-A8D3-5053F1ADAD64}" presName="thickLine" presStyleLbl="alignNode1" presStyleIdx="1" presStyleCnt="2"/>
      <dgm:spPr/>
    </dgm:pt>
    <dgm:pt modelId="{B95BDECB-5D28-E541-B6A3-9A46E9D74FF8}" type="pres">
      <dgm:prSet presAssocID="{36B7518E-5EE1-3349-A8D3-5053F1ADAD64}" presName="horz1" presStyleCnt="0"/>
      <dgm:spPr/>
    </dgm:pt>
    <dgm:pt modelId="{0D10E9DE-22BB-C141-AA31-693C63EC66F9}" type="pres">
      <dgm:prSet presAssocID="{36B7518E-5EE1-3349-A8D3-5053F1ADAD64}" presName="tx1" presStyleLbl="revTx" presStyleIdx="1" presStyleCnt="7"/>
      <dgm:spPr/>
    </dgm:pt>
    <dgm:pt modelId="{3F0790EF-0719-624D-988B-2F7894535D75}" type="pres">
      <dgm:prSet presAssocID="{36B7518E-5EE1-3349-A8D3-5053F1ADAD64}" presName="vert1" presStyleCnt="0"/>
      <dgm:spPr/>
    </dgm:pt>
    <dgm:pt modelId="{535B0EB5-792A-3748-83D9-17965227C840}" type="pres">
      <dgm:prSet presAssocID="{16BD0B26-91BB-1743-8639-DCBA2E7DFEB4}" presName="vertSpace2a" presStyleCnt="0"/>
      <dgm:spPr/>
    </dgm:pt>
    <dgm:pt modelId="{C37DAE09-7500-8348-94FF-9D4789F10B91}" type="pres">
      <dgm:prSet presAssocID="{16BD0B26-91BB-1743-8639-DCBA2E7DFEB4}" presName="horz2" presStyleCnt="0"/>
      <dgm:spPr/>
    </dgm:pt>
    <dgm:pt modelId="{FB370A70-E604-6C49-8DBA-0359A001DA4C}" type="pres">
      <dgm:prSet presAssocID="{16BD0B26-91BB-1743-8639-DCBA2E7DFEB4}" presName="horzSpace2" presStyleCnt="0"/>
      <dgm:spPr/>
    </dgm:pt>
    <dgm:pt modelId="{178F0764-8B3A-1547-B365-D83BED647FDE}" type="pres">
      <dgm:prSet presAssocID="{16BD0B26-91BB-1743-8639-DCBA2E7DFEB4}" presName="tx2" presStyleLbl="revTx" presStyleIdx="2" presStyleCnt="7"/>
      <dgm:spPr/>
    </dgm:pt>
    <dgm:pt modelId="{E6AEAF66-8FF9-8F47-9816-AE3DD526BAD3}" type="pres">
      <dgm:prSet presAssocID="{16BD0B26-91BB-1743-8639-DCBA2E7DFEB4}" presName="vert2" presStyleCnt="0"/>
      <dgm:spPr/>
    </dgm:pt>
    <dgm:pt modelId="{65807316-4A1A-5D47-92C6-4801DC6AF892}" type="pres">
      <dgm:prSet presAssocID="{16BD0B26-91BB-1743-8639-DCBA2E7DFEB4}" presName="thinLine2b" presStyleLbl="callout" presStyleIdx="0" presStyleCnt="5"/>
      <dgm:spPr/>
    </dgm:pt>
    <dgm:pt modelId="{32ED3E4F-E358-6046-BEB4-D196E804DA9D}" type="pres">
      <dgm:prSet presAssocID="{16BD0B26-91BB-1743-8639-DCBA2E7DFEB4}" presName="vertSpace2b" presStyleCnt="0"/>
      <dgm:spPr/>
    </dgm:pt>
    <dgm:pt modelId="{8821E245-99AD-724C-8762-E3C92606B92B}" type="pres">
      <dgm:prSet presAssocID="{AC9FEF29-CF3C-B845-B57B-9EFD98600F95}" presName="horz2" presStyleCnt="0"/>
      <dgm:spPr/>
    </dgm:pt>
    <dgm:pt modelId="{06B7DFC7-F8B0-AB4A-B565-39DC168CD1A9}" type="pres">
      <dgm:prSet presAssocID="{AC9FEF29-CF3C-B845-B57B-9EFD98600F95}" presName="horzSpace2" presStyleCnt="0"/>
      <dgm:spPr/>
    </dgm:pt>
    <dgm:pt modelId="{370D60BF-8D80-1E43-89BA-1ECBD58CF2B3}" type="pres">
      <dgm:prSet presAssocID="{AC9FEF29-CF3C-B845-B57B-9EFD98600F95}" presName="tx2" presStyleLbl="revTx" presStyleIdx="3" presStyleCnt="7"/>
      <dgm:spPr/>
    </dgm:pt>
    <dgm:pt modelId="{82953D43-8BEE-A54B-B850-37C7635748D3}" type="pres">
      <dgm:prSet presAssocID="{AC9FEF29-CF3C-B845-B57B-9EFD98600F95}" presName="vert2" presStyleCnt="0"/>
      <dgm:spPr/>
    </dgm:pt>
    <dgm:pt modelId="{40EE57D2-EAAD-404E-80DB-531841356BEE}" type="pres">
      <dgm:prSet presAssocID="{AC9FEF29-CF3C-B845-B57B-9EFD98600F95}" presName="thinLine2b" presStyleLbl="callout" presStyleIdx="1" presStyleCnt="5"/>
      <dgm:spPr/>
    </dgm:pt>
    <dgm:pt modelId="{3FAD266D-6510-2843-BBF1-54A9772C9194}" type="pres">
      <dgm:prSet presAssocID="{AC9FEF29-CF3C-B845-B57B-9EFD98600F95}" presName="vertSpace2b" presStyleCnt="0"/>
      <dgm:spPr/>
    </dgm:pt>
    <dgm:pt modelId="{B796A004-BAE7-E74F-BA4A-064FA1B73913}" type="pres">
      <dgm:prSet presAssocID="{9976A87A-E618-F648-8669-1059B7A0689A}" presName="horz2" presStyleCnt="0"/>
      <dgm:spPr/>
    </dgm:pt>
    <dgm:pt modelId="{629D06E6-02DC-2F43-8FCC-675848FA90B1}" type="pres">
      <dgm:prSet presAssocID="{9976A87A-E618-F648-8669-1059B7A0689A}" presName="horzSpace2" presStyleCnt="0"/>
      <dgm:spPr/>
    </dgm:pt>
    <dgm:pt modelId="{E7A73F26-80E7-994B-967B-AA8299D0FAFC}" type="pres">
      <dgm:prSet presAssocID="{9976A87A-E618-F648-8669-1059B7A0689A}" presName="tx2" presStyleLbl="revTx" presStyleIdx="4" presStyleCnt="7"/>
      <dgm:spPr/>
    </dgm:pt>
    <dgm:pt modelId="{0C99EED3-1425-FF4C-97CA-9DC0DC9E7C71}" type="pres">
      <dgm:prSet presAssocID="{9976A87A-E618-F648-8669-1059B7A0689A}" presName="vert2" presStyleCnt="0"/>
      <dgm:spPr/>
    </dgm:pt>
    <dgm:pt modelId="{2CE71559-7E63-4641-ABEC-D145EADEA064}" type="pres">
      <dgm:prSet presAssocID="{9976A87A-E618-F648-8669-1059B7A0689A}" presName="thinLine2b" presStyleLbl="callout" presStyleIdx="2" presStyleCnt="5"/>
      <dgm:spPr/>
    </dgm:pt>
    <dgm:pt modelId="{E3DFCE2F-0909-0A47-8296-2D8F9C93F015}" type="pres">
      <dgm:prSet presAssocID="{9976A87A-E618-F648-8669-1059B7A0689A}" presName="vertSpace2b" presStyleCnt="0"/>
      <dgm:spPr/>
    </dgm:pt>
    <dgm:pt modelId="{05BF8135-2987-5E48-BEFB-26A406B6AD32}" type="pres">
      <dgm:prSet presAssocID="{B4649EA5-47F0-3149-9EDA-1C9787F3A808}" presName="horz2" presStyleCnt="0"/>
      <dgm:spPr/>
    </dgm:pt>
    <dgm:pt modelId="{5AA09E08-A9FE-5C47-9428-E3200C6D9EC2}" type="pres">
      <dgm:prSet presAssocID="{B4649EA5-47F0-3149-9EDA-1C9787F3A808}" presName="horzSpace2" presStyleCnt="0"/>
      <dgm:spPr/>
    </dgm:pt>
    <dgm:pt modelId="{26345997-1573-924D-8FD5-1CB7D228D3FB}" type="pres">
      <dgm:prSet presAssocID="{B4649EA5-47F0-3149-9EDA-1C9787F3A808}" presName="tx2" presStyleLbl="revTx" presStyleIdx="5" presStyleCnt="7"/>
      <dgm:spPr/>
    </dgm:pt>
    <dgm:pt modelId="{DBB9E93B-F6A3-B848-B6BD-50E1228297FA}" type="pres">
      <dgm:prSet presAssocID="{B4649EA5-47F0-3149-9EDA-1C9787F3A808}" presName="vert2" presStyleCnt="0"/>
      <dgm:spPr/>
    </dgm:pt>
    <dgm:pt modelId="{2050EE3C-FCC5-F34F-927C-B9E9460E4937}" type="pres">
      <dgm:prSet presAssocID="{B4649EA5-47F0-3149-9EDA-1C9787F3A808}" presName="thinLine2b" presStyleLbl="callout" presStyleIdx="3" presStyleCnt="5"/>
      <dgm:spPr/>
    </dgm:pt>
    <dgm:pt modelId="{FA455C10-03FE-8544-817E-E16717C8F757}" type="pres">
      <dgm:prSet presAssocID="{B4649EA5-47F0-3149-9EDA-1C9787F3A808}" presName="vertSpace2b" presStyleCnt="0"/>
      <dgm:spPr/>
    </dgm:pt>
    <dgm:pt modelId="{18260FCB-17C1-DA4B-8E43-288931A119D0}" type="pres">
      <dgm:prSet presAssocID="{FF55A877-6771-9645-B735-855A0899A335}" presName="horz2" presStyleCnt="0"/>
      <dgm:spPr/>
    </dgm:pt>
    <dgm:pt modelId="{C0D763C5-E1C3-EF4A-9C04-64193745D117}" type="pres">
      <dgm:prSet presAssocID="{FF55A877-6771-9645-B735-855A0899A335}" presName="horzSpace2" presStyleCnt="0"/>
      <dgm:spPr/>
    </dgm:pt>
    <dgm:pt modelId="{355014D8-4390-2E43-9234-F81FAF8CC1FA}" type="pres">
      <dgm:prSet presAssocID="{FF55A877-6771-9645-B735-855A0899A335}" presName="tx2" presStyleLbl="revTx" presStyleIdx="6" presStyleCnt="7"/>
      <dgm:spPr/>
    </dgm:pt>
    <dgm:pt modelId="{62ED0E60-7FBD-6C46-960C-D8397E367C0A}" type="pres">
      <dgm:prSet presAssocID="{FF55A877-6771-9645-B735-855A0899A335}" presName="vert2" presStyleCnt="0"/>
      <dgm:spPr/>
    </dgm:pt>
    <dgm:pt modelId="{02D695C7-BF45-3247-8398-407C8F8336C3}" type="pres">
      <dgm:prSet presAssocID="{FF55A877-6771-9645-B735-855A0899A335}" presName="thinLine2b" presStyleLbl="callout" presStyleIdx="4" presStyleCnt="5"/>
      <dgm:spPr/>
    </dgm:pt>
    <dgm:pt modelId="{F7B8A369-C1A8-8844-9273-CC0580117245}" type="pres">
      <dgm:prSet presAssocID="{FF55A877-6771-9645-B735-855A0899A335}" presName="vertSpace2b" presStyleCnt="0"/>
      <dgm:spPr/>
    </dgm:pt>
  </dgm:ptLst>
  <dgm:cxnLst>
    <dgm:cxn modelId="{6A78B224-A759-034A-8C5B-7E669BEF97A7}" srcId="{76A1D3BB-09FB-AA43-94B1-4CA4498A1D76}" destId="{BBBAE97D-AD4D-7A47-BAB4-C9AA1A9FBE1D}" srcOrd="0" destOrd="0" parTransId="{B1350392-A1A3-354D-877F-E615249B8BEB}" sibTransId="{5990ED47-6CA3-4249-B435-877F62151285}"/>
    <dgm:cxn modelId="{9888AE31-C39E-8E47-93D0-50410FF213C8}" type="presOf" srcId="{BBBAE97D-AD4D-7A47-BAB4-C9AA1A9FBE1D}" destId="{33305079-D017-DC46-AA34-ABF65ECE5028}" srcOrd="0" destOrd="0" presId="urn:microsoft.com/office/officeart/2008/layout/LinedList"/>
    <dgm:cxn modelId="{880BA359-28E5-4943-AD15-8EEB14CBDB7F}" srcId="{36B7518E-5EE1-3349-A8D3-5053F1ADAD64}" destId="{FF55A877-6771-9645-B735-855A0899A335}" srcOrd="4" destOrd="0" parTransId="{73223C28-0749-9C46-8233-BF1B5E5159AE}" sibTransId="{5639EB7F-27E5-734E-BC23-4E2EB7FC4E08}"/>
    <dgm:cxn modelId="{2352265A-90F7-ED4B-AF20-7F79EB1A4119}" srcId="{36B7518E-5EE1-3349-A8D3-5053F1ADAD64}" destId="{9976A87A-E618-F648-8669-1059B7A0689A}" srcOrd="2" destOrd="0" parTransId="{64FA8255-5488-DB40-ACB7-443B928DB546}" sibTransId="{6D5B09DA-D43F-8046-824D-BC49FC24F8E3}"/>
    <dgm:cxn modelId="{1C69FB6D-051D-6643-97AB-794475071AE9}" type="presOf" srcId="{36B7518E-5EE1-3349-A8D3-5053F1ADAD64}" destId="{0D10E9DE-22BB-C141-AA31-693C63EC66F9}" srcOrd="0" destOrd="0" presId="urn:microsoft.com/office/officeart/2008/layout/LinedList"/>
    <dgm:cxn modelId="{E3FC0871-1F54-7D4C-BD64-1D44FD95157D}" type="presOf" srcId="{76A1D3BB-09FB-AA43-94B1-4CA4498A1D76}" destId="{8E9EECD6-68B9-B249-B80F-82E819F3FE76}" srcOrd="0" destOrd="0" presId="urn:microsoft.com/office/officeart/2008/layout/LinedList"/>
    <dgm:cxn modelId="{945C4276-D206-6045-8C5F-2BB637C025FF}" srcId="{36B7518E-5EE1-3349-A8D3-5053F1ADAD64}" destId="{B4649EA5-47F0-3149-9EDA-1C9787F3A808}" srcOrd="3" destOrd="0" parTransId="{7F4D28D5-4E83-1647-A26B-C43116AF2860}" sibTransId="{7EDAB401-5352-6D45-BCDD-E8E8651B00BA}"/>
    <dgm:cxn modelId="{84E1F079-0139-A642-A3A8-D23064904631}" type="presOf" srcId="{AC9FEF29-CF3C-B845-B57B-9EFD98600F95}" destId="{370D60BF-8D80-1E43-89BA-1ECBD58CF2B3}" srcOrd="0" destOrd="0" presId="urn:microsoft.com/office/officeart/2008/layout/LinedList"/>
    <dgm:cxn modelId="{F8874D85-2B94-B242-B257-2D37D39E35EA}" type="presOf" srcId="{FF55A877-6771-9645-B735-855A0899A335}" destId="{355014D8-4390-2E43-9234-F81FAF8CC1FA}" srcOrd="0" destOrd="0" presId="urn:microsoft.com/office/officeart/2008/layout/LinedList"/>
    <dgm:cxn modelId="{46041F99-B99A-4544-B196-C9ACA5D7BD58}" srcId="{36B7518E-5EE1-3349-A8D3-5053F1ADAD64}" destId="{AC9FEF29-CF3C-B845-B57B-9EFD98600F95}" srcOrd="1" destOrd="0" parTransId="{6FF22C1B-73B3-294A-A6E7-B84AFEE9050F}" sibTransId="{4335F2D4-02F2-E24F-86CE-63A8663B8B7E}"/>
    <dgm:cxn modelId="{7F1E4BA6-871E-584C-8016-7D92CC067045}" type="presOf" srcId="{B4649EA5-47F0-3149-9EDA-1C9787F3A808}" destId="{26345997-1573-924D-8FD5-1CB7D228D3FB}" srcOrd="0" destOrd="0" presId="urn:microsoft.com/office/officeart/2008/layout/LinedList"/>
    <dgm:cxn modelId="{4DE8CDB0-5DB6-6E4B-A21E-C057112C0725}" srcId="{76A1D3BB-09FB-AA43-94B1-4CA4498A1D76}" destId="{36B7518E-5EE1-3349-A8D3-5053F1ADAD64}" srcOrd="1" destOrd="0" parTransId="{D19DA212-A99E-264A-ADD5-4159C1CEA565}" sibTransId="{54083A61-63EC-7144-AB84-69B667A4EF8D}"/>
    <dgm:cxn modelId="{821DADC1-E3CD-2949-A4E9-EC4670630886}" type="presOf" srcId="{9976A87A-E618-F648-8669-1059B7A0689A}" destId="{E7A73F26-80E7-994B-967B-AA8299D0FAFC}" srcOrd="0" destOrd="0" presId="urn:microsoft.com/office/officeart/2008/layout/LinedList"/>
    <dgm:cxn modelId="{43CE5CF2-8638-F84B-99C2-605D47BFE34D}" type="presOf" srcId="{16BD0B26-91BB-1743-8639-DCBA2E7DFEB4}" destId="{178F0764-8B3A-1547-B365-D83BED647FDE}" srcOrd="0" destOrd="0" presId="urn:microsoft.com/office/officeart/2008/layout/LinedList"/>
    <dgm:cxn modelId="{71BDA8F9-AA1E-4247-AC38-BFC85011F519}" srcId="{36B7518E-5EE1-3349-A8D3-5053F1ADAD64}" destId="{16BD0B26-91BB-1743-8639-DCBA2E7DFEB4}" srcOrd="0" destOrd="0" parTransId="{368E3C9F-AAC0-7549-9EE8-5BC3F257914F}" sibTransId="{BB15048C-00EE-4E4A-A9F3-8A60BCB31B25}"/>
    <dgm:cxn modelId="{F6966D2D-CF45-3A46-8B32-7C0EED6DB64D}" type="presParOf" srcId="{8E9EECD6-68B9-B249-B80F-82E819F3FE76}" destId="{761A1739-4CCF-7741-829C-E8A59BF05A24}" srcOrd="0" destOrd="0" presId="urn:microsoft.com/office/officeart/2008/layout/LinedList"/>
    <dgm:cxn modelId="{5DCDA661-06B9-2841-B81A-68F387F94447}" type="presParOf" srcId="{8E9EECD6-68B9-B249-B80F-82E819F3FE76}" destId="{9903BF54-A637-9F48-B1B9-39420EE16449}" srcOrd="1" destOrd="0" presId="urn:microsoft.com/office/officeart/2008/layout/LinedList"/>
    <dgm:cxn modelId="{2913781B-8E9F-BE4A-941D-1D16DBA8FBA8}" type="presParOf" srcId="{9903BF54-A637-9F48-B1B9-39420EE16449}" destId="{33305079-D017-DC46-AA34-ABF65ECE5028}" srcOrd="0" destOrd="0" presId="urn:microsoft.com/office/officeart/2008/layout/LinedList"/>
    <dgm:cxn modelId="{9463D6E4-0E29-2C4A-A376-D97C287571B0}" type="presParOf" srcId="{9903BF54-A637-9F48-B1B9-39420EE16449}" destId="{505466E6-83BB-B44D-ADDB-D0E598E8E6C8}" srcOrd="1" destOrd="0" presId="urn:microsoft.com/office/officeart/2008/layout/LinedList"/>
    <dgm:cxn modelId="{85259191-4723-DC4B-8C5C-D46A88C73162}" type="presParOf" srcId="{8E9EECD6-68B9-B249-B80F-82E819F3FE76}" destId="{45DF6E64-EAD5-044E-A8A1-E7A5E2E3AD7D}" srcOrd="2" destOrd="0" presId="urn:microsoft.com/office/officeart/2008/layout/LinedList"/>
    <dgm:cxn modelId="{AD7A5F18-C065-4D44-BC7D-5892DA0A6319}" type="presParOf" srcId="{8E9EECD6-68B9-B249-B80F-82E819F3FE76}" destId="{B95BDECB-5D28-E541-B6A3-9A46E9D74FF8}" srcOrd="3" destOrd="0" presId="urn:microsoft.com/office/officeart/2008/layout/LinedList"/>
    <dgm:cxn modelId="{B60DB137-390B-BA47-B6A7-EE56C961FF2A}" type="presParOf" srcId="{B95BDECB-5D28-E541-B6A3-9A46E9D74FF8}" destId="{0D10E9DE-22BB-C141-AA31-693C63EC66F9}" srcOrd="0" destOrd="0" presId="urn:microsoft.com/office/officeart/2008/layout/LinedList"/>
    <dgm:cxn modelId="{D02D3B72-0884-3A42-A13F-40104F0C3BCA}" type="presParOf" srcId="{B95BDECB-5D28-E541-B6A3-9A46E9D74FF8}" destId="{3F0790EF-0719-624D-988B-2F7894535D75}" srcOrd="1" destOrd="0" presId="urn:microsoft.com/office/officeart/2008/layout/LinedList"/>
    <dgm:cxn modelId="{1B076FA6-B6EA-8B48-8C42-A61BF69005EC}" type="presParOf" srcId="{3F0790EF-0719-624D-988B-2F7894535D75}" destId="{535B0EB5-792A-3748-83D9-17965227C840}" srcOrd="0" destOrd="0" presId="urn:microsoft.com/office/officeart/2008/layout/LinedList"/>
    <dgm:cxn modelId="{6FF26DC7-2D22-1C46-85D8-94C69D6AB427}" type="presParOf" srcId="{3F0790EF-0719-624D-988B-2F7894535D75}" destId="{C37DAE09-7500-8348-94FF-9D4789F10B91}" srcOrd="1" destOrd="0" presId="urn:microsoft.com/office/officeart/2008/layout/LinedList"/>
    <dgm:cxn modelId="{9339AED3-42DB-764E-9476-740F92A58BF0}" type="presParOf" srcId="{C37DAE09-7500-8348-94FF-9D4789F10B91}" destId="{FB370A70-E604-6C49-8DBA-0359A001DA4C}" srcOrd="0" destOrd="0" presId="urn:microsoft.com/office/officeart/2008/layout/LinedList"/>
    <dgm:cxn modelId="{5B6D1DDF-5A7B-E64A-8721-40B1512D399D}" type="presParOf" srcId="{C37DAE09-7500-8348-94FF-9D4789F10B91}" destId="{178F0764-8B3A-1547-B365-D83BED647FDE}" srcOrd="1" destOrd="0" presId="urn:microsoft.com/office/officeart/2008/layout/LinedList"/>
    <dgm:cxn modelId="{86250C3F-6EC0-C248-8D51-6F55B2BE7A34}" type="presParOf" srcId="{C37DAE09-7500-8348-94FF-9D4789F10B91}" destId="{E6AEAF66-8FF9-8F47-9816-AE3DD526BAD3}" srcOrd="2" destOrd="0" presId="urn:microsoft.com/office/officeart/2008/layout/LinedList"/>
    <dgm:cxn modelId="{70784E23-F26E-6146-B0EC-0E07449C972C}" type="presParOf" srcId="{3F0790EF-0719-624D-988B-2F7894535D75}" destId="{65807316-4A1A-5D47-92C6-4801DC6AF892}" srcOrd="2" destOrd="0" presId="urn:microsoft.com/office/officeart/2008/layout/LinedList"/>
    <dgm:cxn modelId="{B0E259F8-7DE3-394D-ADB6-98A4D5B2B2AB}" type="presParOf" srcId="{3F0790EF-0719-624D-988B-2F7894535D75}" destId="{32ED3E4F-E358-6046-BEB4-D196E804DA9D}" srcOrd="3" destOrd="0" presId="urn:microsoft.com/office/officeart/2008/layout/LinedList"/>
    <dgm:cxn modelId="{762AE31E-D781-9948-9DCC-F7DD6A7A3563}" type="presParOf" srcId="{3F0790EF-0719-624D-988B-2F7894535D75}" destId="{8821E245-99AD-724C-8762-E3C92606B92B}" srcOrd="4" destOrd="0" presId="urn:microsoft.com/office/officeart/2008/layout/LinedList"/>
    <dgm:cxn modelId="{33D94D19-2519-4B44-9873-AECEB8009A85}" type="presParOf" srcId="{8821E245-99AD-724C-8762-E3C92606B92B}" destId="{06B7DFC7-F8B0-AB4A-B565-39DC168CD1A9}" srcOrd="0" destOrd="0" presId="urn:microsoft.com/office/officeart/2008/layout/LinedList"/>
    <dgm:cxn modelId="{0A11FD3F-5874-BC45-8AF4-67B7EB12CF3F}" type="presParOf" srcId="{8821E245-99AD-724C-8762-E3C92606B92B}" destId="{370D60BF-8D80-1E43-89BA-1ECBD58CF2B3}" srcOrd="1" destOrd="0" presId="urn:microsoft.com/office/officeart/2008/layout/LinedList"/>
    <dgm:cxn modelId="{DD67B19C-9FAD-514B-B5B1-5C63A09446D7}" type="presParOf" srcId="{8821E245-99AD-724C-8762-E3C92606B92B}" destId="{82953D43-8BEE-A54B-B850-37C7635748D3}" srcOrd="2" destOrd="0" presId="urn:microsoft.com/office/officeart/2008/layout/LinedList"/>
    <dgm:cxn modelId="{2CD63D50-6388-344A-BCE1-050A2507FBBE}" type="presParOf" srcId="{3F0790EF-0719-624D-988B-2F7894535D75}" destId="{40EE57D2-EAAD-404E-80DB-531841356BEE}" srcOrd="5" destOrd="0" presId="urn:microsoft.com/office/officeart/2008/layout/LinedList"/>
    <dgm:cxn modelId="{0F3ECB26-78EE-DE49-AFF9-825088379CEB}" type="presParOf" srcId="{3F0790EF-0719-624D-988B-2F7894535D75}" destId="{3FAD266D-6510-2843-BBF1-54A9772C9194}" srcOrd="6" destOrd="0" presId="urn:microsoft.com/office/officeart/2008/layout/LinedList"/>
    <dgm:cxn modelId="{A26D3D1A-0D36-C84E-836F-5829A93EAECB}" type="presParOf" srcId="{3F0790EF-0719-624D-988B-2F7894535D75}" destId="{B796A004-BAE7-E74F-BA4A-064FA1B73913}" srcOrd="7" destOrd="0" presId="urn:microsoft.com/office/officeart/2008/layout/LinedList"/>
    <dgm:cxn modelId="{F5AE890A-A9EB-514B-B12B-8285E023DD64}" type="presParOf" srcId="{B796A004-BAE7-E74F-BA4A-064FA1B73913}" destId="{629D06E6-02DC-2F43-8FCC-675848FA90B1}" srcOrd="0" destOrd="0" presId="urn:microsoft.com/office/officeart/2008/layout/LinedList"/>
    <dgm:cxn modelId="{143D856C-42D9-EF4B-AB9A-0D18C9ACB792}" type="presParOf" srcId="{B796A004-BAE7-E74F-BA4A-064FA1B73913}" destId="{E7A73F26-80E7-994B-967B-AA8299D0FAFC}" srcOrd="1" destOrd="0" presId="urn:microsoft.com/office/officeart/2008/layout/LinedList"/>
    <dgm:cxn modelId="{B63CC1F3-DCA8-8545-AADB-AE7F0D88A444}" type="presParOf" srcId="{B796A004-BAE7-E74F-BA4A-064FA1B73913}" destId="{0C99EED3-1425-FF4C-97CA-9DC0DC9E7C71}" srcOrd="2" destOrd="0" presId="urn:microsoft.com/office/officeart/2008/layout/LinedList"/>
    <dgm:cxn modelId="{16AB85B5-E625-2A4A-8AEF-2247F2ACBDAF}" type="presParOf" srcId="{3F0790EF-0719-624D-988B-2F7894535D75}" destId="{2CE71559-7E63-4641-ABEC-D145EADEA064}" srcOrd="8" destOrd="0" presId="urn:microsoft.com/office/officeart/2008/layout/LinedList"/>
    <dgm:cxn modelId="{A844FE21-7F0F-2D4C-A5EF-34360A32641E}" type="presParOf" srcId="{3F0790EF-0719-624D-988B-2F7894535D75}" destId="{E3DFCE2F-0909-0A47-8296-2D8F9C93F015}" srcOrd="9" destOrd="0" presId="urn:microsoft.com/office/officeart/2008/layout/LinedList"/>
    <dgm:cxn modelId="{8191DEEC-96B6-2C45-A019-9E5453960780}" type="presParOf" srcId="{3F0790EF-0719-624D-988B-2F7894535D75}" destId="{05BF8135-2987-5E48-BEFB-26A406B6AD32}" srcOrd="10" destOrd="0" presId="urn:microsoft.com/office/officeart/2008/layout/LinedList"/>
    <dgm:cxn modelId="{0DD72BBC-4837-CF42-BFD3-5AE19FE655B2}" type="presParOf" srcId="{05BF8135-2987-5E48-BEFB-26A406B6AD32}" destId="{5AA09E08-A9FE-5C47-9428-E3200C6D9EC2}" srcOrd="0" destOrd="0" presId="urn:microsoft.com/office/officeart/2008/layout/LinedList"/>
    <dgm:cxn modelId="{34567FB8-129E-564D-BDE6-0835464403D3}" type="presParOf" srcId="{05BF8135-2987-5E48-BEFB-26A406B6AD32}" destId="{26345997-1573-924D-8FD5-1CB7D228D3FB}" srcOrd="1" destOrd="0" presId="urn:microsoft.com/office/officeart/2008/layout/LinedList"/>
    <dgm:cxn modelId="{20A5B978-DB2B-BE46-89C8-E1EB369593E0}" type="presParOf" srcId="{05BF8135-2987-5E48-BEFB-26A406B6AD32}" destId="{DBB9E93B-F6A3-B848-B6BD-50E1228297FA}" srcOrd="2" destOrd="0" presId="urn:microsoft.com/office/officeart/2008/layout/LinedList"/>
    <dgm:cxn modelId="{344E2E29-E8BE-0444-A6D7-20FD6530AB00}" type="presParOf" srcId="{3F0790EF-0719-624D-988B-2F7894535D75}" destId="{2050EE3C-FCC5-F34F-927C-B9E9460E4937}" srcOrd="11" destOrd="0" presId="urn:microsoft.com/office/officeart/2008/layout/LinedList"/>
    <dgm:cxn modelId="{49A17572-A9C7-654C-B5CE-53B2013F11FA}" type="presParOf" srcId="{3F0790EF-0719-624D-988B-2F7894535D75}" destId="{FA455C10-03FE-8544-817E-E16717C8F757}" srcOrd="12" destOrd="0" presId="urn:microsoft.com/office/officeart/2008/layout/LinedList"/>
    <dgm:cxn modelId="{F27B80EB-D966-0549-90AE-2449D156392B}" type="presParOf" srcId="{3F0790EF-0719-624D-988B-2F7894535D75}" destId="{18260FCB-17C1-DA4B-8E43-288931A119D0}" srcOrd="13" destOrd="0" presId="urn:microsoft.com/office/officeart/2008/layout/LinedList"/>
    <dgm:cxn modelId="{C2D110B8-D911-714C-BA9E-7544A5548708}" type="presParOf" srcId="{18260FCB-17C1-DA4B-8E43-288931A119D0}" destId="{C0D763C5-E1C3-EF4A-9C04-64193745D117}" srcOrd="0" destOrd="0" presId="urn:microsoft.com/office/officeart/2008/layout/LinedList"/>
    <dgm:cxn modelId="{7BC0AC3B-6A37-8E4A-8199-94E2E949C480}" type="presParOf" srcId="{18260FCB-17C1-DA4B-8E43-288931A119D0}" destId="{355014D8-4390-2E43-9234-F81FAF8CC1FA}" srcOrd="1" destOrd="0" presId="urn:microsoft.com/office/officeart/2008/layout/LinedList"/>
    <dgm:cxn modelId="{05ECA5CC-020B-D34F-8ECE-4887FA2969AE}" type="presParOf" srcId="{18260FCB-17C1-DA4B-8E43-288931A119D0}" destId="{62ED0E60-7FBD-6C46-960C-D8397E367C0A}" srcOrd="2" destOrd="0" presId="urn:microsoft.com/office/officeart/2008/layout/LinedList"/>
    <dgm:cxn modelId="{07C02E96-95A2-424C-A055-3175511BF729}" type="presParOf" srcId="{3F0790EF-0719-624D-988B-2F7894535D75}" destId="{02D695C7-BF45-3247-8398-407C8F8336C3}" srcOrd="14" destOrd="0" presId="urn:microsoft.com/office/officeart/2008/layout/LinedList"/>
    <dgm:cxn modelId="{B833C89F-AFF8-B243-A855-25E94C807A77}" type="presParOf" srcId="{3F0790EF-0719-624D-988B-2F7894535D75}" destId="{F7B8A369-C1A8-8844-9273-CC0580117245}"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6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a:t>At least:</a:t>
          </a:r>
          <a:endParaRPr lang="en-CA"/>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custT="1"/>
      <dgm:spPr/>
      <dgm:t>
        <a:bodyPr/>
        <a:lstStyle/>
        <a:p>
          <a:r>
            <a:rPr lang="en-US" sz="1800" baseline="0" dirty="0"/>
            <a:t>1 Emergency Setting</a:t>
          </a:r>
          <a:endParaRPr lang="en-CA" sz="1800" dirty="0"/>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9972E1F7-C9A9-F34A-B75D-846113C90825}">
      <dgm:prSet custT="1"/>
      <dgm:spPr/>
      <dgm:t>
        <a:bodyPr/>
        <a:lstStyle/>
        <a:p>
          <a:r>
            <a:rPr lang="en-US" sz="1800" baseline="0" dirty="0"/>
            <a:t>2 Inpatient Settings</a:t>
          </a:r>
          <a:endParaRPr lang="en-CA" sz="1800" dirty="0"/>
        </a:p>
      </dgm:t>
    </dgm:pt>
    <dgm:pt modelId="{8618C6C0-B80B-6449-8F43-D2E5FCA02C3A}" type="parTrans" cxnId="{74F3B17E-98DA-F546-BFE9-433ED3AE70F0}">
      <dgm:prSet/>
      <dgm:spPr/>
      <dgm:t>
        <a:bodyPr/>
        <a:lstStyle/>
        <a:p>
          <a:endParaRPr lang="en-US"/>
        </a:p>
      </dgm:t>
    </dgm:pt>
    <dgm:pt modelId="{AE1F5BC8-6087-2B45-90BB-323A885A8524}" type="sibTrans" cxnId="{74F3B17E-98DA-F546-BFE9-433ED3AE70F0}">
      <dgm:prSet/>
      <dgm:spPr/>
      <dgm:t>
        <a:bodyPr/>
        <a:lstStyle/>
        <a:p>
          <a:endParaRPr lang="en-US"/>
        </a:p>
      </dgm:t>
    </dgm:pt>
    <dgm:pt modelId="{7ADEE420-91B9-F249-A545-42E783BF69AE}">
      <dgm:prSet custT="1"/>
      <dgm:spPr/>
      <dgm:t>
        <a:bodyPr/>
        <a:lstStyle/>
        <a:p>
          <a:r>
            <a:rPr lang="en-US" sz="1800" baseline="0" dirty="0"/>
            <a:t>2 Outpatient Settings</a:t>
          </a:r>
          <a:endParaRPr lang="en-CA" sz="1800" dirty="0"/>
        </a:p>
      </dgm:t>
    </dgm:pt>
    <dgm:pt modelId="{53EB1051-F3D0-064D-95C8-4330DF9E0A4B}" type="parTrans" cxnId="{F2F5EA7F-BB39-6A40-AA5C-48C0EE7C95A7}">
      <dgm:prSet/>
      <dgm:spPr/>
      <dgm:t>
        <a:bodyPr/>
        <a:lstStyle/>
        <a:p>
          <a:endParaRPr lang="en-US"/>
        </a:p>
      </dgm:t>
    </dgm:pt>
    <dgm:pt modelId="{5055015D-5531-D847-9037-CFDDAA0B5950}" type="sibTrans" cxnId="{F2F5EA7F-BB39-6A40-AA5C-48C0EE7C95A7}">
      <dgm:prSet/>
      <dgm:spPr/>
      <dgm:t>
        <a:bodyPr/>
        <a:lstStyle/>
        <a:p>
          <a:endParaRPr lang="en-US"/>
        </a:p>
      </dgm:t>
    </dgm:pt>
    <dgm:pt modelId="{D3378FFA-B280-754D-877D-96602F47535D}">
      <dgm:prSet custT="1"/>
      <dgm:spPr/>
      <dgm:t>
        <a:bodyPr/>
        <a:lstStyle/>
        <a:p>
          <a:r>
            <a:rPr lang="en-US" sz="1800" baseline="0" dirty="0"/>
            <a:t>3 Different Case Types</a:t>
          </a:r>
          <a:endParaRPr lang="en-CA" sz="1800" dirty="0"/>
        </a:p>
      </dgm:t>
    </dgm:pt>
    <dgm:pt modelId="{CD9AA3E6-20FD-F948-B3EB-5F9C8C02C0E6}" type="parTrans" cxnId="{5239CEAD-013F-354A-95FE-C7A57EB62361}">
      <dgm:prSet/>
      <dgm:spPr/>
      <dgm:t>
        <a:bodyPr/>
        <a:lstStyle/>
        <a:p>
          <a:endParaRPr lang="en-US"/>
        </a:p>
      </dgm:t>
    </dgm:pt>
    <dgm:pt modelId="{07A1960C-466E-3640-A686-D62CBD3C40B6}" type="sibTrans" cxnId="{5239CEAD-013F-354A-95FE-C7A57EB62361}">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2"/>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6" custScaleX="500000" custScaleY="26309" custLinFactX="-32216" custLinFactNeighborX="-100000" custLinFactNeighborY="-35224"/>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2"/>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6"/>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6"/>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4"/>
      <dgm:spPr/>
    </dgm:pt>
    <dgm:pt modelId="{5E8FF7D3-C619-CC45-AAFE-C5ACEBA31568}" type="pres">
      <dgm:prSet presAssocID="{547D01E3-CBFF-5E43-9241-8E2FA27456E1}" presName="vertSpace2b" presStyleCnt="0"/>
      <dgm:spPr/>
    </dgm:pt>
    <dgm:pt modelId="{44B969C6-815A-324C-9F21-A626C744F920}" type="pres">
      <dgm:prSet presAssocID="{9972E1F7-C9A9-F34A-B75D-846113C90825}" presName="horz2" presStyleCnt="0"/>
      <dgm:spPr/>
    </dgm:pt>
    <dgm:pt modelId="{11CDE367-1E26-E048-9174-8CA3A42BE2E7}" type="pres">
      <dgm:prSet presAssocID="{9972E1F7-C9A9-F34A-B75D-846113C90825}" presName="horzSpace2" presStyleCnt="0"/>
      <dgm:spPr/>
    </dgm:pt>
    <dgm:pt modelId="{2C21F7E4-9148-A844-BF92-61B96B906823}" type="pres">
      <dgm:prSet presAssocID="{9972E1F7-C9A9-F34A-B75D-846113C90825}" presName="tx2" presStyleLbl="revTx" presStyleIdx="3" presStyleCnt="6"/>
      <dgm:spPr/>
    </dgm:pt>
    <dgm:pt modelId="{38ABF4D5-861C-2748-88FF-53996BF88285}" type="pres">
      <dgm:prSet presAssocID="{9972E1F7-C9A9-F34A-B75D-846113C90825}" presName="vert2" presStyleCnt="0"/>
      <dgm:spPr/>
    </dgm:pt>
    <dgm:pt modelId="{E8BA53DF-1834-0C4D-88E2-1F93CEC18306}" type="pres">
      <dgm:prSet presAssocID="{9972E1F7-C9A9-F34A-B75D-846113C90825}" presName="thinLine2b" presStyleLbl="callout" presStyleIdx="1" presStyleCnt="4"/>
      <dgm:spPr/>
    </dgm:pt>
    <dgm:pt modelId="{A3EEF18A-4692-5142-AF78-F89FC7C3B109}" type="pres">
      <dgm:prSet presAssocID="{9972E1F7-C9A9-F34A-B75D-846113C90825}" presName="vertSpace2b" presStyleCnt="0"/>
      <dgm:spPr/>
    </dgm:pt>
    <dgm:pt modelId="{F0BCB7DA-553D-7C40-BD90-FAA10CA4F474}" type="pres">
      <dgm:prSet presAssocID="{7ADEE420-91B9-F249-A545-42E783BF69AE}" presName="horz2" presStyleCnt="0"/>
      <dgm:spPr/>
    </dgm:pt>
    <dgm:pt modelId="{D256C364-CC19-3B4B-9BA9-7E9BDBFC0972}" type="pres">
      <dgm:prSet presAssocID="{7ADEE420-91B9-F249-A545-42E783BF69AE}" presName="horzSpace2" presStyleCnt="0"/>
      <dgm:spPr/>
    </dgm:pt>
    <dgm:pt modelId="{05BD6267-809C-6842-B1BF-6D14E31D1046}" type="pres">
      <dgm:prSet presAssocID="{7ADEE420-91B9-F249-A545-42E783BF69AE}" presName="tx2" presStyleLbl="revTx" presStyleIdx="4" presStyleCnt="6"/>
      <dgm:spPr/>
    </dgm:pt>
    <dgm:pt modelId="{D2F8BCE2-F4F0-9347-9D0F-B5622B52511A}" type="pres">
      <dgm:prSet presAssocID="{7ADEE420-91B9-F249-A545-42E783BF69AE}" presName="vert2" presStyleCnt="0"/>
      <dgm:spPr/>
    </dgm:pt>
    <dgm:pt modelId="{ECA23C9D-4137-7D45-AE33-35C84EBA8261}" type="pres">
      <dgm:prSet presAssocID="{7ADEE420-91B9-F249-A545-42E783BF69AE}" presName="thinLine2b" presStyleLbl="callout" presStyleIdx="2" presStyleCnt="4"/>
      <dgm:spPr/>
    </dgm:pt>
    <dgm:pt modelId="{63F74B0B-1E35-1B4D-BA66-6830767ACE72}" type="pres">
      <dgm:prSet presAssocID="{7ADEE420-91B9-F249-A545-42E783BF69AE}" presName="vertSpace2b" presStyleCnt="0"/>
      <dgm:spPr/>
    </dgm:pt>
    <dgm:pt modelId="{B804AEA9-5F51-CA4D-BD80-3F5C9FDE6234}" type="pres">
      <dgm:prSet presAssocID="{D3378FFA-B280-754D-877D-96602F47535D}" presName="horz2" presStyleCnt="0"/>
      <dgm:spPr/>
    </dgm:pt>
    <dgm:pt modelId="{C1C3B996-E054-BC4B-A793-5802666BCA5E}" type="pres">
      <dgm:prSet presAssocID="{D3378FFA-B280-754D-877D-96602F47535D}" presName="horzSpace2" presStyleCnt="0"/>
      <dgm:spPr/>
    </dgm:pt>
    <dgm:pt modelId="{B040F5A5-8546-484D-ACAF-A79080EC14E1}" type="pres">
      <dgm:prSet presAssocID="{D3378FFA-B280-754D-877D-96602F47535D}" presName="tx2" presStyleLbl="revTx" presStyleIdx="5" presStyleCnt="6"/>
      <dgm:spPr/>
    </dgm:pt>
    <dgm:pt modelId="{7D9507EA-F815-5743-B704-2F623F0BA268}" type="pres">
      <dgm:prSet presAssocID="{D3378FFA-B280-754D-877D-96602F47535D}" presName="vert2" presStyleCnt="0"/>
      <dgm:spPr/>
    </dgm:pt>
    <dgm:pt modelId="{E93572D6-D7D0-7F46-AD2A-A8EA872A16F9}" type="pres">
      <dgm:prSet presAssocID="{D3378FFA-B280-754D-877D-96602F47535D}" presName="thinLine2b" presStyleLbl="callout" presStyleIdx="3" presStyleCnt="4"/>
      <dgm:spPr/>
    </dgm:pt>
    <dgm:pt modelId="{96FD0611-D8E9-274D-8731-53C1B5C952E2}" type="pres">
      <dgm:prSet presAssocID="{D3378FFA-B280-754D-877D-96602F47535D}" presName="vertSpace2b" presStyleCnt="0"/>
      <dgm:spPr/>
    </dgm:pt>
  </dgm:ptLst>
  <dgm:cxnLst>
    <dgm:cxn modelId="{E61D3E1E-6CAF-DE47-8A35-EE5E5CDA237C}" srcId="{4AB4A384-050E-D043-AE3C-683CA88E0CC9}" destId="{730BF756-B2F9-2645-9D65-166CDB095D74}" srcOrd="0" destOrd="0" parTransId="{55A02569-AF67-144A-A6BF-016BA3BAAE89}" sibTransId="{59809B1F-4235-5B49-84C7-F0F592AC1664}"/>
    <dgm:cxn modelId="{09F77F41-CD8F-E047-8861-0607225B0F99}" type="presOf" srcId="{547D01E3-CBFF-5E43-9241-8E2FA27456E1}" destId="{7394D646-D0AA-594A-9754-C9A8724F51A1}"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74F3B17E-98DA-F546-BFE9-433ED3AE70F0}" srcId="{DD543F5F-B573-5149-BC8C-F36BB2EABE17}" destId="{9972E1F7-C9A9-F34A-B75D-846113C90825}" srcOrd="1" destOrd="0" parTransId="{8618C6C0-B80B-6449-8F43-D2E5FCA02C3A}" sibTransId="{AE1F5BC8-6087-2B45-90BB-323A885A8524}"/>
    <dgm:cxn modelId="{F2F5EA7F-BB39-6A40-AA5C-48C0EE7C95A7}" srcId="{DD543F5F-B573-5149-BC8C-F36BB2EABE17}" destId="{7ADEE420-91B9-F249-A545-42E783BF69AE}" srcOrd="2" destOrd="0" parTransId="{53EB1051-F3D0-064D-95C8-4330DF9E0A4B}" sibTransId="{5055015D-5531-D847-9037-CFDDAA0B5950}"/>
    <dgm:cxn modelId="{F17E96A2-A1EC-884D-A01D-E5255C6BD1FA}" type="presOf" srcId="{7ADEE420-91B9-F249-A545-42E783BF69AE}" destId="{05BD6267-809C-6842-B1BF-6D14E31D1046}" srcOrd="0" destOrd="0" presId="urn:microsoft.com/office/officeart/2008/layout/LinedList"/>
    <dgm:cxn modelId="{333CFBA4-8787-8E47-A77C-23EAD0BB2A76}" type="presOf" srcId="{DD543F5F-B573-5149-BC8C-F36BB2EABE17}" destId="{6CDF59BB-9B72-E24D-B144-72C1EC9B955A}" srcOrd="0" destOrd="0" presId="urn:microsoft.com/office/officeart/2008/layout/LinedList"/>
    <dgm:cxn modelId="{5239CEAD-013F-354A-95FE-C7A57EB62361}" srcId="{DD543F5F-B573-5149-BC8C-F36BB2EABE17}" destId="{D3378FFA-B280-754D-877D-96602F47535D}" srcOrd="3" destOrd="0" parTransId="{CD9AA3E6-20FD-F948-B3EB-5F9C8C02C0E6}" sibTransId="{07A1960C-466E-3640-A686-D62CBD3C40B6}"/>
    <dgm:cxn modelId="{D7E023BA-2711-DC44-8EC8-F9394A500A81}" srcId="{4AB4A384-050E-D043-AE3C-683CA88E0CC9}" destId="{DD543F5F-B573-5149-BC8C-F36BB2EABE17}" srcOrd="1" destOrd="0" parTransId="{734E1E47-D667-484E-8608-04029AB3C49F}" sibTransId="{DF212AB3-050D-3E4C-9222-947458A6A7CF}"/>
    <dgm:cxn modelId="{940DA9C3-C6ED-484C-8974-76195B2A632C}" type="presOf" srcId="{9972E1F7-C9A9-F34A-B75D-846113C90825}" destId="{2C21F7E4-9148-A844-BF92-61B96B906823}" srcOrd="0" destOrd="0" presId="urn:microsoft.com/office/officeart/2008/layout/LinedList"/>
    <dgm:cxn modelId="{BDA13CC9-5DD3-0849-BA3D-EBB670ACC53A}" type="presOf" srcId="{4AB4A384-050E-D043-AE3C-683CA88E0CC9}" destId="{5361BBB9-05FA-8243-A36A-94F926B9D732}" srcOrd="0" destOrd="0" presId="urn:microsoft.com/office/officeart/2008/layout/LinedList"/>
    <dgm:cxn modelId="{826EE5D5-A012-6846-988C-EBA7CA274CD5}" type="presOf" srcId="{D3378FFA-B280-754D-877D-96602F47535D}" destId="{B040F5A5-8546-484D-ACAF-A79080EC14E1}" srcOrd="0" destOrd="0" presId="urn:microsoft.com/office/officeart/2008/layout/LinedList"/>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 modelId="{753E65CD-FA2D-2D41-A9CE-63C2C42F0C73}" type="presParOf" srcId="{620D7D67-BE83-FC47-B1B7-09563357F90E}" destId="{44B969C6-815A-324C-9F21-A626C744F920}" srcOrd="4" destOrd="0" presId="urn:microsoft.com/office/officeart/2008/layout/LinedList"/>
    <dgm:cxn modelId="{B0FCF17C-8206-2846-BC0B-4129AC3E6CB1}" type="presParOf" srcId="{44B969C6-815A-324C-9F21-A626C744F920}" destId="{11CDE367-1E26-E048-9174-8CA3A42BE2E7}" srcOrd="0" destOrd="0" presId="urn:microsoft.com/office/officeart/2008/layout/LinedList"/>
    <dgm:cxn modelId="{744EA04B-9B95-164A-9A4C-5306B6A39A6F}" type="presParOf" srcId="{44B969C6-815A-324C-9F21-A626C744F920}" destId="{2C21F7E4-9148-A844-BF92-61B96B906823}" srcOrd="1" destOrd="0" presId="urn:microsoft.com/office/officeart/2008/layout/LinedList"/>
    <dgm:cxn modelId="{A894E3EB-7A16-BE48-A00F-A4B1F800A01C}" type="presParOf" srcId="{44B969C6-815A-324C-9F21-A626C744F920}" destId="{38ABF4D5-861C-2748-88FF-53996BF88285}" srcOrd="2" destOrd="0" presId="urn:microsoft.com/office/officeart/2008/layout/LinedList"/>
    <dgm:cxn modelId="{FF2B5E42-CE7E-6F4A-9A11-7FB99B118F56}" type="presParOf" srcId="{620D7D67-BE83-FC47-B1B7-09563357F90E}" destId="{E8BA53DF-1834-0C4D-88E2-1F93CEC18306}" srcOrd="5" destOrd="0" presId="urn:microsoft.com/office/officeart/2008/layout/LinedList"/>
    <dgm:cxn modelId="{B4174736-C0C2-7F47-BEE3-5A2E692842E8}" type="presParOf" srcId="{620D7D67-BE83-FC47-B1B7-09563357F90E}" destId="{A3EEF18A-4692-5142-AF78-F89FC7C3B109}" srcOrd="6" destOrd="0" presId="urn:microsoft.com/office/officeart/2008/layout/LinedList"/>
    <dgm:cxn modelId="{88FE891C-4A62-F149-BFBA-B957BC3666DA}" type="presParOf" srcId="{620D7D67-BE83-FC47-B1B7-09563357F90E}" destId="{F0BCB7DA-553D-7C40-BD90-FAA10CA4F474}" srcOrd="7" destOrd="0" presId="urn:microsoft.com/office/officeart/2008/layout/LinedList"/>
    <dgm:cxn modelId="{D2612208-FD80-7845-850F-D29AFEF16710}" type="presParOf" srcId="{F0BCB7DA-553D-7C40-BD90-FAA10CA4F474}" destId="{D256C364-CC19-3B4B-9BA9-7E9BDBFC0972}" srcOrd="0" destOrd="0" presId="urn:microsoft.com/office/officeart/2008/layout/LinedList"/>
    <dgm:cxn modelId="{CE24FAC9-F47F-8C4C-9E9A-0F91902A8FDE}" type="presParOf" srcId="{F0BCB7DA-553D-7C40-BD90-FAA10CA4F474}" destId="{05BD6267-809C-6842-B1BF-6D14E31D1046}" srcOrd="1" destOrd="0" presId="urn:microsoft.com/office/officeart/2008/layout/LinedList"/>
    <dgm:cxn modelId="{193F8006-FABB-6D45-B805-16E73F0D04F7}" type="presParOf" srcId="{F0BCB7DA-553D-7C40-BD90-FAA10CA4F474}" destId="{D2F8BCE2-F4F0-9347-9D0F-B5622B52511A}" srcOrd="2" destOrd="0" presId="urn:microsoft.com/office/officeart/2008/layout/LinedList"/>
    <dgm:cxn modelId="{F646991D-8787-6944-AA96-86E48A6B2042}" type="presParOf" srcId="{620D7D67-BE83-FC47-B1B7-09563357F90E}" destId="{ECA23C9D-4137-7D45-AE33-35C84EBA8261}" srcOrd="8" destOrd="0" presId="urn:microsoft.com/office/officeart/2008/layout/LinedList"/>
    <dgm:cxn modelId="{A13CBE7E-3528-2248-A9D0-5545D26D7147}" type="presParOf" srcId="{620D7D67-BE83-FC47-B1B7-09563357F90E}" destId="{63F74B0B-1E35-1B4D-BA66-6830767ACE72}" srcOrd="9" destOrd="0" presId="urn:microsoft.com/office/officeart/2008/layout/LinedList"/>
    <dgm:cxn modelId="{11592D9B-70B1-C04A-AD3A-14DC4991C0CE}" type="presParOf" srcId="{620D7D67-BE83-FC47-B1B7-09563357F90E}" destId="{B804AEA9-5F51-CA4D-BD80-3F5C9FDE6234}" srcOrd="10" destOrd="0" presId="urn:microsoft.com/office/officeart/2008/layout/LinedList"/>
    <dgm:cxn modelId="{22E11685-41CB-F140-B6AB-FB01D5E3CDB6}" type="presParOf" srcId="{B804AEA9-5F51-CA4D-BD80-3F5C9FDE6234}" destId="{C1C3B996-E054-BC4B-A793-5802666BCA5E}" srcOrd="0" destOrd="0" presId="urn:microsoft.com/office/officeart/2008/layout/LinedList"/>
    <dgm:cxn modelId="{1152EE33-B140-3341-946E-E3A8A9077453}" type="presParOf" srcId="{B804AEA9-5F51-CA4D-BD80-3F5C9FDE6234}" destId="{B040F5A5-8546-484D-ACAF-A79080EC14E1}" srcOrd="1" destOrd="0" presId="urn:microsoft.com/office/officeart/2008/layout/LinedList"/>
    <dgm:cxn modelId="{77DFE216-D48F-D444-B7D5-E1E55294C9DB}" type="presParOf" srcId="{B804AEA9-5F51-CA4D-BD80-3F5C9FDE6234}" destId="{7D9507EA-F815-5743-B704-2F623F0BA268}" srcOrd="2" destOrd="0" presId="urn:microsoft.com/office/officeart/2008/layout/LinedList"/>
    <dgm:cxn modelId="{DC780B30-8F19-494D-8E70-68732AFB981B}" type="presParOf" srcId="{620D7D67-BE83-FC47-B1B7-09563357F90E}" destId="{E93572D6-D7D0-7F46-AD2A-A8EA872A16F9}" srcOrd="11" destOrd="0" presId="urn:microsoft.com/office/officeart/2008/layout/LinedList"/>
    <dgm:cxn modelId="{208DF9F4-24F1-1647-A2AC-523F5B35A83F}" type="presParOf" srcId="{620D7D67-BE83-FC47-B1B7-09563357F90E}" destId="{96FD0611-D8E9-274D-8731-53C1B5C952E2}"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6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a:t>At least:</a:t>
          </a:r>
          <a:endParaRPr lang="en-CA"/>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custT="1"/>
      <dgm:spPr/>
      <dgm:t>
        <a:bodyPr/>
        <a:lstStyle/>
        <a:p>
          <a:r>
            <a:rPr lang="en-US" sz="1800" baseline="0" dirty="0"/>
            <a:t>1 Mood Disorder</a:t>
          </a:r>
          <a:endParaRPr lang="en-CA" sz="1800"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custT="1"/>
      <dgm:spPr/>
      <dgm:t>
        <a:bodyPr/>
        <a:lstStyle/>
        <a:p>
          <a:r>
            <a:rPr lang="en-US" sz="1800" baseline="0" dirty="0"/>
            <a:t>1 Psychotic Disorder</a:t>
          </a:r>
          <a:endParaRPr lang="en-CA" sz="1800"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custT="1"/>
      <dgm:spPr/>
      <dgm:t>
        <a:bodyPr/>
        <a:lstStyle/>
        <a:p>
          <a:r>
            <a:rPr lang="en-US" sz="1800" baseline="0" dirty="0"/>
            <a:t>1 Personality Disorder</a:t>
          </a:r>
          <a:endParaRPr lang="en-CA" sz="1800"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04200445-8134-8843-ADD3-CDD6C498D785}">
      <dgm:prSet custT="1"/>
      <dgm:spPr/>
      <dgm:t>
        <a:bodyPr/>
        <a:lstStyle/>
        <a:p>
          <a:r>
            <a:rPr lang="en-US" sz="1800" baseline="0" dirty="0"/>
            <a:t>1 Substance Use Disorder</a:t>
          </a:r>
          <a:endParaRPr lang="en-CA" sz="1800" dirty="0"/>
        </a:p>
      </dgm:t>
    </dgm:pt>
    <dgm:pt modelId="{525B8F5B-790F-F243-ACB4-7FD876732288}" type="parTrans" cxnId="{88EC87AF-4940-674F-9151-D2F87847EE9B}">
      <dgm:prSet/>
      <dgm:spPr/>
      <dgm:t>
        <a:bodyPr/>
        <a:lstStyle/>
        <a:p>
          <a:endParaRPr lang="en-US"/>
        </a:p>
      </dgm:t>
    </dgm:pt>
    <dgm:pt modelId="{9F2E9DB1-A4EB-DF40-9E19-AA1515921C8F}" type="sibTrans" cxnId="{88EC87AF-4940-674F-9151-D2F87847EE9B}">
      <dgm:prSet/>
      <dgm:spPr/>
      <dgm:t>
        <a:bodyPr/>
        <a:lstStyle/>
        <a:p>
          <a:endParaRPr lang="en-US"/>
        </a:p>
      </dgm:t>
    </dgm:pt>
    <dgm:pt modelId="{E2B41D3B-FA8C-BB4E-8ABD-BA574B20EBF1}">
      <dgm:prSet custT="1"/>
      <dgm:spPr/>
      <dgm:t>
        <a:bodyPr/>
        <a:lstStyle/>
        <a:p>
          <a:r>
            <a:rPr lang="en-US" sz="1800" baseline="0" dirty="0"/>
            <a:t>1 Anxiety or Trauma or OCD</a:t>
          </a:r>
          <a:endParaRPr lang="en-CA" sz="1800" dirty="0"/>
        </a:p>
      </dgm:t>
    </dgm:pt>
    <dgm:pt modelId="{282C8F5A-18F1-4D48-8EB7-724B07394759}" type="parTrans" cxnId="{F1EFF2A4-8BB3-574C-8B3C-9CB8A7A7ABA1}">
      <dgm:prSet/>
      <dgm:spPr/>
      <dgm:t>
        <a:bodyPr/>
        <a:lstStyle/>
        <a:p>
          <a:endParaRPr lang="en-US"/>
        </a:p>
      </dgm:t>
    </dgm:pt>
    <dgm:pt modelId="{3DA21E34-4DE5-2E4D-BB2A-F2E95C76E546}" type="sibTrans" cxnId="{F1EFF2A4-8BB3-574C-8B3C-9CB8A7A7ABA1}">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2"/>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7"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2"/>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7"/>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7"/>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5"/>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7"/>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5"/>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7"/>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5"/>
      <dgm:spPr/>
    </dgm:pt>
    <dgm:pt modelId="{DC64B3AC-7602-474E-A65A-ACA0F1DF308D}" type="pres">
      <dgm:prSet presAssocID="{7A3FA3F2-B422-BD44-898B-BEED9308BC72}" presName="vertSpace2b" presStyleCnt="0"/>
      <dgm:spPr/>
    </dgm:pt>
    <dgm:pt modelId="{855A2532-E7C5-744E-98D7-919D2D55BF50}" type="pres">
      <dgm:prSet presAssocID="{04200445-8134-8843-ADD3-CDD6C498D785}" presName="horz2" presStyleCnt="0"/>
      <dgm:spPr/>
    </dgm:pt>
    <dgm:pt modelId="{276669AE-9CFF-F14D-9FAF-0518C6E817A1}" type="pres">
      <dgm:prSet presAssocID="{04200445-8134-8843-ADD3-CDD6C498D785}" presName="horzSpace2" presStyleCnt="0"/>
      <dgm:spPr/>
    </dgm:pt>
    <dgm:pt modelId="{348D4961-D148-3C46-9D20-0D7DEA912073}" type="pres">
      <dgm:prSet presAssocID="{04200445-8134-8843-ADD3-CDD6C498D785}" presName="tx2" presStyleLbl="revTx" presStyleIdx="5" presStyleCnt="7"/>
      <dgm:spPr/>
    </dgm:pt>
    <dgm:pt modelId="{CA73D983-22C6-D643-B35A-EC4FB2A62DD8}" type="pres">
      <dgm:prSet presAssocID="{04200445-8134-8843-ADD3-CDD6C498D785}" presName="vert2" presStyleCnt="0"/>
      <dgm:spPr/>
    </dgm:pt>
    <dgm:pt modelId="{DF35376D-1B14-6E4E-8714-B9DBEA2D1010}" type="pres">
      <dgm:prSet presAssocID="{04200445-8134-8843-ADD3-CDD6C498D785}" presName="thinLine2b" presStyleLbl="callout" presStyleIdx="3" presStyleCnt="5"/>
      <dgm:spPr/>
    </dgm:pt>
    <dgm:pt modelId="{74625CEB-6F56-684C-A7B7-3341CD14055E}" type="pres">
      <dgm:prSet presAssocID="{04200445-8134-8843-ADD3-CDD6C498D785}" presName="vertSpace2b" presStyleCnt="0"/>
      <dgm:spPr/>
    </dgm:pt>
    <dgm:pt modelId="{40414113-75D4-5B46-95D2-CA8F0A8F5B68}" type="pres">
      <dgm:prSet presAssocID="{E2B41D3B-FA8C-BB4E-8ABD-BA574B20EBF1}" presName="horz2" presStyleCnt="0"/>
      <dgm:spPr/>
    </dgm:pt>
    <dgm:pt modelId="{9C8B5AD5-D798-7F4D-9641-FF3F09E19D9A}" type="pres">
      <dgm:prSet presAssocID="{E2B41D3B-FA8C-BB4E-8ABD-BA574B20EBF1}" presName="horzSpace2" presStyleCnt="0"/>
      <dgm:spPr/>
    </dgm:pt>
    <dgm:pt modelId="{0DB95DE6-BDBC-A44D-B1B8-77CC4782C913}" type="pres">
      <dgm:prSet presAssocID="{E2B41D3B-FA8C-BB4E-8ABD-BA574B20EBF1}" presName="tx2" presStyleLbl="revTx" presStyleIdx="6" presStyleCnt="7"/>
      <dgm:spPr/>
    </dgm:pt>
    <dgm:pt modelId="{031F1A82-D4FC-AA40-84F7-74A40BB55443}" type="pres">
      <dgm:prSet presAssocID="{E2B41D3B-FA8C-BB4E-8ABD-BA574B20EBF1}" presName="vert2" presStyleCnt="0"/>
      <dgm:spPr/>
    </dgm:pt>
    <dgm:pt modelId="{C770081C-DD9F-B64D-9EC0-7CC3122AE7B5}" type="pres">
      <dgm:prSet presAssocID="{E2B41D3B-FA8C-BB4E-8ABD-BA574B20EBF1}" presName="thinLine2b" presStyleLbl="callout" presStyleIdx="4" presStyleCnt="5"/>
      <dgm:spPr/>
    </dgm:pt>
    <dgm:pt modelId="{68A4A6BB-8ECF-1A4D-A5BD-D0E4698A4600}" type="pres">
      <dgm:prSet presAssocID="{E2B41D3B-FA8C-BB4E-8ABD-BA574B20EBF1}" presName="vertSpace2b" presStyleCnt="0"/>
      <dgm:spPr/>
    </dgm:pt>
  </dgm:ptLst>
  <dgm:cxnLst>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91767E65-A39A-C746-9E72-1E20775409CE}" type="presOf" srcId="{E2B41D3B-FA8C-BB4E-8ABD-BA574B20EBF1}" destId="{0DB95DE6-BDBC-A44D-B1B8-77CC4782C913}" srcOrd="0" destOrd="0" presId="urn:microsoft.com/office/officeart/2008/layout/LinedList"/>
    <dgm:cxn modelId="{57E06069-967F-ED4B-BB9D-EF2B67454F9B}" type="presOf" srcId="{7A3FA3F2-B422-BD44-898B-BEED9308BC72}" destId="{5A2E8398-127C-E64F-8DB6-76439D7C4F0D}" srcOrd="0" destOrd="0" presId="urn:microsoft.com/office/officeart/2008/layout/LinedList"/>
    <dgm:cxn modelId="{FC943D7D-DA1F-2B4E-9B2B-4273DD07CF30}" type="presOf" srcId="{04200445-8134-8843-ADD3-CDD6C498D785}" destId="{348D4961-D148-3C46-9D20-0D7DEA912073}"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F1EFF2A4-8BB3-574C-8B3C-9CB8A7A7ABA1}" srcId="{C33BE548-EA51-AD48-872A-E60D5BD70AB9}" destId="{E2B41D3B-FA8C-BB4E-8ABD-BA574B20EBF1}" srcOrd="4" destOrd="0" parTransId="{282C8F5A-18F1-4D48-8EB7-724B07394759}" sibTransId="{3DA21E34-4DE5-2E4D-BB2A-F2E95C76E546}"/>
    <dgm:cxn modelId="{88EC87AF-4940-674F-9151-D2F87847EE9B}" srcId="{C33BE548-EA51-AD48-872A-E60D5BD70AB9}" destId="{04200445-8134-8843-ADD3-CDD6C498D785}" srcOrd="3" destOrd="0" parTransId="{525B8F5B-790F-F243-ACB4-7FD876732288}" sibTransId="{9F2E9DB1-A4EB-DF40-9E19-AA1515921C8F}"/>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 modelId="{1E7E5743-4E6A-E84A-ADB2-F05C50517864}" type="presParOf" srcId="{7EA279D7-4F27-4B4E-9D81-6AE496616F9E}" destId="{855A2532-E7C5-744E-98D7-919D2D55BF50}" srcOrd="10" destOrd="0" presId="urn:microsoft.com/office/officeart/2008/layout/LinedList"/>
    <dgm:cxn modelId="{83B83034-337D-4F48-9A3A-BB673D33A70B}" type="presParOf" srcId="{855A2532-E7C5-744E-98D7-919D2D55BF50}" destId="{276669AE-9CFF-F14D-9FAF-0518C6E817A1}" srcOrd="0" destOrd="0" presId="urn:microsoft.com/office/officeart/2008/layout/LinedList"/>
    <dgm:cxn modelId="{24202006-AEE1-4B49-BF94-7A71841A63D8}" type="presParOf" srcId="{855A2532-E7C5-744E-98D7-919D2D55BF50}" destId="{348D4961-D148-3C46-9D20-0D7DEA912073}" srcOrd="1" destOrd="0" presId="urn:microsoft.com/office/officeart/2008/layout/LinedList"/>
    <dgm:cxn modelId="{BDB33CF0-25EF-4F4D-86B5-CE75C1CBDD18}" type="presParOf" srcId="{855A2532-E7C5-744E-98D7-919D2D55BF50}" destId="{CA73D983-22C6-D643-B35A-EC4FB2A62DD8}" srcOrd="2" destOrd="0" presId="urn:microsoft.com/office/officeart/2008/layout/LinedList"/>
    <dgm:cxn modelId="{3D590176-0982-9F4E-A2A3-86C30EB3BDB3}" type="presParOf" srcId="{7EA279D7-4F27-4B4E-9D81-6AE496616F9E}" destId="{DF35376D-1B14-6E4E-8714-B9DBEA2D1010}" srcOrd="11" destOrd="0" presId="urn:microsoft.com/office/officeart/2008/layout/LinedList"/>
    <dgm:cxn modelId="{1D6888A7-6358-B742-A62A-1245DA1D3BC9}" type="presParOf" srcId="{7EA279D7-4F27-4B4E-9D81-6AE496616F9E}" destId="{74625CEB-6F56-684C-A7B7-3341CD14055E}" srcOrd="12" destOrd="0" presId="urn:microsoft.com/office/officeart/2008/layout/LinedList"/>
    <dgm:cxn modelId="{88825F1D-0311-864F-A854-47125AE89CED}" type="presParOf" srcId="{7EA279D7-4F27-4B4E-9D81-6AE496616F9E}" destId="{40414113-75D4-5B46-95D2-CA8F0A8F5B68}" srcOrd="13" destOrd="0" presId="urn:microsoft.com/office/officeart/2008/layout/LinedList"/>
    <dgm:cxn modelId="{C347E3AC-CCB3-3F41-B7EC-75AD91D2B9E4}" type="presParOf" srcId="{40414113-75D4-5B46-95D2-CA8F0A8F5B68}" destId="{9C8B5AD5-D798-7F4D-9641-FF3F09E19D9A}" srcOrd="0" destOrd="0" presId="urn:microsoft.com/office/officeart/2008/layout/LinedList"/>
    <dgm:cxn modelId="{6C9BB9BB-40C0-764C-8399-64635EA0281A}" type="presParOf" srcId="{40414113-75D4-5B46-95D2-CA8F0A8F5B68}" destId="{0DB95DE6-BDBC-A44D-B1B8-77CC4782C913}" srcOrd="1" destOrd="0" presId="urn:microsoft.com/office/officeart/2008/layout/LinedList"/>
    <dgm:cxn modelId="{BEFCB4F9-1892-3643-BD63-307B358D9DBB}" type="presParOf" srcId="{40414113-75D4-5B46-95D2-CA8F0A8F5B68}" destId="{031F1A82-D4FC-AA40-84F7-74A40BB55443}" srcOrd="2" destOrd="0" presId="urn:microsoft.com/office/officeart/2008/layout/LinedList"/>
    <dgm:cxn modelId="{B703D987-3632-424B-BE24-4B25D2D7087C}" type="presParOf" srcId="{7EA279D7-4F27-4B4E-9D81-6AE496616F9E}" destId="{C770081C-DD9F-B64D-9EC0-7CC3122AE7B5}" srcOrd="14" destOrd="0" presId="urn:microsoft.com/office/officeart/2008/layout/LinedList"/>
    <dgm:cxn modelId="{4DA4BDA0-EF1D-1249-9B22-31A8CEF29F30}" type="presParOf" srcId="{7EA279D7-4F27-4B4E-9D81-6AE496616F9E}" destId="{68A4A6BB-8ECF-1A4D-A5BD-D0E4698A4600}" srcOrd="15"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5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dirty="0"/>
            <a:t>At least:</a:t>
          </a:r>
          <a:endParaRPr lang="en-CA" dirty="0"/>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custT="1"/>
      <dgm:spPr/>
      <dgm:t>
        <a:bodyPr/>
        <a:lstStyle/>
        <a:p>
          <a:r>
            <a:rPr lang="en-US" sz="1800" baseline="0" dirty="0"/>
            <a:t>1 Non-suicidal self-injury</a:t>
          </a:r>
          <a:endParaRPr lang="en-CA" sz="1800"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custT="1"/>
      <dgm:spPr/>
      <dgm:t>
        <a:bodyPr/>
        <a:lstStyle/>
        <a:p>
          <a:r>
            <a:rPr lang="en-US" sz="1800" baseline="0" dirty="0"/>
            <a:t>1 Active SI or Suicidal Behaviour</a:t>
          </a:r>
          <a:endParaRPr lang="en-CA" sz="1800"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custT="1"/>
      <dgm:spPr/>
      <dgm:t>
        <a:bodyPr/>
        <a:lstStyle/>
        <a:p>
          <a:r>
            <a:rPr lang="en-US" sz="1800" baseline="0" dirty="0"/>
            <a:t>1 Active HI or Violent Ideation/Behaviour</a:t>
          </a:r>
          <a:endParaRPr lang="en-CA" sz="1800"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2"/>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5"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2"/>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5"/>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5"/>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3"/>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5"/>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3"/>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5"/>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3"/>
      <dgm:spPr/>
    </dgm:pt>
    <dgm:pt modelId="{DC64B3AC-7602-474E-A65A-ACA0F1DF308D}" type="pres">
      <dgm:prSet presAssocID="{7A3FA3F2-B422-BD44-898B-BEED9308BC72}" presName="vertSpace2b" presStyleCnt="0"/>
      <dgm:spPr/>
    </dgm:pt>
  </dgm:ptLst>
  <dgm:cxnLst>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57E06069-967F-ED4B-BB9D-EF2B67454F9B}" type="presOf" srcId="{7A3FA3F2-B422-BD44-898B-BEED9308BC72}" destId="{5A2E8398-127C-E64F-8DB6-76439D7C4F0D}"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0FA39A-6E0A-C348-ACBC-4C73BD9A94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D174F9E-AE81-1445-B89D-7EDA6FAAC85B}">
      <dgm:prSet custT="1"/>
      <dgm:spPr/>
      <dgm:t>
        <a:bodyPr/>
        <a:lstStyle/>
        <a:p>
          <a:r>
            <a:rPr lang="en-US" sz="2500" dirty="0"/>
            <a:t>2 Observations of Achievement</a:t>
          </a:r>
          <a:endParaRPr lang="en-CA" sz="2500" dirty="0"/>
        </a:p>
      </dgm:t>
    </dgm:pt>
    <dgm:pt modelId="{68A41990-45CB-654E-894F-6A3AAEF1897D}" type="parTrans" cxnId="{46337168-865E-4143-83F0-7BC579E3B2D0}">
      <dgm:prSet/>
      <dgm:spPr/>
      <dgm:t>
        <a:bodyPr/>
        <a:lstStyle/>
        <a:p>
          <a:endParaRPr lang="en-US"/>
        </a:p>
      </dgm:t>
    </dgm:pt>
    <dgm:pt modelId="{FC214ABE-0640-A54A-962B-3367A0E2448C}" type="sibTrans" cxnId="{46337168-865E-4143-83F0-7BC579E3B2D0}">
      <dgm:prSet/>
      <dgm:spPr/>
      <dgm:t>
        <a:bodyPr/>
        <a:lstStyle/>
        <a:p>
          <a:endParaRPr lang="en-US"/>
        </a:p>
      </dgm:t>
    </dgm:pt>
    <dgm:pt modelId="{C890420C-5773-B54F-8CD9-77E53BD55C5D}">
      <dgm:prSet custT="1"/>
      <dgm:spPr/>
      <dgm:t>
        <a:bodyPr/>
        <a:lstStyle/>
        <a:p>
          <a:r>
            <a:rPr lang="en-US" sz="2400" dirty="0"/>
            <a:t>At least:</a:t>
          </a:r>
          <a:endParaRPr lang="en-CA" sz="2400" dirty="0"/>
        </a:p>
      </dgm:t>
    </dgm:pt>
    <dgm:pt modelId="{38359133-55A7-A24E-8EC7-A4FE012044F6}" type="parTrans" cxnId="{5DB0E1CA-B243-3442-91C1-DA23F7709B2A}">
      <dgm:prSet/>
      <dgm:spPr/>
      <dgm:t>
        <a:bodyPr/>
        <a:lstStyle/>
        <a:p>
          <a:endParaRPr lang="en-US"/>
        </a:p>
      </dgm:t>
    </dgm:pt>
    <dgm:pt modelId="{4368A5ED-58D8-5345-80B4-1121018D0A1A}" type="sibTrans" cxnId="{5DB0E1CA-B243-3442-91C1-DA23F7709B2A}">
      <dgm:prSet/>
      <dgm:spPr/>
      <dgm:t>
        <a:bodyPr/>
        <a:lstStyle/>
        <a:p>
          <a:endParaRPr lang="en-US"/>
        </a:p>
      </dgm:t>
    </dgm:pt>
    <dgm:pt modelId="{A705723E-D1F2-8643-9C7D-EE1012600D60}">
      <dgm:prSet custT="1"/>
      <dgm:spPr/>
      <dgm:t>
        <a:bodyPr/>
        <a:lstStyle/>
        <a:p>
          <a:r>
            <a:rPr lang="en-US" sz="2000" baseline="0" dirty="0"/>
            <a:t>2 Different Observers</a:t>
          </a:r>
          <a:endParaRPr lang="en-CA" sz="2000" dirty="0"/>
        </a:p>
      </dgm:t>
    </dgm:pt>
    <dgm:pt modelId="{C05A2C5D-292B-DB40-912A-C748F8240737}" type="parTrans" cxnId="{48DB5223-2A90-384F-B5A5-0E69D36D5431}">
      <dgm:prSet/>
      <dgm:spPr/>
      <dgm:t>
        <a:bodyPr/>
        <a:lstStyle/>
        <a:p>
          <a:endParaRPr lang="en-US"/>
        </a:p>
      </dgm:t>
    </dgm:pt>
    <dgm:pt modelId="{5E59E089-BEB8-2443-9DC3-ED15E2A396DA}" type="sibTrans" cxnId="{48DB5223-2A90-384F-B5A5-0E69D36D5431}">
      <dgm:prSet/>
      <dgm:spPr/>
      <dgm:t>
        <a:bodyPr/>
        <a:lstStyle/>
        <a:p>
          <a:endParaRPr lang="en-US"/>
        </a:p>
      </dgm:t>
    </dgm:pt>
    <dgm:pt modelId="{5A176713-4CFF-684A-9F57-3D2D93CF0A55}" type="pres">
      <dgm:prSet presAssocID="{DF0FA39A-6E0A-C348-ACBC-4C73BD9A9496}" presName="vert0" presStyleCnt="0">
        <dgm:presLayoutVars>
          <dgm:dir/>
          <dgm:animOne val="branch"/>
          <dgm:animLvl val="lvl"/>
        </dgm:presLayoutVars>
      </dgm:prSet>
      <dgm:spPr/>
    </dgm:pt>
    <dgm:pt modelId="{74DDAE20-FB3B-6B4A-B21E-66C517BC6761}" type="pres">
      <dgm:prSet presAssocID="{CD174F9E-AE81-1445-B89D-7EDA6FAAC85B}" presName="thickLine" presStyleLbl="alignNode1" presStyleIdx="0" presStyleCnt="2"/>
      <dgm:spPr/>
    </dgm:pt>
    <dgm:pt modelId="{81F3F494-BC65-3347-952F-C16A3919CB0C}" type="pres">
      <dgm:prSet presAssocID="{CD174F9E-AE81-1445-B89D-7EDA6FAAC85B}" presName="horz1" presStyleCnt="0"/>
      <dgm:spPr/>
    </dgm:pt>
    <dgm:pt modelId="{53C757D9-807E-374D-8BFB-3F609D749ADF}" type="pres">
      <dgm:prSet presAssocID="{CD174F9E-AE81-1445-B89D-7EDA6FAAC85B}" presName="tx1" presStyleLbl="revTx" presStyleIdx="0" presStyleCnt="3" custScaleX="500000" custScaleY="19719"/>
      <dgm:spPr/>
    </dgm:pt>
    <dgm:pt modelId="{48EB84DB-2B92-BA4D-BFB1-5A4DD557D942}" type="pres">
      <dgm:prSet presAssocID="{CD174F9E-AE81-1445-B89D-7EDA6FAAC85B}" presName="vert1" presStyleCnt="0"/>
      <dgm:spPr/>
    </dgm:pt>
    <dgm:pt modelId="{DE750A4F-DD3F-814C-BE33-A30997F5E44D}" type="pres">
      <dgm:prSet presAssocID="{C890420C-5773-B54F-8CD9-77E53BD55C5D}" presName="thickLine" presStyleLbl="alignNode1" presStyleIdx="1" presStyleCnt="2"/>
      <dgm:spPr/>
    </dgm:pt>
    <dgm:pt modelId="{4B1AA8DC-7CF2-884C-B067-D514128C2CE1}" type="pres">
      <dgm:prSet presAssocID="{C890420C-5773-B54F-8CD9-77E53BD55C5D}" presName="horz1" presStyleCnt="0"/>
      <dgm:spPr/>
    </dgm:pt>
    <dgm:pt modelId="{8F5C95D6-EC93-9440-9A3E-23D69FAEF3E4}" type="pres">
      <dgm:prSet presAssocID="{C890420C-5773-B54F-8CD9-77E53BD55C5D}" presName="tx1" presStyleLbl="revTx" presStyleIdx="1" presStyleCnt="3"/>
      <dgm:spPr/>
    </dgm:pt>
    <dgm:pt modelId="{283E7796-8A95-434D-90B6-AEF21EEF3209}" type="pres">
      <dgm:prSet presAssocID="{C890420C-5773-B54F-8CD9-77E53BD55C5D}" presName="vert1" presStyleCnt="0"/>
      <dgm:spPr/>
    </dgm:pt>
    <dgm:pt modelId="{D61553C7-571C-3343-AA37-61171788B59E}" type="pres">
      <dgm:prSet presAssocID="{A705723E-D1F2-8643-9C7D-EE1012600D60}" presName="vertSpace2a" presStyleCnt="0"/>
      <dgm:spPr/>
    </dgm:pt>
    <dgm:pt modelId="{F6CFE105-081A-0B44-B873-7C55FA698EBF}" type="pres">
      <dgm:prSet presAssocID="{A705723E-D1F2-8643-9C7D-EE1012600D60}" presName="horz2" presStyleCnt="0"/>
      <dgm:spPr/>
    </dgm:pt>
    <dgm:pt modelId="{6D1608C7-730C-5E4D-B9F9-A5F557506AC3}" type="pres">
      <dgm:prSet presAssocID="{A705723E-D1F2-8643-9C7D-EE1012600D60}" presName="horzSpace2" presStyleCnt="0"/>
      <dgm:spPr/>
    </dgm:pt>
    <dgm:pt modelId="{9B2DA626-E009-D647-BE20-B9C6867F135B}" type="pres">
      <dgm:prSet presAssocID="{A705723E-D1F2-8643-9C7D-EE1012600D60}" presName="tx2" presStyleLbl="revTx" presStyleIdx="2" presStyleCnt="3"/>
      <dgm:spPr/>
    </dgm:pt>
    <dgm:pt modelId="{F51EEE4E-A0B9-AE44-B51E-CC938EE9D7F9}" type="pres">
      <dgm:prSet presAssocID="{A705723E-D1F2-8643-9C7D-EE1012600D60}" presName="vert2" presStyleCnt="0"/>
      <dgm:spPr/>
    </dgm:pt>
    <dgm:pt modelId="{F90FBE21-25F7-4944-9707-ECBEF48AA542}" type="pres">
      <dgm:prSet presAssocID="{A705723E-D1F2-8643-9C7D-EE1012600D60}" presName="thinLine2b" presStyleLbl="callout" presStyleIdx="0" presStyleCnt="1" custLinFactY="-1100000" custLinFactNeighborX="0" custLinFactNeighborY="-1199091"/>
      <dgm:spPr/>
    </dgm:pt>
    <dgm:pt modelId="{E2E93359-5261-854B-AFBF-738628EB08AA}" type="pres">
      <dgm:prSet presAssocID="{A705723E-D1F2-8643-9C7D-EE1012600D60}" presName="vertSpace2b" presStyleCnt="0"/>
      <dgm:spPr/>
    </dgm:pt>
  </dgm:ptLst>
  <dgm:cxnLst>
    <dgm:cxn modelId="{C78D8319-615C-9540-9CED-394A4F3A1F9A}" type="presOf" srcId="{CD174F9E-AE81-1445-B89D-7EDA6FAAC85B}" destId="{53C757D9-807E-374D-8BFB-3F609D749ADF}" srcOrd="0" destOrd="0" presId="urn:microsoft.com/office/officeart/2008/layout/LinedList"/>
    <dgm:cxn modelId="{48DB5223-2A90-384F-B5A5-0E69D36D5431}" srcId="{C890420C-5773-B54F-8CD9-77E53BD55C5D}" destId="{A705723E-D1F2-8643-9C7D-EE1012600D60}" srcOrd="0" destOrd="0" parTransId="{C05A2C5D-292B-DB40-912A-C748F8240737}" sibTransId="{5E59E089-BEB8-2443-9DC3-ED15E2A396DA}"/>
    <dgm:cxn modelId="{F4CE0848-F1CC-3A4D-9F2F-455536E50CB4}" type="presOf" srcId="{C890420C-5773-B54F-8CD9-77E53BD55C5D}" destId="{8F5C95D6-EC93-9440-9A3E-23D69FAEF3E4}" srcOrd="0" destOrd="0" presId="urn:microsoft.com/office/officeart/2008/layout/LinedList"/>
    <dgm:cxn modelId="{46337168-865E-4143-83F0-7BC579E3B2D0}" srcId="{DF0FA39A-6E0A-C348-ACBC-4C73BD9A9496}" destId="{CD174F9E-AE81-1445-B89D-7EDA6FAAC85B}" srcOrd="0" destOrd="0" parTransId="{68A41990-45CB-654E-894F-6A3AAEF1897D}" sibTransId="{FC214ABE-0640-A54A-962B-3367A0E2448C}"/>
    <dgm:cxn modelId="{E79DB8AE-4755-D144-93CC-11BF44AAF3B4}" type="presOf" srcId="{A705723E-D1F2-8643-9C7D-EE1012600D60}" destId="{9B2DA626-E009-D647-BE20-B9C6867F135B}" srcOrd="0" destOrd="0" presId="urn:microsoft.com/office/officeart/2008/layout/LinedList"/>
    <dgm:cxn modelId="{85E19DC1-3907-2042-A8E1-ADD6601342A4}" type="presOf" srcId="{DF0FA39A-6E0A-C348-ACBC-4C73BD9A9496}" destId="{5A176713-4CFF-684A-9F57-3D2D93CF0A55}" srcOrd="0" destOrd="0" presId="urn:microsoft.com/office/officeart/2008/layout/LinedList"/>
    <dgm:cxn modelId="{5DB0E1CA-B243-3442-91C1-DA23F7709B2A}" srcId="{DF0FA39A-6E0A-C348-ACBC-4C73BD9A9496}" destId="{C890420C-5773-B54F-8CD9-77E53BD55C5D}" srcOrd="1" destOrd="0" parTransId="{38359133-55A7-A24E-8EC7-A4FE012044F6}" sibTransId="{4368A5ED-58D8-5345-80B4-1121018D0A1A}"/>
    <dgm:cxn modelId="{6DDEADF2-4C32-4144-A0DC-16D49FA0F2A5}" type="presParOf" srcId="{5A176713-4CFF-684A-9F57-3D2D93CF0A55}" destId="{74DDAE20-FB3B-6B4A-B21E-66C517BC6761}" srcOrd="0" destOrd="0" presId="urn:microsoft.com/office/officeart/2008/layout/LinedList"/>
    <dgm:cxn modelId="{63DA6546-BE57-5840-9220-4936D44BE803}" type="presParOf" srcId="{5A176713-4CFF-684A-9F57-3D2D93CF0A55}" destId="{81F3F494-BC65-3347-952F-C16A3919CB0C}" srcOrd="1" destOrd="0" presId="urn:microsoft.com/office/officeart/2008/layout/LinedList"/>
    <dgm:cxn modelId="{43A561A3-AEE3-894A-A570-4B990174D436}" type="presParOf" srcId="{81F3F494-BC65-3347-952F-C16A3919CB0C}" destId="{53C757D9-807E-374D-8BFB-3F609D749ADF}" srcOrd="0" destOrd="0" presId="urn:microsoft.com/office/officeart/2008/layout/LinedList"/>
    <dgm:cxn modelId="{407BB7E5-8742-7446-A44C-494F74CF6DF0}" type="presParOf" srcId="{81F3F494-BC65-3347-952F-C16A3919CB0C}" destId="{48EB84DB-2B92-BA4D-BFB1-5A4DD557D942}" srcOrd="1" destOrd="0" presId="urn:microsoft.com/office/officeart/2008/layout/LinedList"/>
    <dgm:cxn modelId="{728E6ADC-FF85-B94C-B390-33728A3A6C16}" type="presParOf" srcId="{5A176713-4CFF-684A-9F57-3D2D93CF0A55}" destId="{DE750A4F-DD3F-814C-BE33-A30997F5E44D}" srcOrd="2" destOrd="0" presId="urn:microsoft.com/office/officeart/2008/layout/LinedList"/>
    <dgm:cxn modelId="{3AFDF4B1-EF48-BF41-8141-B011C147AE25}" type="presParOf" srcId="{5A176713-4CFF-684A-9F57-3D2D93CF0A55}" destId="{4B1AA8DC-7CF2-884C-B067-D514128C2CE1}" srcOrd="3" destOrd="0" presId="urn:microsoft.com/office/officeart/2008/layout/LinedList"/>
    <dgm:cxn modelId="{083490F8-A907-A846-966D-B4432DB71E30}" type="presParOf" srcId="{4B1AA8DC-7CF2-884C-B067-D514128C2CE1}" destId="{8F5C95D6-EC93-9440-9A3E-23D69FAEF3E4}" srcOrd="0" destOrd="0" presId="urn:microsoft.com/office/officeart/2008/layout/LinedList"/>
    <dgm:cxn modelId="{C0BD8E8A-C511-7049-BFB0-5C1D4ED358FE}" type="presParOf" srcId="{4B1AA8DC-7CF2-884C-B067-D514128C2CE1}" destId="{283E7796-8A95-434D-90B6-AEF21EEF3209}" srcOrd="1" destOrd="0" presId="urn:microsoft.com/office/officeart/2008/layout/LinedList"/>
    <dgm:cxn modelId="{E73E7350-652D-1242-8447-5F17DC69631F}" type="presParOf" srcId="{283E7796-8A95-434D-90B6-AEF21EEF3209}" destId="{D61553C7-571C-3343-AA37-61171788B59E}" srcOrd="0" destOrd="0" presId="urn:microsoft.com/office/officeart/2008/layout/LinedList"/>
    <dgm:cxn modelId="{B43E73AB-7BB1-A04F-AFA7-99C32DAF6715}" type="presParOf" srcId="{283E7796-8A95-434D-90B6-AEF21EEF3209}" destId="{F6CFE105-081A-0B44-B873-7C55FA698EBF}" srcOrd="1" destOrd="0" presId="urn:microsoft.com/office/officeart/2008/layout/LinedList"/>
    <dgm:cxn modelId="{5C8A30E6-6771-4642-82D6-42DB1B6E69FF}" type="presParOf" srcId="{F6CFE105-081A-0B44-B873-7C55FA698EBF}" destId="{6D1608C7-730C-5E4D-B9F9-A5F557506AC3}" srcOrd="0" destOrd="0" presId="urn:microsoft.com/office/officeart/2008/layout/LinedList"/>
    <dgm:cxn modelId="{57701F87-5F93-9248-AA02-CD5C68225566}" type="presParOf" srcId="{F6CFE105-081A-0B44-B873-7C55FA698EBF}" destId="{9B2DA626-E009-D647-BE20-B9C6867F135B}" srcOrd="1" destOrd="0" presId="urn:microsoft.com/office/officeart/2008/layout/LinedList"/>
    <dgm:cxn modelId="{1A101127-1154-B745-9516-F0DA411F310C}" type="presParOf" srcId="{F6CFE105-081A-0B44-B873-7C55FA698EBF}" destId="{F51EEE4E-A0B9-AE44-B51E-CC938EE9D7F9}" srcOrd="2" destOrd="0" presId="urn:microsoft.com/office/officeart/2008/layout/LinedList"/>
    <dgm:cxn modelId="{992C9E10-076F-A442-A9B1-EAAC688AC011}" type="presParOf" srcId="{283E7796-8A95-434D-90B6-AEF21EEF3209}" destId="{F90FBE21-25F7-4944-9707-ECBEF48AA542}" srcOrd="2" destOrd="0" presId="urn:microsoft.com/office/officeart/2008/layout/LinedList"/>
    <dgm:cxn modelId="{406A6BF3-6617-1141-AEB3-4F1F8F9AC98A}" type="presParOf" srcId="{283E7796-8A95-434D-90B6-AEF21EEF3209}" destId="{E2E93359-5261-854B-AFBF-738628EB08AA}"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4380618" y="365"/>
          <a:ext cx="1510523" cy="151052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977989" y="1648590"/>
          <a:ext cx="4315781" cy="748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Its all about regular observation &amp; </a:t>
          </a:r>
          <a:r>
            <a:rPr lang="en-US" sz="2400" kern="1200" dirty="0">
              <a:solidFill>
                <a:schemeClr val="accent1"/>
              </a:solidFill>
            </a:rPr>
            <a:t>feedback</a:t>
          </a:r>
          <a:r>
            <a:rPr lang="en-US" sz="2400" kern="1200" dirty="0"/>
            <a:t> day to day.</a:t>
          </a:r>
        </a:p>
      </dsp:txBody>
      <dsp:txXfrm>
        <a:off x="2977989" y="1648590"/>
        <a:ext cx="4315781" cy="748518"/>
      </dsp:txXfrm>
    </dsp:sp>
    <dsp:sp modelId="{817A9F6F-ED40-4D42-ADAE-8E67B5292C28}">
      <dsp:nvSpPr>
        <dsp:cNvPr id="0" name=""/>
        <dsp:cNvSpPr/>
      </dsp:nvSpPr>
      <dsp:spPr>
        <a:xfrm>
          <a:off x="3697904" y="2244182"/>
          <a:ext cx="4315781" cy="7408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BC57-8E55-4942-99A8-A71D3B99BCB5}">
      <dsp:nvSpPr>
        <dsp:cNvPr id="0" name=""/>
        <dsp:cNvSpPr/>
      </dsp:nvSpPr>
      <dsp:spPr>
        <a:xfrm>
          <a:off x="0" y="2260"/>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49166-D449-8F40-BDC6-53FB10E6493D}">
      <dsp:nvSpPr>
        <dsp:cNvPr id="0" name=""/>
        <dsp:cNvSpPr/>
      </dsp:nvSpPr>
      <dsp:spPr>
        <a:xfrm>
          <a:off x="0" y="0"/>
          <a:ext cx="6867987" cy="53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12 Observations of Achievement</a:t>
          </a:r>
          <a:endParaRPr lang="en-CA" sz="2400" kern="1200" dirty="0">
            <a:solidFill>
              <a:schemeClr val="bg1"/>
            </a:solidFill>
          </a:endParaRPr>
        </a:p>
      </dsp:txBody>
      <dsp:txXfrm>
        <a:off x="0" y="0"/>
        <a:ext cx="6867987" cy="531075"/>
      </dsp:txXfrm>
    </dsp:sp>
    <dsp:sp modelId="{2421909C-CA1D-A24A-A058-B2FEB604D78B}">
      <dsp:nvSpPr>
        <dsp:cNvPr id="0" name=""/>
        <dsp:cNvSpPr/>
      </dsp:nvSpPr>
      <dsp:spPr>
        <a:xfrm>
          <a:off x="0" y="533336"/>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3EDE-DA0E-B648-85C5-CA4669A61051}">
      <dsp:nvSpPr>
        <dsp:cNvPr id="0" name=""/>
        <dsp:cNvSpPr/>
      </dsp:nvSpPr>
      <dsp:spPr>
        <a:xfrm>
          <a:off x="0" y="533336"/>
          <a:ext cx="1373597" cy="46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33336"/>
        <a:ext cx="1373597" cy="4687749"/>
      </dsp:txXfrm>
    </dsp:sp>
    <dsp:sp modelId="{A3AA5FE8-DC49-1B4A-9E0E-4E673A17FB51}">
      <dsp:nvSpPr>
        <dsp:cNvPr id="0" name=""/>
        <dsp:cNvSpPr/>
      </dsp:nvSpPr>
      <dsp:spPr>
        <a:xfrm>
          <a:off x="1476617" y="55799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LAI</a:t>
          </a:r>
          <a:endParaRPr lang="en-CA" sz="1800" kern="1200" dirty="0"/>
        </a:p>
      </dsp:txBody>
      <dsp:txXfrm>
        <a:off x="1476617" y="557999"/>
        <a:ext cx="5391369" cy="493266"/>
      </dsp:txXfrm>
    </dsp:sp>
    <dsp:sp modelId="{8ABEC4E4-2480-8946-8B94-92187F34096E}">
      <dsp:nvSpPr>
        <dsp:cNvPr id="0" name=""/>
        <dsp:cNvSpPr/>
      </dsp:nvSpPr>
      <dsp:spPr>
        <a:xfrm>
          <a:off x="1373597" y="105126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51314-FA73-FA46-958A-7B9459F95D91}">
      <dsp:nvSpPr>
        <dsp:cNvPr id="0" name=""/>
        <dsp:cNvSpPr/>
      </dsp:nvSpPr>
      <dsp:spPr>
        <a:xfrm>
          <a:off x="1476617" y="107592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Oral Antipsychotic</a:t>
          </a:r>
          <a:endParaRPr lang="en-CA" sz="1800" kern="1200" dirty="0"/>
        </a:p>
      </dsp:txBody>
      <dsp:txXfrm>
        <a:off x="1476617" y="1075929"/>
        <a:ext cx="5391369" cy="493266"/>
      </dsp:txXfrm>
    </dsp:sp>
    <dsp:sp modelId="{0EFE99D6-360E-0949-A5E9-C62515E34700}">
      <dsp:nvSpPr>
        <dsp:cNvPr id="0" name=""/>
        <dsp:cNvSpPr/>
      </dsp:nvSpPr>
      <dsp:spPr>
        <a:xfrm>
          <a:off x="1373597" y="156919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769-E3AF-5345-8020-5807AD0B88C8}">
      <dsp:nvSpPr>
        <dsp:cNvPr id="0" name=""/>
        <dsp:cNvSpPr/>
      </dsp:nvSpPr>
      <dsp:spPr>
        <a:xfrm>
          <a:off x="1476617" y="159385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starting &amp; monitoring 2 different classes Antidepressants</a:t>
          </a:r>
          <a:endParaRPr lang="en-CA" sz="1600" kern="1200" dirty="0"/>
        </a:p>
      </dsp:txBody>
      <dsp:txXfrm>
        <a:off x="1476617" y="1593859"/>
        <a:ext cx="5391369" cy="493266"/>
      </dsp:txXfrm>
    </dsp:sp>
    <dsp:sp modelId="{2CB5AED7-6C2A-2043-A19F-AFA7E03C6622}">
      <dsp:nvSpPr>
        <dsp:cNvPr id="0" name=""/>
        <dsp:cNvSpPr/>
      </dsp:nvSpPr>
      <dsp:spPr>
        <a:xfrm>
          <a:off x="1373597" y="208712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34C8C-01CA-8440-84CB-DF7D1DB2EBDC}">
      <dsp:nvSpPr>
        <dsp:cNvPr id="0" name=""/>
        <dsp:cNvSpPr/>
      </dsp:nvSpPr>
      <dsp:spPr>
        <a:xfrm>
          <a:off x="1476617" y="211178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Sedative / Hypnotic</a:t>
          </a:r>
          <a:endParaRPr lang="en-CA" sz="1800" kern="1200" dirty="0"/>
        </a:p>
      </dsp:txBody>
      <dsp:txXfrm>
        <a:off x="1476617" y="2111789"/>
        <a:ext cx="5391369" cy="493266"/>
      </dsp:txXfrm>
    </dsp:sp>
    <dsp:sp modelId="{1CCBDE09-2765-844E-BD74-4F6345A68410}">
      <dsp:nvSpPr>
        <dsp:cNvPr id="0" name=""/>
        <dsp:cNvSpPr/>
      </dsp:nvSpPr>
      <dsp:spPr>
        <a:xfrm>
          <a:off x="1373597" y="260505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FEF4E-1664-9E44-A2A7-9FA03425B0A5}">
      <dsp:nvSpPr>
        <dsp:cNvPr id="0" name=""/>
        <dsp:cNvSpPr/>
      </dsp:nvSpPr>
      <dsp:spPr>
        <a:xfrm>
          <a:off x="1476617" y="262971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Lithium</a:t>
          </a:r>
          <a:endParaRPr lang="en-CA" sz="1800" kern="1200" dirty="0"/>
        </a:p>
      </dsp:txBody>
      <dsp:txXfrm>
        <a:off x="1476617" y="2629719"/>
        <a:ext cx="5391369" cy="493266"/>
      </dsp:txXfrm>
    </dsp:sp>
    <dsp:sp modelId="{52D69AEB-D445-934B-8DB0-5FD33F548BB8}">
      <dsp:nvSpPr>
        <dsp:cNvPr id="0" name=""/>
        <dsp:cNvSpPr/>
      </dsp:nvSpPr>
      <dsp:spPr>
        <a:xfrm>
          <a:off x="1373597" y="312298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7BFAA-F502-4B44-A3CA-06AE873EC28D}">
      <dsp:nvSpPr>
        <dsp:cNvPr id="0" name=""/>
        <dsp:cNvSpPr/>
      </dsp:nvSpPr>
      <dsp:spPr>
        <a:xfrm>
          <a:off x="1476617" y="314764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Clozapine</a:t>
          </a:r>
          <a:endParaRPr lang="en-CA" sz="1800" kern="1200" dirty="0"/>
        </a:p>
      </dsp:txBody>
      <dsp:txXfrm>
        <a:off x="1476617" y="3147649"/>
        <a:ext cx="5391369" cy="493266"/>
      </dsp:txXfrm>
    </dsp:sp>
    <dsp:sp modelId="{E7C44148-05E6-9049-8C54-549136195BCA}">
      <dsp:nvSpPr>
        <dsp:cNvPr id="0" name=""/>
        <dsp:cNvSpPr/>
      </dsp:nvSpPr>
      <dsp:spPr>
        <a:xfrm>
          <a:off x="1373597" y="364091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E437C-2340-6140-A773-86747A284920}">
      <dsp:nvSpPr>
        <dsp:cNvPr id="0" name=""/>
        <dsp:cNvSpPr/>
      </dsp:nvSpPr>
      <dsp:spPr>
        <a:xfrm>
          <a:off x="1476617" y="366557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Benzodiazepine</a:t>
          </a:r>
          <a:endParaRPr lang="en-CA" sz="1800" kern="1200" dirty="0"/>
        </a:p>
      </dsp:txBody>
      <dsp:txXfrm>
        <a:off x="1476617" y="3665579"/>
        <a:ext cx="5391369" cy="493266"/>
      </dsp:txXfrm>
    </dsp:sp>
    <dsp:sp modelId="{4F763BD2-6947-4F44-BE41-4D9AFCE4D506}">
      <dsp:nvSpPr>
        <dsp:cNvPr id="0" name=""/>
        <dsp:cNvSpPr/>
      </dsp:nvSpPr>
      <dsp:spPr>
        <a:xfrm>
          <a:off x="1373597" y="415884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A5334-AB86-7844-A683-6E1755DF4AE2}">
      <dsp:nvSpPr>
        <dsp:cNvPr id="0" name=""/>
        <dsp:cNvSpPr/>
      </dsp:nvSpPr>
      <dsp:spPr>
        <a:xfrm>
          <a:off x="1476617" y="418350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Opioid Agonist Therapy</a:t>
          </a:r>
          <a:endParaRPr lang="en-CA" sz="1800" kern="1200" dirty="0"/>
        </a:p>
      </dsp:txBody>
      <dsp:txXfrm>
        <a:off x="1476617" y="4183509"/>
        <a:ext cx="5391369" cy="493266"/>
      </dsp:txXfrm>
    </dsp:sp>
    <dsp:sp modelId="{A380D1F3-E664-114E-A581-8FC89854E30C}">
      <dsp:nvSpPr>
        <dsp:cNvPr id="0" name=""/>
        <dsp:cNvSpPr/>
      </dsp:nvSpPr>
      <dsp:spPr>
        <a:xfrm>
          <a:off x="1373597" y="467677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FE857-D9F5-F641-BED7-D7848BC957A5}">
      <dsp:nvSpPr>
        <dsp:cNvPr id="0" name=""/>
        <dsp:cNvSpPr/>
      </dsp:nvSpPr>
      <dsp:spPr>
        <a:xfrm>
          <a:off x="1476617" y="470143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Stabilizer Other Than Lithium</a:t>
          </a:r>
          <a:endParaRPr lang="en-CA" sz="1800" kern="1200" dirty="0"/>
        </a:p>
      </dsp:txBody>
      <dsp:txXfrm>
        <a:off x="1476617" y="4701439"/>
        <a:ext cx="5391369" cy="493266"/>
      </dsp:txXfrm>
    </dsp:sp>
    <dsp:sp modelId="{0343C0BD-EEBD-1949-9C9A-FA3C97348A48}">
      <dsp:nvSpPr>
        <dsp:cNvPr id="0" name=""/>
        <dsp:cNvSpPr/>
      </dsp:nvSpPr>
      <dsp:spPr>
        <a:xfrm>
          <a:off x="1373597" y="519470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5407-1768-6D41-B8D3-421E3FD4B755}">
      <dsp:nvSpPr>
        <dsp:cNvPr id="0" name=""/>
        <dsp:cNvSpPr/>
      </dsp:nvSpPr>
      <dsp:spPr>
        <a:xfrm>
          <a:off x="0" y="0"/>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F2968-A994-7948-8739-C2F25D3C0123}">
      <dsp:nvSpPr>
        <dsp:cNvPr id="0" name=""/>
        <dsp:cNvSpPr/>
      </dsp:nvSpPr>
      <dsp:spPr>
        <a:xfrm>
          <a:off x="0" y="0"/>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agent to treat Mx-induced SEs</a:t>
          </a:r>
          <a:endParaRPr lang="en-CA" sz="1800" kern="1200" dirty="0"/>
        </a:p>
      </dsp:txBody>
      <dsp:txXfrm>
        <a:off x="0" y="0"/>
        <a:ext cx="5146220" cy="521321"/>
      </dsp:txXfrm>
    </dsp:sp>
    <dsp:sp modelId="{ABE2959E-5184-7C44-9735-0DE0AD638EA7}">
      <dsp:nvSpPr>
        <dsp:cNvPr id="0" name=""/>
        <dsp:cNvSpPr/>
      </dsp:nvSpPr>
      <dsp:spPr>
        <a:xfrm>
          <a:off x="0" y="521321"/>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33048-87BB-9C4A-A1BC-449139AB0C7F}">
      <dsp:nvSpPr>
        <dsp:cNvPr id="0" name=""/>
        <dsp:cNvSpPr/>
      </dsp:nvSpPr>
      <dsp:spPr>
        <a:xfrm>
          <a:off x="0" y="521321"/>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on multiple psychiatric medications</a:t>
          </a:r>
          <a:endParaRPr lang="en-CA" sz="1800" kern="1200" dirty="0"/>
        </a:p>
      </dsp:txBody>
      <dsp:txXfrm>
        <a:off x="0" y="521321"/>
        <a:ext cx="5146220" cy="521321"/>
      </dsp:txXfrm>
    </dsp:sp>
    <dsp:sp modelId="{F4521CA2-83EC-914D-9B66-CAD4D245B6C4}">
      <dsp:nvSpPr>
        <dsp:cNvPr id="0" name=""/>
        <dsp:cNvSpPr/>
      </dsp:nvSpPr>
      <dsp:spPr>
        <a:xfrm>
          <a:off x="0" y="1042642"/>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05A5-92A4-C043-AEF3-F48D15C23F15}">
      <dsp:nvSpPr>
        <dsp:cNvPr id="0" name=""/>
        <dsp:cNvSpPr/>
      </dsp:nvSpPr>
      <dsp:spPr>
        <a:xfrm>
          <a:off x="0" y="1042642"/>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in C/L setting</a:t>
          </a:r>
          <a:endParaRPr lang="en-CA" sz="1800" kern="1200" dirty="0"/>
        </a:p>
      </dsp:txBody>
      <dsp:txXfrm>
        <a:off x="0" y="1042642"/>
        <a:ext cx="5146220" cy="521321"/>
      </dsp:txXfrm>
    </dsp:sp>
    <dsp:sp modelId="{A18095B9-5EF7-9744-BA44-7944163F865D}">
      <dsp:nvSpPr>
        <dsp:cNvPr id="0" name=""/>
        <dsp:cNvSpPr/>
      </dsp:nvSpPr>
      <dsp:spPr>
        <a:xfrm>
          <a:off x="0" y="1563964"/>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24158-51CE-5A41-BF34-9316D807EF24}">
      <dsp:nvSpPr>
        <dsp:cNvPr id="0" name=""/>
        <dsp:cNvSpPr/>
      </dsp:nvSpPr>
      <dsp:spPr>
        <a:xfrm>
          <a:off x="0" y="1563964"/>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Child/Adolescent including starting &amp; managing 1 stimulant</a:t>
          </a:r>
          <a:endParaRPr lang="en-CA" sz="1600" kern="1200" dirty="0"/>
        </a:p>
      </dsp:txBody>
      <dsp:txXfrm>
        <a:off x="0" y="1563964"/>
        <a:ext cx="5146220" cy="521321"/>
      </dsp:txXfrm>
    </dsp:sp>
    <dsp:sp modelId="{79300AF2-E199-D74A-8B4A-B799F83653E9}">
      <dsp:nvSpPr>
        <dsp:cNvPr id="0" name=""/>
        <dsp:cNvSpPr/>
      </dsp:nvSpPr>
      <dsp:spPr>
        <a:xfrm>
          <a:off x="0" y="2085285"/>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2D56C-8163-D442-A1A5-F351E7ADB0B7}">
      <dsp:nvSpPr>
        <dsp:cNvPr id="0" name=""/>
        <dsp:cNvSpPr/>
      </dsp:nvSpPr>
      <dsp:spPr>
        <a:xfrm>
          <a:off x="0" y="2085285"/>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Adults, including 1 w cognitive enhancer</a:t>
          </a:r>
          <a:endParaRPr lang="en-CA" sz="1800" kern="1200" dirty="0"/>
        </a:p>
      </dsp:txBody>
      <dsp:txXfrm>
        <a:off x="0" y="2085285"/>
        <a:ext cx="5146220" cy="521321"/>
      </dsp:txXfrm>
    </dsp:sp>
    <dsp:sp modelId="{50AF34A4-6F8A-924C-BE67-316986AC84AC}">
      <dsp:nvSpPr>
        <dsp:cNvPr id="0" name=""/>
        <dsp:cNvSpPr/>
      </dsp:nvSpPr>
      <dsp:spPr>
        <a:xfrm>
          <a:off x="0" y="2606606"/>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7CAB0-F210-B24E-924F-3EF345751ADA}">
      <dsp:nvSpPr>
        <dsp:cNvPr id="0" name=""/>
        <dsp:cNvSpPr/>
      </dsp:nvSpPr>
      <dsp:spPr>
        <a:xfrm>
          <a:off x="0" y="2606606"/>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Pregnant or Breastfeeding patient</a:t>
          </a:r>
          <a:endParaRPr lang="en-CA" sz="1800" kern="1200" dirty="0"/>
        </a:p>
      </dsp:txBody>
      <dsp:txXfrm>
        <a:off x="0" y="2606606"/>
        <a:ext cx="5146220" cy="521321"/>
      </dsp:txXfrm>
    </dsp:sp>
    <dsp:sp modelId="{9E55EAAA-1773-F047-BAC6-0C1D88B33BC0}">
      <dsp:nvSpPr>
        <dsp:cNvPr id="0" name=""/>
        <dsp:cNvSpPr/>
      </dsp:nvSpPr>
      <dsp:spPr>
        <a:xfrm>
          <a:off x="0" y="3127928"/>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5B469-99BD-7949-BC83-11C0FD109908}">
      <dsp:nvSpPr>
        <dsp:cNvPr id="0" name=""/>
        <dsp:cNvSpPr/>
      </dsp:nvSpPr>
      <dsp:spPr>
        <a:xfrm>
          <a:off x="0" y="3127928"/>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5 Different Observers</a:t>
          </a:r>
          <a:endParaRPr lang="en-CA" sz="1800" kern="1200" dirty="0"/>
        </a:p>
      </dsp:txBody>
      <dsp:txXfrm>
        <a:off x="0" y="3127928"/>
        <a:ext cx="5146220" cy="521321"/>
      </dsp:txXfrm>
    </dsp:sp>
    <dsp:sp modelId="{4C5809E5-DF63-8545-A7C7-08CFC06DFBCF}">
      <dsp:nvSpPr>
        <dsp:cNvPr id="0" name=""/>
        <dsp:cNvSpPr/>
      </dsp:nvSpPr>
      <dsp:spPr>
        <a:xfrm>
          <a:off x="0" y="3649249"/>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8A756-EC05-A34C-A5E0-BFB4F1B38738}">
      <dsp:nvSpPr>
        <dsp:cNvPr id="0" name=""/>
        <dsp:cNvSpPr/>
      </dsp:nvSpPr>
      <dsp:spPr>
        <a:xfrm>
          <a:off x="0" y="3649249"/>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by Psychiatrist Observers</a:t>
          </a:r>
          <a:endParaRPr lang="en-CA" sz="1800" kern="1200" dirty="0"/>
        </a:p>
      </dsp:txBody>
      <dsp:txXfrm>
        <a:off x="0" y="3649249"/>
        <a:ext cx="5146220" cy="5213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F8B8-1F79-4746-8538-D2D309CD6958}">
      <dsp:nvSpPr>
        <dsp:cNvPr id="0" name=""/>
        <dsp:cNvSpPr/>
      </dsp:nvSpPr>
      <dsp:spPr>
        <a:xfrm>
          <a:off x="0" y="0"/>
          <a:ext cx="5544151" cy="992149"/>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C5: </a:t>
          </a:r>
        </a:p>
        <a:p>
          <a:pPr marL="0" lvl="0" indent="0" algn="l" defTabSz="1066800">
            <a:lnSpc>
              <a:spcPct val="90000"/>
            </a:lnSpc>
            <a:spcBef>
              <a:spcPct val="0"/>
            </a:spcBef>
            <a:spcAft>
              <a:spcPct val="35000"/>
            </a:spcAft>
            <a:buNone/>
          </a:pPr>
          <a:r>
            <a:rPr lang="en-US" sz="2400" kern="1200" dirty="0"/>
            <a:t>(emergent situations)</a:t>
          </a:r>
        </a:p>
      </dsp:txBody>
      <dsp:txXfrm>
        <a:off x="1208045" y="0"/>
        <a:ext cx="4336106" cy="992149"/>
      </dsp:txXfrm>
    </dsp:sp>
    <dsp:sp modelId="{07FE87BB-5E8C-3A41-82EA-D1B252FF591D}">
      <dsp:nvSpPr>
        <dsp:cNvPr id="0" name=""/>
        <dsp:cNvSpPr/>
      </dsp:nvSpPr>
      <dsp:spPr>
        <a:xfrm>
          <a:off x="99214" y="99214"/>
          <a:ext cx="1108830" cy="793719"/>
        </a:xfrm>
        <a:prstGeom prst="roundRect">
          <a:avLst>
            <a:gd name="adj" fmla="val 10000"/>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8E2C2-D045-B343-A7EC-3FF77411704D}">
      <dsp:nvSpPr>
        <dsp:cNvPr id="0" name=""/>
        <dsp:cNvSpPr/>
      </dsp:nvSpPr>
      <dsp:spPr>
        <a:xfrm>
          <a:off x="0" y="1091364"/>
          <a:ext cx="5544151" cy="992149"/>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C7: </a:t>
          </a:r>
        </a:p>
        <a:p>
          <a:pPr marL="0" lvl="0" indent="0" algn="l" defTabSz="1066800">
            <a:lnSpc>
              <a:spcPct val="90000"/>
            </a:lnSpc>
            <a:spcBef>
              <a:spcPct val="0"/>
            </a:spcBef>
            <a:spcAft>
              <a:spcPct val="35000"/>
            </a:spcAft>
            <a:buNone/>
          </a:pPr>
          <a:r>
            <a:rPr lang="en-US" sz="2400" kern="1200" dirty="0"/>
            <a:t>(neurostimulation)</a:t>
          </a:r>
        </a:p>
      </dsp:txBody>
      <dsp:txXfrm>
        <a:off x="1208045" y="1091364"/>
        <a:ext cx="4336106" cy="992149"/>
      </dsp:txXfrm>
    </dsp:sp>
    <dsp:sp modelId="{FD120524-C3BA-8745-9876-5DE996750121}">
      <dsp:nvSpPr>
        <dsp:cNvPr id="0" name=""/>
        <dsp:cNvSpPr/>
      </dsp:nvSpPr>
      <dsp:spPr>
        <a:xfrm>
          <a:off x="99214" y="1190579"/>
          <a:ext cx="1108830" cy="793719"/>
        </a:xfrm>
        <a:prstGeom prst="roundRect">
          <a:avLst>
            <a:gd name="adj" fmla="val 10000"/>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35724-B040-4647-A70E-738823C4ACEC}">
      <dsp:nvSpPr>
        <dsp:cNvPr id="0" name=""/>
        <dsp:cNvSpPr/>
      </dsp:nvSpPr>
      <dsp:spPr>
        <a:xfrm>
          <a:off x="0" y="2167826"/>
          <a:ext cx="5544151" cy="992149"/>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C8 </a:t>
          </a:r>
        </a:p>
        <a:p>
          <a:pPr marL="0" lvl="0" indent="0" algn="l" defTabSz="1066800">
            <a:lnSpc>
              <a:spcPct val="90000"/>
            </a:lnSpc>
            <a:spcBef>
              <a:spcPct val="0"/>
            </a:spcBef>
            <a:spcAft>
              <a:spcPct val="35000"/>
            </a:spcAft>
            <a:buNone/>
          </a:pPr>
          <a:r>
            <a:rPr lang="en-US" sz="2400" kern="1200" dirty="0"/>
            <a:t>(psychopharmacology)</a:t>
          </a:r>
          <a:endParaRPr lang="en-CA" sz="2400" kern="1200" dirty="0"/>
        </a:p>
      </dsp:txBody>
      <dsp:txXfrm>
        <a:off x="1208045" y="2167826"/>
        <a:ext cx="4336106" cy="992149"/>
      </dsp:txXfrm>
    </dsp:sp>
    <dsp:sp modelId="{9DF2EED9-1EAA-ED4D-A689-0688D91836C4}">
      <dsp:nvSpPr>
        <dsp:cNvPr id="0" name=""/>
        <dsp:cNvSpPr/>
      </dsp:nvSpPr>
      <dsp:spPr>
        <a:xfrm>
          <a:off x="99214" y="2281943"/>
          <a:ext cx="1108830" cy="793719"/>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3274092"/>
          <a:ext cx="5544151" cy="992149"/>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C9</a:t>
          </a:r>
        </a:p>
        <a:p>
          <a:pPr marL="0" lvl="0" indent="0" algn="l" defTabSz="1066800">
            <a:lnSpc>
              <a:spcPct val="90000"/>
            </a:lnSpc>
            <a:spcBef>
              <a:spcPct val="0"/>
            </a:spcBef>
            <a:spcAft>
              <a:spcPct val="35000"/>
            </a:spcAft>
            <a:buNone/>
          </a:pPr>
          <a:r>
            <a:rPr lang="en-US" sz="2400" kern="1200" dirty="0"/>
            <a:t>(legislation)</a:t>
          </a:r>
          <a:endParaRPr lang="en-CA" sz="2400" kern="1200" dirty="0"/>
        </a:p>
      </dsp:txBody>
      <dsp:txXfrm>
        <a:off x="1208045" y="3274092"/>
        <a:ext cx="4336106" cy="992149"/>
      </dsp:txXfrm>
    </dsp:sp>
    <dsp:sp modelId="{9B6AE6B6-E18F-8543-A6CB-24336172C1BA}">
      <dsp:nvSpPr>
        <dsp:cNvPr id="0" name=""/>
        <dsp:cNvSpPr/>
      </dsp:nvSpPr>
      <dsp:spPr>
        <a:xfrm>
          <a:off x="99214" y="3373307"/>
          <a:ext cx="1108830" cy="793719"/>
        </a:xfrm>
        <a:prstGeom prst="roundRect">
          <a:avLst>
            <a:gd name="adj" fmla="val 10000"/>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4B5470-A060-9D46-AD2E-51A1DF97A468}">
      <dsp:nvSpPr>
        <dsp:cNvPr id="0" name=""/>
        <dsp:cNvSpPr/>
      </dsp:nvSpPr>
      <dsp:spPr>
        <a:xfrm>
          <a:off x="0" y="4365456"/>
          <a:ext cx="5544151" cy="992149"/>
        </a:xfrm>
        <a:prstGeom prst="roundRect">
          <a:avLst>
            <a:gd name="adj" fmla="val 1000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C10</a:t>
          </a:r>
        </a:p>
        <a:p>
          <a:pPr marL="0" lvl="0" indent="0" algn="l" defTabSz="1066800">
            <a:lnSpc>
              <a:spcPct val="90000"/>
            </a:lnSpc>
            <a:spcBef>
              <a:spcPct val="0"/>
            </a:spcBef>
            <a:spcAft>
              <a:spcPct val="35000"/>
            </a:spcAft>
            <a:buNone/>
          </a:pPr>
          <a:r>
            <a:rPr lang="en-US" sz="2400" kern="1200" dirty="0"/>
            <a:t> (teaching others)</a:t>
          </a:r>
        </a:p>
      </dsp:txBody>
      <dsp:txXfrm>
        <a:off x="1208045" y="4365456"/>
        <a:ext cx="4336106" cy="992149"/>
      </dsp:txXfrm>
    </dsp:sp>
    <dsp:sp modelId="{3B4C6B10-BD5F-0D4A-A87A-A742F136A72C}">
      <dsp:nvSpPr>
        <dsp:cNvPr id="0" name=""/>
        <dsp:cNvSpPr/>
      </dsp:nvSpPr>
      <dsp:spPr>
        <a:xfrm>
          <a:off x="99214" y="4464671"/>
          <a:ext cx="1108830" cy="793719"/>
        </a:xfrm>
        <a:prstGeom prst="roundRect">
          <a:avLst>
            <a:gd name="adj" fmla="val 10000"/>
          </a:avLst>
        </a:prstGeom>
        <a:solidFill>
          <a:schemeClr val="accent6">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4380618" y="365"/>
          <a:ext cx="1510523" cy="151052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977989" y="1648590"/>
          <a:ext cx="4315781" cy="748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Its all about regular observation &amp; </a:t>
          </a:r>
          <a:r>
            <a:rPr lang="en-US" sz="2400" kern="1200" dirty="0">
              <a:solidFill>
                <a:schemeClr val="accent1"/>
              </a:solidFill>
            </a:rPr>
            <a:t>feedback</a:t>
          </a:r>
          <a:r>
            <a:rPr lang="en-US" sz="2400" kern="1200" dirty="0"/>
            <a:t> day to day.</a:t>
          </a:r>
        </a:p>
      </dsp:txBody>
      <dsp:txXfrm>
        <a:off x="2977989" y="1648590"/>
        <a:ext cx="4315781" cy="748518"/>
      </dsp:txXfrm>
    </dsp:sp>
    <dsp:sp modelId="{817A9F6F-ED40-4D42-ADAE-8E67B5292C28}">
      <dsp:nvSpPr>
        <dsp:cNvPr id="0" name=""/>
        <dsp:cNvSpPr/>
      </dsp:nvSpPr>
      <dsp:spPr>
        <a:xfrm>
          <a:off x="3697904" y="2244182"/>
          <a:ext cx="4315781" cy="7408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F8CF8-B406-4943-93CB-EA7F67FEFD1B}">
      <dsp:nvSpPr>
        <dsp:cNvPr id="0" name=""/>
        <dsp:cNvSpPr/>
      </dsp:nvSpPr>
      <dsp:spPr>
        <a:xfrm>
          <a:off x="5137538" y="731"/>
          <a:ext cx="1510523" cy="1510523"/>
        </a:xfrm>
        <a:prstGeom prst="rect">
          <a:avLst/>
        </a:prstGeom>
        <a:solidFill>
          <a:schemeClr val="bg1"/>
        </a:solid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9524A2-5CBB-EC44-8EB1-25D67DCE2A0F}">
      <dsp:nvSpPr>
        <dsp:cNvPr id="0" name=""/>
        <dsp:cNvSpPr/>
      </dsp:nvSpPr>
      <dsp:spPr>
        <a:xfrm>
          <a:off x="1334040" y="2127464"/>
          <a:ext cx="4315781" cy="1497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Need to achieve the 5 Foundations EPAs by the end of the Foundations Stage of Training</a:t>
          </a:r>
        </a:p>
      </dsp:txBody>
      <dsp:txXfrm>
        <a:off x="1334040" y="2127464"/>
        <a:ext cx="4315781" cy="1497036"/>
      </dsp:txXfrm>
    </dsp:sp>
    <dsp:sp modelId="{E68DF1C4-4777-144D-B6F7-51803618DB27}">
      <dsp:nvSpPr>
        <dsp:cNvPr id="0" name=""/>
        <dsp:cNvSpPr/>
      </dsp:nvSpPr>
      <dsp:spPr>
        <a:xfrm>
          <a:off x="3734909" y="3236922"/>
          <a:ext cx="4315781" cy="39141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85376-8598-8B4A-9D86-1607A36E05A1}">
      <dsp:nvSpPr>
        <dsp:cNvPr id="0" name=""/>
        <dsp:cNvSpPr/>
      </dsp:nvSpPr>
      <dsp:spPr>
        <a:xfrm rot="10800000">
          <a:off x="1130808" y="1257"/>
          <a:ext cx="3832617" cy="661798"/>
        </a:xfrm>
        <a:prstGeom prst="homePlat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F1: Medical Presentations Relevant to Psych</a:t>
          </a:r>
        </a:p>
      </dsp:txBody>
      <dsp:txXfrm rot="10800000">
        <a:off x="1296257" y="1257"/>
        <a:ext cx="3667168" cy="661798"/>
      </dsp:txXfrm>
    </dsp:sp>
    <dsp:sp modelId="{AE604C74-85EC-6B4F-B821-76C6997330C9}">
      <dsp:nvSpPr>
        <dsp:cNvPr id="0" name=""/>
        <dsp:cNvSpPr/>
      </dsp:nvSpPr>
      <dsp:spPr>
        <a:xfrm>
          <a:off x="799908" y="1257"/>
          <a:ext cx="661798" cy="661798"/>
        </a:xfrm>
        <a:prstGeom prst="ellipse">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B2D89-EDB6-6F4D-B6F3-46A9C5FBFDF9}">
      <dsp:nvSpPr>
        <dsp:cNvPr id="0" name=""/>
        <dsp:cNvSpPr/>
      </dsp:nvSpPr>
      <dsp:spPr>
        <a:xfrm rot="10800000">
          <a:off x="1130808" y="860608"/>
          <a:ext cx="3832617" cy="661798"/>
        </a:xfrm>
        <a:prstGeom prst="homePlate">
          <a:avLst/>
        </a:prstGeom>
        <a:solidFill>
          <a:schemeClr val="accent5">
            <a:hueOff val="2794580"/>
            <a:satOff val="-2409"/>
            <a:lumOff val="318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F2: </a:t>
          </a:r>
          <a:r>
            <a:rPr lang="en-US" sz="1800" kern="1200" dirty="0" err="1"/>
            <a:t>Ass’t</a:t>
          </a:r>
          <a:r>
            <a:rPr lang="en-US" sz="1800" kern="1200" dirty="0"/>
            <a:t> &amp; </a:t>
          </a:r>
          <a:r>
            <a:rPr lang="en-US" sz="1800" kern="1200" dirty="0" err="1"/>
            <a:t>DDx</a:t>
          </a:r>
          <a:r>
            <a:rPr lang="en-US" sz="1800" kern="1200" dirty="0"/>
            <a:t>; low to medium complexity</a:t>
          </a:r>
        </a:p>
      </dsp:txBody>
      <dsp:txXfrm rot="10800000">
        <a:off x="1296257" y="860608"/>
        <a:ext cx="3667168" cy="661798"/>
      </dsp:txXfrm>
    </dsp:sp>
    <dsp:sp modelId="{9ABDC373-4717-5A44-8203-9DF8BDE530B9}">
      <dsp:nvSpPr>
        <dsp:cNvPr id="0" name=""/>
        <dsp:cNvSpPr/>
      </dsp:nvSpPr>
      <dsp:spPr>
        <a:xfrm>
          <a:off x="799908" y="860608"/>
          <a:ext cx="661798" cy="661798"/>
        </a:xfrm>
        <a:prstGeom prst="ellipse">
          <a:avLst/>
        </a:prstGeom>
        <a:solidFill>
          <a:schemeClr val="accent5">
            <a:tint val="50000"/>
            <a:hueOff val="2886869"/>
            <a:satOff val="5008"/>
            <a:lumOff val="80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F7301F-9988-8B48-A4F7-34B01A808ED5}">
      <dsp:nvSpPr>
        <dsp:cNvPr id="0" name=""/>
        <dsp:cNvSpPr/>
      </dsp:nvSpPr>
      <dsp:spPr>
        <a:xfrm rot="10800000">
          <a:off x="1130808" y="1719958"/>
          <a:ext cx="3832617" cy="661798"/>
        </a:xfrm>
        <a:prstGeom prst="homePlate">
          <a:avLst/>
        </a:prstGeom>
        <a:solidFill>
          <a:schemeClr val="accent5">
            <a:hueOff val="5589159"/>
            <a:satOff val="-4817"/>
            <a:lumOff val="6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F3: </a:t>
          </a:r>
          <a:r>
            <a:rPr lang="en-US" sz="1800" kern="1200" dirty="0" err="1"/>
            <a:t>Mgmt</a:t>
          </a:r>
          <a:r>
            <a:rPr lang="en-US" sz="1800" kern="1200" dirty="0"/>
            <a:t> Plans; low to medium complexity</a:t>
          </a:r>
        </a:p>
      </dsp:txBody>
      <dsp:txXfrm rot="10800000">
        <a:off x="1296257" y="1719958"/>
        <a:ext cx="3667168" cy="661798"/>
      </dsp:txXfrm>
    </dsp:sp>
    <dsp:sp modelId="{B272C5FD-408A-B24B-9694-EFA74018261E}">
      <dsp:nvSpPr>
        <dsp:cNvPr id="0" name=""/>
        <dsp:cNvSpPr/>
      </dsp:nvSpPr>
      <dsp:spPr>
        <a:xfrm>
          <a:off x="799908" y="1719958"/>
          <a:ext cx="661798" cy="661798"/>
        </a:xfrm>
        <a:prstGeom prst="ellipse">
          <a:avLst/>
        </a:prstGeom>
        <a:solidFill>
          <a:schemeClr val="accent5">
            <a:tint val="50000"/>
            <a:hueOff val="5773739"/>
            <a:satOff val="10016"/>
            <a:lumOff val="161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1F6D98-FE12-644D-A556-536A1880272B}">
      <dsp:nvSpPr>
        <dsp:cNvPr id="0" name=""/>
        <dsp:cNvSpPr/>
      </dsp:nvSpPr>
      <dsp:spPr>
        <a:xfrm rot="10800000">
          <a:off x="1130808" y="2579308"/>
          <a:ext cx="3832617" cy="661798"/>
        </a:xfrm>
        <a:prstGeom prst="homePlate">
          <a:avLst/>
        </a:prstGeom>
        <a:solidFill>
          <a:schemeClr val="accent5">
            <a:hueOff val="8383739"/>
            <a:satOff val="-7226"/>
            <a:lumOff val="95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F4: Risk Assts &amp; Safety Plans</a:t>
          </a:r>
        </a:p>
      </dsp:txBody>
      <dsp:txXfrm rot="10800000">
        <a:off x="1296257" y="2579308"/>
        <a:ext cx="3667168" cy="661798"/>
      </dsp:txXfrm>
    </dsp:sp>
    <dsp:sp modelId="{2DAEDC9D-A836-2D4D-8BD8-93EFC03371CA}">
      <dsp:nvSpPr>
        <dsp:cNvPr id="0" name=""/>
        <dsp:cNvSpPr/>
      </dsp:nvSpPr>
      <dsp:spPr>
        <a:xfrm>
          <a:off x="799908" y="2579308"/>
          <a:ext cx="661798" cy="661798"/>
        </a:xfrm>
        <a:prstGeom prst="ellipse">
          <a:avLst/>
        </a:prstGeom>
        <a:solidFill>
          <a:schemeClr val="accent5">
            <a:tint val="50000"/>
            <a:hueOff val="8660609"/>
            <a:satOff val="15025"/>
            <a:lumOff val="242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9E4B83-5CBA-994A-8C21-C8BBFB0342C1}">
      <dsp:nvSpPr>
        <dsp:cNvPr id="0" name=""/>
        <dsp:cNvSpPr/>
      </dsp:nvSpPr>
      <dsp:spPr>
        <a:xfrm rot="10800000">
          <a:off x="1130808" y="3438658"/>
          <a:ext cx="3832617" cy="661798"/>
        </a:xfrm>
        <a:prstGeom prst="homePlate">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5"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F5: Critical Appraisal of Psych Literature</a:t>
          </a:r>
        </a:p>
      </dsp:txBody>
      <dsp:txXfrm rot="10800000">
        <a:off x="1296257" y="3438658"/>
        <a:ext cx="3667168" cy="661798"/>
      </dsp:txXfrm>
    </dsp:sp>
    <dsp:sp modelId="{EC14AEC5-F9AC-1745-A991-7445006CDC84}">
      <dsp:nvSpPr>
        <dsp:cNvPr id="0" name=""/>
        <dsp:cNvSpPr/>
      </dsp:nvSpPr>
      <dsp:spPr>
        <a:xfrm>
          <a:off x="799908" y="3438658"/>
          <a:ext cx="661798" cy="661798"/>
        </a:xfrm>
        <a:prstGeom prst="ellipse">
          <a:avLst/>
        </a:prstGeom>
        <a:solidFill>
          <a:schemeClr val="accent5">
            <a:tint val="50000"/>
            <a:hueOff val="11547478"/>
            <a:satOff val="20033"/>
            <a:lumOff val="32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EDF4A-20ED-F548-BC1C-E8493332CC7F}">
      <dsp:nvSpPr>
        <dsp:cNvPr id="0" name=""/>
        <dsp:cNvSpPr/>
      </dsp:nvSpPr>
      <dsp:spPr>
        <a:xfrm>
          <a:off x="5137538" y="613"/>
          <a:ext cx="1510523" cy="1510523"/>
        </a:xfrm>
        <a:prstGeom prst="rect">
          <a:avLst/>
        </a:prstGeom>
        <a:solidFill>
          <a:schemeClr val="bg1"/>
        </a:solidFill>
        <a:ln w="10795" cap="flat" cmpd="sng" algn="ctr">
          <a:solidFill>
            <a:schemeClr val="lt2">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05E90-6D88-B24D-89C9-FA96E5434060}">
      <dsp:nvSpPr>
        <dsp:cNvPr id="0" name=""/>
        <dsp:cNvSpPr/>
      </dsp:nvSpPr>
      <dsp:spPr>
        <a:xfrm>
          <a:off x="855981" y="2374751"/>
          <a:ext cx="4315781" cy="125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May work ahead on EPAs listed for Core Stage of Training</a:t>
          </a:r>
        </a:p>
        <a:p>
          <a:pPr marL="0" lvl="0" indent="0" algn="ctr" defTabSz="1066800">
            <a:lnSpc>
              <a:spcPct val="100000"/>
            </a:lnSpc>
            <a:spcBef>
              <a:spcPct val="0"/>
            </a:spcBef>
            <a:spcAft>
              <a:spcPct val="35000"/>
            </a:spcAft>
            <a:buNone/>
            <a:defRPr b="1"/>
          </a:pPr>
          <a:r>
            <a:rPr lang="en-US" sz="2400" kern="1200" dirty="0"/>
            <a:t>(but focus on Foundations EPAs)</a:t>
          </a:r>
        </a:p>
      </dsp:txBody>
      <dsp:txXfrm>
        <a:off x="855981" y="2374751"/>
        <a:ext cx="4315781" cy="1254273"/>
      </dsp:txXfrm>
    </dsp:sp>
    <dsp:sp modelId="{2F42E9F9-8756-1A47-90E9-86879B769C9D}">
      <dsp:nvSpPr>
        <dsp:cNvPr id="0" name=""/>
        <dsp:cNvSpPr/>
      </dsp:nvSpPr>
      <dsp:spPr>
        <a:xfrm>
          <a:off x="3734909" y="2994038"/>
          <a:ext cx="4315781" cy="63437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D86A4-391B-994F-85AF-2E0033B1871E}">
      <dsp:nvSpPr>
        <dsp:cNvPr id="0" name=""/>
        <dsp:cNvSpPr/>
      </dsp:nvSpPr>
      <dsp:spPr>
        <a:xfrm rot="10800000">
          <a:off x="1280609" y="1765"/>
          <a:ext cx="4313366" cy="776641"/>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C5: Emergency Situations </a:t>
          </a:r>
        </a:p>
      </dsp:txBody>
      <dsp:txXfrm rot="10800000">
        <a:off x="1474769" y="1765"/>
        <a:ext cx="4119206" cy="776641"/>
      </dsp:txXfrm>
    </dsp:sp>
    <dsp:sp modelId="{34DB97FA-7EA7-624D-B357-175145C10AB3}">
      <dsp:nvSpPr>
        <dsp:cNvPr id="0" name=""/>
        <dsp:cNvSpPr/>
      </dsp:nvSpPr>
      <dsp:spPr>
        <a:xfrm>
          <a:off x="892288" y="1765"/>
          <a:ext cx="776641" cy="776641"/>
        </a:xfrm>
        <a:prstGeom prst="ellipse">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FE15C1-6446-CA4C-98B8-021A9859FD2F}">
      <dsp:nvSpPr>
        <dsp:cNvPr id="0" name=""/>
        <dsp:cNvSpPr/>
      </dsp:nvSpPr>
      <dsp:spPr>
        <a:xfrm rot="10800000">
          <a:off x="1280609" y="1010240"/>
          <a:ext cx="4313366" cy="776641"/>
        </a:xfrm>
        <a:prstGeom prst="homePlat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C7: Neurostimulation</a:t>
          </a:r>
        </a:p>
      </dsp:txBody>
      <dsp:txXfrm rot="10800000">
        <a:off x="1474769" y="1010240"/>
        <a:ext cx="4119206" cy="776641"/>
      </dsp:txXfrm>
    </dsp:sp>
    <dsp:sp modelId="{733D8DB8-78AF-2242-BC9F-F09590D5BBD6}">
      <dsp:nvSpPr>
        <dsp:cNvPr id="0" name=""/>
        <dsp:cNvSpPr/>
      </dsp:nvSpPr>
      <dsp:spPr>
        <a:xfrm>
          <a:off x="892288" y="1010240"/>
          <a:ext cx="776641" cy="776641"/>
        </a:xfrm>
        <a:prstGeom prst="ellipse">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085376-8598-8B4A-9D86-1607A36E05A1}">
      <dsp:nvSpPr>
        <dsp:cNvPr id="0" name=""/>
        <dsp:cNvSpPr/>
      </dsp:nvSpPr>
      <dsp:spPr>
        <a:xfrm rot="10800000">
          <a:off x="1280609" y="2018715"/>
          <a:ext cx="4313366" cy="776641"/>
        </a:xfrm>
        <a:prstGeom prst="homePlate">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C8: Psychopharmacology</a:t>
          </a:r>
        </a:p>
      </dsp:txBody>
      <dsp:txXfrm rot="10800000">
        <a:off x="1474769" y="2018715"/>
        <a:ext cx="4119206" cy="776641"/>
      </dsp:txXfrm>
    </dsp:sp>
    <dsp:sp modelId="{AE604C74-85EC-6B4F-B821-76C6997330C9}">
      <dsp:nvSpPr>
        <dsp:cNvPr id="0" name=""/>
        <dsp:cNvSpPr/>
      </dsp:nvSpPr>
      <dsp:spPr>
        <a:xfrm>
          <a:off x="892288" y="2018715"/>
          <a:ext cx="776641" cy="776641"/>
        </a:xfrm>
        <a:prstGeom prst="ellipse">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4B2D89-EDB6-6F4D-B6F3-46A9C5FBFDF9}">
      <dsp:nvSpPr>
        <dsp:cNvPr id="0" name=""/>
        <dsp:cNvSpPr/>
      </dsp:nvSpPr>
      <dsp:spPr>
        <a:xfrm rot="10800000">
          <a:off x="1280609" y="3027190"/>
          <a:ext cx="4313366" cy="776641"/>
        </a:xfrm>
        <a:prstGeom prst="homePlat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C9: Legislation</a:t>
          </a:r>
        </a:p>
      </dsp:txBody>
      <dsp:txXfrm rot="10800000">
        <a:off x="1474769" y="3027190"/>
        <a:ext cx="4119206" cy="776641"/>
      </dsp:txXfrm>
    </dsp:sp>
    <dsp:sp modelId="{9ABDC373-4717-5A44-8203-9DF8BDE530B9}">
      <dsp:nvSpPr>
        <dsp:cNvPr id="0" name=""/>
        <dsp:cNvSpPr/>
      </dsp:nvSpPr>
      <dsp:spPr>
        <a:xfrm>
          <a:off x="892288" y="3027190"/>
          <a:ext cx="776641" cy="776641"/>
        </a:xfrm>
        <a:prstGeom prst="ellipse">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F7301F-9988-8B48-A4F7-34B01A808ED5}">
      <dsp:nvSpPr>
        <dsp:cNvPr id="0" name=""/>
        <dsp:cNvSpPr/>
      </dsp:nvSpPr>
      <dsp:spPr>
        <a:xfrm rot="10800000">
          <a:off x="1280609" y="4035664"/>
          <a:ext cx="4313366" cy="776641"/>
        </a:xfrm>
        <a:prstGeom prst="homePlate">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7"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C10: Teaching others</a:t>
          </a:r>
        </a:p>
      </dsp:txBody>
      <dsp:txXfrm rot="10800000">
        <a:off x="1474769" y="4035664"/>
        <a:ext cx="4119206" cy="776641"/>
      </dsp:txXfrm>
    </dsp:sp>
    <dsp:sp modelId="{B272C5FD-408A-B24B-9694-EFA74018261E}">
      <dsp:nvSpPr>
        <dsp:cNvPr id="0" name=""/>
        <dsp:cNvSpPr/>
      </dsp:nvSpPr>
      <dsp:spPr>
        <a:xfrm>
          <a:off x="892288" y="4035664"/>
          <a:ext cx="776641" cy="776641"/>
        </a:xfrm>
        <a:prstGeom prst="ellipse">
          <a:avLst/>
        </a:prstGeom>
        <a:solidFill>
          <a:schemeClr val="accent6">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88721"/>
          <a:ext cx="4374069" cy="79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acute agitation &amp; aggression</a:t>
          </a:r>
          <a:endParaRPr lang="en-CA" sz="1800" kern="1200" dirty="0"/>
        </a:p>
      </dsp:txBody>
      <dsp:txXfrm>
        <a:off x="1197993" y="588721"/>
        <a:ext cx="4374069" cy="794472"/>
      </dsp:txXfrm>
    </dsp:sp>
    <dsp:sp modelId="{480AFFAF-7CC5-F74D-AAB3-7FE96022CA99}">
      <dsp:nvSpPr>
        <dsp:cNvPr id="0" name=""/>
        <dsp:cNvSpPr/>
      </dsp:nvSpPr>
      <dsp:spPr>
        <a:xfrm>
          <a:off x="1114412" y="138319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422917"/>
          <a:ext cx="4374069" cy="79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active suicidal ideation</a:t>
          </a:r>
          <a:endParaRPr lang="en-CA" sz="1800" kern="1200" dirty="0"/>
        </a:p>
      </dsp:txBody>
      <dsp:txXfrm>
        <a:off x="1197993" y="1422917"/>
        <a:ext cx="4374069" cy="794472"/>
      </dsp:txXfrm>
    </dsp:sp>
    <dsp:sp modelId="{256FF5FA-88A2-C946-B702-B3EAEFF891FD}">
      <dsp:nvSpPr>
        <dsp:cNvPr id="0" name=""/>
        <dsp:cNvSpPr/>
      </dsp:nvSpPr>
      <dsp:spPr>
        <a:xfrm>
          <a:off x="1114412" y="221739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2257113"/>
          <a:ext cx="4374069" cy="79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homicidal/violent ideation or risk of harm to others</a:t>
          </a:r>
          <a:endParaRPr lang="en-CA" sz="1800" kern="1200" dirty="0"/>
        </a:p>
      </dsp:txBody>
      <dsp:txXfrm>
        <a:off x="1197993" y="2257113"/>
        <a:ext cx="4374069" cy="794472"/>
      </dsp:txXfrm>
    </dsp:sp>
    <dsp:sp modelId="{B9A4F70E-9852-0641-B880-9A2199A67907}">
      <dsp:nvSpPr>
        <dsp:cNvPr id="0" name=""/>
        <dsp:cNvSpPr/>
      </dsp:nvSpPr>
      <dsp:spPr>
        <a:xfrm>
          <a:off x="1114412" y="305158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3091309"/>
          <a:ext cx="4374069" cy="79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medical emergencies related to delirium</a:t>
          </a:r>
          <a:endParaRPr lang="en-CA" sz="1800" kern="1200" dirty="0"/>
        </a:p>
      </dsp:txBody>
      <dsp:txXfrm>
        <a:off x="1197993" y="3091309"/>
        <a:ext cx="4374069" cy="794472"/>
      </dsp:txXfrm>
    </dsp:sp>
    <dsp:sp modelId="{D3CEAE90-5EE5-4A4C-A664-5A5D603A80A2}">
      <dsp:nvSpPr>
        <dsp:cNvPr id="0" name=""/>
        <dsp:cNvSpPr/>
      </dsp:nvSpPr>
      <dsp:spPr>
        <a:xfrm>
          <a:off x="1114412" y="388578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3925505"/>
          <a:ext cx="4374069" cy="79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acute dystonic reaction, catatonia, serotonin syndrome or NMS</a:t>
          </a:r>
          <a:endParaRPr lang="en-CA" sz="1800" kern="1200" dirty="0"/>
        </a:p>
      </dsp:txBody>
      <dsp:txXfrm>
        <a:off x="1197993" y="3925505"/>
        <a:ext cx="4374069" cy="794472"/>
      </dsp:txXfrm>
    </dsp:sp>
    <dsp:sp modelId="{8E01644A-055B-CD43-8E96-2FA981E8A285}">
      <dsp:nvSpPr>
        <dsp:cNvPr id="0" name=""/>
        <dsp:cNvSpPr/>
      </dsp:nvSpPr>
      <dsp:spPr>
        <a:xfrm>
          <a:off x="1114412" y="471997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614934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6149342"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6149342" cy="548991"/>
      </dsp:txXfrm>
    </dsp:sp>
    <dsp:sp modelId="{500D858C-DA02-C74D-8F76-A5AE10C9466D}">
      <dsp:nvSpPr>
        <dsp:cNvPr id="0" name=""/>
        <dsp:cNvSpPr/>
      </dsp:nvSpPr>
      <dsp:spPr>
        <a:xfrm>
          <a:off x="0" y="548997"/>
          <a:ext cx="614934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229868"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229868" cy="4215232"/>
      </dsp:txXfrm>
    </dsp:sp>
    <dsp:sp modelId="{25DDD40C-F60E-4B4B-8BEC-04B45D4D2AA6}">
      <dsp:nvSpPr>
        <dsp:cNvPr id="0" name=""/>
        <dsp:cNvSpPr/>
      </dsp:nvSpPr>
      <dsp:spPr>
        <a:xfrm>
          <a:off x="1322108" y="582186"/>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Capacity to Consent to Tx in Complex Patients.</a:t>
          </a:r>
          <a:endParaRPr lang="en-CA" sz="1800" kern="1200" dirty="0"/>
        </a:p>
      </dsp:txBody>
      <dsp:txXfrm>
        <a:off x="1322108" y="582186"/>
        <a:ext cx="4827233" cy="663775"/>
      </dsp:txXfrm>
    </dsp:sp>
    <dsp:sp modelId="{480AFFAF-7CC5-F74D-AAB3-7FE96022CA99}">
      <dsp:nvSpPr>
        <dsp:cNvPr id="0" name=""/>
        <dsp:cNvSpPr/>
      </dsp:nvSpPr>
      <dsp:spPr>
        <a:xfrm>
          <a:off x="1229868" y="1245962"/>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322108" y="1279150"/>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Restricting/Limiting Rights with Due Process Protections</a:t>
          </a:r>
          <a:endParaRPr lang="en-CA" sz="1800" kern="1200" dirty="0"/>
        </a:p>
      </dsp:txBody>
      <dsp:txXfrm>
        <a:off x="1322108" y="1279150"/>
        <a:ext cx="4827233" cy="663775"/>
      </dsp:txXfrm>
    </dsp:sp>
    <dsp:sp modelId="{256FF5FA-88A2-C946-B702-B3EAEFF891FD}">
      <dsp:nvSpPr>
        <dsp:cNvPr id="0" name=""/>
        <dsp:cNvSpPr/>
      </dsp:nvSpPr>
      <dsp:spPr>
        <a:xfrm>
          <a:off x="1229868" y="1942926"/>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322108" y="1976115"/>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Evaluation for Restrictions/Limitations re: Disability</a:t>
          </a:r>
          <a:endParaRPr lang="en-CA" sz="1800" kern="1200" dirty="0"/>
        </a:p>
      </dsp:txBody>
      <dsp:txXfrm>
        <a:off x="1322108" y="1976115"/>
        <a:ext cx="4827233" cy="663775"/>
      </dsp:txXfrm>
    </dsp:sp>
    <dsp:sp modelId="{B9A4F70E-9852-0641-B880-9A2199A67907}">
      <dsp:nvSpPr>
        <dsp:cNvPr id="0" name=""/>
        <dsp:cNvSpPr/>
      </dsp:nvSpPr>
      <dsp:spPr>
        <a:xfrm>
          <a:off x="1229868" y="2639890"/>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322108" y="2673079"/>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Mandatory or Discretionary Reporting</a:t>
          </a:r>
          <a:endParaRPr lang="en-CA" sz="1800" kern="1200" dirty="0"/>
        </a:p>
      </dsp:txBody>
      <dsp:txXfrm>
        <a:off x="1322108" y="2673079"/>
        <a:ext cx="4827233" cy="663775"/>
      </dsp:txXfrm>
    </dsp:sp>
    <dsp:sp modelId="{D3CEAE90-5EE5-4A4C-A664-5A5D603A80A2}">
      <dsp:nvSpPr>
        <dsp:cNvPr id="0" name=""/>
        <dsp:cNvSpPr/>
      </dsp:nvSpPr>
      <dsp:spPr>
        <a:xfrm>
          <a:off x="1229868" y="3336855"/>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322108" y="3370044"/>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by Psychiatrists</a:t>
          </a:r>
          <a:endParaRPr lang="en-CA" sz="1800" kern="1200" dirty="0"/>
        </a:p>
      </dsp:txBody>
      <dsp:txXfrm>
        <a:off x="1322108" y="3370044"/>
        <a:ext cx="4827233" cy="663775"/>
      </dsp:txXfrm>
    </dsp:sp>
    <dsp:sp modelId="{8E01644A-055B-CD43-8E96-2FA981E8A285}">
      <dsp:nvSpPr>
        <dsp:cNvPr id="0" name=""/>
        <dsp:cNvSpPr/>
      </dsp:nvSpPr>
      <dsp:spPr>
        <a:xfrm>
          <a:off x="1229868" y="4033819"/>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322108" y="4067008"/>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Different Psychiatrist Observers</a:t>
          </a:r>
        </a:p>
      </dsp:txBody>
      <dsp:txXfrm>
        <a:off x="1322108" y="4067008"/>
        <a:ext cx="4827233" cy="663775"/>
      </dsp:txXfrm>
    </dsp:sp>
    <dsp:sp modelId="{55519F76-3ACB-3644-B5E5-6FE5F6C254D7}">
      <dsp:nvSpPr>
        <dsp:cNvPr id="0" name=""/>
        <dsp:cNvSpPr/>
      </dsp:nvSpPr>
      <dsp:spPr>
        <a:xfrm>
          <a:off x="1229868" y="4730783"/>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FFE79-D803-7946-94E1-0112BBFF2B0F}">
      <dsp:nvSpPr>
        <dsp:cNvPr id="0" name=""/>
        <dsp:cNvSpPr/>
      </dsp:nvSpPr>
      <dsp:spPr>
        <a:xfrm>
          <a:off x="359298" y="1397470"/>
          <a:ext cx="3255777" cy="2685335"/>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b" anchorCtr="0">
          <a:noAutofit/>
        </a:bodyPr>
        <a:lstStyle/>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“Summative assessment”</a:t>
          </a:r>
        </a:p>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High stakes</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At end of learning process</a:t>
          </a:r>
        </a:p>
        <a:p>
          <a:pPr marL="114300" lvl="1" indent="-114300" algn="l" defTabSz="666750">
            <a:lnSpc>
              <a:spcPct val="90000"/>
            </a:lnSpc>
            <a:spcBef>
              <a:spcPct val="0"/>
            </a:spcBef>
            <a:spcAft>
              <a:spcPct val="15000"/>
            </a:spcAft>
            <a:buChar char="•"/>
          </a:pPr>
          <a:r>
            <a:rPr lang="en-CA" sz="1500" kern="1200" dirty="0">
              <a:latin typeface="Verdana" panose="020B0604030504040204" pitchFamily="34" charset="0"/>
              <a:ea typeface="Verdana" panose="020B0604030504040204" pitchFamily="34" charset="0"/>
              <a:cs typeface="Verdana" panose="020B0604030504040204" pitchFamily="34" charset="0"/>
            </a:rPr>
            <a:t>Goal: judge/evaluate learning</a:t>
          </a:r>
          <a:endParaRPr lang="en-US" sz="1500" kern="1200" dirty="0">
            <a:latin typeface="Verdana" panose="020B0604030504040204" pitchFamily="34" charset="0"/>
            <a:ea typeface="Verdana" panose="020B0604030504040204" pitchFamily="34" charset="0"/>
            <a:cs typeface="Verdana" panose="020B0604030504040204" pitchFamily="34" charset="0"/>
          </a:endParaRPr>
        </a:p>
      </dsp:txBody>
      <dsp:txXfrm>
        <a:off x="421095" y="1459267"/>
        <a:ext cx="3132183" cy="1986312"/>
      </dsp:txXfrm>
    </dsp:sp>
    <dsp:sp modelId="{7B73048D-E0C7-F946-AFDD-ACF91FE41FA6}">
      <dsp:nvSpPr>
        <dsp:cNvPr id="0" name=""/>
        <dsp:cNvSpPr/>
      </dsp:nvSpPr>
      <dsp:spPr>
        <a:xfrm>
          <a:off x="2225475" y="2168178"/>
          <a:ext cx="3396779" cy="3396779"/>
        </a:xfrm>
        <a:prstGeom prst="leftCircularArrow">
          <a:avLst>
            <a:gd name="adj1" fmla="val 2588"/>
            <a:gd name="adj2" fmla="val 314290"/>
            <a:gd name="adj3" fmla="val 2089801"/>
            <a:gd name="adj4" fmla="val 9024489"/>
            <a:gd name="adj5" fmla="val 301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AB774-E170-5A45-BC32-48945B46BA9C}">
      <dsp:nvSpPr>
        <dsp:cNvPr id="0" name=""/>
        <dsp:cNvSpPr/>
      </dsp:nvSpPr>
      <dsp:spPr>
        <a:xfrm>
          <a:off x="1082804" y="3507377"/>
          <a:ext cx="2894024" cy="1150858"/>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cs typeface="Verdana" panose="020B0604030504040204" pitchFamily="34" charset="0"/>
            </a:rPr>
            <a:t>Assessment </a:t>
          </a:r>
          <a:br>
            <a:rPr lang="en-US" sz="2400" kern="1200" dirty="0">
              <a:latin typeface="Verdana" panose="020B0604030504040204" pitchFamily="34" charset="0"/>
              <a:ea typeface="Verdana" panose="020B0604030504040204" pitchFamily="34" charset="0"/>
              <a:cs typeface="Verdana" panose="020B0604030504040204" pitchFamily="34" charset="0"/>
            </a:rPr>
          </a:br>
          <a:r>
            <a:rPr lang="en-US" sz="2400" u="sng" kern="1200" dirty="0">
              <a:latin typeface="Verdana" panose="020B0604030504040204" pitchFamily="34" charset="0"/>
              <a:ea typeface="Verdana" panose="020B0604030504040204" pitchFamily="34" charset="0"/>
              <a:cs typeface="Verdana" panose="020B0604030504040204" pitchFamily="34" charset="0"/>
            </a:rPr>
            <a:t>OF</a:t>
          </a:r>
          <a:r>
            <a:rPr lang="en-US" sz="2400" kern="1200" dirty="0">
              <a:latin typeface="Verdana" panose="020B0604030504040204" pitchFamily="34" charset="0"/>
              <a:ea typeface="Verdana" panose="020B0604030504040204" pitchFamily="34" charset="0"/>
              <a:cs typeface="Verdana" panose="020B0604030504040204" pitchFamily="34" charset="0"/>
            </a:rPr>
            <a:t> Learning </a:t>
          </a:r>
        </a:p>
      </dsp:txBody>
      <dsp:txXfrm>
        <a:off x="1116511" y="3541084"/>
        <a:ext cx="2826610" cy="1083444"/>
      </dsp:txXfrm>
    </dsp:sp>
    <dsp:sp modelId="{8323A35E-5C1C-7443-92EF-97AF75B44E21}">
      <dsp:nvSpPr>
        <dsp:cNvPr id="0" name=""/>
        <dsp:cNvSpPr/>
      </dsp:nvSpPr>
      <dsp:spPr>
        <a:xfrm>
          <a:off x="4395442" y="1397470"/>
          <a:ext cx="3255777" cy="2685335"/>
        </a:xfrm>
        <a:prstGeom prst="roundRect">
          <a:avLst>
            <a:gd name="adj" fmla="val 10000"/>
          </a:avLst>
        </a:prstGeom>
        <a:solidFill>
          <a:schemeClr val="lt1">
            <a:alpha val="90000"/>
            <a:hueOff val="0"/>
            <a:satOff val="0"/>
            <a:lumOff val="0"/>
            <a:alphaOff val="0"/>
          </a:schemeClr>
        </a:solidFill>
        <a:ln w="10795" cap="flat" cmpd="sng" algn="ctr">
          <a:solidFill>
            <a:schemeClr val="accent5">
              <a:hueOff val="11178319"/>
              <a:satOff val="-9634"/>
              <a:lumOff val="127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“Formative assessment”</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a:latin typeface="Verdana" panose="020B0604030504040204" pitchFamily="34" charset="0"/>
              <a:ea typeface="Verdana" panose="020B0604030504040204" pitchFamily="34" charset="0"/>
              <a:cs typeface="Verdana" panose="020B0604030504040204" pitchFamily="34" charset="0"/>
            </a:rPr>
            <a:t>Low stakes, safe environment</a:t>
          </a:r>
          <a:endParaRPr lang="en-US" sz="1500" kern="1200" dirty="0">
            <a:latin typeface="Verdana" panose="020B0604030504040204" pitchFamily="34" charset="0"/>
            <a:ea typeface="Verdana" panose="020B0604030504040204" pitchFamily="34" charset="0"/>
            <a:cs typeface="Verdana" panose="020B0604030504040204" pitchFamily="34" charset="0"/>
          </a:endParaRP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Embedded in learning process (frequent &amp; ongoing)</a:t>
          </a:r>
        </a:p>
        <a:p>
          <a:pPr marL="114300" lvl="1" indent="-114300" algn="l" defTabSz="666750">
            <a:lnSpc>
              <a:spcPct val="90000"/>
            </a:lnSpc>
            <a:spcBef>
              <a:spcPct val="0"/>
            </a:spcBef>
            <a:spcAft>
              <a:spcPct val="15000"/>
            </a:spcAft>
            <a:buChar char="•"/>
          </a:pPr>
          <a:r>
            <a:rPr lang="en-US" sz="1500" kern="1200" dirty="0">
              <a:latin typeface="Verdana" panose="020B0604030504040204" pitchFamily="34" charset="0"/>
              <a:ea typeface="Verdana" panose="020B0604030504040204" pitchFamily="34" charset="0"/>
              <a:cs typeface="Verdana" panose="020B0604030504040204" pitchFamily="34" charset="0"/>
            </a:rPr>
            <a:t>Goal: monitor progress &amp; provide immediate feedback to improve (feedback loop)</a:t>
          </a:r>
        </a:p>
      </dsp:txBody>
      <dsp:txXfrm>
        <a:off x="4457239" y="2034696"/>
        <a:ext cx="3132183" cy="1986312"/>
      </dsp:txXfrm>
    </dsp:sp>
    <dsp:sp modelId="{B0DB4D0F-638A-6647-B276-B7AEECE109E3}">
      <dsp:nvSpPr>
        <dsp:cNvPr id="0" name=""/>
        <dsp:cNvSpPr/>
      </dsp:nvSpPr>
      <dsp:spPr>
        <a:xfrm>
          <a:off x="5118948" y="822041"/>
          <a:ext cx="2894024" cy="1150858"/>
        </a:xfrm>
        <a:prstGeom prst="roundRect">
          <a:avLst>
            <a:gd name="adj" fmla="val 10000"/>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cs typeface="Verdana" panose="020B0604030504040204" pitchFamily="34" charset="0"/>
            </a:rPr>
            <a:t>Assessment </a:t>
          </a:r>
          <a:r>
            <a:rPr lang="en-US" sz="2400" u="sng" kern="1200" dirty="0">
              <a:latin typeface="Verdana" panose="020B0604030504040204" pitchFamily="34" charset="0"/>
              <a:ea typeface="Verdana" panose="020B0604030504040204" pitchFamily="34" charset="0"/>
              <a:cs typeface="Verdana" panose="020B0604030504040204" pitchFamily="34" charset="0"/>
            </a:rPr>
            <a:t>FOR</a:t>
          </a:r>
          <a:r>
            <a:rPr lang="en-US" sz="2400" kern="1200" dirty="0">
              <a:latin typeface="Verdana" panose="020B0604030504040204" pitchFamily="34" charset="0"/>
              <a:ea typeface="Verdana" panose="020B0604030504040204" pitchFamily="34" charset="0"/>
              <a:cs typeface="Verdana" panose="020B0604030504040204" pitchFamily="34" charset="0"/>
            </a:rPr>
            <a:t> Learning (Observations) </a:t>
          </a:r>
        </a:p>
      </dsp:txBody>
      <dsp:txXfrm>
        <a:off x="5152655" y="855748"/>
        <a:ext cx="2826610" cy="10834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2"/>
          <a:ext cx="5572063" cy="22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2"/>
        <a:ext cx="5572063" cy="222674"/>
      </dsp:txXfrm>
    </dsp:sp>
    <dsp:sp modelId="{500D858C-DA02-C74D-8F76-A5AE10C9466D}">
      <dsp:nvSpPr>
        <dsp:cNvPr id="0" name=""/>
        <dsp:cNvSpPr/>
      </dsp:nvSpPr>
      <dsp:spPr>
        <a:xfrm>
          <a:off x="0" y="402079"/>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35660"/>
          <a:ext cx="1114412" cy="122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35660"/>
        <a:ext cx="1114412" cy="1229123"/>
      </dsp:txXfrm>
    </dsp:sp>
    <dsp:sp modelId="{25DDD40C-F60E-4B4B-8BEC-04B45D4D2AA6}">
      <dsp:nvSpPr>
        <dsp:cNvPr id="0" name=""/>
        <dsp:cNvSpPr/>
      </dsp:nvSpPr>
      <dsp:spPr>
        <a:xfrm>
          <a:off x="1197993" y="427027"/>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older adult</a:t>
          </a:r>
          <a:endParaRPr lang="en-CA" sz="1800" kern="1200" dirty="0"/>
        </a:p>
      </dsp:txBody>
      <dsp:txXfrm>
        <a:off x="1197993" y="427027"/>
        <a:ext cx="4374069" cy="534290"/>
      </dsp:txXfrm>
    </dsp:sp>
    <dsp:sp modelId="{480AFFAF-7CC5-F74D-AAB3-7FE96022CA99}">
      <dsp:nvSpPr>
        <dsp:cNvPr id="0" name=""/>
        <dsp:cNvSpPr/>
      </dsp:nvSpPr>
      <dsp:spPr>
        <a:xfrm>
          <a:off x="1114412" y="85782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827012"/>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1 adult</a:t>
          </a:r>
        </a:p>
      </dsp:txBody>
      <dsp:txXfrm>
        <a:off x="1197993" y="827012"/>
        <a:ext cx="4374069" cy="534290"/>
      </dsp:txXfrm>
    </dsp:sp>
    <dsp:sp modelId="{256FF5FA-88A2-C946-B702-B3EAEFF891FD}">
      <dsp:nvSpPr>
        <dsp:cNvPr id="0" name=""/>
        <dsp:cNvSpPr/>
      </dsp:nvSpPr>
      <dsp:spPr>
        <a:xfrm>
          <a:off x="1114412" y="134468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428B0-07F5-C341-9E67-A68B6E015EFB}">
      <dsp:nvSpPr>
        <dsp:cNvPr id="0" name=""/>
        <dsp:cNvSpPr/>
      </dsp:nvSpPr>
      <dsp:spPr>
        <a:xfrm>
          <a:off x="1197993" y="1371401"/>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1371401"/>
        <a:ext cx="4374069" cy="534290"/>
      </dsp:txXfrm>
    </dsp:sp>
    <dsp:sp modelId="{EDC03F6C-08AE-2647-82C7-67D671B73F02}">
      <dsp:nvSpPr>
        <dsp:cNvPr id="0" name=""/>
        <dsp:cNvSpPr/>
      </dsp:nvSpPr>
      <dsp:spPr>
        <a:xfrm>
          <a:off x="1114412" y="1905691"/>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14656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146562"/>
          <a:ext cx="5572063" cy="25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146562"/>
        <a:ext cx="5572063" cy="251431"/>
      </dsp:txXfrm>
    </dsp:sp>
    <dsp:sp modelId="{500D858C-DA02-C74D-8F76-A5AE10C9466D}">
      <dsp:nvSpPr>
        <dsp:cNvPr id="0" name=""/>
        <dsp:cNvSpPr/>
      </dsp:nvSpPr>
      <dsp:spPr>
        <a:xfrm>
          <a:off x="0" y="543621"/>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4556"/>
          <a:ext cx="1114412" cy="13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44556"/>
        <a:ext cx="1114412" cy="1387851"/>
      </dsp:txXfrm>
    </dsp:sp>
    <dsp:sp modelId="{0FB428B0-07F5-C341-9E67-A68B6E015EFB}">
      <dsp:nvSpPr>
        <dsp:cNvPr id="0" name=""/>
        <dsp:cNvSpPr/>
      </dsp:nvSpPr>
      <dsp:spPr>
        <a:xfrm>
          <a:off x="1197993" y="752707"/>
          <a:ext cx="4374069" cy="92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752707"/>
        <a:ext cx="4374069" cy="929738"/>
      </dsp:txXfrm>
    </dsp:sp>
    <dsp:sp modelId="{EDC03F6C-08AE-2647-82C7-67D671B73F02}">
      <dsp:nvSpPr>
        <dsp:cNvPr id="0" name=""/>
        <dsp:cNvSpPr/>
      </dsp:nvSpPr>
      <dsp:spPr>
        <a:xfrm>
          <a:off x="1114412" y="142425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8DC7-E9D4-C645-A37C-21637EC1484F}">
      <dsp:nvSpPr>
        <dsp:cNvPr id="0" name=""/>
        <dsp:cNvSpPr/>
      </dsp:nvSpPr>
      <dsp:spPr>
        <a:xfrm>
          <a:off x="0" y="621"/>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47031-1A67-0041-B69A-C7A1CCA49B26}">
      <dsp:nvSpPr>
        <dsp:cNvPr id="0" name=""/>
        <dsp:cNvSpPr/>
      </dsp:nvSpPr>
      <dsp:spPr>
        <a:xfrm>
          <a:off x="0" y="621"/>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Dual Diagnosis</a:t>
          </a:r>
        </a:p>
      </dsp:txBody>
      <dsp:txXfrm>
        <a:off x="0" y="621"/>
        <a:ext cx="7728267" cy="508608"/>
      </dsp:txXfrm>
    </dsp:sp>
    <dsp:sp modelId="{2EC4834C-C36B-0941-83B2-F4DAFF752DB9}">
      <dsp:nvSpPr>
        <dsp:cNvPr id="0" name=""/>
        <dsp:cNvSpPr/>
      </dsp:nvSpPr>
      <dsp:spPr>
        <a:xfrm>
          <a:off x="0" y="509229"/>
          <a:ext cx="7728267" cy="0"/>
        </a:xfrm>
        <a:prstGeom prst="line">
          <a:avLst/>
        </a:prstGeom>
        <a:solidFill>
          <a:schemeClr val="accent2">
            <a:hueOff val="217162"/>
            <a:satOff val="-3504"/>
            <a:lumOff val="-610"/>
            <a:alphaOff val="0"/>
          </a:schemeClr>
        </a:solidFill>
        <a:ln w="10795" cap="flat" cmpd="sng" algn="ctr">
          <a:solidFill>
            <a:schemeClr val="accent2">
              <a:hueOff val="217162"/>
              <a:satOff val="-3504"/>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06CB7-1769-5D44-8C98-97E3682ED784}">
      <dsp:nvSpPr>
        <dsp:cNvPr id="0" name=""/>
        <dsp:cNvSpPr/>
      </dsp:nvSpPr>
      <dsp:spPr>
        <a:xfrm>
          <a:off x="0" y="509229"/>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Indigenous Health</a:t>
          </a:r>
        </a:p>
      </dsp:txBody>
      <dsp:txXfrm>
        <a:off x="0" y="509229"/>
        <a:ext cx="7728267" cy="508608"/>
      </dsp:txXfrm>
    </dsp:sp>
    <dsp:sp modelId="{AFE2EC3E-F2D8-9C43-9B34-9905836077C9}">
      <dsp:nvSpPr>
        <dsp:cNvPr id="0" name=""/>
        <dsp:cNvSpPr/>
      </dsp:nvSpPr>
      <dsp:spPr>
        <a:xfrm>
          <a:off x="0" y="1017837"/>
          <a:ext cx="7728267" cy="0"/>
        </a:xfrm>
        <a:prstGeom prst="line">
          <a:avLst/>
        </a:prstGeom>
        <a:solidFill>
          <a:schemeClr val="accent2">
            <a:hueOff val="434323"/>
            <a:satOff val="-7008"/>
            <a:lumOff val="-1220"/>
            <a:alphaOff val="0"/>
          </a:schemeClr>
        </a:solidFill>
        <a:ln w="10795" cap="flat" cmpd="sng" algn="ctr">
          <a:solidFill>
            <a:schemeClr val="accent2">
              <a:hueOff val="434323"/>
              <a:satOff val="-7008"/>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8128E0-25B6-A142-8431-41FB26FBA039}">
      <dsp:nvSpPr>
        <dsp:cNvPr id="0" name=""/>
        <dsp:cNvSpPr/>
      </dsp:nvSpPr>
      <dsp:spPr>
        <a:xfrm>
          <a:off x="0" y="1017837"/>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HIV Psychiatry</a:t>
          </a:r>
        </a:p>
      </dsp:txBody>
      <dsp:txXfrm>
        <a:off x="0" y="1017837"/>
        <a:ext cx="7728267" cy="508608"/>
      </dsp:txXfrm>
    </dsp:sp>
    <dsp:sp modelId="{B51B20E6-3CCC-3A40-8B2E-38211378C8BC}">
      <dsp:nvSpPr>
        <dsp:cNvPr id="0" name=""/>
        <dsp:cNvSpPr/>
      </dsp:nvSpPr>
      <dsp:spPr>
        <a:xfrm>
          <a:off x="0" y="1526445"/>
          <a:ext cx="7728267" cy="0"/>
        </a:xfrm>
        <a:prstGeom prst="line">
          <a:avLst/>
        </a:prstGeom>
        <a:solidFill>
          <a:schemeClr val="accent2">
            <a:hueOff val="651485"/>
            <a:satOff val="-10511"/>
            <a:lumOff val="-1830"/>
            <a:alphaOff val="0"/>
          </a:schemeClr>
        </a:solidFill>
        <a:ln w="10795" cap="flat"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281BF-5052-5845-9305-B439CE5B1FE1}">
      <dsp:nvSpPr>
        <dsp:cNvPr id="0" name=""/>
        <dsp:cNvSpPr/>
      </dsp:nvSpPr>
      <dsp:spPr>
        <a:xfrm>
          <a:off x="0" y="1526445"/>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Addictions</a:t>
          </a:r>
        </a:p>
      </dsp:txBody>
      <dsp:txXfrm>
        <a:off x="0" y="1526445"/>
        <a:ext cx="7728267" cy="508608"/>
      </dsp:txXfrm>
    </dsp:sp>
    <dsp:sp modelId="{C1361F37-7C49-9B47-8A84-AABF765A9CEC}">
      <dsp:nvSpPr>
        <dsp:cNvPr id="0" name=""/>
        <dsp:cNvSpPr/>
      </dsp:nvSpPr>
      <dsp:spPr>
        <a:xfrm>
          <a:off x="0" y="2035053"/>
          <a:ext cx="7728267" cy="0"/>
        </a:xfrm>
        <a:prstGeom prst="line">
          <a:avLst/>
        </a:prstGeom>
        <a:solidFill>
          <a:schemeClr val="accent2">
            <a:hueOff val="868646"/>
            <a:satOff val="-14015"/>
            <a:lumOff val="-2440"/>
            <a:alphaOff val="0"/>
          </a:schemeClr>
        </a:solidFill>
        <a:ln w="10795" cap="flat" cmpd="sng" algn="ctr">
          <a:solidFill>
            <a:schemeClr val="accent2">
              <a:hueOff val="868646"/>
              <a:satOff val="-14015"/>
              <a:lumOff val="-24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94117-E707-2E48-8990-E66178E7E48C}">
      <dsp:nvSpPr>
        <dsp:cNvPr id="0" name=""/>
        <dsp:cNvSpPr/>
      </dsp:nvSpPr>
      <dsp:spPr>
        <a:xfrm>
          <a:off x="0" y="2035053"/>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Forensics</a:t>
          </a:r>
        </a:p>
      </dsp:txBody>
      <dsp:txXfrm>
        <a:off x="0" y="2035053"/>
        <a:ext cx="7728267" cy="508608"/>
      </dsp:txXfrm>
    </dsp:sp>
    <dsp:sp modelId="{366076E2-EB91-4F43-9DA9-BF852D5B71A3}">
      <dsp:nvSpPr>
        <dsp:cNvPr id="0" name=""/>
        <dsp:cNvSpPr/>
      </dsp:nvSpPr>
      <dsp:spPr>
        <a:xfrm>
          <a:off x="0" y="2543662"/>
          <a:ext cx="7728267" cy="0"/>
        </a:xfrm>
        <a:prstGeom prst="line">
          <a:avLst/>
        </a:prstGeom>
        <a:solidFill>
          <a:schemeClr val="accent2">
            <a:hueOff val="1085808"/>
            <a:satOff val="-17519"/>
            <a:lumOff val="-3050"/>
            <a:alphaOff val="0"/>
          </a:schemeClr>
        </a:solidFill>
        <a:ln w="10795" cap="flat" cmpd="sng" algn="ctr">
          <a:solidFill>
            <a:schemeClr val="accent2">
              <a:hueOff val="1085808"/>
              <a:satOff val="-17519"/>
              <a:lumOff val="-30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5AADE-DB9E-E942-A350-A40791486AA3}">
      <dsp:nvSpPr>
        <dsp:cNvPr id="0" name=""/>
        <dsp:cNvSpPr/>
      </dsp:nvSpPr>
      <dsp:spPr>
        <a:xfrm>
          <a:off x="0" y="2543662"/>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ACT</a:t>
          </a:r>
        </a:p>
      </dsp:txBody>
      <dsp:txXfrm>
        <a:off x="0" y="2543662"/>
        <a:ext cx="7728267" cy="508608"/>
      </dsp:txXfrm>
    </dsp:sp>
    <dsp:sp modelId="{2BD3C508-8880-164A-9B11-F04B64218878}">
      <dsp:nvSpPr>
        <dsp:cNvPr id="0" name=""/>
        <dsp:cNvSpPr/>
      </dsp:nvSpPr>
      <dsp:spPr>
        <a:xfrm>
          <a:off x="0" y="3052270"/>
          <a:ext cx="7728267" cy="0"/>
        </a:xfrm>
        <a:prstGeom prst="line">
          <a:avLst/>
        </a:prstGeom>
        <a:solidFill>
          <a:schemeClr val="accent2">
            <a:hueOff val="1302969"/>
            <a:satOff val="-21023"/>
            <a:lumOff val="-3660"/>
            <a:alphaOff val="0"/>
          </a:schemeClr>
        </a:solidFill>
        <a:ln w="10795" cap="flat"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A8DC5-B7B9-AC4C-A502-01F986783AF3}">
      <dsp:nvSpPr>
        <dsp:cNvPr id="0" name=""/>
        <dsp:cNvSpPr/>
      </dsp:nvSpPr>
      <dsp:spPr>
        <a:xfrm>
          <a:off x="0" y="3052270"/>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Shelter Health</a:t>
          </a:r>
        </a:p>
      </dsp:txBody>
      <dsp:txXfrm>
        <a:off x="0" y="3052270"/>
        <a:ext cx="7728267" cy="508608"/>
      </dsp:txXfrm>
    </dsp:sp>
    <dsp:sp modelId="{0F99FD5C-FC62-6548-82C8-224112EF22C3}">
      <dsp:nvSpPr>
        <dsp:cNvPr id="0" name=""/>
        <dsp:cNvSpPr/>
      </dsp:nvSpPr>
      <dsp:spPr>
        <a:xfrm>
          <a:off x="0" y="3560878"/>
          <a:ext cx="7728267" cy="0"/>
        </a:xfrm>
        <a:prstGeom prst="line">
          <a:avLst/>
        </a:prstGeom>
        <a:solidFill>
          <a:schemeClr val="accent2">
            <a:hueOff val="1520131"/>
            <a:satOff val="-24526"/>
            <a:lumOff val="-4270"/>
            <a:alphaOff val="0"/>
          </a:schemeClr>
        </a:solidFill>
        <a:ln w="10795" cap="flat" cmpd="sng" algn="ctr">
          <a:solidFill>
            <a:schemeClr val="accent2">
              <a:hueOff val="1520131"/>
              <a:satOff val="-24526"/>
              <a:lumOff val="-42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5CB60-CB98-1741-B009-2061B92ED6F5}">
      <dsp:nvSpPr>
        <dsp:cNvPr id="0" name=""/>
        <dsp:cNvSpPr/>
      </dsp:nvSpPr>
      <dsp:spPr>
        <a:xfrm>
          <a:off x="0" y="3560878"/>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Women’s Health Concerns</a:t>
          </a:r>
        </a:p>
      </dsp:txBody>
      <dsp:txXfrm>
        <a:off x="0" y="3560878"/>
        <a:ext cx="7728267" cy="508608"/>
      </dsp:txXfrm>
    </dsp:sp>
    <dsp:sp modelId="{F2A5A4BF-1D1A-8342-AB16-2CA0CE905F8A}">
      <dsp:nvSpPr>
        <dsp:cNvPr id="0" name=""/>
        <dsp:cNvSpPr/>
      </dsp:nvSpPr>
      <dsp:spPr>
        <a:xfrm>
          <a:off x="0" y="4069486"/>
          <a:ext cx="7728267" cy="0"/>
        </a:xfrm>
        <a:prstGeom prst="line">
          <a:avLst/>
        </a:prstGeom>
        <a:solidFill>
          <a:schemeClr val="accent2">
            <a:hueOff val="1737292"/>
            <a:satOff val="-28030"/>
            <a:lumOff val="-4880"/>
            <a:alphaOff val="0"/>
          </a:schemeClr>
        </a:solidFill>
        <a:ln w="10795" cap="flat" cmpd="sng" algn="ctr">
          <a:solidFill>
            <a:schemeClr val="accent2">
              <a:hueOff val="1737292"/>
              <a:satOff val="-28030"/>
              <a:lumOff val="-48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C249B-4817-8746-BCB7-50217E94A642}">
      <dsp:nvSpPr>
        <dsp:cNvPr id="0" name=""/>
        <dsp:cNvSpPr/>
      </dsp:nvSpPr>
      <dsp:spPr>
        <a:xfrm>
          <a:off x="0" y="4069486"/>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Schizophrenia Services</a:t>
          </a:r>
        </a:p>
      </dsp:txBody>
      <dsp:txXfrm>
        <a:off x="0" y="4069486"/>
        <a:ext cx="7728267" cy="508608"/>
      </dsp:txXfrm>
    </dsp:sp>
    <dsp:sp modelId="{F09D426D-67DC-5245-B183-98CA077AA314}">
      <dsp:nvSpPr>
        <dsp:cNvPr id="0" name=""/>
        <dsp:cNvSpPr/>
      </dsp:nvSpPr>
      <dsp:spPr>
        <a:xfrm>
          <a:off x="0" y="4578094"/>
          <a:ext cx="7728267" cy="0"/>
        </a:xfrm>
        <a:prstGeom prst="line">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CCA18A-3747-D84A-AC5B-94C52338EA99}">
      <dsp:nvSpPr>
        <dsp:cNvPr id="0" name=""/>
        <dsp:cNvSpPr/>
      </dsp:nvSpPr>
      <dsp:spPr>
        <a:xfrm>
          <a:off x="0" y="4578094"/>
          <a:ext cx="7728267" cy="508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Other</a:t>
          </a:r>
        </a:p>
      </dsp:txBody>
      <dsp:txXfrm>
        <a:off x="0" y="4578094"/>
        <a:ext cx="7728267" cy="50860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086C7-2E6A-0C49-9BA5-9C3E8A39B019}">
      <dsp:nvSpPr>
        <dsp:cNvPr id="0" name=""/>
        <dsp:cNvSpPr/>
      </dsp:nvSpPr>
      <dsp:spPr>
        <a:xfrm>
          <a:off x="2540" y="1423953"/>
          <a:ext cx="2476500" cy="977287"/>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ITARs</a:t>
          </a:r>
        </a:p>
      </dsp:txBody>
      <dsp:txXfrm>
        <a:off x="2540" y="1423953"/>
        <a:ext cx="2476500" cy="977287"/>
      </dsp:txXfrm>
    </dsp:sp>
    <dsp:sp modelId="{101E77A1-80EA-7D4D-8EDA-C29B3DEB7741}">
      <dsp:nvSpPr>
        <dsp:cNvPr id="0" name=""/>
        <dsp:cNvSpPr/>
      </dsp:nvSpPr>
      <dsp:spPr>
        <a:xfrm>
          <a:off x="2540" y="2401241"/>
          <a:ext cx="2476500" cy="1593472"/>
        </a:xfrm>
        <a:prstGeom prst="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t>Mid-unit</a:t>
          </a:r>
          <a:endParaRPr lang="en-US" sz="3600" kern="1200" dirty="0"/>
        </a:p>
        <a:p>
          <a:pPr marL="285750" lvl="1" indent="-285750" algn="l" defTabSz="1600200">
            <a:lnSpc>
              <a:spcPct val="90000"/>
            </a:lnSpc>
            <a:spcBef>
              <a:spcPct val="0"/>
            </a:spcBef>
            <a:spcAft>
              <a:spcPct val="15000"/>
            </a:spcAft>
            <a:buChar char="•"/>
          </a:pPr>
          <a:r>
            <a:rPr lang="en-US" sz="3600" kern="1200"/>
            <a:t>End-unit</a:t>
          </a:r>
          <a:endParaRPr lang="en-US" sz="3600" kern="1200" dirty="0"/>
        </a:p>
      </dsp:txBody>
      <dsp:txXfrm>
        <a:off x="2540" y="2401241"/>
        <a:ext cx="2476500" cy="1593472"/>
      </dsp:txXfrm>
    </dsp:sp>
    <dsp:sp modelId="{BD9C0641-4706-5A41-A546-663EC0CE00AB}">
      <dsp:nvSpPr>
        <dsp:cNvPr id="0" name=""/>
        <dsp:cNvSpPr/>
      </dsp:nvSpPr>
      <dsp:spPr>
        <a:xfrm>
          <a:off x="2825750" y="1423953"/>
          <a:ext cx="2476500" cy="977287"/>
        </a:xfrm>
        <a:prstGeom prst="rect">
          <a:avLst/>
        </a:prstGeom>
        <a:solidFill>
          <a:schemeClr val="accent4">
            <a:hueOff val="4350797"/>
            <a:satOff val="-9429"/>
            <a:lumOff val="-4020"/>
            <a:alphaOff val="0"/>
          </a:schemeClr>
        </a:solidFill>
        <a:ln w="10795" cap="flat" cmpd="sng" algn="ctr">
          <a:solidFill>
            <a:schemeClr val="accent4">
              <a:hueOff val="4350797"/>
              <a:satOff val="-9429"/>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StACERs</a:t>
          </a:r>
        </a:p>
      </dsp:txBody>
      <dsp:txXfrm>
        <a:off x="2825750" y="1423953"/>
        <a:ext cx="2476500" cy="977287"/>
      </dsp:txXfrm>
    </dsp:sp>
    <dsp:sp modelId="{44241221-91B2-0C42-B7F3-0B52F9D8ECFA}">
      <dsp:nvSpPr>
        <dsp:cNvPr id="0" name=""/>
        <dsp:cNvSpPr/>
      </dsp:nvSpPr>
      <dsp:spPr>
        <a:xfrm>
          <a:off x="2825750" y="2401241"/>
          <a:ext cx="2476500" cy="1593472"/>
        </a:xfrm>
        <a:prstGeom prst="rect">
          <a:avLst/>
        </a:prstGeom>
        <a:solidFill>
          <a:schemeClr val="accent4">
            <a:tint val="40000"/>
            <a:alpha val="90000"/>
            <a:hueOff val="4622487"/>
            <a:satOff val="-22747"/>
            <a:lumOff val="-1895"/>
            <a:alphaOff val="0"/>
          </a:schemeClr>
        </a:solidFill>
        <a:ln w="10795" cap="flat" cmpd="sng" algn="ctr">
          <a:solidFill>
            <a:schemeClr val="accent4">
              <a:tint val="40000"/>
              <a:alpha val="90000"/>
              <a:hueOff val="4622487"/>
              <a:satOff val="-22747"/>
              <a:lumOff val="-18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t>Mid-unit</a:t>
          </a:r>
          <a:endParaRPr lang="en-US" sz="3600" kern="1200" dirty="0"/>
        </a:p>
        <a:p>
          <a:pPr marL="285750" lvl="1" indent="-285750" algn="l" defTabSz="1600200">
            <a:lnSpc>
              <a:spcPct val="90000"/>
            </a:lnSpc>
            <a:spcBef>
              <a:spcPct val="0"/>
            </a:spcBef>
            <a:spcAft>
              <a:spcPct val="15000"/>
            </a:spcAft>
            <a:buChar char="•"/>
          </a:pPr>
          <a:r>
            <a:rPr lang="en-US" sz="3600" kern="1200"/>
            <a:t>End-unit</a:t>
          </a:r>
          <a:endParaRPr lang="en-US" sz="3600" kern="1200" dirty="0"/>
        </a:p>
      </dsp:txBody>
      <dsp:txXfrm>
        <a:off x="2825750" y="2401241"/>
        <a:ext cx="2476500" cy="1593472"/>
      </dsp:txXfrm>
    </dsp:sp>
    <dsp:sp modelId="{B4091516-12DD-0B4B-B30E-19E0D11573F5}">
      <dsp:nvSpPr>
        <dsp:cNvPr id="0" name=""/>
        <dsp:cNvSpPr/>
      </dsp:nvSpPr>
      <dsp:spPr>
        <a:xfrm>
          <a:off x="5648960" y="1423953"/>
          <a:ext cx="2476500" cy="977287"/>
        </a:xfrm>
        <a:prstGeom prst="rect">
          <a:avLst/>
        </a:prstGeom>
        <a:solidFill>
          <a:schemeClr val="accent4">
            <a:hueOff val="8701595"/>
            <a:satOff val="-18857"/>
            <a:lumOff val="-8040"/>
            <a:alphaOff val="0"/>
          </a:schemeClr>
        </a:solidFill>
        <a:ln w="10795" cap="flat" cmpd="sng" algn="ctr">
          <a:solidFill>
            <a:schemeClr val="accent4">
              <a:hueOff val="8701595"/>
              <a:satOff val="-18857"/>
              <a:lumOff val="-80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RaEs</a:t>
          </a:r>
          <a:r>
            <a:rPr lang="en-US" sz="2700" kern="1200" dirty="0"/>
            <a:t> using   EPA C10</a:t>
          </a:r>
        </a:p>
      </dsp:txBody>
      <dsp:txXfrm>
        <a:off x="5648960" y="1423953"/>
        <a:ext cx="2476500" cy="977287"/>
      </dsp:txXfrm>
    </dsp:sp>
    <dsp:sp modelId="{D874AB2F-009F-9E42-AA25-25B1ECD590E5}">
      <dsp:nvSpPr>
        <dsp:cNvPr id="0" name=""/>
        <dsp:cNvSpPr/>
      </dsp:nvSpPr>
      <dsp:spPr>
        <a:xfrm>
          <a:off x="5648960" y="2401241"/>
          <a:ext cx="2476500" cy="1593472"/>
        </a:xfrm>
        <a:prstGeom prst="rect">
          <a:avLst/>
        </a:prstGeom>
        <a:solidFill>
          <a:schemeClr val="accent4">
            <a:tint val="40000"/>
            <a:alpha val="90000"/>
            <a:hueOff val="9244975"/>
            <a:satOff val="-45493"/>
            <a:lumOff val="-3790"/>
            <a:alphaOff val="0"/>
          </a:schemeClr>
        </a:solidFill>
        <a:ln w="10795" cap="flat" cmpd="sng" algn="ctr">
          <a:solidFill>
            <a:schemeClr val="accent4">
              <a:tint val="40000"/>
              <a:alpha val="90000"/>
              <a:hueOff val="9244975"/>
              <a:satOff val="-45493"/>
              <a:lumOff val="-37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Pt/Family</a:t>
          </a:r>
        </a:p>
        <a:p>
          <a:pPr marL="228600" lvl="1" indent="-228600" algn="l" defTabSz="1200150">
            <a:lnSpc>
              <a:spcPct val="90000"/>
            </a:lnSpc>
            <a:spcBef>
              <a:spcPct val="0"/>
            </a:spcBef>
            <a:spcAft>
              <a:spcPct val="15000"/>
            </a:spcAft>
            <a:buChar char="•"/>
          </a:pPr>
          <a:r>
            <a:rPr lang="en-US" sz="2700" kern="1200" dirty="0"/>
            <a:t>Other</a:t>
          </a:r>
        </a:p>
      </dsp:txBody>
      <dsp:txXfrm>
        <a:off x="5648960" y="2401241"/>
        <a:ext cx="2476500" cy="15934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D7537-4334-4F86-8C22-CDE0251D56E1}">
      <dsp:nvSpPr>
        <dsp:cNvPr id="0" name=""/>
        <dsp:cNvSpPr/>
      </dsp:nvSpPr>
      <dsp:spPr>
        <a:xfrm>
          <a:off x="597627" y="0"/>
          <a:ext cx="4640396" cy="4640396"/>
        </a:xfrm>
        <a:prstGeom prst="ellipse">
          <a:avLst/>
        </a:prstGeom>
        <a:solidFill>
          <a:schemeClr val="accent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b="1" kern="1200" dirty="0"/>
            <a:t>Coaching Feedback</a:t>
          </a:r>
        </a:p>
      </dsp:txBody>
      <dsp:txXfrm>
        <a:off x="2106916" y="232019"/>
        <a:ext cx="1621818" cy="696059"/>
      </dsp:txXfrm>
    </dsp:sp>
    <dsp:sp modelId="{3238BCDF-441B-44E7-A6F8-EE4067F91A11}">
      <dsp:nvSpPr>
        <dsp:cNvPr id="0" name=""/>
        <dsp:cNvSpPr/>
      </dsp:nvSpPr>
      <dsp:spPr>
        <a:xfrm>
          <a:off x="1177676" y="1160099"/>
          <a:ext cx="3480297" cy="3480297"/>
        </a:xfrm>
        <a:prstGeom prst="ellipse">
          <a:avLst/>
        </a:prstGeom>
        <a:solidFill>
          <a:schemeClr val="tx2">
            <a:lumMod val="40000"/>
            <a:lumOff val="6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CA" sz="2400" kern="1200" dirty="0"/>
            <a:t>Feedback</a:t>
          </a:r>
        </a:p>
      </dsp:txBody>
      <dsp:txXfrm>
        <a:off x="2106916" y="1377617"/>
        <a:ext cx="1621818" cy="652555"/>
      </dsp:txXfrm>
    </dsp:sp>
    <dsp:sp modelId="{07F025BC-C989-42C0-8D17-75D58C59EA3F}">
      <dsp:nvSpPr>
        <dsp:cNvPr id="0" name=""/>
        <dsp:cNvSpPr/>
      </dsp:nvSpPr>
      <dsp:spPr>
        <a:xfrm>
          <a:off x="1642783" y="2320198"/>
          <a:ext cx="2550083" cy="2320198"/>
        </a:xfrm>
        <a:prstGeom prst="ellipse">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CA" sz="2200" b="0" kern="1200" dirty="0">
              <a:solidFill>
                <a:schemeClr val="bg1"/>
              </a:solidFill>
            </a:rPr>
            <a:t>Observation of Work</a:t>
          </a:r>
        </a:p>
      </dsp:txBody>
      <dsp:txXfrm>
        <a:off x="2016234" y="2900248"/>
        <a:ext cx="1803181" cy="1160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110F-A254-FD46-AFDD-2D217125A418}">
      <dsp:nvSpPr>
        <dsp:cNvPr id="0" name=""/>
        <dsp:cNvSpPr/>
      </dsp:nvSpPr>
      <dsp:spPr>
        <a:xfrm>
          <a:off x="0" y="53360"/>
          <a:ext cx="7104549" cy="79150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Because</a:t>
          </a:r>
        </a:p>
      </dsp:txBody>
      <dsp:txXfrm>
        <a:off x="38638" y="91998"/>
        <a:ext cx="7027273" cy="714229"/>
      </dsp:txXfrm>
    </dsp:sp>
    <dsp:sp modelId="{A1546CD9-3D8C-EC43-AA99-2F67B93089D4}">
      <dsp:nvSpPr>
        <dsp:cNvPr id="0" name=""/>
        <dsp:cNvSpPr/>
      </dsp:nvSpPr>
      <dsp:spPr>
        <a:xfrm>
          <a:off x="0" y="939905"/>
          <a:ext cx="7104549" cy="791505"/>
        </a:xfrm>
        <a:prstGeom prst="roundRect">
          <a:avLst/>
        </a:prstGeom>
        <a:solidFill>
          <a:schemeClr val="accent5">
            <a:hueOff val="2235664"/>
            <a:satOff val="-1927"/>
            <a:lumOff val="254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Next time…</a:t>
          </a:r>
        </a:p>
      </dsp:txBody>
      <dsp:txXfrm>
        <a:off x="38638" y="978543"/>
        <a:ext cx="7027273" cy="714229"/>
      </dsp:txXfrm>
    </dsp:sp>
    <dsp:sp modelId="{6E1899CD-F8F6-1946-B477-80D6BE9DBA35}">
      <dsp:nvSpPr>
        <dsp:cNvPr id="0" name=""/>
        <dsp:cNvSpPr/>
      </dsp:nvSpPr>
      <dsp:spPr>
        <a:xfrm>
          <a:off x="0" y="1826451"/>
          <a:ext cx="7104549" cy="791505"/>
        </a:xfrm>
        <a:prstGeom prst="roundRect">
          <a:avLst/>
        </a:prstGeom>
        <a:solidFill>
          <a:schemeClr val="accent5">
            <a:hueOff val="4471328"/>
            <a:satOff val="-3854"/>
            <a:lumOff val="50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Try…</a:t>
          </a:r>
        </a:p>
      </dsp:txBody>
      <dsp:txXfrm>
        <a:off x="38638" y="1865089"/>
        <a:ext cx="7027273" cy="714229"/>
      </dsp:txXfrm>
    </dsp:sp>
    <dsp:sp modelId="{31B60071-4DAB-364F-9911-56C34A3F9352}">
      <dsp:nvSpPr>
        <dsp:cNvPr id="0" name=""/>
        <dsp:cNvSpPr/>
      </dsp:nvSpPr>
      <dsp:spPr>
        <a:xfrm>
          <a:off x="0" y="2712996"/>
          <a:ext cx="7104549" cy="791505"/>
        </a:xfrm>
        <a:prstGeom prst="roundRect">
          <a:avLst/>
        </a:prstGeom>
        <a:solidFill>
          <a:schemeClr val="accent5">
            <a:hueOff val="6706992"/>
            <a:satOff val="-5780"/>
            <a:lumOff val="764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Recommend…</a:t>
          </a:r>
        </a:p>
      </dsp:txBody>
      <dsp:txXfrm>
        <a:off x="38638" y="2751634"/>
        <a:ext cx="7027273" cy="714229"/>
      </dsp:txXfrm>
    </dsp:sp>
    <dsp:sp modelId="{196F5D37-B502-4541-ABAF-3A00316C9A9C}">
      <dsp:nvSpPr>
        <dsp:cNvPr id="0" name=""/>
        <dsp:cNvSpPr/>
      </dsp:nvSpPr>
      <dsp:spPr>
        <a:xfrm>
          <a:off x="0" y="3599541"/>
          <a:ext cx="7104549" cy="791505"/>
        </a:xfrm>
        <a:prstGeom prst="roundRect">
          <a:avLst/>
        </a:prstGeom>
        <a:solidFill>
          <a:schemeClr val="accent5">
            <a:hueOff val="8942655"/>
            <a:satOff val="-7707"/>
            <a:lumOff val="1019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Consider….</a:t>
          </a:r>
        </a:p>
      </dsp:txBody>
      <dsp:txXfrm>
        <a:off x="38638" y="3638179"/>
        <a:ext cx="7027273" cy="714229"/>
      </dsp:txXfrm>
    </dsp:sp>
    <dsp:sp modelId="{E9E9D333-3994-8540-867C-2BD9DA4331F8}">
      <dsp:nvSpPr>
        <dsp:cNvPr id="0" name=""/>
        <dsp:cNvSpPr/>
      </dsp:nvSpPr>
      <dsp:spPr>
        <a:xfrm>
          <a:off x="0" y="4486086"/>
          <a:ext cx="7104549" cy="791505"/>
        </a:xfrm>
        <a:prstGeom prst="roundRect">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I suggest…</a:t>
          </a:r>
        </a:p>
      </dsp:txBody>
      <dsp:txXfrm>
        <a:off x="38638" y="4524724"/>
        <a:ext cx="7027273" cy="7142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1739-4CCF-7741-829C-E8A59BF05A24}">
      <dsp:nvSpPr>
        <dsp:cNvPr id="0" name=""/>
        <dsp:cNvSpPr/>
      </dsp:nvSpPr>
      <dsp:spPr>
        <a:xfrm>
          <a:off x="0" y="1240"/>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305079-D017-DC46-AA34-ABF65ECE5028}">
      <dsp:nvSpPr>
        <dsp:cNvPr id="0" name=""/>
        <dsp:cNvSpPr/>
      </dsp:nvSpPr>
      <dsp:spPr>
        <a:xfrm>
          <a:off x="0" y="0"/>
          <a:ext cx="4645152" cy="55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8 Observations of Achievement</a:t>
          </a:r>
          <a:endParaRPr lang="en-CA" sz="2400" kern="1200" dirty="0"/>
        </a:p>
      </dsp:txBody>
      <dsp:txXfrm>
        <a:off x="0" y="0"/>
        <a:ext cx="4645152" cy="553928"/>
      </dsp:txXfrm>
    </dsp:sp>
    <dsp:sp modelId="{45DF6E64-EAD5-044E-A8A1-E7A5E2E3AD7D}">
      <dsp:nvSpPr>
        <dsp:cNvPr id="0" name=""/>
        <dsp:cNvSpPr/>
      </dsp:nvSpPr>
      <dsp:spPr>
        <a:xfrm>
          <a:off x="0" y="555169"/>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0E9DE-22BB-C141-AA31-693C63EC66F9}">
      <dsp:nvSpPr>
        <dsp:cNvPr id="0" name=""/>
        <dsp:cNvSpPr/>
      </dsp:nvSpPr>
      <dsp:spPr>
        <a:xfrm>
          <a:off x="0" y="555169"/>
          <a:ext cx="929030" cy="345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55169"/>
        <a:ext cx="929030" cy="3456007"/>
      </dsp:txXfrm>
    </dsp:sp>
    <dsp:sp modelId="{178F0764-8B3A-1547-B365-D83BED647FDE}">
      <dsp:nvSpPr>
        <dsp:cNvPr id="0" name=""/>
        <dsp:cNvSpPr/>
      </dsp:nvSpPr>
      <dsp:spPr>
        <a:xfrm>
          <a:off x="998707" y="587737"/>
          <a:ext cx="3646444" cy="65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2 Medical Emergencies</a:t>
          </a:r>
          <a:endParaRPr lang="en-CA" sz="1900" kern="1200" dirty="0"/>
        </a:p>
      </dsp:txBody>
      <dsp:txXfrm>
        <a:off x="998707" y="587737"/>
        <a:ext cx="3646444" cy="651376"/>
      </dsp:txXfrm>
    </dsp:sp>
    <dsp:sp modelId="{65807316-4A1A-5D47-92C6-4801DC6AF892}">
      <dsp:nvSpPr>
        <dsp:cNvPr id="0" name=""/>
        <dsp:cNvSpPr/>
      </dsp:nvSpPr>
      <dsp:spPr>
        <a:xfrm>
          <a:off x="929030" y="1239114"/>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D60BF-8D80-1E43-89BA-1ECBD58CF2B3}">
      <dsp:nvSpPr>
        <dsp:cNvPr id="0" name=""/>
        <dsp:cNvSpPr/>
      </dsp:nvSpPr>
      <dsp:spPr>
        <a:xfrm>
          <a:off x="998707" y="1271683"/>
          <a:ext cx="3646444" cy="65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Substance Intoxication</a:t>
          </a:r>
          <a:endParaRPr lang="en-CA" sz="1900" kern="1200" dirty="0"/>
        </a:p>
      </dsp:txBody>
      <dsp:txXfrm>
        <a:off x="998707" y="1271683"/>
        <a:ext cx="3646444" cy="651376"/>
      </dsp:txXfrm>
    </dsp:sp>
    <dsp:sp modelId="{40EE57D2-EAAD-404E-80DB-531841356BEE}">
      <dsp:nvSpPr>
        <dsp:cNvPr id="0" name=""/>
        <dsp:cNvSpPr/>
      </dsp:nvSpPr>
      <dsp:spPr>
        <a:xfrm>
          <a:off x="929030" y="1923059"/>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73F26-80E7-994B-967B-AA8299D0FAFC}">
      <dsp:nvSpPr>
        <dsp:cNvPr id="0" name=""/>
        <dsp:cNvSpPr/>
      </dsp:nvSpPr>
      <dsp:spPr>
        <a:xfrm>
          <a:off x="998707" y="1955628"/>
          <a:ext cx="3646444" cy="65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OD &amp;/or Withdrawal</a:t>
          </a:r>
          <a:endParaRPr lang="en-CA" sz="1900" kern="1200" dirty="0"/>
        </a:p>
      </dsp:txBody>
      <dsp:txXfrm>
        <a:off x="998707" y="1955628"/>
        <a:ext cx="3646444" cy="651376"/>
      </dsp:txXfrm>
    </dsp:sp>
    <dsp:sp modelId="{2CE71559-7E63-4641-ABEC-D145EADEA064}">
      <dsp:nvSpPr>
        <dsp:cNvPr id="0" name=""/>
        <dsp:cNvSpPr/>
      </dsp:nvSpPr>
      <dsp:spPr>
        <a:xfrm>
          <a:off x="929030" y="2607004"/>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345997-1573-924D-8FD5-1CB7D228D3FB}">
      <dsp:nvSpPr>
        <dsp:cNvPr id="0" name=""/>
        <dsp:cNvSpPr/>
      </dsp:nvSpPr>
      <dsp:spPr>
        <a:xfrm>
          <a:off x="998707" y="2639573"/>
          <a:ext cx="3646444" cy="65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Neuropsychiatric Presentation</a:t>
          </a:r>
          <a:endParaRPr lang="en-CA" sz="1900" kern="1200" dirty="0"/>
        </a:p>
      </dsp:txBody>
      <dsp:txXfrm>
        <a:off x="998707" y="2639573"/>
        <a:ext cx="3646444" cy="651376"/>
      </dsp:txXfrm>
    </dsp:sp>
    <dsp:sp modelId="{2050EE3C-FCC5-F34F-927C-B9E9460E4937}">
      <dsp:nvSpPr>
        <dsp:cNvPr id="0" name=""/>
        <dsp:cNvSpPr/>
      </dsp:nvSpPr>
      <dsp:spPr>
        <a:xfrm>
          <a:off x="929030" y="3290950"/>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5014D8-4390-2E43-9234-F81FAF8CC1FA}">
      <dsp:nvSpPr>
        <dsp:cNvPr id="0" name=""/>
        <dsp:cNvSpPr/>
      </dsp:nvSpPr>
      <dsp:spPr>
        <a:xfrm>
          <a:off x="998707" y="3323518"/>
          <a:ext cx="3646444" cy="651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Endocrine or Metabolic Disorder</a:t>
          </a:r>
          <a:endParaRPr lang="en-CA" sz="1900" kern="1200" dirty="0"/>
        </a:p>
      </dsp:txBody>
      <dsp:txXfrm>
        <a:off x="998707" y="3323518"/>
        <a:ext cx="3646444" cy="651376"/>
      </dsp:txXfrm>
    </dsp:sp>
    <dsp:sp modelId="{02D695C7-BF45-3247-8398-407C8F8336C3}">
      <dsp:nvSpPr>
        <dsp:cNvPr id="0" name=""/>
        <dsp:cNvSpPr/>
      </dsp:nvSpPr>
      <dsp:spPr>
        <a:xfrm>
          <a:off x="929030" y="3974895"/>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1048"/>
          <a:ext cx="500811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0"/>
          <a:ext cx="5008111" cy="498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6 Observations of Achievement</a:t>
          </a:r>
          <a:endParaRPr lang="en-CA" sz="2300" kern="1200" dirty="0"/>
        </a:p>
      </dsp:txBody>
      <dsp:txXfrm>
        <a:off x="0" y="0"/>
        <a:ext cx="5008111" cy="498172"/>
      </dsp:txXfrm>
    </dsp:sp>
    <dsp:sp modelId="{572BD668-4873-2B4B-BA2D-BDD6DF539379}">
      <dsp:nvSpPr>
        <dsp:cNvPr id="0" name=""/>
        <dsp:cNvSpPr/>
      </dsp:nvSpPr>
      <dsp:spPr>
        <a:xfrm>
          <a:off x="0" y="499221"/>
          <a:ext cx="500811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499221"/>
          <a:ext cx="1001622" cy="1893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At least:</a:t>
          </a:r>
          <a:endParaRPr lang="en-CA" sz="2300" kern="1200"/>
        </a:p>
      </dsp:txBody>
      <dsp:txXfrm>
        <a:off x="0" y="499221"/>
        <a:ext cx="1001622" cy="1893545"/>
      </dsp:txXfrm>
    </dsp:sp>
    <dsp:sp modelId="{7394D646-D0AA-594A-9754-C9A8724F51A1}">
      <dsp:nvSpPr>
        <dsp:cNvPr id="0" name=""/>
        <dsp:cNvSpPr/>
      </dsp:nvSpPr>
      <dsp:spPr>
        <a:xfrm>
          <a:off x="1076743" y="521480"/>
          <a:ext cx="3931367" cy="445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Emergency Setting</a:t>
          </a:r>
          <a:endParaRPr lang="en-CA" sz="1800" kern="1200" dirty="0"/>
        </a:p>
      </dsp:txBody>
      <dsp:txXfrm>
        <a:off x="1076743" y="521480"/>
        <a:ext cx="3931367" cy="445186"/>
      </dsp:txXfrm>
    </dsp:sp>
    <dsp:sp modelId="{880189BD-EEC1-B44F-ACCD-60D980CF5B28}">
      <dsp:nvSpPr>
        <dsp:cNvPr id="0" name=""/>
        <dsp:cNvSpPr/>
      </dsp:nvSpPr>
      <dsp:spPr>
        <a:xfrm>
          <a:off x="1001622" y="966667"/>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1F7E4-9148-A844-BF92-61B96B906823}">
      <dsp:nvSpPr>
        <dsp:cNvPr id="0" name=""/>
        <dsp:cNvSpPr/>
      </dsp:nvSpPr>
      <dsp:spPr>
        <a:xfrm>
          <a:off x="1076743" y="988926"/>
          <a:ext cx="3931367" cy="445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Inpatient Settings</a:t>
          </a:r>
          <a:endParaRPr lang="en-CA" sz="1800" kern="1200" dirty="0"/>
        </a:p>
      </dsp:txBody>
      <dsp:txXfrm>
        <a:off x="1076743" y="988926"/>
        <a:ext cx="3931367" cy="445186"/>
      </dsp:txXfrm>
    </dsp:sp>
    <dsp:sp modelId="{E8BA53DF-1834-0C4D-88E2-1F93CEC18306}">
      <dsp:nvSpPr>
        <dsp:cNvPr id="0" name=""/>
        <dsp:cNvSpPr/>
      </dsp:nvSpPr>
      <dsp:spPr>
        <a:xfrm>
          <a:off x="1001622" y="1434113"/>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D6267-809C-6842-B1BF-6D14E31D1046}">
      <dsp:nvSpPr>
        <dsp:cNvPr id="0" name=""/>
        <dsp:cNvSpPr/>
      </dsp:nvSpPr>
      <dsp:spPr>
        <a:xfrm>
          <a:off x="1076743" y="1456372"/>
          <a:ext cx="3931367" cy="445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Outpatient Settings</a:t>
          </a:r>
          <a:endParaRPr lang="en-CA" sz="1800" kern="1200" dirty="0"/>
        </a:p>
      </dsp:txBody>
      <dsp:txXfrm>
        <a:off x="1076743" y="1456372"/>
        <a:ext cx="3931367" cy="445186"/>
      </dsp:txXfrm>
    </dsp:sp>
    <dsp:sp modelId="{ECA23C9D-4137-7D45-AE33-35C84EBA8261}">
      <dsp:nvSpPr>
        <dsp:cNvPr id="0" name=""/>
        <dsp:cNvSpPr/>
      </dsp:nvSpPr>
      <dsp:spPr>
        <a:xfrm>
          <a:off x="1001622" y="1901558"/>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0F5A5-8546-484D-ACAF-A79080EC14E1}">
      <dsp:nvSpPr>
        <dsp:cNvPr id="0" name=""/>
        <dsp:cNvSpPr/>
      </dsp:nvSpPr>
      <dsp:spPr>
        <a:xfrm>
          <a:off x="1076743" y="1923818"/>
          <a:ext cx="3931367" cy="445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Different Case Types</a:t>
          </a:r>
          <a:endParaRPr lang="en-CA" sz="1800" kern="1200" dirty="0"/>
        </a:p>
      </dsp:txBody>
      <dsp:txXfrm>
        <a:off x="1076743" y="1923818"/>
        <a:ext cx="3931367" cy="445186"/>
      </dsp:txXfrm>
    </dsp:sp>
    <dsp:sp modelId="{E93572D6-D7D0-7F46-AD2A-A8EA872A16F9}">
      <dsp:nvSpPr>
        <dsp:cNvPr id="0" name=""/>
        <dsp:cNvSpPr/>
      </dsp:nvSpPr>
      <dsp:spPr>
        <a:xfrm>
          <a:off x="1001622" y="2369004"/>
          <a:ext cx="4006488"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1101"/>
          <a:ext cx="532938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1101"/>
          <a:ext cx="5329387" cy="42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6 Observations of Achievement</a:t>
          </a:r>
          <a:endParaRPr lang="en-CA" sz="1900" kern="1200" dirty="0"/>
        </a:p>
      </dsp:txBody>
      <dsp:txXfrm>
        <a:off x="0" y="1101"/>
        <a:ext cx="5329387" cy="425017"/>
      </dsp:txXfrm>
    </dsp:sp>
    <dsp:sp modelId="{4699E672-FBBE-1C48-A07F-14FE033DD7D2}">
      <dsp:nvSpPr>
        <dsp:cNvPr id="0" name=""/>
        <dsp:cNvSpPr/>
      </dsp:nvSpPr>
      <dsp:spPr>
        <a:xfrm>
          <a:off x="0" y="426119"/>
          <a:ext cx="532938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426119"/>
          <a:ext cx="1065877" cy="18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At least:</a:t>
          </a:r>
          <a:endParaRPr lang="en-CA" sz="1900" kern="1200"/>
        </a:p>
      </dsp:txBody>
      <dsp:txXfrm>
        <a:off x="0" y="426119"/>
        <a:ext cx="1065877" cy="1816236"/>
      </dsp:txXfrm>
    </dsp:sp>
    <dsp:sp modelId="{D5614087-66CF-9845-9FF1-2E13975DE5A8}">
      <dsp:nvSpPr>
        <dsp:cNvPr id="0" name=""/>
        <dsp:cNvSpPr/>
      </dsp:nvSpPr>
      <dsp:spPr>
        <a:xfrm>
          <a:off x="1145818" y="443235"/>
          <a:ext cx="4183568" cy="34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Disorder</a:t>
          </a:r>
          <a:endParaRPr lang="en-CA" sz="1800" kern="1200" dirty="0"/>
        </a:p>
      </dsp:txBody>
      <dsp:txXfrm>
        <a:off x="1145818" y="443235"/>
        <a:ext cx="4183568" cy="342317"/>
      </dsp:txXfrm>
    </dsp:sp>
    <dsp:sp modelId="{35365181-E6EC-384F-997C-73497F5A1370}">
      <dsp:nvSpPr>
        <dsp:cNvPr id="0" name=""/>
        <dsp:cNvSpPr/>
      </dsp:nvSpPr>
      <dsp:spPr>
        <a:xfrm>
          <a:off x="1065877" y="785552"/>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1145818" y="802668"/>
          <a:ext cx="4183568" cy="34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Psychotic Disorder</a:t>
          </a:r>
          <a:endParaRPr lang="en-CA" sz="1800" kern="1200" dirty="0"/>
        </a:p>
      </dsp:txBody>
      <dsp:txXfrm>
        <a:off x="1145818" y="802668"/>
        <a:ext cx="4183568" cy="342317"/>
      </dsp:txXfrm>
    </dsp:sp>
    <dsp:sp modelId="{E2D914ED-CA2C-8E4A-9D1C-892BB19607B0}">
      <dsp:nvSpPr>
        <dsp:cNvPr id="0" name=""/>
        <dsp:cNvSpPr/>
      </dsp:nvSpPr>
      <dsp:spPr>
        <a:xfrm>
          <a:off x="1065877" y="1144986"/>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1145818" y="1162102"/>
          <a:ext cx="4183568" cy="34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Personality Disorder</a:t>
          </a:r>
          <a:endParaRPr lang="en-CA" sz="1800" kern="1200" dirty="0"/>
        </a:p>
      </dsp:txBody>
      <dsp:txXfrm>
        <a:off x="1145818" y="1162102"/>
        <a:ext cx="4183568" cy="342317"/>
      </dsp:txXfrm>
    </dsp:sp>
    <dsp:sp modelId="{C4034A19-0BC2-054B-BF03-D60B62917EFC}">
      <dsp:nvSpPr>
        <dsp:cNvPr id="0" name=""/>
        <dsp:cNvSpPr/>
      </dsp:nvSpPr>
      <dsp:spPr>
        <a:xfrm>
          <a:off x="1065877" y="1504420"/>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D4961-D148-3C46-9D20-0D7DEA912073}">
      <dsp:nvSpPr>
        <dsp:cNvPr id="0" name=""/>
        <dsp:cNvSpPr/>
      </dsp:nvSpPr>
      <dsp:spPr>
        <a:xfrm>
          <a:off x="1145818" y="1521536"/>
          <a:ext cx="4183568" cy="34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Substance Use Disorder</a:t>
          </a:r>
          <a:endParaRPr lang="en-CA" sz="1800" kern="1200" dirty="0"/>
        </a:p>
      </dsp:txBody>
      <dsp:txXfrm>
        <a:off x="1145818" y="1521536"/>
        <a:ext cx="4183568" cy="342317"/>
      </dsp:txXfrm>
    </dsp:sp>
    <dsp:sp modelId="{DF35376D-1B14-6E4E-8714-B9DBEA2D1010}">
      <dsp:nvSpPr>
        <dsp:cNvPr id="0" name=""/>
        <dsp:cNvSpPr/>
      </dsp:nvSpPr>
      <dsp:spPr>
        <a:xfrm>
          <a:off x="1065877" y="1863854"/>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95DE6-BDBC-A44D-B1B8-77CC4782C913}">
      <dsp:nvSpPr>
        <dsp:cNvPr id="0" name=""/>
        <dsp:cNvSpPr/>
      </dsp:nvSpPr>
      <dsp:spPr>
        <a:xfrm>
          <a:off x="1145818" y="1880970"/>
          <a:ext cx="4183568" cy="34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or Trauma or OCD</a:t>
          </a:r>
          <a:endParaRPr lang="en-CA" sz="1800" kern="1200" dirty="0"/>
        </a:p>
      </dsp:txBody>
      <dsp:txXfrm>
        <a:off x="1145818" y="1880970"/>
        <a:ext cx="4183568" cy="342317"/>
      </dsp:txXfrm>
    </dsp:sp>
    <dsp:sp modelId="{C770081C-DD9F-B64D-9EC0-7CC3122AE7B5}">
      <dsp:nvSpPr>
        <dsp:cNvPr id="0" name=""/>
        <dsp:cNvSpPr/>
      </dsp:nvSpPr>
      <dsp:spPr>
        <a:xfrm>
          <a:off x="1065877" y="2223288"/>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1101"/>
          <a:ext cx="532938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1101"/>
          <a:ext cx="5329387" cy="42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5 Observations of Achievement</a:t>
          </a:r>
          <a:endParaRPr lang="en-CA" sz="1900" kern="1200" dirty="0"/>
        </a:p>
      </dsp:txBody>
      <dsp:txXfrm>
        <a:off x="0" y="1101"/>
        <a:ext cx="5329387" cy="425017"/>
      </dsp:txXfrm>
    </dsp:sp>
    <dsp:sp modelId="{4699E672-FBBE-1C48-A07F-14FE033DD7D2}">
      <dsp:nvSpPr>
        <dsp:cNvPr id="0" name=""/>
        <dsp:cNvSpPr/>
      </dsp:nvSpPr>
      <dsp:spPr>
        <a:xfrm>
          <a:off x="0" y="426119"/>
          <a:ext cx="532938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426119"/>
          <a:ext cx="1065877" cy="1816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At least:</a:t>
          </a:r>
          <a:endParaRPr lang="en-CA" sz="1900" kern="1200" dirty="0"/>
        </a:p>
      </dsp:txBody>
      <dsp:txXfrm>
        <a:off x="0" y="426119"/>
        <a:ext cx="1065877" cy="1816236"/>
      </dsp:txXfrm>
    </dsp:sp>
    <dsp:sp modelId="{D5614087-66CF-9845-9FF1-2E13975DE5A8}">
      <dsp:nvSpPr>
        <dsp:cNvPr id="0" name=""/>
        <dsp:cNvSpPr/>
      </dsp:nvSpPr>
      <dsp:spPr>
        <a:xfrm>
          <a:off x="1145818" y="454497"/>
          <a:ext cx="4183568" cy="567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Non-suicidal self-injury</a:t>
          </a:r>
          <a:endParaRPr lang="en-CA" sz="1800" kern="1200" dirty="0"/>
        </a:p>
      </dsp:txBody>
      <dsp:txXfrm>
        <a:off x="1145818" y="454497"/>
        <a:ext cx="4183568" cy="567573"/>
      </dsp:txXfrm>
    </dsp:sp>
    <dsp:sp modelId="{35365181-E6EC-384F-997C-73497F5A1370}">
      <dsp:nvSpPr>
        <dsp:cNvPr id="0" name=""/>
        <dsp:cNvSpPr/>
      </dsp:nvSpPr>
      <dsp:spPr>
        <a:xfrm>
          <a:off x="1065877" y="1022071"/>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1145818" y="1050450"/>
          <a:ext cx="4183568" cy="567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Active SI or Suicidal Behaviour</a:t>
          </a:r>
          <a:endParaRPr lang="en-CA" sz="1800" kern="1200" dirty="0"/>
        </a:p>
      </dsp:txBody>
      <dsp:txXfrm>
        <a:off x="1145818" y="1050450"/>
        <a:ext cx="4183568" cy="567573"/>
      </dsp:txXfrm>
    </dsp:sp>
    <dsp:sp modelId="{E2D914ED-CA2C-8E4A-9D1C-892BB19607B0}">
      <dsp:nvSpPr>
        <dsp:cNvPr id="0" name=""/>
        <dsp:cNvSpPr/>
      </dsp:nvSpPr>
      <dsp:spPr>
        <a:xfrm>
          <a:off x="1065877" y="1618024"/>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1145818" y="1646402"/>
          <a:ext cx="4183568" cy="567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Active HI or Violent Ideation/Behaviour</a:t>
          </a:r>
          <a:endParaRPr lang="en-CA" sz="1800" kern="1200" dirty="0"/>
        </a:p>
      </dsp:txBody>
      <dsp:txXfrm>
        <a:off x="1145818" y="1646402"/>
        <a:ext cx="4183568" cy="567573"/>
      </dsp:txXfrm>
    </dsp:sp>
    <dsp:sp modelId="{C4034A19-0BC2-054B-BF03-D60B62917EFC}">
      <dsp:nvSpPr>
        <dsp:cNvPr id="0" name=""/>
        <dsp:cNvSpPr/>
      </dsp:nvSpPr>
      <dsp:spPr>
        <a:xfrm>
          <a:off x="1065877" y="2213976"/>
          <a:ext cx="4263509"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AE20-FB3B-6B4A-B21E-66C517BC6761}">
      <dsp:nvSpPr>
        <dsp:cNvPr id="0" name=""/>
        <dsp:cNvSpPr/>
      </dsp:nvSpPr>
      <dsp:spPr>
        <a:xfrm>
          <a:off x="0" y="643"/>
          <a:ext cx="464515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C757D9-807E-374D-8BFB-3F609D749ADF}">
      <dsp:nvSpPr>
        <dsp:cNvPr id="0" name=""/>
        <dsp:cNvSpPr/>
      </dsp:nvSpPr>
      <dsp:spPr>
        <a:xfrm>
          <a:off x="0" y="643"/>
          <a:ext cx="4645152" cy="53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2 Observations of Achievement</a:t>
          </a:r>
          <a:endParaRPr lang="en-CA" sz="2500" kern="1200" dirty="0"/>
        </a:p>
      </dsp:txBody>
      <dsp:txXfrm>
        <a:off x="0" y="643"/>
        <a:ext cx="4645152" cy="539179"/>
      </dsp:txXfrm>
    </dsp:sp>
    <dsp:sp modelId="{DE750A4F-DD3F-814C-BE33-A30997F5E44D}">
      <dsp:nvSpPr>
        <dsp:cNvPr id="0" name=""/>
        <dsp:cNvSpPr/>
      </dsp:nvSpPr>
      <dsp:spPr>
        <a:xfrm>
          <a:off x="0" y="539822"/>
          <a:ext cx="464515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C95D6-EC93-9440-9A3E-23D69FAEF3E4}">
      <dsp:nvSpPr>
        <dsp:cNvPr id="0" name=""/>
        <dsp:cNvSpPr/>
      </dsp:nvSpPr>
      <dsp:spPr>
        <a:xfrm>
          <a:off x="0" y="539822"/>
          <a:ext cx="929030" cy="273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least:</a:t>
          </a:r>
          <a:endParaRPr lang="en-CA" sz="2400" kern="1200" dirty="0"/>
        </a:p>
      </dsp:txBody>
      <dsp:txXfrm>
        <a:off x="0" y="539822"/>
        <a:ext cx="929030" cy="2734312"/>
      </dsp:txXfrm>
    </dsp:sp>
    <dsp:sp modelId="{9B2DA626-E009-D647-BE20-B9C6867F135B}">
      <dsp:nvSpPr>
        <dsp:cNvPr id="0" name=""/>
        <dsp:cNvSpPr/>
      </dsp:nvSpPr>
      <dsp:spPr>
        <a:xfrm>
          <a:off x="998707" y="663988"/>
          <a:ext cx="3646444" cy="248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Observers</a:t>
          </a:r>
          <a:endParaRPr lang="en-CA" sz="2000" kern="1200" dirty="0"/>
        </a:p>
      </dsp:txBody>
      <dsp:txXfrm>
        <a:off x="998707" y="663988"/>
        <a:ext cx="3646444" cy="2483311"/>
      </dsp:txXfrm>
    </dsp:sp>
    <dsp:sp modelId="{F90FBE21-25F7-4944-9707-ECBEF48AA542}">
      <dsp:nvSpPr>
        <dsp:cNvPr id="0" name=""/>
        <dsp:cNvSpPr/>
      </dsp:nvSpPr>
      <dsp:spPr>
        <a:xfrm>
          <a:off x="929030" y="1262441"/>
          <a:ext cx="3716121"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get a Section 1 CME Credit</a:t>
            </a:r>
          </a:p>
          <a:p>
            <a:r>
              <a:rPr lang="en-US" dirty="0" err="1"/>
              <a:t>Menika</a:t>
            </a:r>
            <a:r>
              <a:rPr lang="en-US" baseline="0" dirty="0"/>
              <a:t> will be sending an </a:t>
            </a:r>
            <a:r>
              <a:rPr lang="en-US" baseline="0" dirty="0" err="1"/>
              <a:t>eval</a:t>
            </a:r>
            <a:r>
              <a:rPr lang="en-US" baseline="0" dirty="0"/>
              <a:t> form</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a:t>
            </a:fld>
            <a:endParaRPr lang="en-US"/>
          </a:p>
        </p:txBody>
      </p:sp>
    </p:spTree>
    <p:extLst>
      <p:ext uri="{BB962C8B-B14F-4D97-AF65-F5344CB8AC3E}">
        <p14:creationId xmlns:p14="http://schemas.microsoft.com/office/powerpoint/2010/main" val="379479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18</a:t>
            </a:fld>
            <a:endParaRPr lang="en-US"/>
          </a:p>
        </p:txBody>
      </p:sp>
    </p:spTree>
    <p:extLst>
      <p:ext uri="{BB962C8B-B14F-4D97-AF65-F5344CB8AC3E}">
        <p14:creationId xmlns:p14="http://schemas.microsoft.com/office/powerpoint/2010/main" val="250281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EPAs that residents must complete by the end of the Foundations of Discipline Stage of Training.  </a:t>
            </a:r>
            <a:r>
              <a:rPr lang="en-US" dirty="0" err="1"/>
              <a:t>Ie</a:t>
            </a:r>
            <a:r>
              <a:rPr lang="en-US" dirty="0"/>
              <a:t>. by the end of Pgy2</a:t>
            </a:r>
          </a:p>
          <a:p>
            <a:r>
              <a:rPr lang="en-US" dirty="0"/>
              <a:t>There are five EPAs that must be achieved during the Foundations Stage of training</a:t>
            </a:r>
          </a:p>
          <a:p>
            <a:r>
              <a:rPr lang="en-US" dirty="0"/>
              <a:t>Remember – Foundations runs through 2/3 of Pgy1 and all of Pgy2</a:t>
            </a:r>
          </a:p>
          <a:p>
            <a:r>
              <a:rPr lang="en-US" dirty="0"/>
              <a:t>They must successfully complete all 5 of them by the end of Pgy2</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19</a:t>
            </a:fld>
            <a:endParaRPr lang="en-US"/>
          </a:p>
        </p:txBody>
      </p:sp>
    </p:spTree>
    <p:extLst>
      <p:ext uri="{BB962C8B-B14F-4D97-AF65-F5344CB8AC3E}">
        <p14:creationId xmlns:p14="http://schemas.microsoft.com/office/powerpoint/2010/main" val="291308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residents will have fully completed this EPA by the end of Pgy1</a:t>
            </a:r>
          </a:p>
          <a:p>
            <a:r>
              <a:rPr lang="en-US" dirty="0"/>
              <a:t>Due to the pandemic, depending on the timing of some of their rotations such as GIM, FM and Neurology, some of our residents have not yet completed this </a:t>
            </a:r>
            <a:r>
              <a:rPr lang="en-US"/>
              <a:t>EPA this year.</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20</a:t>
            </a:fld>
            <a:endParaRPr lang="en-US"/>
          </a:p>
        </p:txBody>
      </p:sp>
    </p:spTree>
    <p:extLst>
      <p:ext uri="{BB962C8B-B14F-4D97-AF65-F5344CB8AC3E}">
        <p14:creationId xmlns:p14="http://schemas.microsoft.com/office/powerpoint/2010/main" val="601681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Tailor to setting – so an </a:t>
            </a:r>
            <a:r>
              <a:rPr lang="en-US" dirty="0" err="1"/>
              <a:t>emerg</a:t>
            </a:r>
            <a:r>
              <a:rPr lang="en-US" dirty="0"/>
              <a:t> assessment will be different than an inpatient admission assessment.  </a:t>
            </a:r>
          </a:p>
          <a:p>
            <a:r>
              <a:rPr lang="en-US" dirty="0"/>
              <a:t>What if they are way too detailed in an </a:t>
            </a:r>
            <a:r>
              <a:rPr lang="en-US" dirty="0" err="1"/>
              <a:t>emerg</a:t>
            </a:r>
            <a:r>
              <a:rPr lang="en-US" dirty="0"/>
              <a:t> assessment?</a:t>
            </a:r>
          </a:p>
          <a:p>
            <a:r>
              <a:rPr lang="en-US" dirty="0"/>
              <a:t>What if they they get to the correct DDx, but it was a clunky interview?</a:t>
            </a:r>
          </a:p>
          <a:p>
            <a:r>
              <a:rPr lang="en-US" dirty="0"/>
              <a:t>What if the resident is scattered?  What</a:t>
            </a:r>
            <a:r>
              <a:rPr lang="en-US" baseline="0" dirty="0"/>
              <a:t> if the patient is scattered / </a:t>
            </a:r>
            <a:r>
              <a:rPr lang="en-US" baseline="0"/>
              <a:t>really difficult?</a:t>
            </a:r>
            <a:endParaRPr lang="en-US" dirty="0"/>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21</a:t>
            </a:fld>
            <a:endParaRPr lang="en-US"/>
          </a:p>
        </p:txBody>
      </p:sp>
    </p:spTree>
    <p:extLst>
      <p:ext uri="{BB962C8B-B14F-4D97-AF65-F5344CB8AC3E}">
        <p14:creationId xmlns:p14="http://schemas.microsoft.com/office/powerpoint/2010/main" val="259425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need to know doses?  What if they know the Mx but aren’t sure of doses?</a:t>
            </a:r>
          </a:p>
          <a:p>
            <a:r>
              <a:rPr lang="en-US" dirty="0"/>
              <a:t>What if they get status, admit/don’t admit/ initial Tx right, but forget about non-pharmacologic approaches.  What if you have to cue them to it, and then they get it</a:t>
            </a:r>
          </a:p>
          <a:p>
            <a:r>
              <a:rPr lang="en-US" dirty="0"/>
              <a:t>What if they forget about capacity considerations?</a:t>
            </a:r>
          </a:p>
        </p:txBody>
      </p:sp>
      <p:sp>
        <p:nvSpPr>
          <p:cNvPr id="4" name="Slide Number Placeholder 3"/>
          <p:cNvSpPr>
            <a:spLocks noGrp="1"/>
          </p:cNvSpPr>
          <p:nvPr>
            <p:ph type="sldNum" sz="quarter" idx="5"/>
          </p:nvPr>
        </p:nvSpPr>
        <p:spPr/>
        <p:txBody>
          <a:bodyPr/>
          <a:lstStyle/>
          <a:p>
            <a:fld id="{8FA662F8-0207-AF40-96C0-461087EE54F4}" type="slidenum">
              <a:rPr lang="en-US" smtClean="0"/>
              <a:t>22</a:t>
            </a:fld>
            <a:endParaRPr lang="en-US"/>
          </a:p>
        </p:txBody>
      </p:sp>
    </p:spTree>
    <p:extLst>
      <p:ext uri="{BB962C8B-B14F-4D97-AF65-F5344CB8AC3E}">
        <p14:creationId xmlns:p14="http://schemas.microsoft.com/office/powerpoint/2010/main" val="3136283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resident doesn’t check enough or check using varying questions for the same thing</a:t>
            </a:r>
          </a:p>
          <a:p>
            <a:r>
              <a:rPr lang="en-US" dirty="0"/>
              <a:t>What if resident takes what patient says at face value</a:t>
            </a:r>
          </a:p>
          <a:p>
            <a:r>
              <a:rPr lang="en-US" dirty="0"/>
              <a:t>What if the patient speaks of a number of people they are angry at; then when checking HI, they say no but resident doesn’t ask about specific people prev. mentioned</a:t>
            </a:r>
          </a:p>
        </p:txBody>
      </p:sp>
      <p:sp>
        <p:nvSpPr>
          <p:cNvPr id="4" name="Slide Number Placeholder 3"/>
          <p:cNvSpPr>
            <a:spLocks noGrp="1"/>
          </p:cNvSpPr>
          <p:nvPr>
            <p:ph type="sldNum" sz="quarter" idx="5"/>
          </p:nvPr>
        </p:nvSpPr>
        <p:spPr/>
        <p:txBody>
          <a:bodyPr/>
          <a:lstStyle/>
          <a:p>
            <a:fld id="{8FA662F8-0207-AF40-96C0-461087EE54F4}" type="slidenum">
              <a:rPr lang="en-US" smtClean="0"/>
              <a:t>23</a:t>
            </a:fld>
            <a:endParaRPr lang="en-US"/>
          </a:p>
        </p:txBody>
      </p:sp>
    </p:spTree>
    <p:extLst>
      <p:ext uri="{BB962C8B-B14F-4D97-AF65-F5344CB8AC3E}">
        <p14:creationId xmlns:p14="http://schemas.microsoft.com/office/powerpoint/2010/main" val="3452596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24</a:t>
            </a:fld>
            <a:endParaRPr lang="en-US"/>
          </a:p>
        </p:txBody>
      </p:sp>
    </p:spTree>
    <p:extLst>
      <p:ext uri="{BB962C8B-B14F-4D97-AF65-F5344CB8AC3E}">
        <p14:creationId xmlns:p14="http://schemas.microsoft.com/office/powerpoint/2010/main" val="1863175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26</a:t>
            </a:fld>
            <a:endParaRPr lang="en-US"/>
          </a:p>
        </p:txBody>
      </p:sp>
    </p:spTree>
    <p:extLst>
      <p:ext uri="{BB962C8B-B14F-4D97-AF65-F5344CB8AC3E}">
        <p14:creationId xmlns:p14="http://schemas.microsoft.com/office/powerpoint/2010/main" val="57366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the patient or family gets upset?</a:t>
            </a:r>
          </a:p>
          <a:p>
            <a:r>
              <a:rPr lang="en-US" dirty="0"/>
              <a:t>What if they don’t say all the possible side effects?</a:t>
            </a:r>
          </a:p>
          <a:p>
            <a:r>
              <a:rPr lang="en-US" dirty="0"/>
              <a:t>What if they don’t periodically check in to see if the patient/family/student has questions</a:t>
            </a:r>
          </a:p>
          <a:p>
            <a:r>
              <a:rPr lang="en-US" dirty="0"/>
              <a:t>What if they don’t correct a student who says something completely incorrect?</a:t>
            </a:r>
          </a:p>
        </p:txBody>
      </p:sp>
      <p:sp>
        <p:nvSpPr>
          <p:cNvPr id="4" name="Slide Number Placeholder 3"/>
          <p:cNvSpPr>
            <a:spLocks noGrp="1"/>
          </p:cNvSpPr>
          <p:nvPr>
            <p:ph type="sldNum" sz="quarter" idx="5"/>
          </p:nvPr>
        </p:nvSpPr>
        <p:spPr/>
        <p:txBody>
          <a:bodyPr/>
          <a:lstStyle/>
          <a:p>
            <a:fld id="{8FA662F8-0207-AF40-96C0-461087EE54F4}" type="slidenum">
              <a:rPr lang="en-US" smtClean="0"/>
              <a:t>27</a:t>
            </a:fld>
            <a:endParaRPr lang="en-US"/>
          </a:p>
        </p:txBody>
      </p:sp>
    </p:spTree>
    <p:extLst>
      <p:ext uri="{BB962C8B-B14F-4D97-AF65-F5344CB8AC3E}">
        <p14:creationId xmlns:p14="http://schemas.microsoft.com/office/powerpoint/2010/main" val="3827762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28</a:t>
            </a:fld>
            <a:endParaRPr lang="en-US"/>
          </a:p>
        </p:txBody>
      </p:sp>
    </p:spTree>
    <p:extLst>
      <p:ext uri="{BB962C8B-B14F-4D97-AF65-F5344CB8AC3E}">
        <p14:creationId xmlns:p14="http://schemas.microsoft.com/office/powerpoint/2010/main" val="3316356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b="1" baseline="0" dirty="0"/>
              <a:t>FACILITATOR TIP: This slide is illustrating a change in how we, residents and teachers, need to </a:t>
            </a:r>
            <a:r>
              <a:rPr lang="en-CA" b="1" i="1" baseline="0" dirty="0"/>
              <a:t>view and value </a:t>
            </a:r>
            <a:r>
              <a:rPr lang="en-CA" b="1" baseline="0" dirty="0"/>
              <a:t>observation and assessment.  A shift in thinking to Assessment (Observation) FOR Learning is a big part of the change required for CBME to work. This is a paradigm shift that will take time.</a:t>
            </a:r>
          </a:p>
          <a:p>
            <a:pPr defTabSz="931774">
              <a:defRPr/>
            </a:pPr>
            <a:endParaRPr lang="en-CA" b="1" baseline="0" dirty="0"/>
          </a:p>
          <a:p>
            <a:pPr defTabSz="931774">
              <a:defRPr/>
            </a:pPr>
            <a:r>
              <a:rPr lang="en-US" dirty="0"/>
              <a:t>To be truly successful, the CBD coaching model requires an important philosophical shift in thinking about assessment of residents and, particularly, the purpose of such assessment. </a:t>
            </a:r>
            <a:r>
              <a:rPr lang="en-CA" baseline="0" dirty="0"/>
              <a:t>In our current system, many of our commonly used assessment methods do not get at what a resident does on a typical clinical day. There needs to be more observation of residents doing their daily work, rather than performing in a “testing” environment/situation. </a:t>
            </a:r>
            <a:r>
              <a:rPr lang="en-US" dirty="0"/>
              <a:t>Hence, the emphasis on Assessment </a:t>
            </a:r>
            <a:r>
              <a:rPr lang="en-US" b="1" dirty="0"/>
              <a:t>FOR</a:t>
            </a:r>
            <a:r>
              <a:rPr lang="en-US" dirty="0"/>
              <a:t> the</a:t>
            </a:r>
            <a:r>
              <a:rPr lang="en-US" baseline="0" dirty="0"/>
              <a:t> purpose of Learning </a:t>
            </a:r>
            <a:r>
              <a:rPr lang="en-US" dirty="0"/>
              <a:t>needs to be far greater</a:t>
            </a:r>
            <a:r>
              <a:rPr lang="en-US" baseline="0" dirty="0"/>
              <a:t> </a:t>
            </a:r>
            <a:r>
              <a:rPr lang="en-US" dirty="0"/>
              <a:t>than what currently exists. </a:t>
            </a:r>
            <a:r>
              <a:rPr lang="en-US" u="none" dirty="0"/>
              <a:t>I</a:t>
            </a:r>
            <a:r>
              <a:rPr lang="en-US" u="none" baseline="0" dirty="0"/>
              <a:t>n other words, assessments (or observations) identify opportunities for learning.</a:t>
            </a:r>
            <a:endParaRPr lang="en-US" u="none" dirty="0"/>
          </a:p>
          <a:p>
            <a:endParaRPr lang="en-US" baseline="0" dirty="0"/>
          </a:p>
          <a:p>
            <a:r>
              <a:rPr lang="en-US" dirty="0"/>
              <a:t>With</a:t>
            </a:r>
            <a:r>
              <a:rPr lang="en-US" baseline="0" dirty="0"/>
              <a:t>in a mindset of Assessment </a:t>
            </a:r>
            <a:r>
              <a:rPr lang="en-US" b="1" baseline="0" dirty="0"/>
              <a:t>OF</a:t>
            </a:r>
            <a:r>
              <a:rPr lang="en-US" baseline="0" dirty="0"/>
              <a:t> Learning (summative assessment), the </a:t>
            </a:r>
            <a:r>
              <a:rPr lang="en-US" dirty="0"/>
              <a:t>predominant purpose for assessment is that of a judgement or evaluation of what a resident knows or can do at that particular instant in time (or sometimes even a judgement of what the resident doesn’t know or can’t do).</a:t>
            </a:r>
            <a:r>
              <a:rPr lang="en-US" baseline="0" dirty="0"/>
              <a:t>  This can create unease for the resident and often puts them in a position of performing – doing what they believe is on “a checklist” as opposed to doing what they would normally do, as they felt appropriate, in the real clinical environment. </a:t>
            </a:r>
          </a:p>
          <a:p>
            <a:endParaRPr lang="en-US" baseline="0" dirty="0"/>
          </a:p>
          <a:p>
            <a:pPr defTabSz="931774">
              <a:defRPr/>
            </a:pPr>
            <a:r>
              <a:rPr lang="en-US" dirty="0"/>
              <a:t>With a shift in mindset,</a:t>
            </a:r>
            <a:r>
              <a:rPr lang="en-US" baseline="0" dirty="0"/>
              <a:t> to the framing of Assessment </a:t>
            </a:r>
            <a:r>
              <a:rPr lang="en-US" b="1" baseline="0" dirty="0"/>
              <a:t>FOR</a:t>
            </a:r>
            <a:r>
              <a:rPr lang="en-US" baseline="0" dirty="0"/>
              <a:t> Learning (formative assessment), t</a:t>
            </a:r>
            <a:r>
              <a:rPr lang="en-US" dirty="0"/>
              <a:t>he purpose of</a:t>
            </a:r>
            <a:r>
              <a:rPr lang="en-US" baseline="0" dirty="0"/>
              <a:t> assessment </a:t>
            </a:r>
            <a:r>
              <a:rPr lang="en-US" dirty="0"/>
              <a:t>is to be part of a process to guide the resident to what they can do to improve their current understanding or practice. </a:t>
            </a:r>
            <a:r>
              <a:rPr lang="en-US" baseline="0" dirty="0"/>
              <a:t>Formative assessment is lower stakes, frequent and ongoing and is embedded throughout the learning process rather than at the end. The goal is to monitor learning and provide immediate feedback that can be used to improve both teaching and learning and subsequent resident performance, thereby promoting a growth mindset. </a:t>
            </a:r>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4</a:t>
            </a:fld>
            <a:endParaRPr lang="en-US" dirty="0"/>
          </a:p>
        </p:txBody>
      </p:sp>
    </p:spTree>
    <p:extLst>
      <p:ext uri="{BB962C8B-B14F-4D97-AF65-F5344CB8AC3E}">
        <p14:creationId xmlns:p14="http://schemas.microsoft.com/office/powerpoint/2010/main" val="1031184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29</a:t>
            </a:fld>
            <a:endParaRPr lang="en-US"/>
          </a:p>
        </p:txBody>
      </p:sp>
    </p:spTree>
    <p:extLst>
      <p:ext uri="{BB962C8B-B14F-4D97-AF65-F5344CB8AC3E}">
        <p14:creationId xmlns:p14="http://schemas.microsoft.com/office/powerpoint/2010/main" val="270943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t>
            </a:r>
            <a:r>
              <a:rPr lang="en-US"/>
              <a:t>and independently.</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32</a:t>
            </a:fld>
            <a:endParaRPr lang="en-US"/>
          </a:p>
        </p:txBody>
      </p:sp>
    </p:spTree>
    <p:extLst>
      <p:ext uri="{BB962C8B-B14F-4D97-AF65-F5344CB8AC3E}">
        <p14:creationId xmlns:p14="http://schemas.microsoft.com/office/powerpoint/2010/main" val="490508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Coaching in the Moment </a:t>
            </a:r>
            <a:r>
              <a:rPr lang="en-US" dirty="0"/>
              <a:t>follows a </a:t>
            </a:r>
            <a:r>
              <a:rPr lang="en-US" baseline="0" dirty="0"/>
              <a:t>process,  </a:t>
            </a:r>
          </a:p>
          <a:p>
            <a:endParaRPr lang="en-US" baseline="0" dirty="0"/>
          </a:p>
          <a:p>
            <a:r>
              <a:rPr lang="en-CA" dirty="0"/>
              <a:t>This process has been coined</a:t>
            </a:r>
            <a:r>
              <a:rPr lang="en-CA" baseline="0" dirty="0"/>
              <a:t> </a:t>
            </a:r>
            <a:r>
              <a:rPr lang="en-CA" dirty="0"/>
              <a:t>as the RX-OCD coaching process between the clinician coach and the resident.</a:t>
            </a:r>
          </a:p>
          <a:p>
            <a:endParaRPr lang="en-CA" dirty="0"/>
          </a:p>
          <a:p>
            <a:r>
              <a:rPr lang="en-CA" dirty="0"/>
              <a:t>The steps</a:t>
            </a:r>
            <a:r>
              <a:rPr lang="en-CA" baseline="0" dirty="0"/>
              <a:t> in the process are:  </a:t>
            </a:r>
          </a:p>
          <a:p>
            <a:pPr marL="228600" indent="-228600">
              <a:buFont typeface="+mj-lt"/>
              <a:buAutoNum type="arabicParenR"/>
            </a:pPr>
            <a:r>
              <a:rPr lang="en-CA" baseline="0" dirty="0"/>
              <a:t>R: </a:t>
            </a:r>
            <a:r>
              <a:rPr lang="en-US" dirty="0"/>
              <a:t>Establishing</a:t>
            </a:r>
            <a:r>
              <a:rPr lang="en-US" baseline="0" dirty="0"/>
              <a:t> educational “Rapport” between the resident and the clinician. Set up safe </a:t>
            </a:r>
            <a:r>
              <a:rPr lang="en-US" baseline="0" dirty="0" err="1"/>
              <a:t>envt</a:t>
            </a:r>
            <a:r>
              <a:rPr lang="en-US" baseline="0" dirty="0"/>
              <a:t> for learning</a:t>
            </a:r>
          </a:p>
          <a:p>
            <a:pPr marL="228600" indent="-228600">
              <a:buFont typeface="+mj-lt"/>
              <a:buAutoNum type="arabicParenR"/>
            </a:pPr>
            <a:r>
              <a:rPr lang="en-US" dirty="0"/>
              <a:t>X: Setting</a:t>
            </a:r>
            <a:r>
              <a:rPr lang="en-US" baseline="0" dirty="0"/>
              <a:t> </a:t>
            </a:r>
            <a:r>
              <a:rPr lang="en-US" dirty="0"/>
              <a:t>“</a:t>
            </a:r>
            <a:r>
              <a:rPr lang="en-US" dirty="0" err="1"/>
              <a:t>eXpectations</a:t>
            </a:r>
            <a:r>
              <a:rPr lang="en-US" dirty="0"/>
              <a:t>” for the particular</a:t>
            </a:r>
            <a:r>
              <a:rPr lang="en-US" baseline="0" dirty="0"/>
              <a:t> clinical time period; hear what they are working on / previous feedback was</a:t>
            </a:r>
          </a:p>
          <a:p>
            <a:pPr marL="228600" indent="-228600">
              <a:buNone/>
            </a:pPr>
            <a:endParaRPr lang="en-US" dirty="0"/>
          </a:p>
          <a:p>
            <a:pPr marL="228600" indent="-228600">
              <a:buNone/>
            </a:pPr>
            <a:r>
              <a:rPr lang="en-US" baseline="0" dirty="0"/>
              <a:t>These initial 2 steps need not take longer than a few minutes.</a:t>
            </a:r>
          </a:p>
          <a:p>
            <a:pPr marL="228600" indent="-228600">
              <a:buNone/>
            </a:pPr>
            <a:endParaRPr lang="en-US" dirty="0"/>
          </a:p>
          <a:p>
            <a:r>
              <a:rPr lang="en-US" dirty="0"/>
              <a:t>3) O: “Observing” some type of work that the resident does</a:t>
            </a:r>
          </a:p>
          <a:p>
            <a:r>
              <a:rPr lang="en-US" dirty="0"/>
              <a:t>4) C:</a:t>
            </a:r>
            <a:r>
              <a:rPr lang="en-US" baseline="0" dirty="0"/>
              <a:t> </a:t>
            </a:r>
            <a:r>
              <a:rPr lang="en-US" dirty="0"/>
              <a:t>Engaging in a</a:t>
            </a:r>
            <a:r>
              <a:rPr lang="en-US" baseline="0" dirty="0"/>
              <a:t> “Conversation” </a:t>
            </a:r>
            <a:r>
              <a:rPr lang="en-US" dirty="0"/>
              <a:t>for the purpose of improvement of that work (“coaching”);</a:t>
            </a:r>
          </a:p>
          <a:p>
            <a:r>
              <a:rPr lang="en-US" dirty="0"/>
              <a:t>5) D: “Documenting” a summary of the dialogue that occurred so that the resident can build a portfolio of observations demonstrating progress and areas to be improved.</a:t>
            </a:r>
            <a:endParaRPr lang="en-CA"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412310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36</a:t>
            </a:fld>
            <a:endParaRPr lang="en-US"/>
          </a:p>
        </p:txBody>
      </p:sp>
    </p:spTree>
    <p:extLst>
      <p:ext uri="{BB962C8B-B14F-4D97-AF65-F5344CB8AC3E}">
        <p14:creationId xmlns:p14="http://schemas.microsoft.com/office/powerpoint/2010/main" val="162485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37</a:t>
            </a:fld>
            <a:endParaRPr lang="en-US"/>
          </a:p>
        </p:txBody>
      </p:sp>
    </p:spTree>
    <p:extLst>
      <p:ext uri="{BB962C8B-B14F-4D97-AF65-F5344CB8AC3E}">
        <p14:creationId xmlns:p14="http://schemas.microsoft.com/office/powerpoint/2010/main" val="3173772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38</a:t>
            </a:fld>
            <a:endParaRPr lang="en-US"/>
          </a:p>
        </p:txBody>
      </p:sp>
    </p:spTree>
    <p:extLst>
      <p:ext uri="{BB962C8B-B14F-4D97-AF65-F5344CB8AC3E}">
        <p14:creationId xmlns:p14="http://schemas.microsoft.com/office/powerpoint/2010/main" val="127190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39</a:t>
            </a:fld>
            <a:endParaRPr lang="en-US"/>
          </a:p>
        </p:txBody>
      </p:sp>
    </p:spTree>
    <p:extLst>
      <p:ext uri="{BB962C8B-B14F-4D97-AF65-F5344CB8AC3E}">
        <p14:creationId xmlns:p14="http://schemas.microsoft.com/office/powerpoint/2010/main" val="15061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40</a:t>
            </a:fld>
            <a:endParaRPr lang="en-US"/>
          </a:p>
        </p:txBody>
      </p:sp>
    </p:spTree>
    <p:extLst>
      <p:ext uri="{BB962C8B-B14F-4D97-AF65-F5344CB8AC3E}">
        <p14:creationId xmlns:p14="http://schemas.microsoft.com/office/powerpoint/2010/main" val="2212715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shows the core rotations.</a:t>
            </a:r>
          </a:p>
          <a:p>
            <a:r>
              <a:rPr lang="en-US" dirty="0"/>
              <a:t>They will still be completing psychotherapy,  Resident as Educator training, Call and have required scholarly projects.  Those are not reflected in this diagram for simplicity, to focus on core rotations.</a:t>
            </a:r>
          </a:p>
          <a:p>
            <a:endParaRPr lang="en-US" dirty="0"/>
          </a:p>
          <a:p>
            <a:r>
              <a:rPr lang="en-US" dirty="0"/>
              <a:t>Note that the Soft Launch Cohort will remain on the Block System as they move through the years. Pgy1s have been on blocks for the last 8 years (</a:t>
            </a:r>
            <a:r>
              <a:rPr lang="en-US" dirty="0" err="1"/>
              <a:t>i.e</a:t>
            </a:r>
            <a:r>
              <a:rPr lang="en-US" dirty="0"/>
              <a:t> 13 four-week blocks, instead of months for Pgy2 to 5)</a:t>
            </a:r>
          </a:p>
          <a:p>
            <a:r>
              <a:rPr lang="en-US" dirty="0" err="1"/>
              <a:t>TtD</a:t>
            </a:r>
            <a:r>
              <a:rPr lang="en-US" dirty="0"/>
              <a:t> = Transition to Discipline Stage of Training.  Reviewed in the intro to CBME from last year.  If not familiar or want a refresher/update for this year, after we review Pgy2, for those who want to stay on I will go back to review this.</a:t>
            </a:r>
          </a:p>
          <a:p>
            <a:r>
              <a:rPr lang="en-US" dirty="0"/>
              <a:t>New rotation in Pgy1 = Medical Team to Inpatient Psychiatry = working with the medical team that provides the medical care to psychiatry inpatients (Hamilton = West 5</a:t>
            </a:r>
            <a:r>
              <a:rPr lang="en-US" baseline="30000" dirty="0"/>
              <a:t>th</a:t>
            </a:r>
            <a:r>
              <a:rPr lang="en-US" dirty="0"/>
              <a:t>; WRC = Homewood)</a:t>
            </a:r>
          </a:p>
          <a:p>
            <a:endParaRPr lang="en-US" dirty="0"/>
          </a:p>
          <a:p>
            <a:r>
              <a:rPr lang="en-US" dirty="0"/>
              <a:t>Pgy2:  Note that Longitudinal f/u of SPMI patient has been moved from Pgy2 to Pgy4 for official CBME residents. (for residents of traditional program, it is in Pgy2)</a:t>
            </a:r>
          </a:p>
          <a:p>
            <a:r>
              <a:rPr lang="en-US" dirty="0"/>
              <a:t>Anchored Selective in Block 13 – because residents must have opportunities to work with “special populations” – Vulnerable, Marginalized Populations; Dual Dx, WHCC, Addictions, Forensics.  So rather than doing longitudinally, going to try this as a block.</a:t>
            </a:r>
          </a:p>
          <a:p>
            <a:endParaRPr lang="en-US" dirty="0"/>
          </a:p>
          <a:p>
            <a:r>
              <a:rPr lang="en-US" dirty="0"/>
              <a:t>Pgy3:  Also an anchored selective in Block 1, so in fact, have 2 months in a row of the selective with special populations</a:t>
            </a:r>
          </a:p>
          <a:p>
            <a:endParaRPr lang="en-US" dirty="0"/>
          </a:p>
          <a:p>
            <a:r>
              <a:rPr lang="en-US" dirty="0"/>
              <a:t>Pgy4:  Remember, exam will be at the end of Pgy4.  And, for CBME residents, Collaborative Care is recommended but not required.  In our program, we feel experience with Collaborative Care is important, so moved Collaborative Care to Pgy5 and created 4 months of elective in Pgy4.  Likely most residents will do </a:t>
            </a:r>
            <a:r>
              <a:rPr lang="en-US" dirty="0" err="1"/>
              <a:t>telective</a:t>
            </a:r>
            <a:r>
              <a:rPr lang="en-US" dirty="0"/>
              <a:t> through the exam time.</a:t>
            </a:r>
          </a:p>
          <a:p>
            <a:endParaRPr lang="en-US" dirty="0"/>
          </a:p>
          <a:p>
            <a:r>
              <a:rPr lang="en-US" dirty="0"/>
              <a:t>Pgy5:  Minimum 3 blocks total of collaborative care (can be done as 3 blocks FT or 6 blocks PT combined with elective) + 10 more months of elective</a:t>
            </a:r>
          </a:p>
        </p:txBody>
      </p:sp>
      <p:sp>
        <p:nvSpPr>
          <p:cNvPr id="4" name="Slide Number Placeholder 3"/>
          <p:cNvSpPr>
            <a:spLocks noGrp="1"/>
          </p:cNvSpPr>
          <p:nvPr>
            <p:ph type="sldNum" sz="quarter" idx="5"/>
          </p:nvPr>
        </p:nvSpPr>
        <p:spPr/>
        <p:txBody>
          <a:bodyPr/>
          <a:lstStyle/>
          <a:p>
            <a:fld id="{8FA662F8-0207-AF40-96C0-461087EE54F4}" type="slidenum">
              <a:rPr lang="en-US" smtClean="0"/>
              <a:t>41</a:t>
            </a:fld>
            <a:endParaRPr lang="en-US"/>
          </a:p>
        </p:txBody>
      </p:sp>
    </p:spTree>
    <p:extLst>
      <p:ext uri="{BB962C8B-B14F-4D97-AF65-F5344CB8AC3E}">
        <p14:creationId xmlns:p14="http://schemas.microsoft.com/office/powerpoint/2010/main" val="712031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this cohort of residents, they must still meet the old requirements for their core requirements, </a:t>
            </a:r>
            <a:r>
              <a:rPr lang="en-US" dirty="0" err="1"/>
              <a:t>etc</a:t>
            </a:r>
            <a:r>
              <a:rPr lang="en-US" dirty="0"/>
              <a:t>, so we have modified their rotations to get them as close as possible to the CBME required training experiences while still meeting the ”former” requirements.</a:t>
            </a:r>
          </a:p>
          <a:p>
            <a:r>
              <a:rPr lang="en-US" dirty="0"/>
              <a:t>This cohort is also completing the Entrustable Professional Acts.</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43</a:t>
            </a:fld>
            <a:endParaRPr lang="en-US"/>
          </a:p>
        </p:txBody>
      </p:sp>
    </p:spTree>
    <p:extLst>
      <p:ext uri="{BB962C8B-B14F-4D97-AF65-F5344CB8AC3E}">
        <p14:creationId xmlns:p14="http://schemas.microsoft.com/office/powerpoint/2010/main" val="9849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a:t>
            </a:fld>
            <a:endParaRPr lang="en-US"/>
          </a:p>
        </p:txBody>
      </p:sp>
    </p:spTree>
    <p:extLst>
      <p:ext uri="{BB962C8B-B14F-4D97-AF65-F5344CB8AC3E}">
        <p14:creationId xmlns:p14="http://schemas.microsoft.com/office/powerpoint/2010/main" val="3170203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5F595-1812-5D4C-A6D6-037A9A151717}" type="slidenum">
              <a:rPr lang="en-US" smtClean="0"/>
              <a:t>44</a:t>
            </a:fld>
            <a:endParaRPr lang="en-US"/>
          </a:p>
        </p:txBody>
      </p:sp>
    </p:spTree>
    <p:extLst>
      <p:ext uri="{BB962C8B-B14F-4D97-AF65-F5344CB8AC3E}">
        <p14:creationId xmlns:p14="http://schemas.microsoft.com/office/powerpoint/2010/main" val="703579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56</a:t>
            </a:fld>
            <a:endParaRPr lang="en-US"/>
          </a:p>
        </p:txBody>
      </p:sp>
    </p:spTree>
    <p:extLst>
      <p:ext uri="{BB962C8B-B14F-4D97-AF65-F5344CB8AC3E}">
        <p14:creationId xmlns:p14="http://schemas.microsoft.com/office/powerpoint/2010/main" val="310665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Discussing specific learning goals and objectives, particularly</a:t>
            </a:r>
            <a:r>
              <a:rPr lang="en-US" baseline="0" dirty="0"/>
              <a:t> as related to </a:t>
            </a:r>
            <a:r>
              <a:rPr lang="en-US" dirty="0"/>
              <a:t>milestones, competencies and EPAs (Entrustable Professional Activities) that the resident is currently working toward, while considering the particular expectations of the clinical setting, will assure that both the resident and clinician have a shared understanding and agreement from the outset. </a:t>
            </a:r>
          </a:p>
          <a:p>
            <a:endParaRPr lang="en-US" dirty="0"/>
          </a:p>
          <a:p>
            <a:r>
              <a:rPr lang="en-US" dirty="0"/>
              <a:t>Again,</a:t>
            </a:r>
            <a:r>
              <a:rPr lang="en-US" baseline="0" dirty="0"/>
              <a:t> t</a:t>
            </a:r>
            <a:r>
              <a:rPr lang="en-US" dirty="0"/>
              <a:t>his discussion need not take longer than a few minutes at the beginning of a clinic or a day</a:t>
            </a:r>
            <a:r>
              <a:rPr lang="en-US" baseline="0" dirty="0"/>
              <a:t> or week </a:t>
            </a:r>
            <a:r>
              <a:rPr lang="en-US" dirty="0"/>
              <a:t>working together.</a:t>
            </a:r>
          </a:p>
          <a:p>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4077460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to the process</a:t>
            </a:r>
            <a:r>
              <a:rPr lang="en-US" baseline="0" dirty="0"/>
              <a:t> is the </a:t>
            </a:r>
            <a:r>
              <a:rPr lang="en-US" dirty="0"/>
              <a:t>dialogue that must occur between the clinician and the resident once</a:t>
            </a:r>
            <a:r>
              <a:rPr lang="en-US" baseline="0" dirty="0"/>
              <a:t> the clinician has observed the resident or the resident’s work</a:t>
            </a:r>
            <a:r>
              <a:rPr lang="en-US" dirty="0"/>
              <a:t>.</a:t>
            </a:r>
            <a:r>
              <a:rPr lang="en-US" baseline="0" dirty="0"/>
              <a:t> </a:t>
            </a:r>
          </a:p>
          <a:p>
            <a:endParaRPr lang="en-US" baseline="0" dirty="0"/>
          </a:p>
          <a:p>
            <a:r>
              <a:rPr lang="en-US" dirty="0"/>
              <a:t>The purpose of this conversation is </a:t>
            </a:r>
            <a:r>
              <a:rPr lang="en-US" u="none" dirty="0"/>
              <a:t>to ensure the resident understands </a:t>
            </a:r>
            <a:r>
              <a:rPr lang="en-US" dirty="0"/>
              <a:t>how improvements could be made. This is “</a:t>
            </a:r>
            <a:r>
              <a:rPr lang="en-US" b="1" dirty="0"/>
              <a:t>coaching feedback”</a:t>
            </a:r>
            <a:r>
              <a:rPr lang="en-US" dirty="0"/>
              <a:t>.</a:t>
            </a:r>
          </a:p>
          <a:p>
            <a:endParaRPr lang="en-US" dirty="0"/>
          </a:p>
          <a:p>
            <a:r>
              <a:rPr lang="en-US" dirty="0"/>
              <a:t>This type of coaching conversation would happen, most often, after the particular work task was completed but still “in the moment” of that clinical experience.   </a:t>
            </a:r>
          </a:p>
          <a:p>
            <a:endParaRPr lang="en-US" dirty="0"/>
          </a:p>
          <a:p>
            <a:r>
              <a:rPr lang="en-US" dirty="0"/>
              <a:t>In some instances, this feedback may be offered as the work is being done with the clinician providing real time coaching in the moment. This, of course, needs to be agreed upon by the resident and the clinician prior to the observation occurring and is dependent on the context.  </a:t>
            </a:r>
          </a:p>
          <a:p>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58</a:t>
            </a:fld>
            <a:endParaRPr lang="en-US" dirty="0"/>
          </a:p>
        </p:txBody>
      </p:sp>
    </p:spTree>
    <p:extLst>
      <p:ext uri="{BB962C8B-B14F-4D97-AF65-F5344CB8AC3E}">
        <p14:creationId xmlns:p14="http://schemas.microsoft.com/office/powerpoint/2010/main" val="3226451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but essential step to the CinM</a:t>
            </a:r>
            <a:r>
              <a:rPr lang="en-US" baseline="0" dirty="0"/>
              <a:t> </a:t>
            </a:r>
            <a:r>
              <a:rPr lang="en-US" dirty="0"/>
              <a:t>process is for the clinician to take a few minutes to document a summary of the coaching feedback dialogue that takes place</a:t>
            </a:r>
            <a:r>
              <a:rPr lang="en-US" baseline="0" dirty="0"/>
              <a:t> (</a:t>
            </a:r>
            <a:r>
              <a:rPr lang="en-US" dirty="0"/>
              <a:t>at least some of the time) </a:t>
            </a:r>
            <a:r>
              <a:rPr lang="en-US" baseline="0" dirty="0"/>
              <a:t>in the resident portfolio</a:t>
            </a:r>
            <a:r>
              <a:rPr lang="en-US" dirty="0"/>
              <a:t>.  </a:t>
            </a:r>
          </a:p>
          <a:p>
            <a:endParaRPr lang="en-US" dirty="0"/>
          </a:p>
          <a:p>
            <a:pPr defTabSz="931774">
              <a:defRPr/>
            </a:pPr>
            <a:r>
              <a:rPr lang="en-US" dirty="0"/>
              <a:t>Every coaching interaction might not be documented in</a:t>
            </a:r>
            <a:r>
              <a:rPr lang="en-US" baseline="0" dirty="0"/>
              <a:t> clinical experiences of longer duration, </a:t>
            </a:r>
            <a:r>
              <a:rPr lang="en-US" dirty="0"/>
              <a:t>but a representative sample of the observations during that clinical time period is essential.  For short duration clinical  experiences </a:t>
            </a:r>
            <a:r>
              <a:rPr lang="en-CA" dirty="0"/>
              <a:t>(i.e. a resident spending</a:t>
            </a:r>
            <a:r>
              <a:rPr lang="en-CA" baseline="0" dirty="0"/>
              <a:t> only </a:t>
            </a:r>
            <a:r>
              <a:rPr lang="en-CA" dirty="0"/>
              <a:t>one half</a:t>
            </a:r>
            <a:r>
              <a:rPr lang="en-CA" baseline="0" dirty="0"/>
              <a:t> day clinic with a particular staff clinician) the goal should be for at least one coaching conversation to be recorded.  I</a:t>
            </a:r>
            <a:r>
              <a:rPr lang="en-US" dirty="0"/>
              <a:t>n</a:t>
            </a:r>
            <a:r>
              <a:rPr lang="en-US" baseline="0" dirty="0"/>
              <a:t> some instances, more than one observation of work and coaching opportunity might occur in one clinic and could be documented.</a:t>
            </a:r>
            <a:r>
              <a:rPr lang="en-US" dirty="0"/>
              <a:t>   </a:t>
            </a:r>
          </a:p>
          <a:p>
            <a:pPr defTabSz="931774">
              <a:defRPr/>
            </a:pPr>
            <a:endParaRPr lang="en-US" dirty="0"/>
          </a:p>
          <a:p>
            <a:pPr defTabSz="931774">
              <a:defRPr/>
            </a:pPr>
            <a:r>
              <a:rPr lang="en-US" baseline="0" dirty="0"/>
              <a:t>It is not critical t</a:t>
            </a:r>
            <a:r>
              <a:rPr lang="en-CA" dirty="0"/>
              <a:t>hat the </a:t>
            </a:r>
            <a:r>
              <a:rPr lang="en-US" dirty="0"/>
              <a:t>clinician know whether</a:t>
            </a:r>
            <a:r>
              <a:rPr lang="en-US" baseline="0" dirty="0"/>
              <a:t> what was observed is</a:t>
            </a:r>
            <a:r>
              <a:rPr lang="en-US" dirty="0"/>
              <a:t> a representative performance of a task</a:t>
            </a:r>
            <a:r>
              <a:rPr lang="en-US" baseline="0" dirty="0"/>
              <a:t> for a particular learner.  Documenting observations and suggestions for improvement, whether representative or an outlier execution of a task, helps create a comprehensive illustration of competence. A</a:t>
            </a:r>
            <a:r>
              <a:rPr lang="en-US" dirty="0"/>
              <a:t>ny one observation leading</a:t>
            </a:r>
            <a:r>
              <a:rPr lang="en-US" baseline="0" dirty="0"/>
              <a:t> to </a:t>
            </a:r>
            <a:r>
              <a:rPr lang="en-US" dirty="0"/>
              <a:t>Coaching</a:t>
            </a:r>
            <a:r>
              <a:rPr lang="en-US" baseline="0" dirty="0"/>
              <a:t> in the Moment</a:t>
            </a:r>
            <a:r>
              <a:rPr lang="en-US" dirty="0"/>
              <a:t> is not high stakes and will not lead to grave consequences, but</a:t>
            </a:r>
            <a:r>
              <a:rPr lang="en-US" baseline="0" dirty="0"/>
              <a:t> </a:t>
            </a:r>
            <a:r>
              <a:rPr lang="en-US" dirty="0"/>
              <a:t>is part of the process to support resident development and progress.</a:t>
            </a:r>
          </a:p>
          <a:p>
            <a:pPr defTabSz="931774">
              <a:defRPr/>
            </a:pPr>
            <a:endParaRPr lang="en-US" dirty="0"/>
          </a:p>
          <a:p>
            <a:r>
              <a:rPr lang="en-US" dirty="0"/>
              <a:t>Whether or not a clinician documents</a:t>
            </a:r>
            <a:r>
              <a:rPr lang="en-US" baseline="0" dirty="0"/>
              <a:t> an encounter does not </a:t>
            </a:r>
            <a:r>
              <a:rPr lang="en-US" dirty="0"/>
              <a:t>restrict the resident from making their own record of the feedback and suggestions given, including their personal reflections on how it was helpful for and/or integrated into their practice performance.</a:t>
            </a:r>
          </a:p>
          <a:p>
            <a:endParaRPr lang="en-US" dirty="0"/>
          </a:p>
          <a:p>
            <a:r>
              <a:rPr lang="en-US" dirty="0"/>
              <a:t>DOCUMENT is</a:t>
            </a:r>
            <a:r>
              <a:rPr lang="en-US" baseline="0" dirty="0"/>
              <a:t> the ‘D’ in RX-OCD</a:t>
            </a:r>
            <a:endParaRPr lang="en-US" dirty="0"/>
          </a:p>
          <a:p>
            <a:endParaRPr lang="en-US" dirty="0"/>
          </a:p>
        </p:txBody>
      </p:sp>
      <p:sp>
        <p:nvSpPr>
          <p:cNvPr id="4" name="Slide Number Placeholder 3"/>
          <p:cNvSpPr>
            <a:spLocks noGrp="1"/>
          </p:cNvSpPr>
          <p:nvPr>
            <p:ph type="sldNum" sz="quarter" idx="10"/>
          </p:nvPr>
        </p:nvSpPr>
        <p:spPr/>
        <p:txBody>
          <a:bodyPr/>
          <a:lstStyle/>
          <a:p>
            <a:fld id="{C363E9D8-54C9-C64E-AA8F-4430CA68FE93}" type="slidenum">
              <a:rPr lang="en-US" smtClean="0"/>
              <a:pPr/>
              <a:t>59</a:t>
            </a:fld>
            <a:endParaRPr lang="en-US" dirty="0"/>
          </a:p>
        </p:txBody>
      </p:sp>
    </p:spTree>
    <p:extLst>
      <p:ext uri="{BB962C8B-B14F-4D97-AF65-F5344CB8AC3E}">
        <p14:creationId xmlns:p14="http://schemas.microsoft.com/office/powerpoint/2010/main" val="57102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	-Royal College outlines what needs to be accomplished within each Stage of training and give a range of time for min &amp; max duration of that stage</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6</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700EB76D-35C4-AB4A-A2CC-01288DE3A1F0}" type="slidenum">
              <a:rPr lang="en-US" smtClean="0"/>
              <a:t>11</a:t>
            </a:fld>
            <a:endParaRPr lang="en-US"/>
          </a:p>
        </p:txBody>
      </p:sp>
    </p:spTree>
    <p:extLst>
      <p:ext uri="{BB962C8B-B14F-4D97-AF65-F5344CB8AC3E}">
        <p14:creationId xmlns:p14="http://schemas.microsoft.com/office/powerpoint/2010/main" val="246818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12</a:t>
            </a:fld>
            <a:endParaRPr lang="en-US"/>
          </a:p>
        </p:txBody>
      </p:sp>
    </p:spTree>
    <p:extLst>
      <p:ext uri="{BB962C8B-B14F-4D97-AF65-F5344CB8AC3E}">
        <p14:creationId xmlns:p14="http://schemas.microsoft.com/office/powerpoint/2010/main" val="354852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Coaching in the Moment </a:t>
            </a:r>
            <a:r>
              <a:rPr lang="en-US" dirty="0"/>
              <a:t>follows a </a:t>
            </a:r>
            <a:r>
              <a:rPr lang="en-US" baseline="0" dirty="0"/>
              <a:t>process,  </a:t>
            </a:r>
          </a:p>
          <a:p>
            <a:endParaRPr lang="en-US" baseline="0" dirty="0"/>
          </a:p>
          <a:p>
            <a:r>
              <a:rPr lang="en-CA" dirty="0"/>
              <a:t>This process has been coined</a:t>
            </a:r>
            <a:r>
              <a:rPr lang="en-CA" baseline="0" dirty="0"/>
              <a:t> </a:t>
            </a:r>
            <a:r>
              <a:rPr lang="en-CA" dirty="0"/>
              <a:t>as the RX-OCD coaching process between the clinician coach and the resident.</a:t>
            </a:r>
          </a:p>
          <a:p>
            <a:endParaRPr lang="en-CA" dirty="0"/>
          </a:p>
          <a:p>
            <a:r>
              <a:rPr lang="en-CA" dirty="0"/>
              <a:t>The steps</a:t>
            </a:r>
            <a:r>
              <a:rPr lang="en-CA" baseline="0" dirty="0"/>
              <a:t> in the process are:  </a:t>
            </a:r>
          </a:p>
          <a:p>
            <a:pPr marL="228600" indent="-228600">
              <a:buFont typeface="+mj-lt"/>
              <a:buAutoNum type="arabicParenR"/>
            </a:pPr>
            <a:r>
              <a:rPr lang="en-CA" baseline="0" dirty="0"/>
              <a:t>R: </a:t>
            </a:r>
            <a:r>
              <a:rPr lang="en-US" dirty="0"/>
              <a:t>Establishing</a:t>
            </a:r>
            <a:r>
              <a:rPr lang="en-US" baseline="0" dirty="0"/>
              <a:t> educational “Rapport” between the resident and the clinician. Set up safe </a:t>
            </a:r>
            <a:r>
              <a:rPr lang="en-US" baseline="0" dirty="0" err="1"/>
              <a:t>envt</a:t>
            </a:r>
            <a:r>
              <a:rPr lang="en-US" baseline="0" dirty="0"/>
              <a:t> for learning</a:t>
            </a:r>
          </a:p>
          <a:p>
            <a:pPr marL="228600" indent="-228600">
              <a:buFont typeface="+mj-lt"/>
              <a:buAutoNum type="arabicParenR"/>
            </a:pPr>
            <a:r>
              <a:rPr lang="en-US" dirty="0"/>
              <a:t>X: Setting</a:t>
            </a:r>
            <a:r>
              <a:rPr lang="en-US" baseline="0" dirty="0"/>
              <a:t> </a:t>
            </a:r>
            <a:r>
              <a:rPr lang="en-US" dirty="0"/>
              <a:t>“</a:t>
            </a:r>
            <a:r>
              <a:rPr lang="en-US" dirty="0" err="1"/>
              <a:t>eXpectations</a:t>
            </a:r>
            <a:r>
              <a:rPr lang="en-US" dirty="0"/>
              <a:t>” for the particular</a:t>
            </a:r>
            <a:r>
              <a:rPr lang="en-US" baseline="0" dirty="0"/>
              <a:t> clinical time period; hear what they are working on / previous feedback was</a:t>
            </a:r>
          </a:p>
          <a:p>
            <a:pPr marL="228600" indent="-228600">
              <a:buNone/>
            </a:pPr>
            <a:endParaRPr lang="en-US" dirty="0"/>
          </a:p>
          <a:p>
            <a:pPr marL="228600" indent="-228600">
              <a:buNone/>
            </a:pPr>
            <a:r>
              <a:rPr lang="en-US" baseline="0" dirty="0"/>
              <a:t>These initial 2 steps need not take longer than a few minutes.</a:t>
            </a:r>
          </a:p>
          <a:p>
            <a:pPr marL="228600" indent="-228600">
              <a:buNone/>
            </a:pPr>
            <a:endParaRPr lang="en-US" dirty="0"/>
          </a:p>
          <a:p>
            <a:r>
              <a:rPr lang="en-US" dirty="0"/>
              <a:t>3) O: “Observing” some type of work that the resident does</a:t>
            </a:r>
          </a:p>
          <a:p>
            <a:r>
              <a:rPr lang="en-US" dirty="0"/>
              <a:t>4) C:</a:t>
            </a:r>
            <a:r>
              <a:rPr lang="en-US" baseline="0" dirty="0"/>
              <a:t> </a:t>
            </a:r>
            <a:r>
              <a:rPr lang="en-US" dirty="0"/>
              <a:t>Engaging in a</a:t>
            </a:r>
            <a:r>
              <a:rPr lang="en-US" baseline="0" dirty="0"/>
              <a:t> “Conversation” </a:t>
            </a:r>
            <a:r>
              <a:rPr lang="en-US" dirty="0"/>
              <a:t>for the purpose of improvement of that work (“coaching”);</a:t>
            </a:r>
          </a:p>
          <a:p>
            <a:r>
              <a:rPr lang="en-US" dirty="0"/>
              <a:t>5) D: “Documenting” a summary of the dialogue that occurred so that the resident can build a portfolio of observations demonstrating progress and areas to be improved.</a:t>
            </a:r>
            <a:endParaRPr lang="en-CA"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357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A662F8-0207-AF40-96C0-461087EE54F4}" type="slidenum">
              <a:rPr lang="en-US" smtClean="0"/>
              <a:t>15</a:t>
            </a:fld>
            <a:endParaRPr lang="en-US"/>
          </a:p>
        </p:txBody>
      </p:sp>
    </p:spTree>
    <p:extLst>
      <p:ext uri="{BB962C8B-B14F-4D97-AF65-F5344CB8AC3E}">
        <p14:creationId xmlns:p14="http://schemas.microsoft.com/office/powerpoint/2010/main" val="84550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t>
            </a:r>
            <a:r>
              <a:rPr lang="en-US"/>
              <a:t>and independently.</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17</a:t>
            </a:fld>
            <a:endParaRPr lang="en-US"/>
          </a:p>
        </p:txBody>
      </p:sp>
    </p:spTree>
    <p:extLst>
      <p:ext uri="{BB962C8B-B14F-4D97-AF65-F5344CB8AC3E}">
        <p14:creationId xmlns:p14="http://schemas.microsoft.com/office/powerpoint/2010/main" val="162569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366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7.jp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34.png"/><Relationship Id="rId18" Type="http://schemas.openxmlformats.org/officeDocument/2006/relationships/image" Target="../media/image24.jp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33.jpeg"/><Relationship Id="rId17" Type="http://schemas.openxmlformats.org/officeDocument/2006/relationships/image" Target="../media/image38.jpg"/><Relationship Id="rId2" Type="http://schemas.openxmlformats.org/officeDocument/2006/relationships/notesSlide" Target="../notesSlides/notesSlide5.xml"/><Relationship Id="rId16"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0.jpg"/><Relationship Id="rId11" Type="http://schemas.openxmlformats.org/officeDocument/2006/relationships/image" Target="../media/image21.png"/><Relationship Id="rId5" Type="http://schemas.openxmlformats.org/officeDocument/2006/relationships/image" Target="../media/image8.gif"/><Relationship Id="rId15" Type="http://schemas.openxmlformats.org/officeDocument/2006/relationships/image" Target="../media/image36.jpg"/><Relationship Id="rId10" Type="http://schemas.openxmlformats.org/officeDocument/2006/relationships/image" Target="../media/image7.jpg"/><Relationship Id="rId4" Type="http://schemas.microsoft.com/office/2007/relationships/hdphoto" Target="../media/hdphoto18.wdp"/><Relationship Id="rId9" Type="http://schemas.openxmlformats.org/officeDocument/2006/relationships/image" Target="../media/image32.jpeg"/><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8.gif"/><Relationship Id="rId5" Type="http://schemas.openxmlformats.org/officeDocument/2006/relationships/image" Target="../media/image7.jp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7.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jguegant.github.io/blogs/tech/performing-try-emplace.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commons.wikimedia.org/wiki/File:Stonehenge,_Wiltshire.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0.png"/><Relationship Id="rId7" Type="http://schemas.openxmlformats.org/officeDocument/2006/relationships/diagramQuickStyle" Target="../diagrams/quickStyle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1.svg"/><Relationship Id="rId9" Type="http://schemas.microsoft.com/office/2007/relationships/diagramDrawing" Target="../diagrams/drawing6.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2.png"/><Relationship Id="rId7" Type="http://schemas.openxmlformats.org/officeDocument/2006/relationships/diagramQuickStyle" Target="../diagrams/quickStyle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3.sv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4.png"/><Relationship Id="rId7" Type="http://schemas.openxmlformats.org/officeDocument/2006/relationships/diagramQuickStyle" Target="../diagrams/quickStyle8.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5.svg"/><Relationship Id="rId9" Type="http://schemas.microsoft.com/office/2007/relationships/diagramDrawing" Target="../diagrams/drawing8.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56.png"/><Relationship Id="rId7" Type="http://schemas.openxmlformats.org/officeDocument/2006/relationships/diagramQuickStyle" Target="../diagrams/quickStyle9.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7.svg"/><Relationship Id="rId9" Type="http://schemas.microsoft.com/office/2007/relationships/diagramDrawing" Target="../diagrams/drawing9.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4.wdp"/><Relationship Id="rId3" Type="http://schemas.microsoft.com/office/2007/relationships/hdphoto" Target="../media/hdphoto4.wdp"/><Relationship Id="rId7" Type="http://schemas.microsoft.com/office/2007/relationships/hdphoto" Target="../media/hdphoto8.wdp"/><Relationship Id="rId12" Type="http://schemas.microsoft.com/office/2007/relationships/hdphoto" Target="../media/hdphoto13.wdp"/><Relationship Id="rId2" Type="http://schemas.openxmlformats.org/officeDocument/2006/relationships/image" Target="../media/image20.png"/><Relationship Id="rId16"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12.wdp"/><Relationship Id="rId5" Type="http://schemas.microsoft.com/office/2007/relationships/hdphoto" Target="../media/hdphoto6.wdp"/><Relationship Id="rId15" Type="http://schemas.microsoft.com/office/2007/relationships/hdphoto" Target="../media/hdphoto16.wdp"/><Relationship Id="rId10" Type="http://schemas.microsoft.com/office/2007/relationships/hdphoto" Target="../media/hdphoto11.wdp"/><Relationship Id="rId4" Type="http://schemas.microsoft.com/office/2007/relationships/hdphoto" Target="../media/hdphoto5.wdp"/><Relationship Id="rId9" Type="http://schemas.microsoft.com/office/2007/relationships/hdphoto" Target="../media/hdphoto10.wdp"/><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wired.it/play/cinema/2015/09/18/scene-memorabili-pixa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61.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62.sv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20.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66.svg"/><Relationship Id="rId5" Type="http://schemas.openxmlformats.org/officeDocument/2006/relationships/diagramQuickStyle" Target="../diagrams/quickStyle12.xml"/><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diagramLayout" Target="../diagrams/layout12.xml"/><Relationship Id="rId9" Type="http://schemas.openxmlformats.org/officeDocument/2006/relationships/image" Target="../media/image64.sv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svg"/><Relationship Id="rId7" Type="http://schemas.openxmlformats.org/officeDocument/2006/relationships/diagramColors" Target="../diagrams/colors1.xml"/><Relationship Id="rId12"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9.png"/><Relationship Id="rId5" Type="http://schemas.openxmlformats.org/officeDocument/2006/relationships/diagramLayout" Target="../diagrams/layout1.xml"/><Relationship Id="rId10" Type="http://schemas.openxmlformats.org/officeDocument/2006/relationships/image" Target="../media/image8.gif"/><Relationship Id="rId4" Type="http://schemas.openxmlformats.org/officeDocument/2006/relationships/diagramData" Target="../diagrams/data1.xml"/><Relationship Id="rId9"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hyperlink" Target="https://1john417.wordpress.com/2014/11/28/what-does-the-term-church-mean/" TargetMode="External"/><Relationship Id="rId2" Type="http://schemas.openxmlformats.org/officeDocument/2006/relationships/image" Target="../media/image73.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31.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svg"/><Relationship Id="rId7" Type="http://schemas.openxmlformats.org/officeDocument/2006/relationships/diagramColors" Target="../diagrams/colors13.xml"/><Relationship Id="rId12"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image" Target="../media/image9.png"/><Relationship Id="rId5" Type="http://schemas.openxmlformats.org/officeDocument/2006/relationships/diagramLayout" Target="../diagrams/layout13.xml"/><Relationship Id="rId10" Type="http://schemas.openxmlformats.org/officeDocument/2006/relationships/image" Target="../media/image8.gif"/><Relationship Id="rId4" Type="http://schemas.openxmlformats.org/officeDocument/2006/relationships/diagramData" Target="../diagrams/data13.xml"/><Relationship Id="rId9" Type="http://schemas.openxmlformats.org/officeDocument/2006/relationships/image" Target="../media/image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2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gif"/><Relationship Id="rId5" Type="http://schemas.openxmlformats.org/officeDocument/2006/relationships/image" Target="../media/image74.gif"/><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Mud,_Sweat_and_Tears,_Runners_temper_their_mettle_during_MARSOC_Mud_Run_140426-M-ZB219-121.jpg" TargetMode="External"/><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S%27more" TargetMode="External"/><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Layout" Target="../diagrams/layout15.xml"/><Relationship Id="rId18" Type="http://schemas.openxmlformats.org/officeDocument/2006/relationships/image" Target="../media/image80.svg"/><Relationship Id="rId26" Type="http://schemas.openxmlformats.org/officeDocument/2006/relationships/image" Target="../media/image88.svg"/><Relationship Id="rId3" Type="http://schemas.openxmlformats.org/officeDocument/2006/relationships/diagramData" Target="../diagrams/data14.xml"/><Relationship Id="rId21" Type="http://schemas.openxmlformats.org/officeDocument/2006/relationships/image" Target="../media/image83.png"/><Relationship Id="rId7" Type="http://schemas.microsoft.com/office/2007/relationships/diagramDrawing" Target="../diagrams/drawing14.xml"/><Relationship Id="rId12" Type="http://schemas.openxmlformats.org/officeDocument/2006/relationships/diagramData" Target="../diagrams/data15.xml"/><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notesSlide" Target="../notesSlides/notesSlide23.xml"/><Relationship Id="rId16" Type="http://schemas.microsoft.com/office/2007/relationships/diagramDrawing" Target="../diagrams/drawing15.xml"/><Relationship Id="rId20" Type="http://schemas.openxmlformats.org/officeDocument/2006/relationships/image" Target="../media/image82.svg"/><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image" Target="../media/image78.svg"/><Relationship Id="rId24" Type="http://schemas.openxmlformats.org/officeDocument/2006/relationships/image" Target="../media/image86.svg"/><Relationship Id="rId5" Type="http://schemas.openxmlformats.org/officeDocument/2006/relationships/diagramQuickStyle" Target="../diagrams/quickStyle14.xml"/><Relationship Id="rId15" Type="http://schemas.openxmlformats.org/officeDocument/2006/relationships/diagramColors" Target="../diagrams/colors15.xml"/><Relationship Id="rId23" Type="http://schemas.openxmlformats.org/officeDocument/2006/relationships/image" Target="../media/image85.png"/><Relationship Id="rId10" Type="http://schemas.openxmlformats.org/officeDocument/2006/relationships/image" Target="../media/image77.png"/><Relationship Id="rId19" Type="http://schemas.openxmlformats.org/officeDocument/2006/relationships/image" Target="../media/image81.png"/><Relationship Id="rId4" Type="http://schemas.openxmlformats.org/officeDocument/2006/relationships/diagramLayout" Target="../diagrams/layout14.xml"/><Relationship Id="rId9" Type="http://schemas.openxmlformats.org/officeDocument/2006/relationships/image" Target="../media/image4.svg"/><Relationship Id="rId14" Type="http://schemas.openxmlformats.org/officeDocument/2006/relationships/diagramQuickStyle" Target="../diagrams/quickStyle15.xml"/><Relationship Id="rId22" Type="http://schemas.openxmlformats.org/officeDocument/2006/relationships/image" Target="../media/image84.sv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Layout" Target="../diagrams/layout17.xml"/><Relationship Id="rId18" Type="http://schemas.openxmlformats.org/officeDocument/2006/relationships/image" Target="../media/image92.svg"/><Relationship Id="rId26" Type="http://schemas.openxmlformats.org/officeDocument/2006/relationships/image" Target="../media/image100.svg"/><Relationship Id="rId3" Type="http://schemas.openxmlformats.org/officeDocument/2006/relationships/diagramData" Target="../diagrams/data16.xml"/><Relationship Id="rId21" Type="http://schemas.openxmlformats.org/officeDocument/2006/relationships/image" Target="../media/image95.png"/><Relationship Id="rId7" Type="http://schemas.microsoft.com/office/2007/relationships/diagramDrawing" Target="../diagrams/drawing16.xml"/><Relationship Id="rId12" Type="http://schemas.openxmlformats.org/officeDocument/2006/relationships/diagramData" Target="../diagrams/data17.xml"/><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24.xml"/><Relationship Id="rId16" Type="http://schemas.microsoft.com/office/2007/relationships/diagramDrawing" Target="../diagrams/drawing17.xml"/><Relationship Id="rId20"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diagramColors" Target="../diagrams/colors16.xml"/><Relationship Id="rId11" Type="http://schemas.openxmlformats.org/officeDocument/2006/relationships/image" Target="../media/image90.svg"/><Relationship Id="rId24" Type="http://schemas.openxmlformats.org/officeDocument/2006/relationships/image" Target="../media/image98.svg"/><Relationship Id="rId5" Type="http://schemas.openxmlformats.org/officeDocument/2006/relationships/diagramQuickStyle" Target="../diagrams/quickStyle16.xml"/><Relationship Id="rId15" Type="http://schemas.openxmlformats.org/officeDocument/2006/relationships/diagramColors" Target="../diagrams/colors17.xml"/><Relationship Id="rId23" Type="http://schemas.openxmlformats.org/officeDocument/2006/relationships/image" Target="../media/image97.png"/><Relationship Id="rId28" Type="http://schemas.openxmlformats.org/officeDocument/2006/relationships/image" Target="../media/image102.emf"/><Relationship Id="rId10" Type="http://schemas.openxmlformats.org/officeDocument/2006/relationships/image" Target="../media/image89.png"/><Relationship Id="rId19" Type="http://schemas.openxmlformats.org/officeDocument/2006/relationships/image" Target="../media/image93.png"/><Relationship Id="rId4" Type="http://schemas.openxmlformats.org/officeDocument/2006/relationships/diagramLayout" Target="../diagrams/layout16.xml"/><Relationship Id="rId9" Type="http://schemas.openxmlformats.org/officeDocument/2006/relationships/image" Target="../media/image4.svg"/><Relationship Id="rId14" Type="http://schemas.openxmlformats.org/officeDocument/2006/relationships/diagramQuickStyle" Target="../diagrams/quickStyle17.xml"/><Relationship Id="rId22" Type="http://schemas.openxmlformats.org/officeDocument/2006/relationships/image" Target="../media/image96.svg"/><Relationship Id="rId27" Type="http://schemas.openxmlformats.org/officeDocument/2006/relationships/image" Target="../media/image101.emf"/></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103.png"/><Relationship Id="rId7" Type="http://schemas.openxmlformats.org/officeDocument/2006/relationships/diagramQuickStyle" Target="../diagrams/quickStyle18.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104.svg"/><Relationship Id="rId9" Type="http://schemas.microsoft.com/office/2007/relationships/diagramDrawing" Target="../diagrams/drawing18.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105.png"/><Relationship Id="rId7" Type="http://schemas.openxmlformats.org/officeDocument/2006/relationships/diagramQuickStyle" Target="../diagrams/quickStyle19.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106.svg"/><Relationship Id="rId9" Type="http://schemas.microsoft.com/office/2007/relationships/diagramDrawing" Target="../diagrams/drawing19.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12" Type="http://schemas.openxmlformats.org/officeDocument/2006/relationships/image" Target="../media/image14.sv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13.png"/><Relationship Id="rId5" Type="http://schemas.openxmlformats.org/officeDocument/2006/relationships/diagramLayout" Target="../diagrams/layout2.xml"/><Relationship Id="rId10" Type="http://schemas.openxmlformats.org/officeDocument/2006/relationships/image" Target="../media/image12.svg"/><Relationship Id="rId4" Type="http://schemas.openxmlformats.org/officeDocument/2006/relationships/diagramData" Target="../diagrams/data2.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0.xml"/><Relationship Id="rId13" Type="http://schemas.openxmlformats.org/officeDocument/2006/relationships/diagramColors" Target="../diagrams/colors21.xml"/><Relationship Id="rId3" Type="http://schemas.openxmlformats.org/officeDocument/2006/relationships/image" Target="../media/image107.png"/><Relationship Id="rId7" Type="http://schemas.openxmlformats.org/officeDocument/2006/relationships/diagramQuickStyle" Target="../diagrams/quickStyle20.xml"/><Relationship Id="rId12" Type="http://schemas.openxmlformats.org/officeDocument/2006/relationships/diagramQuickStyle" Target="../diagrams/quickStyle2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Layout" Target="../diagrams/layout20.xml"/><Relationship Id="rId11" Type="http://schemas.openxmlformats.org/officeDocument/2006/relationships/diagramLayout" Target="../diagrams/layout21.xml"/><Relationship Id="rId5" Type="http://schemas.openxmlformats.org/officeDocument/2006/relationships/diagramData" Target="../diagrams/data20.xml"/><Relationship Id="rId10" Type="http://schemas.openxmlformats.org/officeDocument/2006/relationships/diagramData" Target="../diagrams/data21.xml"/><Relationship Id="rId4" Type="http://schemas.openxmlformats.org/officeDocument/2006/relationships/image" Target="../media/image108.svg"/><Relationship Id="rId9" Type="http://schemas.microsoft.com/office/2007/relationships/diagramDrawing" Target="../diagrams/drawing20.xml"/><Relationship Id="rId14" Type="http://schemas.microsoft.com/office/2007/relationships/diagramDrawing" Target="../diagrams/drawing21.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tiff"/></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thoughtsontheatre.wordpress.com/2012/02/16/taking-control-of-your-own-path/"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15.sv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en/wind-surfing-surf-surfing-surfer-67627/" TargetMode="External"/><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9.wdp"/><Relationship Id="rId5" Type="http://schemas.openxmlformats.org/officeDocument/2006/relationships/image" Target="../media/image31.png"/><Relationship Id="rId4" Type="http://schemas.openxmlformats.org/officeDocument/2006/relationships/image" Target="../media/image8.gi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4.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image" Target="../media/image8.gif"/><Relationship Id="rId4" Type="http://schemas.openxmlformats.org/officeDocument/2006/relationships/image" Target="../media/image7.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7.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4.wdp"/><Relationship Id="rId3" Type="http://schemas.microsoft.com/office/2007/relationships/hdphoto" Target="../media/hdphoto4.wdp"/><Relationship Id="rId7" Type="http://schemas.microsoft.com/office/2007/relationships/hdphoto" Target="../media/hdphoto8.wdp"/><Relationship Id="rId12" Type="http://schemas.microsoft.com/office/2007/relationships/hdphoto" Target="../media/hdphoto13.wdp"/><Relationship Id="rId2" Type="http://schemas.openxmlformats.org/officeDocument/2006/relationships/image" Target="../media/image20.png"/><Relationship Id="rId16"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12.wdp"/><Relationship Id="rId5" Type="http://schemas.microsoft.com/office/2007/relationships/hdphoto" Target="../media/hdphoto6.wdp"/><Relationship Id="rId15" Type="http://schemas.microsoft.com/office/2007/relationships/hdphoto" Target="../media/hdphoto16.wdp"/><Relationship Id="rId10" Type="http://schemas.microsoft.com/office/2007/relationships/hdphoto" Target="../media/hdphoto11.wdp"/><Relationship Id="rId4" Type="http://schemas.microsoft.com/office/2007/relationships/hdphoto" Target="../media/hdphoto5.wdp"/><Relationship Id="rId9" Type="http://schemas.microsoft.com/office/2007/relationships/hdphoto" Target="../media/hdphoto10.wdp"/><Relationship Id="rId1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600" b="1" dirty="0"/>
              <a:t>CBME Check-in </a:t>
            </a:r>
            <a:br>
              <a:rPr lang="en-US" sz="4600" b="1" dirty="0"/>
            </a:br>
            <a:r>
              <a:rPr lang="en-US" sz="4600" b="1" dirty="0"/>
              <a:t>for  Supervisors </a:t>
            </a:r>
            <a:br>
              <a:rPr lang="en-US" sz="4600" b="1" dirty="0"/>
            </a:br>
            <a:r>
              <a:rPr lang="en-US" sz="4600" b="1" dirty="0"/>
              <a:t>of the Foundations Stage</a:t>
            </a:r>
          </a:p>
        </p:txBody>
      </p:sp>
      <p:pic>
        <p:nvPicPr>
          <p:cNvPr id="5" name="Picture 4" descr="MAC-CB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904" y="1127503"/>
            <a:ext cx="3054096" cy="1068933"/>
          </a:xfrm>
          <a:prstGeom prst="rect">
            <a:avLst/>
          </a:prstGeom>
        </p:spPr>
      </p:pic>
      <p:sp>
        <p:nvSpPr>
          <p:cNvPr id="6" name="TextBox 5">
            <a:extLst>
              <a:ext uri="{FF2B5EF4-FFF2-40B4-BE49-F238E27FC236}">
                <a16:creationId xmlns:a16="http://schemas.microsoft.com/office/drawing/2014/main" id="{7B365733-3F47-2443-9881-4BB55BE49053}"/>
              </a:ext>
            </a:extLst>
          </p:cNvPr>
          <p:cNvSpPr txBox="1"/>
          <p:nvPr/>
        </p:nvSpPr>
        <p:spPr>
          <a:xfrm>
            <a:off x="9254836" y="4576988"/>
            <a:ext cx="2937164" cy="1477328"/>
          </a:xfrm>
          <a:prstGeom prst="rect">
            <a:avLst/>
          </a:prstGeom>
          <a:noFill/>
        </p:spPr>
        <p:txBody>
          <a:bodyPr wrap="square" rtlCol="0">
            <a:spAutoFit/>
          </a:bodyPr>
          <a:lstStyle/>
          <a:p>
            <a:pPr algn="ctr"/>
            <a:r>
              <a:rPr lang="en-US" dirty="0"/>
              <a:t>JoAnn Corey</a:t>
            </a:r>
          </a:p>
          <a:p>
            <a:pPr algn="ctr"/>
            <a:r>
              <a:rPr lang="en-US" dirty="0"/>
              <a:t>Program Director &amp;</a:t>
            </a:r>
          </a:p>
          <a:p>
            <a:pPr algn="ctr"/>
            <a:r>
              <a:rPr lang="en-US" dirty="0"/>
              <a:t> CBME Lead</a:t>
            </a:r>
          </a:p>
          <a:p>
            <a:pPr algn="ctr"/>
            <a:endParaRPr lang="en-US" dirty="0"/>
          </a:p>
          <a:p>
            <a:pPr algn="ctr"/>
            <a:r>
              <a:rPr lang="en-US" dirty="0"/>
              <a:t>Fall 2020</a:t>
            </a:r>
          </a:p>
        </p:txBody>
      </p:sp>
      <p:sp>
        <p:nvSpPr>
          <p:cNvPr id="7" name="Subtitle 6">
            <a:extLst>
              <a:ext uri="{FF2B5EF4-FFF2-40B4-BE49-F238E27FC236}">
                <a16:creationId xmlns:a16="http://schemas.microsoft.com/office/drawing/2014/main" id="{FE00F6EE-D9C2-D14A-BAB8-D212A98F96A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4"/>
          <a:srcRect/>
          <a:stretch/>
        </p:blipFill>
        <p:spPr bwMode="auto">
          <a:xfrm>
            <a:off x="10649392" y="1194661"/>
            <a:ext cx="1139266" cy="255148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385908" y="3792727"/>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 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descr="A screenshot of a computer&#10;&#10;Description automatically generated">
            <a:extLst>
              <a:ext uri="{FF2B5EF4-FFF2-40B4-BE49-F238E27FC236}">
                <a16:creationId xmlns:a16="http://schemas.microsoft.com/office/drawing/2014/main" id="{B7A3246A-0108-C84B-B5E8-2A14E447C264}"/>
              </a:ext>
            </a:extLst>
          </p:cNvPr>
          <p:cNvPicPr>
            <a:picLocks noChangeAspect="1"/>
          </p:cNvPicPr>
          <p:nvPr/>
        </p:nvPicPr>
        <p:blipFill rotWithShape="1">
          <a:blip r:embed="rId8"/>
          <a:srcRect l="1470" t="21307" r="4330" b="28963"/>
          <a:stretch/>
        </p:blipFill>
        <p:spPr>
          <a:xfrm>
            <a:off x="193773" y="294229"/>
            <a:ext cx="2777698" cy="916504"/>
          </a:xfrm>
          <a:prstGeom prst="rect">
            <a:avLst/>
          </a:prstGeom>
          <a:ln>
            <a:solidFill>
              <a:srgbClr val="002060"/>
            </a:solidFill>
          </a:ln>
        </p:spPr>
      </p:pic>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1775546" y="1008558"/>
            <a:ext cx="1180861" cy="1164561"/>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p:nvPr/>
        </p:nvCxnSpPr>
        <p:spPr>
          <a:xfrm flipV="1">
            <a:off x="711200" y="1303867"/>
            <a:ext cx="304800" cy="79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939447"/>
            <a:ext cx="960438" cy="160286"/>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descr="A screenshot of a computer&#10;&#10;Description automatically generated">
            <a:extLst>
              <a:ext uri="{FF2B5EF4-FFF2-40B4-BE49-F238E27FC236}">
                <a16:creationId xmlns:a16="http://schemas.microsoft.com/office/drawing/2014/main" id="{55837DD8-34E3-8F4B-B90A-790F0423B349}"/>
              </a:ext>
            </a:extLst>
          </p:cNvPr>
          <p:cNvPicPr>
            <a:picLocks noChangeAspect="1"/>
          </p:cNvPicPr>
          <p:nvPr/>
        </p:nvPicPr>
        <p:blipFill rotWithShape="1">
          <a:blip r:embed="rId10"/>
          <a:srcRect l="31944" t="14938" r="36651" b="19135"/>
          <a:stretch/>
        </p:blipFill>
        <p:spPr>
          <a:xfrm>
            <a:off x="9965172" y="887491"/>
            <a:ext cx="841472" cy="1104044"/>
          </a:xfrm>
          <a:prstGeom prst="rect">
            <a:avLst/>
          </a:prstGeom>
          <a:ln>
            <a:solidFill>
              <a:srgbClr val="002060"/>
            </a:solidFill>
          </a:ln>
        </p:spPr>
      </p:pic>
      <p:pic>
        <p:nvPicPr>
          <p:cNvPr id="26" name="Picture 25" descr="A screenshot of a computer&#10;&#10;Description automatically generated">
            <a:extLst>
              <a:ext uri="{FF2B5EF4-FFF2-40B4-BE49-F238E27FC236}">
                <a16:creationId xmlns:a16="http://schemas.microsoft.com/office/drawing/2014/main" id="{402672B6-E582-DB42-9557-7DBF9C2711C0}"/>
              </a:ext>
            </a:extLst>
          </p:cNvPr>
          <p:cNvPicPr>
            <a:picLocks noChangeAspect="1"/>
          </p:cNvPicPr>
          <p:nvPr/>
        </p:nvPicPr>
        <p:blipFill rotWithShape="1">
          <a:blip r:embed="rId11"/>
          <a:srcRect l="31790" t="15309" r="36420" b="19753"/>
          <a:stretch/>
        </p:blipFill>
        <p:spPr>
          <a:xfrm>
            <a:off x="217273" y="2104112"/>
            <a:ext cx="870389" cy="1111226"/>
          </a:xfrm>
          <a:prstGeom prst="rect">
            <a:avLst/>
          </a:prstGeom>
          <a:ln>
            <a:solidFill>
              <a:srgbClr val="002060"/>
            </a:solidFill>
          </a:ln>
        </p:spPr>
      </p:pic>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05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dirty="0"/>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Competence Committee</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382442" y="4801748"/>
            <a:ext cx="899026" cy="1712433"/>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Regional </a:t>
            </a:r>
          </a:p>
          <a:p>
            <a:pPr algn="ctr"/>
            <a:r>
              <a:rPr lang="en-US" b="1" dirty="0">
                <a:latin typeface="Verdana" panose="020B0604030504040204" pitchFamily="34" charset="0"/>
                <a:ea typeface="Verdana" panose="020B0604030504040204" pitchFamily="34" charset="0"/>
                <a:cs typeface="Verdana" panose="020B0604030504040204" pitchFamily="34" charset="0"/>
              </a:rPr>
              <a:t>Education Lead</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Program</a:t>
            </a:r>
          </a:p>
          <a:p>
            <a:pPr algn="ctr"/>
            <a:r>
              <a:rPr lang="en-US" b="1" dirty="0">
                <a:latin typeface="Verdana" panose="020B0604030504040204" pitchFamily="34" charset="0"/>
                <a:ea typeface="Verdana" panose="020B0604030504040204" pitchFamily="34" charset="0"/>
                <a:cs typeface="Verdana" panose="020B0604030504040204" pitchFamily="34" charset="0"/>
              </a:rPr>
              <a:t>Director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a:t>
            </a:r>
          </a:p>
          <a:p>
            <a:pPr algn="ctr"/>
            <a:r>
              <a:rPr lang="en-US" b="1" dirty="0">
                <a:latin typeface="Verdana" panose="020B0604030504040204" pitchFamily="34" charset="0"/>
                <a:ea typeface="Verdana" panose="020B0604030504040204" pitchFamily="34" charset="0"/>
                <a:cs typeface="Verdana" panose="020B0604030504040204" pitchFamily="34" charset="0"/>
              </a:rPr>
              <a:t>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512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5">
            <a:extLst>
              <a:ext uri="{FF2B5EF4-FFF2-40B4-BE49-F238E27FC236}">
                <a16:creationId xmlns:a16="http://schemas.microsoft.com/office/drawing/2014/main" id="{3C2451D1-ADA2-4902-9A6D-77ABF7C59BFE}"/>
              </a:ext>
            </a:extLst>
          </p:cNvPr>
          <p:cNvPicPr>
            <a:picLocks noChangeAspect="1"/>
          </p:cNvPicPr>
          <p:nvPr/>
        </p:nvPicPr>
        <p:blipFill rotWithShape="1">
          <a:blip r:embed="rId3"/>
          <a:srcRect t="5279" r="-1" b="8160"/>
          <a:stretch/>
        </p:blipFill>
        <p:spPr>
          <a:xfrm>
            <a:off x="0" y="-6976"/>
            <a:ext cx="12188932" cy="6858000"/>
          </a:xfrm>
          <a:prstGeom prst="rect">
            <a:avLst/>
          </a:prstGeom>
        </p:spPr>
      </p:pic>
      <p:sp>
        <p:nvSpPr>
          <p:cNvPr id="36" name="Rectangle 39">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sp>
        <p:nvSpPr>
          <p:cNvPr id="37" name="Rectangle 41">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2C4B662-1DCC-794B-865B-AD645339CEEF}"/>
              </a:ext>
            </a:extLst>
          </p:cNvPr>
          <p:cNvSpPr>
            <a:spLocks noGrp="1"/>
          </p:cNvSpPr>
          <p:nvPr>
            <p:ph sz="quarter" idx="13"/>
          </p:nvPr>
        </p:nvSpPr>
        <p:spPr>
          <a:xfrm>
            <a:off x="3869268" y="864108"/>
            <a:ext cx="7315200" cy="5120640"/>
          </a:xfrm>
        </p:spPr>
        <p:txBody>
          <a:bodyPr>
            <a:normAutofit/>
          </a:bodyPr>
          <a:lstStyle/>
          <a:p>
            <a:r>
              <a:rPr lang="en-US" sz="3600" dirty="0"/>
              <a:t>Aiming for 2 – 3 EPA assessments a week, between daytime rotation &amp; on-call experiences</a:t>
            </a:r>
          </a:p>
        </p:txBody>
      </p:sp>
      <p:sp>
        <p:nvSpPr>
          <p:cNvPr id="39" name="Rectangle 43">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716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 the most of an EPA observation</a:t>
            </a:r>
          </a:p>
        </p:txBody>
      </p:sp>
      <p:sp>
        <p:nvSpPr>
          <p:cNvPr id="4" name="TextBox 3"/>
          <p:cNvSpPr txBox="1"/>
          <p:nvPr/>
        </p:nvSpPr>
        <p:spPr>
          <a:xfrm>
            <a:off x="5158447" y="400562"/>
            <a:ext cx="5475688" cy="1446550"/>
          </a:xfrm>
          <a:prstGeom prst="rect">
            <a:avLst/>
          </a:prstGeom>
          <a:noFill/>
        </p:spPr>
        <p:txBody>
          <a:bodyPr wrap="square" rtlCol="0">
            <a:spAutoFit/>
          </a:bodyPr>
          <a:lstStyle/>
          <a:p>
            <a:pPr algn="ctr"/>
            <a:r>
              <a:rPr lang="en-CA" sz="8800" b="1" dirty="0">
                <a:solidFill>
                  <a:srgbClr val="4472C4">
                    <a:lumMod val="75000"/>
                  </a:srgbClr>
                </a:solidFill>
              </a:rPr>
              <a:t>RX-OC&amp;D</a:t>
            </a:r>
          </a:p>
        </p:txBody>
      </p:sp>
      <p:sp>
        <p:nvSpPr>
          <p:cNvPr id="5" name="Slide Number Placeholder 4"/>
          <p:cNvSpPr>
            <a:spLocks noGrp="1"/>
          </p:cNvSpPr>
          <p:nvPr>
            <p:ph type="sldNum" sz="quarter" idx="12"/>
          </p:nvPr>
        </p:nvSpPr>
        <p:spPr/>
        <p:txBody>
          <a:bodyPr/>
          <a:lstStyle/>
          <a:p>
            <a:fld id="{B035A847-A378-904F-ACB7-6E9049E7A8F5}" type="slidenum">
              <a:rPr lang="en-US" smtClean="0"/>
              <a:pPr/>
              <a:t>13</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236" y="4595175"/>
            <a:ext cx="2459770" cy="2176892"/>
          </a:xfrm>
          <a:prstGeom prst="rect">
            <a:avLst/>
          </a:prstGeom>
        </p:spPr>
      </p:pic>
      <p:sp>
        <p:nvSpPr>
          <p:cNvPr id="8" name="Rounded Rectangle 7">
            <a:extLst>
              <a:ext uri="{FF2B5EF4-FFF2-40B4-BE49-F238E27FC236}">
                <a16:creationId xmlns:a16="http://schemas.microsoft.com/office/drawing/2014/main" id="{804136A1-9B0E-7D4E-9E0E-3C2B809ABF63}"/>
              </a:ext>
            </a:extLst>
          </p:cNvPr>
          <p:cNvSpPr/>
          <p:nvPr/>
        </p:nvSpPr>
        <p:spPr>
          <a:xfrm>
            <a:off x="8567050" y="3112149"/>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A62B4576-AB22-A747-97A9-B0AB07A3EC09}"/>
              </a:ext>
            </a:extLst>
          </p:cNvPr>
          <p:cNvPicPr>
            <a:picLocks noChangeAspect="1" noChangeArrowheads="1"/>
          </p:cNvPicPr>
          <p:nvPr/>
        </p:nvPicPr>
        <p:blipFill>
          <a:blip r:embed="rId5"/>
          <a:srcRect/>
          <a:stretch/>
        </p:blipFill>
        <p:spPr bwMode="auto">
          <a:xfrm flipH="1">
            <a:off x="8975165" y="3336379"/>
            <a:ext cx="919957" cy="206032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cmohr\AppData\Local\Microsoft\Windows\Temporary Internet Files\Content.IE5\X58L27GS\doctor_illust03_01[1].gif">
            <a:extLst>
              <a:ext uri="{FF2B5EF4-FFF2-40B4-BE49-F238E27FC236}">
                <a16:creationId xmlns:a16="http://schemas.microsoft.com/office/drawing/2014/main" id="{1D99C2F7-345B-184D-9E30-0260D5869F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122" y="4094936"/>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Graphic 10" descr="Chat">
            <a:extLst>
              <a:ext uri="{FF2B5EF4-FFF2-40B4-BE49-F238E27FC236}">
                <a16:creationId xmlns:a16="http://schemas.microsoft.com/office/drawing/2014/main" id="{F26DDFCD-2849-1C40-8990-CA72BE03C0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6329" y="2949168"/>
            <a:ext cx="1390099" cy="1390099"/>
          </a:xfrm>
          <a:prstGeom prst="rect">
            <a:avLst/>
          </a:prstGeom>
        </p:spPr>
      </p:pic>
      <p:sp>
        <p:nvSpPr>
          <p:cNvPr id="3" name="Content Placeholder 2"/>
          <p:cNvSpPr>
            <a:spLocks noGrp="1"/>
          </p:cNvSpPr>
          <p:nvPr>
            <p:ph idx="1"/>
          </p:nvPr>
        </p:nvSpPr>
        <p:spPr>
          <a:xfrm>
            <a:off x="4172951" y="1942151"/>
            <a:ext cx="3846098" cy="3801181"/>
          </a:xfrm>
        </p:spPr>
        <p:txBody>
          <a:bodyPr/>
          <a:lstStyle/>
          <a:p>
            <a:pPr marL="514350" indent="-514350">
              <a:buClr>
                <a:srgbClr val="F4753C"/>
              </a:buClr>
              <a:buFont typeface="+mj-lt"/>
              <a:buAutoNum type="arabicParenR"/>
            </a:pPr>
            <a:endParaRPr lang="en-CA" sz="2800" b="1" dirty="0">
              <a:solidFill>
                <a:srgbClr val="F4753C"/>
              </a:solidFill>
            </a:endParaRPr>
          </a:p>
          <a:p>
            <a:pPr marL="514350" indent="-514350">
              <a:buClr>
                <a:srgbClr val="F4753C"/>
              </a:buClr>
              <a:buFont typeface="+mj-lt"/>
              <a:buAutoNum type="arabicParenR"/>
            </a:pPr>
            <a:r>
              <a:rPr lang="en-CA" sz="3200" b="1" dirty="0">
                <a:solidFill>
                  <a:schemeClr val="accent5">
                    <a:lumMod val="75000"/>
                  </a:schemeClr>
                </a:solidFill>
              </a:rPr>
              <a:t>R</a:t>
            </a:r>
            <a:r>
              <a:rPr lang="en-CA" sz="3200" b="1" dirty="0">
                <a:solidFill>
                  <a:srgbClr val="F4753C"/>
                </a:solidFill>
              </a:rPr>
              <a:t>APPORT</a:t>
            </a:r>
          </a:p>
          <a:p>
            <a:pPr marL="514350" indent="-514350">
              <a:buClr>
                <a:srgbClr val="F4753C"/>
              </a:buClr>
              <a:buFont typeface="+mj-lt"/>
              <a:buAutoNum type="arabicParenR"/>
            </a:pPr>
            <a:r>
              <a:rPr lang="en-CA" sz="3200" b="1" dirty="0">
                <a:solidFill>
                  <a:srgbClr val="F4753C"/>
                </a:solidFill>
              </a:rPr>
              <a:t>E</a:t>
            </a:r>
            <a:r>
              <a:rPr lang="en-CA" sz="3200" b="1" dirty="0">
                <a:solidFill>
                  <a:schemeClr val="accent5">
                    <a:lumMod val="75000"/>
                  </a:schemeClr>
                </a:solidFill>
              </a:rPr>
              <a:t>X</a:t>
            </a:r>
            <a:r>
              <a:rPr lang="en-CA" sz="3200" b="1" dirty="0">
                <a:solidFill>
                  <a:srgbClr val="F4753C"/>
                </a:solidFill>
              </a:rPr>
              <a:t>PECTATIONS</a:t>
            </a:r>
          </a:p>
          <a:p>
            <a:pPr marL="514350" indent="-514350">
              <a:buClr>
                <a:srgbClr val="F4753C"/>
              </a:buClr>
              <a:buFont typeface="+mj-lt"/>
              <a:buAutoNum type="arabicParenR"/>
            </a:pPr>
            <a:r>
              <a:rPr lang="en-CA" sz="3200" b="1" dirty="0">
                <a:solidFill>
                  <a:schemeClr val="accent5">
                    <a:lumMod val="75000"/>
                  </a:schemeClr>
                </a:solidFill>
              </a:rPr>
              <a:t>O</a:t>
            </a:r>
            <a:r>
              <a:rPr lang="en-CA" sz="3200" b="1" dirty="0">
                <a:solidFill>
                  <a:srgbClr val="F4753C"/>
                </a:solidFill>
              </a:rPr>
              <a:t>BSERVE</a:t>
            </a:r>
          </a:p>
          <a:p>
            <a:pPr marL="514350" indent="-514350">
              <a:buClr>
                <a:srgbClr val="F4753C"/>
              </a:buClr>
              <a:buFont typeface="+mj-lt"/>
              <a:buAutoNum type="arabicParenR"/>
            </a:pPr>
            <a:r>
              <a:rPr lang="en-CA" sz="3200" b="1" dirty="0">
                <a:solidFill>
                  <a:schemeClr val="accent5">
                    <a:lumMod val="75000"/>
                  </a:schemeClr>
                </a:solidFill>
              </a:rPr>
              <a:t>C</a:t>
            </a:r>
            <a:r>
              <a:rPr lang="en-CA" sz="3200" b="1" dirty="0">
                <a:solidFill>
                  <a:srgbClr val="F4753C"/>
                </a:solidFill>
              </a:rPr>
              <a:t>ONVERSATION</a:t>
            </a:r>
          </a:p>
          <a:p>
            <a:pPr marL="514350" indent="-514350">
              <a:buClr>
                <a:srgbClr val="F4753C"/>
              </a:buClr>
              <a:buFont typeface="+mj-lt"/>
              <a:buAutoNum type="arabicParenR"/>
            </a:pPr>
            <a:r>
              <a:rPr lang="en-CA" sz="3200" b="1" dirty="0">
                <a:solidFill>
                  <a:schemeClr val="accent5">
                    <a:lumMod val="75000"/>
                  </a:schemeClr>
                </a:solidFill>
              </a:rPr>
              <a:t>D</a:t>
            </a:r>
            <a:r>
              <a:rPr lang="en-CA" sz="3200" b="1" dirty="0">
                <a:solidFill>
                  <a:srgbClr val="F4753C"/>
                </a:solidFill>
              </a:rPr>
              <a:t>OCUMENT</a:t>
            </a:r>
          </a:p>
          <a:p>
            <a:pPr marL="514350" indent="-514350">
              <a:buNone/>
            </a:pPr>
            <a:endParaRPr lang="en-CA" sz="2800" b="1" dirty="0">
              <a:solidFill>
                <a:srgbClr val="F4753C"/>
              </a:solidFill>
            </a:endParaRPr>
          </a:p>
          <a:p>
            <a:endParaRPr lang="en-CA" dirty="0">
              <a:solidFill>
                <a:srgbClr val="F39C3D"/>
              </a:solidFill>
            </a:endParaRPr>
          </a:p>
        </p:txBody>
      </p:sp>
    </p:spTree>
    <p:custDataLst>
      <p:tags r:id="rId1"/>
    </p:custDataLst>
    <p:extLst>
      <p:ext uri="{BB962C8B-B14F-4D97-AF65-F5344CB8AC3E}">
        <p14:creationId xmlns:p14="http://schemas.microsoft.com/office/powerpoint/2010/main" val="21443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98A3-CBB8-E345-A188-4BEEBFABAD14}"/>
              </a:ext>
            </a:extLst>
          </p:cNvPr>
          <p:cNvSpPr>
            <a:spLocks noGrp="1"/>
          </p:cNvSpPr>
          <p:nvPr>
            <p:ph type="title"/>
          </p:nvPr>
        </p:nvSpPr>
        <p:spPr>
          <a:xfrm>
            <a:off x="252919" y="1123837"/>
            <a:ext cx="2947482" cy="4601183"/>
          </a:xfrm>
        </p:spPr>
        <p:txBody>
          <a:bodyPr>
            <a:normAutofit/>
          </a:bodyPr>
          <a:lstStyle/>
          <a:p>
            <a:r>
              <a:rPr lang="en-US" dirty="0">
                <a:solidFill>
                  <a:schemeClr val="bg1"/>
                </a:solidFill>
              </a:rPr>
              <a:t>Helpful Words  in </a:t>
            </a:r>
            <a:br>
              <a:rPr lang="en-US" dirty="0">
                <a:solidFill>
                  <a:schemeClr val="bg1"/>
                </a:solidFill>
              </a:rPr>
            </a:br>
            <a:r>
              <a:rPr lang="en-US" dirty="0">
                <a:solidFill>
                  <a:schemeClr val="bg1"/>
                </a:solidFill>
              </a:rPr>
              <a:t>Giving  Feedback</a:t>
            </a:r>
          </a:p>
        </p:txBody>
      </p:sp>
      <p:graphicFrame>
        <p:nvGraphicFramePr>
          <p:cNvPr id="7" name="Content Placeholder 2">
            <a:extLst>
              <a:ext uri="{FF2B5EF4-FFF2-40B4-BE49-F238E27FC236}">
                <a16:creationId xmlns:a16="http://schemas.microsoft.com/office/drawing/2014/main" id="{379DB1F6-98E0-48FD-ADB4-D3BB42BC211A}"/>
              </a:ext>
            </a:extLst>
          </p:cNvPr>
          <p:cNvGraphicFramePr>
            <a:graphicFrameLocks noGrp="1"/>
          </p:cNvGraphicFramePr>
          <p:nvPr>
            <p:ph idx="1"/>
          </p:nvPr>
        </p:nvGraphicFramePr>
        <p:xfrm>
          <a:off x="4059935" y="758952"/>
          <a:ext cx="7104549" cy="5330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78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10867" y="1489020"/>
            <a:ext cx="6087915" cy="3810000"/>
          </a:xfrm>
        </p:spPr>
        <p:txBody>
          <a:bodyPr vert="horz" lIns="91440" tIns="45720" rIns="91440" bIns="45720" rtlCol="0" anchor="t">
            <a:normAutofit/>
          </a:bodyPr>
          <a:lstStyle/>
          <a:p>
            <a:r>
              <a:rPr lang="en-US" sz="6600" dirty="0">
                <a:solidFill>
                  <a:schemeClr val="accent1"/>
                </a:solidFill>
              </a:rPr>
              <a:t>Assessment Form Questions?</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5730" y="4504678"/>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5"/>
          <a:srcRect/>
          <a:stretch/>
        </p:blipFill>
        <p:spPr bwMode="auto">
          <a:xfrm flipH="1">
            <a:off x="8554036" y="3747091"/>
            <a:ext cx="1005130" cy="225107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26679" y="3606509"/>
            <a:ext cx="1051001" cy="1051001"/>
          </a:xfrm>
          <a:prstGeom prst="rect">
            <a:avLst/>
          </a:prstGeom>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426950"/>
            <a:ext cx="885905" cy="33979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16BBA4F-4095-E644-85D1-DEAF719212AC}"/>
              </a:ext>
            </a:extLst>
          </p:cNvPr>
          <p:cNvPicPr>
            <a:picLocks noChangeAspect="1"/>
          </p:cNvPicPr>
          <p:nvPr/>
        </p:nvPicPr>
        <p:blipFill rotWithShape="1">
          <a:blip r:embed="rId2"/>
          <a:srcRect l="30894" t="17737" r="29886" b="2509"/>
          <a:stretch/>
        </p:blipFill>
        <p:spPr>
          <a:xfrm>
            <a:off x="4823877" y="10109"/>
            <a:ext cx="5806198" cy="6641475"/>
          </a:xfrm>
          <a:prstGeom prst="rect">
            <a:avLst/>
          </a:prstGeom>
          <a:ln>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br>
              <a:rPr lang="en-US" b="1" dirty="0"/>
            </a:br>
            <a:r>
              <a:rPr lang="en-US" b="1" dirty="0"/>
              <a:t>Assessment Form</a:t>
            </a:r>
            <a:br>
              <a:rPr lang="en-US" b="1" dirty="0"/>
            </a:br>
            <a:endParaRPr lang="en-US" b="1" dirty="0"/>
          </a:p>
        </p:txBody>
      </p:sp>
    </p:spTree>
    <p:extLst>
      <p:ext uri="{BB962C8B-B14F-4D97-AF65-F5344CB8AC3E}">
        <p14:creationId xmlns:p14="http://schemas.microsoft.com/office/powerpoint/2010/main" val="181218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a:xfrm>
            <a:off x="116370" y="1123837"/>
            <a:ext cx="3283885" cy="4601183"/>
          </a:xfrm>
        </p:spPr>
        <p:txBody>
          <a:bodyPr/>
          <a:lstStyle/>
          <a:p>
            <a:r>
              <a:rPr lang="en-US" sz="4400" b="1" dirty="0"/>
              <a:t>Entrustment</a:t>
            </a:r>
            <a:br>
              <a:rPr lang="en-US" sz="4400" b="1" dirty="0"/>
            </a:br>
            <a:r>
              <a:rPr lang="en-US" sz="4400" b="1" dirty="0"/>
              <a:t>Scale</a:t>
            </a:r>
            <a:br>
              <a:rPr lang="en-US" b="1" dirty="0"/>
            </a:br>
            <a:br>
              <a:rPr lang="en-US" b="1" dirty="0"/>
            </a:br>
            <a:r>
              <a:rPr lang="en-US" sz="3200" dirty="0">
                <a:solidFill>
                  <a:schemeClr val="tx1"/>
                </a:solidFill>
              </a:rPr>
              <a:t>*not based on </a:t>
            </a:r>
            <a:br>
              <a:rPr lang="en-US" sz="3200" dirty="0">
                <a:solidFill>
                  <a:schemeClr val="tx1"/>
                </a:solidFill>
              </a:rPr>
            </a:br>
            <a:r>
              <a:rPr lang="en-US" sz="3200" dirty="0" err="1">
                <a:solidFill>
                  <a:schemeClr val="tx1"/>
                </a:solidFill>
              </a:rPr>
              <a:t>Pgy</a:t>
            </a:r>
            <a:r>
              <a:rPr lang="en-US" sz="3200" dirty="0">
                <a:solidFill>
                  <a:schemeClr val="tx1"/>
                </a:solidFill>
              </a:rPr>
              <a:t>-level, but how they did with the task</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extLst>
              <p:ext uri="{D42A27DB-BD31-4B8C-83A1-F6EECF244321}">
                <p14:modId xmlns:p14="http://schemas.microsoft.com/office/powerpoint/2010/main" val="2148523266"/>
              </p:ext>
            </p:extLst>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algn="ctr"/>
            <a:r>
              <a:rPr lang="en-US" dirty="0"/>
              <a:t>Learner didn’t do task or</a:t>
            </a:r>
          </a:p>
          <a:p>
            <a:pPr algn="ctr"/>
            <a:r>
              <a:rPr lang="en-US" dirty="0"/>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algn="ctr"/>
            <a:r>
              <a:rPr lang="en-US" dirty="0"/>
              <a:t>Learner required</a:t>
            </a:r>
          </a:p>
          <a:p>
            <a:pPr algn="ctr"/>
            <a:r>
              <a:rPr lang="en-US" dirty="0"/>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algn="ctr"/>
            <a:r>
              <a:rPr lang="en-US" dirty="0"/>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algn="ctr"/>
            <a:r>
              <a:rPr lang="en-US" dirty="0"/>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algn="ctr"/>
            <a:r>
              <a:rPr lang="en-US" dirty="0"/>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3067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1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2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3" name="Rectangle 22">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4">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2D6EC7-4A3A-5A48-8D78-B57359D71C10}"/>
              </a:ext>
            </a:extLst>
          </p:cNvPr>
          <p:cNvSpPr>
            <a:spLocks noGrp="1"/>
          </p:cNvSpPr>
          <p:nvPr>
            <p:ph type="title"/>
          </p:nvPr>
        </p:nvSpPr>
        <p:spPr>
          <a:xfrm>
            <a:off x="1069848" y="1298448"/>
            <a:ext cx="4705801" cy="3255264"/>
          </a:xfrm>
        </p:spPr>
        <p:txBody>
          <a:bodyPr vert="horz" lIns="91440" tIns="45720" rIns="91440" bIns="45720" rtlCol="0" anchor="b">
            <a:normAutofit/>
          </a:bodyPr>
          <a:lstStyle/>
          <a:p>
            <a:r>
              <a:rPr lang="en-US" dirty="0">
                <a:solidFill>
                  <a:srgbClr val="FFFFFF"/>
                </a:solidFill>
              </a:rPr>
              <a:t>EPA Dilemmas Discussion</a:t>
            </a:r>
          </a:p>
        </p:txBody>
      </p:sp>
      <p:pic>
        <p:nvPicPr>
          <p:cNvPr id="9" name="Picture 8" descr="A close up of a sign&#10;&#10;Description automatically generated">
            <a:extLst>
              <a:ext uri="{FF2B5EF4-FFF2-40B4-BE49-F238E27FC236}">
                <a16:creationId xmlns:a16="http://schemas.microsoft.com/office/drawing/2014/main" id="{A52F3911-6839-8E42-A6E5-81501FCC9AB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7916" b="3"/>
          <a:stretch/>
        </p:blipFill>
        <p:spPr>
          <a:xfrm>
            <a:off x="6586977" y="759599"/>
            <a:ext cx="4908848" cy="5330650"/>
          </a:xfrm>
          <a:prstGeom prst="rect">
            <a:avLst/>
          </a:prstGeom>
        </p:spPr>
      </p:pic>
      <p:sp>
        <p:nvSpPr>
          <p:cNvPr id="45" name="Rectangle 26">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471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uilding with a grassy field&#10;&#10;Description automatically generated">
            <a:extLst>
              <a:ext uri="{FF2B5EF4-FFF2-40B4-BE49-F238E27FC236}">
                <a16:creationId xmlns:a16="http://schemas.microsoft.com/office/drawing/2014/main" id="{A30278FD-19EA-5349-9B37-973368B21B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635" b="4365"/>
          <a:stretch/>
        </p:blipFill>
        <p:spPr>
          <a:xfrm>
            <a:off x="0" y="10"/>
            <a:ext cx="12191980" cy="6857990"/>
          </a:xfrm>
          <a:prstGeom prst="rect">
            <a:avLst/>
          </a:prstGeom>
        </p:spPr>
      </p:pic>
      <p:sp>
        <p:nvSpPr>
          <p:cNvPr id="16" name="Rectangle 15">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B5A39D3-C7FA-314C-AC18-C4BE7DA3714E}"/>
              </a:ext>
            </a:extLst>
          </p:cNvPr>
          <p:cNvSpPr>
            <a:spLocks noGrp="1"/>
          </p:cNvSpPr>
          <p:nvPr>
            <p:ph sz="quarter" idx="13"/>
          </p:nvPr>
        </p:nvSpPr>
        <p:spPr>
          <a:xfrm>
            <a:off x="98915" y="2359172"/>
            <a:ext cx="4011073" cy="3498980"/>
          </a:xfrm>
        </p:spPr>
        <p:txBody>
          <a:bodyPr anchor="t">
            <a:normAutofit/>
          </a:bodyPr>
          <a:lstStyle/>
          <a:p>
            <a:r>
              <a:rPr lang="en-US" sz="4400" dirty="0">
                <a:solidFill>
                  <a:srgbClr val="FFFFFF"/>
                </a:solidFill>
              </a:rPr>
              <a:t>Foundations EPAs</a:t>
            </a:r>
          </a:p>
        </p:txBody>
      </p:sp>
      <p:sp>
        <p:nvSpPr>
          <p:cNvPr id="18" name="Rectangle 17">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68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1DE-6428-034E-A333-3BF5653B286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C22F15D-BCFE-B244-BC7C-BEA73E1B3B39}"/>
              </a:ext>
            </a:extLst>
          </p:cNvPr>
          <p:cNvSpPr>
            <a:spLocks noGrp="1"/>
          </p:cNvSpPr>
          <p:nvPr>
            <p:ph idx="1"/>
          </p:nvPr>
        </p:nvSpPr>
        <p:spPr/>
        <p:txBody>
          <a:bodyPr/>
          <a:lstStyle/>
          <a:p>
            <a:pPr marL="0" indent="0">
              <a:buNone/>
            </a:pPr>
            <a:endParaRPr lang="en-US" sz="2400" dirty="0"/>
          </a:p>
          <a:p>
            <a:r>
              <a:rPr lang="en-US" sz="2400" dirty="0"/>
              <a:t>Check-in: </a:t>
            </a:r>
          </a:p>
          <a:p>
            <a:pPr lvl="1"/>
            <a:r>
              <a:rPr lang="en-US" sz="2200" dirty="0"/>
              <a:t>supervisory experience level of participants </a:t>
            </a:r>
          </a:p>
          <a:p>
            <a:pPr lvl="1"/>
            <a:r>
              <a:rPr lang="en-US" sz="2200" dirty="0"/>
              <a:t>questions of principles &amp; mechanics of CBME</a:t>
            </a:r>
          </a:p>
          <a:p>
            <a:pPr marL="502920" lvl="1" indent="0">
              <a:buNone/>
            </a:pPr>
            <a:endParaRPr lang="en-US" sz="2200" dirty="0"/>
          </a:p>
          <a:p>
            <a:r>
              <a:rPr lang="en-US" sz="2400" dirty="0"/>
              <a:t>Discussion of Entrustment Scale for high yield EPAs during Pgy1 &amp; 2</a:t>
            </a:r>
          </a:p>
          <a:p>
            <a:pPr marL="0" indent="0">
              <a:buNone/>
            </a:pPr>
            <a:endParaRPr lang="en-US" sz="2400" dirty="0"/>
          </a:p>
          <a:p>
            <a:r>
              <a:rPr lang="en-US" sz="2400" dirty="0"/>
              <a:t>Discussion of Quality Feedback</a:t>
            </a:r>
            <a:endParaRPr lang="en-US" dirty="0"/>
          </a:p>
          <a:p>
            <a:endParaRPr lang="en-US" dirty="0"/>
          </a:p>
        </p:txBody>
      </p:sp>
    </p:spTree>
    <p:extLst>
      <p:ext uri="{BB962C8B-B14F-4D97-AF65-F5344CB8AC3E}">
        <p14:creationId xmlns:p14="http://schemas.microsoft.com/office/powerpoint/2010/main" val="18689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3528378" y="825706"/>
            <a:ext cx="8127595" cy="1059305"/>
          </a:xfrm>
        </p:spPr>
        <p:txBody>
          <a:bodyPr>
            <a:normAutofit fontScale="90000"/>
          </a:bodyPr>
          <a:lstStyle/>
          <a:p>
            <a:br>
              <a:rPr lang="en-US" cap="none" dirty="0">
                <a:ln w="0"/>
                <a:solidFill>
                  <a:schemeClr val="accent1"/>
                </a:solidFill>
                <a:effectLst>
                  <a:outerShdw blurRad="38100" dist="25400" dir="5400000" algn="ctr" rotWithShape="0">
                    <a:srgbClr val="6E747A">
                      <a:alpha val="43000"/>
                    </a:srgbClr>
                  </a:outerShdw>
                </a:effectLst>
              </a:rPr>
            </a:br>
            <a:r>
              <a:rPr lang="en-US" sz="3100" dirty="0">
                <a:solidFill>
                  <a:schemeClr val="tx2"/>
                </a:solidFill>
              </a:rPr>
              <a:t>Assessing, diagnosing &amp; participating in the management of </a:t>
            </a:r>
            <a:r>
              <a:rPr lang="en-US" sz="3100" dirty="0">
                <a:solidFill>
                  <a:schemeClr val="accent4"/>
                </a:solidFill>
              </a:rPr>
              <a:t>Medical Presentations </a:t>
            </a:r>
            <a:r>
              <a:rPr lang="en-US" sz="3100" dirty="0">
                <a:solidFill>
                  <a:schemeClr val="tx2"/>
                </a:solidFill>
              </a:rPr>
              <a:t>relevant to Psychiatry.</a:t>
            </a:r>
            <a:br>
              <a:rPr lang="en-US" sz="2700" dirty="0">
                <a:solidFill>
                  <a:schemeClr val="tx2"/>
                </a:solidFill>
              </a:rPr>
            </a:br>
            <a:br>
              <a:rPr lang="en-US" b="1" dirty="0">
                <a:solidFill>
                  <a:schemeClr val="tx2"/>
                </a:solidFill>
              </a:rPr>
            </a:br>
            <a:endParaRPr lang="en-US" sz="2800" dirty="0">
              <a:solidFill>
                <a:schemeClr val="tx2"/>
              </a:solidFill>
            </a:endParaRPr>
          </a:p>
        </p:txBody>
      </p:sp>
      <p:graphicFrame>
        <p:nvGraphicFramePr>
          <p:cNvPr id="4" name="Content Placeholder 3">
            <a:extLst>
              <a:ext uri="{FF2B5EF4-FFF2-40B4-BE49-F238E27FC236}">
                <a16:creationId xmlns:a16="http://schemas.microsoft.com/office/drawing/2014/main" id="{AD002B5D-7B08-804B-877D-2EE7EBF03055}"/>
              </a:ext>
            </a:extLst>
          </p:cNvPr>
          <p:cNvGraphicFramePr>
            <a:graphicFrameLocks noGrp="1"/>
          </p:cNvGraphicFramePr>
          <p:nvPr>
            <p:ph sz="half" idx="1"/>
            <p:extLst>
              <p:ext uri="{D42A27DB-BD31-4B8C-83A1-F6EECF244321}">
                <p14:modId xmlns:p14="http://schemas.microsoft.com/office/powerpoint/2010/main" val="4013690899"/>
              </p:ext>
            </p:extLst>
          </p:nvPr>
        </p:nvGraphicFramePr>
        <p:xfrm>
          <a:off x="5083711" y="2154469"/>
          <a:ext cx="4645152" cy="401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6231" y="3537539"/>
            <a:ext cx="1424940" cy="1424940"/>
          </a:xfrm>
          <a:prstGeom prst="rect">
            <a:avLst/>
          </a:prstGeom>
        </p:spPr>
      </p:pic>
      <p:sp>
        <p:nvSpPr>
          <p:cNvPr id="7" name="Rectangle 6">
            <a:extLst>
              <a:ext uri="{FF2B5EF4-FFF2-40B4-BE49-F238E27FC236}">
                <a16:creationId xmlns:a16="http://schemas.microsoft.com/office/drawing/2014/main" id="{2D5176F7-04FD-3641-AFE6-48A7600FA61D}"/>
              </a:ext>
            </a:extLst>
          </p:cNvPr>
          <p:cNvSpPr/>
          <p:nvPr/>
        </p:nvSpPr>
        <p:spPr>
          <a:xfrm>
            <a:off x="471325" y="2000625"/>
            <a:ext cx="237475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-1</a:t>
            </a:r>
            <a:endParaRPr lang="en-US" sz="54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78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9684" y="2000625"/>
            <a:ext cx="241803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-2</a:t>
            </a:r>
            <a:endParaRPr lang="en-US" sz="5400" b="0" cap="none" spc="0" dirty="0">
              <a:ln w="0"/>
              <a:solidFill>
                <a:schemeClr val="bg1"/>
              </a:solidFill>
              <a:effectLst>
                <a:outerShdw blurRad="38100" dist="25400" dir="5400000" algn="ctr" rotWithShape="0">
                  <a:srgbClr val="6E747A">
                    <a:alpha val="43000"/>
                  </a:srgbClr>
                </a:outerShdw>
              </a:effectLst>
            </a:endParaRPr>
          </a:p>
        </p:txBody>
      </p:sp>
      <p:pic>
        <p:nvPicPr>
          <p:cNvPr id="6" name="Graphic 5" descr="Brain in head">
            <a:extLst>
              <a:ext uri="{FF2B5EF4-FFF2-40B4-BE49-F238E27FC236}">
                <a16:creationId xmlns:a16="http://schemas.microsoft.com/office/drawing/2014/main" id="{FEF9112B-C336-D843-8EF6-76659B4FDA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sp>
        <p:nvSpPr>
          <p:cNvPr id="8" name="Title 1">
            <a:extLst>
              <a:ext uri="{FF2B5EF4-FFF2-40B4-BE49-F238E27FC236}">
                <a16:creationId xmlns:a16="http://schemas.microsoft.com/office/drawing/2014/main" id="{8CA6E450-E446-2C49-989E-BF0CDE31DB91}"/>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Psychiatric Assessments </a:t>
            </a:r>
            <a:r>
              <a:rPr lang="en-US" sz="11200" dirty="0">
                <a:solidFill>
                  <a:schemeClr val="tx2"/>
                </a:solidFill>
              </a:rPr>
              <a:t>referencing a biopsychosocial approach &amp; developing basic </a:t>
            </a:r>
            <a:r>
              <a:rPr lang="en-US" sz="11200" dirty="0" err="1">
                <a:solidFill>
                  <a:schemeClr val="tx2"/>
                </a:solidFill>
              </a:rPr>
              <a:t>DDx</a:t>
            </a:r>
            <a:r>
              <a:rPr lang="en-US" sz="11200" dirty="0">
                <a:solidFill>
                  <a:schemeClr val="tx2"/>
                </a:solidFill>
              </a:rPr>
              <a:t> for patients with mental disorders.     </a:t>
            </a:r>
          </a:p>
          <a:p>
            <a:pPr>
              <a:lnSpc>
                <a:spcPct val="120000"/>
              </a:lnSpc>
            </a:pPr>
            <a:r>
              <a:rPr lang="en-US" sz="11200" dirty="0">
                <a:solidFill>
                  <a:schemeClr val="tx2"/>
                </a:solidFill>
              </a:rPr>
              <a:t> </a:t>
            </a:r>
            <a:br>
              <a:rPr lang="en-US" sz="11200" dirty="0">
                <a:solidFill>
                  <a:schemeClr val="tx2"/>
                </a:solidFill>
              </a:rPr>
            </a:br>
            <a:br>
              <a:rPr lang="en-US" b="1" dirty="0"/>
            </a:br>
            <a:endParaRPr lang="en-US" sz="2800" dirty="0"/>
          </a:p>
        </p:txBody>
      </p:sp>
      <p:graphicFrame>
        <p:nvGraphicFramePr>
          <p:cNvPr id="12" name="Content Placeholder 3">
            <a:extLst>
              <a:ext uri="{FF2B5EF4-FFF2-40B4-BE49-F238E27FC236}">
                <a16:creationId xmlns:a16="http://schemas.microsoft.com/office/drawing/2014/main" id="{BE4E6753-5D86-7F48-BE6C-504A20F3CECC}"/>
              </a:ext>
            </a:extLst>
          </p:cNvPr>
          <p:cNvGraphicFramePr>
            <a:graphicFrameLocks/>
          </p:cNvGraphicFramePr>
          <p:nvPr>
            <p:extLst>
              <p:ext uri="{D42A27DB-BD31-4B8C-83A1-F6EECF244321}">
                <p14:modId xmlns:p14="http://schemas.microsoft.com/office/powerpoint/2010/main" val="3142868316"/>
              </p:ext>
            </p:extLst>
          </p:nvPr>
        </p:nvGraphicFramePr>
        <p:xfrm>
          <a:off x="6605820" y="2000625"/>
          <a:ext cx="5008111" cy="2393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Table 2">
            <a:extLst>
              <a:ext uri="{FF2B5EF4-FFF2-40B4-BE49-F238E27FC236}">
                <a16:creationId xmlns:a16="http://schemas.microsoft.com/office/drawing/2014/main" id="{630974E6-AFE7-9240-9897-9CAB8908D1CB}"/>
              </a:ext>
            </a:extLst>
          </p:cNvPr>
          <p:cNvGraphicFramePr>
            <a:graphicFrameLocks noGrp="1"/>
          </p:cNvGraphicFramePr>
          <p:nvPr>
            <p:extLst>
              <p:ext uri="{D42A27DB-BD31-4B8C-83A1-F6EECF244321}">
                <p14:modId xmlns:p14="http://schemas.microsoft.com/office/powerpoint/2010/main" val="713228224"/>
              </p:ext>
            </p:extLst>
          </p:nvPr>
        </p:nvGraphicFramePr>
        <p:xfrm>
          <a:off x="3173577" y="4613115"/>
          <a:ext cx="8128000" cy="10972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67071086"/>
                    </a:ext>
                  </a:extLst>
                </a:gridCol>
                <a:gridCol w="1625600">
                  <a:extLst>
                    <a:ext uri="{9D8B030D-6E8A-4147-A177-3AD203B41FA5}">
                      <a16:colId xmlns:a16="http://schemas.microsoft.com/office/drawing/2014/main" val="1032174531"/>
                    </a:ext>
                  </a:extLst>
                </a:gridCol>
                <a:gridCol w="1625600">
                  <a:extLst>
                    <a:ext uri="{9D8B030D-6E8A-4147-A177-3AD203B41FA5}">
                      <a16:colId xmlns:a16="http://schemas.microsoft.com/office/drawing/2014/main" val="3122489565"/>
                    </a:ext>
                  </a:extLst>
                </a:gridCol>
                <a:gridCol w="1625600">
                  <a:extLst>
                    <a:ext uri="{9D8B030D-6E8A-4147-A177-3AD203B41FA5}">
                      <a16:colId xmlns:a16="http://schemas.microsoft.com/office/drawing/2014/main" val="129042846"/>
                    </a:ext>
                  </a:extLst>
                </a:gridCol>
                <a:gridCol w="1625600">
                  <a:extLst>
                    <a:ext uri="{9D8B030D-6E8A-4147-A177-3AD203B41FA5}">
                      <a16:colId xmlns:a16="http://schemas.microsoft.com/office/drawing/2014/main" val="3737863034"/>
                    </a:ext>
                  </a:extLst>
                </a:gridCol>
              </a:tblGrid>
              <a:tr h="222111">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370840">
                <a:tc>
                  <a:txBody>
                    <a:bodyPr/>
                    <a:lstStyle/>
                    <a:p>
                      <a:pPr algn="ctr"/>
                      <a:r>
                        <a:rPr lang="en-US" sz="1400" b="1" dirty="0"/>
                        <a:t>I had to do</a:t>
                      </a:r>
                    </a:p>
                  </a:txBody>
                  <a:tcPr anchor="ctr">
                    <a:solidFill>
                      <a:schemeClr val="accent6"/>
                    </a:solidFill>
                  </a:tcPr>
                </a:tc>
                <a:tc>
                  <a:txBody>
                    <a:bodyPr/>
                    <a:lstStyle/>
                    <a:p>
                      <a:pPr algn="ctr"/>
                      <a:r>
                        <a:rPr lang="en-US" sz="1400" b="1" dirty="0"/>
                        <a:t>I had to talk them through.</a:t>
                      </a:r>
                    </a:p>
                  </a:txBody>
                  <a:tcPr anchor="ctr">
                    <a:solidFill>
                      <a:schemeClr val="accent4"/>
                    </a:solidFill>
                  </a:tcPr>
                </a:tc>
                <a:tc>
                  <a:txBody>
                    <a:bodyPr/>
                    <a:lstStyle/>
                    <a:p>
                      <a:pPr algn="ctr"/>
                      <a:r>
                        <a:rPr lang="en-US" sz="1400" b="1" dirty="0"/>
                        <a:t>I needed to prompt.</a:t>
                      </a:r>
                    </a:p>
                  </a:txBody>
                  <a:tcPr anchor="ctr">
                    <a:solidFill>
                      <a:srgbClr val="00B0F0"/>
                    </a:solidFill>
                  </a:tcPr>
                </a:tc>
                <a:tc>
                  <a:txBody>
                    <a:bodyPr/>
                    <a:lstStyle/>
                    <a:p>
                      <a:pPr algn="ctr"/>
                      <a:r>
                        <a:rPr lang="en-US" sz="1400" b="1" dirty="0"/>
                        <a:t>I had to provide minor direction.</a:t>
                      </a:r>
                    </a:p>
                  </a:txBody>
                  <a:tcPr anchor="ctr">
                    <a:solidFill>
                      <a:srgbClr val="FFFF00"/>
                    </a:solidFill>
                  </a:tcPr>
                </a:tc>
                <a:tc>
                  <a:txBody>
                    <a:bodyPr/>
                    <a:lstStyle/>
                    <a:p>
                      <a:pPr algn="ctr"/>
                      <a:r>
                        <a:rPr lang="en-US" sz="14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spTree>
    <p:extLst>
      <p:ext uri="{BB962C8B-B14F-4D97-AF65-F5344CB8AC3E}">
        <p14:creationId xmlns:p14="http://schemas.microsoft.com/office/powerpoint/2010/main" val="372704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9721" y="2000625"/>
            <a:ext cx="2377960"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-3</a:t>
            </a:r>
            <a:endParaRPr lang="en-US" sz="5400" b="0" cap="none" spc="0" dirty="0">
              <a:ln w="0"/>
              <a:solidFill>
                <a:schemeClr val="bg1"/>
              </a:solidFill>
              <a:effectLst>
                <a:outerShdw blurRad="38100" dist="25400" dir="5400000" algn="ctr" rotWithShape="0">
                  <a:srgbClr val="6E747A">
                    <a:alpha val="43000"/>
                  </a:srgbClr>
                </a:outerShdw>
              </a:effectLst>
            </a:endParaRPr>
          </a:p>
        </p:txBody>
      </p:sp>
      <p:pic>
        <p:nvPicPr>
          <p:cNvPr id="9" name="Graphic 8" descr="First aid kit">
            <a:extLst>
              <a:ext uri="{FF2B5EF4-FFF2-40B4-BE49-F238E27FC236}">
                <a16:creationId xmlns:a16="http://schemas.microsoft.com/office/drawing/2014/main" id="{5BAA9CF4-AE2A-6644-87CC-86DA546525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0105" y="3429000"/>
            <a:ext cx="1357192" cy="1357192"/>
          </a:xfrm>
          <a:prstGeom prst="rect">
            <a:avLst/>
          </a:prstGeom>
        </p:spPr>
      </p:pic>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Developing &amp; implementing </a:t>
            </a:r>
            <a:r>
              <a:rPr lang="en-US" sz="11200" dirty="0">
                <a:solidFill>
                  <a:schemeClr val="accent4"/>
                </a:solidFill>
              </a:rPr>
              <a:t>Management Plans </a:t>
            </a:r>
            <a:r>
              <a:rPr lang="en-US" sz="11200" dirty="0">
                <a:solidFill>
                  <a:schemeClr val="tx2"/>
                </a:solidFill>
              </a:rPr>
              <a:t>for patients with psychiatric presentations of low to medium complexity.</a:t>
            </a:r>
            <a:br>
              <a:rPr lang="en-US" sz="11200" dirty="0">
                <a:solidFill>
                  <a:schemeClr val="tx2"/>
                </a:solidFill>
              </a:rPr>
            </a:br>
            <a:br>
              <a:rPr lang="en-US" b="1" dirty="0"/>
            </a:br>
            <a:endParaRPr lang="en-US" sz="2800" dirty="0"/>
          </a:p>
        </p:txBody>
      </p:sp>
      <p:graphicFrame>
        <p:nvGraphicFramePr>
          <p:cNvPr id="11" name="Content Placeholder 3">
            <a:extLst>
              <a:ext uri="{FF2B5EF4-FFF2-40B4-BE49-F238E27FC236}">
                <a16:creationId xmlns:a16="http://schemas.microsoft.com/office/drawing/2014/main" id="{A639F291-12D5-1640-8024-173607482BC4}"/>
              </a:ext>
            </a:extLst>
          </p:cNvPr>
          <p:cNvGraphicFramePr>
            <a:graphicFrameLocks noGrp="1"/>
          </p:cNvGraphicFramePr>
          <p:nvPr>
            <p:ph sz="half" idx="1"/>
            <p:extLst>
              <p:ext uri="{D42A27DB-BD31-4B8C-83A1-F6EECF244321}">
                <p14:modId xmlns:p14="http://schemas.microsoft.com/office/powerpoint/2010/main" val="4082611134"/>
              </p:ext>
            </p:extLst>
          </p:nvPr>
        </p:nvGraphicFramePr>
        <p:xfrm>
          <a:off x="6096000" y="1781950"/>
          <a:ext cx="5329387" cy="2243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e 2">
            <a:extLst>
              <a:ext uri="{FF2B5EF4-FFF2-40B4-BE49-F238E27FC236}">
                <a16:creationId xmlns:a16="http://schemas.microsoft.com/office/drawing/2014/main" id="{B424A556-C128-7547-A0C7-EED55B65EBF6}"/>
              </a:ext>
            </a:extLst>
          </p:cNvPr>
          <p:cNvGraphicFramePr>
            <a:graphicFrameLocks noGrp="1"/>
          </p:cNvGraphicFramePr>
          <p:nvPr>
            <p:extLst>
              <p:ext uri="{D42A27DB-BD31-4B8C-83A1-F6EECF244321}">
                <p14:modId xmlns:p14="http://schemas.microsoft.com/office/powerpoint/2010/main" val="1317474793"/>
              </p:ext>
            </p:extLst>
          </p:nvPr>
        </p:nvGraphicFramePr>
        <p:xfrm>
          <a:off x="3170978" y="4524871"/>
          <a:ext cx="8128000" cy="1102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67071086"/>
                    </a:ext>
                  </a:extLst>
                </a:gridCol>
                <a:gridCol w="1625600">
                  <a:extLst>
                    <a:ext uri="{9D8B030D-6E8A-4147-A177-3AD203B41FA5}">
                      <a16:colId xmlns:a16="http://schemas.microsoft.com/office/drawing/2014/main" val="1032174531"/>
                    </a:ext>
                  </a:extLst>
                </a:gridCol>
                <a:gridCol w="1625600">
                  <a:extLst>
                    <a:ext uri="{9D8B030D-6E8A-4147-A177-3AD203B41FA5}">
                      <a16:colId xmlns:a16="http://schemas.microsoft.com/office/drawing/2014/main" val="3122489565"/>
                    </a:ext>
                  </a:extLst>
                </a:gridCol>
                <a:gridCol w="1625600">
                  <a:extLst>
                    <a:ext uri="{9D8B030D-6E8A-4147-A177-3AD203B41FA5}">
                      <a16:colId xmlns:a16="http://schemas.microsoft.com/office/drawing/2014/main" val="129042846"/>
                    </a:ext>
                  </a:extLst>
                </a:gridCol>
                <a:gridCol w="1625600">
                  <a:extLst>
                    <a:ext uri="{9D8B030D-6E8A-4147-A177-3AD203B41FA5}">
                      <a16:colId xmlns:a16="http://schemas.microsoft.com/office/drawing/2014/main" val="3737863034"/>
                    </a:ext>
                  </a:extLst>
                </a:gridCol>
              </a:tblGrid>
              <a:tr h="370840">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370840">
                <a:tc>
                  <a:txBody>
                    <a:bodyPr/>
                    <a:lstStyle/>
                    <a:p>
                      <a:pPr algn="ctr"/>
                      <a:r>
                        <a:rPr lang="en-US" sz="1400" b="1" dirty="0"/>
                        <a:t>I had to do</a:t>
                      </a:r>
                    </a:p>
                  </a:txBody>
                  <a:tcPr anchor="ctr">
                    <a:solidFill>
                      <a:schemeClr val="accent6"/>
                    </a:solidFill>
                  </a:tcPr>
                </a:tc>
                <a:tc>
                  <a:txBody>
                    <a:bodyPr/>
                    <a:lstStyle/>
                    <a:p>
                      <a:pPr algn="ctr"/>
                      <a:r>
                        <a:rPr lang="en-US" sz="1400" b="1" dirty="0"/>
                        <a:t>I had to talk them through.</a:t>
                      </a:r>
                    </a:p>
                  </a:txBody>
                  <a:tcPr anchor="ctr">
                    <a:solidFill>
                      <a:schemeClr val="accent4"/>
                    </a:solidFill>
                  </a:tcPr>
                </a:tc>
                <a:tc>
                  <a:txBody>
                    <a:bodyPr/>
                    <a:lstStyle/>
                    <a:p>
                      <a:pPr algn="ctr"/>
                      <a:r>
                        <a:rPr lang="en-US" sz="1400" b="1" dirty="0"/>
                        <a:t>I needed to prompt.</a:t>
                      </a:r>
                    </a:p>
                  </a:txBody>
                  <a:tcPr anchor="ctr">
                    <a:solidFill>
                      <a:srgbClr val="00B0F0"/>
                    </a:solidFill>
                  </a:tcPr>
                </a:tc>
                <a:tc>
                  <a:txBody>
                    <a:bodyPr/>
                    <a:lstStyle/>
                    <a:p>
                      <a:pPr algn="ctr"/>
                      <a:r>
                        <a:rPr lang="en-US" sz="1400" b="1" dirty="0"/>
                        <a:t>I had to provide minor direction.</a:t>
                      </a:r>
                    </a:p>
                  </a:txBody>
                  <a:tcPr anchor="ctr">
                    <a:solidFill>
                      <a:srgbClr val="FFFF00"/>
                    </a:solidFill>
                  </a:tcPr>
                </a:tc>
                <a:tc>
                  <a:txBody>
                    <a:bodyPr/>
                    <a:lstStyle/>
                    <a:p>
                      <a:pPr algn="ctr"/>
                      <a:r>
                        <a:rPr lang="en-US" sz="14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spTree>
    <p:extLst>
      <p:ext uri="{BB962C8B-B14F-4D97-AF65-F5344CB8AC3E}">
        <p14:creationId xmlns:p14="http://schemas.microsoft.com/office/powerpoint/2010/main" val="68118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8081" y="2000625"/>
            <a:ext cx="2421240"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-4</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Risk Assessments </a:t>
            </a:r>
            <a:r>
              <a:rPr lang="en-US" sz="11200" dirty="0">
                <a:solidFill>
                  <a:schemeClr val="tx2"/>
                </a:solidFill>
              </a:rPr>
              <a:t>that inform the development of an acute safety plan for patients posing risk of harm to self or others.</a:t>
            </a:r>
            <a:br>
              <a:rPr lang="en-US" sz="11200" dirty="0">
                <a:solidFill>
                  <a:schemeClr val="tx2"/>
                </a:solidFill>
              </a:rPr>
            </a:br>
            <a:br>
              <a:rPr lang="en-US" b="1" dirty="0"/>
            </a:br>
            <a:endParaRPr lang="en-US" sz="2800" dirty="0"/>
          </a:p>
        </p:txBody>
      </p:sp>
      <p:pic>
        <p:nvPicPr>
          <p:cNvPr id="6" name="Graphic 5" descr="High voltage">
            <a:extLst>
              <a:ext uri="{FF2B5EF4-FFF2-40B4-BE49-F238E27FC236}">
                <a16:creationId xmlns:a16="http://schemas.microsoft.com/office/drawing/2014/main" id="{B1BDAFF7-903E-8B46-A325-205262E91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231" y="3429000"/>
            <a:ext cx="1424940" cy="1424940"/>
          </a:xfrm>
          <a:prstGeom prst="rect">
            <a:avLst/>
          </a:prstGeom>
        </p:spPr>
      </p:pic>
      <p:graphicFrame>
        <p:nvGraphicFramePr>
          <p:cNvPr id="9" name="Table 2">
            <a:extLst>
              <a:ext uri="{FF2B5EF4-FFF2-40B4-BE49-F238E27FC236}">
                <a16:creationId xmlns:a16="http://schemas.microsoft.com/office/drawing/2014/main" id="{AA2F60F3-C7D5-A94D-A906-2AE8AF64BBD9}"/>
              </a:ext>
            </a:extLst>
          </p:cNvPr>
          <p:cNvGraphicFramePr>
            <a:graphicFrameLocks noGrp="1"/>
          </p:cNvGraphicFramePr>
          <p:nvPr>
            <p:extLst>
              <p:ext uri="{D42A27DB-BD31-4B8C-83A1-F6EECF244321}">
                <p14:modId xmlns:p14="http://schemas.microsoft.com/office/powerpoint/2010/main" val="1046943075"/>
              </p:ext>
            </p:extLst>
          </p:nvPr>
        </p:nvGraphicFramePr>
        <p:xfrm>
          <a:off x="3117769" y="4768795"/>
          <a:ext cx="8128000" cy="1102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67071086"/>
                    </a:ext>
                  </a:extLst>
                </a:gridCol>
                <a:gridCol w="1625600">
                  <a:extLst>
                    <a:ext uri="{9D8B030D-6E8A-4147-A177-3AD203B41FA5}">
                      <a16:colId xmlns:a16="http://schemas.microsoft.com/office/drawing/2014/main" val="1032174531"/>
                    </a:ext>
                  </a:extLst>
                </a:gridCol>
                <a:gridCol w="1625600">
                  <a:extLst>
                    <a:ext uri="{9D8B030D-6E8A-4147-A177-3AD203B41FA5}">
                      <a16:colId xmlns:a16="http://schemas.microsoft.com/office/drawing/2014/main" val="3122489565"/>
                    </a:ext>
                  </a:extLst>
                </a:gridCol>
                <a:gridCol w="1625600">
                  <a:extLst>
                    <a:ext uri="{9D8B030D-6E8A-4147-A177-3AD203B41FA5}">
                      <a16:colId xmlns:a16="http://schemas.microsoft.com/office/drawing/2014/main" val="129042846"/>
                    </a:ext>
                  </a:extLst>
                </a:gridCol>
                <a:gridCol w="1625600">
                  <a:extLst>
                    <a:ext uri="{9D8B030D-6E8A-4147-A177-3AD203B41FA5}">
                      <a16:colId xmlns:a16="http://schemas.microsoft.com/office/drawing/2014/main" val="3737863034"/>
                    </a:ext>
                  </a:extLst>
                </a:gridCol>
              </a:tblGrid>
              <a:tr h="370840">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370840">
                <a:tc>
                  <a:txBody>
                    <a:bodyPr/>
                    <a:lstStyle/>
                    <a:p>
                      <a:pPr algn="ctr"/>
                      <a:r>
                        <a:rPr lang="en-US" sz="1400" b="1" dirty="0"/>
                        <a:t>I had to do</a:t>
                      </a:r>
                    </a:p>
                  </a:txBody>
                  <a:tcPr anchor="ctr">
                    <a:solidFill>
                      <a:schemeClr val="accent6"/>
                    </a:solidFill>
                  </a:tcPr>
                </a:tc>
                <a:tc>
                  <a:txBody>
                    <a:bodyPr/>
                    <a:lstStyle/>
                    <a:p>
                      <a:pPr algn="ctr"/>
                      <a:r>
                        <a:rPr lang="en-US" sz="1400" b="1" dirty="0"/>
                        <a:t>I had to talk them through.</a:t>
                      </a:r>
                    </a:p>
                  </a:txBody>
                  <a:tcPr anchor="ctr">
                    <a:solidFill>
                      <a:schemeClr val="accent4"/>
                    </a:solidFill>
                  </a:tcPr>
                </a:tc>
                <a:tc>
                  <a:txBody>
                    <a:bodyPr/>
                    <a:lstStyle/>
                    <a:p>
                      <a:pPr algn="ctr"/>
                      <a:r>
                        <a:rPr lang="en-US" sz="1400" b="1" dirty="0"/>
                        <a:t>I needed to prompt.</a:t>
                      </a:r>
                    </a:p>
                  </a:txBody>
                  <a:tcPr anchor="ctr">
                    <a:solidFill>
                      <a:srgbClr val="00B0F0"/>
                    </a:solidFill>
                  </a:tcPr>
                </a:tc>
                <a:tc>
                  <a:txBody>
                    <a:bodyPr/>
                    <a:lstStyle/>
                    <a:p>
                      <a:pPr algn="ctr"/>
                      <a:r>
                        <a:rPr lang="en-US" sz="1400" b="1" dirty="0"/>
                        <a:t>I had to provide minor direction.</a:t>
                      </a:r>
                    </a:p>
                  </a:txBody>
                  <a:tcPr anchor="ctr">
                    <a:solidFill>
                      <a:srgbClr val="FFFF00"/>
                    </a:solidFill>
                  </a:tcPr>
                </a:tc>
                <a:tc>
                  <a:txBody>
                    <a:bodyPr/>
                    <a:lstStyle/>
                    <a:p>
                      <a:pPr algn="ctr"/>
                      <a:r>
                        <a:rPr lang="en-US" sz="14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graphicFrame>
        <p:nvGraphicFramePr>
          <p:cNvPr id="11" name="Content Placeholder 3">
            <a:extLst>
              <a:ext uri="{FF2B5EF4-FFF2-40B4-BE49-F238E27FC236}">
                <a16:creationId xmlns:a16="http://schemas.microsoft.com/office/drawing/2014/main" id="{7E89FBB9-7207-AB4E-8268-D9D0A22E2E8A}"/>
              </a:ext>
            </a:extLst>
          </p:cNvPr>
          <p:cNvGraphicFramePr>
            <a:graphicFrameLocks/>
          </p:cNvGraphicFramePr>
          <p:nvPr>
            <p:extLst>
              <p:ext uri="{D42A27DB-BD31-4B8C-83A1-F6EECF244321}">
                <p14:modId xmlns:p14="http://schemas.microsoft.com/office/powerpoint/2010/main" val="3523985092"/>
              </p:ext>
            </p:extLst>
          </p:nvPr>
        </p:nvGraphicFramePr>
        <p:xfrm>
          <a:off x="6096000" y="2024113"/>
          <a:ext cx="5329387" cy="2243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7568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0905" y="2000625"/>
            <a:ext cx="239559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F</a:t>
            </a:r>
            <a:r>
              <a:rPr lang="en-US" sz="5400" dirty="0">
                <a:ln w="0"/>
                <a:solidFill>
                  <a:schemeClr val="bg1"/>
                </a:solidFill>
                <a:effectLst>
                  <a:outerShdw blurRad="38100" dist="25400" dir="5400000" algn="ctr" rotWithShape="0">
                    <a:srgbClr val="6E747A">
                      <a:alpha val="43000"/>
                    </a:srgbClr>
                  </a:outerShdw>
                </a:effectLst>
              </a:rPr>
              <a:t>-5</a:t>
            </a:r>
            <a:endParaRPr lang="en-US" sz="5400" b="0" cap="none" spc="0" dirty="0">
              <a:ln w="0"/>
              <a:solidFill>
                <a:schemeClr val="bg1"/>
              </a:solidFill>
              <a:effectLst>
                <a:outerShdw blurRad="38100" dist="25400" dir="5400000" algn="ctr" rotWithShape="0">
                  <a:srgbClr val="6E747A">
                    <a:alpha val="43000"/>
                  </a:srgbClr>
                </a:outerShdw>
              </a:effectLst>
            </a:endParaRP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a:t>
            </a:r>
            <a:r>
              <a:rPr lang="en-US" sz="11200" dirty="0">
                <a:solidFill>
                  <a:schemeClr val="accent4"/>
                </a:solidFill>
              </a:rPr>
              <a:t>Critical Appraisal </a:t>
            </a:r>
            <a:r>
              <a:rPr lang="en-US" sz="11200" dirty="0">
                <a:solidFill>
                  <a:schemeClr val="tx2"/>
                </a:solidFill>
              </a:rPr>
              <a:t>and presenting psychiatric literature.</a:t>
            </a:r>
            <a:br>
              <a:rPr lang="en-US" sz="11200" dirty="0">
                <a:solidFill>
                  <a:schemeClr val="tx2"/>
                </a:solidFill>
              </a:rPr>
            </a:br>
            <a:br>
              <a:rPr lang="en-US" b="1" dirty="0"/>
            </a:br>
            <a:endParaRPr lang="en-US" sz="2800" dirty="0"/>
          </a:p>
        </p:txBody>
      </p:sp>
      <p:pic>
        <p:nvPicPr>
          <p:cNvPr id="9" name="Graphic 8" descr="Bar graph with downward trend">
            <a:extLst>
              <a:ext uri="{FF2B5EF4-FFF2-40B4-BE49-F238E27FC236}">
                <a16:creationId xmlns:a16="http://schemas.microsoft.com/office/drawing/2014/main" id="{B43E8EE9-3214-DE40-91FC-87D02FD7496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231" y="3429000"/>
            <a:ext cx="1424940" cy="1424940"/>
          </a:xfrm>
          <a:prstGeom prst="rect">
            <a:avLst/>
          </a:prstGeom>
        </p:spPr>
      </p:pic>
      <p:graphicFrame>
        <p:nvGraphicFramePr>
          <p:cNvPr id="11" name="Content Placeholder 7">
            <a:extLst>
              <a:ext uri="{FF2B5EF4-FFF2-40B4-BE49-F238E27FC236}">
                <a16:creationId xmlns:a16="http://schemas.microsoft.com/office/drawing/2014/main" id="{4B8BDCF8-9F58-844C-AA84-CA4BFCF298AA}"/>
              </a:ext>
            </a:extLst>
          </p:cNvPr>
          <p:cNvGraphicFramePr>
            <a:graphicFrameLocks noGrp="1"/>
          </p:cNvGraphicFramePr>
          <p:nvPr>
            <p:ph sz="half" idx="1"/>
            <p:extLst>
              <p:ext uri="{D42A27DB-BD31-4B8C-83A1-F6EECF244321}">
                <p14:modId xmlns:p14="http://schemas.microsoft.com/office/powerpoint/2010/main" val="1712121697"/>
              </p:ext>
            </p:extLst>
          </p:nvPr>
        </p:nvGraphicFramePr>
        <p:xfrm>
          <a:off x="6600617" y="1781950"/>
          <a:ext cx="4645152" cy="32747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e 2">
            <a:extLst>
              <a:ext uri="{FF2B5EF4-FFF2-40B4-BE49-F238E27FC236}">
                <a16:creationId xmlns:a16="http://schemas.microsoft.com/office/drawing/2014/main" id="{81002C33-DF11-0148-A6DC-49EAC414E623}"/>
              </a:ext>
            </a:extLst>
          </p:cNvPr>
          <p:cNvGraphicFramePr>
            <a:graphicFrameLocks noGrp="1"/>
          </p:cNvGraphicFramePr>
          <p:nvPr>
            <p:extLst>
              <p:ext uri="{D42A27DB-BD31-4B8C-83A1-F6EECF244321}">
                <p14:modId xmlns:p14="http://schemas.microsoft.com/office/powerpoint/2010/main" val="562544534"/>
              </p:ext>
            </p:extLst>
          </p:nvPr>
        </p:nvGraphicFramePr>
        <p:xfrm>
          <a:off x="3262923" y="4437252"/>
          <a:ext cx="8128000" cy="1102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967071086"/>
                    </a:ext>
                  </a:extLst>
                </a:gridCol>
                <a:gridCol w="1625600">
                  <a:extLst>
                    <a:ext uri="{9D8B030D-6E8A-4147-A177-3AD203B41FA5}">
                      <a16:colId xmlns:a16="http://schemas.microsoft.com/office/drawing/2014/main" val="1032174531"/>
                    </a:ext>
                  </a:extLst>
                </a:gridCol>
                <a:gridCol w="1625600">
                  <a:extLst>
                    <a:ext uri="{9D8B030D-6E8A-4147-A177-3AD203B41FA5}">
                      <a16:colId xmlns:a16="http://schemas.microsoft.com/office/drawing/2014/main" val="3122489565"/>
                    </a:ext>
                  </a:extLst>
                </a:gridCol>
                <a:gridCol w="1625600">
                  <a:extLst>
                    <a:ext uri="{9D8B030D-6E8A-4147-A177-3AD203B41FA5}">
                      <a16:colId xmlns:a16="http://schemas.microsoft.com/office/drawing/2014/main" val="129042846"/>
                    </a:ext>
                  </a:extLst>
                </a:gridCol>
                <a:gridCol w="1625600">
                  <a:extLst>
                    <a:ext uri="{9D8B030D-6E8A-4147-A177-3AD203B41FA5}">
                      <a16:colId xmlns:a16="http://schemas.microsoft.com/office/drawing/2014/main" val="3737863034"/>
                    </a:ext>
                  </a:extLst>
                </a:gridCol>
              </a:tblGrid>
              <a:tr h="370840">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370840">
                <a:tc>
                  <a:txBody>
                    <a:bodyPr/>
                    <a:lstStyle/>
                    <a:p>
                      <a:pPr algn="ctr"/>
                      <a:r>
                        <a:rPr lang="en-US" sz="1400" b="1" dirty="0"/>
                        <a:t>I had to do</a:t>
                      </a:r>
                    </a:p>
                  </a:txBody>
                  <a:tcPr anchor="ctr">
                    <a:solidFill>
                      <a:schemeClr val="accent6"/>
                    </a:solidFill>
                  </a:tcPr>
                </a:tc>
                <a:tc>
                  <a:txBody>
                    <a:bodyPr/>
                    <a:lstStyle/>
                    <a:p>
                      <a:pPr algn="ctr"/>
                      <a:r>
                        <a:rPr lang="en-US" sz="1400" b="1" dirty="0"/>
                        <a:t>I had to talk them through.</a:t>
                      </a:r>
                    </a:p>
                  </a:txBody>
                  <a:tcPr anchor="ctr">
                    <a:solidFill>
                      <a:schemeClr val="accent4"/>
                    </a:solidFill>
                  </a:tcPr>
                </a:tc>
                <a:tc>
                  <a:txBody>
                    <a:bodyPr/>
                    <a:lstStyle/>
                    <a:p>
                      <a:pPr algn="ctr"/>
                      <a:r>
                        <a:rPr lang="en-US" sz="1400" b="1" dirty="0"/>
                        <a:t>I needed to prompt.</a:t>
                      </a:r>
                    </a:p>
                  </a:txBody>
                  <a:tcPr anchor="ctr">
                    <a:solidFill>
                      <a:srgbClr val="00B0F0"/>
                    </a:solidFill>
                  </a:tcPr>
                </a:tc>
                <a:tc>
                  <a:txBody>
                    <a:bodyPr/>
                    <a:lstStyle/>
                    <a:p>
                      <a:pPr algn="ctr"/>
                      <a:r>
                        <a:rPr lang="en-US" sz="1400" b="1" dirty="0"/>
                        <a:t>I had to provide minor direction.</a:t>
                      </a:r>
                    </a:p>
                  </a:txBody>
                  <a:tcPr anchor="ctr">
                    <a:solidFill>
                      <a:srgbClr val="FFFF00"/>
                    </a:solidFill>
                  </a:tcPr>
                </a:tc>
                <a:tc>
                  <a:txBody>
                    <a:bodyPr/>
                    <a:lstStyle/>
                    <a:p>
                      <a:pPr algn="ctr"/>
                      <a:r>
                        <a:rPr lang="en-US" sz="14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spTree>
    <p:extLst>
      <p:ext uri="{BB962C8B-B14F-4D97-AF65-F5344CB8AC3E}">
        <p14:creationId xmlns:p14="http://schemas.microsoft.com/office/powerpoint/2010/main" val="33795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64628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3" name="Rectangle 11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3790A3-1D27-B143-A10A-DE9B2E30B642}"/>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dirty="0">
                <a:solidFill>
                  <a:srgbClr val="FFFFFF"/>
                </a:solidFill>
              </a:rPr>
              <a:t>Core EPAs relevant in Pgy2</a:t>
            </a:r>
          </a:p>
        </p:txBody>
      </p:sp>
      <p:pic>
        <p:nvPicPr>
          <p:cNvPr id="17" name="Picture 16" descr="A picture containing sitting, cross, street, traffic&#10;&#10;Description automatically generated">
            <a:extLst>
              <a:ext uri="{FF2B5EF4-FFF2-40B4-BE49-F238E27FC236}">
                <a16:creationId xmlns:a16="http://schemas.microsoft.com/office/drawing/2014/main" id="{656CC915-C86C-AD44-9C8F-BE601A78255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660" r="1" b="13284"/>
          <a:stretch/>
        </p:blipFill>
        <p:spPr>
          <a:xfrm>
            <a:off x="1069847" y="484632"/>
            <a:ext cx="10637520" cy="3556755"/>
          </a:xfrm>
          <a:prstGeom prst="rect">
            <a:avLst/>
          </a:prstGeom>
        </p:spPr>
      </p:pic>
    </p:spTree>
    <p:extLst>
      <p:ext uri="{BB962C8B-B14F-4D97-AF65-F5344CB8AC3E}">
        <p14:creationId xmlns:p14="http://schemas.microsoft.com/office/powerpoint/2010/main" val="25221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277265" y="2000625"/>
            <a:ext cx="276287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C-10</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561034" y="448247"/>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2800" dirty="0">
                <a:solidFill>
                  <a:schemeClr val="tx2"/>
                </a:solidFill>
              </a:rPr>
              <a:t>Providing </a:t>
            </a:r>
            <a:r>
              <a:rPr lang="en-US" sz="12800" dirty="0">
                <a:solidFill>
                  <a:schemeClr val="accent4"/>
                </a:solidFill>
              </a:rPr>
              <a:t>Teaching</a:t>
            </a:r>
            <a:r>
              <a:rPr lang="en-US" sz="12800" dirty="0">
                <a:solidFill>
                  <a:schemeClr val="tx2"/>
                </a:solidFill>
              </a:rPr>
              <a:t> for students, residents, the public and other health care professionals.</a:t>
            </a:r>
            <a:br>
              <a:rPr lang="en-US" sz="11200" dirty="0">
                <a:solidFill>
                  <a:schemeClr val="tx2"/>
                </a:solidFill>
              </a:rPr>
            </a:br>
            <a:br>
              <a:rPr lang="en-US" b="1" dirty="0"/>
            </a:br>
            <a:endParaRPr lang="en-US" sz="2800" dirty="0"/>
          </a:p>
        </p:txBody>
      </p:sp>
      <p:pic>
        <p:nvPicPr>
          <p:cNvPr id="9" name="Graphic 8" descr="Classroom">
            <a:extLst>
              <a:ext uri="{FF2B5EF4-FFF2-40B4-BE49-F238E27FC236}">
                <a16:creationId xmlns:a16="http://schemas.microsoft.com/office/drawing/2014/main" id="{D1A7216A-2021-1C42-9B7F-66591A37D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650" y="3519692"/>
            <a:ext cx="1726102" cy="1726102"/>
          </a:xfrm>
          <a:prstGeom prst="rect">
            <a:avLst/>
          </a:prstGeom>
        </p:spPr>
      </p:pic>
      <p:sp>
        <p:nvSpPr>
          <p:cNvPr id="2" name="Rectangle 1">
            <a:extLst>
              <a:ext uri="{FF2B5EF4-FFF2-40B4-BE49-F238E27FC236}">
                <a16:creationId xmlns:a16="http://schemas.microsoft.com/office/drawing/2014/main" id="{0411A00C-5AC6-304E-BC35-9765D53106DC}"/>
              </a:ext>
            </a:extLst>
          </p:cNvPr>
          <p:cNvSpPr/>
          <p:nvPr/>
        </p:nvSpPr>
        <p:spPr>
          <a:xfrm>
            <a:off x="3213098" y="1966699"/>
            <a:ext cx="9188541" cy="200054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dirty="0">
                <a:ln/>
                <a:solidFill>
                  <a:schemeClr val="tx2"/>
                </a:solidFill>
              </a:rPr>
              <a:t>Soft Launch &amp; CBME Residents </a:t>
            </a:r>
          </a:p>
          <a:p>
            <a:pPr algn="ctr"/>
            <a:r>
              <a:rPr lang="en-US" sz="2800" b="1" dirty="0">
                <a:ln/>
                <a:solidFill>
                  <a:schemeClr val="tx2"/>
                </a:solidFill>
              </a:rPr>
              <a:t>use </a:t>
            </a:r>
            <a:r>
              <a:rPr lang="en-US" sz="2800" b="1" dirty="0">
                <a:ln/>
                <a:solidFill>
                  <a:schemeClr val="accent4"/>
                </a:solidFill>
              </a:rPr>
              <a:t>EPA C10 </a:t>
            </a:r>
          </a:p>
          <a:p>
            <a:pPr algn="ctr"/>
            <a:r>
              <a:rPr lang="en-US" sz="2800" b="1" dirty="0">
                <a:ln/>
                <a:solidFill>
                  <a:schemeClr val="tx2"/>
                </a:solidFill>
              </a:rPr>
              <a:t>to assess Resident as Educator activities </a:t>
            </a:r>
          </a:p>
          <a:p>
            <a:pPr marL="457200" indent="-457200" algn="ctr">
              <a:buFont typeface="Arial" panose="020B0604020202020204" pitchFamily="34" charset="0"/>
              <a:buChar char="•"/>
            </a:pPr>
            <a:r>
              <a:rPr lang="en-US" sz="2000" b="1" cap="none" spc="0" dirty="0">
                <a:ln/>
                <a:solidFill>
                  <a:schemeClr val="tx2"/>
                </a:solidFill>
                <a:effectLst/>
              </a:rPr>
              <a:t>Teaching to patient or family</a:t>
            </a:r>
          </a:p>
          <a:p>
            <a:pPr marL="457200" indent="-457200" algn="ctr">
              <a:buFont typeface="Arial" panose="020B0604020202020204" pitchFamily="34" charset="0"/>
              <a:buChar char="•"/>
            </a:pPr>
            <a:r>
              <a:rPr lang="en-US" sz="2000" b="1" cap="none" spc="0" dirty="0">
                <a:ln/>
                <a:solidFill>
                  <a:schemeClr val="tx2"/>
                </a:solidFill>
                <a:effectLst/>
              </a:rPr>
              <a:t>Other teaching encounter (often medical students)</a:t>
            </a:r>
          </a:p>
        </p:txBody>
      </p:sp>
      <p:sp>
        <p:nvSpPr>
          <p:cNvPr id="8" name="5-Point Star 7">
            <a:extLst>
              <a:ext uri="{FF2B5EF4-FFF2-40B4-BE49-F238E27FC236}">
                <a16:creationId xmlns:a16="http://schemas.microsoft.com/office/drawing/2014/main" id="{57D29EE4-05A7-074D-867F-EB4CCB0B6EAD}"/>
              </a:ext>
            </a:extLst>
          </p:cNvPr>
          <p:cNvSpPr/>
          <p:nvPr/>
        </p:nvSpPr>
        <p:spPr>
          <a:xfrm rot="20232821">
            <a:off x="4322957" y="1817775"/>
            <a:ext cx="965434" cy="984162"/>
          </a:xfrm>
          <a:prstGeom prst="star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2">
            <a:extLst>
              <a:ext uri="{FF2B5EF4-FFF2-40B4-BE49-F238E27FC236}">
                <a16:creationId xmlns:a16="http://schemas.microsoft.com/office/drawing/2014/main" id="{F9AC4CD8-8430-934B-B930-019C794EB518}"/>
              </a:ext>
            </a:extLst>
          </p:cNvPr>
          <p:cNvGraphicFramePr>
            <a:graphicFrameLocks noGrp="1"/>
          </p:cNvGraphicFramePr>
          <p:nvPr>
            <p:extLst>
              <p:ext uri="{D42A27DB-BD31-4B8C-83A1-F6EECF244321}">
                <p14:modId xmlns:p14="http://schemas.microsoft.com/office/powerpoint/2010/main" val="1014109947"/>
              </p:ext>
            </p:extLst>
          </p:nvPr>
        </p:nvGraphicFramePr>
        <p:xfrm>
          <a:off x="3213098" y="4153998"/>
          <a:ext cx="8820370" cy="1726102"/>
        </p:xfrm>
        <a:graphic>
          <a:graphicData uri="http://schemas.openxmlformats.org/drawingml/2006/table">
            <a:tbl>
              <a:tblPr firstRow="1" bandRow="1">
                <a:tableStyleId>{5C22544A-7EE6-4342-B048-85BDC9FD1C3A}</a:tableStyleId>
              </a:tblPr>
              <a:tblGrid>
                <a:gridCol w="1764074">
                  <a:extLst>
                    <a:ext uri="{9D8B030D-6E8A-4147-A177-3AD203B41FA5}">
                      <a16:colId xmlns:a16="http://schemas.microsoft.com/office/drawing/2014/main" val="2967071086"/>
                    </a:ext>
                  </a:extLst>
                </a:gridCol>
                <a:gridCol w="1764074">
                  <a:extLst>
                    <a:ext uri="{9D8B030D-6E8A-4147-A177-3AD203B41FA5}">
                      <a16:colId xmlns:a16="http://schemas.microsoft.com/office/drawing/2014/main" val="1032174531"/>
                    </a:ext>
                  </a:extLst>
                </a:gridCol>
                <a:gridCol w="1764074">
                  <a:extLst>
                    <a:ext uri="{9D8B030D-6E8A-4147-A177-3AD203B41FA5}">
                      <a16:colId xmlns:a16="http://schemas.microsoft.com/office/drawing/2014/main" val="3122489565"/>
                    </a:ext>
                  </a:extLst>
                </a:gridCol>
                <a:gridCol w="1764074">
                  <a:extLst>
                    <a:ext uri="{9D8B030D-6E8A-4147-A177-3AD203B41FA5}">
                      <a16:colId xmlns:a16="http://schemas.microsoft.com/office/drawing/2014/main" val="129042846"/>
                    </a:ext>
                  </a:extLst>
                </a:gridCol>
                <a:gridCol w="1764074">
                  <a:extLst>
                    <a:ext uri="{9D8B030D-6E8A-4147-A177-3AD203B41FA5}">
                      <a16:colId xmlns:a16="http://schemas.microsoft.com/office/drawing/2014/main" val="3737863034"/>
                    </a:ext>
                  </a:extLst>
                </a:gridCol>
              </a:tblGrid>
              <a:tr h="580670">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1145432">
                <a:tc>
                  <a:txBody>
                    <a:bodyPr/>
                    <a:lstStyle/>
                    <a:p>
                      <a:pPr algn="ctr"/>
                      <a:r>
                        <a:rPr lang="en-US" sz="1600" b="1" dirty="0"/>
                        <a:t>I had to do</a:t>
                      </a:r>
                    </a:p>
                  </a:txBody>
                  <a:tcPr anchor="ctr">
                    <a:solidFill>
                      <a:schemeClr val="accent6"/>
                    </a:solidFill>
                  </a:tcPr>
                </a:tc>
                <a:tc>
                  <a:txBody>
                    <a:bodyPr/>
                    <a:lstStyle/>
                    <a:p>
                      <a:pPr algn="ctr"/>
                      <a:r>
                        <a:rPr lang="en-US" sz="1600" b="1" dirty="0"/>
                        <a:t>I had to talk them through.</a:t>
                      </a:r>
                    </a:p>
                  </a:txBody>
                  <a:tcPr anchor="ctr">
                    <a:solidFill>
                      <a:schemeClr val="accent4"/>
                    </a:solidFill>
                  </a:tcPr>
                </a:tc>
                <a:tc>
                  <a:txBody>
                    <a:bodyPr/>
                    <a:lstStyle/>
                    <a:p>
                      <a:pPr algn="ctr"/>
                      <a:r>
                        <a:rPr lang="en-US" sz="1600" b="1" dirty="0"/>
                        <a:t>I needed to prompt.</a:t>
                      </a:r>
                    </a:p>
                  </a:txBody>
                  <a:tcPr anchor="ctr">
                    <a:solidFill>
                      <a:srgbClr val="00B0F0"/>
                    </a:solidFill>
                  </a:tcPr>
                </a:tc>
                <a:tc>
                  <a:txBody>
                    <a:bodyPr/>
                    <a:lstStyle/>
                    <a:p>
                      <a:pPr algn="ctr"/>
                      <a:r>
                        <a:rPr lang="en-US" sz="1600" b="1" dirty="0"/>
                        <a:t>I had to provide minor direction.</a:t>
                      </a:r>
                    </a:p>
                  </a:txBody>
                  <a:tcPr anchor="ctr">
                    <a:solidFill>
                      <a:srgbClr val="FFFF00"/>
                    </a:solidFill>
                  </a:tcPr>
                </a:tc>
                <a:tc>
                  <a:txBody>
                    <a:bodyPr/>
                    <a:lstStyle/>
                    <a:p>
                      <a:pPr algn="ctr"/>
                      <a:r>
                        <a:rPr lang="en-US" sz="16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spTree>
    <p:extLst>
      <p:ext uri="{BB962C8B-B14F-4D97-AF65-F5344CB8AC3E}">
        <p14:creationId xmlns:p14="http://schemas.microsoft.com/office/powerpoint/2010/main" val="333795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C223C-1355-F742-BD87-75A2649849C5}"/>
              </a:ext>
            </a:extLst>
          </p:cNvPr>
          <p:cNvSpPr txBox="1"/>
          <p:nvPr/>
        </p:nvSpPr>
        <p:spPr>
          <a:xfrm>
            <a:off x="6909536" y="5259390"/>
            <a:ext cx="4500462" cy="888015"/>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2D5176F7-04FD-3641-AFE6-48A7600FA61D}"/>
              </a:ext>
            </a:extLst>
          </p:cNvPr>
          <p:cNvSpPr/>
          <p:nvPr/>
        </p:nvSpPr>
        <p:spPr>
          <a:xfrm>
            <a:off x="578069" y="95243"/>
            <a:ext cx="245189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C-8</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195144" y="290911"/>
            <a:ext cx="8252218"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Psychopharmacology</a:t>
            </a:r>
            <a:r>
              <a:rPr lang="en-US" sz="11200" dirty="0">
                <a:ln w="0"/>
                <a:solidFill>
                  <a:schemeClr val="tx2"/>
                </a:solidFill>
                <a:effectLst>
                  <a:outerShdw blurRad="38100" dist="25400" dir="5400000" algn="ctr" rotWithShape="0">
                    <a:srgbClr val="6E747A">
                      <a:alpha val="43000"/>
                    </a:srgbClr>
                  </a:outerShdw>
                </a:effectLst>
              </a:rPr>
              <a:t> into patient care.</a:t>
            </a:r>
            <a:br>
              <a:rPr lang="en-US" sz="11200" dirty="0">
                <a:solidFill>
                  <a:schemeClr val="tx2"/>
                </a:solidFill>
              </a:rPr>
            </a:br>
            <a:br>
              <a:rPr lang="en-US" b="1" dirty="0"/>
            </a:br>
            <a:endParaRPr lang="en-US" sz="2800" dirty="0"/>
          </a:p>
        </p:txBody>
      </p:sp>
      <p:graphicFrame>
        <p:nvGraphicFramePr>
          <p:cNvPr id="8" name="Content Placeholder 3">
            <a:extLst>
              <a:ext uri="{FF2B5EF4-FFF2-40B4-BE49-F238E27FC236}">
                <a16:creationId xmlns:a16="http://schemas.microsoft.com/office/drawing/2014/main" id="{680A570D-710B-8A4C-9A95-405970676FF1}"/>
              </a:ext>
            </a:extLst>
          </p:cNvPr>
          <p:cNvGraphicFramePr>
            <a:graphicFrameLocks noGrp="1"/>
          </p:cNvGraphicFramePr>
          <p:nvPr>
            <p:ph sz="half" idx="1"/>
            <p:extLst>
              <p:ext uri="{D42A27DB-BD31-4B8C-83A1-F6EECF244321}">
                <p14:modId xmlns:p14="http://schemas.microsoft.com/office/powerpoint/2010/main" val="119366399"/>
              </p:ext>
            </p:extLst>
          </p:nvPr>
        </p:nvGraphicFramePr>
        <p:xfrm>
          <a:off x="184004" y="1539410"/>
          <a:ext cx="6867987" cy="522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5">
            <a:extLst>
              <a:ext uri="{FF2B5EF4-FFF2-40B4-BE49-F238E27FC236}">
                <a16:creationId xmlns:a16="http://schemas.microsoft.com/office/drawing/2014/main" id="{0C1DBF7D-FB72-C94E-87D9-C737E1D068F5}"/>
              </a:ext>
            </a:extLst>
          </p:cNvPr>
          <p:cNvGraphicFramePr>
            <a:graphicFrameLocks noGrp="1"/>
          </p:cNvGraphicFramePr>
          <p:nvPr>
            <p:ph sz="half" idx="2"/>
            <p:extLst>
              <p:ext uri="{D42A27DB-BD31-4B8C-83A1-F6EECF244321}">
                <p14:modId xmlns:p14="http://schemas.microsoft.com/office/powerpoint/2010/main" val="3581776910"/>
              </p:ext>
            </p:extLst>
          </p:nvPr>
        </p:nvGraphicFramePr>
        <p:xfrm>
          <a:off x="7051991" y="2065797"/>
          <a:ext cx="5146220" cy="41705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43A8106E-8F1F-C048-BD37-745EAF01B6F7}"/>
              </a:ext>
            </a:extLst>
          </p:cNvPr>
          <p:cNvSpPr txBox="1"/>
          <p:nvPr/>
        </p:nvSpPr>
        <p:spPr>
          <a:xfrm>
            <a:off x="4650377" y="1588743"/>
            <a:ext cx="4803228" cy="477054"/>
          </a:xfrm>
          <a:prstGeom prst="rect">
            <a:avLst/>
          </a:prstGeom>
          <a:noFill/>
        </p:spPr>
        <p:txBody>
          <a:bodyPr wrap="square" rtlCol="0">
            <a:spAutoFit/>
          </a:bodyPr>
          <a:lstStyle/>
          <a:p>
            <a:pPr lvl="0"/>
            <a:r>
              <a:rPr lang="en-US" sz="2500" dirty="0"/>
              <a:t>12 Observations of Achievement</a:t>
            </a:r>
            <a:endParaRPr lang="en-CA" sz="2500" dirty="0"/>
          </a:p>
        </p:txBody>
      </p:sp>
      <p:cxnSp>
        <p:nvCxnSpPr>
          <p:cNvPr id="5" name="Straight Connector 4">
            <a:extLst>
              <a:ext uri="{FF2B5EF4-FFF2-40B4-BE49-F238E27FC236}">
                <a16:creationId xmlns:a16="http://schemas.microsoft.com/office/drawing/2014/main" id="{FE3D4DD0-A11D-B54F-B32B-9FD7350DA240}"/>
              </a:ext>
            </a:extLst>
          </p:cNvPr>
          <p:cNvCxnSpPr>
            <a:cxnSpLocks/>
          </p:cNvCxnSpPr>
          <p:nvPr/>
        </p:nvCxnSpPr>
        <p:spPr>
          <a:xfrm>
            <a:off x="6758152" y="2122273"/>
            <a:ext cx="0" cy="45097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Graphic 5" descr="Medicine">
            <a:extLst>
              <a:ext uri="{FF2B5EF4-FFF2-40B4-BE49-F238E27FC236}">
                <a16:creationId xmlns:a16="http://schemas.microsoft.com/office/drawing/2014/main" id="{32B018C0-18E8-2245-9C2D-B90B53234B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4268" y="802781"/>
            <a:ext cx="1319492" cy="1319492"/>
          </a:xfrm>
          <a:prstGeom prst="rect">
            <a:avLst/>
          </a:prstGeom>
        </p:spPr>
      </p:pic>
      <p:graphicFrame>
        <p:nvGraphicFramePr>
          <p:cNvPr id="9" name="Table 2">
            <a:extLst>
              <a:ext uri="{FF2B5EF4-FFF2-40B4-BE49-F238E27FC236}">
                <a16:creationId xmlns:a16="http://schemas.microsoft.com/office/drawing/2014/main" id="{94E2DF40-0E16-4F4B-BCA4-A60F98E01765}"/>
              </a:ext>
            </a:extLst>
          </p:cNvPr>
          <p:cNvGraphicFramePr>
            <a:graphicFrameLocks noGrp="1"/>
          </p:cNvGraphicFramePr>
          <p:nvPr>
            <p:extLst>
              <p:ext uri="{D42A27DB-BD31-4B8C-83A1-F6EECF244321}">
                <p14:modId xmlns:p14="http://schemas.microsoft.com/office/powerpoint/2010/main" val="3356100805"/>
              </p:ext>
            </p:extLst>
          </p:nvPr>
        </p:nvGraphicFramePr>
        <p:xfrm>
          <a:off x="5918211" y="5164504"/>
          <a:ext cx="6089785" cy="1524000"/>
        </p:xfrm>
        <a:graphic>
          <a:graphicData uri="http://schemas.openxmlformats.org/drawingml/2006/table">
            <a:tbl>
              <a:tblPr firstRow="1" bandRow="1">
                <a:tableStyleId>{5C22544A-7EE6-4342-B048-85BDC9FD1C3A}</a:tableStyleId>
              </a:tblPr>
              <a:tblGrid>
                <a:gridCol w="1217957">
                  <a:extLst>
                    <a:ext uri="{9D8B030D-6E8A-4147-A177-3AD203B41FA5}">
                      <a16:colId xmlns:a16="http://schemas.microsoft.com/office/drawing/2014/main" val="2967071086"/>
                    </a:ext>
                  </a:extLst>
                </a:gridCol>
                <a:gridCol w="1217957">
                  <a:extLst>
                    <a:ext uri="{9D8B030D-6E8A-4147-A177-3AD203B41FA5}">
                      <a16:colId xmlns:a16="http://schemas.microsoft.com/office/drawing/2014/main" val="1032174531"/>
                    </a:ext>
                  </a:extLst>
                </a:gridCol>
                <a:gridCol w="1217957">
                  <a:extLst>
                    <a:ext uri="{9D8B030D-6E8A-4147-A177-3AD203B41FA5}">
                      <a16:colId xmlns:a16="http://schemas.microsoft.com/office/drawing/2014/main" val="3122489565"/>
                    </a:ext>
                  </a:extLst>
                </a:gridCol>
                <a:gridCol w="1217957">
                  <a:extLst>
                    <a:ext uri="{9D8B030D-6E8A-4147-A177-3AD203B41FA5}">
                      <a16:colId xmlns:a16="http://schemas.microsoft.com/office/drawing/2014/main" val="129042846"/>
                    </a:ext>
                  </a:extLst>
                </a:gridCol>
                <a:gridCol w="1217957">
                  <a:extLst>
                    <a:ext uri="{9D8B030D-6E8A-4147-A177-3AD203B41FA5}">
                      <a16:colId xmlns:a16="http://schemas.microsoft.com/office/drawing/2014/main" val="3737863034"/>
                    </a:ext>
                  </a:extLst>
                </a:gridCol>
              </a:tblGrid>
              <a:tr h="251432">
                <a:tc>
                  <a:txBody>
                    <a:bodyPr/>
                    <a:lstStyle/>
                    <a:p>
                      <a:pPr algn="ctr"/>
                      <a:r>
                        <a:rPr lang="en-US" dirty="0"/>
                        <a:t>1</a:t>
                      </a:r>
                    </a:p>
                  </a:txBody>
                  <a:tcPr anchor="ctr">
                    <a:solidFill>
                      <a:schemeClr val="tx2"/>
                    </a:solidFill>
                  </a:tcPr>
                </a:tc>
                <a:tc>
                  <a:txBody>
                    <a:bodyPr/>
                    <a:lstStyle/>
                    <a:p>
                      <a:pPr algn="ctr"/>
                      <a:r>
                        <a:rPr lang="en-US" dirty="0"/>
                        <a:t>2</a:t>
                      </a:r>
                    </a:p>
                  </a:txBody>
                  <a:tcPr anchor="ctr">
                    <a:solidFill>
                      <a:schemeClr val="tx2"/>
                    </a:solidFill>
                  </a:tcPr>
                </a:tc>
                <a:tc>
                  <a:txBody>
                    <a:bodyPr/>
                    <a:lstStyle/>
                    <a:p>
                      <a:pPr algn="ctr"/>
                      <a:r>
                        <a:rPr lang="en-US" dirty="0"/>
                        <a:t>3</a:t>
                      </a:r>
                    </a:p>
                  </a:txBody>
                  <a:tcPr anchor="ctr">
                    <a:solidFill>
                      <a:schemeClr val="tx2"/>
                    </a:solidFill>
                  </a:tcPr>
                </a:tc>
                <a:tc>
                  <a:txBody>
                    <a:bodyPr/>
                    <a:lstStyle/>
                    <a:p>
                      <a:pPr algn="ctr"/>
                      <a:r>
                        <a:rPr lang="en-US" dirty="0"/>
                        <a:t>4</a:t>
                      </a:r>
                    </a:p>
                  </a:txBody>
                  <a:tcPr anchor="ctr">
                    <a:solidFill>
                      <a:schemeClr val="tx2"/>
                    </a:solidFill>
                  </a:tcPr>
                </a:tc>
                <a:tc>
                  <a:txBody>
                    <a:bodyPr/>
                    <a:lstStyle/>
                    <a:p>
                      <a:pPr algn="ctr"/>
                      <a:r>
                        <a:rPr lang="en-US" dirty="0"/>
                        <a:t>5</a:t>
                      </a:r>
                    </a:p>
                  </a:txBody>
                  <a:tcPr anchor="ctr">
                    <a:solidFill>
                      <a:schemeClr val="tx2"/>
                    </a:solidFill>
                  </a:tcPr>
                </a:tc>
                <a:extLst>
                  <a:ext uri="{0D108BD9-81ED-4DB2-BD59-A6C34878D82A}">
                    <a16:rowId xmlns:a16="http://schemas.microsoft.com/office/drawing/2014/main" val="198392637"/>
                  </a:ext>
                </a:extLst>
              </a:tr>
              <a:tr h="495976">
                <a:tc>
                  <a:txBody>
                    <a:bodyPr/>
                    <a:lstStyle/>
                    <a:p>
                      <a:pPr algn="ctr"/>
                      <a:r>
                        <a:rPr lang="en-US" sz="1400" b="1" dirty="0"/>
                        <a:t>I had to do</a:t>
                      </a:r>
                    </a:p>
                  </a:txBody>
                  <a:tcPr anchor="ctr">
                    <a:solidFill>
                      <a:schemeClr val="accent6"/>
                    </a:solidFill>
                  </a:tcPr>
                </a:tc>
                <a:tc>
                  <a:txBody>
                    <a:bodyPr/>
                    <a:lstStyle/>
                    <a:p>
                      <a:pPr algn="ctr"/>
                      <a:r>
                        <a:rPr lang="en-US" sz="1400" b="1" dirty="0"/>
                        <a:t>I had to talk them through.</a:t>
                      </a:r>
                    </a:p>
                  </a:txBody>
                  <a:tcPr anchor="ctr">
                    <a:solidFill>
                      <a:schemeClr val="accent4"/>
                    </a:solidFill>
                  </a:tcPr>
                </a:tc>
                <a:tc>
                  <a:txBody>
                    <a:bodyPr/>
                    <a:lstStyle/>
                    <a:p>
                      <a:pPr algn="ctr"/>
                      <a:r>
                        <a:rPr lang="en-US" sz="1400" b="1" dirty="0"/>
                        <a:t>I needed to prompt.</a:t>
                      </a:r>
                    </a:p>
                  </a:txBody>
                  <a:tcPr anchor="ctr">
                    <a:solidFill>
                      <a:srgbClr val="00B0F0"/>
                    </a:solidFill>
                  </a:tcPr>
                </a:tc>
                <a:tc>
                  <a:txBody>
                    <a:bodyPr/>
                    <a:lstStyle/>
                    <a:p>
                      <a:pPr algn="ctr"/>
                      <a:r>
                        <a:rPr lang="en-US" sz="1400" b="1" dirty="0"/>
                        <a:t>I had to provide minor direction.</a:t>
                      </a:r>
                    </a:p>
                  </a:txBody>
                  <a:tcPr anchor="ctr">
                    <a:solidFill>
                      <a:srgbClr val="FFFF00"/>
                    </a:solidFill>
                  </a:tcPr>
                </a:tc>
                <a:tc>
                  <a:txBody>
                    <a:bodyPr/>
                    <a:lstStyle/>
                    <a:p>
                      <a:pPr algn="ctr"/>
                      <a:r>
                        <a:rPr lang="en-US" sz="1400" b="1" dirty="0"/>
                        <a:t>No direction required for safe, independent care.</a:t>
                      </a:r>
                    </a:p>
                  </a:txBody>
                  <a:tcPr anchor="ctr">
                    <a:solidFill>
                      <a:srgbClr val="00B050"/>
                    </a:solidFill>
                  </a:tcPr>
                </a:tc>
                <a:extLst>
                  <a:ext uri="{0D108BD9-81ED-4DB2-BD59-A6C34878D82A}">
                    <a16:rowId xmlns:a16="http://schemas.microsoft.com/office/drawing/2014/main" val="3275009753"/>
                  </a:ext>
                </a:extLst>
              </a:tr>
            </a:tbl>
          </a:graphicData>
        </a:graphic>
      </p:graphicFrame>
    </p:spTree>
    <p:extLst>
      <p:ext uri="{BB962C8B-B14F-4D97-AF65-F5344CB8AC3E}">
        <p14:creationId xmlns:p14="http://schemas.microsoft.com/office/powerpoint/2010/main" val="24737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solidFill>
                  <a:schemeClr val="bg1"/>
                </a:solidFill>
              </a:rPr>
              <a:t>High Yield </a:t>
            </a:r>
            <a:br>
              <a:rPr lang="en-US" dirty="0"/>
            </a:br>
            <a:r>
              <a:rPr lang="en-US" dirty="0">
                <a:solidFill>
                  <a:schemeClr val="bg1"/>
                </a:solidFill>
              </a:rPr>
              <a:t>Core</a:t>
            </a:r>
            <a:r>
              <a:rPr lang="en-US" dirty="0"/>
              <a:t> EPAs during Pgy-2:</a:t>
            </a:r>
          </a:p>
        </p:txBody>
      </p:sp>
      <p:graphicFrame>
        <p:nvGraphicFramePr>
          <p:cNvPr id="7" name="Content Placeholder 4">
            <a:extLst>
              <a:ext uri="{FF2B5EF4-FFF2-40B4-BE49-F238E27FC236}">
                <a16:creationId xmlns:a16="http://schemas.microsoft.com/office/drawing/2014/main" id="{D9DA5CA9-E565-614A-A2E4-6D5DF36F7D06}"/>
              </a:ext>
            </a:extLst>
          </p:cNvPr>
          <p:cNvGraphicFramePr>
            <a:graphicFrameLocks/>
          </p:cNvGraphicFramePr>
          <p:nvPr>
            <p:extLst>
              <p:ext uri="{D42A27DB-BD31-4B8C-83A1-F6EECF244321}">
                <p14:modId xmlns:p14="http://schemas.microsoft.com/office/powerpoint/2010/main" val="2842302277"/>
              </p:ext>
            </p:extLst>
          </p:nvPr>
        </p:nvGraphicFramePr>
        <p:xfrm>
          <a:off x="5082140" y="635267"/>
          <a:ext cx="5544152" cy="5361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Medicine">
            <a:extLst>
              <a:ext uri="{FF2B5EF4-FFF2-40B4-BE49-F238E27FC236}">
                <a16:creationId xmlns:a16="http://schemas.microsoft.com/office/drawing/2014/main" id="{DFE251EA-B978-0748-8BBC-6945DEE7BA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64336" y="2944141"/>
            <a:ext cx="816891" cy="816891"/>
          </a:xfrm>
          <a:prstGeom prst="rect">
            <a:avLst/>
          </a:prstGeom>
        </p:spPr>
      </p:pic>
      <p:pic>
        <p:nvPicPr>
          <p:cNvPr id="16" name="Graphic 15" descr="Court">
            <a:extLst>
              <a:ext uri="{FF2B5EF4-FFF2-40B4-BE49-F238E27FC236}">
                <a16:creationId xmlns:a16="http://schemas.microsoft.com/office/drawing/2014/main" id="{1DB8DB3B-7861-F642-A0D2-5385D550DB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3812" y="3998455"/>
            <a:ext cx="816890" cy="816890"/>
          </a:xfrm>
          <a:prstGeom prst="rect">
            <a:avLst/>
          </a:prstGeom>
        </p:spPr>
      </p:pic>
      <p:pic>
        <p:nvPicPr>
          <p:cNvPr id="18" name="Graphic 17" descr="Classroom">
            <a:extLst>
              <a:ext uri="{FF2B5EF4-FFF2-40B4-BE49-F238E27FC236}">
                <a16:creationId xmlns:a16="http://schemas.microsoft.com/office/drawing/2014/main" id="{1C59CAA9-C1D1-1B4E-9930-789ED1DEDA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64336" y="5118170"/>
            <a:ext cx="776366" cy="776366"/>
          </a:xfrm>
          <a:prstGeom prst="rect">
            <a:avLst/>
          </a:prstGeom>
        </p:spPr>
      </p:pic>
      <p:pic>
        <p:nvPicPr>
          <p:cNvPr id="4" name="Graphic 3" descr="Brain">
            <a:extLst>
              <a:ext uri="{FF2B5EF4-FFF2-40B4-BE49-F238E27FC236}">
                <a16:creationId xmlns:a16="http://schemas.microsoft.com/office/drawing/2014/main" id="{89E9CB1D-BE64-9244-8445-AD58F9E4264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96404" y="1760820"/>
            <a:ext cx="869698" cy="869698"/>
          </a:xfrm>
          <a:prstGeom prst="rect">
            <a:avLst/>
          </a:prstGeom>
        </p:spPr>
      </p:pic>
      <p:pic>
        <p:nvPicPr>
          <p:cNvPr id="6" name="Graphic 5" descr="Siren">
            <a:extLst>
              <a:ext uri="{FF2B5EF4-FFF2-40B4-BE49-F238E27FC236}">
                <a16:creationId xmlns:a16="http://schemas.microsoft.com/office/drawing/2014/main" id="{63667E2C-3025-5549-B620-1935B43914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96404" y="680549"/>
            <a:ext cx="886575" cy="886575"/>
          </a:xfrm>
          <a:prstGeom prst="rect">
            <a:avLst/>
          </a:prstGeom>
        </p:spPr>
      </p:pic>
    </p:spTree>
    <p:extLst>
      <p:ext uri="{BB962C8B-B14F-4D97-AF65-F5344CB8AC3E}">
        <p14:creationId xmlns:p14="http://schemas.microsoft.com/office/powerpoint/2010/main" val="6880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extLst>
              <p:ext uri="{D42A27DB-BD31-4B8C-83A1-F6EECF244321}">
                <p14:modId xmlns:p14="http://schemas.microsoft.com/office/powerpoint/2010/main" val="2639270491"/>
              </p:ext>
            </p:extLst>
          </p:nvPr>
        </p:nvGraphicFramePr>
        <p:xfrm>
          <a:off x="946874" y="345982"/>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F0CA8E3-3628-FB47-A546-F2BC804014A8}"/>
              </a:ext>
            </a:extLst>
          </p:cNvPr>
          <p:cNvSpPr txBox="1"/>
          <p:nvPr/>
        </p:nvSpPr>
        <p:spPr>
          <a:xfrm>
            <a:off x="2134878" y="3003255"/>
            <a:ext cx="7919001"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1"/>
                </a:solidFill>
                <a:effectLst/>
                <a:uLnTx/>
                <a:uFillTx/>
                <a:latin typeface="Corbel" panose="020B0503020204020204"/>
                <a:ea typeface="+mn-ea"/>
                <a:cs typeface="+mn-cs"/>
              </a:rPr>
              <a:t>Quality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1"/>
                </a:solidFill>
                <a:effectLst/>
                <a:uLnTx/>
                <a:uFillTx/>
                <a:latin typeface="Corbel" panose="020B0503020204020204"/>
                <a:ea typeface="+mn-ea"/>
                <a:cs typeface="+mn-cs"/>
              </a:rPr>
              <a:t>1 – 2 Specific, Actionable Points to improve the next</a:t>
            </a:r>
            <a:r>
              <a:rPr kumimoji="0" lang="en-US" sz="2000" b="1" i="0" u="none" strike="noStrike" kern="1200" cap="none" spc="0" normalizeH="0" noProof="0" dirty="0">
                <a:ln>
                  <a:noFill/>
                </a:ln>
                <a:solidFill>
                  <a:schemeClr val="accent1"/>
                </a:solidFill>
                <a:effectLst/>
                <a:uLnTx/>
                <a:uFillTx/>
                <a:latin typeface="Corbel" panose="020B0503020204020204"/>
                <a:ea typeface="+mn-ea"/>
                <a:cs typeface="+mn-cs"/>
              </a:rPr>
              <a:t> time they do it</a:t>
            </a:r>
            <a:endParaRPr kumimoji="0" lang="en-US" sz="2000" b="1" i="0" u="none" strike="noStrike" kern="1200" cap="none" spc="0" normalizeH="0" baseline="0" noProof="0" dirty="0">
              <a:ln>
                <a:noFill/>
              </a:ln>
              <a:solidFill>
                <a:schemeClr val="accent1"/>
              </a:solidFill>
              <a:effectLst/>
              <a:uLnTx/>
              <a:uFillTx/>
              <a:latin typeface="Corbel" panose="020B0503020204020204"/>
              <a:ea typeface="+mn-ea"/>
              <a:cs typeface="+mn-cs"/>
            </a:endParaRP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chemeClr val="accent1"/>
              </a:solidFill>
              <a:effectLst/>
              <a:uLnTx/>
              <a:uFillTx/>
              <a:latin typeface="Corbel" panose="020B0503020204020204"/>
              <a:ea typeface="+mn-ea"/>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Acceptance &amp; Incorporation</a:t>
            </a:r>
          </a:p>
        </p:txBody>
      </p:sp>
      <p:sp>
        <p:nvSpPr>
          <p:cNvPr id="8" name="Rounded Rectangle 7">
            <a:extLst>
              <a:ext uri="{FF2B5EF4-FFF2-40B4-BE49-F238E27FC236}">
                <a16:creationId xmlns:a16="http://schemas.microsoft.com/office/drawing/2014/main" id="{5EF07B18-2DBC-C346-868E-2BCD0F818316}"/>
              </a:ext>
            </a:extLst>
          </p:cNvPr>
          <p:cNvSpPr/>
          <p:nvPr/>
        </p:nvSpPr>
        <p:spPr>
          <a:xfrm>
            <a:off x="8931565" y="134833"/>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3DE47875-27F1-6C4F-8AAC-426AF2F27DB6}"/>
              </a:ext>
            </a:extLst>
          </p:cNvPr>
          <p:cNvPicPr>
            <a:picLocks noChangeAspect="1" noChangeArrowheads="1"/>
          </p:cNvPicPr>
          <p:nvPr/>
        </p:nvPicPr>
        <p:blipFill>
          <a:blip r:embed="rId9"/>
          <a:srcRect/>
          <a:stretch/>
        </p:blipFill>
        <p:spPr bwMode="auto">
          <a:xfrm flipH="1">
            <a:off x="9396003" y="271398"/>
            <a:ext cx="896985" cy="200887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Users\cmohr\AppData\Local\Microsoft\Windows\Temporary Internet Files\Content.IE5\X58L27GS\doctor_illust03_01[1].gif">
            <a:extLst>
              <a:ext uri="{FF2B5EF4-FFF2-40B4-BE49-F238E27FC236}">
                <a16:creationId xmlns:a16="http://schemas.microsoft.com/office/drawing/2014/main" id="{E4F13078-413C-F04B-8B64-AE40F36F45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Graphic 13" descr="Chat">
            <a:extLst>
              <a:ext uri="{FF2B5EF4-FFF2-40B4-BE49-F238E27FC236}">
                <a16:creationId xmlns:a16="http://schemas.microsoft.com/office/drawing/2014/main" id="{3A114F62-3AD8-4746-8C22-9CEAC3F451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8501" y="86733"/>
            <a:ext cx="1051001" cy="1051001"/>
          </a:xfrm>
          <a:prstGeom prst="rect">
            <a:avLst/>
          </a:prstGeom>
        </p:spPr>
      </p:pic>
    </p:spTree>
    <p:extLst>
      <p:ext uri="{BB962C8B-B14F-4D97-AF65-F5344CB8AC3E}">
        <p14:creationId xmlns:p14="http://schemas.microsoft.com/office/powerpoint/2010/main" val="17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7"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5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5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2" name="Rectangle 5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ooden, table, sitting&#10;&#10;Description automatically generated">
            <a:extLst>
              <a:ext uri="{FF2B5EF4-FFF2-40B4-BE49-F238E27FC236}">
                <a16:creationId xmlns:a16="http://schemas.microsoft.com/office/drawing/2014/main" id="{46BAE23C-E498-AB4A-AA74-8DB8202E4E1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922E0-191F-E842-9882-CDDDC5E74FA4}"/>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a:solidFill>
                  <a:schemeClr val="tx1"/>
                </a:solidFill>
              </a:rPr>
              <a:t>Key Points</a:t>
            </a:r>
          </a:p>
        </p:txBody>
      </p:sp>
      <p:sp>
        <p:nvSpPr>
          <p:cNvPr id="7" name="TextBox 6">
            <a:extLst>
              <a:ext uri="{FF2B5EF4-FFF2-40B4-BE49-F238E27FC236}">
                <a16:creationId xmlns:a16="http://schemas.microsoft.com/office/drawing/2014/main" id="{84B616D3-3E6A-864D-8A9D-44AE713D6D4E}"/>
              </a:ext>
            </a:extLst>
          </p:cNvPr>
          <p:cNvSpPr txBox="1"/>
          <p:nvPr/>
        </p:nvSpPr>
        <p:spPr>
          <a:xfrm>
            <a:off x="9678171" y="6657945"/>
            <a:ext cx="251382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1john417.wordpress.com/2014/11/28/what-does-the-term-church-mea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31347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nvPr>
        </p:nvGraphicFramePr>
        <p:xfrm>
          <a:off x="946874" y="345982"/>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F0CA8E3-3628-FB47-A546-F2BC804014A8}"/>
              </a:ext>
            </a:extLst>
          </p:cNvPr>
          <p:cNvSpPr txBox="1"/>
          <p:nvPr/>
        </p:nvSpPr>
        <p:spPr>
          <a:xfrm>
            <a:off x="2690003" y="2967675"/>
            <a:ext cx="6785502"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BAD2"/>
                </a:solidFill>
                <a:effectLst/>
                <a:uLnTx/>
                <a:uFillTx/>
                <a:latin typeface="Corbel" panose="020B0503020204020204"/>
                <a:ea typeface="+mn-ea"/>
                <a:cs typeface="+mn-cs"/>
              </a:rPr>
              <a:t>Quality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0BAD2"/>
                </a:solidFill>
                <a:effectLst/>
                <a:uLnTx/>
                <a:uFillTx/>
                <a:latin typeface="Corbel" panose="020B0503020204020204"/>
                <a:ea typeface="+mn-ea"/>
                <a:cs typeface="+mn-cs"/>
              </a:rPr>
              <a:t>1 – 2 Specific, Actionable Points for improvement</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40BAD2"/>
              </a:solidFill>
              <a:effectLst/>
              <a:uLnTx/>
              <a:uFillTx/>
              <a:latin typeface="Corbel" panose="020B0503020204020204"/>
              <a:ea typeface="+mn-ea"/>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Corbel" panose="020B0503020204020204"/>
                <a:ea typeface="+mn-ea"/>
                <a:cs typeface="+mn-cs"/>
              </a:rPr>
              <a:t>Acceptance &amp; Incorporation</a:t>
            </a:r>
          </a:p>
        </p:txBody>
      </p:sp>
      <p:sp>
        <p:nvSpPr>
          <p:cNvPr id="8" name="Rounded Rectangle 7">
            <a:extLst>
              <a:ext uri="{FF2B5EF4-FFF2-40B4-BE49-F238E27FC236}">
                <a16:creationId xmlns:a16="http://schemas.microsoft.com/office/drawing/2014/main" id="{5EF07B18-2DBC-C346-868E-2BCD0F818316}"/>
              </a:ext>
            </a:extLst>
          </p:cNvPr>
          <p:cNvSpPr/>
          <p:nvPr/>
        </p:nvSpPr>
        <p:spPr>
          <a:xfrm>
            <a:off x="8931565" y="134833"/>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2" name="Picture 2">
            <a:extLst>
              <a:ext uri="{FF2B5EF4-FFF2-40B4-BE49-F238E27FC236}">
                <a16:creationId xmlns:a16="http://schemas.microsoft.com/office/drawing/2014/main" id="{3DE47875-27F1-6C4F-8AAC-426AF2F27DB6}"/>
              </a:ext>
            </a:extLst>
          </p:cNvPr>
          <p:cNvPicPr>
            <a:picLocks noChangeAspect="1" noChangeArrowheads="1"/>
          </p:cNvPicPr>
          <p:nvPr/>
        </p:nvPicPr>
        <p:blipFill>
          <a:blip r:embed="rId9"/>
          <a:srcRect/>
          <a:stretch/>
        </p:blipFill>
        <p:spPr bwMode="auto">
          <a:xfrm flipH="1">
            <a:off x="9218760" y="254616"/>
            <a:ext cx="1051000" cy="235380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C:\Users\cmohr\AppData\Local\Microsoft\Windows\Temporary Internet Files\Content.IE5\X58L27GS\doctor_illust03_01[1].gif">
            <a:extLst>
              <a:ext uri="{FF2B5EF4-FFF2-40B4-BE49-F238E27FC236}">
                <a16:creationId xmlns:a16="http://schemas.microsoft.com/office/drawing/2014/main" id="{E4F13078-413C-F04B-8B64-AE40F36F45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Graphic 13" descr="Chat">
            <a:extLst>
              <a:ext uri="{FF2B5EF4-FFF2-40B4-BE49-F238E27FC236}">
                <a16:creationId xmlns:a16="http://schemas.microsoft.com/office/drawing/2014/main" id="{3A114F62-3AD8-4746-8C22-9CEAC3F451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8501" y="86733"/>
            <a:ext cx="1051001" cy="1051001"/>
          </a:xfrm>
          <a:prstGeom prst="rect">
            <a:avLst/>
          </a:prstGeom>
        </p:spPr>
      </p:pic>
    </p:spTree>
    <p:extLst>
      <p:ext uri="{BB962C8B-B14F-4D97-AF65-F5344CB8AC3E}">
        <p14:creationId xmlns:p14="http://schemas.microsoft.com/office/powerpoint/2010/main" val="75589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a:xfrm>
            <a:off x="116370" y="1123837"/>
            <a:ext cx="3283885" cy="4601183"/>
          </a:xfrm>
        </p:spPr>
        <p:txBody>
          <a:bodyPr/>
          <a:lstStyle/>
          <a:p>
            <a:r>
              <a:rPr lang="en-US" sz="4400" b="1" dirty="0"/>
              <a:t>Entrustment</a:t>
            </a:r>
            <a:br>
              <a:rPr lang="en-US" sz="4400" b="1" dirty="0"/>
            </a:br>
            <a:r>
              <a:rPr lang="en-US" sz="4400" b="1" dirty="0"/>
              <a:t>Scale</a:t>
            </a:r>
            <a:br>
              <a:rPr lang="en-US" b="1" dirty="0"/>
            </a:br>
            <a:br>
              <a:rPr lang="en-US" b="1" dirty="0"/>
            </a:br>
            <a:r>
              <a:rPr lang="en-US" sz="3200" dirty="0">
                <a:solidFill>
                  <a:schemeClr val="tx1"/>
                </a:solidFill>
              </a:rPr>
              <a:t>*not based on </a:t>
            </a:r>
            <a:br>
              <a:rPr lang="en-US" sz="3200" dirty="0">
                <a:solidFill>
                  <a:schemeClr val="tx1"/>
                </a:solidFill>
              </a:rPr>
            </a:br>
            <a:r>
              <a:rPr lang="en-US" sz="3200" dirty="0" err="1">
                <a:solidFill>
                  <a:schemeClr val="tx1"/>
                </a:solidFill>
              </a:rPr>
              <a:t>Pgy</a:t>
            </a:r>
            <a:r>
              <a:rPr lang="en-US" sz="3200" dirty="0">
                <a:solidFill>
                  <a:schemeClr val="tx1"/>
                </a:solidFill>
              </a:rPr>
              <a:t>-level, but how they did with the task</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algn="ctr"/>
            <a:r>
              <a:rPr lang="en-US" dirty="0"/>
              <a:t>Learner didn’t do task or</a:t>
            </a:r>
          </a:p>
          <a:p>
            <a:pPr algn="ctr"/>
            <a:r>
              <a:rPr lang="en-US" dirty="0"/>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algn="ctr"/>
            <a:r>
              <a:rPr lang="en-US" dirty="0"/>
              <a:t>Learner required</a:t>
            </a:r>
          </a:p>
          <a:p>
            <a:pPr algn="ctr"/>
            <a:r>
              <a:rPr lang="en-US" dirty="0"/>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algn="ctr"/>
            <a:r>
              <a:rPr lang="en-US" dirty="0"/>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algn="ctr"/>
            <a:r>
              <a:rPr lang="en-US" dirty="0"/>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algn="ctr"/>
            <a:r>
              <a:rPr lang="en-US" dirty="0"/>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262006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 the most of an EPA observation</a:t>
            </a:r>
          </a:p>
        </p:txBody>
      </p:sp>
      <p:sp>
        <p:nvSpPr>
          <p:cNvPr id="4" name="TextBox 3"/>
          <p:cNvSpPr txBox="1"/>
          <p:nvPr/>
        </p:nvSpPr>
        <p:spPr>
          <a:xfrm>
            <a:off x="5158447" y="400562"/>
            <a:ext cx="4973693" cy="1446550"/>
          </a:xfrm>
          <a:prstGeom prst="rect">
            <a:avLst/>
          </a:prstGeom>
          <a:noFill/>
        </p:spPr>
        <p:txBody>
          <a:bodyPr wrap="square" rtlCol="0">
            <a:spAutoFit/>
          </a:bodyPr>
          <a:lstStyle/>
          <a:p>
            <a:pPr algn="ctr"/>
            <a:r>
              <a:rPr lang="en-CA" sz="8800" b="1" dirty="0">
                <a:solidFill>
                  <a:srgbClr val="4472C4">
                    <a:lumMod val="75000"/>
                  </a:srgbClr>
                </a:solidFill>
              </a:rPr>
              <a:t>RX-OC&amp;D</a:t>
            </a:r>
          </a:p>
        </p:txBody>
      </p:sp>
      <p:sp>
        <p:nvSpPr>
          <p:cNvPr id="5" name="Slide Number Placeholder 4"/>
          <p:cNvSpPr>
            <a:spLocks noGrp="1"/>
          </p:cNvSpPr>
          <p:nvPr>
            <p:ph type="sldNum" sz="quarter" idx="12"/>
          </p:nvPr>
        </p:nvSpPr>
        <p:spPr/>
        <p:txBody>
          <a:bodyPr/>
          <a:lstStyle/>
          <a:p>
            <a:fld id="{B035A847-A378-904F-ACB7-6E9049E7A8F5}" type="slidenum">
              <a:rPr lang="en-US" smtClean="0"/>
              <a:pPr/>
              <a:t>33</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236" y="4595175"/>
            <a:ext cx="2459770" cy="2176892"/>
          </a:xfrm>
          <a:prstGeom prst="rect">
            <a:avLst/>
          </a:prstGeom>
        </p:spPr>
      </p:pic>
      <p:sp>
        <p:nvSpPr>
          <p:cNvPr id="8" name="Rounded Rectangle 7">
            <a:extLst>
              <a:ext uri="{FF2B5EF4-FFF2-40B4-BE49-F238E27FC236}">
                <a16:creationId xmlns:a16="http://schemas.microsoft.com/office/drawing/2014/main" id="{804136A1-9B0E-7D4E-9E0E-3C2B809ABF63}"/>
              </a:ext>
            </a:extLst>
          </p:cNvPr>
          <p:cNvSpPr/>
          <p:nvPr/>
        </p:nvSpPr>
        <p:spPr>
          <a:xfrm>
            <a:off x="8567050" y="3112149"/>
            <a:ext cx="3130179" cy="2612871"/>
          </a:xfrm>
          <a:prstGeom prst="round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cmohr\AppData\Local\Microsoft\Windows\Temporary Internet Files\Content.IE5\7LLJHSC8\doctor[1].gif">
            <a:extLst>
              <a:ext uri="{FF2B5EF4-FFF2-40B4-BE49-F238E27FC236}">
                <a16:creationId xmlns:a16="http://schemas.microsoft.com/office/drawing/2014/main" id="{A62B4576-AB22-A747-97A9-B0AB07A3EC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696168" y="3284316"/>
            <a:ext cx="1063185" cy="143433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cmohr\AppData\Local\Microsoft\Windows\Temporary Internet Files\Content.IE5\X58L27GS\doctor_illust03_01[1].gif">
            <a:extLst>
              <a:ext uri="{FF2B5EF4-FFF2-40B4-BE49-F238E27FC236}">
                <a16:creationId xmlns:a16="http://schemas.microsoft.com/office/drawing/2014/main" id="{1D99C2F7-345B-184D-9E30-0260D5869F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122" y="4094936"/>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Graphic 10" descr="Chat">
            <a:extLst>
              <a:ext uri="{FF2B5EF4-FFF2-40B4-BE49-F238E27FC236}">
                <a16:creationId xmlns:a16="http://schemas.microsoft.com/office/drawing/2014/main" id="{F26DDFCD-2849-1C40-8990-CA72BE03C0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6329" y="2949168"/>
            <a:ext cx="1390099" cy="1390099"/>
          </a:xfrm>
          <a:prstGeom prst="rect">
            <a:avLst/>
          </a:prstGeom>
        </p:spPr>
      </p:pic>
      <p:sp>
        <p:nvSpPr>
          <p:cNvPr id="3" name="Content Placeholder 2"/>
          <p:cNvSpPr>
            <a:spLocks noGrp="1"/>
          </p:cNvSpPr>
          <p:nvPr>
            <p:ph idx="1"/>
          </p:nvPr>
        </p:nvSpPr>
        <p:spPr>
          <a:xfrm>
            <a:off x="4172951" y="1942151"/>
            <a:ext cx="3846098" cy="3801181"/>
          </a:xfrm>
        </p:spPr>
        <p:txBody>
          <a:bodyPr/>
          <a:lstStyle/>
          <a:p>
            <a:pPr marL="514350" indent="-514350">
              <a:buClr>
                <a:srgbClr val="F4753C"/>
              </a:buClr>
              <a:buFont typeface="+mj-lt"/>
              <a:buAutoNum type="arabicParenR"/>
            </a:pPr>
            <a:endParaRPr lang="en-CA" sz="2800" b="1" dirty="0">
              <a:solidFill>
                <a:srgbClr val="F4753C"/>
              </a:solidFill>
            </a:endParaRPr>
          </a:p>
          <a:p>
            <a:pPr marL="514350" indent="-514350">
              <a:buClr>
                <a:srgbClr val="F4753C"/>
              </a:buClr>
              <a:buFont typeface="+mj-lt"/>
              <a:buAutoNum type="arabicParenR"/>
            </a:pPr>
            <a:r>
              <a:rPr lang="en-CA" sz="3200" b="1" dirty="0">
                <a:solidFill>
                  <a:schemeClr val="accent5">
                    <a:lumMod val="75000"/>
                  </a:schemeClr>
                </a:solidFill>
              </a:rPr>
              <a:t>R</a:t>
            </a:r>
            <a:r>
              <a:rPr lang="en-CA" sz="3200" b="1" dirty="0">
                <a:solidFill>
                  <a:srgbClr val="F4753C"/>
                </a:solidFill>
              </a:rPr>
              <a:t>APPORT</a:t>
            </a:r>
          </a:p>
          <a:p>
            <a:pPr marL="514350" indent="-514350">
              <a:buClr>
                <a:srgbClr val="F4753C"/>
              </a:buClr>
              <a:buFont typeface="+mj-lt"/>
              <a:buAutoNum type="arabicParenR"/>
            </a:pPr>
            <a:r>
              <a:rPr lang="en-CA" sz="3200" b="1" dirty="0">
                <a:solidFill>
                  <a:srgbClr val="F4753C"/>
                </a:solidFill>
              </a:rPr>
              <a:t>E</a:t>
            </a:r>
            <a:r>
              <a:rPr lang="en-CA" sz="3200" b="1" dirty="0">
                <a:solidFill>
                  <a:schemeClr val="accent5">
                    <a:lumMod val="75000"/>
                  </a:schemeClr>
                </a:solidFill>
              </a:rPr>
              <a:t>X</a:t>
            </a:r>
            <a:r>
              <a:rPr lang="en-CA" sz="3200" b="1" dirty="0">
                <a:solidFill>
                  <a:srgbClr val="F4753C"/>
                </a:solidFill>
              </a:rPr>
              <a:t>PECTATIONS</a:t>
            </a:r>
          </a:p>
          <a:p>
            <a:pPr marL="514350" indent="-514350">
              <a:buClr>
                <a:srgbClr val="F4753C"/>
              </a:buClr>
              <a:buFont typeface="+mj-lt"/>
              <a:buAutoNum type="arabicParenR"/>
            </a:pPr>
            <a:r>
              <a:rPr lang="en-CA" sz="3200" b="1" dirty="0">
                <a:solidFill>
                  <a:schemeClr val="accent5">
                    <a:lumMod val="75000"/>
                  </a:schemeClr>
                </a:solidFill>
              </a:rPr>
              <a:t>O</a:t>
            </a:r>
            <a:r>
              <a:rPr lang="en-CA" sz="3200" b="1" dirty="0">
                <a:solidFill>
                  <a:srgbClr val="F4753C"/>
                </a:solidFill>
              </a:rPr>
              <a:t>BSERVE</a:t>
            </a:r>
          </a:p>
          <a:p>
            <a:pPr marL="514350" indent="-514350">
              <a:buClr>
                <a:srgbClr val="F4753C"/>
              </a:buClr>
              <a:buFont typeface="+mj-lt"/>
              <a:buAutoNum type="arabicParenR"/>
            </a:pPr>
            <a:r>
              <a:rPr lang="en-CA" sz="3200" b="1" dirty="0">
                <a:solidFill>
                  <a:schemeClr val="accent5">
                    <a:lumMod val="75000"/>
                  </a:schemeClr>
                </a:solidFill>
              </a:rPr>
              <a:t>C</a:t>
            </a:r>
            <a:r>
              <a:rPr lang="en-CA" sz="3200" b="1" dirty="0">
                <a:solidFill>
                  <a:srgbClr val="F4753C"/>
                </a:solidFill>
              </a:rPr>
              <a:t>ONVERSATION</a:t>
            </a:r>
          </a:p>
          <a:p>
            <a:pPr marL="514350" indent="-514350">
              <a:buClr>
                <a:srgbClr val="F4753C"/>
              </a:buClr>
              <a:buFont typeface="+mj-lt"/>
              <a:buAutoNum type="arabicParenR"/>
            </a:pPr>
            <a:r>
              <a:rPr lang="en-CA" sz="3200" b="1" dirty="0">
                <a:solidFill>
                  <a:schemeClr val="accent5">
                    <a:lumMod val="75000"/>
                  </a:schemeClr>
                </a:solidFill>
              </a:rPr>
              <a:t>D</a:t>
            </a:r>
            <a:r>
              <a:rPr lang="en-CA" sz="3200" b="1" dirty="0">
                <a:solidFill>
                  <a:srgbClr val="F4753C"/>
                </a:solidFill>
              </a:rPr>
              <a:t>OCUMENT</a:t>
            </a:r>
          </a:p>
          <a:p>
            <a:pPr marL="514350" indent="-514350">
              <a:buNone/>
            </a:pPr>
            <a:endParaRPr lang="en-CA" sz="2800" b="1" dirty="0">
              <a:solidFill>
                <a:srgbClr val="F4753C"/>
              </a:solidFill>
            </a:endParaRPr>
          </a:p>
          <a:p>
            <a:endParaRPr lang="en-CA" dirty="0">
              <a:solidFill>
                <a:srgbClr val="F39C3D"/>
              </a:solidFill>
            </a:endParaRPr>
          </a:p>
        </p:txBody>
      </p:sp>
    </p:spTree>
    <p:custDataLst>
      <p:tags r:id="rId1"/>
    </p:custDataLst>
    <p:extLst>
      <p:ext uri="{BB962C8B-B14F-4D97-AF65-F5344CB8AC3E}">
        <p14:creationId xmlns:p14="http://schemas.microsoft.com/office/powerpoint/2010/main" val="9098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water, person, playing&#10;&#10;Description automatically generated">
            <a:extLst>
              <a:ext uri="{FF2B5EF4-FFF2-40B4-BE49-F238E27FC236}">
                <a16:creationId xmlns:a16="http://schemas.microsoft.com/office/drawing/2014/main" id="{014A6F62-3216-F547-8A20-D11AF3B2584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2020" b="3710"/>
          <a:stretch/>
        </p:blipFill>
        <p:spPr>
          <a:xfrm>
            <a:off x="20" y="10"/>
            <a:ext cx="12191980" cy="6857990"/>
          </a:xfrm>
          <a:prstGeom prst="rect">
            <a:avLst/>
          </a:prstGeom>
        </p:spPr>
      </p:pic>
      <p:sp>
        <p:nvSpPr>
          <p:cNvPr id="13" name="Rectangle 9">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20A1FDC-2509-8A46-B927-23C9513D1926}"/>
              </a:ext>
            </a:extLst>
          </p:cNvPr>
          <p:cNvSpPr>
            <a:spLocks noGrp="1"/>
          </p:cNvSpPr>
          <p:nvPr>
            <p:ph idx="1"/>
          </p:nvPr>
        </p:nvSpPr>
        <p:spPr>
          <a:xfrm>
            <a:off x="252919" y="2407298"/>
            <a:ext cx="3190671" cy="3498980"/>
          </a:xfrm>
        </p:spPr>
        <p:txBody>
          <a:bodyPr anchor="t">
            <a:normAutofit/>
          </a:bodyPr>
          <a:lstStyle/>
          <a:p>
            <a:pPr marL="0" indent="0">
              <a:buNone/>
            </a:pPr>
            <a:r>
              <a:rPr lang="en-US" sz="2800" dirty="0">
                <a:solidFill>
                  <a:srgbClr val="FFFFFF"/>
                </a:solidFill>
              </a:rPr>
              <a:t>Muddiest Moment:</a:t>
            </a:r>
          </a:p>
          <a:p>
            <a:r>
              <a:rPr lang="en-US" sz="2800" dirty="0">
                <a:solidFill>
                  <a:srgbClr val="FFFFFF"/>
                </a:solidFill>
              </a:rPr>
              <a:t>What still feels unclear?</a:t>
            </a:r>
          </a:p>
        </p:txBody>
      </p:sp>
      <p:sp>
        <p:nvSpPr>
          <p:cNvPr id="15" name="Rectangle 11">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23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0">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ece of cake sitting on top of a wooden cutting board&#10;&#10;Description automatically generated">
            <a:extLst>
              <a:ext uri="{FF2B5EF4-FFF2-40B4-BE49-F238E27FC236}">
                <a16:creationId xmlns:a16="http://schemas.microsoft.com/office/drawing/2014/main" id="{1790EA6A-5500-DE4E-AE69-A5D868452E1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6181" r="9092" b="19883"/>
          <a:stretch/>
        </p:blipFill>
        <p:spPr>
          <a:xfrm>
            <a:off x="20" y="-1"/>
            <a:ext cx="12188932" cy="6858000"/>
          </a:xfrm>
          <a:prstGeom prst="rect">
            <a:avLst/>
          </a:prstGeom>
        </p:spPr>
      </p:pic>
      <p:sp>
        <p:nvSpPr>
          <p:cNvPr id="35" name="Rectangle 12">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86928F8-B001-A941-A6E0-6F92B2B372E9}"/>
              </a:ext>
            </a:extLst>
          </p:cNvPr>
          <p:cNvSpPr>
            <a:spLocks noGrp="1"/>
          </p:cNvSpPr>
          <p:nvPr>
            <p:ph type="ctrTitle"/>
          </p:nvPr>
        </p:nvSpPr>
        <p:spPr>
          <a:xfrm>
            <a:off x="334557" y="1653703"/>
            <a:ext cx="3361953" cy="2470488"/>
          </a:xfrm>
        </p:spPr>
        <p:txBody>
          <a:bodyPr>
            <a:normAutofit/>
          </a:bodyPr>
          <a:lstStyle/>
          <a:p>
            <a:r>
              <a:rPr lang="en-US" sz="4400">
                <a:solidFill>
                  <a:schemeClr val="tx1"/>
                </a:solidFill>
              </a:rPr>
              <a:t>S’MORE SLIDES</a:t>
            </a:r>
          </a:p>
        </p:txBody>
      </p:sp>
      <p:sp>
        <p:nvSpPr>
          <p:cNvPr id="3" name="Subtitle 2">
            <a:extLst>
              <a:ext uri="{FF2B5EF4-FFF2-40B4-BE49-F238E27FC236}">
                <a16:creationId xmlns:a16="http://schemas.microsoft.com/office/drawing/2014/main" id="{0EEDC096-8A12-2A41-BFA2-F882979307A2}"/>
              </a:ext>
            </a:extLst>
          </p:cNvPr>
          <p:cNvSpPr>
            <a:spLocks noGrp="1"/>
          </p:cNvSpPr>
          <p:nvPr>
            <p:ph type="subTitle" idx="1"/>
          </p:nvPr>
        </p:nvSpPr>
        <p:spPr>
          <a:xfrm>
            <a:off x="364724" y="4260714"/>
            <a:ext cx="3331786" cy="1032093"/>
          </a:xfrm>
        </p:spPr>
        <p:txBody>
          <a:bodyPr>
            <a:normAutofit/>
          </a:bodyPr>
          <a:lstStyle/>
          <a:p>
            <a:endParaRPr lang="en-US" sz="2000">
              <a:solidFill>
                <a:schemeClr val="tx1"/>
              </a:solidFill>
            </a:endParaRPr>
          </a:p>
        </p:txBody>
      </p:sp>
    </p:spTree>
    <p:extLst>
      <p:ext uri="{BB962C8B-B14F-4D97-AF65-F5344CB8AC3E}">
        <p14:creationId xmlns:p14="http://schemas.microsoft.com/office/powerpoint/2010/main" val="3027565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3237671035"/>
              </p:ext>
            </p:extLst>
          </p:nvPr>
        </p:nvGraphicFramePr>
        <p:xfrm>
          <a:off x="172720" y="213360"/>
          <a:ext cx="11785600" cy="362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10" name="Rectangle 9">
            <a:extLst>
              <a:ext uri="{FF2B5EF4-FFF2-40B4-BE49-F238E27FC236}">
                <a16:creationId xmlns:a16="http://schemas.microsoft.com/office/drawing/2014/main" id="{639FA623-10C1-2344-B247-928855BCE472}"/>
              </a:ext>
            </a:extLst>
          </p:cNvPr>
          <p:cNvSpPr/>
          <p:nvPr/>
        </p:nvSpPr>
        <p:spPr>
          <a:xfrm>
            <a:off x="7972060" y="2265042"/>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66A80170-39E5-504A-BF66-13B2CE2BDC73}"/>
              </a:ext>
            </a:extLst>
          </p:cNvPr>
          <p:cNvSpPr/>
          <p:nvPr/>
        </p:nvSpPr>
        <p:spPr>
          <a:xfrm>
            <a:off x="7988840" y="2913042"/>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4" name="Graphic 3" descr="Trophy">
            <a:extLst>
              <a:ext uri="{FF2B5EF4-FFF2-40B4-BE49-F238E27FC236}">
                <a16:creationId xmlns:a16="http://schemas.microsoft.com/office/drawing/2014/main" id="{54824B5A-C345-5542-9D2F-5F75A17551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94669" y="638175"/>
            <a:ext cx="1547503" cy="1547503"/>
          </a:xfrm>
          <a:prstGeom prst="rect">
            <a:avLst/>
          </a:prstGeom>
        </p:spPr>
      </p:pic>
      <p:graphicFrame>
        <p:nvGraphicFramePr>
          <p:cNvPr id="19" name="Diagram 18">
            <a:extLst>
              <a:ext uri="{FF2B5EF4-FFF2-40B4-BE49-F238E27FC236}">
                <a16:creationId xmlns:a16="http://schemas.microsoft.com/office/drawing/2014/main" id="{926DEB60-E540-164B-B29D-B159ED597BF8}"/>
              </a:ext>
            </a:extLst>
          </p:cNvPr>
          <p:cNvGraphicFramePr/>
          <p:nvPr>
            <p:extLst>
              <p:ext uri="{D42A27DB-BD31-4B8C-83A1-F6EECF244321}">
                <p14:modId xmlns:p14="http://schemas.microsoft.com/office/powerpoint/2010/main" val="883520500"/>
              </p:ext>
            </p:extLst>
          </p:nvPr>
        </p:nvGraphicFramePr>
        <p:xfrm>
          <a:off x="5772727" y="381684"/>
          <a:ext cx="5763334" cy="41017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1" name="Graphic 20" descr="Stethoscope">
            <a:extLst>
              <a:ext uri="{FF2B5EF4-FFF2-40B4-BE49-F238E27FC236}">
                <a16:creationId xmlns:a16="http://schemas.microsoft.com/office/drawing/2014/main" id="{4C18629A-517F-6742-AB71-1AC0C9861FE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07811" y="499040"/>
            <a:ext cx="457200" cy="457200"/>
          </a:xfrm>
          <a:prstGeom prst="rect">
            <a:avLst/>
          </a:prstGeom>
        </p:spPr>
      </p:pic>
      <p:pic>
        <p:nvPicPr>
          <p:cNvPr id="23" name="Graphic 22" descr="Brain in head">
            <a:extLst>
              <a:ext uri="{FF2B5EF4-FFF2-40B4-BE49-F238E27FC236}">
                <a16:creationId xmlns:a16="http://schemas.microsoft.com/office/drawing/2014/main" id="{5403D8D4-EC53-6245-B42C-0D1D1B0ECAB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693956" y="1363693"/>
            <a:ext cx="457200" cy="457200"/>
          </a:xfrm>
          <a:prstGeom prst="rect">
            <a:avLst/>
          </a:prstGeom>
        </p:spPr>
      </p:pic>
      <p:pic>
        <p:nvPicPr>
          <p:cNvPr id="25" name="Graphic 24" descr="First aid kit">
            <a:extLst>
              <a:ext uri="{FF2B5EF4-FFF2-40B4-BE49-F238E27FC236}">
                <a16:creationId xmlns:a16="http://schemas.microsoft.com/office/drawing/2014/main" id="{5213EA2F-3353-6C44-A187-61665073EE1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693956" y="2185678"/>
            <a:ext cx="457200" cy="457200"/>
          </a:xfrm>
          <a:prstGeom prst="rect">
            <a:avLst/>
          </a:prstGeom>
        </p:spPr>
      </p:pic>
      <p:pic>
        <p:nvPicPr>
          <p:cNvPr id="27" name="Graphic 26" descr="High voltage">
            <a:extLst>
              <a:ext uri="{FF2B5EF4-FFF2-40B4-BE49-F238E27FC236}">
                <a16:creationId xmlns:a16="http://schemas.microsoft.com/office/drawing/2014/main" id="{D0E01DAF-9910-204F-918F-4677507067B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93956" y="3007663"/>
            <a:ext cx="457200" cy="457200"/>
          </a:xfrm>
          <a:prstGeom prst="rect">
            <a:avLst/>
          </a:prstGeom>
        </p:spPr>
      </p:pic>
      <p:pic>
        <p:nvPicPr>
          <p:cNvPr id="29" name="Graphic 28" descr="Bar graph with downward trend">
            <a:extLst>
              <a:ext uri="{FF2B5EF4-FFF2-40B4-BE49-F238E27FC236}">
                <a16:creationId xmlns:a16="http://schemas.microsoft.com/office/drawing/2014/main" id="{E8C87DFB-8BF4-8645-831E-E1B29E0641F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675482" y="3919690"/>
            <a:ext cx="475674" cy="475674"/>
          </a:xfrm>
          <a:prstGeom prst="rect">
            <a:avLst/>
          </a:prstGeom>
        </p:spPr>
      </p:pic>
    </p:spTree>
    <p:extLst>
      <p:ext uri="{BB962C8B-B14F-4D97-AF65-F5344CB8AC3E}">
        <p14:creationId xmlns:p14="http://schemas.microsoft.com/office/powerpoint/2010/main" val="37245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98988"/>
            <a:ext cx="11080750" cy="1358900"/>
          </a:xfrm>
        </p:spPr>
        <p:txBody>
          <a:bodyPr anchor="ctr">
            <a:normAutofit/>
          </a:bodyPr>
          <a:lstStyle/>
          <a:p>
            <a:pPr algn="ctr"/>
            <a:r>
              <a:rPr lang="en-US" sz="4100" b="1">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4294967295"/>
            <p:extLst>
              <p:ext uri="{D42A27DB-BD31-4B8C-83A1-F6EECF244321}">
                <p14:modId xmlns:p14="http://schemas.microsoft.com/office/powerpoint/2010/main" val="2577363346"/>
              </p:ext>
            </p:extLst>
          </p:nvPr>
        </p:nvGraphicFramePr>
        <p:xfrm>
          <a:off x="0" y="212725"/>
          <a:ext cx="11785600" cy="3629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10" name="Rectangle 9">
            <a:extLst>
              <a:ext uri="{FF2B5EF4-FFF2-40B4-BE49-F238E27FC236}">
                <a16:creationId xmlns:a16="http://schemas.microsoft.com/office/drawing/2014/main" id="{639FA623-10C1-2344-B247-928855BCE472}"/>
              </a:ext>
            </a:extLst>
          </p:cNvPr>
          <p:cNvSpPr/>
          <p:nvPr/>
        </p:nvSpPr>
        <p:spPr>
          <a:xfrm>
            <a:off x="7972060" y="2265042"/>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66A80170-39E5-504A-BF66-13B2CE2BDC73}"/>
              </a:ext>
            </a:extLst>
          </p:cNvPr>
          <p:cNvSpPr/>
          <p:nvPr/>
        </p:nvSpPr>
        <p:spPr>
          <a:xfrm>
            <a:off x="7988840" y="2913042"/>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6" name="Graphic 5" descr="Gauge">
            <a:extLst>
              <a:ext uri="{FF2B5EF4-FFF2-40B4-BE49-F238E27FC236}">
                <a16:creationId xmlns:a16="http://schemas.microsoft.com/office/drawing/2014/main" id="{1EB46627-DB97-AC4E-992E-44AD7C15C2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24884" y="901686"/>
            <a:ext cx="1547503" cy="1547503"/>
          </a:xfrm>
          <a:prstGeom prst="rect">
            <a:avLst/>
          </a:prstGeom>
        </p:spPr>
      </p:pic>
      <p:graphicFrame>
        <p:nvGraphicFramePr>
          <p:cNvPr id="12" name="Diagram 11">
            <a:extLst>
              <a:ext uri="{FF2B5EF4-FFF2-40B4-BE49-F238E27FC236}">
                <a16:creationId xmlns:a16="http://schemas.microsoft.com/office/drawing/2014/main" id="{F0976EB7-85DC-6749-A69D-F6AEE1C749B9}"/>
              </a:ext>
            </a:extLst>
          </p:cNvPr>
          <p:cNvGraphicFramePr/>
          <p:nvPr>
            <p:extLst>
              <p:ext uri="{D42A27DB-BD31-4B8C-83A1-F6EECF244321}">
                <p14:modId xmlns:p14="http://schemas.microsoft.com/office/powerpoint/2010/main" val="614748313"/>
              </p:ext>
            </p:extLst>
          </p:nvPr>
        </p:nvGraphicFramePr>
        <p:xfrm>
          <a:off x="4959927" y="118146"/>
          <a:ext cx="6486265" cy="481407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 name="Graphic 4" descr="Medicine">
            <a:extLst>
              <a:ext uri="{FF2B5EF4-FFF2-40B4-BE49-F238E27FC236}">
                <a16:creationId xmlns:a16="http://schemas.microsoft.com/office/drawing/2014/main" id="{1756FFC9-DEC5-604C-9C23-DA4C592F19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5437" y="2293186"/>
            <a:ext cx="461889" cy="461889"/>
          </a:xfrm>
          <a:prstGeom prst="rect">
            <a:avLst/>
          </a:prstGeom>
        </p:spPr>
      </p:pic>
      <p:pic>
        <p:nvPicPr>
          <p:cNvPr id="9" name="Graphic 8" descr="Court">
            <a:extLst>
              <a:ext uri="{FF2B5EF4-FFF2-40B4-BE49-F238E27FC236}">
                <a16:creationId xmlns:a16="http://schemas.microsoft.com/office/drawing/2014/main" id="{2F16847C-24C4-ED41-A512-AE6A4259AB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12396" y="3296409"/>
            <a:ext cx="461889" cy="461889"/>
          </a:xfrm>
          <a:prstGeom prst="rect">
            <a:avLst/>
          </a:prstGeom>
        </p:spPr>
      </p:pic>
      <p:pic>
        <p:nvPicPr>
          <p:cNvPr id="15" name="Graphic 14" descr="Brain">
            <a:extLst>
              <a:ext uri="{FF2B5EF4-FFF2-40B4-BE49-F238E27FC236}">
                <a16:creationId xmlns:a16="http://schemas.microsoft.com/office/drawing/2014/main" id="{5DE9E76E-7F32-084D-91EE-D596A07F9FB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12396" y="1289962"/>
            <a:ext cx="461890" cy="461890"/>
          </a:xfrm>
          <a:prstGeom prst="rect">
            <a:avLst/>
          </a:prstGeom>
        </p:spPr>
      </p:pic>
      <p:pic>
        <p:nvPicPr>
          <p:cNvPr id="19" name="Graphic 18" descr="Classroom">
            <a:extLst>
              <a:ext uri="{FF2B5EF4-FFF2-40B4-BE49-F238E27FC236}">
                <a16:creationId xmlns:a16="http://schemas.microsoft.com/office/drawing/2014/main" id="{6B620ACF-1764-5845-BBAF-38256C7C9FB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32013" y="4321978"/>
            <a:ext cx="422656" cy="422656"/>
          </a:xfrm>
          <a:prstGeom prst="rect">
            <a:avLst/>
          </a:prstGeom>
        </p:spPr>
      </p:pic>
      <p:pic>
        <p:nvPicPr>
          <p:cNvPr id="25" name="Graphic 24" descr="Siren">
            <a:extLst>
              <a:ext uri="{FF2B5EF4-FFF2-40B4-BE49-F238E27FC236}">
                <a16:creationId xmlns:a16="http://schemas.microsoft.com/office/drawing/2014/main" id="{27373FE8-1351-E44D-9C54-383B7AE808A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974255" y="187960"/>
            <a:ext cx="538170" cy="538170"/>
          </a:xfrm>
          <a:prstGeom prst="rect">
            <a:avLst/>
          </a:prstGeom>
        </p:spPr>
      </p:pic>
      <p:pic>
        <p:nvPicPr>
          <p:cNvPr id="3" name="Picture 2">
            <a:extLst>
              <a:ext uri="{FF2B5EF4-FFF2-40B4-BE49-F238E27FC236}">
                <a16:creationId xmlns:a16="http://schemas.microsoft.com/office/drawing/2014/main" id="{D54E6084-F31E-314B-BEFD-9A2BB9E12D03}"/>
              </a:ext>
            </a:extLst>
          </p:cNvPr>
          <p:cNvPicPr>
            <a:picLocks noChangeAspect="1"/>
          </p:cNvPicPr>
          <p:nvPr/>
        </p:nvPicPr>
        <p:blipFill>
          <a:blip r:embed="rId27"/>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87A7179-778D-C042-9321-78682C32AE7C}"/>
              </a:ext>
            </a:extLst>
          </p:cNvPr>
          <p:cNvPicPr>
            <a:picLocks noChangeAspect="1"/>
          </p:cNvPicPr>
          <p:nvPr/>
        </p:nvPicPr>
        <p:blipFill>
          <a:blip r:embed="rId28"/>
          <a:stretch>
            <a:fillRect/>
          </a:stretch>
        </p:blipFill>
        <p:spPr>
          <a:xfrm>
            <a:off x="0" y="0"/>
            <a:ext cx="12192000" cy="6858000"/>
          </a:xfrm>
          <a:prstGeom prst="rect">
            <a:avLst/>
          </a:prstGeom>
        </p:spPr>
      </p:pic>
    </p:spTree>
    <p:extLst>
      <p:ext uri="{BB962C8B-B14F-4D97-AF65-F5344CB8AC3E}">
        <p14:creationId xmlns:p14="http://schemas.microsoft.com/office/powerpoint/2010/main" val="71696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4779" y="2000625"/>
            <a:ext cx="242784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C-5</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305169"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Identifying, assessing, and managing </a:t>
            </a:r>
            <a:r>
              <a:rPr lang="en-US" sz="11200" dirty="0">
                <a:ln w="0"/>
                <a:solidFill>
                  <a:schemeClr val="accent4"/>
                </a:solidFill>
                <a:effectLst>
                  <a:outerShdw blurRad="38100" dist="25400" dir="5400000" algn="ctr" rotWithShape="0">
                    <a:srgbClr val="6E747A">
                      <a:alpha val="43000"/>
                    </a:srgbClr>
                  </a:outerShdw>
                </a:effectLst>
              </a:rPr>
              <a:t>Emergent Situations </a:t>
            </a:r>
            <a:r>
              <a:rPr lang="en-US" sz="11200" dirty="0">
                <a:ln w="0"/>
                <a:solidFill>
                  <a:schemeClr val="tx2"/>
                </a:solidFill>
                <a:effectLst>
                  <a:outerShdw blurRad="38100" dist="25400" dir="5400000" algn="ctr" rotWithShape="0">
                    <a:srgbClr val="6E747A">
                      <a:alpha val="43000"/>
                    </a:srgbClr>
                  </a:outerShdw>
                </a:effectLst>
              </a:rPr>
              <a:t>in psychiatric care across the lifespan</a:t>
            </a:r>
            <a:r>
              <a:rPr lang="en-US" sz="11200" dirty="0">
                <a:solidFill>
                  <a:schemeClr val="tx2"/>
                </a:solidFill>
              </a:rPr>
              <a:t>.</a:t>
            </a:r>
            <a:br>
              <a:rPr lang="en-US" sz="11200" dirty="0">
                <a:solidFill>
                  <a:schemeClr val="tx2"/>
                </a:solidFill>
              </a:rPr>
            </a:br>
            <a:br>
              <a:rPr lang="en-US" b="1" dirty="0"/>
            </a:br>
            <a:endParaRPr lang="en-US" sz="2800" dirty="0"/>
          </a:p>
        </p:txBody>
      </p:sp>
      <p:pic>
        <p:nvPicPr>
          <p:cNvPr id="9" name="Graphic 8" descr="Siren">
            <a:extLst>
              <a:ext uri="{FF2B5EF4-FFF2-40B4-BE49-F238E27FC236}">
                <a16:creationId xmlns:a16="http://schemas.microsoft.com/office/drawing/2014/main" id="{6ED58CB2-CF8D-E246-9AD2-ECFD2D17C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147" y="3086492"/>
            <a:ext cx="1695107" cy="1695107"/>
          </a:xfrm>
          <a:prstGeom prst="rect">
            <a:avLst/>
          </a:prstGeom>
        </p:spPr>
      </p:pic>
      <p:graphicFrame>
        <p:nvGraphicFramePr>
          <p:cNvPr id="11" name="Content Placeholder 7">
            <a:extLst>
              <a:ext uri="{FF2B5EF4-FFF2-40B4-BE49-F238E27FC236}">
                <a16:creationId xmlns:a16="http://schemas.microsoft.com/office/drawing/2014/main" id="{C1E9749F-0991-3844-86D7-211A48C078DA}"/>
              </a:ext>
            </a:extLst>
          </p:cNvPr>
          <p:cNvGraphicFramePr>
            <a:graphicFrameLocks noGrp="1"/>
          </p:cNvGraphicFramePr>
          <p:nvPr>
            <p:ph sz="half" idx="1"/>
            <p:extLst>
              <p:ext uri="{D42A27DB-BD31-4B8C-83A1-F6EECF244321}">
                <p14:modId xmlns:p14="http://schemas.microsoft.com/office/powerpoint/2010/main" val="2357028729"/>
              </p:ext>
            </p:extLst>
          </p:nvPr>
        </p:nvGraphicFramePr>
        <p:xfrm>
          <a:off x="4571209" y="2000625"/>
          <a:ext cx="5572063"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5-Point Star 12">
            <a:extLst>
              <a:ext uri="{FF2B5EF4-FFF2-40B4-BE49-F238E27FC236}">
                <a16:creationId xmlns:a16="http://schemas.microsoft.com/office/drawing/2014/main" id="{AC87AD07-C7AC-0544-A7AF-DCC2CAB194A4}"/>
              </a:ext>
            </a:extLst>
          </p:cNvPr>
          <p:cNvSpPr/>
          <p:nvPr/>
        </p:nvSpPr>
        <p:spPr>
          <a:xfrm>
            <a:off x="4937105" y="5162163"/>
            <a:ext cx="580767" cy="5731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BC50AB67-7FA3-4643-AB70-28877BEEC19C}"/>
              </a:ext>
            </a:extLst>
          </p:cNvPr>
          <p:cNvSpPr/>
          <p:nvPr/>
        </p:nvSpPr>
        <p:spPr>
          <a:xfrm>
            <a:off x="4978638" y="5954005"/>
            <a:ext cx="580767" cy="5731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1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28749" y="2000625"/>
            <a:ext cx="24599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C-9</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Applying relevant </a:t>
            </a:r>
            <a:r>
              <a:rPr lang="en-US" sz="11200" dirty="0">
                <a:solidFill>
                  <a:schemeClr val="accent4"/>
                </a:solidFill>
              </a:rPr>
              <a:t>Legislation &amp; Legal Principles </a:t>
            </a:r>
            <a:r>
              <a:rPr lang="en-US" sz="11200" dirty="0">
                <a:solidFill>
                  <a:schemeClr val="tx2"/>
                </a:solidFill>
              </a:rPr>
              <a:t>to patient care and clinical practice.</a:t>
            </a:r>
            <a:br>
              <a:rPr lang="en-US" sz="11200" dirty="0">
                <a:solidFill>
                  <a:schemeClr val="tx2"/>
                </a:solidFill>
              </a:rPr>
            </a:br>
            <a:br>
              <a:rPr lang="en-US" b="1" dirty="0"/>
            </a:br>
            <a:endParaRPr lang="en-US" sz="2800" dirty="0"/>
          </a:p>
        </p:txBody>
      </p:sp>
      <p:pic>
        <p:nvPicPr>
          <p:cNvPr id="6" name="Graphic 5" descr="Court">
            <a:extLst>
              <a:ext uri="{FF2B5EF4-FFF2-40B4-BE49-F238E27FC236}">
                <a16:creationId xmlns:a16="http://schemas.microsoft.com/office/drawing/2014/main" id="{65A7989B-BB07-0F42-BC82-969F14687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954" y="3258207"/>
            <a:ext cx="1693493" cy="1693493"/>
          </a:xfrm>
          <a:prstGeom prst="rect">
            <a:avLst/>
          </a:prstGeom>
        </p:spPr>
      </p:pic>
      <p:graphicFrame>
        <p:nvGraphicFramePr>
          <p:cNvPr id="8" name="Content Placeholder 7">
            <a:extLst>
              <a:ext uri="{FF2B5EF4-FFF2-40B4-BE49-F238E27FC236}">
                <a16:creationId xmlns:a16="http://schemas.microsoft.com/office/drawing/2014/main" id="{FC8D4603-00FC-CB42-AD54-B26A081C2495}"/>
              </a:ext>
            </a:extLst>
          </p:cNvPr>
          <p:cNvGraphicFramePr>
            <a:graphicFrameLocks noGrp="1"/>
          </p:cNvGraphicFramePr>
          <p:nvPr>
            <p:ph sz="half" idx="1"/>
            <p:extLst>
              <p:ext uri="{D42A27DB-BD31-4B8C-83A1-F6EECF244321}">
                <p14:modId xmlns:p14="http://schemas.microsoft.com/office/powerpoint/2010/main" val="2669539648"/>
              </p:ext>
            </p:extLst>
          </p:nvPr>
        </p:nvGraphicFramePr>
        <p:xfrm>
          <a:off x="4928561" y="2000625"/>
          <a:ext cx="6149342"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76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dirty="0"/>
              <a:t>CBME:</a:t>
            </a:r>
            <a:br>
              <a:rPr lang="en-US" sz="3600" dirty="0"/>
            </a:br>
            <a:r>
              <a:rPr lang="en-US" sz="3600" dirty="0"/>
              <a:t>Paradigm Shift</a:t>
            </a:r>
          </a:p>
        </p:txBody>
      </p:sp>
      <p:sp>
        <p:nvSpPr>
          <p:cNvPr id="2" name="Slide Number Placeholder 1"/>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a:spcAft>
                <a:spcPts val="600"/>
              </a:spcAft>
            </a:pPr>
            <a:fld id="{B035A847-A378-904F-ACB7-6E9049E7A8F5}" type="slidenum">
              <a:rPr lang="en-US" b="1" kern="1200" dirty="0">
                <a:solidFill>
                  <a:schemeClr val="accent1"/>
                </a:solidFill>
                <a:latin typeface="+mn-lt"/>
                <a:ea typeface="+mn-ea"/>
                <a:cs typeface="+mn-cs"/>
              </a:rPr>
              <a:pPr>
                <a:spcAft>
                  <a:spcPts val="600"/>
                </a:spcAft>
              </a:pPr>
              <a:t>4</a:t>
            </a:fld>
            <a:endParaRPr lang="en-US" b="1" kern="1200" dirty="0">
              <a:solidFill>
                <a:schemeClr val="accent1"/>
              </a:solidFill>
              <a:latin typeface="+mn-lt"/>
              <a:ea typeface="+mn-ea"/>
              <a:cs typeface="+mn-cs"/>
            </a:endParaRPr>
          </a:p>
        </p:txBody>
      </p:sp>
      <p:graphicFrame>
        <p:nvGraphicFramePr>
          <p:cNvPr id="8" name="Diagram 7"/>
          <p:cNvGraphicFramePr/>
          <p:nvPr/>
        </p:nvGraphicFramePr>
        <p:xfrm>
          <a:off x="3443592" y="492506"/>
          <a:ext cx="8372272" cy="5480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Presentation with media">
            <a:extLst>
              <a:ext uri="{FF2B5EF4-FFF2-40B4-BE49-F238E27FC236}">
                <a16:creationId xmlns:a16="http://schemas.microsoft.com/office/drawing/2014/main" id="{059F4541-9353-FB45-B47B-8DB7D2F6B7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4884" y="4034959"/>
            <a:ext cx="1151629" cy="1151629"/>
          </a:xfrm>
          <a:prstGeom prst="rect">
            <a:avLst/>
          </a:prstGeom>
        </p:spPr>
      </p:pic>
      <p:pic>
        <p:nvPicPr>
          <p:cNvPr id="12" name="Graphic 11" descr="Presentation with checklist">
            <a:extLst>
              <a:ext uri="{FF2B5EF4-FFF2-40B4-BE49-F238E27FC236}">
                <a16:creationId xmlns:a16="http://schemas.microsoft.com/office/drawing/2014/main" id="{D48D9BE6-2060-1E45-A019-7070097D7C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2660" y="1842249"/>
            <a:ext cx="1183340" cy="1183340"/>
          </a:xfrm>
          <a:prstGeom prst="rect">
            <a:avLst/>
          </a:prstGeom>
        </p:spPr>
      </p:pic>
    </p:spTree>
    <p:custDataLst>
      <p:tags r:id="rId1"/>
    </p:custDataLst>
    <p:extLst>
      <p:ext uri="{BB962C8B-B14F-4D97-AF65-F5344CB8AC3E}">
        <p14:creationId xmlns:p14="http://schemas.microsoft.com/office/powerpoint/2010/main" val="376004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2413" y="2000625"/>
            <a:ext cx="2392578"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C-7</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Neurostimulation</a:t>
            </a:r>
            <a:r>
              <a:rPr lang="en-US" sz="11200" dirty="0">
                <a:ln w="0"/>
                <a:solidFill>
                  <a:schemeClr val="tx2"/>
                </a:solidFill>
                <a:effectLst>
                  <a:outerShdw blurRad="38100" dist="25400" dir="5400000" algn="ctr" rotWithShape="0">
                    <a:srgbClr val="6E747A">
                      <a:alpha val="43000"/>
                    </a:srgbClr>
                  </a:outerShdw>
                </a:effectLst>
              </a:rPr>
              <a:t> into patient care</a:t>
            </a:r>
            <a:r>
              <a:rPr lang="en-US" sz="11200" dirty="0">
                <a:solidFill>
                  <a:schemeClr val="tx2"/>
                </a:solidFill>
              </a:rPr>
              <a:t>.</a:t>
            </a:r>
            <a:br>
              <a:rPr lang="en-US" sz="11200" dirty="0">
                <a:solidFill>
                  <a:schemeClr val="tx2"/>
                </a:solidFill>
              </a:rPr>
            </a:br>
            <a:br>
              <a:rPr lang="en-US" b="1" dirty="0"/>
            </a:br>
            <a:endParaRPr lang="en-US" sz="2800" dirty="0"/>
          </a:p>
        </p:txBody>
      </p:sp>
      <p:pic>
        <p:nvPicPr>
          <p:cNvPr id="8" name="Graphic 7" descr="Brain">
            <a:extLst>
              <a:ext uri="{FF2B5EF4-FFF2-40B4-BE49-F238E27FC236}">
                <a16:creationId xmlns:a16="http://schemas.microsoft.com/office/drawing/2014/main" id="{BB2D4468-D986-9944-AE74-1FDA8B06DB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04" y="3429000"/>
            <a:ext cx="1505395" cy="1505395"/>
          </a:xfrm>
          <a:prstGeom prst="rect">
            <a:avLst/>
          </a:prstGeom>
        </p:spPr>
      </p:pic>
      <p:sp>
        <p:nvSpPr>
          <p:cNvPr id="12" name="Title 1">
            <a:extLst>
              <a:ext uri="{FF2B5EF4-FFF2-40B4-BE49-F238E27FC236}">
                <a16:creationId xmlns:a16="http://schemas.microsoft.com/office/drawing/2014/main" id="{FF4B1FB7-228A-E147-9197-2A7587A8E83C}"/>
              </a:ext>
            </a:extLst>
          </p:cNvPr>
          <p:cNvSpPr txBox="1">
            <a:spLocks/>
          </p:cNvSpPr>
          <p:nvPr/>
        </p:nvSpPr>
        <p:spPr>
          <a:xfrm>
            <a:off x="2854991" y="1920313"/>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A: </a:t>
            </a:r>
            <a:r>
              <a:rPr lang="en-US" sz="2800" dirty="0">
                <a:ln w="0"/>
                <a:solidFill>
                  <a:schemeClr val="tx1"/>
                </a:solidFill>
                <a:effectLst>
                  <a:outerShdw blurRad="38100" dist="25400" dir="5400000" algn="ctr" rotWithShape="0">
                    <a:srgbClr val="6E747A">
                      <a:alpha val="43000"/>
                    </a:srgbClr>
                  </a:outerShdw>
                </a:effectLst>
              </a:rPr>
              <a:t>Suitability for Neurostimulation</a:t>
            </a:r>
            <a:br>
              <a:rPr lang="en-US" sz="2800" b="1" dirty="0"/>
            </a:br>
            <a:endParaRPr lang="en-US" sz="2800" dirty="0"/>
          </a:p>
        </p:txBody>
      </p:sp>
      <p:graphicFrame>
        <p:nvGraphicFramePr>
          <p:cNvPr id="15" name="Content Placeholder 7">
            <a:extLst>
              <a:ext uri="{FF2B5EF4-FFF2-40B4-BE49-F238E27FC236}">
                <a16:creationId xmlns:a16="http://schemas.microsoft.com/office/drawing/2014/main" id="{70C708BD-4CE0-5546-998C-6583243134FF}"/>
              </a:ext>
            </a:extLst>
          </p:cNvPr>
          <p:cNvGraphicFramePr>
            <a:graphicFrameLocks/>
          </p:cNvGraphicFramePr>
          <p:nvPr>
            <p:extLst>
              <p:ext uri="{D42A27DB-BD31-4B8C-83A1-F6EECF244321}">
                <p14:modId xmlns:p14="http://schemas.microsoft.com/office/powerpoint/2010/main" val="3538823721"/>
              </p:ext>
            </p:extLst>
          </p:nvPr>
        </p:nvGraphicFramePr>
        <p:xfrm>
          <a:off x="4549569" y="2449965"/>
          <a:ext cx="5572063" cy="1932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le 1">
            <a:extLst>
              <a:ext uri="{FF2B5EF4-FFF2-40B4-BE49-F238E27FC236}">
                <a16:creationId xmlns:a16="http://schemas.microsoft.com/office/drawing/2014/main" id="{85D680F8-86DC-1348-9857-7C4DBDBD1683}"/>
              </a:ext>
            </a:extLst>
          </p:cNvPr>
          <p:cNvSpPr txBox="1">
            <a:spLocks/>
          </p:cNvSpPr>
          <p:nvPr/>
        </p:nvSpPr>
        <p:spPr>
          <a:xfrm>
            <a:off x="2651599" y="4595958"/>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B: </a:t>
            </a:r>
            <a:r>
              <a:rPr lang="en-US" sz="2800" dirty="0">
                <a:ln w="0"/>
                <a:solidFill>
                  <a:schemeClr val="tx1"/>
                </a:solidFill>
                <a:effectLst>
                  <a:outerShdw blurRad="38100" dist="25400" dir="5400000" algn="ctr" rotWithShape="0">
                    <a:srgbClr val="6E747A">
                      <a:alpha val="43000"/>
                    </a:srgbClr>
                  </a:outerShdw>
                </a:effectLst>
              </a:rPr>
              <a:t>Delivery of Neurostimulation</a:t>
            </a:r>
            <a:br>
              <a:rPr lang="en-US" sz="2800" b="1" dirty="0"/>
            </a:br>
            <a:endParaRPr lang="en-US" sz="2800" dirty="0"/>
          </a:p>
        </p:txBody>
      </p:sp>
      <p:graphicFrame>
        <p:nvGraphicFramePr>
          <p:cNvPr id="17" name="Content Placeholder 7">
            <a:extLst>
              <a:ext uri="{FF2B5EF4-FFF2-40B4-BE49-F238E27FC236}">
                <a16:creationId xmlns:a16="http://schemas.microsoft.com/office/drawing/2014/main" id="{AE1978FC-C8F3-0F45-B1C9-7CB7DFB3EF57}"/>
              </a:ext>
            </a:extLst>
          </p:cNvPr>
          <p:cNvGraphicFramePr>
            <a:graphicFrameLocks/>
          </p:cNvGraphicFramePr>
          <p:nvPr>
            <p:extLst>
              <p:ext uri="{D42A27DB-BD31-4B8C-83A1-F6EECF244321}">
                <p14:modId xmlns:p14="http://schemas.microsoft.com/office/powerpoint/2010/main" val="2838251677"/>
              </p:ext>
            </p:extLst>
          </p:nvPr>
        </p:nvGraphicFramePr>
        <p:xfrm>
          <a:off x="4549568" y="5050388"/>
          <a:ext cx="5572063" cy="19324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2925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CA42D03-83C1-574E-AE08-87994F4EE429}"/>
              </a:ext>
            </a:extLst>
          </p:cNvPr>
          <p:cNvPicPr>
            <a:picLocks noChangeAspect="1"/>
          </p:cNvPicPr>
          <p:nvPr/>
        </p:nvPicPr>
        <p:blipFill>
          <a:blip r:embed="rId3"/>
          <a:stretch>
            <a:fillRect/>
          </a:stretch>
        </p:blipFill>
        <p:spPr>
          <a:xfrm>
            <a:off x="1359745" y="168351"/>
            <a:ext cx="9410399" cy="6591090"/>
          </a:xfrm>
          <a:prstGeom prst="rect">
            <a:avLst/>
          </a:prstGeom>
          <a:ln w="25400">
            <a:solidFill>
              <a:schemeClr val="tx2"/>
            </a:solidFill>
          </a:ln>
        </p:spPr>
      </p:pic>
      <p:cxnSp>
        <p:nvCxnSpPr>
          <p:cNvPr id="5" name="Straight Arrow Connector 4">
            <a:extLst>
              <a:ext uri="{FF2B5EF4-FFF2-40B4-BE49-F238E27FC236}">
                <a16:creationId xmlns:a16="http://schemas.microsoft.com/office/drawing/2014/main" id="{1CA4E6E3-200C-BE49-A956-E39F78B696EA}"/>
              </a:ext>
            </a:extLst>
          </p:cNvPr>
          <p:cNvCxnSpPr/>
          <p:nvPr/>
        </p:nvCxnSpPr>
        <p:spPr>
          <a:xfrm>
            <a:off x="12393195" y="62998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1CA4E6E3-200C-BE49-A956-E39F78B696EA}"/>
              </a:ext>
            </a:extLst>
          </p:cNvPr>
          <p:cNvCxnSpPr/>
          <p:nvPr/>
        </p:nvCxnSpPr>
        <p:spPr>
          <a:xfrm>
            <a:off x="12545595" y="6452268"/>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85491CB-D3B1-EF4C-BDE0-59D322B17E91}"/>
              </a:ext>
            </a:extLst>
          </p:cNvPr>
          <p:cNvPicPr>
            <a:picLocks noChangeAspect="1"/>
          </p:cNvPicPr>
          <p:nvPr/>
        </p:nvPicPr>
        <p:blipFill>
          <a:blip r:embed="rId4"/>
          <a:stretch>
            <a:fillRect/>
          </a:stretch>
        </p:blipFill>
        <p:spPr>
          <a:xfrm>
            <a:off x="5875282" y="2180494"/>
            <a:ext cx="850900" cy="241300"/>
          </a:xfrm>
          <a:prstGeom prst="rect">
            <a:avLst/>
          </a:prstGeom>
        </p:spPr>
      </p:pic>
      <p:pic>
        <p:nvPicPr>
          <p:cNvPr id="9" name="Picture 8">
            <a:extLst>
              <a:ext uri="{FF2B5EF4-FFF2-40B4-BE49-F238E27FC236}">
                <a16:creationId xmlns:a16="http://schemas.microsoft.com/office/drawing/2014/main" id="{8B6E3ABB-0882-4A44-BD6B-4E8C91D8651C}"/>
              </a:ext>
            </a:extLst>
          </p:cNvPr>
          <p:cNvPicPr>
            <a:picLocks noChangeAspect="1"/>
          </p:cNvPicPr>
          <p:nvPr/>
        </p:nvPicPr>
        <p:blipFill>
          <a:blip r:embed="rId4"/>
          <a:stretch>
            <a:fillRect/>
          </a:stretch>
        </p:blipFill>
        <p:spPr>
          <a:xfrm>
            <a:off x="4067641" y="4212239"/>
            <a:ext cx="850900" cy="241300"/>
          </a:xfrm>
          <a:prstGeom prst="rect">
            <a:avLst/>
          </a:prstGeom>
        </p:spPr>
      </p:pic>
      <p:pic>
        <p:nvPicPr>
          <p:cNvPr id="10" name="Picture 9">
            <a:extLst>
              <a:ext uri="{FF2B5EF4-FFF2-40B4-BE49-F238E27FC236}">
                <a16:creationId xmlns:a16="http://schemas.microsoft.com/office/drawing/2014/main" id="{CB6E0C8F-55A1-F34B-92F0-1C28CC3AF6FA}"/>
              </a:ext>
            </a:extLst>
          </p:cNvPr>
          <p:cNvPicPr>
            <a:picLocks noChangeAspect="1"/>
          </p:cNvPicPr>
          <p:nvPr/>
        </p:nvPicPr>
        <p:blipFill>
          <a:blip r:embed="rId4"/>
          <a:stretch>
            <a:fillRect/>
          </a:stretch>
        </p:blipFill>
        <p:spPr>
          <a:xfrm>
            <a:off x="7776311" y="4212239"/>
            <a:ext cx="850900" cy="241300"/>
          </a:xfrm>
          <a:prstGeom prst="rect">
            <a:avLst/>
          </a:prstGeom>
        </p:spPr>
      </p:pic>
      <p:pic>
        <p:nvPicPr>
          <p:cNvPr id="11" name="Picture 10">
            <a:extLst>
              <a:ext uri="{FF2B5EF4-FFF2-40B4-BE49-F238E27FC236}">
                <a16:creationId xmlns:a16="http://schemas.microsoft.com/office/drawing/2014/main" id="{C1FC5DE9-9DE7-834C-A642-D9ADDCC9B4C5}"/>
              </a:ext>
            </a:extLst>
          </p:cNvPr>
          <p:cNvPicPr>
            <a:picLocks noChangeAspect="1"/>
          </p:cNvPicPr>
          <p:nvPr/>
        </p:nvPicPr>
        <p:blipFill>
          <a:blip r:embed="rId4"/>
          <a:stretch>
            <a:fillRect/>
          </a:stretch>
        </p:blipFill>
        <p:spPr>
          <a:xfrm>
            <a:off x="6206578" y="5452461"/>
            <a:ext cx="850900" cy="241300"/>
          </a:xfrm>
          <a:prstGeom prst="rect">
            <a:avLst/>
          </a:prstGeom>
        </p:spPr>
      </p:pic>
      <p:pic>
        <p:nvPicPr>
          <p:cNvPr id="12" name="Picture 11">
            <a:extLst>
              <a:ext uri="{FF2B5EF4-FFF2-40B4-BE49-F238E27FC236}">
                <a16:creationId xmlns:a16="http://schemas.microsoft.com/office/drawing/2014/main" id="{4B51CE70-91AD-7446-B685-6DF067CC6198}"/>
              </a:ext>
            </a:extLst>
          </p:cNvPr>
          <p:cNvPicPr>
            <a:picLocks noChangeAspect="1"/>
          </p:cNvPicPr>
          <p:nvPr/>
        </p:nvPicPr>
        <p:blipFill>
          <a:blip r:embed="rId4"/>
          <a:stretch>
            <a:fillRect/>
          </a:stretch>
        </p:blipFill>
        <p:spPr>
          <a:xfrm>
            <a:off x="4461860" y="6066232"/>
            <a:ext cx="850900" cy="241300"/>
          </a:xfrm>
          <a:prstGeom prst="rect">
            <a:avLst/>
          </a:prstGeom>
        </p:spPr>
      </p:pic>
      <p:pic>
        <p:nvPicPr>
          <p:cNvPr id="13" name="Picture 12">
            <a:extLst>
              <a:ext uri="{FF2B5EF4-FFF2-40B4-BE49-F238E27FC236}">
                <a16:creationId xmlns:a16="http://schemas.microsoft.com/office/drawing/2014/main" id="{CC05CE41-4B64-EE43-ADD1-5E009D20BA3D}"/>
              </a:ext>
            </a:extLst>
          </p:cNvPr>
          <p:cNvPicPr>
            <a:picLocks noChangeAspect="1"/>
          </p:cNvPicPr>
          <p:nvPr/>
        </p:nvPicPr>
        <p:blipFill>
          <a:blip r:embed="rId4"/>
          <a:stretch>
            <a:fillRect/>
          </a:stretch>
        </p:blipFill>
        <p:spPr>
          <a:xfrm>
            <a:off x="6529335" y="3151871"/>
            <a:ext cx="850900" cy="241300"/>
          </a:xfrm>
          <a:prstGeom prst="rect">
            <a:avLst/>
          </a:prstGeom>
        </p:spPr>
      </p:pic>
      <p:sp>
        <p:nvSpPr>
          <p:cNvPr id="14" name="Down Arrow 13">
            <a:extLst>
              <a:ext uri="{FF2B5EF4-FFF2-40B4-BE49-F238E27FC236}">
                <a16:creationId xmlns:a16="http://schemas.microsoft.com/office/drawing/2014/main" id="{E649CB5A-0935-854A-B249-683FE9C3F315}"/>
              </a:ext>
            </a:extLst>
          </p:cNvPr>
          <p:cNvSpPr/>
          <p:nvPr/>
        </p:nvSpPr>
        <p:spPr>
          <a:xfrm rot="16200000">
            <a:off x="2264592" y="5303894"/>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2274CB60-A888-AC4F-988D-CA61B4F7D61C}"/>
              </a:ext>
            </a:extLst>
          </p:cNvPr>
          <p:cNvSpPr/>
          <p:nvPr/>
        </p:nvSpPr>
        <p:spPr>
          <a:xfrm rot="3452294">
            <a:off x="10756851" y="1705168"/>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37141336-2E7C-B64F-9D37-81D4FFF7DFBB}"/>
              </a:ext>
            </a:extLst>
          </p:cNvPr>
          <p:cNvSpPr/>
          <p:nvPr/>
        </p:nvSpPr>
        <p:spPr>
          <a:xfrm rot="19201075">
            <a:off x="2491376" y="2554675"/>
            <a:ext cx="250946" cy="58494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67FDC892-02BF-4A43-8A74-4FCC84BF99EC}"/>
              </a:ext>
            </a:extLst>
          </p:cNvPr>
          <p:cNvSpPr/>
          <p:nvPr/>
        </p:nvSpPr>
        <p:spPr>
          <a:xfrm rot="16200000">
            <a:off x="2264592" y="5988171"/>
            <a:ext cx="220718" cy="41800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a:extLst>
              <a:ext uri="{FF2B5EF4-FFF2-40B4-BE49-F238E27FC236}">
                <a16:creationId xmlns:a16="http://schemas.microsoft.com/office/drawing/2014/main" id="{1BA9EF48-7948-F841-98BB-270D7563293D}"/>
              </a:ext>
            </a:extLst>
          </p:cNvPr>
          <p:cNvSpPr/>
          <p:nvPr/>
        </p:nvSpPr>
        <p:spPr>
          <a:xfrm>
            <a:off x="6487295" y="5718112"/>
            <a:ext cx="418004" cy="437459"/>
          </a:xfrm>
          <a:prstGeom prst="donut">
            <a:avLst>
              <a:gd name="adj" fmla="val 6184"/>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Graphic 23" descr="Checklist RTL">
            <a:extLst>
              <a:ext uri="{FF2B5EF4-FFF2-40B4-BE49-F238E27FC236}">
                <a16:creationId xmlns:a16="http://schemas.microsoft.com/office/drawing/2014/main" id="{C98E2E90-D56E-7C47-B714-E9EC3D24BE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7212" y="4104289"/>
            <a:ext cx="457200" cy="457200"/>
          </a:xfrm>
          <a:prstGeom prst="rect">
            <a:avLst/>
          </a:prstGeom>
        </p:spPr>
      </p:pic>
    </p:spTree>
    <p:extLst>
      <p:ext uri="{BB962C8B-B14F-4D97-AF65-F5344CB8AC3E}">
        <p14:creationId xmlns:p14="http://schemas.microsoft.com/office/powerpoint/2010/main" val="258769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1" animBg="1"/>
      <p:bldP spid="20" grpId="1" animBg="1"/>
      <p:bldP spid="21" grpId="0" animBg="1"/>
      <p:bldP spid="21" grpId="1" animBg="1"/>
      <p:bldP spid="22" grpId="0" animBg="1"/>
      <p:bldP spid="2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1C12-3629-3F4E-9CD8-510D0FD3DD82}"/>
              </a:ext>
            </a:extLst>
          </p:cNvPr>
          <p:cNvSpPr>
            <a:spLocks noGrp="1"/>
          </p:cNvSpPr>
          <p:nvPr>
            <p:ph type="title"/>
          </p:nvPr>
        </p:nvSpPr>
        <p:spPr>
          <a:xfrm>
            <a:off x="252919" y="1123837"/>
            <a:ext cx="2947482" cy="4601183"/>
          </a:xfrm>
        </p:spPr>
        <p:txBody>
          <a:bodyPr>
            <a:normAutofit/>
          </a:bodyPr>
          <a:lstStyle/>
          <a:p>
            <a:r>
              <a:rPr lang="en-US" dirty="0"/>
              <a:t>CBME </a:t>
            </a:r>
            <a:br>
              <a:rPr lang="en-US" dirty="0"/>
            </a:br>
            <a:r>
              <a:rPr lang="en-US" dirty="0"/>
              <a:t>Pgy2 &amp; 3 </a:t>
            </a:r>
            <a:br>
              <a:rPr lang="en-US" dirty="0"/>
            </a:br>
            <a:r>
              <a:rPr lang="en-US" dirty="0"/>
              <a:t>Anchored Selective Options</a:t>
            </a:r>
          </a:p>
        </p:txBody>
      </p:sp>
      <p:graphicFrame>
        <p:nvGraphicFramePr>
          <p:cNvPr id="15" name="Content Placeholder 2">
            <a:extLst>
              <a:ext uri="{FF2B5EF4-FFF2-40B4-BE49-F238E27FC236}">
                <a16:creationId xmlns:a16="http://schemas.microsoft.com/office/drawing/2014/main" id="{CF800DA4-99B8-4566-89A3-3E0A40118019}"/>
              </a:ext>
            </a:extLst>
          </p:cNvPr>
          <p:cNvGraphicFramePr>
            <a:graphicFrameLocks noGrp="1"/>
          </p:cNvGraphicFramePr>
          <p:nvPr>
            <p:ph idx="1"/>
            <p:extLst>
              <p:ext uri="{D42A27DB-BD31-4B8C-83A1-F6EECF244321}">
                <p14:modId xmlns:p14="http://schemas.microsoft.com/office/powerpoint/2010/main" val="29861498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30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2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29E2DC-3F07-3845-8090-3740A2175A56}"/>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dirty="0">
                <a:solidFill>
                  <a:srgbClr val="FFFFFF"/>
                </a:solidFill>
              </a:rPr>
              <a:t>Soft Launch Cohort</a:t>
            </a:r>
          </a:p>
        </p:txBody>
      </p:sp>
      <p:sp>
        <p:nvSpPr>
          <p:cNvPr id="3" name="Text Placeholder 2">
            <a:extLst>
              <a:ext uri="{FF2B5EF4-FFF2-40B4-BE49-F238E27FC236}">
                <a16:creationId xmlns:a16="http://schemas.microsoft.com/office/drawing/2014/main" id="{4C30E978-45D4-AC4E-A29C-A9CD9FF09A8D}"/>
              </a:ext>
            </a:extLst>
          </p:cNvPr>
          <p:cNvSpPr>
            <a:spLocks noGrp="1"/>
          </p:cNvSpPr>
          <p:nvPr>
            <p:ph type="body" idx="1"/>
          </p:nvPr>
        </p:nvSpPr>
        <p:spPr>
          <a:xfrm>
            <a:off x="643467" y="4670246"/>
            <a:ext cx="3685070" cy="914400"/>
          </a:xfrm>
        </p:spPr>
        <p:txBody>
          <a:bodyPr vert="horz" lIns="91440" tIns="45720" rIns="91440" bIns="45720" rtlCol="0" anchor="t">
            <a:noAutofit/>
          </a:bodyPr>
          <a:lstStyle/>
          <a:p>
            <a:r>
              <a:rPr lang="en-US" sz="2000" dirty="0">
                <a:solidFill>
                  <a:schemeClr val="accent1">
                    <a:lumMod val="20000"/>
                    <a:lumOff val="80000"/>
                  </a:schemeClr>
                </a:solidFill>
              </a:rPr>
              <a:t>2020-21 Pgy2 Residents</a:t>
            </a:r>
          </a:p>
          <a:p>
            <a:r>
              <a:rPr lang="en-US" sz="2000" dirty="0">
                <a:solidFill>
                  <a:schemeClr val="accent1">
                    <a:lumMod val="20000"/>
                    <a:lumOff val="80000"/>
                  </a:schemeClr>
                </a:solidFill>
              </a:rPr>
              <a:t>Modified Rotation Schedule &amp; Doing EPAs</a:t>
            </a:r>
          </a:p>
        </p:txBody>
      </p:sp>
      <p:pic>
        <p:nvPicPr>
          <p:cNvPr id="5" name="Picture 4" descr="A person with a tent in a field&#10;&#10;Description automatically generated">
            <a:extLst>
              <a:ext uri="{FF2B5EF4-FFF2-40B4-BE49-F238E27FC236}">
                <a16:creationId xmlns:a16="http://schemas.microsoft.com/office/drawing/2014/main" id="{C6EB3210-AB12-D74C-8817-F673A2D3978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519" r="1" b="1"/>
          <a:stretch/>
        </p:blipFill>
        <p:spPr>
          <a:xfrm>
            <a:off x="5120640" y="759599"/>
            <a:ext cx="6367271" cy="5330650"/>
          </a:xfrm>
          <a:prstGeom prst="rect">
            <a:avLst/>
          </a:prstGeom>
        </p:spPr>
      </p:pic>
      <p:sp>
        <p:nvSpPr>
          <p:cNvPr id="32" name="Rectangle 3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6021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B0AB40-DE0D-FC47-BD9D-FDB1FE1931BD}"/>
              </a:ext>
            </a:extLst>
          </p:cNvPr>
          <p:cNvPicPr>
            <a:picLocks noChangeAspect="1"/>
          </p:cNvPicPr>
          <p:nvPr/>
        </p:nvPicPr>
        <p:blipFill>
          <a:blip r:embed="rId3"/>
          <a:stretch>
            <a:fillRect/>
          </a:stretch>
        </p:blipFill>
        <p:spPr>
          <a:xfrm>
            <a:off x="218101" y="252248"/>
            <a:ext cx="11716666" cy="6261538"/>
          </a:xfrm>
          <a:prstGeom prst="rect">
            <a:avLst/>
          </a:prstGeom>
          <a:ln w="25400">
            <a:solidFill>
              <a:schemeClr val="tx2"/>
            </a:solidFill>
          </a:ln>
        </p:spPr>
      </p:pic>
      <p:cxnSp>
        <p:nvCxnSpPr>
          <p:cNvPr id="6" name="Straight Arrow Connector 5">
            <a:extLst>
              <a:ext uri="{FF2B5EF4-FFF2-40B4-BE49-F238E27FC236}">
                <a16:creationId xmlns:a16="http://schemas.microsoft.com/office/drawing/2014/main" id="{3DC423B3-DFD4-5247-9843-D7C52789CAC6}"/>
              </a:ext>
            </a:extLst>
          </p:cNvPr>
          <p:cNvCxnSpPr/>
          <p:nvPr/>
        </p:nvCxnSpPr>
        <p:spPr>
          <a:xfrm>
            <a:off x="6076434" y="1634981"/>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A7BD7C3-2ED0-644D-92C2-0637829E9A67}"/>
              </a:ext>
            </a:extLst>
          </p:cNvPr>
          <p:cNvCxnSpPr/>
          <p:nvPr/>
        </p:nvCxnSpPr>
        <p:spPr>
          <a:xfrm>
            <a:off x="6875309" y="3149785"/>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525717E-BD81-D24E-9564-770BC3A6F93B}"/>
              </a:ext>
            </a:extLst>
          </p:cNvPr>
          <p:cNvCxnSpPr/>
          <p:nvPr/>
        </p:nvCxnSpPr>
        <p:spPr>
          <a:xfrm>
            <a:off x="8429482" y="4482156"/>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B556EC0-0119-EF4F-9F31-4F364107890E}"/>
              </a:ext>
            </a:extLst>
          </p:cNvPr>
          <p:cNvCxnSpPr/>
          <p:nvPr/>
        </p:nvCxnSpPr>
        <p:spPr>
          <a:xfrm>
            <a:off x="3847847" y="4482156"/>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D1EFE7A-D6CF-E349-BE00-6286426EBB4D}"/>
              </a:ext>
            </a:extLst>
          </p:cNvPr>
          <p:cNvCxnSpPr/>
          <p:nvPr/>
        </p:nvCxnSpPr>
        <p:spPr>
          <a:xfrm>
            <a:off x="6076433" y="5860763"/>
            <a:ext cx="61227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Graphic 10" descr="Checklist RTL">
            <a:extLst>
              <a:ext uri="{FF2B5EF4-FFF2-40B4-BE49-F238E27FC236}">
                <a16:creationId xmlns:a16="http://schemas.microsoft.com/office/drawing/2014/main" id="{B2317C26-BCAA-C746-B7F0-A9597CD835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91812" y="5632163"/>
            <a:ext cx="457200" cy="457200"/>
          </a:xfrm>
          <a:prstGeom prst="rect">
            <a:avLst/>
          </a:prstGeom>
        </p:spPr>
      </p:pic>
      <p:sp>
        <p:nvSpPr>
          <p:cNvPr id="2" name="Rounded Rectangle 1">
            <a:extLst>
              <a:ext uri="{FF2B5EF4-FFF2-40B4-BE49-F238E27FC236}">
                <a16:creationId xmlns:a16="http://schemas.microsoft.com/office/drawing/2014/main" id="{285E4691-CB7E-F649-9A0D-3EC420BC7A6F}"/>
              </a:ext>
            </a:extLst>
          </p:cNvPr>
          <p:cNvSpPr/>
          <p:nvPr/>
        </p:nvSpPr>
        <p:spPr>
          <a:xfrm>
            <a:off x="1334814" y="465711"/>
            <a:ext cx="956441" cy="312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1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 name="Rectangle 3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3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3" name="Rectangle 41">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43">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dirty="0"/>
              <a:t>More Challenging Situations</a:t>
            </a:r>
          </a:p>
        </p:txBody>
      </p:sp>
      <p:pic>
        <p:nvPicPr>
          <p:cNvPr id="11" name="Picture 10" descr="A person riding a wave on a surfboard in the water&#10;&#10;Description automatically generated">
            <a:extLst>
              <a:ext uri="{FF2B5EF4-FFF2-40B4-BE49-F238E27FC236}">
                <a16:creationId xmlns:a16="http://schemas.microsoft.com/office/drawing/2014/main" id="{9200BC1B-A917-FA4D-BB88-5059204FBCD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0655" r="1" b="19065"/>
          <a:stretch/>
        </p:blipFill>
        <p:spPr>
          <a:xfrm>
            <a:off x="1069847" y="484632"/>
            <a:ext cx="10637520" cy="3556755"/>
          </a:xfrm>
          <a:prstGeom prst="rect">
            <a:avLst/>
          </a:prstGeom>
        </p:spPr>
      </p:pic>
    </p:spTree>
    <p:extLst>
      <p:ext uri="{BB962C8B-B14F-4D97-AF65-F5344CB8AC3E}">
        <p14:creationId xmlns:p14="http://schemas.microsoft.com/office/powerpoint/2010/main" val="337554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6" y="864108"/>
            <a:ext cx="5795433" cy="5120640"/>
          </a:xfrm>
        </p:spPr>
        <p:txBody>
          <a:bodyPr>
            <a:normAutofit/>
          </a:bodyPr>
          <a:lstStyle/>
          <a:p>
            <a:r>
              <a:rPr lang="en-US" sz="3200" dirty="0"/>
              <a:t>The resident does not do well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6670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6" y="864108"/>
            <a:ext cx="5795433" cy="5120640"/>
          </a:xfrm>
        </p:spPr>
        <p:txBody>
          <a:bodyPr>
            <a:normAutofit/>
          </a:bodyPr>
          <a:lstStyle/>
          <a:p>
            <a:r>
              <a:rPr lang="en-US" sz="3200" dirty="0"/>
              <a:t>The interview is not well nuanced.</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0034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6" y="864108"/>
            <a:ext cx="5795433" cy="5120640"/>
          </a:xfrm>
        </p:spPr>
        <p:txBody>
          <a:bodyPr>
            <a:normAutofit/>
          </a:bodyPr>
          <a:lstStyle/>
          <a:p>
            <a:r>
              <a:rPr lang="en-US" sz="3200" dirty="0"/>
              <a:t>You feel they didn’t double check enough, so you do.</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10055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5227841" cy="5120640"/>
          </a:xfrm>
        </p:spPr>
        <p:txBody>
          <a:bodyPr>
            <a:normAutofit/>
          </a:bodyPr>
          <a:lstStyle/>
          <a:p>
            <a:r>
              <a:rPr lang="en-US" sz="3200" dirty="0"/>
              <a:t>Resident disagrees with your assessment</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9335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75DE5B9A-792F-E943-ACE5-69811D1D88E4}"/>
              </a:ext>
            </a:extLst>
          </p:cNvPr>
          <p:cNvSpPr/>
          <p:nvPr/>
        </p:nvSpPr>
        <p:spPr>
          <a:xfrm>
            <a:off x="2563906" y="2700316"/>
            <a:ext cx="7064188" cy="1949824"/>
          </a:xfrm>
          <a:prstGeom prst="rightArrow">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ED80213-0190-E14C-844B-0A7198FE6C1B}"/>
              </a:ext>
            </a:extLst>
          </p:cNvPr>
          <p:cNvSpPr>
            <a:spLocks noGrp="1"/>
          </p:cNvSpPr>
          <p:nvPr>
            <p:ph type="body" idx="4294967295"/>
          </p:nvPr>
        </p:nvSpPr>
        <p:spPr>
          <a:xfrm>
            <a:off x="296863" y="1001712"/>
            <a:ext cx="3178175" cy="808037"/>
          </a:xfrm>
          <a:solidFill>
            <a:schemeClr val="tx2">
              <a:lumMod val="40000"/>
              <a:lumOff val="60000"/>
            </a:schemeClr>
          </a:solidFill>
        </p:spPr>
        <p:txBody>
          <a:bodyPr/>
          <a:lstStyle/>
          <a:p>
            <a:r>
              <a:rPr lang="en-US" dirty="0"/>
              <a:t>FEEDBACK</a:t>
            </a:r>
          </a:p>
        </p:txBody>
      </p:sp>
      <p:sp>
        <p:nvSpPr>
          <p:cNvPr id="7" name="Content Placeholder 6">
            <a:extLst>
              <a:ext uri="{FF2B5EF4-FFF2-40B4-BE49-F238E27FC236}">
                <a16:creationId xmlns:a16="http://schemas.microsoft.com/office/drawing/2014/main" id="{988DAEC5-DB7A-774B-B7D8-BEFE0A8B9E0C}"/>
              </a:ext>
            </a:extLst>
          </p:cNvPr>
          <p:cNvSpPr>
            <a:spLocks noGrp="1"/>
          </p:cNvSpPr>
          <p:nvPr>
            <p:ph sz="half" idx="4294967295"/>
          </p:nvPr>
        </p:nvSpPr>
        <p:spPr>
          <a:xfrm>
            <a:off x="296863" y="1939045"/>
            <a:ext cx="3178175" cy="4024313"/>
          </a:xfrm>
          <a:ln>
            <a:solidFill>
              <a:schemeClr val="tx2"/>
            </a:solidFill>
          </a:ln>
        </p:spPr>
        <p:txBody>
          <a:bodyPr/>
          <a:lstStyle/>
          <a:p>
            <a:r>
              <a:rPr lang="en-US" b="1" dirty="0"/>
              <a:t>Focuses on what has already occurred </a:t>
            </a:r>
          </a:p>
          <a:p>
            <a:r>
              <a:rPr lang="en-US" b="1" dirty="0"/>
              <a:t>Can increase self-awareness</a:t>
            </a:r>
          </a:p>
          <a:p>
            <a:r>
              <a:rPr lang="en-US" b="1" dirty="0"/>
              <a:t>Emphasis on external insight about what occurred</a:t>
            </a:r>
          </a:p>
        </p:txBody>
      </p:sp>
      <p:sp>
        <p:nvSpPr>
          <p:cNvPr id="8" name="Text Placeholder 7">
            <a:extLst>
              <a:ext uri="{FF2B5EF4-FFF2-40B4-BE49-F238E27FC236}">
                <a16:creationId xmlns:a16="http://schemas.microsoft.com/office/drawing/2014/main" id="{A7FC93CA-4A71-EC4D-851F-FF5AEB18B8E7}"/>
              </a:ext>
            </a:extLst>
          </p:cNvPr>
          <p:cNvSpPr>
            <a:spLocks noGrp="1"/>
          </p:cNvSpPr>
          <p:nvPr>
            <p:ph type="body" sz="quarter" idx="4294967295"/>
          </p:nvPr>
        </p:nvSpPr>
        <p:spPr>
          <a:xfrm>
            <a:off x="8716962" y="1001712"/>
            <a:ext cx="3178175" cy="812800"/>
          </a:xfrm>
          <a:solidFill>
            <a:schemeClr val="accent1"/>
          </a:solidFill>
        </p:spPr>
        <p:txBody>
          <a:bodyPr/>
          <a:lstStyle/>
          <a:p>
            <a:r>
              <a:rPr lang="en-US" dirty="0"/>
              <a:t>COACHING FEEDBACK</a:t>
            </a:r>
          </a:p>
        </p:txBody>
      </p:sp>
      <p:sp>
        <p:nvSpPr>
          <p:cNvPr id="9" name="Content Placeholder 8">
            <a:extLst>
              <a:ext uri="{FF2B5EF4-FFF2-40B4-BE49-F238E27FC236}">
                <a16:creationId xmlns:a16="http://schemas.microsoft.com/office/drawing/2014/main" id="{A1CBC685-A166-2C44-806E-C5843647A074}"/>
              </a:ext>
            </a:extLst>
          </p:cNvPr>
          <p:cNvSpPr>
            <a:spLocks noGrp="1"/>
          </p:cNvSpPr>
          <p:nvPr>
            <p:ph sz="quarter" idx="4294967295"/>
          </p:nvPr>
        </p:nvSpPr>
        <p:spPr>
          <a:xfrm>
            <a:off x="8716962" y="1939046"/>
            <a:ext cx="3178175" cy="4024313"/>
          </a:xfrm>
          <a:ln>
            <a:solidFill>
              <a:schemeClr val="accent1"/>
            </a:solidFill>
          </a:ln>
        </p:spPr>
        <p:txBody>
          <a:bodyPr/>
          <a:lstStyle/>
          <a:p>
            <a:r>
              <a:rPr lang="en-US" b="1" dirty="0"/>
              <a:t>Focus is the learning potential</a:t>
            </a:r>
          </a:p>
          <a:p>
            <a:r>
              <a:rPr lang="en-US" b="1" dirty="0"/>
              <a:t>Provides guidance to improve future practice</a:t>
            </a:r>
          </a:p>
          <a:p>
            <a:r>
              <a:rPr lang="en-US" b="1" dirty="0"/>
              <a:t>Emphasis on specific, actionable advice to strengthen a competency</a:t>
            </a:r>
          </a:p>
        </p:txBody>
      </p:sp>
      <p:graphicFrame>
        <p:nvGraphicFramePr>
          <p:cNvPr id="17" name="Content Placeholder 3">
            <a:extLst>
              <a:ext uri="{FF2B5EF4-FFF2-40B4-BE49-F238E27FC236}">
                <a16:creationId xmlns:a16="http://schemas.microsoft.com/office/drawing/2014/main" id="{AC69829B-52B3-C949-8C93-E0FF74507814}"/>
              </a:ext>
            </a:extLst>
          </p:cNvPr>
          <p:cNvGraphicFramePr>
            <a:graphicFrameLocks/>
          </p:cNvGraphicFramePr>
          <p:nvPr/>
        </p:nvGraphicFramePr>
        <p:xfrm>
          <a:off x="3178175" y="1193665"/>
          <a:ext cx="5835651" cy="4640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33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5227841" cy="5120640"/>
          </a:xfrm>
        </p:spPr>
        <p:txBody>
          <a:bodyPr>
            <a:normAutofit/>
          </a:bodyPr>
          <a:lstStyle/>
          <a:p>
            <a:r>
              <a:rPr lang="en-US" sz="3200" dirty="0"/>
              <a:t>Patient presentation changes or is above resident skill level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12790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sz="4000"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5227841" cy="5120640"/>
          </a:xfrm>
        </p:spPr>
        <p:txBody>
          <a:bodyPr>
            <a:normAutofit/>
          </a:bodyPr>
          <a:lstStyle/>
          <a:p>
            <a:r>
              <a:rPr lang="en-US" sz="3200" dirty="0"/>
              <a:t>Other situations you have encountered…</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38190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3EA-485C-A040-82A2-2AE61BC1AE3B}"/>
              </a:ext>
            </a:extLst>
          </p:cNvPr>
          <p:cNvSpPr>
            <a:spLocks noGrp="1"/>
          </p:cNvSpPr>
          <p:nvPr>
            <p:ph type="title"/>
          </p:nvPr>
        </p:nvSpPr>
        <p:spPr/>
        <p:txBody>
          <a:bodyPr>
            <a:normAutofit/>
          </a:bodyPr>
          <a:lstStyle/>
          <a:p>
            <a:r>
              <a:rPr lang="en-US" sz="4400" dirty="0"/>
              <a:t>Still going to do…</a:t>
            </a:r>
          </a:p>
        </p:txBody>
      </p:sp>
      <p:graphicFrame>
        <p:nvGraphicFramePr>
          <p:cNvPr id="10" name="Diagram 9">
            <a:extLst>
              <a:ext uri="{FF2B5EF4-FFF2-40B4-BE49-F238E27FC236}">
                <a16:creationId xmlns:a16="http://schemas.microsoft.com/office/drawing/2014/main" id="{E2B91DBD-2914-8844-8562-6C57E5B012AD}"/>
              </a:ext>
            </a:extLst>
          </p:cNvPr>
          <p:cNvGraphicFramePr/>
          <p:nvPr>
            <p:extLst>
              <p:ext uri="{D42A27DB-BD31-4B8C-83A1-F6EECF244321}">
                <p14:modId xmlns:p14="http://schemas.microsoft.com/office/powerpoint/2010/main" val="2910384017"/>
              </p:ext>
            </p:extLst>
          </p:nvPr>
        </p:nvGraphicFramePr>
        <p:xfrm>
          <a:off x="3569855"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44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5" name="Rectangle 14">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FD364-FC22-224F-94E4-4BCA7B9E3A4B}"/>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a:t>Transition to Discipline  2020</a:t>
            </a:r>
          </a:p>
        </p:txBody>
      </p:sp>
      <p:pic>
        <p:nvPicPr>
          <p:cNvPr id="6" name="Content Placeholder 5" descr="A stone building&#10;&#10;Description automatically generated">
            <a:extLst>
              <a:ext uri="{FF2B5EF4-FFF2-40B4-BE49-F238E27FC236}">
                <a16:creationId xmlns:a16="http://schemas.microsoft.com/office/drawing/2014/main" id="{924E53B5-5341-784E-B92D-81C447B960E6}"/>
              </a:ext>
            </a:extLst>
          </p:cNvPr>
          <p:cNvPicPr>
            <a:picLocks noGrp="1" noChangeAspect="1"/>
          </p:cNvPicPr>
          <p:nvPr>
            <p:ph idx="1"/>
          </p:nvPr>
        </p:nvPicPr>
        <p:blipFill rotWithShape="1">
          <a:blip r:embed="rId2"/>
          <a:srcRect l="4884" r="27928" b="1"/>
          <a:stretch/>
        </p:blipFill>
        <p:spPr>
          <a:xfrm>
            <a:off x="5120640" y="759599"/>
            <a:ext cx="6367271" cy="5330650"/>
          </a:xfrm>
          <a:prstGeom prst="rect">
            <a:avLst/>
          </a:prstGeom>
        </p:spPr>
      </p:pic>
      <p:sp>
        <p:nvSpPr>
          <p:cNvPr id="19" name="Rectangle 18">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6986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r>
              <a:rPr lang="en-US" sz="5900" b="1" spc="-100" dirty="0"/>
              <a:t>Official Launch -  Pgy1s - July 2020</a:t>
            </a:r>
          </a:p>
        </p:txBody>
      </p:sp>
      <p:pic>
        <p:nvPicPr>
          <p:cNvPr id="8" name="Picture 7">
            <a:extLst>
              <a:ext uri="{FF2B5EF4-FFF2-40B4-BE49-F238E27FC236}">
                <a16:creationId xmlns:a16="http://schemas.microsoft.com/office/drawing/2014/main" id="{1F49BA51-8470-B54E-8680-AF77D2A7EA9A}"/>
              </a:ext>
            </a:extLst>
          </p:cNvPr>
          <p:cNvPicPr>
            <a:picLocks noChangeAspect="1"/>
          </p:cNvPicPr>
          <p:nvPr/>
        </p:nvPicPr>
        <p:blipFill>
          <a:blip r:embed="rId2"/>
          <a:stretch>
            <a:fillRect/>
          </a:stretch>
        </p:blipFill>
        <p:spPr>
          <a:xfrm>
            <a:off x="2520467" y="365571"/>
            <a:ext cx="7371677" cy="3600122"/>
          </a:xfrm>
          <a:prstGeom prst="rect">
            <a:avLst/>
          </a:prstGeom>
        </p:spPr>
      </p:pic>
    </p:spTree>
    <p:extLst>
      <p:ext uri="{BB962C8B-B14F-4D97-AF65-F5344CB8AC3E}">
        <p14:creationId xmlns:p14="http://schemas.microsoft.com/office/powerpoint/2010/main" val="69125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FE19-CD10-ED44-927F-DEE40CD2E6AE}"/>
              </a:ext>
            </a:extLst>
          </p:cNvPr>
          <p:cNvSpPr>
            <a:spLocks noGrp="1"/>
          </p:cNvSpPr>
          <p:nvPr>
            <p:ph type="title"/>
          </p:nvPr>
        </p:nvSpPr>
        <p:spPr/>
        <p:txBody>
          <a:bodyPr/>
          <a:lstStyle/>
          <a:p>
            <a:r>
              <a:rPr lang="en-US" dirty="0"/>
              <a:t>Transition to Discipline</a:t>
            </a:r>
            <a:br>
              <a:rPr lang="en-US" dirty="0"/>
            </a:br>
            <a:br>
              <a:rPr lang="en-US" dirty="0"/>
            </a:br>
            <a:r>
              <a:rPr lang="en-US" dirty="0"/>
              <a:t>Design of Clinical Experiences</a:t>
            </a:r>
          </a:p>
        </p:txBody>
      </p:sp>
      <p:sp>
        <p:nvSpPr>
          <p:cNvPr id="5" name="Text Placeholder 4">
            <a:extLst>
              <a:ext uri="{FF2B5EF4-FFF2-40B4-BE49-F238E27FC236}">
                <a16:creationId xmlns:a16="http://schemas.microsoft.com/office/drawing/2014/main" id="{8D24E75E-457B-7748-B8E8-A920259D8A9A}"/>
              </a:ext>
            </a:extLst>
          </p:cNvPr>
          <p:cNvSpPr>
            <a:spLocks noGrp="1"/>
          </p:cNvSpPr>
          <p:nvPr>
            <p:ph type="body" idx="1"/>
          </p:nvPr>
        </p:nvSpPr>
        <p:spPr/>
        <p:txBody>
          <a:bodyPr>
            <a:normAutofit/>
          </a:bodyPr>
          <a:lstStyle/>
          <a:p>
            <a:pPr algn="ctr"/>
            <a:r>
              <a:rPr lang="en-US" sz="2800" dirty="0">
                <a:solidFill>
                  <a:schemeClr val="tx1"/>
                </a:solidFill>
              </a:rPr>
              <a:t>Hamilton Campus</a:t>
            </a:r>
          </a:p>
        </p:txBody>
      </p:sp>
      <p:pic>
        <p:nvPicPr>
          <p:cNvPr id="11" name="Content Placeholder 10" descr="An empty road with a building in the background&#10;&#10;Description automatically generated">
            <a:extLst>
              <a:ext uri="{FF2B5EF4-FFF2-40B4-BE49-F238E27FC236}">
                <a16:creationId xmlns:a16="http://schemas.microsoft.com/office/drawing/2014/main" id="{8222FFCE-B402-8D49-8B19-B8BFD4076620}"/>
              </a:ext>
            </a:extLst>
          </p:cNvPr>
          <p:cNvPicPr>
            <a:picLocks noGrp="1" noChangeAspect="1"/>
          </p:cNvPicPr>
          <p:nvPr>
            <p:ph sz="half" idx="2"/>
          </p:nvPr>
        </p:nvPicPr>
        <p:blipFill>
          <a:blip r:embed="rId2">
            <a:alphaModFix amt="35000"/>
          </a:blip>
          <a:stretch>
            <a:fillRect/>
          </a:stretch>
        </p:blipFill>
        <p:spPr>
          <a:xfrm>
            <a:off x="3943973" y="513011"/>
            <a:ext cx="3322597" cy="2215065"/>
          </a:xfrm>
        </p:spPr>
      </p:pic>
      <p:sp>
        <p:nvSpPr>
          <p:cNvPr id="7" name="Text Placeholder 6">
            <a:extLst>
              <a:ext uri="{FF2B5EF4-FFF2-40B4-BE49-F238E27FC236}">
                <a16:creationId xmlns:a16="http://schemas.microsoft.com/office/drawing/2014/main" id="{3E1F1BEA-6C3F-BF4A-9E5E-2BAD4B85D085}"/>
              </a:ext>
            </a:extLst>
          </p:cNvPr>
          <p:cNvSpPr>
            <a:spLocks noGrp="1"/>
          </p:cNvSpPr>
          <p:nvPr>
            <p:ph type="body" sz="quarter" idx="3"/>
          </p:nvPr>
        </p:nvSpPr>
        <p:spPr/>
        <p:txBody>
          <a:bodyPr>
            <a:noAutofit/>
          </a:bodyPr>
          <a:lstStyle/>
          <a:p>
            <a:pPr algn="ctr"/>
            <a:r>
              <a:rPr lang="en-US" sz="2800" dirty="0">
                <a:solidFill>
                  <a:schemeClr val="tx1"/>
                </a:solidFill>
              </a:rPr>
              <a:t>Waterloo Regional Campus</a:t>
            </a:r>
          </a:p>
        </p:txBody>
      </p:sp>
      <p:sp>
        <p:nvSpPr>
          <p:cNvPr id="8" name="Content Placeholder 7">
            <a:extLst>
              <a:ext uri="{FF2B5EF4-FFF2-40B4-BE49-F238E27FC236}">
                <a16:creationId xmlns:a16="http://schemas.microsoft.com/office/drawing/2014/main" id="{25DEC7B3-B800-264B-B0CD-3DC71B6A4F19}"/>
              </a:ext>
            </a:extLst>
          </p:cNvPr>
          <p:cNvSpPr>
            <a:spLocks noGrp="1"/>
          </p:cNvSpPr>
          <p:nvPr>
            <p:ph sz="quarter" idx="4"/>
          </p:nvPr>
        </p:nvSpPr>
        <p:spPr>
          <a:xfrm>
            <a:off x="7818463" y="2395999"/>
            <a:ext cx="3474720" cy="4023360"/>
          </a:xfrm>
        </p:spPr>
        <p:txBody>
          <a:bodyPr/>
          <a:lstStyle/>
          <a:p>
            <a:r>
              <a:rPr lang="en-US" dirty="0">
                <a:solidFill>
                  <a:schemeClr val="tx1"/>
                </a:solidFill>
              </a:rPr>
              <a:t>4 weeks Inpatient experience</a:t>
            </a:r>
          </a:p>
          <a:p>
            <a:r>
              <a:rPr lang="en-US" dirty="0">
                <a:solidFill>
                  <a:schemeClr val="tx1"/>
                </a:solidFill>
              </a:rPr>
              <a:t>1 week Psych </a:t>
            </a:r>
            <a:r>
              <a:rPr lang="en-US" dirty="0" err="1">
                <a:solidFill>
                  <a:schemeClr val="tx1"/>
                </a:solidFill>
              </a:rPr>
              <a:t>Emerg</a:t>
            </a:r>
            <a:endParaRPr lang="en-US" dirty="0">
              <a:solidFill>
                <a:schemeClr val="tx1"/>
              </a:solidFill>
            </a:endParaRPr>
          </a:p>
          <a:p>
            <a:r>
              <a:rPr lang="en-US" dirty="0">
                <a:solidFill>
                  <a:schemeClr val="tx1"/>
                </a:solidFill>
              </a:rPr>
              <a:t>3 On-Call shifts in Psych </a:t>
            </a:r>
            <a:r>
              <a:rPr lang="en-US" dirty="0" err="1">
                <a:solidFill>
                  <a:schemeClr val="tx1"/>
                </a:solidFill>
              </a:rPr>
              <a:t>Emerg</a:t>
            </a:r>
            <a:r>
              <a:rPr lang="en-US" dirty="0">
                <a:solidFill>
                  <a:schemeClr val="tx1"/>
                </a:solidFill>
              </a:rPr>
              <a:t>, buddied with senior, until 11pm</a:t>
            </a:r>
          </a:p>
          <a:p>
            <a:r>
              <a:rPr lang="en-US" dirty="0">
                <a:solidFill>
                  <a:schemeClr val="tx1"/>
                </a:solidFill>
              </a:rPr>
              <a:t>No On-Call Shifts during classroom weeks</a:t>
            </a:r>
          </a:p>
          <a:p>
            <a:pPr marL="0" indent="0">
              <a:buNone/>
            </a:pPr>
            <a:endParaRPr lang="en-US" dirty="0"/>
          </a:p>
        </p:txBody>
      </p:sp>
      <p:sp>
        <p:nvSpPr>
          <p:cNvPr id="9" name="Content Placeholder 5">
            <a:extLst>
              <a:ext uri="{FF2B5EF4-FFF2-40B4-BE49-F238E27FC236}">
                <a16:creationId xmlns:a16="http://schemas.microsoft.com/office/drawing/2014/main" id="{795CCF87-68F5-514A-8474-9656547A18B0}"/>
              </a:ext>
            </a:extLst>
          </p:cNvPr>
          <p:cNvSpPr txBox="1">
            <a:spLocks/>
          </p:cNvSpPr>
          <p:nvPr/>
        </p:nvSpPr>
        <p:spPr>
          <a:xfrm>
            <a:off x="3943973" y="2166463"/>
            <a:ext cx="3474720" cy="402336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dirty="0" err="1">
                <a:solidFill>
                  <a:schemeClr val="tx1"/>
                </a:solidFill>
              </a:rPr>
              <a:t>Inpt</a:t>
            </a:r>
            <a:r>
              <a:rPr lang="en-US" dirty="0">
                <a:solidFill>
                  <a:schemeClr val="tx1"/>
                </a:solidFill>
              </a:rPr>
              <a:t> &amp; </a:t>
            </a:r>
            <a:r>
              <a:rPr lang="en-US" dirty="0" err="1">
                <a:solidFill>
                  <a:schemeClr val="tx1"/>
                </a:solidFill>
              </a:rPr>
              <a:t>Outpt</a:t>
            </a:r>
            <a:r>
              <a:rPr lang="en-US" dirty="0">
                <a:solidFill>
                  <a:schemeClr val="tx1"/>
                </a:solidFill>
              </a:rPr>
              <a:t> experiences</a:t>
            </a:r>
          </a:p>
          <a:p>
            <a:r>
              <a:rPr lang="en-US" dirty="0">
                <a:solidFill>
                  <a:schemeClr val="tx1"/>
                </a:solidFill>
              </a:rPr>
              <a:t>One 3-week  placement</a:t>
            </a:r>
          </a:p>
          <a:p>
            <a:r>
              <a:rPr lang="en-US" dirty="0">
                <a:solidFill>
                  <a:schemeClr val="tx1"/>
                </a:solidFill>
              </a:rPr>
              <a:t>One 2-week placement</a:t>
            </a:r>
          </a:p>
          <a:p>
            <a:r>
              <a:rPr lang="en-US" dirty="0">
                <a:solidFill>
                  <a:schemeClr val="tx1"/>
                </a:solidFill>
              </a:rPr>
              <a:t>½ day/ </a:t>
            </a:r>
            <a:r>
              <a:rPr lang="en-US" dirty="0" err="1">
                <a:solidFill>
                  <a:schemeClr val="tx1"/>
                </a:solidFill>
              </a:rPr>
              <a:t>wk</a:t>
            </a:r>
            <a:r>
              <a:rPr lang="en-US" dirty="0">
                <a:solidFill>
                  <a:schemeClr val="tx1"/>
                </a:solidFill>
              </a:rPr>
              <a:t> in PES</a:t>
            </a:r>
          </a:p>
          <a:p>
            <a:r>
              <a:rPr lang="en-US" dirty="0">
                <a:solidFill>
                  <a:schemeClr val="tx1"/>
                </a:solidFill>
              </a:rPr>
              <a:t>Begin call only after 2 PES day shifts</a:t>
            </a:r>
          </a:p>
          <a:p>
            <a:r>
              <a:rPr lang="en-US" dirty="0">
                <a:solidFill>
                  <a:schemeClr val="tx1"/>
                </a:solidFill>
              </a:rPr>
              <a:t>Adjustments to support them on call &amp; to support new seniors</a:t>
            </a:r>
          </a:p>
          <a:p>
            <a:r>
              <a:rPr lang="en-US" dirty="0">
                <a:solidFill>
                  <a:schemeClr val="tx1"/>
                </a:solidFill>
              </a:rPr>
              <a:t>No post-call days away</a:t>
            </a:r>
          </a:p>
        </p:txBody>
      </p:sp>
      <p:pic>
        <p:nvPicPr>
          <p:cNvPr id="13" name="Content Placeholder 10">
            <a:extLst>
              <a:ext uri="{FF2B5EF4-FFF2-40B4-BE49-F238E27FC236}">
                <a16:creationId xmlns:a16="http://schemas.microsoft.com/office/drawing/2014/main" id="{6EEEEC1E-2466-C640-B152-2AD6D7C4AF90}"/>
              </a:ext>
            </a:extLst>
          </p:cNvPr>
          <p:cNvPicPr>
            <a:picLocks noChangeAspect="1"/>
          </p:cNvPicPr>
          <p:nvPr/>
        </p:nvPicPr>
        <p:blipFill>
          <a:blip r:embed="rId3">
            <a:alphaModFix amt="35000"/>
          </a:blip>
          <a:srcRect/>
          <a:stretch/>
        </p:blipFill>
        <p:spPr>
          <a:xfrm>
            <a:off x="8010143" y="402558"/>
            <a:ext cx="3100691" cy="2325518"/>
          </a:xfrm>
          <a:prstGeom prst="rect">
            <a:avLst/>
          </a:prstGeom>
        </p:spPr>
      </p:pic>
    </p:spTree>
    <p:extLst>
      <p:ext uri="{BB962C8B-B14F-4D97-AF65-F5344CB8AC3E}">
        <p14:creationId xmlns:p14="http://schemas.microsoft.com/office/powerpoint/2010/main" val="46396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p:txBody>
          <a:bodyPr/>
          <a:lstStyle/>
          <a:p>
            <a:r>
              <a:rPr lang="en-US" b="1" dirty="0"/>
              <a:t>Transition to Discipline</a:t>
            </a:r>
            <a:br>
              <a:rPr lang="en-US" b="1" dirty="0"/>
            </a:br>
            <a:r>
              <a:rPr lang="en-US" b="1" dirty="0"/>
              <a:t>EPAs</a:t>
            </a:r>
          </a:p>
        </p:txBody>
      </p:sp>
      <p:sp>
        <p:nvSpPr>
          <p:cNvPr id="3" name="Text Placeholder 2">
            <a:extLst>
              <a:ext uri="{FF2B5EF4-FFF2-40B4-BE49-F238E27FC236}">
                <a16:creationId xmlns:a16="http://schemas.microsoft.com/office/drawing/2014/main" id="{00CA379D-B697-D841-8836-1047767837C6}"/>
              </a:ext>
            </a:extLst>
          </p:cNvPr>
          <p:cNvSpPr>
            <a:spLocks noGrp="1"/>
          </p:cNvSpPr>
          <p:nvPr>
            <p:ph type="body" idx="1"/>
          </p:nvPr>
        </p:nvSpPr>
        <p:spPr>
          <a:xfrm>
            <a:off x="3822192" y="2214344"/>
            <a:ext cx="3474720" cy="1676400"/>
          </a:xfrm>
        </p:spPr>
        <p:txBody>
          <a:bodyPr>
            <a:noAutofit/>
          </a:bodyPr>
          <a:lstStyle/>
          <a:p>
            <a:r>
              <a:rPr lang="en-US" dirty="0"/>
              <a:t>Obtaining a psychiatric history to inform the preliminary diagnostic impression for patients presenting with mental disorders.</a:t>
            </a:r>
          </a:p>
        </p:txBody>
      </p:sp>
      <p:sp>
        <p:nvSpPr>
          <p:cNvPr id="4" name="Content Placeholder 3">
            <a:extLst>
              <a:ext uri="{FF2B5EF4-FFF2-40B4-BE49-F238E27FC236}">
                <a16:creationId xmlns:a16="http://schemas.microsoft.com/office/drawing/2014/main" id="{56089C90-380F-C947-8DDA-C5320D9E5763}"/>
              </a:ext>
            </a:extLst>
          </p:cNvPr>
          <p:cNvSpPr>
            <a:spLocks noGrp="1"/>
          </p:cNvSpPr>
          <p:nvPr>
            <p:ph sz="half" idx="2"/>
          </p:nvPr>
        </p:nvSpPr>
        <p:spPr>
          <a:xfrm>
            <a:off x="3822192" y="3655211"/>
            <a:ext cx="3474720" cy="1549936"/>
          </a:xfrm>
        </p:spPr>
        <p:txBody>
          <a:bodyPr>
            <a:normAutofit/>
          </a:bodyPr>
          <a:lstStyle/>
          <a:p>
            <a:r>
              <a:rPr lang="en-US" dirty="0"/>
              <a:t>2 SUCCESSFUL observations</a:t>
            </a:r>
          </a:p>
          <a:p>
            <a:pPr lvl="1"/>
            <a:r>
              <a:rPr lang="en-US" sz="2000" dirty="0"/>
              <a:t>2 different case types</a:t>
            </a:r>
          </a:p>
        </p:txBody>
      </p:sp>
      <p:sp>
        <p:nvSpPr>
          <p:cNvPr id="5" name="Text Placeholder 4">
            <a:extLst>
              <a:ext uri="{FF2B5EF4-FFF2-40B4-BE49-F238E27FC236}">
                <a16:creationId xmlns:a16="http://schemas.microsoft.com/office/drawing/2014/main" id="{C07A7955-A663-4B48-A7DD-0BCC79EEF762}"/>
              </a:ext>
            </a:extLst>
          </p:cNvPr>
          <p:cNvSpPr>
            <a:spLocks noGrp="1"/>
          </p:cNvSpPr>
          <p:nvPr>
            <p:ph type="body" sz="quarter" idx="3"/>
          </p:nvPr>
        </p:nvSpPr>
        <p:spPr>
          <a:xfrm>
            <a:off x="7818463" y="2404857"/>
            <a:ext cx="3474720" cy="813171"/>
          </a:xfrm>
        </p:spPr>
        <p:txBody>
          <a:bodyPr>
            <a:noAutofit/>
          </a:bodyPr>
          <a:lstStyle/>
          <a:p>
            <a:r>
              <a:rPr lang="en-US" dirty="0"/>
              <a:t>Communicating clinical encounters in oral and written/electronic form.</a:t>
            </a:r>
          </a:p>
        </p:txBody>
      </p:sp>
      <p:sp>
        <p:nvSpPr>
          <p:cNvPr id="6" name="Content Placeholder 5">
            <a:extLst>
              <a:ext uri="{FF2B5EF4-FFF2-40B4-BE49-F238E27FC236}">
                <a16:creationId xmlns:a16="http://schemas.microsoft.com/office/drawing/2014/main" id="{61EDB264-0D9C-9D4E-AF71-B93D07E9BE59}"/>
              </a:ext>
            </a:extLst>
          </p:cNvPr>
          <p:cNvSpPr>
            <a:spLocks noGrp="1"/>
          </p:cNvSpPr>
          <p:nvPr>
            <p:ph sz="quarter" idx="4"/>
          </p:nvPr>
        </p:nvSpPr>
        <p:spPr>
          <a:xfrm>
            <a:off x="7818463" y="4046557"/>
            <a:ext cx="3763937" cy="1549936"/>
          </a:xfrm>
        </p:spPr>
        <p:txBody>
          <a:bodyPr>
            <a:noAutofit/>
          </a:bodyPr>
          <a:lstStyle/>
          <a:p>
            <a:r>
              <a:rPr lang="en-US" dirty="0"/>
              <a:t>2 SUCCESSFUL observations</a:t>
            </a:r>
          </a:p>
          <a:p>
            <a:pPr lvl="1"/>
            <a:r>
              <a:rPr lang="en-US" sz="2000" dirty="0"/>
              <a:t>At least:</a:t>
            </a:r>
          </a:p>
          <a:p>
            <a:pPr lvl="2"/>
            <a:r>
              <a:rPr lang="en-US" sz="2000" dirty="0"/>
              <a:t>1 written</a:t>
            </a:r>
          </a:p>
          <a:p>
            <a:pPr lvl="2"/>
            <a:r>
              <a:rPr lang="en-US" sz="2000" dirty="0"/>
              <a:t>1 verbal</a:t>
            </a:r>
          </a:p>
          <a:p>
            <a:pPr lvl="2"/>
            <a:r>
              <a:rPr lang="en-US" sz="2000" dirty="0"/>
              <a:t>1 must be of observed interview</a:t>
            </a:r>
          </a:p>
        </p:txBody>
      </p:sp>
      <p:sp>
        <p:nvSpPr>
          <p:cNvPr id="7" name="Rectangle 6">
            <a:extLst>
              <a:ext uri="{FF2B5EF4-FFF2-40B4-BE49-F238E27FC236}">
                <a16:creationId xmlns:a16="http://schemas.microsoft.com/office/drawing/2014/main" id="{347FC2DB-8ED9-BD49-B78C-228C1C06B8AB}"/>
              </a:ext>
            </a:extLst>
          </p:cNvPr>
          <p:cNvSpPr/>
          <p:nvPr/>
        </p:nvSpPr>
        <p:spPr>
          <a:xfrm>
            <a:off x="4024895" y="823080"/>
            <a:ext cx="30680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a:t>
            </a:r>
            <a:r>
              <a:rPr lang="en-US" sz="5400" dirty="0">
                <a:ln w="0"/>
                <a:solidFill>
                  <a:schemeClr val="accent1"/>
                </a:solidFill>
                <a:effectLst>
                  <a:outerShdw blurRad="38100" dist="25400" dir="5400000" algn="ctr" rotWithShape="0">
                    <a:srgbClr val="6E747A">
                      <a:alpha val="43000"/>
                    </a:srgbClr>
                  </a:outerShdw>
                </a:effectLst>
              </a:rPr>
              <a:t>TtD-</a:t>
            </a:r>
            <a:r>
              <a:rPr lang="en-US" sz="5400" b="0" cap="none" spc="0" dirty="0">
                <a:ln w="0"/>
                <a:solidFill>
                  <a:schemeClr val="accent1"/>
                </a:solidFill>
                <a:effectLst>
                  <a:outerShdw blurRad="38100" dist="25400" dir="5400000" algn="ctr" rotWithShape="0">
                    <a:srgbClr val="6E747A">
                      <a:alpha val="43000"/>
                    </a:srgbClr>
                  </a:outerShdw>
                </a:effectLst>
              </a:rPr>
              <a:t>1</a:t>
            </a:r>
          </a:p>
        </p:txBody>
      </p:sp>
      <p:sp>
        <p:nvSpPr>
          <p:cNvPr id="8" name="Rectangle 7">
            <a:extLst>
              <a:ext uri="{FF2B5EF4-FFF2-40B4-BE49-F238E27FC236}">
                <a16:creationId xmlns:a16="http://schemas.microsoft.com/office/drawing/2014/main" id="{FBF8872C-2F15-6F45-A683-C913B176AF27}"/>
              </a:ext>
            </a:extLst>
          </p:cNvPr>
          <p:cNvSpPr/>
          <p:nvPr/>
        </p:nvSpPr>
        <p:spPr>
          <a:xfrm>
            <a:off x="7999526" y="799842"/>
            <a:ext cx="311130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TtD-2</a:t>
            </a:r>
          </a:p>
        </p:txBody>
      </p:sp>
      <p:cxnSp>
        <p:nvCxnSpPr>
          <p:cNvPr id="10" name="Straight Connector 9">
            <a:extLst>
              <a:ext uri="{FF2B5EF4-FFF2-40B4-BE49-F238E27FC236}">
                <a16:creationId xmlns:a16="http://schemas.microsoft.com/office/drawing/2014/main" id="{5A4549FD-604C-DB45-92A3-2105DFA5615A}"/>
              </a:ext>
            </a:extLst>
          </p:cNvPr>
          <p:cNvCxnSpPr/>
          <p:nvPr/>
        </p:nvCxnSpPr>
        <p:spPr>
          <a:xfrm>
            <a:off x="7559040" y="720824"/>
            <a:ext cx="0" cy="5318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7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035A847-A378-904F-ACB7-6E9049E7A8F5}" type="slidenum">
              <a:rPr lang="en-US" smtClean="0"/>
              <a:pPr/>
              <a:t>57</a:t>
            </a:fld>
            <a:endParaRPr lang="en-US" dirty="0"/>
          </a:p>
        </p:txBody>
      </p:sp>
      <p:sp>
        <p:nvSpPr>
          <p:cNvPr id="6" name="Title 5">
            <a:extLst>
              <a:ext uri="{FF2B5EF4-FFF2-40B4-BE49-F238E27FC236}">
                <a16:creationId xmlns:a16="http://schemas.microsoft.com/office/drawing/2014/main" id="{A0A16430-28E4-6C4F-8688-8CAF9F495F6C}"/>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09F0EBA2-83DC-934F-A239-E2139B84BBFF}"/>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sp>
        <p:nvSpPr>
          <p:cNvPr id="10" name="TextBox 9">
            <a:extLst>
              <a:ext uri="{FF2B5EF4-FFF2-40B4-BE49-F238E27FC236}">
                <a16:creationId xmlns:a16="http://schemas.microsoft.com/office/drawing/2014/main" id="{AC387841-10F3-A244-AAE4-04CDE5406D3B}"/>
              </a:ext>
            </a:extLst>
          </p:cNvPr>
          <p:cNvSpPr txBox="1"/>
          <p:nvPr/>
        </p:nvSpPr>
        <p:spPr>
          <a:xfrm>
            <a:off x="3311205" y="1208907"/>
            <a:ext cx="3328147" cy="1107996"/>
          </a:xfrm>
          <a:prstGeom prst="rect">
            <a:avLst/>
          </a:prstGeom>
          <a:noFill/>
        </p:spPr>
        <p:txBody>
          <a:bodyPr wrap="square" rtlCol="0">
            <a:spAutoFit/>
          </a:bodyPr>
          <a:lstStyle/>
          <a:p>
            <a:pPr algn="ctr"/>
            <a:r>
              <a:rPr lang="en-CA" sz="4800" b="1" dirty="0">
                <a:solidFill>
                  <a:srgbClr val="2F5597"/>
                </a:solidFill>
              </a:rPr>
              <a:t>O</a:t>
            </a:r>
            <a:r>
              <a:rPr lang="en-CA" sz="3200" b="1" dirty="0">
                <a:solidFill>
                  <a:srgbClr val="F4753C"/>
                </a:solidFill>
              </a:rPr>
              <a:t>BSERVE</a:t>
            </a:r>
          </a:p>
          <a:p>
            <a:r>
              <a:rPr lang="en-CA" dirty="0">
                <a:solidFill>
                  <a:prstClr val="black"/>
                </a:solidFill>
              </a:rPr>
              <a:t> </a:t>
            </a:r>
          </a:p>
        </p:txBody>
      </p:sp>
      <p:pic>
        <p:nvPicPr>
          <p:cNvPr id="12" name="Picture 2" descr="C:\Users\cmohr\AppData\Local\Microsoft\Windows\Temporary Internet Files\Content.IE5\X58L27GS\doctor_illust03_01[1].gif">
            <a:extLst>
              <a:ext uri="{FF2B5EF4-FFF2-40B4-BE49-F238E27FC236}">
                <a16:creationId xmlns:a16="http://schemas.microsoft.com/office/drawing/2014/main" id="{B98B2DEB-6765-5B4E-ABC3-3A9CFBB78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758017" y="2704289"/>
            <a:ext cx="1217262" cy="132441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ospital-patient-22451002.jpg">
            <a:extLst>
              <a:ext uri="{FF2B5EF4-FFF2-40B4-BE49-F238E27FC236}">
                <a16:creationId xmlns:a16="http://schemas.microsoft.com/office/drawing/2014/main" id="{DBB3462E-C86D-1941-855D-953D5C07B2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4718689" y="2166500"/>
            <a:ext cx="1258542" cy="1960940"/>
          </a:xfrm>
          <a:prstGeom prst="rect">
            <a:avLst/>
          </a:prstGeom>
        </p:spPr>
      </p:pic>
      <p:pic>
        <p:nvPicPr>
          <p:cNvPr id="14" name="Picture 2">
            <a:extLst>
              <a:ext uri="{FF2B5EF4-FFF2-40B4-BE49-F238E27FC236}">
                <a16:creationId xmlns:a16="http://schemas.microsoft.com/office/drawing/2014/main" id="{BA4CCA8C-1E9B-F749-B8F6-F3A44305A3CD}"/>
              </a:ext>
            </a:extLst>
          </p:cNvPr>
          <p:cNvPicPr>
            <a:picLocks noChangeAspect="1" noChangeArrowheads="1"/>
          </p:cNvPicPr>
          <p:nvPr/>
        </p:nvPicPr>
        <p:blipFill>
          <a:blip r:embed="rId7"/>
          <a:srcRect/>
          <a:stretch/>
        </p:blipFill>
        <p:spPr bwMode="auto">
          <a:xfrm>
            <a:off x="5935951" y="1603548"/>
            <a:ext cx="842226" cy="1886237"/>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Content Placeholder 3">
            <a:extLst>
              <a:ext uri="{FF2B5EF4-FFF2-40B4-BE49-F238E27FC236}">
                <a16:creationId xmlns:a16="http://schemas.microsoft.com/office/drawing/2014/main" id="{6FB9C92A-A132-8343-A5B2-A7ED26C94F64}"/>
              </a:ext>
            </a:extLst>
          </p:cNvPr>
          <p:cNvSpPr txBox="1">
            <a:spLocks/>
          </p:cNvSpPr>
          <p:nvPr/>
        </p:nvSpPr>
        <p:spPr>
          <a:xfrm>
            <a:off x="3758017" y="4357204"/>
            <a:ext cx="3934986" cy="230321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2400" b="1" dirty="0"/>
              <a:t>Direct Observation</a:t>
            </a:r>
          </a:p>
          <a:p>
            <a:r>
              <a:rPr lang="en-US" sz="2400" dirty="0"/>
              <a:t>Watching a resident doing work</a:t>
            </a:r>
          </a:p>
          <a:p>
            <a:pPr lvl="1"/>
            <a:r>
              <a:rPr lang="en-US" sz="2400" dirty="0"/>
              <a:t>in real time or asynchronously            (i.e. videotaped)</a:t>
            </a:r>
            <a:endParaRPr lang="en-US" sz="2400" b="1" dirty="0"/>
          </a:p>
        </p:txBody>
      </p:sp>
      <p:sp>
        <p:nvSpPr>
          <p:cNvPr id="18" name="Content Placeholder 4">
            <a:extLst>
              <a:ext uri="{FF2B5EF4-FFF2-40B4-BE49-F238E27FC236}">
                <a16:creationId xmlns:a16="http://schemas.microsoft.com/office/drawing/2014/main" id="{757EF130-6F14-D244-AF37-8DD7331E8935}"/>
              </a:ext>
            </a:extLst>
          </p:cNvPr>
          <p:cNvSpPr txBox="1">
            <a:spLocks/>
          </p:cNvSpPr>
          <p:nvPr/>
        </p:nvSpPr>
        <p:spPr>
          <a:xfrm>
            <a:off x="7939949" y="2704289"/>
            <a:ext cx="3610770" cy="25674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2400" b="1" dirty="0"/>
              <a:t>Indirect Observation</a:t>
            </a:r>
          </a:p>
          <a:p>
            <a:r>
              <a:rPr lang="en-US" sz="2400" dirty="0"/>
              <a:t>Review of products of the resident’s work</a:t>
            </a:r>
          </a:p>
          <a:p>
            <a:pPr lvl="1"/>
            <a:r>
              <a:rPr lang="en-US" sz="2400" dirty="0"/>
              <a:t>clinical notes, presentations, written reflections  </a:t>
            </a:r>
          </a:p>
          <a:p>
            <a:r>
              <a:rPr lang="en-US" sz="2400" dirty="0"/>
              <a:t>Observations from secondary sources</a:t>
            </a:r>
          </a:p>
        </p:txBody>
      </p:sp>
    </p:spTree>
    <p:custDataLst>
      <p:tags r:id="rId1"/>
    </p:custDataLst>
    <p:extLst>
      <p:ext uri="{BB962C8B-B14F-4D97-AF65-F5344CB8AC3E}">
        <p14:creationId xmlns:p14="http://schemas.microsoft.com/office/powerpoint/2010/main" val="391234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3622504" y="1771134"/>
            <a:ext cx="4876560" cy="3801181"/>
          </a:xfrm>
        </p:spPr>
        <p:txBody>
          <a:bodyPr>
            <a:normAutofit/>
          </a:bodyPr>
          <a:lstStyle/>
          <a:p>
            <a:pPr>
              <a:buNone/>
            </a:pPr>
            <a:endParaRPr lang="en-US" sz="1800" dirty="0"/>
          </a:p>
          <a:p>
            <a:r>
              <a:rPr lang="en-US" sz="2400" dirty="0"/>
              <a:t>Related to the task that was observed</a:t>
            </a:r>
          </a:p>
          <a:p>
            <a:pPr>
              <a:buNone/>
            </a:pPr>
            <a:endParaRPr lang="en-US" sz="1800" dirty="0"/>
          </a:p>
          <a:p>
            <a:r>
              <a:rPr lang="en-US" sz="2400" dirty="0"/>
              <a:t>To ensure the resident understands how </a:t>
            </a:r>
            <a:r>
              <a:rPr lang="en-US" sz="2400" b="1" dirty="0">
                <a:solidFill>
                  <a:srgbClr val="F4753C"/>
                </a:solidFill>
              </a:rPr>
              <a:t>improvements</a:t>
            </a:r>
            <a:r>
              <a:rPr lang="en-US" sz="2400" dirty="0"/>
              <a:t> could be made</a:t>
            </a:r>
          </a:p>
        </p:txBody>
      </p:sp>
      <p:sp>
        <p:nvSpPr>
          <p:cNvPr id="4" name="TextBox 3"/>
          <p:cNvSpPr txBox="1"/>
          <p:nvPr/>
        </p:nvSpPr>
        <p:spPr>
          <a:xfrm>
            <a:off x="2353282" y="1279266"/>
            <a:ext cx="5867400" cy="1107996"/>
          </a:xfrm>
          <a:prstGeom prst="rect">
            <a:avLst/>
          </a:prstGeom>
          <a:noFill/>
        </p:spPr>
        <p:txBody>
          <a:bodyPr wrap="square" rtlCol="0">
            <a:spAutoFit/>
          </a:bodyPr>
          <a:lstStyle/>
          <a:p>
            <a:pPr algn="ctr"/>
            <a:r>
              <a:rPr lang="en-CA" sz="4800" b="1" dirty="0">
                <a:solidFill>
                  <a:srgbClr val="2F5597"/>
                </a:solidFill>
              </a:rPr>
              <a:t>C</a:t>
            </a:r>
            <a:r>
              <a:rPr lang="en-CA" sz="3200" b="1" dirty="0">
                <a:solidFill>
                  <a:srgbClr val="F4753C"/>
                </a:solidFill>
              </a:rPr>
              <a:t>ONVERSATION</a:t>
            </a:r>
          </a:p>
          <a:p>
            <a:pPr algn="ctr"/>
            <a:r>
              <a:rPr lang="en-CA" dirty="0"/>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58</a:t>
            </a:fld>
            <a:endParaRPr lang="en-US" dirty="0"/>
          </a:p>
        </p:txBody>
      </p:sp>
      <p:sp>
        <p:nvSpPr>
          <p:cNvPr id="6" name="TextBox 5">
            <a:extLst>
              <a:ext uri="{FF2B5EF4-FFF2-40B4-BE49-F238E27FC236}">
                <a16:creationId xmlns:a16="http://schemas.microsoft.com/office/drawing/2014/main" id="{863B6484-77F7-A348-9C8A-8073E29E6926}"/>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sp>
        <p:nvSpPr>
          <p:cNvPr id="7" name="Rounded Rectangle 6">
            <a:extLst>
              <a:ext uri="{FF2B5EF4-FFF2-40B4-BE49-F238E27FC236}">
                <a16:creationId xmlns:a16="http://schemas.microsoft.com/office/drawing/2014/main" id="{F9357E5C-478A-1E4F-A92C-06DDD5B668C3}"/>
              </a:ext>
            </a:extLst>
          </p:cNvPr>
          <p:cNvSpPr/>
          <p:nvPr/>
        </p:nvSpPr>
        <p:spPr>
          <a:xfrm>
            <a:off x="8220682" y="1123837"/>
            <a:ext cx="3130179" cy="2612871"/>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72E7DA73-0430-3849-BBC3-68FCE4ED4837}"/>
              </a:ext>
            </a:extLst>
          </p:cNvPr>
          <p:cNvPicPr>
            <a:picLocks noChangeAspect="1" noChangeArrowheads="1"/>
          </p:cNvPicPr>
          <p:nvPr/>
        </p:nvPicPr>
        <p:blipFill>
          <a:blip r:embed="rId4"/>
          <a:srcRect/>
          <a:stretch/>
        </p:blipFill>
        <p:spPr bwMode="auto">
          <a:xfrm flipH="1">
            <a:off x="8642785" y="1210820"/>
            <a:ext cx="984793" cy="220552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cmohr\AppData\Local\Microsoft\Windows\Temporary Internet Files\Content.IE5\X58L27GS\doctor_illust03_01[1].gif">
            <a:extLst>
              <a:ext uri="{FF2B5EF4-FFF2-40B4-BE49-F238E27FC236}">
                <a16:creationId xmlns:a16="http://schemas.microsoft.com/office/drawing/2014/main" id="{DAC3F8F7-1B85-FB40-B595-AF9AEB1F6A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9084" y="2043607"/>
            <a:ext cx="1390099" cy="15886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Graphic 9" descr="Chat">
            <a:extLst>
              <a:ext uri="{FF2B5EF4-FFF2-40B4-BE49-F238E27FC236}">
                <a16:creationId xmlns:a16="http://schemas.microsoft.com/office/drawing/2014/main" id="{EE089F81-EDE5-0B4D-BD03-301E452B09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54151" y="1083102"/>
            <a:ext cx="1051001" cy="1051001"/>
          </a:xfrm>
          <a:prstGeom prst="rect">
            <a:avLst/>
          </a:prstGeom>
        </p:spPr>
      </p:pic>
    </p:spTree>
    <p:custDataLst>
      <p:tags r:id="rId1"/>
    </p:custDataLst>
    <p:extLst>
      <p:ext uri="{BB962C8B-B14F-4D97-AF65-F5344CB8AC3E}">
        <p14:creationId xmlns:p14="http://schemas.microsoft.com/office/powerpoint/2010/main" val="327224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63001" y="2428931"/>
            <a:ext cx="6410620" cy="3069962"/>
          </a:xfrm>
        </p:spPr>
        <p:txBody>
          <a:bodyPr>
            <a:noAutofit/>
          </a:bodyPr>
          <a:lstStyle/>
          <a:p>
            <a:r>
              <a:rPr lang="en-US" sz="2400" dirty="0"/>
              <a:t>Summarize feedback &amp; actionable suggestions for improvement </a:t>
            </a:r>
          </a:p>
          <a:p>
            <a:r>
              <a:rPr lang="en-US" sz="2400" dirty="0"/>
              <a:t>It is important to document outlier performances because they could be rare but important</a:t>
            </a:r>
          </a:p>
        </p:txBody>
      </p:sp>
      <p:sp>
        <p:nvSpPr>
          <p:cNvPr id="4" name="TextBox 3"/>
          <p:cNvSpPr txBox="1"/>
          <p:nvPr/>
        </p:nvSpPr>
        <p:spPr>
          <a:xfrm>
            <a:off x="3463857" y="1320935"/>
            <a:ext cx="2947482" cy="1107996"/>
          </a:xfrm>
          <a:prstGeom prst="rect">
            <a:avLst/>
          </a:prstGeom>
          <a:noFill/>
        </p:spPr>
        <p:txBody>
          <a:bodyPr wrap="square" rtlCol="0">
            <a:spAutoFit/>
          </a:bodyPr>
          <a:lstStyle/>
          <a:p>
            <a:pPr algn="ctr"/>
            <a:r>
              <a:rPr lang="en-CA" sz="4800" b="1" dirty="0">
                <a:solidFill>
                  <a:srgbClr val="2F5597"/>
                </a:solidFill>
              </a:rPr>
              <a:t>D</a:t>
            </a:r>
            <a:r>
              <a:rPr lang="en-CA" sz="3200" b="1" dirty="0">
                <a:solidFill>
                  <a:srgbClr val="F4753C"/>
                </a:solidFill>
              </a:rPr>
              <a:t>OCUMENT</a:t>
            </a:r>
          </a:p>
          <a:p>
            <a:r>
              <a:rPr lang="en-CA" dirty="0"/>
              <a:t> </a:t>
            </a:r>
          </a:p>
        </p:txBody>
      </p:sp>
      <p:sp>
        <p:nvSpPr>
          <p:cNvPr id="5" name="Slide Number Placeholder 4"/>
          <p:cNvSpPr>
            <a:spLocks noGrp="1"/>
          </p:cNvSpPr>
          <p:nvPr>
            <p:ph type="sldNum" sz="quarter" idx="12"/>
          </p:nvPr>
        </p:nvSpPr>
        <p:spPr/>
        <p:txBody>
          <a:bodyPr/>
          <a:lstStyle/>
          <a:p>
            <a:fld id="{B035A847-A378-904F-ACB7-6E9049E7A8F5}" type="slidenum">
              <a:rPr lang="en-US" smtClean="0"/>
              <a:pPr/>
              <a:t>59</a:t>
            </a:fld>
            <a:endParaRPr lang="en-US" dirty="0"/>
          </a:p>
        </p:txBody>
      </p:sp>
      <p:sp>
        <p:nvSpPr>
          <p:cNvPr id="6" name="TextBox 5">
            <a:extLst>
              <a:ext uri="{FF2B5EF4-FFF2-40B4-BE49-F238E27FC236}">
                <a16:creationId xmlns:a16="http://schemas.microsoft.com/office/drawing/2014/main" id="{C7A55EC0-C729-7249-A926-1316DC2559E4}"/>
              </a:ext>
            </a:extLst>
          </p:cNvPr>
          <p:cNvSpPr txBox="1"/>
          <p:nvPr/>
        </p:nvSpPr>
        <p:spPr>
          <a:xfrm>
            <a:off x="8499064" y="200350"/>
            <a:ext cx="4270141" cy="707886"/>
          </a:xfrm>
          <a:prstGeom prst="rect">
            <a:avLst/>
          </a:prstGeom>
          <a:noFill/>
        </p:spPr>
        <p:txBody>
          <a:bodyPr wrap="square" rtlCol="0">
            <a:spAutoFit/>
          </a:bodyPr>
          <a:lstStyle/>
          <a:p>
            <a:pPr algn="ctr"/>
            <a:r>
              <a:rPr lang="en-CA" sz="4000" b="1" dirty="0">
                <a:solidFill>
                  <a:srgbClr val="4472C4">
                    <a:lumMod val="75000"/>
                  </a:srgbClr>
                </a:solidFill>
              </a:rPr>
              <a:t>RX-OC&amp;D</a:t>
            </a:r>
          </a:p>
        </p:txBody>
      </p:sp>
      <p:pic>
        <p:nvPicPr>
          <p:cNvPr id="7" name="Picture 4" descr="C:\Users\cmohr\AppData\Local\Microsoft\Windows\Temporary Internet Files\Content.IE5\X58L27GS\1393580373[1].png">
            <a:extLst>
              <a:ext uri="{FF2B5EF4-FFF2-40B4-BE49-F238E27FC236}">
                <a16:creationId xmlns:a16="http://schemas.microsoft.com/office/drawing/2014/main" id="{5D6AEEE6-FD9F-AA4C-B569-A567C5AF31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6411339" y="1307704"/>
            <a:ext cx="1313944" cy="83127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C:\Users\cmohr\AppData\Local\Microsoft\Windows\Temporary Internet Files\Content.IE5\X58L27GS\1393580373[1].png">
            <a:extLst>
              <a:ext uri="{FF2B5EF4-FFF2-40B4-BE49-F238E27FC236}">
                <a16:creationId xmlns:a16="http://schemas.microsoft.com/office/drawing/2014/main" id="{692C0A7B-2F6A-D342-97E4-F8F9C9752B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1" b="27772"/>
          <a:stretch/>
        </p:blipFill>
        <p:spPr bwMode="auto">
          <a:xfrm>
            <a:off x="9838307" y="5368594"/>
            <a:ext cx="1561291" cy="9877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graph.jpg">
            <a:extLst>
              <a:ext uri="{FF2B5EF4-FFF2-40B4-BE49-F238E27FC236}">
                <a16:creationId xmlns:a16="http://schemas.microsoft.com/office/drawing/2014/main" id="{53678583-141C-404C-B22C-F08F1F684999}"/>
              </a:ext>
            </a:extLst>
          </p:cNvPr>
          <p:cNvPicPr>
            <a:picLocks noChangeAspect="1"/>
          </p:cNvPicPr>
          <p:nvPr/>
        </p:nvPicPr>
        <p:blipFill rotWithShape="1">
          <a:blip r:embed="rId5">
            <a:extLst>
              <a:ext uri="{28A0092B-C50C-407E-A947-70E740481C1C}">
                <a14:useLocalDpi xmlns:a14="http://schemas.microsoft.com/office/drawing/2010/main" val="0"/>
              </a:ext>
            </a:extLst>
          </a:blip>
          <a:srcRect r="28091" b="35865"/>
          <a:stretch/>
        </p:blipFill>
        <p:spPr>
          <a:xfrm>
            <a:off x="10273621" y="5629180"/>
            <a:ext cx="446729" cy="298441"/>
          </a:xfrm>
          <a:prstGeom prst="rect">
            <a:avLst/>
          </a:prstGeom>
        </p:spPr>
      </p:pic>
    </p:spTree>
    <p:custDataLst>
      <p:tags r:id="rId1"/>
    </p:custDataLst>
    <p:extLst>
      <p:ext uri="{BB962C8B-B14F-4D97-AF65-F5344CB8AC3E}">
        <p14:creationId xmlns:p14="http://schemas.microsoft.com/office/powerpoint/2010/main" val="29450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44" y="1123837"/>
            <a:ext cx="3115314" cy="4601183"/>
          </a:xfrm>
        </p:spPr>
        <p:txBody>
          <a:bodyPr>
            <a:normAutofit/>
          </a:bodyPr>
          <a:lstStyle/>
          <a:p>
            <a:r>
              <a:rPr lang="en-US" sz="4400" dirty="0">
                <a:solidFill>
                  <a:schemeClr val="bg1"/>
                </a:solidFill>
              </a:rPr>
              <a:t>Stage of Supervision?</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cxnSpLocks/>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948720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8580" y="1240574"/>
            <a:ext cx="3685070" cy="3255264"/>
          </a:xfrm>
        </p:spPr>
        <p:txBody>
          <a:bodyPr vert="horz" lIns="91440" tIns="45720" rIns="91440" bIns="45720" rtlCol="0" anchor="b">
            <a:normAutofit/>
          </a:bodyPr>
          <a:lstStyle/>
          <a:p>
            <a:r>
              <a:rPr lang="en-US" dirty="0">
                <a:solidFill>
                  <a:srgbClr val="FFFFFF"/>
                </a:solidFill>
              </a:rPr>
              <a:t>Mechanical Questions?</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EPA Basics?</a:t>
            </a:r>
            <a:br>
              <a:rPr lang="en-US" dirty="0">
                <a:solidFill>
                  <a:srgbClr val="FFFFFF"/>
                </a:solidFill>
              </a:rPr>
            </a:br>
            <a:r>
              <a:rPr lang="en-US" sz="2400" dirty="0">
                <a:solidFill>
                  <a:srgbClr val="FFFFFF"/>
                </a:solidFill>
              </a:rPr>
              <a:t>(Entrustable Professional Activities)</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2">
            <a:extLst>
              <a:ext uri="{BEBA8EAE-BF5A-486C-A8C5-ECC9F3942E4B}">
                <a14:imgProps xmlns:a14="http://schemas.microsoft.com/office/drawing/2010/main">
                  <a14:imgLayer r:embed="rId3">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EPA Milestone Logo.jpg">
            <a:extLst>
              <a:ext uri="{FF2B5EF4-FFF2-40B4-BE49-F238E27FC236}">
                <a16:creationId xmlns:a16="http://schemas.microsoft.com/office/drawing/2014/main" id="{D2E841CA-4DB1-E942-B39D-2FFE65AB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581" y="1137527"/>
            <a:ext cx="2370773" cy="2370773"/>
          </a:xfrm>
          <a:prstGeom prst="rect">
            <a:avLst/>
          </a:prstGeom>
        </p:spPr>
      </p:pic>
      <p:pic>
        <p:nvPicPr>
          <p:cNvPr id="5" name="Picture 4" descr="Question Marks &amp; Speech Bubbles.jpg"/>
          <p:cNvPicPr>
            <a:picLocks noChangeAspect="1"/>
          </p:cNvPicPr>
          <p:nvPr/>
        </p:nvPicPr>
        <p:blipFill>
          <a:blip r:embed="rId5">
            <a:extLst>
              <a:ext uri="{BEBA8EAE-BF5A-486C-A8C5-ECC9F3942E4B}">
                <a14:imgProps xmlns:a14="http://schemas.microsoft.com/office/drawing/2010/main">
                  <a14:imgLayer r:embed="rId6">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8681145" y="3429000"/>
            <a:ext cx="2732424" cy="1803400"/>
          </a:xfrm>
          <a:prstGeom prst="rect">
            <a:avLst/>
          </a:prstGeom>
        </p:spPr>
      </p:pic>
    </p:spTree>
    <p:extLst>
      <p:ext uri="{BB962C8B-B14F-4D97-AF65-F5344CB8AC3E}">
        <p14:creationId xmlns:p14="http://schemas.microsoft.com/office/powerpoint/2010/main" val="3187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4983</Words>
  <Application>Microsoft Macintosh PowerPoint</Application>
  <PresentationFormat>Widescreen</PresentationFormat>
  <Paragraphs>604</Paragraphs>
  <Slides>60</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Corbel</vt:lpstr>
      <vt:lpstr>Lucida Grande</vt:lpstr>
      <vt:lpstr>Verdana</vt:lpstr>
      <vt:lpstr>Wingdings 2</vt:lpstr>
      <vt:lpstr>Frame</vt:lpstr>
      <vt:lpstr>CBME Check-in  for  Supervisors  of the Foundations Stage</vt:lpstr>
      <vt:lpstr>Objectives</vt:lpstr>
      <vt:lpstr>Key Point</vt:lpstr>
      <vt:lpstr>CBME: Paradigm Shift</vt:lpstr>
      <vt:lpstr>PowerPoint Presentation</vt:lpstr>
      <vt:lpstr>Stage of Supervision?</vt:lpstr>
      <vt:lpstr>Mechanical Questions?</vt:lpstr>
      <vt:lpstr>EPA Basics? (Entrustable Professional Activities)</vt:lpstr>
      <vt:lpstr>The Royal College has defined which EPAs a resident must acquire before they can advance to the next Stage of Training.</vt:lpstr>
      <vt:lpstr>PowerPoint Presentation</vt:lpstr>
      <vt:lpstr>PowerPoint Presentation</vt:lpstr>
      <vt:lpstr>Assessment of EPAs</vt:lpstr>
      <vt:lpstr>Making the most of an EPA observation</vt:lpstr>
      <vt:lpstr>Helpful Words  in  Giving  Feedback</vt:lpstr>
      <vt:lpstr>Assessment Form Questions?</vt:lpstr>
      <vt:lpstr> Assessment Form </vt:lpstr>
      <vt:lpstr>Entrustment Scale  *not based on  Pgy-level, but how they did with the task </vt:lpstr>
      <vt:lpstr>EPA Dilemmas Discussion</vt:lpstr>
      <vt:lpstr>PowerPoint Presentation</vt:lpstr>
      <vt:lpstr> Assessing, diagnosing &amp; participating in the management of Medical Presentations relevant to Psychiatry.  </vt:lpstr>
      <vt:lpstr>PowerPoint Presentation</vt:lpstr>
      <vt:lpstr>PowerPoint Presentation</vt:lpstr>
      <vt:lpstr>PowerPoint Presentation</vt:lpstr>
      <vt:lpstr>PowerPoint Presentation</vt:lpstr>
      <vt:lpstr>The Royal College has defined which EPAs a resident must acquire before they can advance to the next Stage of Training.</vt:lpstr>
      <vt:lpstr>Core EPAs relevant in Pgy2</vt:lpstr>
      <vt:lpstr>PowerPoint Presentation</vt:lpstr>
      <vt:lpstr>PowerPoint Presentation</vt:lpstr>
      <vt:lpstr>High Yield  Core EPAs during Pgy-2:</vt:lpstr>
      <vt:lpstr>Key Points</vt:lpstr>
      <vt:lpstr>Key Point</vt:lpstr>
      <vt:lpstr>Entrustment Scale  *not based on  Pgy-level, but how they did with the task </vt:lpstr>
      <vt:lpstr>Making the most of an EPA observation</vt:lpstr>
      <vt:lpstr>PowerPoint Presentation</vt:lpstr>
      <vt:lpstr>S’MORE SLIDES</vt:lpstr>
      <vt:lpstr>Key Points</vt:lpstr>
      <vt:lpstr>Key Points</vt:lpstr>
      <vt:lpstr>PowerPoint Presentation</vt:lpstr>
      <vt:lpstr>PowerPoint Presentation</vt:lpstr>
      <vt:lpstr>PowerPoint Presentation</vt:lpstr>
      <vt:lpstr>PowerPoint Presentation</vt:lpstr>
      <vt:lpstr>CBME  Pgy2 &amp; 3  Anchored Selective Options</vt:lpstr>
      <vt:lpstr>Soft Launch Cohort</vt:lpstr>
      <vt:lpstr>PowerPoint Presentation</vt:lpstr>
      <vt:lpstr>More Challenging Situations</vt:lpstr>
      <vt:lpstr>What if…</vt:lpstr>
      <vt:lpstr>What if…</vt:lpstr>
      <vt:lpstr>What if…</vt:lpstr>
      <vt:lpstr>What if…</vt:lpstr>
      <vt:lpstr>What if…</vt:lpstr>
      <vt:lpstr>What if…</vt:lpstr>
      <vt:lpstr>Still going to do…</vt:lpstr>
      <vt:lpstr>Transition to Discipline  2020</vt:lpstr>
      <vt:lpstr>Official Launch -  Pgy1s - July 2020</vt:lpstr>
      <vt:lpstr>Transition to Discipline  Design of Clinical Experiences</vt:lpstr>
      <vt:lpstr>Transition to Discipline EPAs</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CBME Check-in for  Supervisors of the Foundations Stage</dc:title>
  <dc:creator>JoAnn Corey</dc:creator>
  <cp:lastModifiedBy>JoAnn Corey</cp:lastModifiedBy>
  <cp:revision>23</cp:revision>
  <dcterms:created xsi:type="dcterms:W3CDTF">2020-10-01T22:51:19Z</dcterms:created>
  <dcterms:modified xsi:type="dcterms:W3CDTF">2021-02-06T12:47:10Z</dcterms:modified>
</cp:coreProperties>
</file>