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42"/>
  </p:notesMasterIdLst>
  <p:sldIdLst>
    <p:sldId id="257" r:id="rId2"/>
    <p:sldId id="611" r:id="rId3"/>
    <p:sldId id="612" r:id="rId4"/>
    <p:sldId id="613" r:id="rId5"/>
    <p:sldId id="614" r:id="rId6"/>
    <p:sldId id="406" r:id="rId7"/>
    <p:sldId id="616" r:id="rId8"/>
    <p:sldId id="330" r:id="rId9"/>
    <p:sldId id="331" r:id="rId10"/>
    <p:sldId id="328" r:id="rId11"/>
    <p:sldId id="360" r:id="rId12"/>
    <p:sldId id="299" r:id="rId13"/>
    <p:sldId id="559" r:id="rId14"/>
    <p:sldId id="427" r:id="rId15"/>
    <p:sldId id="298" r:id="rId16"/>
    <p:sldId id="587" r:id="rId17"/>
    <p:sldId id="344" r:id="rId18"/>
    <p:sldId id="596" r:id="rId19"/>
    <p:sldId id="618" r:id="rId20"/>
    <p:sldId id="619" r:id="rId21"/>
    <p:sldId id="343" r:id="rId22"/>
    <p:sldId id="625" r:id="rId23"/>
    <p:sldId id="597" r:id="rId24"/>
    <p:sldId id="334" r:id="rId25"/>
    <p:sldId id="624" r:id="rId26"/>
    <p:sldId id="413" r:id="rId27"/>
    <p:sldId id="564" r:id="rId28"/>
    <p:sldId id="659" r:id="rId29"/>
    <p:sldId id="621" r:id="rId30"/>
    <p:sldId id="622" r:id="rId31"/>
    <p:sldId id="561" r:id="rId32"/>
    <p:sldId id="557" r:id="rId33"/>
    <p:sldId id="660" r:id="rId34"/>
    <p:sldId id="563" r:id="rId35"/>
    <p:sldId id="565" r:id="rId36"/>
    <p:sldId id="566" r:id="rId37"/>
    <p:sldId id="598" r:id="rId38"/>
    <p:sldId id="620" r:id="rId39"/>
    <p:sldId id="623" r:id="rId40"/>
    <p:sldId id="56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3"/>
    <p:restoredTop sz="91038"/>
  </p:normalViewPr>
  <p:slideViewPr>
    <p:cSldViewPr snapToGrid="0" snapToObjects="1">
      <p:cViewPr varScale="1">
        <p:scale>
          <a:sx n="99" d="100"/>
          <a:sy n="99" d="100"/>
        </p:scale>
        <p:origin x="1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2421E-E5ED-4A9D-9CDF-A6EFA555027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30F542-2739-49EA-902D-B77896D44AEC}">
      <dgm:prSet/>
      <dgm:spPr/>
      <dgm:t>
        <a:bodyPr/>
        <a:lstStyle/>
        <a:p>
          <a:r>
            <a:rPr lang="en-US"/>
            <a:t>Learn</a:t>
          </a:r>
        </a:p>
      </dgm:t>
    </dgm:pt>
    <dgm:pt modelId="{52250ABC-8A47-4BB0-9754-9C2437C92E5E}" type="parTrans" cxnId="{6DC71596-349D-4099-A5CF-15B72461F1D3}">
      <dgm:prSet/>
      <dgm:spPr/>
      <dgm:t>
        <a:bodyPr/>
        <a:lstStyle/>
        <a:p>
          <a:endParaRPr lang="en-US"/>
        </a:p>
      </dgm:t>
    </dgm:pt>
    <dgm:pt modelId="{533FA4B7-E1D6-4181-9435-7569A0F5A73C}" type="sibTrans" cxnId="{6DC71596-349D-4099-A5CF-15B72461F1D3}">
      <dgm:prSet/>
      <dgm:spPr/>
      <dgm:t>
        <a:bodyPr/>
        <a:lstStyle/>
        <a:p>
          <a:endParaRPr lang="en-US"/>
        </a:p>
      </dgm:t>
    </dgm:pt>
    <dgm:pt modelId="{EFC7A7F4-64DD-4985-AB24-17E1AC787207}">
      <dgm:prSet/>
      <dgm:spPr/>
      <dgm:t>
        <a:bodyPr/>
        <a:lstStyle/>
        <a:p>
          <a:r>
            <a:rPr lang="en-US" dirty="0"/>
            <a:t>Knowledge in understanding, assessing &amp; initiating Tx of presentations commonly seen in Adolescent Medicine, including psychiatric presentations.</a:t>
          </a:r>
        </a:p>
      </dgm:t>
    </dgm:pt>
    <dgm:pt modelId="{6CAE03EE-F822-4D74-BB50-6B64F1CFC7AC}" type="parTrans" cxnId="{BE1B3B98-0AF0-4162-9F8D-EB2ACCA67395}">
      <dgm:prSet/>
      <dgm:spPr/>
      <dgm:t>
        <a:bodyPr/>
        <a:lstStyle/>
        <a:p>
          <a:endParaRPr lang="en-US"/>
        </a:p>
      </dgm:t>
    </dgm:pt>
    <dgm:pt modelId="{DD7148CD-559A-4933-A315-D40A5710B456}" type="sibTrans" cxnId="{BE1B3B98-0AF0-4162-9F8D-EB2ACCA67395}">
      <dgm:prSet/>
      <dgm:spPr/>
      <dgm:t>
        <a:bodyPr/>
        <a:lstStyle/>
        <a:p>
          <a:endParaRPr lang="en-US"/>
        </a:p>
      </dgm:t>
    </dgm:pt>
    <dgm:pt modelId="{2BE26E40-D3BE-48C6-B6E4-DAC1F8A80AF6}">
      <dgm:prSet/>
      <dgm:spPr/>
      <dgm:t>
        <a:bodyPr/>
        <a:lstStyle/>
        <a:p>
          <a:r>
            <a:rPr lang="en-US" dirty="0"/>
            <a:t>Experience</a:t>
          </a:r>
        </a:p>
      </dgm:t>
    </dgm:pt>
    <dgm:pt modelId="{E45555B6-2E32-46FE-98A0-C80FBC371605}" type="parTrans" cxnId="{4693EE03-5F97-4CF5-A872-F3B9AE5B020A}">
      <dgm:prSet/>
      <dgm:spPr/>
      <dgm:t>
        <a:bodyPr/>
        <a:lstStyle/>
        <a:p>
          <a:endParaRPr lang="en-US"/>
        </a:p>
      </dgm:t>
    </dgm:pt>
    <dgm:pt modelId="{AB96F7F4-BD7D-4B5B-BCA8-4793911A29CE}" type="sibTrans" cxnId="{4693EE03-5F97-4CF5-A872-F3B9AE5B020A}">
      <dgm:prSet/>
      <dgm:spPr/>
      <dgm:t>
        <a:bodyPr/>
        <a:lstStyle/>
        <a:p>
          <a:endParaRPr lang="en-US"/>
        </a:p>
      </dgm:t>
    </dgm:pt>
    <dgm:pt modelId="{3B4CDF5A-899D-4AE9-9C0B-C91BBAEE6117}">
      <dgm:prSet/>
      <dgm:spPr/>
      <dgm:t>
        <a:bodyPr/>
        <a:lstStyle/>
        <a:p>
          <a:r>
            <a:rPr lang="en-US" dirty="0"/>
            <a:t>Gain experience in the assessment, investigation &amp; treatment options for adolescents.</a:t>
          </a:r>
        </a:p>
      </dgm:t>
    </dgm:pt>
    <dgm:pt modelId="{C58F02C0-5DD2-428C-8505-C4274F46595B}" type="parTrans" cxnId="{A6AFA8A0-8E8A-4191-B3FC-7B62362339A6}">
      <dgm:prSet/>
      <dgm:spPr/>
      <dgm:t>
        <a:bodyPr/>
        <a:lstStyle/>
        <a:p>
          <a:endParaRPr lang="en-US"/>
        </a:p>
      </dgm:t>
    </dgm:pt>
    <dgm:pt modelId="{D47393F0-032D-4419-968B-99CB7AAC0576}" type="sibTrans" cxnId="{A6AFA8A0-8E8A-4191-B3FC-7B62362339A6}">
      <dgm:prSet/>
      <dgm:spPr/>
      <dgm:t>
        <a:bodyPr/>
        <a:lstStyle/>
        <a:p>
          <a:endParaRPr lang="en-US"/>
        </a:p>
      </dgm:t>
    </dgm:pt>
    <dgm:pt modelId="{F56DC15E-E74B-415F-AD70-DF0BCB2A2B44}">
      <dgm:prSet/>
      <dgm:spPr/>
      <dgm:t>
        <a:bodyPr/>
        <a:lstStyle/>
        <a:p>
          <a:r>
            <a:rPr lang="en-US" dirty="0"/>
            <a:t>Appreciate</a:t>
          </a:r>
        </a:p>
      </dgm:t>
    </dgm:pt>
    <dgm:pt modelId="{9D01EB05-1FD9-4FBC-9F9C-F098C49462FA}" type="parTrans" cxnId="{28537A74-D8D5-416A-B236-1A9B912F869E}">
      <dgm:prSet/>
      <dgm:spPr/>
      <dgm:t>
        <a:bodyPr/>
        <a:lstStyle/>
        <a:p>
          <a:endParaRPr lang="en-US"/>
        </a:p>
      </dgm:t>
    </dgm:pt>
    <dgm:pt modelId="{A3F0341E-EE6A-4DD8-8E12-066CA7C545A5}" type="sibTrans" cxnId="{28537A74-D8D5-416A-B236-1A9B912F869E}">
      <dgm:prSet/>
      <dgm:spPr/>
      <dgm:t>
        <a:bodyPr/>
        <a:lstStyle/>
        <a:p>
          <a:endParaRPr lang="en-US"/>
        </a:p>
      </dgm:t>
    </dgm:pt>
    <dgm:pt modelId="{B7DBBFB8-A817-43DF-BE89-561A6C530F76}">
      <dgm:prSet/>
      <dgm:spPr/>
      <dgm:t>
        <a:bodyPr/>
        <a:lstStyle/>
        <a:p>
          <a:r>
            <a:rPr lang="en-US" dirty="0"/>
            <a:t>Gain appreciation for the work of those working with adolescents &amp; develop an understanding of the collaboration that can occur between Adolescent Medicine and Psychiatry.</a:t>
          </a:r>
        </a:p>
      </dgm:t>
    </dgm:pt>
    <dgm:pt modelId="{E6878808-198D-48C7-82D7-7295AFFA0F9E}" type="parTrans" cxnId="{A4E6150D-5001-4EA9-8195-1F172ED5540D}">
      <dgm:prSet/>
      <dgm:spPr/>
      <dgm:t>
        <a:bodyPr/>
        <a:lstStyle/>
        <a:p>
          <a:endParaRPr lang="en-US"/>
        </a:p>
      </dgm:t>
    </dgm:pt>
    <dgm:pt modelId="{873A201A-D005-477A-82C7-7D4BE1A2D8F0}" type="sibTrans" cxnId="{A4E6150D-5001-4EA9-8195-1F172ED5540D}">
      <dgm:prSet/>
      <dgm:spPr/>
      <dgm:t>
        <a:bodyPr/>
        <a:lstStyle/>
        <a:p>
          <a:endParaRPr lang="en-US"/>
        </a:p>
      </dgm:t>
    </dgm:pt>
    <dgm:pt modelId="{FD86BCF7-67C8-FC44-B389-D7525AB10401}" type="pres">
      <dgm:prSet presAssocID="{2662421E-E5ED-4A9D-9CDF-A6EFA555027C}" presName="Name0" presStyleCnt="0">
        <dgm:presLayoutVars>
          <dgm:dir/>
          <dgm:animLvl val="lvl"/>
          <dgm:resizeHandles val="exact"/>
        </dgm:presLayoutVars>
      </dgm:prSet>
      <dgm:spPr/>
    </dgm:pt>
    <dgm:pt modelId="{1C4ECAFF-62AA-814A-BE4B-1628F0E0012F}" type="pres">
      <dgm:prSet presAssocID="{6B30F542-2739-49EA-902D-B77896D44AEC}" presName="linNode" presStyleCnt="0"/>
      <dgm:spPr/>
    </dgm:pt>
    <dgm:pt modelId="{E4702526-BBE6-C440-8DE9-34E8FC0B6D1F}" type="pres">
      <dgm:prSet presAssocID="{6B30F542-2739-49EA-902D-B77896D44AEC}" presName="parentText" presStyleLbl="alignNode1" presStyleIdx="0" presStyleCnt="3">
        <dgm:presLayoutVars>
          <dgm:chMax val="1"/>
          <dgm:bulletEnabled/>
        </dgm:presLayoutVars>
      </dgm:prSet>
      <dgm:spPr/>
    </dgm:pt>
    <dgm:pt modelId="{EDB97BAB-2A1C-BD4E-8F3F-267A9DF45D41}" type="pres">
      <dgm:prSet presAssocID="{6B30F542-2739-49EA-902D-B77896D44AEC}" presName="descendantText" presStyleLbl="alignAccFollowNode1" presStyleIdx="0" presStyleCnt="3">
        <dgm:presLayoutVars>
          <dgm:bulletEnabled/>
        </dgm:presLayoutVars>
      </dgm:prSet>
      <dgm:spPr/>
    </dgm:pt>
    <dgm:pt modelId="{ACB2922D-B014-BF4F-9C87-5E2403A4F9FE}" type="pres">
      <dgm:prSet presAssocID="{533FA4B7-E1D6-4181-9435-7569A0F5A73C}" presName="sp" presStyleCnt="0"/>
      <dgm:spPr/>
    </dgm:pt>
    <dgm:pt modelId="{78FDCA8F-BA11-D14A-9BB5-C870801F064D}" type="pres">
      <dgm:prSet presAssocID="{2BE26E40-D3BE-48C6-B6E4-DAC1F8A80AF6}" presName="linNode" presStyleCnt="0"/>
      <dgm:spPr/>
    </dgm:pt>
    <dgm:pt modelId="{0510533B-818D-094A-9223-E2933A85A277}" type="pres">
      <dgm:prSet presAssocID="{2BE26E40-D3BE-48C6-B6E4-DAC1F8A80AF6}" presName="parentText" presStyleLbl="alignNode1" presStyleIdx="1" presStyleCnt="3">
        <dgm:presLayoutVars>
          <dgm:chMax val="1"/>
          <dgm:bulletEnabled/>
        </dgm:presLayoutVars>
      </dgm:prSet>
      <dgm:spPr/>
    </dgm:pt>
    <dgm:pt modelId="{EBBA3A54-B517-954D-B6BF-31C5FD070F28}" type="pres">
      <dgm:prSet presAssocID="{2BE26E40-D3BE-48C6-B6E4-DAC1F8A80AF6}" presName="descendantText" presStyleLbl="alignAccFollowNode1" presStyleIdx="1" presStyleCnt="3">
        <dgm:presLayoutVars>
          <dgm:bulletEnabled/>
        </dgm:presLayoutVars>
      </dgm:prSet>
      <dgm:spPr/>
    </dgm:pt>
    <dgm:pt modelId="{E5015F2F-6AD4-D54F-BE21-A42CC84D393F}" type="pres">
      <dgm:prSet presAssocID="{AB96F7F4-BD7D-4B5B-BCA8-4793911A29CE}" presName="sp" presStyleCnt="0"/>
      <dgm:spPr/>
    </dgm:pt>
    <dgm:pt modelId="{65E84EF4-AC5C-DB48-B873-686C02E211E7}" type="pres">
      <dgm:prSet presAssocID="{F56DC15E-E74B-415F-AD70-DF0BCB2A2B44}" presName="linNode" presStyleCnt="0"/>
      <dgm:spPr/>
    </dgm:pt>
    <dgm:pt modelId="{ADD25D50-8033-9D47-B0B1-C668DA033B0E}" type="pres">
      <dgm:prSet presAssocID="{F56DC15E-E74B-415F-AD70-DF0BCB2A2B44}" presName="parentText" presStyleLbl="alignNode1" presStyleIdx="2" presStyleCnt="3">
        <dgm:presLayoutVars>
          <dgm:chMax val="1"/>
          <dgm:bulletEnabled/>
        </dgm:presLayoutVars>
      </dgm:prSet>
      <dgm:spPr/>
    </dgm:pt>
    <dgm:pt modelId="{7C923E73-93DA-7C44-B109-24A70F450D41}" type="pres">
      <dgm:prSet presAssocID="{F56DC15E-E74B-415F-AD70-DF0BCB2A2B44}" presName="descendantText" presStyleLbl="alignAccFollowNode1" presStyleIdx="2" presStyleCnt="3">
        <dgm:presLayoutVars>
          <dgm:bulletEnabled/>
        </dgm:presLayoutVars>
      </dgm:prSet>
      <dgm:spPr/>
    </dgm:pt>
  </dgm:ptLst>
  <dgm:cxnLst>
    <dgm:cxn modelId="{4693EE03-5F97-4CF5-A872-F3B9AE5B020A}" srcId="{2662421E-E5ED-4A9D-9CDF-A6EFA555027C}" destId="{2BE26E40-D3BE-48C6-B6E4-DAC1F8A80AF6}" srcOrd="1" destOrd="0" parTransId="{E45555B6-2E32-46FE-98A0-C80FBC371605}" sibTransId="{AB96F7F4-BD7D-4B5B-BCA8-4793911A29CE}"/>
    <dgm:cxn modelId="{8B567206-DA8C-ED40-BADD-05A9FB8FC967}" type="presOf" srcId="{6B30F542-2739-49EA-902D-B77896D44AEC}" destId="{E4702526-BBE6-C440-8DE9-34E8FC0B6D1F}" srcOrd="0" destOrd="0" presId="urn:microsoft.com/office/officeart/2016/7/layout/VerticalSolidActionList"/>
    <dgm:cxn modelId="{A4E6150D-5001-4EA9-8195-1F172ED5540D}" srcId="{F56DC15E-E74B-415F-AD70-DF0BCB2A2B44}" destId="{B7DBBFB8-A817-43DF-BE89-561A6C530F76}" srcOrd="0" destOrd="0" parTransId="{E6878808-198D-48C7-82D7-7295AFFA0F9E}" sibTransId="{873A201A-D005-477A-82C7-7D4BE1A2D8F0}"/>
    <dgm:cxn modelId="{B62A3B45-8521-B543-8EC1-A3A9A2D32454}" type="presOf" srcId="{3B4CDF5A-899D-4AE9-9C0B-C91BBAEE6117}" destId="{EBBA3A54-B517-954D-B6BF-31C5FD070F28}" srcOrd="0" destOrd="0" presId="urn:microsoft.com/office/officeart/2016/7/layout/VerticalSolidActionList"/>
    <dgm:cxn modelId="{924B2E47-7E33-554F-BE5A-FCB9C9095683}" type="presOf" srcId="{2662421E-E5ED-4A9D-9CDF-A6EFA555027C}" destId="{FD86BCF7-67C8-FC44-B389-D7525AB10401}" srcOrd="0" destOrd="0" presId="urn:microsoft.com/office/officeart/2016/7/layout/VerticalSolidActionList"/>
    <dgm:cxn modelId="{B303034B-F7A3-A143-945E-2E6CF8D17261}" type="presOf" srcId="{B7DBBFB8-A817-43DF-BE89-561A6C530F76}" destId="{7C923E73-93DA-7C44-B109-24A70F450D41}" srcOrd="0" destOrd="0" presId="urn:microsoft.com/office/officeart/2016/7/layout/VerticalSolidActionList"/>
    <dgm:cxn modelId="{28537A74-D8D5-416A-B236-1A9B912F869E}" srcId="{2662421E-E5ED-4A9D-9CDF-A6EFA555027C}" destId="{F56DC15E-E74B-415F-AD70-DF0BCB2A2B44}" srcOrd="2" destOrd="0" parTransId="{9D01EB05-1FD9-4FBC-9F9C-F098C49462FA}" sibTransId="{A3F0341E-EE6A-4DD8-8E12-066CA7C545A5}"/>
    <dgm:cxn modelId="{6DC71596-349D-4099-A5CF-15B72461F1D3}" srcId="{2662421E-E5ED-4A9D-9CDF-A6EFA555027C}" destId="{6B30F542-2739-49EA-902D-B77896D44AEC}" srcOrd="0" destOrd="0" parTransId="{52250ABC-8A47-4BB0-9754-9C2437C92E5E}" sibTransId="{533FA4B7-E1D6-4181-9435-7569A0F5A73C}"/>
    <dgm:cxn modelId="{BE1B3B98-0AF0-4162-9F8D-EB2ACCA67395}" srcId="{6B30F542-2739-49EA-902D-B77896D44AEC}" destId="{EFC7A7F4-64DD-4985-AB24-17E1AC787207}" srcOrd="0" destOrd="0" parTransId="{6CAE03EE-F822-4D74-BB50-6B64F1CFC7AC}" sibTransId="{DD7148CD-559A-4933-A315-D40A5710B456}"/>
    <dgm:cxn modelId="{A6AFA8A0-8E8A-4191-B3FC-7B62362339A6}" srcId="{2BE26E40-D3BE-48C6-B6E4-DAC1F8A80AF6}" destId="{3B4CDF5A-899D-4AE9-9C0B-C91BBAEE6117}" srcOrd="0" destOrd="0" parTransId="{C58F02C0-5DD2-428C-8505-C4274F46595B}" sibTransId="{D47393F0-032D-4419-968B-99CB7AAC0576}"/>
    <dgm:cxn modelId="{F33783A2-EF49-8244-B5A1-EEE377FA8B65}" type="presOf" srcId="{F56DC15E-E74B-415F-AD70-DF0BCB2A2B44}" destId="{ADD25D50-8033-9D47-B0B1-C668DA033B0E}" srcOrd="0" destOrd="0" presId="urn:microsoft.com/office/officeart/2016/7/layout/VerticalSolidActionList"/>
    <dgm:cxn modelId="{CB0BA5CB-FCBE-9641-A5AC-EAAAFB95CB2E}" type="presOf" srcId="{EFC7A7F4-64DD-4985-AB24-17E1AC787207}" destId="{EDB97BAB-2A1C-BD4E-8F3F-267A9DF45D41}" srcOrd="0" destOrd="0" presId="urn:microsoft.com/office/officeart/2016/7/layout/VerticalSolidActionList"/>
    <dgm:cxn modelId="{269420DE-A08A-9244-A089-E421520D5460}" type="presOf" srcId="{2BE26E40-D3BE-48C6-B6E4-DAC1F8A80AF6}" destId="{0510533B-818D-094A-9223-E2933A85A277}" srcOrd="0" destOrd="0" presId="urn:microsoft.com/office/officeart/2016/7/layout/VerticalSolidActionList"/>
    <dgm:cxn modelId="{444F944A-4BDF-2649-AAD9-289A2ACE39E5}" type="presParOf" srcId="{FD86BCF7-67C8-FC44-B389-D7525AB10401}" destId="{1C4ECAFF-62AA-814A-BE4B-1628F0E0012F}" srcOrd="0" destOrd="0" presId="urn:microsoft.com/office/officeart/2016/7/layout/VerticalSolidActionList"/>
    <dgm:cxn modelId="{04C78826-9686-2445-9457-7FBF2AB2E716}" type="presParOf" srcId="{1C4ECAFF-62AA-814A-BE4B-1628F0E0012F}" destId="{E4702526-BBE6-C440-8DE9-34E8FC0B6D1F}" srcOrd="0" destOrd="0" presId="urn:microsoft.com/office/officeart/2016/7/layout/VerticalSolidActionList"/>
    <dgm:cxn modelId="{7842E5D7-2C33-484E-A678-D4946EA3B1C6}" type="presParOf" srcId="{1C4ECAFF-62AA-814A-BE4B-1628F0E0012F}" destId="{EDB97BAB-2A1C-BD4E-8F3F-267A9DF45D41}" srcOrd="1" destOrd="0" presId="urn:microsoft.com/office/officeart/2016/7/layout/VerticalSolidActionList"/>
    <dgm:cxn modelId="{3D5ED1FD-8A51-3244-9687-1366B8AEA406}" type="presParOf" srcId="{FD86BCF7-67C8-FC44-B389-D7525AB10401}" destId="{ACB2922D-B014-BF4F-9C87-5E2403A4F9FE}" srcOrd="1" destOrd="0" presId="urn:microsoft.com/office/officeart/2016/7/layout/VerticalSolidActionList"/>
    <dgm:cxn modelId="{2D077616-E5E0-CD41-A6BD-5A8E91FC70C3}" type="presParOf" srcId="{FD86BCF7-67C8-FC44-B389-D7525AB10401}" destId="{78FDCA8F-BA11-D14A-9BB5-C870801F064D}" srcOrd="2" destOrd="0" presId="urn:microsoft.com/office/officeart/2016/7/layout/VerticalSolidActionList"/>
    <dgm:cxn modelId="{E0B03B4F-7C9F-9447-B3B9-D7D2F12941A8}" type="presParOf" srcId="{78FDCA8F-BA11-D14A-9BB5-C870801F064D}" destId="{0510533B-818D-094A-9223-E2933A85A277}" srcOrd="0" destOrd="0" presId="urn:microsoft.com/office/officeart/2016/7/layout/VerticalSolidActionList"/>
    <dgm:cxn modelId="{1D3A221C-DCCE-2342-824D-F952E7D9D3EB}" type="presParOf" srcId="{78FDCA8F-BA11-D14A-9BB5-C870801F064D}" destId="{EBBA3A54-B517-954D-B6BF-31C5FD070F28}" srcOrd="1" destOrd="0" presId="urn:microsoft.com/office/officeart/2016/7/layout/VerticalSolidActionList"/>
    <dgm:cxn modelId="{351DF180-0C61-5943-90B8-677F1359FE7F}" type="presParOf" srcId="{FD86BCF7-67C8-FC44-B389-D7525AB10401}" destId="{E5015F2F-6AD4-D54F-BE21-A42CC84D393F}" srcOrd="3" destOrd="0" presId="urn:microsoft.com/office/officeart/2016/7/layout/VerticalSolidActionList"/>
    <dgm:cxn modelId="{8B3CB935-DB36-664E-A61C-76149364CD4B}" type="presParOf" srcId="{FD86BCF7-67C8-FC44-B389-D7525AB10401}" destId="{65E84EF4-AC5C-DB48-B873-686C02E211E7}" srcOrd="4" destOrd="0" presId="urn:microsoft.com/office/officeart/2016/7/layout/VerticalSolidActionList"/>
    <dgm:cxn modelId="{23F2A43D-79F5-2247-A8BF-A6292B00EC44}" type="presParOf" srcId="{65E84EF4-AC5C-DB48-B873-686C02E211E7}" destId="{ADD25D50-8033-9D47-B0B1-C668DA033B0E}" srcOrd="0" destOrd="0" presId="urn:microsoft.com/office/officeart/2016/7/layout/VerticalSolidActionList"/>
    <dgm:cxn modelId="{6DF0D708-79AD-1E49-8C8B-DAF273FF338C}" type="presParOf" srcId="{65E84EF4-AC5C-DB48-B873-686C02E211E7}" destId="{7C923E73-93DA-7C44-B109-24A70F450D4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09ADFCD-C3A7-D64C-9B8C-0B486187148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CA60A6E-0B51-F342-BD1D-04B8639079F7}">
      <dgm:prSet/>
      <dgm:spPr/>
      <dgm:t>
        <a:bodyPr/>
        <a:lstStyle/>
        <a:p>
          <a:r>
            <a:rPr lang="en-US" dirty="0"/>
            <a:t>6 Observations of Achievement</a:t>
          </a:r>
          <a:endParaRPr lang="en-CA" dirty="0"/>
        </a:p>
      </dgm:t>
    </dgm:pt>
    <dgm:pt modelId="{B722EA91-1B6E-CA49-A898-D5CCB62C300F}" type="parTrans" cxnId="{FC531F59-D293-6C4A-813F-B51438A3AAAF}">
      <dgm:prSet/>
      <dgm:spPr/>
      <dgm:t>
        <a:bodyPr/>
        <a:lstStyle/>
        <a:p>
          <a:endParaRPr lang="en-US"/>
        </a:p>
      </dgm:t>
    </dgm:pt>
    <dgm:pt modelId="{D9F36A78-A3E0-464D-B680-F4A1513A1965}" type="sibTrans" cxnId="{FC531F59-D293-6C4A-813F-B51438A3AAAF}">
      <dgm:prSet/>
      <dgm:spPr/>
      <dgm:t>
        <a:bodyPr/>
        <a:lstStyle/>
        <a:p>
          <a:endParaRPr lang="en-US"/>
        </a:p>
      </dgm:t>
    </dgm:pt>
    <dgm:pt modelId="{C33BE548-EA51-AD48-872A-E60D5BD70AB9}">
      <dgm:prSet/>
      <dgm:spPr/>
      <dgm:t>
        <a:bodyPr/>
        <a:lstStyle/>
        <a:p>
          <a:r>
            <a:rPr lang="en-US"/>
            <a:t>At least:</a:t>
          </a:r>
          <a:endParaRPr lang="en-CA"/>
        </a:p>
      </dgm:t>
    </dgm:pt>
    <dgm:pt modelId="{8D01B900-9300-604F-A2BC-A25F916F46ED}" type="parTrans" cxnId="{1D2900FA-70AB-B64D-9E53-3351772491BD}">
      <dgm:prSet/>
      <dgm:spPr/>
      <dgm:t>
        <a:bodyPr/>
        <a:lstStyle/>
        <a:p>
          <a:endParaRPr lang="en-US"/>
        </a:p>
      </dgm:t>
    </dgm:pt>
    <dgm:pt modelId="{5DBF5B8D-25F1-9444-8B11-7FEB60A331AE}" type="sibTrans" cxnId="{1D2900FA-70AB-B64D-9E53-3351772491BD}">
      <dgm:prSet/>
      <dgm:spPr/>
      <dgm:t>
        <a:bodyPr/>
        <a:lstStyle/>
        <a:p>
          <a:endParaRPr lang="en-US"/>
        </a:p>
      </dgm:t>
    </dgm:pt>
    <dgm:pt modelId="{6C49C1D0-613F-304F-A631-A177FAB8A6C5}">
      <dgm:prSet custT="1"/>
      <dgm:spPr/>
      <dgm:t>
        <a:bodyPr/>
        <a:lstStyle/>
        <a:p>
          <a:r>
            <a:rPr lang="en-US" sz="1800" baseline="0" dirty="0"/>
            <a:t>1 Mood Disorder</a:t>
          </a:r>
          <a:endParaRPr lang="en-CA" sz="1800" dirty="0"/>
        </a:p>
      </dgm:t>
    </dgm:pt>
    <dgm:pt modelId="{72CA9322-CB80-E549-879A-65C881D06927}" type="parTrans" cxnId="{DFDCD48B-B7AC-4643-861B-77E7CAABDC26}">
      <dgm:prSet/>
      <dgm:spPr/>
      <dgm:t>
        <a:bodyPr/>
        <a:lstStyle/>
        <a:p>
          <a:endParaRPr lang="en-US"/>
        </a:p>
      </dgm:t>
    </dgm:pt>
    <dgm:pt modelId="{11D1E453-5AF5-B04E-86E6-F6512C730BC3}" type="sibTrans" cxnId="{DFDCD48B-B7AC-4643-861B-77E7CAABDC26}">
      <dgm:prSet/>
      <dgm:spPr/>
      <dgm:t>
        <a:bodyPr/>
        <a:lstStyle/>
        <a:p>
          <a:endParaRPr lang="en-US"/>
        </a:p>
      </dgm:t>
    </dgm:pt>
    <dgm:pt modelId="{90C3A589-8217-2146-BA9B-7B94341CF82E}">
      <dgm:prSet custT="1"/>
      <dgm:spPr/>
      <dgm:t>
        <a:bodyPr/>
        <a:lstStyle/>
        <a:p>
          <a:r>
            <a:rPr lang="en-US" sz="1800" baseline="0" dirty="0"/>
            <a:t>1 Psychotic Disorder</a:t>
          </a:r>
          <a:endParaRPr lang="en-CA" sz="1800" dirty="0"/>
        </a:p>
      </dgm:t>
    </dgm:pt>
    <dgm:pt modelId="{7F0EFFFF-274B-2443-B668-1655F251269A}" type="parTrans" cxnId="{DF771559-CBF8-B244-8B98-F9269004A29B}">
      <dgm:prSet/>
      <dgm:spPr/>
      <dgm:t>
        <a:bodyPr/>
        <a:lstStyle/>
        <a:p>
          <a:endParaRPr lang="en-US"/>
        </a:p>
      </dgm:t>
    </dgm:pt>
    <dgm:pt modelId="{2481C57F-42BB-C841-985B-2826787554AA}" type="sibTrans" cxnId="{DF771559-CBF8-B244-8B98-F9269004A29B}">
      <dgm:prSet/>
      <dgm:spPr/>
      <dgm:t>
        <a:bodyPr/>
        <a:lstStyle/>
        <a:p>
          <a:endParaRPr lang="en-US"/>
        </a:p>
      </dgm:t>
    </dgm:pt>
    <dgm:pt modelId="{7A3FA3F2-B422-BD44-898B-BEED9308BC72}">
      <dgm:prSet custT="1"/>
      <dgm:spPr/>
      <dgm:t>
        <a:bodyPr/>
        <a:lstStyle/>
        <a:p>
          <a:r>
            <a:rPr lang="en-US" sz="1800" baseline="0" dirty="0"/>
            <a:t>1 Personality Disorder</a:t>
          </a:r>
          <a:endParaRPr lang="en-CA" sz="1800" dirty="0"/>
        </a:p>
      </dgm:t>
    </dgm:pt>
    <dgm:pt modelId="{517A2C09-7803-5E4C-BDC3-0577F2859511}" type="parTrans" cxnId="{FFBC7724-9D80-A548-94B5-39E894C8D9D2}">
      <dgm:prSet/>
      <dgm:spPr/>
      <dgm:t>
        <a:bodyPr/>
        <a:lstStyle/>
        <a:p>
          <a:endParaRPr lang="en-US"/>
        </a:p>
      </dgm:t>
    </dgm:pt>
    <dgm:pt modelId="{B1CBD074-0465-624F-92C4-344A3544AC7E}" type="sibTrans" cxnId="{FFBC7724-9D80-A548-94B5-39E894C8D9D2}">
      <dgm:prSet/>
      <dgm:spPr/>
      <dgm:t>
        <a:bodyPr/>
        <a:lstStyle/>
        <a:p>
          <a:endParaRPr lang="en-US"/>
        </a:p>
      </dgm:t>
    </dgm:pt>
    <dgm:pt modelId="{04200445-8134-8843-ADD3-CDD6C498D785}">
      <dgm:prSet custT="1"/>
      <dgm:spPr/>
      <dgm:t>
        <a:bodyPr/>
        <a:lstStyle/>
        <a:p>
          <a:r>
            <a:rPr lang="en-US" sz="1800" baseline="0" dirty="0"/>
            <a:t>1 Substance Use Disorder</a:t>
          </a:r>
          <a:endParaRPr lang="en-CA" sz="1800" dirty="0"/>
        </a:p>
      </dgm:t>
    </dgm:pt>
    <dgm:pt modelId="{525B8F5B-790F-F243-ACB4-7FD876732288}" type="parTrans" cxnId="{88EC87AF-4940-674F-9151-D2F87847EE9B}">
      <dgm:prSet/>
      <dgm:spPr/>
      <dgm:t>
        <a:bodyPr/>
        <a:lstStyle/>
        <a:p>
          <a:endParaRPr lang="en-US"/>
        </a:p>
      </dgm:t>
    </dgm:pt>
    <dgm:pt modelId="{9F2E9DB1-A4EB-DF40-9E19-AA1515921C8F}" type="sibTrans" cxnId="{88EC87AF-4940-674F-9151-D2F87847EE9B}">
      <dgm:prSet/>
      <dgm:spPr/>
      <dgm:t>
        <a:bodyPr/>
        <a:lstStyle/>
        <a:p>
          <a:endParaRPr lang="en-US"/>
        </a:p>
      </dgm:t>
    </dgm:pt>
    <dgm:pt modelId="{E2B41D3B-FA8C-BB4E-8ABD-BA574B20EBF1}">
      <dgm:prSet custT="1"/>
      <dgm:spPr/>
      <dgm:t>
        <a:bodyPr/>
        <a:lstStyle/>
        <a:p>
          <a:r>
            <a:rPr lang="en-US" sz="1800" baseline="0" dirty="0"/>
            <a:t>1 Anxiety or Trauma or OCD</a:t>
          </a:r>
          <a:endParaRPr lang="en-CA" sz="1800" dirty="0"/>
        </a:p>
      </dgm:t>
    </dgm:pt>
    <dgm:pt modelId="{282C8F5A-18F1-4D48-8EB7-724B07394759}" type="parTrans" cxnId="{F1EFF2A4-8BB3-574C-8B3C-9CB8A7A7ABA1}">
      <dgm:prSet/>
      <dgm:spPr/>
      <dgm:t>
        <a:bodyPr/>
        <a:lstStyle/>
        <a:p>
          <a:endParaRPr lang="en-US"/>
        </a:p>
      </dgm:t>
    </dgm:pt>
    <dgm:pt modelId="{3DA21E34-4DE5-2E4D-BB2A-F2E95C76E546}" type="sibTrans" cxnId="{F1EFF2A4-8BB3-574C-8B3C-9CB8A7A7ABA1}">
      <dgm:prSet/>
      <dgm:spPr/>
      <dgm:t>
        <a:bodyPr/>
        <a:lstStyle/>
        <a:p>
          <a:endParaRPr lang="en-US"/>
        </a:p>
      </dgm:t>
    </dgm:pt>
    <dgm:pt modelId="{3D6AA248-A172-584E-8D37-626EB5D425B6}" type="pres">
      <dgm:prSet presAssocID="{F09ADFCD-C3A7-D64C-9B8C-0B486187148A}" presName="vert0" presStyleCnt="0">
        <dgm:presLayoutVars>
          <dgm:dir/>
          <dgm:animOne val="branch"/>
          <dgm:animLvl val="lvl"/>
        </dgm:presLayoutVars>
      </dgm:prSet>
      <dgm:spPr/>
    </dgm:pt>
    <dgm:pt modelId="{FF21ED79-DB97-784B-9476-B194996AB11A}" type="pres">
      <dgm:prSet presAssocID="{DCA60A6E-0B51-F342-BD1D-04B8639079F7}" presName="thickLine" presStyleLbl="alignNode1" presStyleIdx="0" presStyleCnt="2"/>
      <dgm:spPr/>
    </dgm:pt>
    <dgm:pt modelId="{77FB1B1F-73D4-D54E-B7E3-10942FA7895A}" type="pres">
      <dgm:prSet presAssocID="{DCA60A6E-0B51-F342-BD1D-04B8639079F7}" presName="horz1" presStyleCnt="0"/>
      <dgm:spPr/>
    </dgm:pt>
    <dgm:pt modelId="{67229299-D02F-6449-B9AE-960793541467}" type="pres">
      <dgm:prSet presAssocID="{DCA60A6E-0B51-F342-BD1D-04B8639079F7}" presName="tx1" presStyleLbl="revTx" presStyleIdx="0" presStyleCnt="7" custScaleX="500000" custScaleY="23401"/>
      <dgm:spPr/>
    </dgm:pt>
    <dgm:pt modelId="{BE539690-32CD-B646-A6E9-3AA35CA8EEDC}" type="pres">
      <dgm:prSet presAssocID="{DCA60A6E-0B51-F342-BD1D-04B8639079F7}" presName="vert1" presStyleCnt="0"/>
      <dgm:spPr/>
    </dgm:pt>
    <dgm:pt modelId="{4699E672-FBBE-1C48-A07F-14FE033DD7D2}" type="pres">
      <dgm:prSet presAssocID="{C33BE548-EA51-AD48-872A-E60D5BD70AB9}" presName="thickLine" presStyleLbl="alignNode1" presStyleIdx="1" presStyleCnt="2"/>
      <dgm:spPr/>
    </dgm:pt>
    <dgm:pt modelId="{25EC6603-F732-6540-AD5A-CD53AEBE9386}" type="pres">
      <dgm:prSet presAssocID="{C33BE548-EA51-AD48-872A-E60D5BD70AB9}" presName="horz1" presStyleCnt="0"/>
      <dgm:spPr/>
    </dgm:pt>
    <dgm:pt modelId="{EBD87206-53B3-8045-A3F0-C8C22CC66663}" type="pres">
      <dgm:prSet presAssocID="{C33BE548-EA51-AD48-872A-E60D5BD70AB9}" presName="tx1" presStyleLbl="revTx" presStyleIdx="1" presStyleCnt="7"/>
      <dgm:spPr/>
    </dgm:pt>
    <dgm:pt modelId="{7EA279D7-4F27-4B4E-9D81-6AE496616F9E}" type="pres">
      <dgm:prSet presAssocID="{C33BE548-EA51-AD48-872A-E60D5BD70AB9}" presName="vert1" presStyleCnt="0"/>
      <dgm:spPr/>
    </dgm:pt>
    <dgm:pt modelId="{68C86CEF-A2F6-C24E-A3E9-BA55FFF7386C}" type="pres">
      <dgm:prSet presAssocID="{6C49C1D0-613F-304F-A631-A177FAB8A6C5}" presName="vertSpace2a" presStyleCnt="0"/>
      <dgm:spPr/>
    </dgm:pt>
    <dgm:pt modelId="{3DB51783-52E6-F04C-B0E6-87873A5FB89D}" type="pres">
      <dgm:prSet presAssocID="{6C49C1D0-613F-304F-A631-A177FAB8A6C5}" presName="horz2" presStyleCnt="0"/>
      <dgm:spPr/>
    </dgm:pt>
    <dgm:pt modelId="{FC6F4445-4874-7649-B7DC-730518AE1A7D}" type="pres">
      <dgm:prSet presAssocID="{6C49C1D0-613F-304F-A631-A177FAB8A6C5}" presName="horzSpace2" presStyleCnt="0"/>
      <dgm:spPr/>
    </dgm:pt>
    <dgm:pt modelId="{D5614087-66CF-9845-9FF1-2E13975DE5A8}" type="pres">
      <dgm:prSet presAssocID="{6C49C1D0-613F-304F-A631-A177FAB8A6C5}" presName="tx2" presStyleLbl="revTx" presStyleIdx="2" presStyleCnt="7"/>
      <dgm:spPr/>
    </dgm:pt>
    <dgm:pt modelId="{DD3609FE-B506-0D4B-A4D5-6D303F9235C7}" type="pres">
      <dgm:prSet presAssocID="{6C49C1D0-613F-304F-A631-A177FAB8A6C5}" presName="vert2" presStyleCnt="0"/>
      <dgm:spPr/>
    </dgm:pt>
    <dgm:pt modelId="{35365181-E6EC-384F-997C-73497F5A1370}" type="pres">
      <dgm:prSet presAssocID="{6C49C1D0-613F-304F-A631-A177FAB8A6C5}" presName="thinLine2b" presStyleLbl="callout" presStyleIdx="0" presStyleCnt="5"/>
      <dgm:spPr/>
    </dgm:pt>
    <dgm:pt modelId="{277AE42F-5C84-0B40-9664-4964609F13C9}" type="pres">
      <dgm:prSet presAssocID="{6C49C1D0-613F-304F-A631-A177FAB8A6C5}" presName="vertSpace2b" presStyleCnt="0"/>
      <dgm:spPr/>
    </dgm:pt>
    <dgm:pt modelId="{026E9A88-F3F3-1946-BCCE-75B2F724FE63}" type="pres">
      <dgm:prSet presAssocID="{90C3A589-8217-2146-BA9B-7B94341CF82E}" presName="horz2" presStyleCnt="0"/>
      <dgm:spPr/>
    </dgm:pt>
    <dgm:pt modelId="{4B2F21F2-4FFE-784C-921A-E588EE362707}" type="pres">
      <dgm:prSet presAssocID="{90C3A589-8217-2146-BA9B-7B94341CF82E}" presName="horzSpace2" presStyleCnt="0"/>
      <dgm:spPr/>
    </dgm:pt>
    <dgm:pt modelId="{7B0B3A5E-2435-9D4D-ACB2-FA7D653DE1F2}" type="pres">
      <dgm:prSet presAssocID="{90C3A589-8217-2146-BA9B-7B94341CF82E}" presName="tx2" presStyleLbl="revTx" presStyleIdx="3" presStyleCnt="7"/>
      <dgm:spPr/>
    </dgm:pt>
    <dgm:pt modelId="{3603B347-2600-6D41-B26F-890D79FD3FC3}" type="pres">
      <dgm:prSet presAssocID="{90C3A589-8217-2146-BA9B-7B94341CF82E}" presName="vert2" presStyleCnt="0"/>
      <dgm:spPr/>
    </dgm:pt>
    <dgm:pt modelId="{E2D914ED-CA2C-8E4A-9D1C-892BB19607B0}" type="pres">
      <dgm:prSet presAssocID="{90C3A589-8217-2146-BA9B-7B94341CF82E}" presName="thinLine2b" presStyleLbl="callout" presStyleIdx="1" presStyleCnt="5"/>
      <dgm:spPr/>
    </dgm:pt>
    <dgm:pt modelId="{955E3003-89E7-9445-9737-2DA496C76CE0}" type="pres">
      <dgm:prSet presAssocID="{90C3A589-8217-2146-BA9B-7B94341CF82E}" presName="vertSpace2b" presStyleCnt="0"/>
      <dgm:spPr/>
    </dgm:pt>
    <dgm:pt modelId="{5E4CE3A2-0DC8-3E42-BD50-263B405E7D35}" type="pres">
      <dgm:prSet presAssocID="{7A3FA3F2-B422-BD44-898B-BEED9308BC72}" presName="horz2" presStyleCnt="0"/>
      <dgm:spPr/>
    </dgm:pt>
    <dgm:pt modelId="{FFB41979-4087-BE4C-80B4-28066E3576CB}" type="pres">
      <dgm:prSet presAssocID="{7A3FA3F2-B422-BD44-898B-BEED9308BC72}" presName="horzSpace2" presStyleCnt="0"/>
      <dgm:spPr/>
    </dgm:pt>
    <dgm:pt modelId="{5A2E8398-127C-E64F-8DB6-76439D7C4F0D}" type="pres">
      <dgm:prSet presAssocID="{7A3FA3F2-B422-BD44-898B-BEED9308BC72}" presName="tx2" presStyleLbl="revTx" presStyleIdx="4" presStyleCnt="7"/>
      <dgm:spPr/>
    </dgm:pt>
    <dgm:pt modelId="{FFBA660B-5755-7E48-ABCD-76675E7EC9D9}" type="pres">
      <dgm:prSet presAssocID="{7A3FA3F2-B422-BD44-898B-BEED9308BC72}" presName="vert2" presStyleCnt="0"/>
      <dgm:spPr/>
    </dgm:pt>
    <dgm:pt modelId="{C4034A19-0BC2-054B-BF03-D60B62917EFC}" type="pres">
      <dgm:prSet presAssocID="{7A3FA3F2-B422-BD44-898B-BEED9308BC72}" presName="thinLine2b" presStyleLbl="callout" presStyleIdx="2" presStyleCnt="5"/>
      <dgm:spPr/>
    </dgm:pt>
    <dgm:pt modelId="{DC64B3AC-7602-474E-A65A-ACA0F1DF308D}" type="pres">
      <dgm:prSet presAssocID="{7A3FA3F2-B422-BD44-898B-BEED9308BC72}" presName="vertSpace2b" presStyleCnt="0"/>
      <dgm:spPr/>
    </dgm:pt>
    <dgm:pt modelId="{855A2532-E7C5-744E-98D7-919D2D55BF50}" type="pres">
      <dgm:prSet presAssocID="{04200445-8134-8843-ADD3-CDD6C498D785}" presName="horz2" presStyleCnt="0"/>
      <dgm:spPr/>
    </dgm:pt>
    <dgm:pt modelId="{276669AE-9CFF-F14D-9FAF-0518C6E817A1}" type="pres">
      <dgm:prSet presAssocID="{04200445-8134-8843-ADD3-CDD6C498D785}" presName="horzSpace2" presStyleCnt="0"/>
      <dgm:spPr/>
    </dgm:pt>
    <dgm:pt modelId="{348D4961-D148-3C46-9D20-0D7DEA912073}" type="pres">
      <dgm:prSet presAssocID="{04200445-8134-8843-ADD3-CDD6C498D785}" presName="tx2" presStyleLbl="revTx" presStyleIdx="5" presStyleCnt="7"/>
      <dgm:spPr/>
    </dgm:pt>
    <dgm:pt modelId="{CA73D983-22C6-D643-B35A-EC4FB2A62DD8}" type="pres">
      <dgm:prSet presAssocID="{04200445-8134-8843-ADD3-CDD6C498D785}" presName="vert2" presStyleCnt="0"/>
      <dgm:spPr/>
    </dgm:pt>
    <dgm:pt modelId="{DF35376D-1B14-6E4E-8714-B9DBEA2D1010}" type="pres">
      <dgm:prSet presAssocID="{04200445-8134-8843-ADD3-CDD6C498D785}" presName="thinLine2b" presStyleLbl="callout" presStyleIdx="3" presStyleCnt="5"/>
      <dgm:spPr/>
    </dgm:pt>
    <dgm:pt modelId="{74625CEB-6F56-684C-A7B7-3341CD14055E}" type="pres">
      <dgm:prSet presAssocID="{04200445-8134-8843-ADD3-CDD6C498D785}" presName="vertSpace2b" presStyleCnt="0"/>
      <dgm:spPr/>
    </dgm:pt>
    <dgm:pt modelId="{40414113-75D4-5B46-95D2-CA8F0A8F5B68}" type="pres">
      <dgm:prSet presAssocID="{E2B41D3B-FA8C-BB4E-8ABD-BA574B20EBF1}" presName="horz2" presStyleCnt="0"/>
      <dgm:spPr/>
    </dgm:pt>
    <dgm:pt modelId="{9C8B5AD5-D798-7F4D-9641-FF3F09E19D9A}" type="pres">
      <dgm:prSet presAssocID="{E2B41D3B-FA8C-BB4E-8ABD-BA574B20EBF1}" presName="horzSpace2" presStyleCnt="0"/>
      <dgm:spPr/>
    </dgm:pt>
    <dgm:pt modelId="{0DB95DE6-BDBC-A44D-B1B8-77CC4782C913}" type="pres">
      <dgm:prSet presAssocID="{E2B41D3B-FA8C-BB4E-8ABD-BA574B20EBF1}" presName="tx2" presStyleLbl="revTx" presStyleIdx="6" presStyleCnt="7"/>
      <dgm:spPr/>
    </dgm:pt>
    <dgm:pt modelId="{031F1A82-D4FC-AA40-84F7-74A40BB55443}" type="pres">
      <dgm:prSet presAssocID="{E2B41D3B-FA8C-BB4E-8ABD-BA574B20EBF1}" presName="vert2" presStyleCnt="0"/>
      <dgm:spPr/>
    </dgm:pt>
    <dgm:pt modelId="{C770081C-DD9F-B64D-9EC0-7CC3122AE7B5}" type="pres">
      <dgm:prSet presAssocID="{E2B41D3B-FA8C-BB4E-8ABD-BA574B20EBF1}" presName="thinLine2b" presStyleLbl="callout" presStyleIdx="4" presStyleCnt="5"/>
      <dgm:spPr/>
    </dgm:pt>
    <dgm:pt modelId="{68A4A6BB-8ECF-1A4D-A5BD-D0E4698A4600}" type="pres">
      <dgm:prSet presAssocID="{E2B41D3B-FA8C-BB4E-8ABD-BA574B20EBF1}" presName="vertSpace2b" presStyleCnt="0"/>
      <dgm:spPr/>
    </dgm:pt>
  </dgm:ptLst>
  <dgm:cxnLst>
    <dgm:cxn modelId="{7BCCA717-7E04-A24C-8FE6-82EDCDDEF1B4}" type="presOf" srcId="{6C49C1D0-613F-304F-A631-A177FAB8A6C5}" destId="{D5614087-66CF-9845-9FF1-2E13975DE5A8}" srcOrd="0" destOrd="0" presId="urn:microsoft.com/office/officeart/2008/layout/LinedList"/>
    <dgm:cxn modelId="{FFBC7724-9D80-A548-94B5-39E894C8D9D2}" srcId="{C33BE548-EA51-AD48-872A-E60D5BD70AB9}" destId="{7A3FA3F2-B422-BD44-898B-BEED9308BC72}" srcOrd="2" destOrd="0" parTransId="{517A2C09-7803-5E4C-BDC3-0577F2859511}" sibTransId="{B1CBD074-0465-624F-92C4-344A3544AC7E}"/>
    <dgm:cxn modelId="{05ECA257-ECE9-1B41-A309-AE96E6BC05EF}" type="presOf" srcId="{F09ADFCD-C3A7-D64C-9B8C-0B486187148A}" destId="{3D6AA248-A172-584E-8D37-626EB5D425B6}" srcOrd="0" destOrd="0" presId="urn:microsoft.com/office/officeart/2008/layout/LinedList"/>
    <dgm:cxn modelId="{DF771559-CBF8-B244-8B98-F9269004A29B}" srcId="{C33BE548-EA51-AD48-872A-E60D5BD70AB9}" destId="{90C3A589-8217-2146-BA9B-7B94341CF82E}" srcOrd="1" destOrd="0" parTransId="{7F0EFFFF-274B-2443-B668-1655F251269A}" sibTransId="{2481C57F-42BB-C841-985B-2826787554AA}"/>
    <dgm:cxn modelId="{FC531F59-D293-6C4A-813F-B51438A3AAAF}" srcId="{F09ADFCD-C3A7-D64C-9B8C-0B486187148A}" destId="{DCA60A6E-0B51-F342-BD1D-04B8639079F7}" srcOrd="0" destOrd="0" parTransId="{B722EA91-1B6E-CA49-A898-D5CCB62C300F}" sibTransId="{D9F36A78-A3E0-464D-B680-F4A1513A1965}"/>
    <dgm:cxn modelId="{91767E65-A39A-C746-9E72-1E20775409CE}" type="presOf" srcId="{E2B41D3B-FA8C-BB4E-8ABD-BA574B20EBF1}" destId="{0DB95DE6-BDBC-A44D-B1B8-77CC4782C913}" srcOrd="0" destOrd="0" presId="urn:microsoft.com/office/officeart/2008/layout/LinedList"/>
    <dgm:cxn modelId="{57E06069-967F-ED4B-BB9D-EF2B67454F9B}" type="presOf" srcId="{7A3FA3F2-B422-BD44-898B-BEED9308BC72}" destId="{5A2E8398-127C-E64F-8DB6-76439D7C4F0D}" srcOrd="0" destOrd="0" presId="urn:microsoft.com/office/officeart/2008/layout/LinedList"/>
    <dgm:cxn modelId="{FC943D7D-DA1F-2B4E-9B2B-4273DD07CF30}" type="presOf" srcId="{04200445-8134-8843-ADD3-CDD6C498D785}" destId="{348D4961-D148-3C46-9D20-0D7DEA912073}" srcOrd="0" destOrd="0" presId="urn:microsoft.com/office/officeart/2008/layout/LinedList"/>
    <dgm:cxn modelId="{7D66A388-A271-7E42-997E-0C4A1B6975A4}" type="presOf" srcId="{90C3A589-8217-2146-BA9B-7B94341CF82E}" destId="{7B0B3A5E-2435-9D4D-ACB2-FA7D653DE1F2}" srcOrd="0" destOrd="0" presId="urn:microsoft.com/office/officeart/2008/layout/LinedList"/>
    <dgm:cxn modelId="{DFDCD48B-B7AC-4643-861B-77E7CAABDC26}" srcId="{C33BE548-EA51-AD48-872A-E60D5BD70AB9}" destId="{6C49C1D0-613F-304F-A631-A177FAB8A6C5}" srcOrd="0" destOrd="0" parTransId="{72CA9322-CB80-E549-879A-65C881D06927}" sibTransId="{11D1E453-5AF5-B04E-86E6-F6512C730BC3}"/>
    <dgm:cxn modelId="{F1EFF2A4-8BB3-574C-8B3C-9CB8A7A7ABA1}" srcId="{C33BE548-EA51-AD48-872A-E60D5BD70AB9}" destId="{E2B41D3B-FA8C-BB4E-8ABD-BA574B20EBF1}" srcOrd="4" destOrd="0" parTransId="{282C8F5A-18F1-4D48-8EB7-724B07394759}" sibTransId="{3DA21E34-4DE5-2E4D-BB2A-F2E95C76E546}"/>
    <dgm:cxn modelId="{88EC87AF-4940-674F-9151-D2F87847EE9B}" srcId="{C33BE548-EA51-AD48-872A-E60D5BD70AB9}" destId="{04200445-8134-8843-ADD3-CDD6C498D785}" srcOrd="3" destOrd="0" parTransId="{525B8F5B-790F-F243-ACB4-7FD876732288}" sibTransId="{9F2E9DB1-A4EB-DF40-9E19-AA1515921C8F}"/>
    <dgm:cxn modelId="{7762ACB9-E3D1-A241-827C-BE083A147407}" type="presOf" srcId="{DCA60A6E-0B51-F342-BD1D-04B8639079F7}" destId="{67229299-D02F-6449-B9AE-960793541467}" srcOrd="0" destOrd="0" presId="urn:microsoft.com/office/officeart/2008/layout/LinedList"/>
    <dgm:cxn modelId="{48DDF6CD-716C-774A-8369-B11E9F41B652}" type="presOf" srcId="{C33BE548-EA51-AD48-872A-E60D5BD70AB9}" destId="{EBD87206-53B3-8045-A3F0-C8C22CC66663}" srcOrd="0" destOrd="0" presId="urn:microsoft.com/office/officeart/2008/layout/LinedList"/>
    <dgm:cxn modelId="{1D2900FA-70AB-B64D-9E53-3351772491BD}" srcId="{F09ADFCD-C3A7-D64C-9B8C-0B486187148A}" destId="{C33BE548-EA51-AD48-872A-E60D5BD70AB9}" srcOrd="1" destOrd="0" parTransId="{8D01B900-9300-604F-A2BC-A25F916F46ED}" sibTransId="{5DBF5B8D-25F1-9444-8B11-7FEB60A331AE}"/>
    <dgm:cxn modelId="{79D36685-393E-A440-B800-2E94183760A2}" type="presParOf" srcId="{3D6AA248-A172-584E-8D37-626EB5D425B6}" destId="{FF21ED79-DB97-784B-9476-B194996AB11A}" srcOrd="0" destOrd="0" presId="urn:microsoft.com/office/officeart/2008/layout/LinedList"/>
    <dgm:cxn modelId="{0679ED9A-A6BD-AC40-B472-E7BFA83BD14A}" type="presParOf" srcId="{3D6AA248-A172-584E-8D37-626EB5D425B6}" destId="{77FB1B1F-73D4-D54E-B7E3-10942FA7895A}" srcOrd="1" destOrd="0" presId="urn:microsoft.com/office/officeart/2008/layout/LinedList"/>
    <dgm:cxn modelId="{13F0ADAB-D47B-9B45-A60C-B99E33D2D4FC}" type="presParOf" srcId="{77FB1B1F-73D4-D54E-B7E3-10942FA7895A}" destId="{67229299-D02F-6449-B9AE-960793541467}" srcOrd="0" destOrd="0" presId="urn:microsoft.com/office/officeart/2008/layout/LinedList"/>
    <dgm:cxn modelId="{D05A3CCC-6569-1A49-8B4E-F9A82B402F67}" type="presParOf" srcId="{77FB1B1F-73D4-D54E-B7E3-10942FA7895A}" destId="{BE539690-32CD-B646-A6E9-3AA35CA8EEDC}" srcOrd="1" destOrd="0" presId="urn:microsoft.com/office/officeart/2008/layout/LinedList"/>
    <dgm:cxn modelId="{2109836A-F54A-F04A-961A-F3119AE3D542}" type="presParOf" srcId="{3D6AA248-A172-584E-8D37-626EB5D425B6}" destId="{4699E672-FBBE-1C48-A07F-14FE033DD7D2}" srcOrd="2" destOrd="0" presId="urn:microsoft.com/office/officeart/2008/layout/LinedList"/>
    <dgm:cxn modelId="{719D9B3A-AA50-C448-B080-AAA06288CA0E}" type="presParOf" srcId="{3D6AA248-A172-584E-8D37-626EB5D425B6}" destId="{25EC6603-F732-6540-AD5A-CD53AEBE9386}" srcOrd="3" destOrd="0" presId="urn:microsoft.com/office/officeart/2008/layout/LinedList"/>
    <dgm:cxn modelId="{E3BD6F28-E072-4D4C-B476-73DBE54D8106}" type="presParOf" srcId="{25EC6603-F732-6540-AD5A-CD53AEBE9386}" destId="{EBD87206-53B3-8045-A3F0-C8C22CC66663}" srcOrd="0" destOrd="0" presId="urn:microsoft.com/office/officeart/2008/layout/LinedList"/>
    <dgm:cxn modelId="{575B4AB2-30DC-7E4B-AE32-16CCF57FED00}" type="presParOf" srcId="{25EC6603-F732-6540-AD5A-CD53AEBE9386}" destId="{7EA279D7-4F27-4B4E-9D81-6AE496616F9E}" srcOrd="1" destOrd="0" presId="urn:microsoft.com/office/officeart/2008/layout/LinedList"/>
    <dgm:cxn modelId="{BC849873-22EB-3741-A5C2-0CE50D5D43D2}" type="presParOf" srcId="{7EA279D7-4F27-4B4E-9D81-6AE496616F9E}" destId="{68C86CEF-A2F6-C24E-A3E9-BA55FFF7386C}" srcOrd="0" destOrd="0" presId="urn:microsoft.com/office/officeart/2008/layout/LinedList"/>
    <dgm:cxn modelId="{5964EA49-338E-3349-B946-038703859AB5}" type="presParOf" srcId="{7EA279D7-4F27-4B4E-9D81-6AE496616F9E}" destId="{3DB51783-52E6-F04C-B0E6-87873A5FB89D}" srcOrd="1" destOrd="0" presId="urn:microsoft.com/office/officeart/2008/layout/LinedList"/>
    <dgm:cxn modelId="{08EA011A-C5AA-2A44-98D4-1BB9973947B7}" type="presParOf" srcId="{3DB51783-52E6-F04C-B0E6-87873A5FB89D}" destId="{FC6F4445-4874-7649-B7DC-730518AE1A7D}" srcOrd="0" destOrd="0" presId="urn:microsoft.com/office/officeart/2008/layout/LinedList"/>
    <dgm:cxn modelId="{66147B48-D058-FA4D-8504-DDA114EA51C5}" type="presParOf" srcId="{3DB51783-52E6-F04C-B0E6-87873A5FB89D}" destId="{D5614087-66CF-9845-9FF1-2E13975DE5A8}" srcOrd="1" destOrd="0" presId="urn:microsoft.com/office/officeart/2008/layout/LinedList"/>
    <dgm:cxn modelId="{DC039D95-0796-C740-8B01-0243CD9AF8E6}" type="presParOf" srcId="{3DB51783-52E6-F04C-B0E6-87873A5FB89D}" destId="{DD3609FE-B506-0D4B-A4D5-6D303F9235C7}" srcOrd="2" destOrd="0" presId="urn:microsoft.com/office/officeart/2008/layout/LinedList"/>
    <dgm:cxn modelId="{33C0ADB7-289D-1E4A-A539-F701658C15B9}" type="presParOf" srcId="{7EA279D7-4F27-4B4E-9D81-6AE496616F9E}" destId="{35365181-E6EC-384F-997C-73497F5A1370}" srcOrd="2" destOrd="0" presId="urn:microsoft.com/office/officeart/2008/layout/LinedList"/>
    <dgm:cxn modelId="{F4819DCE-4E91-4D4A-B840-1E65A1DBAE16}" type="presParOf" srcId="{7EA279D7-4F27-4B4E-9D81-6AE496616F9E}" destId="{277AE42F-5C84-0B40-9664-4964609F13C9}" srcOrd="3" destOrd="0" presId="urn:microsoft.com/office/officeart/2008/layout/LinedList"/>
    <dgm:cxn modelId="{D35DFFB6-C27F-CF40-B76A-EF0C2F125F27}" type="presParOf" srcId="{7EA279D7-4F27-4B4E-9D81-6AE496616F9E}" destId="{026E9A88-F3F3-1946-BCCE-75B2F724FE63}" srcOrd="4" destOrd="0" presId="urn:microsoft.com/office/officeart/2008/layout/LinedList"/>
    <dgm:cxn modelId="{CBDD15CA-BEBC-AD42-95A0-F0E6A99021E4}" type="presParOf" srcId="{026E9A88-F3F3-1946-BCCE-75B2F724FE63}" destId="{4B2F21F2-4FFE-784C-921A-E588EE362707}" srcOrd="0" destOrd="0" presId="urn:microsoft.com/office/officeart/2008/layout/LinedList"/>
    <dgm:cxn modelId="{869CA757-C21A-2640-94ED-BF1CEAAB84D2}" type="presParOf" srcId="{026E9A88-F3F3-1946-BCCE-75B2F724FE63}" destId="{7B0B3A5E-2435-9D4D-ACB2-FA7D653DE1F2}" srcOrd="1" destOrd="0" presId="urn:microsoft.com/office/officeart/2008/layout/LinedList"/>
    <dgm:cxn modelId="{31D3F76E-8FD1-1C4C-B769-30E609ECFC12}" type="presParOf" srcId="{026E9A88-F3F3-1946-BCCE-75B2F724FE63}" destId="{3603B347-2600-6D41-B26F-890D79FD3FC3}" srcOrd="2" destOrd="0" presId="urn:microsoft.com/office/officeart/2008/layout/LinedList"/>
    <dgm:cxn modelId="{F66865D8-05A4-7841-82F2-98FD2379EF4E}" type="presParOf" srcId="{7EA279D7-4F27-4B4E-9D81-6AE496616F9E}" destId="{E2D914ED-CA2C-8E4A-9D1C-892BB19607B0}" srcOrd="5" destOrd="0" presId="urn:microsoft.com/office/officeart/2008/layout/LinedList"/>
    <dgm:cxn modelId="{EDAC62A9-B1F1-1C4F-A0D6-13C4359C2F93}" type="presParOf" srcId="{7EA279D7-4F27-4B4E-9D81-6AE496616F9E}" destId="{955E3003-89E7-9445-9737-2DA496C76CE0}" srcOrd="6" destOrd="0" presId="urn:microsoft.com/office/officeart/2008/layout/LinedList"/>
    <dgm:cxn modelId="{F38CBA30-BA57-B14F-8497-BB42CD6467A3}" type="presParOf" srcId="{7EA279D7-4F27-4B4E-9D81-6AE496616F9E}" destId="{5E4CE3A2-0DC8-3E42-BD50-263B405E7D35}" srcOrd="7" destOrd="0" presId="urn:microsoft.com/office/officeart/2008/layout/LinedList"/>
    <dgm:cxn modelId="{CFBCAF0D-0D2F-4A46-AA82-230EDA4AAEDE}" type="presParOf" srcId="{5E4CE3A2-0DC8-3E42-BD50-263B405E7D35}" destId="{FFB41979-4087-BE4C-80B4-28066E3576CB}" srcOrd="0" destOrd="0" presId="urn:microsoft.com/office/officeart/2008/layout/LinedList"/>
    <dgm:cxn modelId="{2DB92366-7E18-B34B-887F-E3B87FD93CD8}" type="presParOf" srcId="{5E4CE3A2-0DC8-3E42-BD50-263B405E7D35}" destId="{5A2E8398-127C-E64F-8DB6-76439D7C4F0D}" srcOrd="1" destOrd="0" presId="urn:microsoft.com/office/officeart/2008/layout/LinedList"/>
    <dgm:cxn modelId="{6B3E3E58-4068-4948-99D6-149AF3C1C2E7}" type="presParOf" srcId="{5E4CE3A2-0DC8-3E42-BD50-263B405E7D35}" destId="{FFBA660B-5755-7E48-ABCD-76675E7EC9D9}" srcOrd="2" destOrd="0" presId="urn:microsoft.com/office/officeart/2008/layout/LinedList"/>
    <dgm:cxn modelId="{D43EF45A-25B7-594E-A9DA-293242631D80}" type="presParOf" srcId="{7EA279D7-4F27-4B4E-9D81-6AE496616F9E}" destId="{C4034A19-0BC2-054B-BF03-D60B62917EFC}" srcOrd="8" destOrd="0" presId="urn:microsoft.com/office/officeart/2008/layout/LinedList"/>
    <dgm:cxn modelId="{C8887543-EB6E-6D43-B4DF-4329D0C3E58C}" type="presParOf" srcId="{7EA279D7-4F27-4B4E-9D81-6AE496616F9E}" destId="{DC64B3AC-7602-474E-A65A-ACA0F1DF308D}" srcOrd="9" destOrd="0" presId="urn:microsoft.com/office/officeart/2008/layout/LinedList"/>
    <dgm:cxn modelId="{1E7E5743-4E6A-E84A-ADB2-F05C50517864}" type="presParOf" srcId="{7EA279D7-4F27-4B4E-9D81-6AE496616F9E}" destId="{855A2532-E7C5-744E-98D7-919D2D55BF50}" srcOrd="10" destOrd="0" presId="urn:microsoft.com/office/officeart/2008/layout/LinedList"/>
    <dgm:cxn modelId="{83B83034-337D-4F48-9A3A-BB673D33A70B}" type="presParOf" srcId="{855A2532-E7C5-744E-98D7-919D2D55BF50}" destId="{276669AE-9CFF-F14D-9FAF-0518C6E817A1}" srcOrd="0" destOrd="0" presId="urn:microsoft.com/office/officeart/2008/layout/LinedList"/>
    <dgm:cxn modelId="{24202006-AEE1-4B49-BF94-7A71841A63D8}" type="presParOf" srcId="{855A2532-E7C5-744E-98D7-919D2D55BF50}" destId="{348D4961-D148-3C46-9D20-0D7DEA912073}" srcOrd="1" destOrd="0" presId="urn:microsoft.com/office/officeart/2008/layout/LinedList"/>
    <dgm:cxn modelId="{BDB33CF0-25EF-4F4D-86B5-CE75C1CBDD18}" type="presParOf" srcId="{855A2532-E7C5-744E-98D7-919D2D55BF50}" destId="{CA73D983-22C6-D643-B35A-EC4FB2A62DD8}" srcOrd="2" destOrd="0" presId="urn:microsoft.com/office/officeart/2008/layout/LinedList"/>
    <dgm:cxn modelId="{3D590176-0982-9F4E-A2A3-86C30EB3BDB3}" type="presParOf" srcId="{7EA279D7-4F27-4B4E-9D81-6AE496616F9E}" destId="{DF35376D-1B14-6E4E-8714-B9DBEA2D1010}" srcOrd="11" destOrd="0" presId="urn:microsoft.com/office/officeart/2008/layout/LinedList"/>
    <dgm:cxn modelId="{1D6888A7-6358-B742-A62A-1245DA1D3BC9}" type="presParOf" srcId="{7EA279D7-4F27-4B4E-9D81-6AE496616F9E}" destId="{74625CEB-6F56-684C-A7B7-3341CD14055E}" srcOrd="12" destOrd="0" presId="urn:microsoft.com/office/officeart/2008/layout/LinedList"/>
    <dgm:cxn modelId="{88825F1D-0311-864F-A854-47125AE89CED}" type="presParOf" srcId="{7EA279D7-4F27-4B4E-9D81-6AE496616F9E}" destId="{40414113-75D4-5B46-95D2-CA8F0A8F5B68}" srcOrd="13" destOrd="0" presId="urn:microsoft.com/office/officeart/2008/layout/LinedList"/>
    <dgm:cxn modelId="{C347E3AC-CCB3-3F41-B7EC-75AD91D2B9E4}" type="presParOf" srcId="{40414113-75D4-5B46-95D2-CA8F0A8F5B68}" destId="{9C8B5AD5-D798-7F4D-9641-FF3F09E19D9A}" srcOrd="0" destOrd="0" presId="urn:microsoft.com/office/officeart/2008/layout/LinedList"/>
    <dgm:cxn modelId="{6C9BB9BB-40C0-764C-8399-64635EA0281A}" type="presParOf" srcId="{40414113-75D4-5B46-95D2-CA8F0A8F5B68}" destId="{0DB95DE6-BDBC-A44D-B1B8-77CC4782C913}" srcOrd="1" destOrd="0" presId="urn:microsoft.com/office/officeart/2008/layout/LinedList"/>
    <dgm:cxn modelId="{BEFCB4F9-1892-3643-BD63-307B358D9DBB}" type="presParOf" srcId="{40414113-75D4-5B46-95D2-CA8F0A8F5B68}" destId="{031F1A82-D4FC-AA40-84F7-74A40BB55443}" srcOrd="2" destOrd="0" presId="urn:microsoft.com/office/officeart/2008/layout/LinedList"/>
    <dgm:cxn modelId="{B703D987-3632-424B-BE24-4B25D2D7087C}" type="presParOf" srcId="{7EA279D7-4F27-4B4E-9D81-6AE496616F9E}" destId="{C770081C-DD9F-B64D-9EC0-7CC3122AE7B5}" srcOrd="14" destOrd="0" presId="urn:microsoft.com/office/officeart/2008/layout/LinedList"/>
    <dgm:cxn modelId="{4DA4BDA0-EF1D-1249-9B22-31A8CEF29F30}" type="presParOf" srcId="{7EA279D7-4F27-4B4E-9D81-6AE496616F9E}" destId="{68A4A6BB-8ECF-1A4D-A5BD-D0E4698A4600}"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DA873A-505F-2641-9E5B-92E25E350DD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12221F2-DBE2-D24D-B14A-F1724FAE7175}">
      <dgm:prSet custT="1"/>
      <dgm:spPr/>
      <dgm:t>
        <a:bodyPr/>
        <a:lstStyle/>
        <a:p>
          <a:r>
            <a:rPr lang="en-US" sz="2500" dirty="0"/>
            <a:t>5 Observations of Achievement</a:t>
          </a:r>
          <a:endParaRPr lang="en-CA" sz="2500" dirty="0"/>
        </a:p>
      </dgm:t>
    </dgm:pt>
    <dgm:pt modelId="{B5F8E0CF-6B2A-214B-87B0-C69BF2940AF6}" type="parTrans" cxnId="{77985DCE-E7D8-324E-A996-16098EC7F144}">
      <dgm:prSet/>
      <dgm:spPr/>
      <dgm:t>
        <a:bodyPr/>
        <a:lstStyle/>
        <a:p>
          <a:endParaRPr lang="en-US"/>
        </a:p>
      </dgm:t>
    </dgm:pt>
    <dgm:pt modelId="{191AD78A-F4C1-424E-A498-A6D5B5B801D5}" type="sibTrans" cxnId="{77985DCE-E7D8-324E-A996-16098EC7F144}">
      <dgm:prSet/>
      <dgm:spPr/>
      <dgm:t>
        <a:bodyPr/>
        <a:lstStyle/>
        <a:p>
          <a:endParaRPr lang="en-US"/>
        </a:p>
      </dgm:t>
    </dgm:pt>
    <dgm:pt modelId="{59EEE8DF-D22D-4B4E-8A1E-EC92E4959738}">
      <dgm:prSet/>
      <dgm:spPr/>
      <dgm:t>
        <a:bodyPr/>
        <a:lstStyle/>
        <a:p>
          <a:r>
            <a:rPr lang="en-US"/>
            <a:t>At least:</a:t>
          </a:r>
          <a:endParaRPr lang="en-CA"/>
        </a:p>
      </dgm:t>
    </dgm:pt>
    <dgm:pt modelId="{13892624-4196-8A4A-A331-420AB3F46693}" type="parTrans" cxnId="{B3B41AFB-7710-EC4B-8D38-44B6A60AA521}">
      <dgm:prSet/>
      <dgm:spPr/>
      <dgm:t>
        <a:bodyPr/>
        <a:lstStyle/>
        <a:p>
          <a:endParaRPr lang="en-US"/>
        </a:p>
      </dgm:t>
    </dgm:pt>
    <dgm:pt modelId="{6F104D23-4C8A-4042-AAFF-209334932D08}" type="sibTrans" cxnId="{B3B41AFB-7710-EC4B-8D38-44B6A60AA521}">
      <dgm:prSet/>
      <dgm:spPr/>
      <dgm:t>
        <a:bodyPr/>
        <a:lstStyle/>
        <a:p>
          <a:endParaRPr lang="en-US"/>
        </a:p>
      </dgm:t>
    </dgm:pt>
    <dgm:pt modelId="{A47267A6-0C0D-D541-A0B4-16BA69CB3F19}">
      <dgm:prSet/>
      <dgm:spPr/>
      <dgm:t>
        <a:bodyPr/>
        <a:lstStyle/>
        <a:p>
          <a:r>
            <a:rPr lang="en-US" baseline="0" dirty="0"/>
            <a:t>1 with Non-Suicidal Self-Injury</a:t>
          </a:r>
          <a:endParaRPr lang="en-CA" dirty="0"/>
        </a:p>
      </dgm:t>
    </dgm:pt>
    <dgm:pt modelId="{6F1E0462-9535-8D40-A177-C119699BD7F2}" type="parTrans" cxnId="{3006D613-111A-694E-A54C-62F432134DD2}">
      <dgm:prSet/>
      <dgm:spPr/>
      <dgm:t>
        <a:bodyPr/>
        <a:lstStyle/>
        <a:p>
          <a:endParaRPr lang="en-US"/>
        </a:p>
      </dgm:t>
    </dgm:pt>
    <dgm:pt modelId="{A1A3FECE-111E-8645-A723-73CA5D71344F}" type="sibTrans" cxnId="{3006D613-111A-694E-A54C-62F432134DD2}">
      <dgm:prSet/>
      <dgm:spPr/>
      <dgm:t>
        <a:bodyPr/>
        <a:lstStyle/>
        <a:p>
          <a:endParaRPr lang="en-US"/>
        </a:p>
      </dgm:t>
    </dgm:pt>
    <dgm:pt modelId="{D81796B8-B23F-864F-9C94-CD4CAFB06B42}">
      <dgm:prSet/>
      <dgm:spPr/>
      <dgm:t>
        <a:bodyPr/>
        <a:lstStyle/>
        <a:p>
          <a:r>
            <a:rPr lang="en-US" baseline="0" dirty="0"/>
            <a:t>1 with Active Suicidal Ideation or Behaviour</a:t>
          </a:r>
          <a:endParaRPr lang="en-CA" dirty="0"/>
        </a:p>
      </dgm:t>
    </dgm:pt>
    <dgm:pt modelId="{E7B7D424-14D1-F445-A0DA-12D47A1A9EDA}" type="parTrans" cxnId="{35F41DF8-5BCF-5A49-A6B2-274616561AFD}">
      <dgm:prSet/>
      <dgm:spPr/>
      <dgm:t>
        <a:bodyPr/>
        <a:lstStyle/>
        <a:p>
          <a:endParaRPr lang="en-US"/>
        </a:p>
      </dgm:t>
    </dgm:pt>
    <dgm:pt modelId="{85CF5DAF-9520-544F-BCCF-C847C9833EA1}" type="sibTrans" cxnId="{35F41DF8-5BCF-5A49-A6B2-274616561AFD}">
      <dgm:prSet/>
      <dgm:spPr/>
      <dgm:t>
        <a:bodyPr/>
        <a:lstStyle/>
        <a:p>
          <a:endParaRPr lang="en-US"/>
        </a:p>
      </dgm:t>
    </dgm:pt>
    <dgm:pt modelId="{5BE8A66F-00FE-684E-9A10-B66DF03FCFAF}">
      <dgm:prSet/>
      <dgm:spPr/>
      <dgm:t>
        <a:bodyPr/>
        <a:lstStyle/>
        <a:p>
          <a:r>
            <a:rPr lang="en-US" baseline="0" dirty="0"/>
            <a:t>1 with Active Homicidal / Violent Ideation or Behaviour</a:t>
          </a:r>
          <a:endParaRPr lang="en-CA" dirty="0"/>
        </a:p>
      </dgm:t>
    </dgm:pt>
    <dgm:pt modelId="{FEFD2E01-17D9-EB4C-8BE5-E50185CA5E31}" type="parTrans" cxnId="{5BAE9BE9-E99C-E441-B8FF-66E73C6B5C1F}">
      <dgm:prSet/>
      <dgm:spPr/>
      <dgm:t>
        <a:bodyPr/>
        <a:lstStyle/>
        <a:p>
          <a:endParaRPr lang="en-US"/>
        </a:p>
      </dgm:t>
    </dgm:pt>
    <dgm:pt modelId="{424CEB61-1805-2A4C-B8BD-05558D26BF9D}" type="sibTrans" cxnId="{5BAE9BE9-E99C-E441-B8FF-66E73C6B5C1F}">
      <dgm:prSet/>
      <dgm:spPr/>
      <dgm:t>
        <a:bodyPr/>
        <a:lstStyle/>
        <a:p>
          <a:endParaRPr lang="en-US"/>
        </a:p>
      </dgm:t>
    </dgm:pt>
    <dgm:pt modelId="{0A70D10A-AA73-5641-9ACC-05CBA1F0E94B}">
      <dgm:prSet/>
      <dgm:spPr/>
      <dgm:t>
        <a:bodyPr/>
        <a:lstStyle/>
        <a:p>
          <a:r>
            <a:rPr lang="en-US" baseline="0" dirty="0"/>
            <a:t>3 by Psychiatrist Observers</a:t>
          </a:r>
          <a:endParaRPr lang="en-CA" dirty="0"/>
        </a:p>
      </dgm:t>
    </dgm:pt>
    <dgm:pt modelId="{977104D4-8CE8-AC48-B5FE-DF36E3CF51BB}" type="parTrans" cxnId="{7F6801E4-A7E7-694D-9E4E-B23FD3135070}">
      <dgm:prSet/>
      <dgm:spPr/>
      <dgm:t>
        <a:bodyPr/>
        <a:lstStyle/>
        <a:p>
          <a:endParaRPr lang="en-US"/>
        </a:p>
      </dgm:t>
    </dgm:pt>
    <dgm:pt modelId="{5F05081C-E935-024E-B506-E9F0C332C348}" type="sibTrans" cxnId="{7F6801E4-A7E7-694D-9E4E-B23FD3135070}">
      <dgm:prSet/>
      <dgm:spPr/>
      <dgm:t>
        <a:bodyPr/>
        <a:lstStyle/>
        <a:p>
          <a:endParaRPr lang="en-US"/>
        </a:p>
      </dgm:t>
    </dgm:pt>
    <dgm:pt modelId="{C097E909-D4AB-6943-BDB7-49349A0D458A}">
      <dgm:prSet/>
      <dgm:spPr/>
      <dgm:t>
        <a:bodyPr/>
        <a:lstStyle/>
        <a:p>
          <a:r>
            <a:rPr lang="en-US" baseline="0" dirty="0"/>
            <a:t>3 Different Observers</a:t>
          </a:r>
          <a:endParaRPr lang="en-CA" dirty="0"/>
        </a:p>
      </dgm:t>
    </dgm:pt>
    <dgm:pt modelId="{6063C4BD-1B04-7D4A-BEC0-E72D13F324D1}" type="parTrans" cxnId="{E7FD0C08-D69B-894E-A3EF-EEF97D39F1E7}">
      <dgm:prSet/>
      <dgm:spPr/>
      <dgm:t>
        <a:bodyPr/>
        <a:lstStyle/>
        <a:p>
          <a:endParaRPr lang="en-US"/>
        </a:p>
      </dgm:t>
    </dgm:pt>
    <dgm:pt modelId="{A483D17F-0BE9-D047-990F-FCA921ADDF71}" type="sibTrans" cxnId="{E7FD0C08-D69B-894E-A3EF-EEF97D39F1E7}">
      <dgm:prSet/>
      <dgm:spPr/>
      <dgm:t>
        <a:bodyPr/>
        <a:lstStyle/>
        <a:p>
          <a:endParaRPr lang="en-US"/>
        </a:p>
      </dgm:t>
    </dgm:pt>
    <dgm:pt modelId="{CF5A251F-5A8E-D040-8E0C-48BE43F186FE}" type="pres">
      <dgm:prSet presAssocID="{CEDA873A-505F-2641-9E5B-92E25E350DD2}" presName="vert0" presStyleCnt="0">
        <dgm:presLayoutVars>
          <dgm:dir/>
          <dgm:animOne val="branch"/>
          <dgm:animLvl val="lvl"/>
        </dgm:presLayoutVars>
      </dgm:prSet>
      <dgm:spPr/>
    </dgm:pt>
    <dgm:pt modelId="{F95B8CC9-A804-0341-A4D8-541948FBF501}" type="pres">
      <dgm:prSet presAssocID="{112221F2-DBE2-D24D-B14A-F1724FAE7175}" presName="thickLine" presStyleLbl="alignNode1" presStyleIdx="0" presStyleCnt="2"/>
      <dgm:spPr/>
    </dgm:pt>
    <dgm:pt modelId="{B395A879-3F2C-154F-8216-8B4C2F8815C3}" type="pres">
      <dgm:prSet presAssocID="{112221F2-DBE2-D24D-B14A-F1724FAE7175}" presName="horz1" presStyleCnt="0"/>
      <dgm:spPr/>
    </dgm:pt>
    <dgm:pt modelId="{D6F7EE32-AA19-D14C-8539-1A859E41669C}" type="pres">
      <dgm:prSet presAssocID="{112221F2-DBE2-D24D-B14A-F1724FAE7175}" presName="tx1" presStyleLbl="revTx" presStyleIdx="0" presStyleCnt="7" custScaleX="500000" custScaleY="13024"/>
      <dgm:spPr/>
    </dgm:pt>
    <dgm:pt modelId="{83106144-1619-2E40-A88B-683601758780}" type="pres">
      <dgm:prSet presAssocID="{112221F2-DBE2-D24D-B14A-F1724FAE7175}" presName="vert1" presStyleCnt="0"/>
      <dgm:spPr/>
    </dgm:pt>
    <dgm:pt modelId="{500D858C-DA02-C74D-8F76-A5AE10C9466D}" type="pres">
      <dgm:prSet presAssocID="{59EEE8DF-D22D-4B4E-8A1E-EC92E4959738}" presName="thickLine" presStyleLbl="alignNode1" presStyleIdx="1" presStyleCnt="2"/>
      <dgm:spPr/>
    </dgm:pt>
    <dgm:pt modelId="{6DDE2601-0839-2844-84CF-26577857A91C}" type="pres">
      <dgm:prSet presAssocID="{59EEE8DF-D22D-4B4E-8A1E-EC92E4959738}" presName="horz1" presStyleCnt="0"/>
      <dgm:spPr/>
    </dgm:pt>
    <dgm:pt modelId="{2BD0558D-463B-D547-B259-E73F4B96144E}" type="pres">
      <dgm:prSet presAssocID="{59EEE8DF-D22D-4B4E-8A1E-EC92E4959738}" presName="tx1" presStyleLbl="revTx" presStyleIdx="1" presStyleCnt="7"/>
      <dgm:spPr/>
    </dgm:pt>
    <dgm:pt modelId="{1EA0990D-EFF9-F445-A47B-8F8A11A70451}" type="pres">
      <dgm:prSet presAssocID="{59EEE8DF-D22D-4B4E-8A1E-EC92E4959738}" presName="vert1" presStyleCnt="0"/>
      <dgm:spPr/>
    </dgm:pt>
    <dgm:pt modelId="{EEB930A8-8D41-9E4C-AF6F-3BBB64FA2B62}" type="pres">
      <dgm:prSet presAssocID="{A47267A6-0C0D-D541-A0B4-16BA69CB3F19}" presName="vertSpace2a" presStyleCnt="0"/>
      <dgm:spPr/>
    </dgm:pt>
    <dgm:pt modelId="{A7EC34EF-109F-8C46-B0B9-30B4EAA4ED23}" type="pres">
      <dgm:prSet presAssocID="{A47267A6-0C0D-D541-A0B4-16BA69CB3F19}" presName="horz2" presStyleCnt="0"/>
      <dgm:spPr/>
    </dgm:pt>
    <dgm:pt modelId="{944F8ACF-7BC7-3949-AA76-6CE9466565D4}" type="pres">
      <dgm:prSet presAssocID="{A47267A6-0C0D-D541-A0B4-16BA69CB3F19}" presName="horzSpace2" presStyleCnt="0"/>
      <dgm:spPr/>
    </dgm:pt>
    <dgm:pt modelId="{25DDD40C-F60E-4B4B-8BEC-04B45D4D2AA6}" type="pres">
      <dgm:prSet presAssocID="{A47267A6-0C0D-D541-A0B4-16BA69CB3F19}" presName="tx2" presStyleLbl="revTx" presStyleIdx="2" presStyleCnt="7"/>
      <dgm:spPr/>
    </dgm:pt>
    <dgm:pt modelId="{B812EEC9-BCAE-074C-925D-609AED274BB3}" type="pres">
      <dgm:prSet presAssocID="{A47267A6-0C0D-D541-A0B4-16BA69CB3F19}" presName="vert2" presStyleCnt="0"/>
      <dgm:spPr/>
    </dgm:pt>
    <dgm:pt modelId="{480AFFAF-7CC5-F74D-AAB3-7FE96022CA99}" type="pres">
      <dgm:prSet presAssocID="{A47267A6-0C0D-D541-A0B4-16BA69CB3F19}" presName="thinLine2b" presStyleLbl="callout" presStyleIdx="0" presStyleCnt="5"/>
      <dgm:spPr/>
    </dgm:pt>
    <dgm:pt modelId="{F3E3F1DE-FF80-4C49-A83C-BEF8663E05E7}" type="pres">
      <dgm:prSet presAssocID="{A47267A6-0C0D-D541-A0B4-16BA69CB3F19}" presName="vertSpace2b" presStyleCnt="0"/>
      <dgm:spPr/>
    </dgm:pt>
    <dgm:pt modelId="{844E0729-200F-6D42-B960-B1C5486648BE}" type="pres">
      <dgm:prSet presAssocID="{D81796B8-B23F-864F-9C94-CD4CAFB06B42}" presName="horz2" presStyleCnt="0"/>
      <dgm:spPr/>
    </dgm:pt>
    <dgm:pt modelId="{74C8ED32-B1F4-BA48-8A15-D4CE549BDF07}" type="pres">
      <dgm:prSet presAssocID="{D81796B8-B23F-864F-9C94-CD4CAFB06B42}" presName="horzSpace2" presStyleCnt="0"/>
      <dgm:spPr/>
    </dgm:pt>
    <dgm:pt modelId="{B9AF6DBF-F175-7A45-ACB5-421CF38A537A}" type="pres">
      <dgm:prSet presAssocID="{D81796B8-B23F-864F-9C94-CD4CAFB06B42}" presName="tx2" presStyleLbl="revTx" presStyleIdx="3" presStyleCnt="7"/>
      <dgm:spPr/>
    </dgm:pt>
    <dgm:pt modelId="{18461DF4-ACC5-7845-A80B-7821B841675C}" type="pres">
      <dgm:prSet presAssocID="{D81796B8-B23F-864F-9C94-CD4CAFB06B42}" presName="vert2" presStyleCnt="0"/>
      <dgm:spPr/>
    </dgm:pt>
    <dgm:pt modelId="{256FF5FA-88A2-C946-B702-B3EAEFF891FD}" type="pres">
      <dgm:prSet presAssocID="{D81796B8-B23F-864F-9C94-CD4CAFB06B42}" presName="thinLine2b" presStyleLbl="callout" presStyleIdx="1" presStyleCnt="5"/>
      <dgm:spPr/>
    </dgm:pt>
    <dgm:pt modelId="{2CCA8140-541B-DA44-9B9B-712CBF0558EA}" type="pres">
      <dgm:prSet presAssocID="{D81796B8-B23F-864F-9C94-CD4CAFB06B42}" presName="vertSpace2b" presStyleCnt="0"/>
      <dgm:spPr/>
    </dgm:pt>
    <dgm:pt modelId="{4D36710C-A0EC-324B-8F3A-D0F237BB9752}" type="pres">
      <dgm:prSet presAssocID="{5BE8A66F-00FE-684E-9A10-B66DF03FCFAF}" presName="horz2" presStyleCnt="0"/>
      <dgm:spPr/>
    </dgm:pt>
    <dgm:pt modelId="{BEB3E5E7-2467-8042-9DE1-BBE6684CA7E2}" type="pres">
      <dgm:prSet presAssocID="{5BE8A66F-00FE-684E-9A10-B66DF03FCFAF}" presName="horzSpace2" presStyleCnt="0"/>
      <dgm:spPr/>
    </dgm:pt>
    <dgm:pt modelId="{2207740F-6034-4B48-95F7-6E0D04C65ACE}" type="pres">
      <dgm:prSet presAssocID="{5BE8A66F-00FE-684E-9A10-B66DF03FCFAF}" presName="tx2" presStyleLbl="revTx" presStyleIdx="4" presStyleCnt="7"/>
      <dgm:spPr/>
    </dgm:pt>
    <dgm:pt modelId="{C7EC6040-E573-8548-8B8A-DFEB2E3D0B5C}" type="pres">
      <dgm:prSet presAssocID="{5BE8A66F-00FE-684E-9A10-B66DF03FCFAF}" presName="vert2" presStyleCnt="0"/>
      <dgm:spPr/>
    </dgm:pt>
    <dgm:pt modelId="{B9A4F70E-9852-0641-B880-9A2199A67907}" type="pres">
      <dgm:prSet presAssocID="{5BE8A66F-00FE-684E-9A10-B66DF03FCFAF}" presName="thinLine2b" presStyleLbl="callout" presStyleIdx="2" presStyleCnt="5"/>
      <dgm:spPr/>
    </dgm:pt>
    <dgm:pt modelId="{341165A2-5952-B248-B91F-8349D6A7F1CE}" type="pres">
      <dgm:prSet presAssocID="{5BE8A66F-00FE-684E-9A10-B66DF03FCFAF}" presName="vertSpace2b" presStyleCnt="0"/>
      <dgm:spPr/>
    </dgm:pt>
    <dgm:pt modelId="{32A2F246-9487-3C4B-B4FE-6D03FD7D3B82}" type="pres">
      <dgm:prSet presAssocID="{0A70D10A-AA73-5641-9ACC-05CBA1F0E94B}" presName="horz2" presStyleCnt="0"/>
      <dgm:spPr/>
    </dgm:pt>
    <dgm:pt modelId="{05E5B10F-9C0E-B848-A571-E6A051D0AF8E}" type="pres">
      <dgm:prSet presAssocID="{0A70D10A-AA73-5641-9ACC-05CBA1F0E94B}" presName="horzSpace2" presStyleCnt="0"/>
      <dgm:spPr/>
    </dgm:pt>
    <dgm:pt modelId="{8977A79A-8574-B04C-A263-0693F250BFE6}" type="pres">
      <dgm:prSet presAssocID="{0A70D10A-AA73-5641-9ACC-05CBA1F0E94B}" presName="tx2" presStyleLbl="revTx" presStyleIdx="5" presStyleCnt="7"/>
      <dgm:spPr/>
    </dgm:pt>
    <dgm:pt modelId="{C2359D4D-1798-0D4B-9651-9479311C81A5}" type="pres">
      <dgm:prSet presAssocID="{0A70D10A-AA73-5641-9ACC-05CBA1F0E94B}" presName="vert2" presStyleCnt="0"/>
      <dgm:spPr/>
    </dgm:pt>
    <dgm:pt modelId="{D3CEAE90-5EE5-4A4C-A664-5A5D603A80A2}" type="pres">
      <dgm:prSet presAssocID="{0A70D10A-AA73-5641-9ACC-05CBA1F0E94B}" presName="thinLine2b" presStyleLbl="callout" presStyleIdx="3" presStyleCnt="5"/>
      <dgm:spPr/>
    </dgm:pt>
    <dgm:pt modelId="{742283C8-C35E-AB42-B4AF-934142BF56B0}" type="pres">
      <dgm:prSet presAssocID="{0A70D10A-AA73-5641-9ACC-05CBA1F0E94B}" presName="vertSpace2b" presStyleCnt="0"/>
      <dgm:spPr/>
    </dgm:pt>
    <dgm:pt modelId="{29F60086-4B8C-1A40-AAAB-3AA788663EFD}" type="pres">
      <dgm:prSet presAssocID="{C097E909-D4AB-6943-BDB7-49349A0D458A}" presName="horz2" presStyleCnt="0"/>
      <dgm:spPr/>
    </dgm:pt>
    <dgm:pt modelId="{2C04BB90-DF11-F043-9CEB-635C41CB309E}" type="pres">
      <dgm:prSet presAssocID="{C097E909-D4AB-6943-BDB7-49349A0D458A}" presName="horzSpace2" presStyleCnt="0"/>
      <dgm:spPr/>
    </dgm:pt>
    <dgm:pt modelId="{A8135B79-B975-A641-9C73-0FC1FB8CACDD}" type="pres">
      <dgm:prSet presAssocID="{C097E909-D4AB-6943-BDB7-49349A0D458A}" presName="tx2" presStyleLbl="revTx" presStyleIdx="6" presStyleCnt="7"/>
      <dgm:spPr/>
    </dgm:pt>
    <dgm:pt modelId="{0D9A2D76-E65C-8D48-999A-B2618F566FC3}" type="pres">
      <dgm:prSet presAssocID="{C097E909-D4AB-6943-BDB7-49349A0D458A}" presName="vert2" presStyleCnt="0"/>
      <dgm:spPr/>
    </dgm:pt>
    <dgm:pt modelId="{8E01644A-055B-CD43-8E96-2FA981E8A285}" type="pres">
      <dgm:prSet presAssocID="{C097E909-D4AB-6943-BDB7-49349A0D458A}" presName="thinLine2b" presStyleLbl="callout" presStyleIdx="4" presStyleCnt="5"/>
      <dgm:spPr/>
    </dgm:pt>
    <dgm:pt modelId="{023D05E6-492D-A94C-8C0E-48FE17AE6BB1}" type="pres">
      <dgm:prSet presAssocID="{C097E909-D4AB-6943-BDB7-49349A0D458A}" presName="vertSpace2b" presStyleCnt="0"/>
      <dgm:spPr/>
    </dgm:pt>
  </dgm:ptLst>
  <dgm:cxnLst>
    <dgm:cxn modelId="{E7FD0C08-D69B-894E-A3EF-EEF97D39F1E7}" srcId="{59EEE8DF-D22D-4B4E-8A1E-EC92E4959738}" destId="{C097E909-D4AB-6943-BDB7-49349A0D458A}" srcOrd="4" destOrd="0" parTransId="{6063C4BD-1B04-7D4A-BEC0-E72D13F324D1}" sibTransId="{A483D17F-0BE9-D047-990F-FCA921ADDF71}"/>
    <dgm:cxn modelId="{3006D613-111A-694E-A54C-62F432134DD2}" srcId="{59EEE8DF-D22D-4B4E-8A1E-EC92E4959738}" destId="{A47267A6-0C0D-D541-A0B4-16BA69CB3F19}" srcOrd="0" destOrd="0" parTransId="{6F1E0462-9535-8D40-A177-C119699BD7F2}" sibTransId="{A1A3FECE-111E-8645-A723-73CA5D71344F}"/>
    <dgm:cxn modelId="{D482553A-B893-4D40-B801-09332C66F5AA}" type="presOf" srcId="{0A70D10A-AA73-5641-9ACC-05CBA1F0E94B}" destId="{8977A79A-8574-B04C-A263-0693F250BFE6}" srcOrd="0" destOrd="0" presId="urn:microsoft.com/office/officeart/2008/layout/LinedList"/>
    <dgm:cxn modelId="{1F35273B-C712-7943-9538-308ABD783A29}" type="presOf" srcId="{112221F2-DBE2-D24D-B14A-F1724FAE7175}" destId="{D6F7EE32-AA19-D14C-8539-1A859E41669C}" srcOrd="0" destOrd="0" presId="urn:microsoft.com/office/officeart/2008/layout/LinedList"/>
    <dgm:cxn modelId="{ED096463-E5F6-7F44-80CC-31C73389DDA7}" type="presOf" srcId="{D81796B8-B23F-864F-9C94-CD4CAFB06B42}" destId="{B9AF6DBF-F175-7A45-ACB5-421CF38A537A}" srcOrd="0" destOrd="0" presId="urn:microsoft.com/office/officeart/2008/layout/LinedList"/>
    <dgm:cxn modelId="{4273EA66-E61B-CA4E-9808-71E07FAEFA9C}" type="presOf" srcId="{CEDA873A-505F-2641-9E5B-92E25E350DD2}" destId="{CF5A251F-5A8E-D040-8E0C-48BE43F186FE}" srcOrd="0" destOrd="0" presId="urn:microsoft.com/office/officeart/2008/layout/LinedList"/>
    <dgm:cxn modelId="{B7036179-889E-8A42-B801-44C34B918A4C}" type="presOf" srcId="{C097E909-D4AB-6943-BDB7-49349A0D458A}" destId="{A8135B79-B975-A641-9C73-0FC1FB8CACDD}" srcOrd="0" destOrd="0" presId="urn:microsoft.com/office/officeart/2008/layout/LinedList"/>
    <dgm:cxn modelId="{8AC6127D-8110-E848-9807-F67E1ACB4A55}" type="presOf" srcId="{5BE8A66F-00FE-684E-9A10-B66DF03FCFAF}" destId="{2207740F-6034-4B48-95F7-6E0D04C65ACE}" srcOrd="0" destOrd="0" presId="urn:microsoft.com/office/officeart/2008/layout/LinedList"/>
    <dgm:cxn modelId="{FC61CF8A-9A05-144C-82EC-C71DFD67C562}" type="presOf" srcId="{59EEE8DF-D22D-4B4E-8A1E-EC92E4959738}" destId="{2BD0558D-463B-D547-B259-E73F4B96144E}" srcOrd="0" destOrd="0" presId="urn:microsoft.com/office/officeart/2008/layout/LinedList"/>
    <dgm:cxn modelId="{77985DCE-E7D8-324E-A996-16098EC7F144}" srcId="{CEDA873A-505F-2641-9E5B-92E25E350DD2}" destId="{112221F2-DBE2-D24D-B14A-F1724FAE7175}" srcOrd="0" destOrd="0" parTransId="{B5F8E0CF-6B2A-214B-87B0-C69BF2940AF6}" sibTransId="{191AD78A-F4C1-424E-A498-A6D5B5B801D5}"/>
    <dgm:cxn modelId="{720776DD-6B4C-744B-9679-BDF5D1A0C6B3}" type="presOf" srcId="{A47267A6-0C0D-D541-A0B4-16BA69CB3F19}" destId="{25DDD40C-F60E-4B4B-8BEC-04B45D4D2AA6}" srcOrd="0" destOrd="0" presId="urn:microsoft.com/office/officeart/2008/layout/LinedList"/>
    <dgm:cxn modelId="{7F6801E4-A7E7-694D-9E4E-B23FD3135070}" srcId="{59EEE8DF-D22D-4B4E-8A1E-EC92E4959738}" destId="{0A70D10A-AA73-5641-9ACC-05CBA1F0E94B}" srcOrd="3" destOrd="0" parTransId="{977104D4-8CE8-AC48-B5FE-DF36E3CF51BB}" sibTransId="{5F05081C-E935-024E-B506-E9F0C332C348}"/>
    <dgm:cxn modelId="{5BAE9BE9-E99C-E441-B8FF-66E73C6B5C1F}" srcId="{59EEE8DF-D22D-4B4E-8A1E-EC92E4959738}" destId="{5BE8A66F-00FE-684E-9A10-B66DF03FCFAF}" srcOrd="2" destOrd="0" parTransId="{FEFD2E01-17D9-EB4C-8BE5-E50185CA5E31}" sibTransId="{424CEB61-1805-2A4C-B8BD-05558D26BF9D}"/>
    <dgm:cxn modelId="{35F41DF8-5BCF-5A49-A6B2-274616561AFD}" srcId="{59EEE8DF-D22D-4B4E-8A1E-EC92E4959738}" destId="{D81796B8-B23F-864F-9C94-CD4CAFB06B42}" srcOrd="1" destOrd="0" parTransId="{E7B7D424-14D1-F445-A0DA-12D47A1A9EDA}" sibTransId="{85CF5DAF-9520-544F-BCCF-C847C9833EA1}"/>
    <dgm:cxn modelId="{B3B41AFB-7710-EC4B-8D38-44B6A60AA521}" srcId="{CEDA873A-505F-2641-9E5B-92E25E350DD2}" destId="{59EEE8DF-D22D-4B4E-8A1E-EC92E4959738}" srcOrd="1" destOrd="0" parTransId="{13892624-4196-8A4A-A331-420AB3F46693}" sibTransId="{6F104D23-4C8A-4042-AAFF-209334932D08}"/>
    <dgm:cxn modelId="{FFC81F3C-3B66-1E46-97A6-1BB9F6F57B44}" type="presParOf" srcId="{CF5A251F-5A8E-D040-8E0C-48BE43F186FE}" destId="{F95B8CC9-A804-0341-A4D8-541948FBF501}" srcOrd="0" destOrd="0" presId="urn:microsoft.com/office/officeart/2008/layout/LinedList"/>
    <dgm:cxn modelId="{221CB688-9E9A-B24B-BB89-73D2C2280D02}" type="presParOf" srcId="{CF5A251F-5A8E-D040-8E0C-48BE43F186FE}" destId="{B395A879-3F2C-154F-8216-8B4C2F8815C3}" srcOrd="1" destOrd="0" presId="urn:microsoft.com/office/officeart/2008/layout/LinedList"/>
    <dgm:cxn modelId="{544AD016-6542-4947-9650-8022278A8D81}" type="presParOf" srcId="{B395A879-3F2C-154F-8216-8B4C2F8815C3}" destId="{D6F7EE32-AA19-D14C-8539-1A859E41669C}" srcOrd="0" destOrd="0" presId="urn:microsoft.com/office/officeart/2008/layout/LinedList"/>
    <dgm:cxn modelId="{9D732FF8-E197-CB4C-80D1-2C87E129A677}" type="presParOf" srcId="{B395A879-3F2C-154F-8216-8B4C2F8815C3}" destId="{83106144-1619-2E40-A88B-683601758780}" srcOrd="1" destOrd="0" presId="urn:microsoft.com/office/officeart/2008/layout/LinedList"/>
    <dgm:cxn modelId="{B9BB7E50-BC10-0F49-9E1F-8580EFC2D1F4}" type="presParOf" srcId="{CF5A251F-5A8E-D040-8E0C-48BE43F186FE}" destId="{500D858C-DA02-C74D-8F76-A5AE10C9466D}" srcOrd="2" destOrd="0" presId="urn:microsoft.com/office/officeart/2008/layout/LinedList"/>
    <dgm:cxn modelId="{A07A3DCD-42B7-744F-A74D-291AEB63114A}" type="presParOf" srcId="{CF5A251F-5A8E-D040-8E0C-48BE43F186FE}" destId="{6DDE2601-0839-2844-84CF-26577857A91C}" srcOrd="3" destOrd="0" presId="urn:microsoft.com/office/officeart/2008/layout/LinedList"/>
    <dgm:cxn modelId="{6F7FC9C3-C8D6-EC43-804D-18BD1511BC38}" type="presParOf" srcId="{6DDE2601-0839-2844-84CF-26577857A91C}" destId="{2BD0558D-463B-D547-B259-E73F4B96144E}" srcOrd="0" destOrd="0" presId="urn:microsoft.com/office/officeart/2008/layout/LinedList"/>
    <dgm:cxn modelId="{63FD4A26-7E86-5A49-B16A-48E390F2B762}" type="presParOf" srcId="{6DDE2601-0839-2844-84CF-26577857A91C}" destId="{1EA0990D-EFF9-F445-A47B-8F8A11A70451}" srcOrd="1" destOrd="0" presId="urn:microsoft.com/office/officeart/2008/layout/LinedList"/>
    <dgm:cxn modelId="{CFD407AB-E37A-8B46-AD58-3D4A6339887A}" type="presParOf" srcId="{1EA0990D-EFF9-F445-A47B-8F8A11A70451}" destId="{EEB930A8-8D41-9E4C-AF6F-3BBB64FA2B62}" srcOrd="0" destOrd="0" presId="urn:microsoft.com/office/officeart/2008/layout/LinedList"/>
    <dgm:cxn modelId="{097370C0-D5FD-B44E-8B3E-6F09148A0FD6}" type="presParOf" srcId="{1EA0990D-EFF9-F445-A47B-8F8A11A70451}" destId="{A7EC34EF-109F-8C46-B0B9-30B4EAA4ED23}" srcOrd="1" destOrd="0" presId="urn:microsoft.com/office/officeart/2008/layout/LinedList"/>
    <dgm:cxn modelId="{C2907F0E-BAD8-B846-8B6C-F88BDE16921A}" type="presParOf" srcId="{A7EC34EF-109F-8C46-B0B9-30B4EAA4ED23}" destId="{944F8ACF-7BC7-3949-AA76-6CE9466565D4}" srcOrd="0" destOrd="0" presId="urn:microsoft.com/office/officeart/2008/layout/LinedList"/>
    <dgm:cxn modelId="{D409A26B-AA6E-BB4A-A59C-58B670C93C0E}" type="presParOf" srcId="{A7EC34EF-109F-8C46-B0B9-30B4EAA4ED23}" destId="{25DDD40C-F60E-4B4B-8BEC-04B45D4D2AA6}" srcOrd="1" destOrd="0" presId="urn:microsoft.com/office/officeart/2008/layout/LinedList"/>
    <dgm:cxn modelId="{0720BB28-A02F-AB46-AD6F-2D0B03E9D6A5}" type="presParOf" srcId="{A7EC34EF-109F-8C46-B0B9-30B4EAA4ED23}" destId="{B812EEC9-BCAE-074C-925D-609AED274BB3}" srcOrd="2" destOrd="0" presId="urn:microsoft.com/office/officeart/2008/layout/LinedList"/>
    <dgm:cxn modelId="{E729CE92-9B6E-4540-B672-3A42165F9621}" type="presParOf" srcId="{1EA0990D-EFF9-F445-A47B-8F8A11A70451}" destId="{480AFFAF-7CC5-F74D-AAB3-7FE96022CA99}" srcOrd="2" destOrd="0" presId="urn:microsoft.com/office/officeart/2008/layout/LinedList"/>
    <dgm:cxn modelId="{038D718E-0B00-B84B-9771-7EC1DED4CF4B}" type="presParOf" srcId="{1EA0990D-EFF9-F445-A47B-8F8A11A70451}" destId="{F3E3F1DE-FF80-4C49-A83C-BEF8663E05E7}" srcOrd="3" destOrd="0" presId="urn:microsoft.com/office/officeart/2008/layout/LinedList"/>
    <dgm:cxn modelId="{2F400ED4-44E5-0046-B371-C7076A8F5D3C}" type="presParOf" srcId="{1EA0990D-EFF9-F445-A47B-8F8A11A70451}" destId="{844E0729-200F-6D42-B960-B1C5486648BE}" srcOrd="4" destOrd="0" presId="urn:microsoft.com/office/officeart/2008/layout/LinedList"/>
    <dgm:cxn modelId="{4B2B5169-1399-554D-ADD4-AAB099D4CCDE}" type="presParOf" srcId="{844E0729-200F-6D42-B960-B1C5486648BE}" destId="{74C8ED32-B1F4-BA48-8A15-D4CE549BDF07}" srcOrd="0" destOrd="0" presId="urn:microsoft.com/office/officeart/2008/layout/LinedList"/>
    <dgm:cxn modelId="{7CF66B16-0FD3-4E4C-A286-0AB7FA515947}" type="presParOf" srcId="{844E0729-200F-6D42-B960-B1C5486648BE}" destId="{B9AF6DBF-F175-7A45-ACB5-421CF38A537A}" srcOrd="1" destOrd="0" presId="urn:microsoft.com/office/officeart/2008/layout/LinedList"/>
    <dgm:cxn modelId="{7BF1EDF5-B297-C148-A6C2-2EDD34172F19}" type="presParOf" srcId="{844E0729-200F-6D42-B960-B1C5486648BE}" destId="{18461DF4-ACC5-7845-A80B-7821B841675C}" srcOrd="2" destOrd="0" presId="urn:microsoft.com/office/officeart/2008/layout/LinedList"/>
    <dgm:cxn modelId="{CA2CECBA-50DC-3948-A6F7-E0132B45D2C0}" type="presParOf" srcId="{1EA0990D-EFF9-F445-A47B-8F8A11A70451}" destId="{256FF5FA-88A2-C946-B702-B3EAEFF891FD}" srcOrd="5" destOrd="0" presId="urn:microsoft.com/office/officeart/2008/layout/LinedList"/>
    <dgm:cxn modelId="{CE4F4A0B-AE44-A141-B75E-FE4F283E29F3}" type="presParOf" srcId="{1EA0990D-EFF9-F445-A47B-8F8A11A70451}" destId="{2CCA8140-541B-DA44-9B9B-712CBF0558EA}" srcOrd="6" destOrd="0" presId="urn:microsoft.com/office/officeart/2008/layout/LinedList"/>
    <dgm:cxn modelId="{96CC08C8-BD40-D744-9051-74527A65AACA}" type="presParOf" srcId="{1EA0990D-EFF9-F445-A47B-8F8A11A70451}" destId="{4D36710C-A0EC-324B-8F3A-D0F237BB9752}" srcOrd="7" destOrd="0" presId="urn:microsoft.com/office/officeart/2008/layout/LinedList"/>
    <dgm:cxn modelId="{69E36D62-F2D8-D149-8E04-CB7F7BE3AB1C}" type="presParOf" srcId="{4D36710C-A0EC-324B-8F3A-D0F237BB9752}" destId="{BEB3E5E7-2467-8042-9DE1-BBE6684CA7E2}" srcOrd="0" destOrd="0" presId="urn:microsoft.com/office/officeart/2008/layout/LinedList"/>
    <dgm:cxn modelId="{ECCDAB3A-A80A-6C4F-B1EF-BFFCC10EB2A5}" type="presParOf" srcId="{4D36710C-A0EC-324B-8F3A-D0F237BB9752}" destId="{2207740F-6034-4B48-95F7-6E0D04C65ACE}" srcOrd="1" destOrd="0" presId="urn:microsoft.com/office/officeart/2008/layout/LinedList"/>
    <dgm:cxn modelId="{49976B89-447B-7246-92DA-ED037ACDC67E}" type="presParOf" srcId="{4D36710C-A0EC-324B-8F3A-D0F237BB9752}" destId="{C7EC6040-E573-8548-8B8A-DFEB2E3D0B5C}" srcOrd="2" destOrd="0" presId="urn:microsoft.com/office/officeart/2008/layout/LinedList"/>
    <dgm:cxn modelId="{3B7555B7-CF02-AD4C-85A4-F2145DF72012}" type="presParOf" srcId="{1EA0990D-EFF9-F445-A47B-8F8A11A70451}" destId="{B9A4F70E-9852-0641-B880-9A2199A67907}" srcOrd="8" destOrd="0" presId="urn:microsoft.com/office/officeart/2008/layout/LinedList"/>
    <dgm:cxn modelId="{4CEF751D-1AC2-584A-9694-E22EFE2BC4EA}" type="presParOf" srcId="{1EA0990D-EFF9-F445-A47B-8F8A11A70451}" destId="{341165A2-5952-B248-B91F-8349D6A7F1CE}" srcOrd="9" destOrd="0" presId="urn:microsoft.com/office/officeart/2008/layout/LinedList"/>
    <dgm:cxn modelId="{382239F9-A2BF-C54F-9037-B954248669CA}" type="presParOf" srcId="{1EA0990D-EFF9-F445-A47B-8F8A11A70451}" destId="{32A2F246-9487-3C4B-B4FE-6D03FD7D3B82}" srcOrd="10" destOrd="0" presId="urn:microsoft.com/office/officeart/2008/layout/LinedList"/>
    <dgm:cxn modelId="{6BCA398E-4DDF-9A40-92E5-EDA52C9872BE}" type="presParOf" srcId="{32A2F246-9487-3C4B-B4FE-6D03FD7D3B82}" destId="{05E5B10F-9C0E-B848-A571-E6A051D0AF8E}" srcOrd="0" destOrd="0" presId="urn:microsoft.com/office/officeart/2008/layout/LinedList"/>
    <dgm:cxn modelId="{971B9F1F-A96D-C141-8875-E3227DFFE2B9}" type="presParOf" srcId="{32A2F246-9487-3C4B-B4FE-6D03FD7D3B82}" destId="{8977A79A-8574-B04C-A263-0693F250BFE6}" srcOrd="1" destOrd="0" presId="urn:microsoft.com/office/officeart/2008/layout/LinedList"/>
    <dgm:cxn modelId="{259D97B2-B561-D944-9448-4C52ABC57551}" type="presParOf" srcId="{32A2F246-9487-3C4B-B4FE-6D03FD7D3B82}" destId="{C2359D4D-1798-0D4B-9651-9479311C81A5}" srcOrd="2" destOrd="0" presId="urn:microsoft.com/office/officeart/2008/layout/LinedList"/>
    <dgm:cxn modelId="{A00B4B58-EEC5-9E41-8617-074CBC7750F6}" type="presParOf" srcId="{1EA0990D-EFF9-F445-A47B-8F8A11A70451}" destId="{D3CEAE90-5EE5-4A4C-A664-5A5D603A80A2}" srcOrd="11" destOrd="0" presId="urn:microsoft.com/office/officeart/2008/layout/LinedList"/>
    <dgm:cxn modelId="{5152EDDE-2577-F249-9827-401369AA7217}" type="presParOf" srcId="{1EA0990D-EFF9-F445-A47B-8F8A11A70451}" destId="{742283C8-C35E-AB42-B4AF-934142BF56B0}" srcOrd="12" destOrd="0" presId="urn:microsoft.com/office/officeart/2008/layout/LinedList"/>
    <dgm:cxn modelId="{0D9B943B-E377-5D4A-AD3F-BB03D7860DAA}" type="presParOf" srcId="{1EA0990D-EFF9-F445-A47B-8F8A11A70451}" destId="{29F60086-4B8C-1A40-AAAB-3AA788663EFD}" srcOrd="13" destOrd="0" presId="urn:microsoft.com/office/officeart/2008/layout/LinedList"/>
    <dgm:cxn modelId="{B46A921F-625A-C243-BB25-32BF6FFC0785}" type="presParOf" srcId="{29F60086-4B8C-1A40-AAAB-3AA788663EFD}" destId="{2C04BB90-DF11-F043-9CEB-635C41CB309E}" srcOrd="0" destOrd="0" presId="urn:microsoft.com/office/officeart/2008/layout/LinedList"/>
    <dgm:cxn modelId="{9B451E4F-89EF-8B49-98DF-E06BE585D103}" type="presParOf" srcId="{29F60086-4B8C-1A40-AAAB-3AA788663EFD}" destId="{A8135B79-B975-A641-9C73-0FC1FB8CACDD}" srcOrd="1" destOrd="0" presId="urn:microsoft.com/office/officeart/2008/layout/LinedList"/>
    <dgm:cxn modelId="{98F5D734-46C8-494E-8B3E-6C7B50B7E222}" type="presParOf" srcId="{29F60086-4B8C-1A40-AAAB-3AA788663EFD}" destId="{0D9A2D76-E65C-8D48-999A-B2618F566FC3}" srcOrd="2" destOrd="0" presId="urn:microsoft.com/office/officeart/2008/layout/LinedList"/>
    <dgm:cxn modelId="{C3A416B5-468F-F542-AB87-BB39614788EB}" type="presParOf" srcId="{1EA0990D-EFF9-F445-A47B-8F8A11A70451}" destId="{8E01644A-055B-CD43-8E96-2FA981E8A285}" srcOrd="14" destOrd="0" presId="urn:microsoft.com/office/officeart/2008/layout/LinedList"/>
    <dgm:cxn modelId="{654737A1-806D-4C48-9CC1-7EAB18878246}" type="presParOf" srcId="{1EA0990D-EFF9-F445-A47B-8F8A11A70451}" destId="{023D05E6-492D-A94C-8C0E-48FE17AE6BB1}" srcOrd="15"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1CEA7C-A634-184C-97C3-C4F269C09407}"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3A072E44-699F-5749-8E6A-442F0BECD6E2}">
      <dgm:prSet/>
      <dgm:spPr/>
      <dgm:t>
        <a:bodyPr/>
        <a:lstStyle/>
        <a:p>
          <a:r>
            <a:rPr lang="en-US" dirty="0">
              <a:solidFill>
                <a:schemeClr val="bg1"/>
              </a:solidFill>
            </a:rPr>
            <a:t>12 Observations of Achievement</a:t>
          </a:r>
          <a:endParaRPr lang="en-CA" dirty="0">
            <a:solidFill>
              <a:schemeClr val="bg1"/>
            </a:solidFill>
          </a:endParaRPr>
        </a:p>
      </dgm:t>
    </dgm:pt>
    <dgm:pt modelId="{953E13E4-BA01-0145-95E0-7986B5C9B416}" type="parTrans" cxnId="{C6C60030-C3C9-0B47-92DA-89F9266E30A9}">
      <dgm:prSet/>
      <dgm:spPr/>
      <dgm:t>
        <a:bodyPr/>
        <a:lstStyle/>
        <a:p>
          <a:endParaRPr lang="en-US"/>
        </a:p>
      </dgm:t>
    </dgm:pt>
    <dgm:pt modelId="{5DAFF40D-6FE2-024B-9414-4EAEC3306D32}" type="sibTrans" cxnId="{C6C60030-C3C9-0B47-92DA-89F9266E30A9}">
      <dgm:prSet/>
      <dgm:spPr/>
      <dgm:t>
        <a:bodyPr/>
        <a:lstStyle/>
        <a:p>
          <a:endParaRPr lang="en-US"/>
        </a:p>
      </dgm:t>
    </dgm:pt>
    <dgm:pt modelId="{06792A25-3935-8344-8C5E-C58CD6594BAF}">
      <dgm:prSet/>
      <dgm:spPr/>
      <dgm:t>
        <a:bodyPr/>
        <a:lstStyle/>
        <a:p>
          <a:r>
            <a:rPr lang="en-US"/>
            <a:t>At least:</a:t>
          </a:r>
          <a:endParaRPr lang="en-CA"/>
        </a:p>
      </dgm:t>
    </dgm:pt>
    <dgm:pt modelId="{61A2758D-C230-D844-A2EC-CF271432AD35}" type="parTrans" cxnId="{D493610F-D8B1-7940-A8CA-F66D66E13B6A}">
      <dgm:prSet/>
      <dgm:spPr/>
      <dgm:t>
        <a:bodyPr/>
        <a:lstStyle/>
        <a:p>
          <a:endParaRPr lang="en-US"/>
        </a:p>
      </dgm:t>
    </dgm:pt>
    <dgm:pt modelId="{F07AC192-53E5-2645-939F-DCB15BC47A42}" type="sibTrans" cxnId="{D493610F-D8B1-7940-A8CA-F66D66E13B6A}">
      <dgm:prSet/>
      <dgm:spPr/>
      <dgm:t>
        <a:bodyPr/>
        <a:lstStyle/>
        <a:p>
          <a:endParaRPr lang="en-US"/>
        </a:p>
      </dgm:t>
    </dgm:pt>
    <dgm:pt modelId="{9C9383D6-4405-B542-ADA5-2209B88EE84D}">
      <dgm:prSet custT="1"/>
      <dgm:spPr/>
      <dgm:t>
        <a:bodyPr/>
        <a:lstStyle/>
        <a:p>
          <a:r>
            <a:rPr lang="en-US" sz="1800" baseline="0" dirty="0"/>
            <a:t>1 starting &amp; monitoring LAI</a:t>
          </a:r>
          <a:endParaRPr lang="en-CA" sz="1800" dirty="0"/>
        </a:p>
      </dgm:t>
    </dgm:pt>
    <dgm:pt modelId="{0C5063CF-8706-B74D-90F3-607183DEE03D}" type="parTrans" cxnId="{0F3612DA-29D5-CF4B-A50B-3748E67C077B}">
      <dgm:prSet/>
      <dgm:spPr/>
      <dgm:t>
        <a:bodyPr/>
        <a:lstStyle/>
        <a:p>
          <a:endParaRPr lang="en-US"/>
        </a:p>
      </dgm:t>
    </dgm:pt>
    <dgm:pt modelId="{1FBD544F-6B9E-E547-9A43-A3D1AC99AFB6}" type="sibTrans" cxnId="{0F3612DA-29D5-CF4B-A50B-3748E67C077B}">
      <dgm:prSet/>
      <dgm:spPr/>
      <dgm:t>
        <a:bodyPr/>
        <a:lstStyle/>
        <a:p>
          <a:endParaRPr lang="en-US"/>
        </a:p>
      </dgm:t>
    </dgm:pt>
    <dgm:pt modelId="{B593C007-8723-734C-ADCD-92A27760101B}">
      <dgm:prSet custT="1"/>
      <dgm:spPr/>
      <dgm:t>
        <a:bodyPr/>
        <a:lstStyle/>
        <a:p>
          <a:r>
            <a:rPr lang="en-US" sz="1800" baseline="0" dirty="0"/>
            <a:t>1 starting &amp; monitoring Oral Antipsychotic</a:t>
          </a:r>
          <a:endParaRPr lang="en-CA" sz="1800" dirty="0"/>
        </a:p>
      </dgm:t>
    </dgm:pt>
    <dgm:pt modelId="{A5A3F274-F28C-544C-91C9-BE1882D6A91B}" type="parTrans" cxnId="{C5F6BEE0-337B-0D49-9CF1-36B9AF267A20}">
      <dgm:prSet/>
      <dgm:spPr/>
      <dgm:t>
        <a:bodyPr/>
        <a:lstStyle/>
        <a:p>
          <a:endParaRPr lang="en-US"/>
        </a:p>
      </dgm:t>
    </dgm:pt>
    <dgm:pt modelId="{EB8E94BF-8544-444F-85E3-1D960E92AEFA}" type="sibTrans" cxnId="{C5F6BEE0-337B-0D49-9CF1-36B9AF267A20}">
      <dgm:prSet/>
      <dgm:spPr/>
      <dgm:t>
        <a:bodyPr/>
        <a:lstStyle/>
        <a:p>
          <a:endParaRPr lang="en-US"/>
        </a:p>
      </dgm:t>
    </dgm:pt>
    <dgm:pt modelId="{1B0DF172-44BE-6B4A-86B7-E272807258EF}">
      <dgm:prSet custT="1"/>
      <dgm:spPr/>
      <dgm:t>
        <a:bodyPr/>
        <a:lstStyle/>
        <a:p>
          <a:r>
            <a:rPr lang="en-US" sz="1600" baseline="0" dirty="0"/>
            <a:t>2 starting &amp; monitoring 2 different classes Antidepressants</a:t>
          </a:r>
          <a:endParaRPr lang="en-CA" sz="1600" dirty="0"/>
        </a:p>
      </dgm:t>
    </dgm:pt>
    <dgm:pt modelId="{845E8453-E006-CA4E-A96B-7FD47730396B}" type="parTrans" cxnId="{198345FC-B1EF-A44D-AA3D-0B02DC6C3B3E}">
      <dgm:prSet/>
      <dgm:spPr/>
      <dgm:t>
        <a:bodyPr/>
        <a:lstStyle/>
        <a:p>
          <a:endParaRPr lang="en-US"/>
        </a:p>
      </dgm:t>
    </dgm:pt>
    <dgm:pt modelId="{DCE62529-B2E5-2049-94F5-BCFADB2D0BE6}" type="sibTrans" cxnId="{198345FC-B1EF-A44D-AA3D-0B02DC6C3B3E}">
      <dgm:prSet/>
      <dgm:spPr/>
      <dgm:t>
        <a:bodyPr/>
        <a:lstStyle/>
        <a:p>
          <a:endParaRPr lang="en-US"/>
        </a:p>
      </dgm:t>
    </dgm:pt>
    <dgm:pt modelId="{4AF95B18-9248-6845-9567-9BE43AC592A2}">
      <dgm:prSet custT="1"/>
      <dgm:spPr/>
      <dgm:t>
        <a:bodyPr/>
        <a:lstStyle/>
        <a:p>
          <a:r>
            <a:rPr lang="en-US" sz="1800" baseline="0" dirty="0"/>
            <a:t>1 starting &amp; monitoring Sedative / Hypnotic</a:t>
          </a:r>
          <a:endParaRPr lang="en-CA" sz="1800" dirty="0"/>
        </a:p>
      </dgm:t>
    </dgm:pt>
    <dgm:pt modelId="{2D527FC3-B3A4-5740-9732-7BA96936AF2C}" type="parTrans" cxnId="{E5BB9ED2-17E9-EC4F-9FF8-2AB9EF0644F4}">
      <dgm:prSet/>
      <dgm:spPr/>
      <dgm:t>
        <a:bodyPr/>
        <a:lstStyle/>
        <a:p>
          <a:endParaRPr lang="en-US"/>
        </a:p>
      </dgm:t>
    </dgm:pt>
    <dgm:pt modelId="{FDA53306-026A-544D-8D15-4DFAEE8FC84A}" type="sibTrans" cxnId="{E5BB9ED2-17E9-EC4F-9FF8-2AB9EF0644F4}">
      <dgm:prSet/>
      <dgm:spPr/>
      <dgm:t>
        <a:bodyPr/>
        <a:lstStyle/>
        <a:p>
          <a:endParaRPr lang="en-US"/>
        </a:p>
      </dgm:t>
    </dgm:pt>
    <dgm:pt modelId="{2DB58C70-618D-A248-B226-B3785559F03F}">
      <dgm:prSet custT="1"/>
      <dgm:spPr/>
      <dgm:t>
        <a:bodyPr/>
        <a:lstStyle/>
        <a:p>
          <a:r>
            <a:rPr lang="en-US" sz="1800" baseline="0" dirty="0"/>
            <a:t>1 starting and/or monitoring Lithium</a:t>
          </a:r>
          <a:endParaRPr lang="en-CA" sz="1800" dirty="0"/>
        </a:p>
      </dgm:t>
    </dgm:pt>
    <dgm:pt modelId="{D9B9648F-03CE-F546-8752-6E61D70A4B17}" type="parTrans" cxnId="{9C220032-59D2-6A46-938C-AC8462C9D881}">
      <dgm:prSet/>
      <dgm:spPr/>
      <dgm:t>
        <a:bodyPr/>
        <a:lstStyle/>
        <a:p>
          <a:endParaRPr lang="en-US"/>
        </a:p>
      </dgm:t>
    </dgm:pt>
    <dgm:pt modelId="{C7198063-7B8F-A448-AB5A-8FA6F9007DB2}" type="sibTrans" cxnId="{9C220032-59D2-6A46-938C-AC8462C9D881}">
      <dgm:prSet/>
      <dgm:spPr/>
      <dgm:t>
        <a:bodyPr/>
        <a:lstStyle/>
        <a:p>
          <a:endParaRPr lang="en-US"/>
        </a:p>
      </dgm:t>
    </dgm:pt>
    <dgm:pt modelId="{E4049B9D-1E1D-DD44-BD30-1DF9ACFE497D}">
      <dgm:prSet custT="1"/>
      <dgm:spPr/>
      <dgm:t>
        <a:bodyPr/>
        <a:lstStyle/>
        <a:p>
          <a:r>
            <a:rPr lang="en-US" sz="1800" baseline="0" dirty="0"/>
            <a:t>1 starting and/or monitoring Clozapine</a:t>
          </a:r>
          <a:endParaRPr lang="en-CA" sz="1800" dirty="0"/>
        </a:p>
      </dgm:t>
    </dgm:pt>
    <dgm:pt modelId="{6B55D9A4-FF6E-EC4F-8A0D-EE3E849B9632}" type="parTrans" cxnId="{83CFA7D5-23F5-204D-82FC-29295F04B7D3}">
      <dgm:prSet/>
      <dgm:spPr/>
      <dgm:t>
        <a:bodyPr/>
        <a:lstStyle/>
        <a:p>
          <a:endParaRPr lang="en-US"/>
        </a:p>
      </dgm:t>
    </dgm:pt>
    <dgm:pt modelId="{126B9249-5230-DD4B-BD7C-E73BCD1CE132}" type="sibTrans" cxnId="{83CFA7D5-23F5-204D-82FC-29295F04B7D3}">
      <dgm:prSet/>
      <dgm:spPr/>
      <dgm:t>
        <a:bodyPr/>
        <a:lstStyle/>
        <a:p>
          <a:endParaRPr lang="en-US"/>
        </a:p>
      </dgm:t>
    </dgm:pt>
    <dgm:pt modelId="{BFDADE35-6556-E947-B43C-3F327061D610}">
      <dgm:prSet custT="1"/>
      <dgm:spPr/>
      <dgm:t>
        <a:bodyPr/>
        <a:lstStyle/>
        <a:p>
          <a:r>
            <a:rPr lang="en-US" sz="1800" baseline="0" dirty="0"/>
            <a:t>1 managing Benzodiazepine</a:t>
          </a:r>
          <a:endParaRPr lang="en-CA" sz="1800" dirty="0"/>
        </a:p>
      </dgm:t>
    </dgm:pt>
    <dgm:pt modelId="{307833EB-54F4-BE40-8307-775ADE3DC4C0}" type="parTrans" cxnId="{6ED2A6C8-668B-FF48-AEF4-2D21AA9EE850}">
      <dgm:prSet/>
      <dgm:spPr/>
      <dgm:t>
        <a:bodyPr/>
        <a:lstStyle/>
        <a:p>
          <a:endParaRPr lang="en-US"/>
        </a:p>
      </dgm:t>
    </dgm:pt>
    <dgm:pt modelId="{BACECC93-4429-BF40-B74F-6F26BC390CB8}" type="sibTrans" cxnId="{6ED2A6C8-668B-FF48-AEF4-2D21AA9EE850}">
      <dgm:prSet/>
      <dgm:spPr/>
      <dgm:t>
        <a:bodyPr/>
        <a:lstStyle/>
        <a:p>
          <a:endParaRPr lang="en-US"/>
        </a:p>
      </dgm:t>
    </dgm:pt>
    <dgm:pt modelId="{EDAFC471-2C60-4041-8467-1AF842A29AD9}">
      <dgm:prSet custT="1"/>
      <dgm:spPr/>
      <dgm:t>
        <a:bodyPr/>
        <a:lstStyle/>
        <a:p>
          <a:r>
            <a:rPr lang="en-US" sz="1800" baseline="0" dirty="0"/>
            <a:t>1 managing Opioid Agonist Therapy</a:t>
          </a:r>
          <a:endParaRPr lang="en-CA" sz="1800" dirty="0"/>
        </a:p>
      </dgm:t>
    </dgm:pt>
    <dgm:pt modelId="{97FCAA9F-C0C8-6548-BADD-00325109FC90}" type="parTrans" cxnId="{0AB9D604-951B-6449-BD27-4F469336CDCF}">
      <dgm:prSet/>
      <dgm:spPr/>
      <dgm:t>
        <a:bodyPr/>
        <a:lstStyle/>
        <a:p>
          <a:endParaRPr lang="en-US"/>
        </a:p>
      </dgm:t>
    </dgm:pt>
    <dgm:pt modelId="{52A74470-8A0E-8A4C-BA86-2C126F53A67A}" type="sibTrans" cxnId="{0AB9D604-951B-6449-BD27-4F469336CDCF}">
      <dgm:prSet/>
      <dgm:spPr/>
      <dgm:t>
        <a:bodyPr/>
        <a:lstStyle/>
        <a:p>
          <a:endParaRPr lang="en-US"/>
        </a:p>
      </dgm:t>
    </dgm:pt>
    <dgm:pt modelId="{D20A9FA4-9D8B-6244-AA4D-53C4289C364C}">
      <dgm:prSet custT="1"/>
      <dgm:spPr/>
      <dgm:t>
        <a:bodyPr/>
        <a:lstStyle/>
        <a:p>
          <a:r>
            <a:rPr lang="en-US" sz="1800" baseline="0" dirty="0"/>
            <a:t>1 Mood Stabilizer Other Than Lithium</a:t>
          </a:r>
          <a:endParaRPr lang="en-CA" sz="1800" dirty="0"/>
        </a:p>
      </dgm:t>
    </dgm:pt>
    <dgm:pt modelId="{EB521CB0-38E7-BE4F-875B-97F3D5371265}" type="parTrans" cxnId="{0E7F6702-4124-864B-B9EC-AFCE00BFAA92}">
      <dgm:prSet/>
      <dgm:spPr/>
      <dgm:t>
        <a:bodyPr/>
        <a:lstStyle/>
        <a:p>
          <a:endParaRPr lang="en-US"/>
        </a:p>
      </dgm:t>
    </dgm:pt>
    <dgm:pt modelId="{77DC4CD4-AE6A-8E46-8D11-17ADE7B75474}" type="sibTrans" cxnId="{0E7F6702-4124-864B-B9EC-AFCE00BFAA92}">
      <dgm:prSet/>
      <dgm:spPr/>
      <dgm:t>
        <a:bodyPr/>
        <a:lstStyle/>
        <a:p>
          <a:endParaRPr lang="en-US"/>
        </a:p>
      </dgm:t>
    </dgm:pt>
    <dgm:pt modelId="{BEC80A8A-B57E-464F-9B32-62DC74A99B0F}" type="pres">
      <dgm:prSet presAssocID="{9C1CEA7C-A634-184C-97C3-C4F269C09407}" presName="vert0" presStyleCnt="0">
        <dgm:presLayoutVars>
          <dgm:dir/>
          <dgm:animOne val="branch"/>
          <dgm:animLvl val="lvl"/>
        </dgm:presLayoutVars>
      </dgm:prSet>
      <dgm:spPr/>
    </dgm:pt>
    <dgm:pt modelId="{60DBBC57-8E55-4942-99A8-A71D3B99BCB5}" type="pres">
      <dgm:prSet presAssocID="{3A072E44-699F-5749-8E6A-442F0BECD6E2}" presName="thickLine" presStyleLbl="alignNode1" presStyleIdx="0" presStyleCnt="2"/>
      <dgm:spPr/>
    </dgm:pt>
    <dgm:pt modelId="{69951F52-F2B7-4F4E-B7F3-1D67BA0CF2DB}" type="pres">
      <dgm:prSet presAssocID="{3A072E44-699F-5749-8E6A-442F0BECD6E2}" presName="horz1" presStyleCnt="0"/>
      <dgm:spPr/>
    </dgm:pt>
    <dgm:pt modelId="{B0349166-D449-8F40-BDC6-53FB10E6493D}" type="pres">
      <dgm:prSet presAssocID="{3A072E44-699F-5749-8E6A-442F0BECD6E2}" presName="tx1" presStyleLbl="revTx" presStyleIdx="0" presStyleCnt="11" custScaleX="500000" custScaleY="11329" custLinFactX="100000" custLinFactNeighborX="183113" custLinFactNeighborY="-4308"/>
      <dgm:spPr/>
    </dgm:pt>
    <dgm:pt modelId="{D504498E-D5CC-AD41-A6F8-C16877F29549}" type="pres">
      <dgm:prSet presAssocID="{3A072E44-699F-5749-8E6A-442F0BECD6E2}" presName="vert1" presStyleCnt="0"/>
      <dgm:spPr/>
    </dgm:pt>
    <dgm:pt modelId="{2421909C-CA1D-A24A-A058-B2FEB604D78B}" type="pres">
      <dgm:prSet presAssocID="{06792A25-3935-8344-8C5E-C58CD6594BAF}" presName="thickLine" presStyleLbl="alignNode1" presStyleIdx="1" presStyleCnt="2"/>
      <dgm:spPr/>
    </dgm:pt>
    <dgm:pt modelId="{EF55AF3B-0439-CB41-863C-01928C331CE6}" type="pres">
      <dgm:prSet presAssocID="{06792A25-3935-8344-8C5E-C58CD6594BAF}" presName="horz1" presStyleCnt="0"/>
      <dgm:spPr/>
    </dgm:pt>
    <dgm:pt modelId="{290C3EDE-DA0E-B648-85C5-CA4669A61051}" type="pres">
      <dgm:prSet presAssocID="{06792A25-3935-8344-8C5E-C58CD6594BAF}" presName="tx1" presStyleLbl="revTx" presStyleIdx="1" presStyleCnt="11"/>
      <dgm:spPr/>
    </dgm:pt>
    <dgm:pt modelId="{240B5D7F-E681-0048-AB94-40FDFCE38968}" type="pres">
      <dgm:prSet presAssocID="{06792A25-3935-8344-8C5E-C58CD6594BAF}" presName="vert1" presStyleCnt="0"/>
      <dgm:spPr/>
    </dgm:pt>
    <dgm:pt modelId="{9635A26C-C49F-7D40-A2D3-DE2628359765}" type="pres">
      <dgm:prSet presAssocID="{9C9383D6-4405-B542-ADA5-2209B88EE84D}" presName="vertSpace2a" presStyleCnt="0"/>
      <dgm:spPr/>
    </dgm:pt>
    <dgm:pt modelId="{1461BA36-1D25-C945-AB55-53F044F511EF}" type="pres">
      <dgm:prSet presAssocID="{9C9383D6-4405-B542-ADA5-2209B88EE84D}" presName="horz2" presStyleCnt="0"/>
      <dgm:spPr/>
    </dgm:pt>
    <dgm:pt modelId="{32908696-1D93-EC43-8AA1-F3F9EB3627F7}" type="pres">
      <dgm:prSet presAssocID="{9C9383D6-4405-B542-ADA5-2209B88EE84D}" presName="horzSpace2" presStyleCnt="0"/>
      <dgm:spPr/>
    </dgm:pt>
    <dgm:pt modelId="{A3AA5FE8-DC49-1B4A-9E0E-4E673A17FB51}" type="pres">
      <dgm:prSet presAssocID="{9C9383D6-4405-B542-ADA5-2209B88EE84D}" presName="tx2" presStyleLbl="revTx" presStyleIdx="2" presStyleCnt="11"/>
      <dgm:spPr/>
    </dgm:pt>
    <dgm:pt modelId="{2E3ED739-4B88-9A40-B4B4-0EACC7A2E581}" type="pres">
      <dgm:prSet presAssocID="{9C9383D6-4405-B542-ADA5-2209B88EE84D}" presName="vert2" presStyleCnt="0"/>
      <dgm:spPr/>
    </dgm:pt>
    <dgm:pt modelId="{8ABEC4E4-2480-8946-8B94-92187F34096E}" type="pres">
      <dgm:prSet presAssocID="{9C9383D6-4405-B542-ADA5-2209B88EE84D}" presName="thinLine2b" presStyleLbl="callout" presStyleIdx="0" presStyleCnt="9"/>
      <dgm:spPr/>
    </dgm:pt>
    <dgm:pt modelId="{B786F048-AAB1-5548-9A0E-9108C3D0C30E}" type="pres">
      <dgm:prSet presAssocID="{9C9383D6-4405-B542-ADA5-2209B88EE84D}" presName="vertSpace2b" presStyleCnt="0"/>
      <dgm:spPr/>
    </dgm:pt>
    <dgm:pt modelId="{91B0563D-6A31-C54A-BDC4-F193F6777375}" type="pres">
      <dgm:prSet presAssocID="{B593C007-8723-734C-ADCD-92A27760101B}" presName="horz2" presStyleCnt="0"/>
      <dgm:spPr/>
    </dgm:pt>
    <dgm:pt modelId="{82907A39-6BE7-D543-A798-FE83E919442A}" type="pres">
      <dgm:prSet presAssocID="{B593C007-8723-734C-ADCD-92A27760101B}" presName="horzSpace2" presStyleCnt="0"/>
      <dgm:spPr/>
    </dgm:pt>
    <dgm:pt modelId="{60651314-FA73-FA46-958A-7B9459F95D91}" type="pres">
      <dgm:prSet presAssocID="{B593C007-8723-734C-ADCD-92A27760101B}" presName="tx2" presStyleLbl="revTx" presStyleIdx="3" presStyleCnt="11"/>
      <dgm:spPr/>
    </dgm:pt>
    <dgm:pt modelId="{629FF5F2-F913-EA43-B7DE-A63D421F3455}" type="pres">
      <dgm:prSet presAssocID="{B593C007-8723-734C-ADCD-92A27760101B}" presName="vert2" presStyleCnt="0"/>
      <dgm:spPr/>
    </dgm:pt>
    <dgm:pt modelId="{0EFE99D6-360E-0949-A5E9-C62515E34700}" type="pres">
      <dgm:prSet presAssocID="{B593C007-8723-734C-ADCD-92A27760101B}" presName="thinLine2b" presStyleLbl="callout" presStyleIdx="1" presStyleCnt="9"/>
      <dgm:spPr/>
    </dgm:pt>
    <dgm:pt modelId="{8CEA414B-AE0D-3A48-9F81-C25E215172EE}" type="pres">
      <dgm:prSet presAssocID="{B593C007-8723-734C-ADCD-92A27760101B}" presName="vertSpace2b" presStyleCnt="0"/>
      <dgm:spPr/>
    </dgm:pt>
    <dgm:pt modelId="{A91B7F80-0990-F341-A263-068DD5238DA2}" type="pres">
      <dgm:prSet presAssocID="{1B0DF172-44BE-6B4A-86B7-E272807258EF}" presName="horz2" presStyleCnt="0"/>
      <dgm:spPr/>
    </dgm:pt>
    <dgm:pt modelId="{85419EBE-74A5-7D43-8DDA-0E592F0B4D19}" type="pres">
      <dgm:prSet presAssocID="{1B0DF172-44BE-6B4A-86B7-E272807258EF}" presName="horzSpace2" presStyleCnt="0"/>
      <dgm:spPr/>
    </dgm:pt>
    <dgm:pt modelId="{422B9769-E3AF-5345-8020-5807AD0B88C8}" type="pres">
      <dgm:prSet presAssocID="{1B0DF172-44BE-6B4A-86B7-E272807258EF}" presName="tx2" presStyleLbl="revTx" presStyleIdx="4" presStyleCnt="11"/>
      <dgm:spPr/>
    </dgm:pt>
    <dgm:pt modelId="{E42675D4-DA90-8742-B637-75E6B7A4A06F}" type="pres">
      <dgm:prSet presAssocID="{1B0DF172-44BE-6B4A-86B7-E272807258EF}" presName="vert2" presStyleCnt="0"/>
      <dgm:spPr/>
    </dgm:pt>
    <dgm:pt modelId="{2CB5AED7-6C2A-2043-A19F-AFA7E03C6622}" type="pres">
      <dgm:prSet presAssocID="{1B0DF172-44BE-6B4A-86B7-E272807258EF}" presName="thinLine2b" presStyleLbl="callout" presStyleIdx="2" presStyleCnt="9"/>
      <dgm:spPr/>
    </dgm:pt>
    <dgm:pt modelId="{BDF32688-A093-9744-9476-E48CC6E4BEDF}" type="pres">
      <dgm:prSet presAssocID="{1B0DF172-44BE-6B4A-86B7-E272807258EF}" presName="vertSpace2b" presStyleCnt="0"/>
      <dgm:spPr/>
    </dgm:pt>
    <dgm:pt modelId="{0894F070-1E5A-0747-9013-60EF51C37EA1}" type="pres">
      <dgm:prSet presAssocID="{4AF95B18-9248-6845-9567-9BE43AC592A2}" presName="horz2" presStyleCnt="0"/>
      <dgm:spPr/>
    </dgm:pt>
    <dgm:pt modelId="{67BADBAB-F231-EB40-873A-30EDAAF460A2}" type="pres">
      <dgm:prSet presAssocID="{4AF95B18-9248-6845-9567-9BE43AC592A2}" presName="horzSpace2" presStyleCnt="0"/>
      <dgm:spPr/>
    </dgm:pt>
    <dgm:pt modelId="{F7C34C8C-01CA-8440-84CB-DF7D1DB2EBDC}" type="pres">
      <dgm:prSet presAssocID="{4AF95B18-9248-6845-9567-9BE43AC592A2}" presName="tx2" presStyleLbl="revTx" presStyleIdx="5" presStyleCnt="11"/>
      <dgm:spPr/>
    </dgm:pt>
    <dgm:pt modelId="{5E512886-2C55-D64E-A4A9-71F16F78A216}" type="pres">
      <dgm:prSet presAssocID="{4AF95B18-9248-6845-9567-9BE43AC592A2}" presName="vert2" presStyleCnt="0"/>
      <dgm:spPr/>
    </dgm:pt>
    <dgm:pt modelId="{1CCBDE09-2765-844E-BD74-4F6345A68410}" type="pres">
      <dgm:prSet presAssocID="{4AF95B18-9248-6845-9567-9BE43AC592A2}" presName="thinLine2b" presStyleLbl="callout" presStyleIdx="3" presStyleCnt="9"/>
      <dgm:spPr/>
    </dgm:pt>
    <dgm:pt modelId="{88C981FB-E418-1D43-94A6-E950FE3DEA07}" type="pres">
      <dgm:prSet presAssocID="{4AF95B18-9248-6845-9567-9BE43AC592A2}" presName="vertSpace2b" presStyleCnt="0"/>
      <dgm:spPr/>
    </dgm:pt>
    <dgm:pt modelId="{A834BEB2-ECC6-2D4F-91FF-901B8002C0DA}" type="pres">
      <dgm:prSet presAssocID="{2DB58C70-618D-A248-B226-B3785559F03F}" presName="horz2" presStyleCnt="0"/>
      <dgm:spPr/>
    </dgm:pt>
    <dgm:pt modelId="{333EC4EC-91BF-CE48-B1A9-C1369844D3E9}" type="pres">
      <dgm:prSet presAssocID="{2DB58C70-618D-A248-B226-B3785559F03F}" presName="horzSpace2" presStyleCnt="0"/>
      <dgm:spPr/>
    </dgm:pt>
    <dgm:pt modelId="{E31FEF4E-1664-9E44-A2A7-9FA03425B0A5}" type="pres">
      <dgm:prSet presAssocID="{2DB58C70-618D-A248-B226-B3785559F03F}" presName="tx2" presStyleLbl="revTx" presStyleIdx="6" presStyleCnt="11"/>
      <dgm:spPr/>
    </dgm:pt>
    <dgm:pt modelId="{B6920CB7-B7E3-4543-9E83-A9616B336906}" type="pres">
      <dgm:prSet presAssocID="{2DB58C70-618D-A248-B226-B3785559F03F}" presName="vert2" presStyleCnt="0"/>
      <dgm:spPr/>
    </dgm:pt>
    <dgm:pt modelId="{52D69AEB-D445-934B-8DB0-5FD33F548BB8}" type="pres">
      <dgm:prSet presAssocID="{2DB58C70-618D-A248-B226-B3785559F03F}" presName="thinLine2b" presStyleLbl="callout" presStyleIdx="4" presStyleCnt="9"/>
      <dgm:spPr/>
    </dgm:pt>
    <dgm:pt modelId="{2105E4B2-43DE-CD41-9559-C293D80A5565}" type="pres">
      <dgm:prSet presAssocID="{2DB58C70-618D-A248-B226-B3785559F03F}" presName="vertSpace2b" presStyleCnt="0"/>
      <dgm:spPr/>
    </dgm:pt>
    <dgm:pt modelId="{7BD07F07-4AEC-804F-BBA0-6D6597F8E925}" type="pres">
      <dgm:prSet presAssocID="{E4049B9D-1E1D-DD44-BD30-1DF9ACFE497D}" presName="horz2" presStyleCnt="0"/>
      <dgm:spPr/>
    </dgm:pt>
    <dgm:pt modelId="{D65EB59A-374D-A047-8B04-D68DF1118A36}" type="pres">
      <dgm:prSet presAssocID="{E4049B9D-1E1D-DD44-BD30-1DF9ACFE497D}" presName="horzSpace2" presStyleCnt="0"/>
      <dgm:spPr/>
    </dgm:pt>
    <dgm:pt modelId="{B357BFAA-F502-4B44-A3CA-06AE873EC28D}" type="pres">
      <dgm:prSet presAssocID="{E4049B9D-1E1D-DD44-BD30-1DF9ACFE497D}" presName="tx2" presStyleLbl="revTx" presStyleIdx="7" presStyleCnt="11"/>
      <dgm:spPr/>
    </dgm:pt>
    <dgm:pt modelId="{90ACFC7C-23D2-F64A-8940-8516B4DF179E}" type="pres">
      <dgm:prSet presAssocID="{E4049B9D-1E1D-DD44-BD30-1DF9ACFE497D}" presName="vert2" presStyleCnt="0"/>
      <dgm:spPr/>
    </dgm:pt>
    <dgm:pt modelId="{E7C44148-05E6-9049-8C54-549136195BCA}" type="pres">
      <dgm:prSet presAssocID="{E4049B9D-1E1D-DD44-BD30-1DF9ACFE497D}" presName="thinLine2b" presStyleLbl="callout" presStyleIdx="5" presStyleCnt="9"/>
      <dgm:spPr/>
    </dgm:pt>
    <dgm:pt modelId="{FFD35D28-0FC9-4B43-8706-DD60545FCA8B}" type="pres">
      <dgm:prSet presAssocID="{E4049B9D-1E1D-DD44-BD30-1DF9ACFE497D}" presName="vertSpace2b" presStyleCnt="0"/>
      <dgm:spPr/>
    </dgm:pt>
    <dgm:pt modelId="{9F4C6E27-EDEC-1649-ADC0-AC33FACC4AC4}" type="pres">
      <dgm:prSet presAssocID="{BFDADE35-6556-E947-B43C-3F327061D610}" presName="horz2" presStyleCnt="0"/>
      <dgm:spPr/>
    </dgm:pt>
    <dgm:pt modelId="{F3983E11-0619-2E42-8873-1ECE6A8F8F97}" type="pres">
      <dgm:prSet presAssocID="{BFDADE35-6556-E947-B43C-3F327061D610}" presName="horzSpace2" presStyleCnt="0"/>
      <dgm:spPr/>
    </dgm:pt>
    <dgm:pt modelId="{642E437C-2340-6140-A773-86747A284920}" type="pres">
      <dgm:prSet presAssocID="{BFDADE35-6556-E947-B43C-3F327061D610}" presName="tx2" presStyleLbl="revTx" presStyleIdx="8" presStyleCnt="11"/>
      <dgm:spPr/>
    </dgm:pt>
    <dgm:pt modelId="{90F95304-A69B-4648-863B-853EB014814E}" type="pres">
      <dgm:prSet presAssocID="{BFDADE35-6556-E947-B43C-3F327061D610}" presName="vert2" presStyleCnt="0"/>
      <dgm:spPr/>
    </dgm:pt>
    <dgm:pt modelId="{4F763BD2-6947-4F44-BE41-4D9AFCE4D506}" type="pres">
      <dgm:prSet presAssocID="{BFDADE35-6556-E947-B43C-3F327061D610}" presName="thinLine2b" presStyleLbl="callout" presStyleIdx="6" presStyleCnt="9"/>
      <dgm:spPr/>
    </dgm:pt>
    <dgm:pt modelId="{A8265150-2350-1B4E-AB29-24182241ACBB}" type="pres">
      <dgm:prSet presAssocID="{BFDADE35-6556-E947-B43C-3F327061D610}" presName="vertSpace2b" presStyleCnt="0"/>
      <dgm:spPr/>
    </dgm:pt>
    <dgm:pt modelId="{3FE3C00E-C12B-EC45-B762-176057896FA7}" type="pres">
      <dgm:prSet presAssocID="{EDAFC471-2C60-4041-8467-1AF842A29AD9}" presName="horz2" presStyleCnt="0"/>
      <dgm:spPr/>
    </dgm:pt>
    <dgm:pt modelId="{F96889E4-37BC-2744-A6E9-7182C0DA9B5D}" type="pres">
      <dgm:prSet presAssocID="{EDAFC471-2C60-4041-8467-1AF842A29AD9}" presName="horzSpace2" presStyleCnt="0"/>
      <dgm:spPr/>
    </dgm:pt>
    <dgm:pt modelId="{030A5334-AB86-7844-A683-6E1755DF4AE2}" type="pres">
      <dgm:prSet presAssocID="{EDAFC471-2C60-4041-8467-1AF842A29AD9}" presName="tx2" presStyleLbl="revTx" presStyleIdx="9" presStyleCnt="11"/>
      <dgm:spPr/>
    </dgm:pt>
    <dgm:pt modelId="{EADCB396-57A4-204F-AA44-A6BD123D4D8A}" type="pres">
      <dgm:prSet presAssocID="{EDAFC471-2C60-4041-8467-1AF842A29AD9}" presName="vert2" presStyleCnt="0"/>
      <dgm:spPr/>
    </dgm:pt>
    <dgm:pt modelId="{A380D1F3-E664-114E-A581-8FC89854E30C}" type="pres">
      <dgm:prSet presAssocID="{EDAFC471-2C60-4041-8467-1AF842A29AD9}" presName="thinLine2b" presStyleLbl="callout" presStyleIdx="7" presStyleCnt="9"/>
      <dgm:spPr/>
    </dgm:pt>
    <dgm:pt modelId="{6DCEBC8A-BF63-CF4E-A232-741260CA6CB2}" type="pres">
      <dgm:prSet presAssocID="{EDAFC471-2C60-4041-8467-1AF842A29AD9}" presName="vertSpace2b" presStyleCnt="0"/>
      <dgm:spPr/>
    </dgm:pt>
    <dgm:pt modelId="{E931C5C6-3500-4E47-95B0-1F71708FAAD5}" type="pres">
      <dgm:prSet presAssocID="{D20A9FA4-9D8B-6244-AA4D-53C4289C364C}" presName="horz2" presStyleCnt="0"/>
      <dgm:spPr/>
    </dgm:pt>
    <dgm:pt modelId="{4EC3E5BF-D4C6-A746-BE38-8018230DE019}" type="pres">
      <dgm:prSet presAssocID="{D20A9FA4-9D8B-6244-AA4D-53C4289C364C}" presName="horzSpace2" presStyleCnt="0"/>
      <dgm:spPr/>
    </dgm:pt>
    <dgm:pt modelId="{D62FE857-D9F5-F641-BED7-D7848BC957A5}" type="pres">
      <dgm:prSet presAssocID="{D20A9FA4-9D8B-6244-AA4D-53C4289C364C}" presName="tx2" presStyleLbl="revTx" presStyleIdx="10" presStyleCnt="11"/>
      <dgm:spPr/>
    </dgm:pt>
    <dgm:pt modelId="{1212C483-5F20-344C-BE3A-E7B7B2718FB6}" type="pres">
      <dgm:prSet presAssocID="{D20A9FA4-9D8B-6244-AA4D-53C4289C364C}" presName="vert2" presStyleCnt="0"/>
      <dgm:spPr/>
    </dgm:pt>
    <dgm:pt modelId="{0343C0BD-EEBD-1949-9C9A-FA3C97348A48}" type="pres">
      <dgm:prSet presAssocID="{D20A9FA4-9D8B-6244-AA4D-53C4289C364C}" presName="thinLine2b" presStyleLbl="callout" presStyleIdx="8" presStyleCnt="9"/>
      <dgm:spPr/>
    </dgm:pt>
    <dgm:pt modelId="{53813B42-C575-FB49-BF84-29167C4077ED}" type="pres">
      <dgm:prSet presAssocID="{D20A9FA4-9D8B-6244-AA4D-53C4289C364C}" presName="vertSpace2b" presStyleCnt="0"/>
      <dgm:spPr/>
    </dgm:pt>
  </dgm:ptLst>
  <dgm:cxnLst>
    <dgm:cxn modelId="{0E7F6702-4124-864B-B9EC-AFCE00BFAA92}" srcId="{06792A25-3935-8344-8C5E-C58CD6594BAF}" destId="{D20A9FA4-9D8B-6244-AA4D-53C4289C364C}" srcOrd="8" destOrd="0" parTransId="{EB521CB0-38E7-BE4F-875B-97F3D5371265}" sibTransId="{77DC4CD4-AE6A-8E46-8D11-17ADE7B75474}"/>
    <dgm:cxn modelId="{0AB9D604-951B-6449-BD27-4F469336CDCF}" srcId="{06792A25-3935-8344-8C5E-C58CD6594BAF}" destId="{EDAFC471-2C60-4041-8467-1AF842A29AD9}" srcOrd="7" destOrd="0" parTransId="{97FCAA9F-C0C8-6548-BADD-00325109FC90}" sibTransId="{52A74470-8A0E-8A4C-BA86-2C126F53A67A}"/>
    <dgm:cxn modelId="{D493610F-D8B1-7940-A8CA-F66D66E13B6A}" srcId="{9C1CEA7C-A634-184C-97C3-C4F269C09407}" destId="{06792A25-3935-8344-8C5E-C58CD6594BAF}" srcOrd="1" destOrd="0" parTransId="{61A2758D-C230-D844-A2EC-CF271432AD35}" sibTransId="{F07AC192-53E5-2645-939F-DCB15BC47A42}"/>
    <dgm:cxn modelId="{874A6E1C-C02F-0A4F-8490-4C178A058FF5}" type="presOf" srcId="{4AF95B18-9248-6845-9567-9BE43AC592A2}" destId="{F7C34C8C-01CA-8440-84CB-DF7D1DB2EBDC}" srcOrd="0" destOrd="0" presId="urn:microsoft.com/office/officeart/2008/layout/LinedList"/>
    <dgm:cxn modelId="{D5288C2B-7B95-BE4D-A990-56AF7A680233}" type="presOf" srcId="{E4049B9D-1E1D-DD44-BD30-1DF9ACFE497D}" destId="{B357BFAA-F502-4B44-A3CA-06AE873EC28D}" srcOrd="0" destOrd="0" presId="urn:microsoft.com/office/officeart/2008/layout/LinedList"/>
    <dgm:cxn modelId="{C6C60030-C3C9-0B47-92DA-89F9266E30A9}" srcId="{9C1CEA7C-A634-184C-97C3-C4F269C09407}" destId="{3A072E44-699F-5749-8E6A-442F0BECD6E2}" srcOrd="0" destOrd="0" parTransId="{953E13E4-BA01-0145-95E0-7986B5C9B416}" sibTransId="{5DAFF40D-6FE2-024B-9414-4EAEC3306D32}"/>
    <dgm:cxn modelId="{9C220032-59D2-6A46-938C-AC8462C9D881}" srcId="{06792A25-3935-8344-8C5E-C58CD6594BAF}" destId="{2DB58C70-618D-A248-B226-B3785559F03F}" srcOrd="4" destOrd="0" parTransId="{D9B9648F-03CE-F546-8752-6E61D70A4B17}" sibTransId="{C7198063-7B8F-A448-AB5A-8FA6F9007DB2}"/>
    <dgm:cxn modelId="{367E3760-2A2C-624A-9DCB-2C478B2629CF}" type="presOf" srcId="{B593C007-8723-734C-ADCD-92A27760101B}" destId="{60651314-FA73-FA46-958A-7B9459F95D91}" srcOrd="0" destOrd="0" presId="urn:microsoft.com/office/officeart/2008/layout/LinedList"/>
    <dgm:cxn modelId="{C37C9763-7FDF-3A42-B5F2-6EB7EE972A17}" type="presOf" srcId="{2DB58C70-618D-A248-B226-B3785559F03F}" destId="{E31FEF4E-1664-9E44-A2A7-9FA03425B0A5}" srcOrd="0" destOrd="0" presId="urn:microsoft.com/office/officeart/2008/layout/LinedList"/>
    <dgm:cxn modelId="{2C876987-3D4F-8A48-AB51-6978439AF4CA}" type="presOf" srcId="{1B0DF172-44BE-6B4A-86B7-E272807258EF}" destId="{422B9769-E3AF-5345-8020-5807AD0B88C8}" srcOrd="0" destOrd="0" presId="urn:microsoft.com/office/officeart/2008/layout/LinedList"/>
    <dgm:cxn modelId="{CB61A08E-7C28-D24B-9D29-F9D9141C13CA}" type="presOf" srcId="{9C9383D6-4405-B542-ADA5-2209B88EE84D}" destId="{A3AA5FE8-DC49-1B4A-9E0E-4E673A17FB51}" srcOrd="0" destOrd="0" presId="urn:microsoft.com/office/officeart/2008/layout/LinedList"/>
    <dgm:cxn modelId="{37ACC796-AA1D-7E42-BE40-57AEEDDFA60C}" type="presOf" srcId="{9C1CEA7C-A634-184C-97C3-C4F269C09407}" destId="{BEC80A8A-B57E-464F-9B32-62DC74A99B0F}" srcOrd="0" destOrd="0" presId="urn:microsoft.com/office/officeart/2008/layout/LinedList"/>
    <dgm:cxn modelId="{63FE87AE-F005-894B-B5FE-10A38923175C}" type="presOf" srcId="{BFDADE35-6556-E947-B43C-3F327061D610}" destId="{642E437C-2340-6140-A773-86747A284920}" srcOrd="0" destOrd="0" presId="urn:microsoft.com/office/officeart/2008/layout/LinedList"/>
    <dgm:cxn modelId="{1DECBDB2-5EEC-2849-889D-20A5EC613D6B}" type="presOf" srcId="{D20A9FA4-9D8B-6244-AA4D-53C4289C364C}" destId="{D62FE857-D9F5-F641-BED7-D7848BC957A5}" srcOrd="0" destOrd="0" presId="urn:microsoft.com/office/officeart/2008/layout/LinedList"/>
    <dgm:cxn modelId="{6ED2A6C8-668B-FF48-AEF4-2D21AA9EE850}" srcId="{06792A25-3935-8344-8C5E-C58CD6594BAF}" destId="{BFDADE35-6556-E947-B43C-3F327061D610}" srcOrd="6" destOrd="0" parTransId="{307833EB-54F4-BE40-8307-775ADE3DC4C0}" sibTransId="{BACECC93-4429-BF40-B74F-6F26BC390CB8}"/>
    <dgm:cxn modelId="{FAB2F9CB-5959-144C-B939-6BC5463FA63A}" type="presOf" srcId="{06792A25-3935-8344-8C5E-C58CD6594BAF}" destId="{290C3EDE-DA0E-B648-85C5-CA4669A61051}" srcOrd="0" destOrd="0" presId="urn:microsoft.com/office/officeart/2008/layout/LinedList"/>
    <dgm:cxn modelId="{E5BB9ED2-17E9-EC4F-9FF8-2AB9EF0644F4}" srcId="{06792A25-3935-8344-8C5E-C58CD6594BAF}" destId="{4AF95B18-9248-6845-9567-9BE43AC592A2}" srcOrd="3" destOrd="0" parTransId="{2D527FC3-B3A4-5740-9732-7BA96936AF2C}" sibTransId="{FDA53306-026A-544D-8D15-4DFAEE8FC84A}"/>
    <dgm:cxn modelId="{A538B8D2-601E-5A47-9E37-AF40B24FE5CC}" type="presOf" srcId="{3A072E44-699F-5749-8E6A-442F0BECD6E2}" destId="{B0349166-D449-8F40-BDC6-53FB10E6493D}" srcOrd="0" destOrd="0" presId="urn:microsoft.com/office/officeart/2008/layout/LinedList"/>
    <dgm:cxn modelId="{83CFA7D5-23F5-204D-82FC-29295F04B7D3}" srcId="{06792A25-3935-8344-8C5E-C58CD6594BAF}" destId="{E4049B9D-1E1D-DD44-BD30-1DF9ACFE497D}" srcOrd="5" destOrd="0" parTransId="{6B55D9A4-FF6E-EC4F-8A0D-EE3E849B9632}" sibTransId="{126B9249-5230-DD4B-BD7C-E73BCD1CE132}"/>
    <dgm:cxn modelId="{0F3612DA-29D5-CF4B-A50B-3748E67C077B}" srcId="{06792A25-3935-8344-8C5E-C58CD6594BAF}" destId="{9C9383D6-4405-B542-ADA5-2209B88EE84D}" srcOrd="0" destOrd="0" parTransId="{0C5063CF-8706-B74D-90F3-607183DEE03D}" sibTransId="{1FBD544F-6B9E-E547-9A43-A3D1AC99AFB6}"/>
    <dgm:cxn modelId="{C5F6BEE0-337B-0D49-9CF1-36B9AF267A20}" srcId="{06792A25-3935-8344-8C5E-C58CD6594BAF}" destId="{B593C007-8723-734C-ADCD-92A27760101B}" srcOrd="1" destOrd="0" parTransId="{A5A3F274-F28C-544C-91C9-BE1882D6A91B}" sibTransId="{EB8E94BF-8544-444F-85E3-1D960E92AEFA}"/>
    <dgm:cxn modelId="{4649A5E9-9AE7-C24D-9CA4-150A897DDD5D}" type="presOf" srcId="{EDAFC471-2C60-4041-8467-1AF842A29AD9}" destId="{030A5334-AB86-7844-A683-6E1755DF4AE2}" srcOrd="0" destOrd="0" presId="urn:microsoft.com/office/officeart/2008/layout/LinedList"/>
    <dgm:cxn modelId="{198345FC-B1EF-A44D-AA3D-0B02DC6C3B3E}" srcId="{06792A25-3935-8344-8C5E-C58CD6594BAF}" destId="{1B0DF172-44BE-6B4A-86B7-E272807258EF}" srcOrd="2" destOrd="0" parTransId="{845E8453-E006-CA4E-A96B-7FD47730396B}" sibTransId="{DCE62529-B2E5-2049-94F5-BCFADB2D0BE6}"/>
    <dgm:cxn modelId="{395B4DC8-BF7E-2B47-89F5-930B35FD1913}" type="presParOf" srcId="{BEC80A8A-B57E-464F-9B32-62DC74A99B0F}" destId="{60DBBC57-8E55-4942-99A8-A71D3B99BCB5}" srcOrd="0" destOrd="0" presId="urn:microsoft.com/office/officeart/2008/layout/LinedList"/>
    <dgm:cxn modelId="{DFD4BE29-3278-D246-B092-27017DF2F248}" type="presParOf" srcId="{BEC80A8A-B57E-464F-9B32-62DC74A99B0F}" destId="{69951F52-F2B7-4F4E-B7F3-1D67BA0CF2DB}" srcOrd="1" destOrd="0" presId="urn:microsoft.com/office/officeart/2008/layout/LinedList"/>
    <dgm:cxn modelId="{C9BF4474-E981-FA44-A8D0-ADD30E063DDF}" type="presParOf" srcId="{69951F52-F2B7-4F4E-B7F3-1D67BA0CF2DB}" destId="{B0349166-D449-8F40-BDC6-53FB10E6493D}" srcOrd="0" destOrd="0" presId="urn:microsoft.com/office/officeart/2008/layout/LinedList"/>
    <dgm:cxn modelId="{37D36F98-620D-9B42-9BC1-EFA4CE6C1D4F}" type="presParOf" srcId="{69951F52-F2B7-4F4E-B7F3-1D67BA0CF2DB}" destId="{D504498E-D5CC-AD41-A6F8-C16877F29549}" srcOrd="1" destOrd="0" presId="urn:microsoft.com/office/officeart/2008/layout/LinedList"/>
    <dgm:cxn modelId="{5CA95B48-1228-AD49-A0B0-91B3DEE67B45}" type="presParOf" srcId="{BEC80A8A-B57E-464F-9B32-62DC74A99B0F}" destId="{2421909C-CA1D-A24A-A058-B2FEB604D78B}" srcOrd="2" destOrd="0" presId="urn:microsoft.com/office/officeart/2008/layout/LinedList"/>
    <dgm:cxn modelId="{93BE059C-8900-1046-8C30-34B3EC601CAB}" type="presParOf" srcId="{BEC80A8A-B57E-464F-9B32-62DC74A99B0F}" destId="{EF55AF3B-0439-CB41-863C-01928C331CE6}" srcOrd="3" destOrd="0" presId="urn:microsoft.com/office/officeart/2008/layout/LinedList"/>
    <dgm:cxn modelId="{2BA51A43-C6AA-1B46-BA43-3228D4BA110A}" type="presParOf" srcId="{EF55AF3B-0439-CB41-863C-01928C331CE6}" destId="{290C3EDE-DA0E-B648-85C5-CA4669A61051}" srcOrd="0" destOrd="0" presId="urn:microsoft.com/office/officeart/2008/layout/LinedList"/>
    <dgm:cxn modelId="{5A405EB4-B86F-054D-BBF6-50F95AD0078D}" type="presParOf" srcId="{EF55AF3B-0439-CB41-863C-01928C331CE6}" destId="{240B5D7F-E681-0048-AB94-40FDFCE38968}" srcOrd="1" destOrd="0" presId="urn:microsoft.com/office/officeart/2008/layout/LinedList"/>
    <dgm:cxn modelId="{CDFEEE36-5CC7-1741-803A-764D8352C223}" type="presParOf" srcId="{240B5D7F-E681-0048-AB94-40FDFCE38968}" destId="{9635A26C-C49F-7D40-A2D3-DE2628359765}" srcOrd="0" destOrd="0" presId="urn:microsoft.com/office/officeart/2008/layout/LinedList"/>
    <dgm:cxn modelId="{C76EDB80-EEEC-F249-9CA2-9B0531A6B4BD}" type="presParOf" srcId="{240B5D7F-E681-0048-AB94-40FDFCE38968}" destId="{1461BA36-1D25-C945-AB55-53F044F511EF}" srcOrd="1" destOrd="0" presId="urn:microsoft.com/office/officeart/2008/layout/LinedList"/>
    <dgm:cxn modelId="{6D8FD9A8-FD22-4648-BAD3-8DB707069A77}" type="presParOf" srcId="{1461BA36-1D25-C945-AB55-53F044F511EF}" destId="{32908696-1D93-EC43-8AA1-F3F9EB3627F7}" srcOrd="0" destOrd="0" presId="urn:microsoft.com/office/officeart/2008/layout/LinedList"/>
    <dgm:cxn modelId="{D5F30D24-35A5-0B4C-9810-E3E87B87FF64}" type="presParOf" srcId="{1461BA36-1D25-C945-AB55-53F044F511EF}" destId="{A3AA5FE8-DC49-1B4A-9E0E-4E673A17FB51}" srcOrd="1" destOrd="0" presId="urn:microsoft.com/office/officeart/2008/layout/LinedList"/>
    <dgm:cxn modelId="{E47823E6-F190-E944-B786-550CCF2A2DD6}" type="presParOf" srcId="{1461BA36-1D25-C945-AB55-53F044F511EF}" destId="{2E3ED739-4B88-9A40-B4B4-0EACC7A2E581}" srcOrd="2" destOrd="0" presId="urn:microsoft.com/office/officeart/2008/layout/LinedList"/>
    <dgm:cxn modelId="{DF64AC58-3C74-D044-8868-854F60794DA2}" type="presParOf" srcId="{240B5D7F-E681-0048-AB94-40FDFCE38968}" destId="{8ABEC4E4-2480-8946-8B94-92187F34096E}" srcOrd="2" destOrd="0" presId="urn:microsoft.com/office/officeart/2008/layout/LinedList"/>
    <dgm:cxn modelId="{1475CA39-08BD-6D4E-8828-33C7CBC038CB}" type="presParOf" srcId="{240B5D7F-E681-0048-AB94-40FDFCE38968}" destId="{B786F048-AAB1-5548-9A0E-9108C3D0C30E}" srcOrd="3" destOrd="0" presId="urn:microsoft.com/office/officeart/2008/layout/LinedList"/>
    <dgm:cxn modelId="{267DE0C0-1045-B644-942C-3492930CABEB}" type="presParOf" srcId="{240B5D7F-E681-0048-AB94-40FDFCE38968}" destId="{91B0563D-6A31-C54A-BDC4-F193F6777375}" srcOrd="4" destOrd="0" presId="urn:microsoft.com/office/officeart/2008/layout/LinedList"/>
    <dgm:cxn modelId="{B6DCE3B9-5EAA-E649-AA71-E4C5AEB00608}" type="presParOf" srcId="{91B0563D-6A31-C54A-BDC4-F193F6777375}" destId="{82907A39-6BE7-D543-A798-FE83E919442A}" srcOrd="0" destOrd="0" presId="urn:microsoft.com/office/officeart/2008/layout/LinedList"/>
    <dgm:cxn modelId="{08EF2DED-FDD1-CA42-B148-79D2572AF1A1}" type="presParOf" srcId="{91B0563D-6A31-C54A-BDC4-F193F6777375}" destId="{60651314-FA73-FA46-958A-7B9459F95D91}" srcOrd="1" destOrd="0" presId="urn:microsoft.com/office/officeart/2008/layout/LinedList"/>
    <dgm:cxn modelId="{9B4A0776-24A9-4C44-98FF-9400AA605FF1}" type="presParOf" srcId="{91B0563D-6A31-C54A-BDC4-F193F6777375}" destId="{629FF5F2-F913-EA43-B7DE-A63D421F3455}" srcOrd="2" destOrd="0" presId="urn:microsoft.com/office/officeart/2008/layout/LinedList"/>
    <dgm:cxn modelId="{F06F4B62-8063-E84F-8F50-CADE9EAE44CF}" type="presParOf" srcId="{240B5D7F-E681-0048-AB94-40FDFCE38968}" destId="{0EFE99D6-360E-0949-A5E9-C62515E34700}" srcOrd="5" destOrd="0" presId="urn:microsoft.com/office/officeart/2008/layout/LinedList"/>
    <dgm:cxn modelId="{D7B34A58-2269-C943-886E-3755E13DFB88}" type="presParOf" srcId="{240B5D7F-E681-0048-AB94-40FDFCE38968}" destId="{8CEA414B-AE0D-3A48-9F81-C25E215172EE}" srcOrd="6" destOrd="0" presId="urn:microsoft.com/office/officeart/2008/layout/LinedList"/>
    <dgm:cxn modelId="{0534FEF3-F0B8-EC47-882A-6AE05C0AEBBE}" type="presParOf" srcId="{240B5D7F-E681-0048-AB94-40FDFCE38968}" destId="{A91B7F80-0990-F341-A263-068DD5238DA2}" srcOrd="7" destOrd="0" presId="urn:microsoft.com/office/officeart/2008/layout/LinedList"/>
    <dgm:cxn modelId="{6DC0861D-AA1B-3B44-BB56-09FACB8CE473}" type="presParOf" srcId="{A91B7F80-0990-F341-A263-068DD5238DA2}" destId="{85419EBE-74A5-7D43-8DDA-0E592F0B4D19}" srcOrd="0" destOrd="0" presId="urn:microsoft.com/office/officeart/2008/layout/LinedList"/>
    <dgm:cxn modelId="{3CD13657-54DB-EB4B-8D6D-0509D53BCB33}" type="presParOf" srcId="{A91B7F80-0990-F341-A263-068DD5238DA2}" destId="{422B9769-E3AF-5345-8020-5807AD0B88C8}" srcOrd="1" destOrd="0" presId="urn:microsoft.com/office/officeart/2008/layout/LinedList"/>
    <dgm:cxn modelId="{91ABBA30-5285-354A-9B1F-32DE92F88613}" type="presParOf" srcId="{A91B7F80-0990-F341-A263-068DD5238DA2}" destId="{E42675D4-DA90-8742-B637-75E6B7A4A06F}" srcOrd="2" destOrd="0" presId="urn:microsoft.com/office/officeart/2008/layout/LinedList"/>
    <dgm:cxn modelId="{ECF306B8-59ED-5440-B8B4-3B312E0D7FF5}" type="presParOf" srcId="{240B5D7F-E681-0048-AB94-40FDFCE38968}" destId="{2CB5AED7-6C2A-2043-A19F-AFA7E03C6622}" srcOrd="8" destOrd="0" presId="urn:microsoft.com/office/officeart/2008/layout/LinedList"/>
    <dgm:cxn modelId="{48BA7E2C-D6BA-7E42-9BBD-481D45C31EA6}" type="presParOf" srcId="{240B5D7F-E681-0048-AB94-40FDFCE38968}" destId="{BDF32688-A093-9744-9476-E48CC6E4BEDF}" srcOrd="9" destOrd="0" presId="urn:microsoft.com/office/officeart/2008/layout/LinedList"/>
    <dgm:cxn modelId="{C3323B3C-E315-8A4F-89BF-E891A055AD31}" type="presParOf" srcId="{240B5D7F-E681-0048-AB94-40FDFCE38968}" destId="{0894F070-1E5A-0747-9013-60EF51C37EA1}" srcOrd="10" destOrd="0" presId="urn:microsoft.com/office/officeart/2008/layout/LinedList"/>
    <dgm:cxn modelId="{1A3B574A-91E9-214C-8E03-3B20EB650610}" type="presParOf" srcId="{0894F070-1E5A-0747-9013-60EF51C37EA1}" destId="{67BADBAB-F231-EB40-873A-30EDAAF460A2}" srcOrd="0" destOrd="0" presId="urn:microsoft.com/office/officeart/2008/layout/LinedList"/>
    <dgm:cxn modelId="{C967F804-67CF-7647-9A73-E4BFAF0FDFE1}" type="presParOf" srcId="{0894F070-1E5A-0747-9013-60EF51C37EA1}" destId="{F7C34C8C-01CA-8440-84CB-DF7D1DB2EBDC}" srcOrd="1" destOrd="0" presId="urn:microsoft.com/office/officeart/2008/layout/LinedList"/>
    <dgm:cxn modelId="{83D77F2C-2459-FB4D-A235-43F6ECBEC09A}" type="presParOf" srcId="{0894F070-1E5A-0747-9013-60EF51C37EA1}" destId="{5E512886-2C55-D64E-A4A9-71F16F78A216}" srcOrd="2" destOrd="0" presId="urn:microsoft.com/office/officeart/2008/layout/LinedList"/>
    <dgm:cxn modelId="{7A4C912C-6782-3346-BA02-C7536CF434E8}" type="presParOf" srcId="{240B5D7F-E681-0048-AB94-40FDFCE38968}" destId="{1CCBDE09-2765-844E-BD74-4F6345A68410}" srcOrd="11" destOrd="0" presId="urn:microsoft.com/office/officeart/2008/layout/LinedList"/>
    <dgm:cxn modelId="{AD0BC051-A751-3A49-B4F9-BE1AC566BB94}" type="presParOf" srcId="{240B5D7F-E681-0048-AB94-40FDFCE38968}" destId="{88C981FB-E418-1D43-94A6-E950FE3DEA07}" srcOrd="12" destOrd="0" presId="urn:microsoft.com/office/officeart/2008/layout/LinedList"/>
    <dgm:cxn modelId="{EC73B3F7-2211-AE45-94D2-32219DEDA767}" type="presParOf" srcId="{240B5D7F-E681-0048-AB94-40FDFCE38968}" destId="{A834BEB2-ECC6-2D4F-91FF-901B8002C0DA}" srcOrd="13" destOrd="0" presId="urn:microsoft.com/office/officeart/2008/layout/LinedList"/>
    <dgm:cxn modelId="{1E69F2D1-D5A0-3641-BDD7-10F15895D920}" type="presParOf" srcId="{A834BEB2-ECC6-2D4F-91FF-901B8002C0DA}" destId="{333EC4EC-91BF-CE48-B1A9-C1369844D3E9}" srcOrd="0" destOrd="0" presId="urn:microsoft.com/office/officeart/2008/layout/LinedList"/>
    <dgm:cxn modelId="{C65675D4-6247-ED47-8A3B-448E7A4EA8D4}" type="presParOf" srcId="{A834BEB2-ECC6-2D4F-91FF-901B8002C0DA}" destId="{E31FEF4E-1664-9E44-A2A7-9FA03425B0A5}" srcOrd="1" destOrd="0" presId="urn:microsoft.com/office/officeart/2008/layout/LinedList"/>
    <dgm:cxn modelId="{660B1BD7-8C4A-FF4F-86EA-C9444AB1F067}" type="presParOf" srcId="{A834BEB2-ECC6-2D4F-91FF-901B8002C0DA}" destId="{B6920CB7-B7E3-4543-9E83-A9616B336906}" srcOrd="2" destOrd="0" presId="urn:microsoft.com/office/officeart/2008/layout/LinedList"/>
    <dgm:cxn modelId="{008B2E6C-94F5-044E-8DAC-DFD01C20804F}" type="presParOf" srcId="{240B5D7F-E681-0048-AB94-40FDFCE38968}" destId="{52D69AEB-D445-934B-8DB0-5FD33F548BB8}" srcOrd="14" destOrd="0" presId="urn:microsoft.com/office/officeart/2008/layout/LinedList"/>
    <dgm:cxn modelId="{8C044C2F-1D07-4642-A5D1-63344FD386A0}" type="presParOf" srcId="{240B5D7F-E681-0048-AB94-40FDFCE38968}" destId="{2105E4B2-43DE-CD41-9559-C293D80A5565}" srcOrd="15" destOrd="0" presId="urn:microsoft.com/office/officeart/2008/layout/LinedList"/>
    <dgm:cxn modelId="{C05B4F3A-849F-8745-9E43-514968095E18}" type="presParOf" srcId="{240B5D7F-E681-0048-AB94-40FDFCE38968}" destId="{7BD07F07-4AEC-804F-BBA0-6D6597F8E925}" srcOrd="16" destOrd="0" presId="urn:microsoft.com/office/officeart/2008/layout/LinedList"/>
    <dgm:cxn modelId="{1BF2DFDA-47BD-F748-BCC2-46D4B4FCB645}" type="presParOf" srcId="{7BD07F07-4AEC-804F-BBA0-6D6597F8E925}" destId="{D65EB59A-374D-A047-8B04-D68DF1118A36}" srcOrd="0" destOrd="0" presId="urn:microsoft.com/office/officeart/2008/layout/LinedList"/>
    <dgm:cxn modelId="{6B926EB9-3167-9E46-828F-85FC00975CBF}" type="presParOf" srcId="{7BD07F07-4AEC-804F-BBA0-6D6597F8E925}" destId="{B357BFAA-F502-4B44-A3CA-06AE873EC28D}" srcOrd="1" destOrd="0" presId="urn:microsoft.com/office/officeart/2008/layout/LinedList"/>
    <dgm:cxn modelId="{34BC58A5-EFE2-4741-AC72-B6D83CB2BF86}" type="presParOf" srcId="{7BD07F07-4AEC-804F-BBA0-6D6597F8E925}" destId="{90ACFC7C-23D2-F64A-8940-8516B4DF179E}" srcOrd="2" destOrd="0" presId="urn:microsoft.com/office/officeart/2008/layout/LinedList"/>
    <dgm:cxn modelId="{0A74DAE2-5CF2-CF4E-A914-CDA377F096D5}" type="presParOf" srcId="{240B5D7F-E681-0048-AB94-40FDFCE38968}" destId="{E7C44148-05E6-9049-8C54-549136195BCA}" srcOrd="17" destOrd="0" presId="urn:microsoft.com/office/officeart/2008/layout/LinedList"/>
    <dgm:cxn modelId="{7C3B77D5-45F9-4049-A159-C0368FB874BC}" type="presParOf" srcId="{240B5D7F-E681-0048-AB94-40FDFCE38968}" destId="{FFD35D28-0FC9-4B43-8706-DD60545FCA8B}" srcOrd="18" destOrd="0" presId="urn:microsoft.com/office/officeart/2008/layout/LinedList"/>
    <dgm:cxn modelId="{ADCAB082-DFC2-E549-8AA8-39495F1CCA3D}" type="presParOf" srcId="{240B5D7F-E681-0048-AB94-40FDFCE38968}" destId="{9F4C6E27-EDEC-1649-ADC0-AC33FACC4AC4}" srcOrd="19" destOrd="0" presId="urn:microsoft.com/office/officeart/2008/layout/LinedList"/>
    <dgm:cxn modelId="{3D43703D-89A9-7747-8F9F-DDD16E5409D4}" type="presParOf" srcId="{9F4C6E27-EDEC-1649-ADC0-AC33FACC4AC4}" destId="{F3983E11-0619-2E42-8873-1ECE6A8F8F97}" srcOrd="0" destOrd="0" presId="urn:microsoft.com/office/officeart/2008/layout/LinedList"/>
    <dgm:cxn modelId="{1204AECE-9420-8345-A2FC-96C13180F3A3}" type="presParOf" srcId="{9F4C6E27-EDEC-1649-ADC0-AC33FACC4AC4}" destId="{642E437C-2340-6140-A773-86747A284920}" srcOrd="1" destOrd="0" presId="urn:microsoft.com/office/officeart/2008/layout/LinedList"/>
    <dgm:cxn modelId="{126A1EAE-9457-4340-903E-9F2C8B26E98B}" type="presParOf" srcId="{9F4C6E27-EDEC-1649-ADC0-AC33FACC4AC4}" destId="{90F95304-A69B-4648-863B-853EB014814E}" srcOrd="2" destOrd="0" presId="urn:microsoft.com/office/officeart/2008/layout/LinedList"/>
    <dgm:cxn modelId="{4C7AFBB8-B0A7-1F4C-A63B-BE2BD127F1E7}" type="presParOf" srcId="{240B5D7F-E681-0048-AB94-40FDFCE38968}" destId="{4F763BD2-6947-4F44-BE41-4D9AFCE4D506}" srcOrd="20" destOrd="0" presId="urn:microsoft.com/office/officeart/2008/layout/LinedList"/>
    <dgm:cxn modelId="{D2DA6F83-0E8A-7344-A504-59B9B88AE44E}" type="presParOf" srcId="{240B5D7F-E681-0048-AB94-40FDFCE38968}" destId="{A8265150-2350-1B4E-AB29-24182241ACBB}" srcOrd="21" destOrd="0" presId="urn:microsoft.com/office/officeart/2008/layout/LinedList"/>
    <dgm:cxn modelId="{19F9868A-A304-A043-9F17-95E1ADBCDA2D}" type="presParOf" srcId="{240B5D7F-E681-0048-AB94-40FDFCE38968}" destId="{3FE3C00E-C12B-EC45-B762-176057896FA7}" srcOrd="22" destOrd="0" presId="urn:microsoft.com/office/officeart/2008/layout/LinedList"/>
    <dgm:cxn modelId="{5FC816B2-1490-3848-9160-D172DA4368E8}" type="presParOf" srcId="{3FE3C00E-C12B-EC45-B762-176057896FA7}" destId="{F96889E4-37BC-2744-A6E9-7182C0DA9B5D}" srcOrd="0" destOrd="0" presId="urn:microsoft.com/office/officeart/2008/layout/LinedList"/>
    <dgm:cxn modelId="{F5038007-12B0-EC4D-842B-7C43C01A0395}" type="presParOf" srcId="{3FE3C00E-C12B-EC45-B762-176057896FA7}" destId="{030A5334-AB86-7844-A683-6E1755DF4AE2}" srcOrd="1" destOrd="0" presId="urn:microsoft.com/office/officeart/2008/layout/LinedList"/>
    <dgm:cxn modelId="{FBFDE9B4-51CE-204F-821C-146C47F524EC}" type="presParOf" srcId="{3FE3C00E-C12B-EC45-B762-176057896FA7}" destId="{EADCB396-57A4-204F-AA44-A6BD123D4D8A}" srcOrd="2" destOrd="0" presId="urn:microsoft.com/office/officeart/2008/layout/LinedList"/>
    <dgm:cxn modelId="{3AA3FC5B-C274-2B49-84AD-9E4970007D1F}" type="presParOf" srcId="{240B5D7F-E681-0048-AB94-40FDFCE38968}" destId="{A380D1F3-E664-114E-A581-8FC89854E30C}" srcOrd="23" destOrd="0" presId="urn:microsoft.com/office/officeart/2008/layout/LinedList"/>
    <dgm:cxn modelId="{1D94AB93-8F7C-AE49-8B50-9A8E517D50F0}" type="presParOf" srcId="{240B5D7F-E681-0048-AB94-40FDFCE38968}" destId="{6DCEBC8A-BF63-CF4E-A232-741260CA6CB2}" srcOrd="24" destOrd="0" presId="urn:microsoft.com/office/officeart/2008/layout/LinedList"/>
    <dgm:cxn modelId="{AFEB589D-4558-254C-BACD-3A63013ED8CA}" type="presParOf" srcId="{240B5D7F-E681-0048-AB94-40FDFCE38968}" destId="{E931C5C6-3500-4E47-95B0-1F71708FAAD5}" srcOrd="25" destOrd="0" presId="urn:microsoft.com/office/officeart/2008/layout/LinedList"/>
    <dgm:cxn modelId="{880A5E6B-31EF-9043-BCC7-A8FDBE134F50}" type="presParOf" srcId="{E931C5C6-3500-4E47-95B0-1F71708FAAD5}" destId="{4EC3E5BF-D4C6-A746-BE38-8018230DE019}" srcOrd="0" destOrd="0" presId="urn:microsoft.com/office/officeart/2008/layout/LinedList"/>
    <dgm:cxn modelId="{B60C5762-6665-4042-964A-DCE5DFE842BB}" type="presParOf" srcId="{E931C5C6-3500-4E47-95B0-1F71708FAAD5}" destId="{D62FE857-D9F5-F641-BED7-D7848BC957A5}" srcOrd="1" destOrd="0" presId="urn:microsoft.com/office/officeart/2008/layout/LinedList"/>
    <dgm:cxn modelId="{57102641-BD3C-3743-AA28-D912764B38DC}" type="presParOf" srcId="{E931C5C6-3500-4E47-95B0-1F71708FAAD5}" destId="{1212C483-5F20-344C-BE3A-E7B7B2718FB6}" srcOrd="2" destOrd="0" presId="urn:microsoft.com/office/officeart/2008/layout/LinedList"/>
    <dgm:cxn modelId="{201A653F-451B-D640-8DB0-E6368D77D6FE}" type="presParOf" srcId="{240B5D7F-E681-0048-AB94-40FDFCE38968}" destId="{0343C0BD-EEBD-1949-9C9A-FA3C97348A48}" srcOrd="26" destOrd="0" presId="urn:microsoft.com/office/officeart/2008/layout/LinedList"/>
    <dgm:cxn modelId="{C721CCCD-DC6E-E846-AAF3-12A23CBD346C}" type="presParOf" srcId="{240B5D7F-E681-0048-AB94-40FDFCE38968}" destId="{53813B42-C575-FB49-BF84-29167C4077ED}"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4B3986-CF9B-3542-A51B-35870104A77F}"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18270697-1549-D94E-9DDA-72FAF6F5010A}">
      <dgm:prSet custT="1"/>
      <dgm:spPr/>
      <dgm:t>
        <a:bodyPr/>
        <a:lstStyle/>
        <a:p>
          <a:r>
            <a:rPr lang="en-US" sz="1800" baseline="0" dirty="0"/>
            <a:t>1 agent to treat Mx-induced SEs</a:t>
          </a:r>
          <a:endParaRPr lang="en-CA" sz="1800" dirty="0"/>
        </a:p>
      </dgm:t>
    </dgm:pt>
    <dgm:pt modelId="{5EA465B1-98B0-8746-8ABA-AD3A1D9F288B}" type="parTrans" cxnId="{CBD833F3-F64C-BA48-ADE3-8F4AB1BA420B}">
      <dgm:prSet/>
      <dgm:spPr/>
      <dgm:t>
        <a:bodyPr/>
        <a:lstStyle/>
        <a:p>
          <a:endParaRPr lang="en-US"/>
        </a:p>
      </dgm:t>
    </dgm:pt>
    <dgm:pt modelId="{5CD86658-295C-F04B-A686-B183560B503F}" type="sibTrans" cxnId="{CBD833F3-F64C-BA48-ADE3-8F4AB1BA420B}">
      <dgm:prSet/>
      <dgm:spPr/>
      <dgm:t>
        <a:bodyPr/>
        <a:lstStyle/>
        <a:p>
          <a:endParaRPr lang="en-US"/>
        </a:p>
      </dgm:t>
    </dgm:pt>
    <dgm:pt modelId="{39FE9B6F-C07E-1641-ADE5-1F82993E8009}">
      <dgm:prSet custT="1"/>
      <dgm:spPr/>
      <dgm:t>
        <a:bodyPr/>
        <a:lstStyle/>
        <a:p>
          <a:r>
            <a:rPr lang="en-US" sz="1800" baseline="0" dirty="0"/>
            <a:t>1 patient on multiple psychiatric medications</a:t>
          </a:r>
          <a:endParaRPr lang="en-CA" sz="1800" dirty="0"/>
        </a:p>
      </dgm:t>
    </dgm:pt>
    <dgm:pt modelId="{5D174B35-1EF0-EB46-881B-F10C92816D75}" type="parTrans" cxnId="{4EAD908E-6BD2-3547-AD08-0F1BE400D277}">
      <dgm:prSet/>
      <dgm:spPr/>
      <dgm:t>
        <a:bodyPr/>
        <a:lstStyle/>
        <a:p>
          <a:endParaRPr lang="en-US"/>
        </a:p>
      </dgm:t>
    </dgm:pt>
    <dgm:pt modelId="{1D7568EA-68BF-4A42-810B-397AC97B1FE9}" type="sibTrans" cxnId="{4EAD908E-6BD2-3547-AD08-0F1BE400D277}">
      <dgm:prSet/>
      <dgm:spPr/>
      <dgm:t>
        <a:bodyPr/>
        <a:lstStyle/>
        <a:p>
          <a:endParaRPr lang="en-US"/>
        </a:p>
      </dgm:t>
    </dgm:pt>
    <dgm:pt modelId="{755B1FB4-139E-C04B-B7CF-FBA5B1BEC883}">
      <dgm:prSet custT="1"/>
      <dgm:spPr/>
      <dgm:t>
        <a:bodyPr/>
        <a:lstStyle/>
        <a:p>
          <a:r>
            <a:rPr lang="en-US" sz="1800" baseline="0" dirty="0"/>
            <a:t>2 patients in C/L setting</a:t>
          </a:r>
          <a:endParaRPr lang="en-CA" sz="1800" dirty="0"/>
        </a:p>
      </dgm:t>
    </dgm:pt>
    <dgm:pt modelId="{CB6516F4-4047-8C4A-BD30-8E564652BBC8}" type="parTrans" cxnId="{DDC2665E-9A7D-734A-992D-0272CD534178}">
      <dgm:prSet/>
      <dgm:spPr/>
      <dgm:t>
        <a:bodyPr/>
        <a:lstStyle/>
        <a:p>
          <a:endParaRPr lang="en-US"/>
        </a:p>
      </dgm:t>
    </dgm:pt>
    <dgm:pt modelId="{A46E844D-8601-FC43-87C7-6105C35BC393}" type="sibTrans" cxnId="{DDC2665E-9A7D-734A-992D-0272CD534178}">
      <dgm:prSet/>
      <dgm:spPr/>
      <dgm:t>
        <a:bodyPr/>
        <a:lstStyle/>
        <a:p>
          <a:endParaRPr lang="en-US"/>
        </a:p>
      </dgm:t>
    </dgm:pt>
    <dgm:pt modelId="{8F39E90A-7B9E-B148-A3EC-EC3876E4629B}">
      <dgm:prSet custT="1"/>
      <dgm:spPr/>
      <dgm:t>
        <a:bodyPr/>
        <a:lstStyle/>
        <a:p>
          <a:r>
            <a:rPr lang="en-US" sz="1600" baseline="0" dirty="0"/>
            <a:t>2 Child/Adolescent including starting &amp; managing 1 stimulant</a:t>
          </a:r>
          <a:endParaRPr lang="en-CA" sz="1600" dirty="0"/>
        </a:p>
      </dgm:t>
    </dgm:pt>
    <dgm:pt modelId="{9A42021C-E0A4-8643-9B3E-FF97EA6E57F0}" type="parTrans" cxnId="{14BD39DA-866C-3D47-9659-288C60CC3439}">
      <dgm:prSet/>
      <dgm:spPr/>
      <dgm:t>
        <a:bodyPr/>
        <a:lstStyle/>
        <a:p>
          <a:endParaRPr lang="en-US"/>
        </a:p>
      </dgm:t>
    </dgm:pt>
    <dgm:pt modelId="{AEA61364-AB38-0D45-B39F-AE6DA3567A0D}" type="sibTrans" cxnId="{14BD39DA-866C-3D47-9659-288C60CC3439}">
      <dgm:prSet/>
      <dgm:spPr/>
      <dgm:t>
        <a:bodyPr/>
        <a:lstStyle/>
        <a:p>
          <a:endParaRPr lang="en-US"/>
        </a:p>
      </dgm:t>
    </dgm:pt>
    <dgm:pt modelId="{25715C0F-D251-864C-9EB2-67C980183268}">
      <dgm:prSet custT="1"/>
      <dgm:spPr/>
      <dgm:t>
        <a:bodyPr/>
        <a:lstStyle/>
        <a:p>
          <a:r>
            <a:rPr lang="en-US" sz="1800" baseline="0" dirty="0"/>
            <a:t>2 Older Adults, including 1 w cognitive enhancer</a:t>
          </a:r>
          <a:endParaRPr lang="en-CA" sz="1800" dirty="0"/>
        </a:p>
      </dgm:t>
    </dgm:pt>
    <dgm:pt modelId="{C3F0C9DA-A802-AC4C-A3C8-9260E3470DC2}" type="parTrans" cxnId="{A0F5FEAD-DEDA-514C-8F40-860BD305E4B4}">
      <dgm:prSet/>
      <dgm:spPr/>
      <dgm:t>
        <a:bodyPr/>
        <a:lstStyle/>
        <a:p>
          <a:endParaRPr lang="en-US"/>
        </a:p>
      </dgm:t>
    </dgm:pt>
    <dgm:pt modelId="{1AC64408-2D09-9F4E-AF54-BDFC1AB32669}" type="sibTrans" cxnId="{A0F5FEAD-DEDA-514C-8F40-860BD305E4B4}">
      <dgm:prSet/>
      <dgm:spPr/>
      <dgm:t>
        <a:bodyPr/>
        <a:lstStyle/>
        <a:p>
          <a:endParaRPr lang="en-US"/>
        </a:p>
      </dgm:t>
    </dgm:pt>
    <dgm:pt modelId="{F3E71C3B-4C83-AF46-A591-8271FD116F15}">
      <dgm:prSet custT="1"/>
      <dgm:spPr/>
      <dgm:t>
        <a:bodyPr/>
        <a:lstStyle/>
        <a:p>
          <a:r>
            <a:rPr lang="en-US" sz="1800" baseline="0" dirty="0"/>
            <a:t>1 Pregnant or Breastfeeding patient</a:t>
          </a:r>
          <a:endParaRPr lang="en-CA" sz="1800" dirty="0"/>
        </a:p>
      </dgm:t>
    </dgm:pt>
    <dgm:pt modelId="{390B7298-DBBA-E74B-A62D-F1331B453A2A}" type="parTrans" cxnId="{AA7F1C59-76D3-714A-9885-FB88D589FF05}">
      <dgm:prSet/>
      <dgm:spPr/>
      <dgm:t>
        <a:bodyPr/>
        <a:lstStyle/>
        <a:p>
          <a:endParaRPr lang="en-US"/>
        </a:p>
      </dgm:t>
    </dgm:pt>
    <dgm:pt modelId="{D967B795-5348-BD42-BB12-85BDA8DB51A8}" type="sibTrans" cxnId="{AA7F1C59-76D3-714A-9885-FB88D589FF05}">
      <dgm:prSet/>
      <dgm:spPr/>
      <dgm:t>
        <a:bodyPr/>
        <a:lstStyle/>
        <a:p>
          <a:endParaRPr lang="en-US"/>
        </a:p>
      </dgm:t>
    </dgm:pt>
    <dgm:pt modelId="{923A04B2-2659-7A49-8EF9-E68F89BD1B52}">
      <dgm:prSet custT="1"/>
      <dgm:spPr/>
      <dgm:t>
        <a:bodyPr/>
        <a:lstStyle/>
        <a:p>
          <a:r>
            <a:rPr lang="en-US" sz="1800" baseline="0" dirty="0"/>
            <a:t>5 Different Observers</a:t>
          </a:r>
          <a:endParaRPr lang="en-CA" sz="1800" dirty="0"/>
        </a:p>
      </dgm:t>
    </dgm:pt>
    <dgm:pt modelId="{C76F5997-2F46-9A4A-A027-A54F535A1569}" type="parTrans" cxnId="{1C724253-A3FC-974E-AFAF-22FD9B9EB38C}">
      <dgm:prSet/>
      <dgm:spPr/>
      <dgm:t>
        <a:bodyPr/>
        <a:lstStyle/>
        <a:p>
          <a:endParaRPr lang="en-US"/>
        </a:p>
      </dgm:t>
    </dgm:pt>
    <dgm:pt modelId="{EA852E33-85B7-8C4F-9CAE-9D1C19B6F124}" type="sibTrans" cxnId="{1C724253-A3FC-974E-AFAF-22FD9B9EB38C}">
      <dgm:prSet/>
      <dgm:spPr/>
      <dgm:t>
        <a:bodyPr/>
        <a:lstStyle/>
        <a:p>
          <a:endParaRPr lang="en-US"/>
        </a:p>
      </dgm:t>
    </dgm:pt>
    <dgm:pt modelId="{8CBD4204-903C-2544-8010-3CF738E54935}">
      <dgm:prSet custT="1"/>
      <dgm:spPr/>
      <dgm:t>
        <a:bodyPr/>
        <a:lstStyle/>
        <a:p>
          <a:r>
            <a:rPr lang="en-US" sz="1800" baseline="0" dirty="0"/>
            <a:t>3 by Psychiatrist Observers</a:t>
          </a:r>
          <a:endParaRPr lang="en-CA" sz="1800" dirty="0"/>
        </a:p>
      </dgm:t>
    </dgm:pt>
    <dgm:pt modelId="{F42220F1-01D3-374C-B722-5A8728435466}" type="parTrans" cxnId="{6785FCA5-0790-104E-B271-EE915EE34246}">
      <dgm:prSet/>
      <dgm:spPr/>
      <dgm:t>
        <a:bodyPr/>
        <a:lstStyle/>
        <a:p>
          <a:endParaRPr lang="en-US"/>
        </a:p>
      </dgm:t>
    </dgm:pt>
    <dgm:pt modelId="{C0FC6F23-1AD0-AB40-82FF-6A7B064BDA09}" type="sibTrans" cxnId="{6785FCA5-0790-104E-B271-EE915EE34246}">
      <dgm:prSet/>
      <dgm:spPr/>
      <dgm:t>
        <a:bodyPr/>
        <a:lstStyle/>
        <a:p>
          <a:endParaRPr lang="en-US"/>
        </a:p>
      </dgm:t>
    </dgm:pt>
    <dgm:pt modelId="{38C5B602-65DF-3641-AD6F-2160C776AFC4}" type="pres">
      <dgm:prSet presAssocID="{3A4B3986-CF9B-3542-A51B-35870104A77F}" presName="vert0" presStyleCnt="0">
        <dgm:presLayoutVars>
          <dgm:dir/>
          <dgm:animOne val="branch"/>
          <dgm:animLvl val="lvl"/>
        </dgm:presLayoutVars>
      </dgm:prSet>
      <dgm:spPr/>
    </dgm:pt>
    <dgm:pt modelId="{B1915407-1768-6D41-B8D3-421E3FD4B755}" type="pres">
      <dgm:prSet presAssocID="{18270697-1549-D94E-9DDA-72FAF6F5010A}" presName="thickLine" presStyleLbl="alignNode1" presStyleIdx="0" presStyleCnt="8"/>
      <dgm:spPr/>
    </dgm:pt>
    <dgm:pt modelId="{24D1F348-D229-A54C-9A53-166E856E2EA2}" type="pres">
      <dgm:prSet presAssocID="{18270697-1549-D94E-9DDA-72FAF6F5010A}" presName="horz1" presStyleCnt="0"/>
      <dgm:spPr/>
    </dgm:pt>
    <dgm:pt modelId="{5A9F2968-A994-7948-8739-C2F25D3C0123}" type="pres">
      <dgm:prSet presAssocID="{18270697-1549-D94E-9DDA-72FAF6F5010A}" presName="tx1" presStyleLbl="revTx" presStyleIdx="0" presStyleCnt="8"/>
      <dgm:spPr/>
    </dgm:pt>
    <dgm:pt modelId="{483516CA-0296-644C-9BC3-3D7FE7CAF135}" type="pres">
      <dgm:prSet presAssocID="{18270697-1549-D94E-9DDA-72FAF6F5010A}" presName="vert1" presStyleCnt="0"/>
      <dgm:spPr/>
    </dgm:pt>
    <dgm:pt modelId="{ABE2959E-5184-7C44-9735-0DE0AD638EA7}" type="pres">
      <dgm:prSet presAssocID="{39FE9B6F-C07E-1641-ADE5-1F82993E8009}" presName="thickLine" presStyleLbl="alignNode1" presStyleIdx="1" presStyleCnt="8"/>
      <dgm:spPr/>
    </dgm:pt>
    <dgm:pt modelId="{2FB1540F-2759-FC44-80E6-A177681C855C}" type="pres">
      <dgm:prSet presAssocID="{39FE9B6F-C07E-1641-ADE5-1F82993E8009}" presName="horz1" presStyleCnt="0"/>
      <dgm:spPr/>
    </dgm:pt>
    <dgm:pt modelId="{FB333048-87BB-9C4A-A1BC-449139AB0C7F}" type="pres">
      <dgm:prSet presAssocID="{39FE9B6F-C07E-1641-ADE5-1F82993E8009}" presName="tx1" presStyleLbl="revTx" presStyleIdx="1" presStyleCnt="8"/>
      <dgm:spPr/>
    </dgm:pt>
    <dgm:pt modelId="{5F04E3E0-FFFA-534B-9733-ACA80E433BC7}" type="pres">
      <dgm:prSet presAssocID="{39FE9B6F-C07E-1641-ADE5-1F82993E8009}" presName="vert1" presStyleCnt="0"/>
      <dgm:spPr/>
    </dgm:pt>
    <dgm:pt modelId="{F4521CA2-83EC-914D-9B66-CAD4D245B6C4}" type="pres">
      <dgm:prSet presAssocID="{755B1FB4-139E-C04B-B7CF-FBA5B1BEC883}" presName="thickLine" presStyleLbl="alignNode1" presStyleIdx="2" presStyleCnt="8"/>
      <dgm:spPr/>
    </dgm:pt>
    <dgm:pt modelId="{095FE2CA-61C6-2148-9CE8-B5D64A460E5A}" type="pres">
      <dgm:prSet presAssocID="{755B1FB4-139E-C04B-B7CF-FBA5B1BEC883}" presName="horz1" presStyleCnt="0"/>
      <dgm:spPr/>
    </dgm:pt>
    <dgm:pt modelId="{B8E605A5-92A4-C043-AEF3-F48D15C23F15}" type="pres">
      <dgm:prSet presAssocID="{755B1FB4-139E-C04B-B7CF-FBA5B1BEC883}" presName="tx1" presStyleLbl="revTx" presStyleIdx="2" presStyleCnt="8"/>
      <dgm:spPr/>
    </dgm:pt>
    <dgm:pt modelId="{0C2BAF60-7D2E-B948-8FDE-4771157B6981}" type="pres">
      <dgm:prSet presAssocID="{755B1FB4-139E-C04B-B7CF-FBA5B1BEC883}" presName="vert1" presStyleCnt="0"/>
      <dgm:spPr/>
    </dgm:pt>
    <dgm:pt modelId="{A18095B9-5EF7-9744-BA44-7944163F865D}" type="pres">
      <dgm:prSet presAssocID="{8F39E90A-7B9E-B148-A3EC-EC3876E4629B}" presName="thickLine" presStyleLbl="alignNode1" presStyleIdx="3" presStyleCnt="8"/>
      <dgm:spPr/>
    </dgm:pt>
    <dgm:pt modelId="{32DF9766-29FF-8C4F-985A-B0ECA3F9F131}" type="pres">
      <dgm:prSet presAssocID="{8F39E90A-7B9E-B148-A3EC-EC3876E4629B}" presName="horz1" presStyleCnt="0"/>
      <dgm:spPr/>
    </dgm:pt>
    <dgm:pt modelId="{37324158-51CE-5A41-BF34-9316D807EF24}" type="pres">
      <dgm:prSet presAssocID="{8F39E90A-7B9E-B148-A3EC-EC3876E4629B}" presName="tx1" presStyleLbl="revTx" presStyleIdx="3" presStyleCnt="8"/>
      <dgm:spPr/>
    </dgm:pt>
    <dgm:pt modelId="{DF691648-6DDE-4C42-A20D-CF5F6BFD899A}" type="pres">
      <dgm:prSet presAssocID="{8F39E90A-7B9E-B148-A3EC-EC3876E4629B}" presName="vert1" presStyleCnt="0"/>
      <dgm:spPr/>
    </dgm:pt>
    <dgm:pt modelId="{79300AF2-E199-D74A-8B4A-B799F83653E9}" type="pres">
      <dgm:prSet presAssocID="{25715C0F-D251-864C-9EB2-67C980183268}" presName="thickLine" presStyleLbl="alignNode1" presStyleIdx="4" presStyleCnt="8"/>
      <dgm:spPr/>
    </dgm:pt>
    <dgm:pt modelId="{82F6E3B5-77D0-ED4B-B8B3-4C23211EF734}" type="pres">
      <dgm:prSet presAssocID="{25715C0F-D251-864C-9EB2-67C980183268}" presName="horz1" presStyleCnt="0"/>
      <dgm:spPr/>
    </dgm:pt>
    <dgm:pt modelId="{F462D56C-8163-D442-A1A5-F351E7ADB0B7}" type="pres">
      <dgm:prSet presAssocID="{25715C0F-D251-864C-9EB2-67C980183268}" presName="tx1" presStyleLbl="revTx" presStyleIdx="4" presStyleCnt="8"/>
      <dgm:spPr/>
    </dgm:pt>
    <dgm:pt modelId="{173CEEC7-213F-D44B-BA9C-AFF8FA80354C}" type="pres">
      <dgm:prSet presAssocID="{25715C0F-D251-864C-9EB2-67C980183268}" presName="vert1" presStyleCnt="0"/>
      <dgm:spPr/>
    </dgm:pt>
    <dgm:pt modelId="{50AF34A4-6F8A-924C-BE67-316986AC84AC}" type="pres">
      <dgm:prSet presAssocID="{F3E71C3B-4C83-AF46-A591-8271FD116F15}" presName="thickLine" presStyleLbl="alignNode1" presStyleIdx="5" presStyleCnt="8"/>
      <dgm:spPr/>
    </dgm:pt>
    <dgm:pt modelId="{269DD7C7-56BE-6342-87EF-792455B8329A}" type="pres">
      <dgm:prSet presAssocID="{F3E71C3B-4C83-AF46-A591-8271FD116F15}" presName="horz1" presStyleCnt="0"/>
      <dgm:spPr/>
    </dgm:pt>
    <dgm:pt modelId="{D9A7CAB0-F210-B24E-924F-3EF345751ADA}" type="pres">
      <dgm:prSet presAssocID="{F3E71C3B-4C83-AF46-A591-8271FD116F15}" presName="tx1" presStyleLbl="revTx" presStyleIdx="5" presStyleCnt="8"/>
      <dgm:spPr/>
    </dgm:pt>
    <dgm:pt modelId="{A119E9C8-EF7F-FA47-8666-05AC9DA0E34C}" type="pres">
      <dgm:prSet presAssocID="{F3E71C3B-4C83-AF46-A591-8271FD116F15}" presName="vert1" presStyleCnt="0"/>
      <dgm:spPr/>
    </dgm:pt>
    <dgm:pt modelId="{9E55EAAA-1773-F047-BAC6-0C1D88B33BC0}" type="pres">
      <dgm:prSet presAssocID="{923A04B2-2659-7A49-8EF9-E68F89BD1B52}" presName="thickLine" presStyleLbl="alignNode1" presStyleIdx="6" presStyleCnt="8"/>
      <dgm:spPr/>
    </dgm:pt>
    <dgm:pt modelId="{EA9B51E8-80A1-D247-B9BF-F1C8CAADE94C}" type="pres">
      <dgm:prSet presAssocID="{923A04B2-2659-7A49-8EF9-E68F89BD1B52}" presName="horz1" presStyleCnt="0"/>
      <dgm:spPr/>
    </dgm:pt>
    <dgm:pt modelId="{1F65B469-99BD-7949-BC83-11C0FD109908}" type="pres">
      <dgm:prSet presAssocID="{923A04B2-2659-7A49-8EF9-E68F89BD1B52}" presName="tx1" presStyleLbl="revTx" presStyleIdx="6" presStyleCnt="8"/>
      <dgm:spPr/>
    </dgm:pt>
    <dgm:pt modelId="{22E0468B-02C7-BA42-8BB0-48FEF749A7DA}" type="pres">
      <dgm:prSet presAssocID="{923A04B2-2659-7A49-8EF9-E68F89BD1B52}" presName="vert1" presStyleCnt="0"/>
      <dgm:spPr/>
    </dgm:pt>
    <dgm:pt modelId="{4C5809E5-DF63-8545-A7C7-08CFC06DFBCF}" type="pres">
      <dgm:prSet presAssocID="{8CBD4204-903C-2544-8010-3CF738E54935}" presName="thickLine" presStyleLbl="alignNode1" presStyleIdx="7" presStyleCnt="8"/>
      <dgm:spPr/>
    </dgm:pt>
    <dgm:pt modelId="{BB90B4A1-F250-894D-8568-1C9B9F64D305}" type="pres">
      <dgm:prSet presAssocID="{8CBD4204-903C-2544-8010-3CF738E54935}" presName="horz1" presStyleCnt="0"/>
      <dgm:spPr/>
    </dgm:pt>
    <dgm:pt modelId="{B178A756-EC05-A34C-A5E0-BFB4F1B38738}" type="pres">
      <dgm:prSet presAssocID="{8CBD4204-903C-2544-8010-3CF738E54935}" presName="tx1" presStyleLbl="revTx" presStyleIdx="7" presStyleCnt="8"/>
      <dgm:spPr/>
    </dgm:pt>
    <dgm:pt modelId="{81381BC2-28EF-DD4E-88F9-8AFBE14A7440}" type="pres">
      <dgm:prSet presAssocID="{8CBD4204-903C-2544-8010-3CF738E54935}" presName="vert1" presStyleCnt="0"/>
      <dgm:spPr/>
    </dgm:pt>
  </dgm:ptLst>
  <dgm:cxnLst>
    <dgm:cxn modelId="{DA607402-3471-074A-B164-C53BEC076B83}" type="presOf" srcId="{18270697-1549-D94E-9DDA-72FAF6F5010A}" destId="{5A9F2968-A994-7948-8739-C2F25D3C0123}" srcOrd="0" destOrd="0" presId="urn:microsoft.com/office/officeart/2008/layout/LinedList"/>
    <dgm:cxn modelId="{A675240E-3598-F74C-9584-9C23B1B276EC}" type="presOf" srcId="{25715C0F-D251-864C-9EB2-67C980183268}" destId="{F462D56C-8163-D442-A1A5-F351E7ADB0B7}" srcOrd="0" destOrd="0" presId="urn:microsoft.com/office/officeart/2008/layout/LinedList"/>
    <dgm:cxn modelId="{E96E9432-DE96-E146-97A9-F31E1AF36D8E}" type="presOf" srcId="{F3E71C3B-4C83-AF46-A591-8271FD116F15}" destId="{D9A7CAB0-F210-B24E-924F-3EF345751ADA}" srcOrd="0" destOrd="0" presId="urn:microsoft.com/office/officeart/2008/layout/LinedList"/>
    <dgm:cxn modelId="{E8AF5943-831D-0144-98F0-DFFD92259BE6}" type="presOf" srcId="{3A4B3986-CF9B-3542-A51B-35870104A77F}" destId="{38C5B602-65DF-3641-AD6F-2160C776AFC4}" srcOrd="0" destOrd="0" presId="urn:microsoft.com/office/officeart/2008/layout/LinedList"/>
    <dgm:cxn modelId="{1C724253-A3FC-974E-AFAF-22FD9B9EB38C}" srcId="{3A4B3986-CF9B-3542-A51B-35870104A77F}" destId="{923A04B2-2659-7A49-8EF9-E68F89BD1B52}" srcOrd="6" destOrd="0" parTransId="{C76F5997-2F46-9A4A-A027-A54F535A1569}" sibTransId="{EA852E33-85B7-8C4F-9CAE-9D1C19B6F124}"/>
    <dgm:cxn modelId="{AA7F1C59-76D3-714A-9885-FB88D589FF05}" srcId="{3A4B3986-CF9B-3542-A51B-35870104A77F}" destId="{F3E71C3B-4C83-AF46-A591-8271FD116F15}" srcOrd="5" destOrd="0" parTransId="{390B7298-DBBA-E74B-A62D-F1331B453A2A}" sibTransId="{D967B795-5348-BD42-BB12-85BDA8DB51A8}"/>
    <dgm:cxn modelId="{DDC2665E-9A7D-734A-992D-0272CD534178}" srcId="{3A4B3986-CF9B-3542-A51B-35870104A77F}" destId="{755B1FB4-139E-C04B-B7CF-FBA5B1BEC883}" srcOrd="2" destOrd="0" parTransId="{CB6516F4-4047-8C4A-BD30-8E564652BBC8}" sibTransId="{A46E844D-8601-FC43-87C7-6105C35BC393}"/>
    <dgm:cxn modelId="{A5A05A64-71D4-B343-81FC-F5F8A0BAF7BE}" type="presOf" srcId="{8F39E90A-7B9E-B148-A3EC-EC3876E4629B}" destId="{37324158-51CE-5A41-BF34-9316D807EF24}" srcOrd="0" destOrd="0" presId="urn:microsoft.com/office/officeart/2008/layout/LinedList"/>
    <dgm:cxn modelId="{4EAD908E-6BD2-3547-AD08-0F1BE400D277}" srcId="{3A4B3986-CF9B-3542-A51B-35870104A77F}" destId="{39FE9B6F-C07E-1641-ADE5-1F82993E8009}" srcOrd="1" destOrd="0" parTransId="{5D174B35-1EF0-EB46-881B-F10C92816D75}" sibTransId="{1D7568EA-68BF-4A42-810B-397AC97B1FE9}"/>
    <dgm:cxn modelId="{6785FCA5-0790-104E-B271-EE915EE34246}" srcId="{3A4B3986-CF9B-3542-A51B-35870104A77F}" destId="{8CBD4204-903C-2544-8010-3CF738E54935}" srcOrd="7" destOrd="0" parTransId="{F42220F1-01D3-374C-B722-5A8728435466}" sibTransId="{C0FC6F23-1AD0-AB40-82FF-6A7B064BDA09}"/>
    <dgm:cxn modelId="{2AEE41AC-ED47-8B47-81C7-9FB7B67C8AC6}" type="presOf" srcId="{923A04B2-2659-7A49-8EF9-E68F89BD1B52}" destId="{1F65B469-99BD-7949-BC83-11C0FD109908}" srcOrd="0" destOrd="0" presId="urn:microsoft.com/office/officeart/2008/layout/LinedList"/>
    <dgm:cxn modelId="{A0F5FEAD-DEDA-514C-8F40-860BD305E4B4}" srcId="{3A4B3986-CF9B-3542-A51B-35870104A77F}" destId="{25715C0F-D251-864C-9EB2-67C980183268}" srcOrd="4" destOrd="0" parTransId="{C3F0C9DA-A802-AC4C-A3C8-9260E3470DC2}" sibTransId="{1AC64408-2D09-9F4E-AF54-BDFC1AB32669}"/>
    <dgm:cxn modelId="{310E79C3-B2DE-E549-851E-E61B1A589964}" type="presOf" srcId="{8CBD4204-903C-2544-8010-3CF738E54935}" destId="{B178A756-EC05-A34C-A5E0-BFB4F1B38738}" srcOrd="0" destOrd="0" presId="urn:microsoft.com/office/officeart/2008/layout/LinedList"/>
    <dgm:cxn modelId="{C783B9D4-572F-534A-B4DA-4F6163559C45}" type="presOf" srcId="{39FE9B6F-C07E-1641-ADE5-1F82993E8009}" destId="{FB333048-87BB-9C4A-A1BC-449139AB0C7F}" srcOrd="0" destOrd="0" presId="urn:microsoft.com/office/officeart/2008/layout/LinedList"/>
    <dgm:cxn modelId="{14BD39DA-866C-3D47-9659-288C60CC3439}" srcId="{3A4B3986-CF9B-3542-A51B-35870104A77F}" destId="{8F39E90A-7B9E-B148-A3EC-EC3876E4629B}" srcOrd="3" destOrd="0" parTransId="{9A42021C-E0A4-8643-9B3E-FF97EA6E57F0}" sibTransId="{AEA61364-AB38-0D45-B39F-AE6DA3567A0D}"/>
    <dgm:cxn modelId="{7EADDBF2-4392-B740-B155-BE8D15D85D42}" type="presOf" srcId="{755B1FB4-139E-C04B-B7CF-FBA5B1BEC883}" destId="{B8E605A5-92A4-C043-AEF3-F48D15C23F15}" srcOrd="0" destOrd="0" presId="urn:microsoft.com/office/officeart/2008/layout/LinedList"/>
    <dgm:cxn modelId="{CBD833F3-F64C-BA48-ADE3-8F4AB1BA420B}" srcId="{3A4B3986-CF9B-3542-A51B-35870104A77F}" destId="{18270697-1549-D94E-9DDA-72FAF6F5010A}" srcOrd="0" destOrd="0" parTransId="{5EA465B1-98B0-8746-8ABA-AD3A1D9F288B}" sibTransId="{5CD86658-295C-F04B-A686-B183560B503F}"/>
    <dgm:cxn modelId="{53C6401E-431D-AA45-894D-1922CC8C4B7F}" type="presParOf" srcId="{38C5B602-65DF-3641-AD6F-2160C776AFC4}" destId="{B1915407-1768-6D41-B8D3-421E3FD4B755}" srcOrd="0" destOrd="0" presId="urn:microsoft.com/office/officeart/2008/layout/LinedList"/>
    <dgm:cxn modelId="{DE9BB115-F38E-9D47-8BAA-852C9F0F7FD4}" type="presParOf" srcId="{38C5B602-65DF-3641-AD6F-2160C776AFC4}" destId="{24D1F348-D229-A54C-9A53-166E856E2EA2}" srcOrd="1" destOrd="0" presId="urn:microsoft.com/office/officeart/2008/layout/LinedList"/>
    <dgm:cxn modelId="{1DD19FE2-40CF-0541-92D8-05BFDD0903FD}" type="presParOf" srcId="{24D1F348-D229-A54C-9A53-166E856E2EA2}" destId="{5A9F2968-A994-7948-8739-C2F25D3C0123}" srcOrd="0" destOrd="0" presId="urn:microsoft.com/office/officeart/2008/layout/LinedList"/>
    <dgm:cxn modelId="{FF715CAB-95F5-A64E-8BCB-2BA91DEB5758}" type="presParOf" srcId="{24D1F348-D229-A54C-9A53-166E856E2EA2}" destId="{483516CA-0296-644C-9BC3-3D7FE7CAF135}" srcOrd="1" destOrd="0" presId="urn:microsoft.com/office/officeart/2008/layout/LinedList"/>
    <dgm:cxn modelId="{DD025EE6-892B-7B46-B02C-7D7B5D17F9F6}" type="presParOf" srcId="{38C5B602-65DF-3641-AD6F-2160C776AFC4}" destId="{ABE2959E-5184-7C44-9735-0DE0AD638EA7}" srcOrd="2" destOrd="0" presId="urn:microsoft.com/office/officeart/2008/layout/LinedList"/>
    <dgm:cxn modelId="{128B5220-0CBE-EC41-B5CF-BF74A0B5250E}" type="presParOf" srcId="{38C5B602-65DF-3641-AD6F-2160C776AFC4}" destId="{2FB1540F-2759-FC44-80E6-A177681C855C}" srcOrd="3" destOrd="0" presId="urn:microsoft.com/office/officeart/2008/layout/LinedList"/>
    <dgm:cxn modelId="{03CC63AE-2ACD-F64E-83AE-756CD9AFC00E}" type="presParOf" srcId="{2FB1540F-2759-FC44-80E6-A177681C855C}" destId="{FB333048-87BB-9C4A-A1BC-449139AB0C7F}" srcOrd="0" destOrd="0" presId="urn:microsoft.com/office/officeart/2008/layout/LinedList"/>
    <dgm:cxn modelId="{1BC8A81B-123B-DE47-98E6-5FF286DAD49E}" type="presParOf" srcId="{2FB1540F-2759-FC44-80E6-A177681C855C}" destId="{5F04E3E0-FFFA-534B-9733-ACA80E433BC7}" srcOrd="1" destOrd="0" presId="urn:microsoft.com/office/officeart/2008/layout/LinedList"/>
    <dgm:cxn modelId="{CEE90E10-1539-C24D-BA13-FDDEF5B0AD38}" type="presParOf" srcId="{38C5B602-65DF-3641-AD6F-2160C776AFC4}" destId="{F4521CA2-83EC-914D-9B66-CAD4D245B6C4}" srcOrd="4" destOrd="0" presId="urn:microsoft.com/office/officeart/2008/layout/LinedList"/>
    <dgm:cxn modelId="{DF04D52B-1680-6F44-B946-6DB9A368BB54}" type="presParOf" srcId="{38C5B602-65DF-3641-AD6F-2160C776AFC4}" destId="{095FE2CA-61C6-2148-9CE8-B5D64A460E5A}" srcOrd="5" destOrd="0" presId="urn:microsoft.com/office/officeart/2008/layout/LinedList"/>
    <dgm:cxn modelId="{044B5810-A31F-CB43-8B7D-381125DAFA00}" type="presParOf" srcId="{095FE2CA-61C6-2148-9CE8-B5D64A460E5A}" destId="{B8E605A5-92A4-C043-AEF3-F48D15C23F15}" srcOrd="0" destOrd="0" presId="urn:microsoft.com/office/officeart/2008/layout/LinedList"/>
    <dgm:cxn modelId="{A0E84276-19FD-4C4B-947C-3172874F2DB8}" type="presParOf" srcId="{095FE2CA-61C6-2148-9CE8-B5D64A460E5A}" destId="{0C2BAF60-7D2E-B948-8FDE-4771157B6981}" srcOrd="1" destOrd="0" presId="urn:microsoft.com/office/officeart/2008/layout/LinedList"/>
    <dgm:cxn modelId="{5137D2F3-2A5B-8041-AE01-9F44440464AC}" type="presParOf" srcId="{38C5B602-65DF-3641-AD6F-2160C776AFC4}" destId="{A18095B9-5EF7-9744-BA44-7944163F865D}" srcOrd="6" destOrd="0" presId="urn:microsoft.com/office/officeart/2008/layout/LinedList"/>
    <dgm:cxn modelId="{BFEF9C4C-0B5F-FD4D-A1D7-91A8692EA05A}" type="presParOf" srcId="{38C5B602-65DF-3641-AD6F-2160C776AFC4}" destId="{32DF9766-29FF-8C4F-985A-B0ECA3F9F131}" srcOrd="7" destOrd="0" presId="urn:microsoft.com/office/officeart/2008/layout/LinedList"/>
    <dgm:cxn modelId="{03DD918E-F271-C840-9982-53EA671F20D2}" type="presParOf" srcId="{32DF9766-29FF-8C4F-985A-B0ECA3F9F131}" destId="{37324158-51CE-5A41-BF34-9316D807EF24}" srcOrd="0" destOrd="0" presId="urn:microsoft.com/office/officeart/2008/layout/LinedList"/>
    <dgm:cxn modelId="{42D0DE6C-A46F-0C49-8CE7-2A29FE186CC5}" type="presParOf" srcId="{32DF9766-29FF-8C4F-985A-B0ECA3F9F131}" destId="{DF691648-6DDE-4C42-A20D-CF5F6BFD899A}" srcOrd="1" destOrd="0" presId="urn:microsoft.com/office/officeart/2008/layout/LinedList"/>
    <dgm:cxn modelId="{F61FE436-E370-3B44-8019-4947E051FD69}" type="presParOf" srcId="{38C5B602-65DF-3641-AD6F-2160C776AFC4}" destId="{79300AF2-E199-D74A-8B4A-B799F83653E9}" srcOrd="8" destOrd="0" presId="urn:microsoft.com/office/officeart/2008/layout/LinedList"/>
    <dgm:cxn modelId="{F8982ED3-0B6B-D043-B110-8B7B1F0E5906}" type="presParOf" srcId="{38C5B602-65DF-3641-AD6F-2160C776AFC4}" destId="{82F6E3B5-77D0-ED4B-B8B3-4C23211EF734}" srcOrd="9" destOrd="0" presId="urn:microsoft.com/office/officeart/2008/layout/LinedList"/>
    <dgm:cxn modelId="{744BE60D-BFC3-EB40-87D4-18F9EB1596E7}" type="presParOf" srcId="{82F6E3B5-77D0-ED4B-B8B3-4C23211EF734}" destId="{F462D56C-8163-D442-A1A5-F351E7ADB0B7}" srcOrd="0" destOrd="0" presId="urn:microsoft.com/office/officeart/2008/layout/LinedList"/>
    <dgm:cxn modelId="{A82C59B5-FE3C-F244-ACCD-9955227511AA}" type="presParOf" srcId="{82F6E3B5-77D0-ED4B-B8B3-4C23211EF734}" destId="{173CEEC7-213F-D44B-BA9C-AFF8FA80354C}" srcOrd="1" destOrd="0" presId="urn:microsoft.com/office/officeart/2008/layout/LinedList"/>
    <dgm:cxn modelId="{983E098B-602F-8B48-B9C4-5C04865B7C0D}" type="presParOf" srcId="{38C5B602-65DF-3641-AD6F-2160C776AFC4}" destId="{50AF34A4-6F8A-924C-BE67-316986AC84AC}" srcOrd="10" destOrd="0" presId="urn:microsoft.com/office/officeart/2008/layout/LinedList"/>
    <dgm:cxn modelId="{A2DDC65C-3D26-1A48-8836-BE8026BF9BA0}" type="presParOf" srcId="{38C5B602-65DF-3641-AD6F-2160C776AFC4}" destId="{269DD7C7-56BE-6342-87EF-792455B8329A}" srcOrd="11" destOrd="0" presId="urn:microsoft.com/office/officeart/2008/layout/LinedList"/>
    <dgm:cxn modelId="{650A58E1-1D71-7148-B68E-B027B33082D5}" type="presParOf" srcId="{269DD7C7-56BE-6342-87EF-792455B8329A}" destId="{D9A7CAB0-F210-B24E-924F-3EF345751ADA}" srcOrd="0" destOrd="0" presId="urn:microsoft.com/office/officeart/2008/layout/LinedList"/>
    <dgm:cxn modelId="{394C05F4-824B-484D-9D1F-8CA47E19EF78}" type="presParOf" srcId="{269DD7C7-56BE-6342-87EF-792455B8329A}" destId="{A119E9C8-EF7F-FA47-8666-05AC9DA0E34C}" srcOrd="1" destOrd="0" presId="urn:microsoft.com/office/officeart/2008/layout/LinedList"/>
    <dgm:cxn modelId="{B076F0DB-3391-2C4F-972A-6BABEBA00838}" type="presParOf" srcId="{38C5B602-65DF-3641-AD6F-2160C776AFC4}" destId="{9E55EAAA-1773-F047-BAC6-0C1D88B33BC0}" srcOrd="12" destOrd="0" presId="urn:microsoft.com/office/officeart/2008/layout/LinedList"/>
    <dgm:cxn modelId="{46DC0088-D98C-6E48-8011-1E7B2DF9A125}" type="presParOf" srcId="{38C5B602-65DF-3641-AD6F-2160C776AFC4}" destId="{EA9B51E8-80A1-D247-B9BF-F1C8CAADE94C}" srcOrd="13" destOrd="0" presId="urn:microsoft.com/office/officeart/2008/layout/LinedList"/>
    <dgm:cxn modelId="{3D45FE4E-3D8C-954A-9D5A-8302A1B3FFA6}" type="presParOf" srcId="{EA9B51E8-80A1-D247-B9BF-F1C8CAADE94C}" destId="{1F65B469-99BD-7949-BC83-11C0FD109908}" srcOrd="0" destOrd="0" presId="urn:microsoft.com/office/officeart/2008/layout/LinedList"/>
    <dgm:cxn modelId="{940341D0-45AE-8C4E-A1DC-450AE3B0A4BA}" type="presParOf" srcId="{EA9B51E8-80A1-D247-B9BF-F1C8CAADE94C}" destId="{22E0468B-02C7-BA42-8BB0-48FEF749A7DA}" srcOrd="1" destOrd="0" presId="urn:microsoft.com/office/officeart/2008/layout/LinedList"/>
    <dgm:cxn modelId="{773A65DE-43E3-A44F-A369-D3EC0A6336EB}" type="presParOf" srcId="{38C5B602-65DF-3641-AD6F-2160C776AFC4}" destId="{4C5809E5-DF63-8545-A7C7-08CFC06DFBCF}" srcOrd="14" destOrd="0" presId="urn:microsoft.com/office/officeart/2008/layout/LinedList"/>
    <dgm:cxn modelId="{CC3898AC-BB3B-D44C-A471-C4F3E30E0408}" type="presParOf" srcId="{38C5B602-65DF-3641-AD6F-2160C776AFC4}" destId="{BB90B4A1-F250-894D-8568-1C9B9F64D305}" srcOrd="15" destOrd="0" presId="urn:microsoft.com/office/officeart/2008/layout/LinedList"/>
    <dgm:cxn modelId="{1205D330-E127-EA40-9E86-F87E156A15C1}" type="presParOf" srcId="{BB90B4A1-F250-894D-8568-1C9B9F64D305}" destId="{B178A756-EC05-A34C-A5E0-BFB4F1B38738}" srcOrd="0" destOrd="0" presId="urn:microsoft.com/office/officeart/2008/layout/LinedList"/>
    <dgm:cxn modelId="{0EC534B3-B1B7-5A40-B461-257703A4E944}" type="presParOf" srcId="{BB90B4A1-F250-894D-8568-1C9B9F64D305}" destId="{81381BC2-28EF-DD4E-88F9-8AFBE14A7440}"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DA873A-505F-2641-9E5B-92E25E350DD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12221F2-DBE2-D24D-B14A-F1724FAE7175}">
      <dgm:prSet/>
      <dgm:spPr/>
      <dgm:t>
        <a:bodyPr/>
        <a:lstStyle/>
        <a:p>
          <a:r>
            <a:rPr lang="en-US" dirty="0"/>
            <a:t>6 Observations of Achievement</a:t>
          </a:r>
          <a:endParaRPr lang="en-CA" dirty="0"/>
        </a:p>
      </dgm:t>
    </dgm:pt>
    <dgm:pt modelId="{B5F8E0CF-6B2A-214B-87B0-C69BF2940AF6}" type="parTrans" cxnId="{77985DCE-E7D8-324E-A996-16098EC7F144}">
      <dgm:prSet/>
      <dgm:spPr/>
      <dgm:t>
        <a:bodyPr/>
        <a:lstStyle/>
        <a:p>
          <a:endParaRPr lang="en-US"/>
        </a:p>
      </dgm:t>
    </dgm:pt>
    <dgm:pt modelId="{191AD78A-F4C1-424E-A498-A6D5B5B801D5}" type="sibTrans" cxnId="{77985DCE-E7D8-324E-A996-16098EC7F144}">
      <dgm:prSet/>
      <dgm:spPr/>
      <dgm:t>
        <a:bodyPr/>
        <a:lstStyle/>
        <a:p>
          <a:endParaRPr lang="en-US"/>
        </a:p>
      </dgm:t>
    </dgm:pt>
    <dgm:pt modelId="{59EEE8DF-D22D-4B4E-8A1E-EC92E4959738}">
      <dgm:prSet/>
      <dgm:spPr/>
      <dgm:t>
        <a:bodyPr/>
        <a:lstStyle/>
        <a:p>
          <a:r>
            <a:rPr lang="en-US" dirty="0"/>
            <a:t>At least:</a:t>
          </a:r>
          <a:endParaRPr lang="en-CA" dirty="0"/>
        </a:p>
      </dgm:t>
    </dgm:pt>
    <dgm:pt modelId="{13892624-4196-8A4A-A331-420AB3F46693}" type="parTrans" cxnId="{B3B41AFB-7710-EC4B-8D38-44B6A60AA521}">
      <dgm:prSet/>
      <dgm:spPr/>
      <dgm:t>
        <a:bodyPr/>
        <a:lstStyle/>
        <a:p>
          <a:endParaRPr lang="en-US"/>
        </a:p>
      </dgm:t>
    </dgm:pt>
    <dgm:pt modelId="{6F104D23-4C8A-4042-AAFF-209334932D08}" type="sibTrans" cxnId="{B3B41AFB-7710-EC4B-8D38-44B6A60AA521}">
      <dgm:prSet/>
      <dgm:spPr/>
      <dgm:t>
        <a:bodyPr/>
        <a:lstStyle/>
        <a:p>
          <a:endParaRPr lang="en-US"/>
        </a:p>
      </dgm:t>
    </dgm:pt>
    <dgm:pt modelId="{A47267A6-0C0D-D541-A0B4-16BA69CB3F19}">
      <dgm:prSet custT="1"/>
      <dgm:spPr/>
      <dgm:t>
        <a:bodyPr/>
        <a:lstStyle/>
        <a:p>
          <a:r>
            <a:rPr lang="en-US" sz="1800" baseline="0" dirty="0"/>
            <a:t>2 Capacity to Consent to Tx in Complex Patients.</a:t>
          </a:r>
          <a:endParaRPr lang="en-CA" sz="1800" dirty="0"/>
        </a:p>
      </dgm:t>
    </dgm:pt>
    <dgm:pt modelId="{6F1E0462-9535-8D40-A177-C119699BD7F2}" type="parTrans" cxnId="{3006D613-111A-694E-A54C-62F432134DD2}">
      <dgm:prSet/>
      <dgm:spPr/>
      <dgm:t>
        <a:bodyPr/>
        <a:lstStyle/>
        <a:p>
          <a:endParaRPr lang="en-US"/>
        </a:p>
      </dgm:t>
    </dgm:pt>
    <dgm:pt modelId="{A1A3FECE-111E-8645-A723-73CA5D71344F}" type="sibTrans" cxnId="{3006D613-111A-694E-A54C-62F432134DD2}">
      <dgm:prSet/>
      <dgm:spPr/>
      <dgm:t>
        <a:bodyPr/>
        <a:lstStyle/>
        <a:p>
          <a:endParaRPr lang="en-US"/>
        </a:p>
      </dgm:t>
    </dgm:pt>
    <dgm:pt modelId="{D81796B8-B23F-864F-9C94-CD4CAFB06B42}">
      <dgm:prSet custT="1"/>
      <dgm:spPr/>
      <dgm:t>
        <a:bodyPr/>
        <a:lstStyle/>
        <a:p>
          <a:r>
            <a:rPr lang="en-US" sz="1800" baseline="0" dirty="0"/>
            <a:t>2 Restricting/Limiting Rights with Due Process Protections</a:t>
          </a:r>
          <a:endParaRPr lang="en-CA" sz="1800" dirty="0"/>
        </a:p>
      </dgm:t>
    </dgm:pt>
    <dgm:pt modelId="{E7B7D424-14D1-F445-A0DA-12D47A1A9EDA}" type="parTrans" cxnId="{35F41DF8-5BCF-5A49-A6B2-274616561AFD}">
      <dgm:prSet/>
      <dgm:spPr/>
      <dgm:t>
        <a:bodyPr/>
        <a:lstStyle/>
        <a:p>
          <a:endParaRPr lang="en-US"/>
        </a:p>
      </dgm:t>
    </dgm:pt>
    <dgm:pt modelId="{85CF5DAF-9520-544F-BCCF-C847C9833EA1}" type="sibTrans" cxnId="{35F41DF8-5BCF-5A49-A6B2-274616561AFD}">
      <dgm:prSet/>
      <dgm:spPr/>
      <dgm:t>
        <a:bodyPr/>
        <a:lstStyle/>
        <a:p>
          <a:endParaRPr lang="en-US"/>
        </a:p>
      </dgm:t>
    </dgm:pt>
    <dgm:pt modelId="{5BE8A66F-00FE-684E-9A10-B66DF03FCFAF}">
      <dgm:prSet custT="1"/>
      <dgm:spPr/>
      <dgm:t>
        <a:bodyPr/>
        <a:lstStyle/>
        <a:p>
          <a:r>
            <a:rPr lang="en-US" sz="1800" baseline="0" dirty="0"/>
            <a:t>1 Evaluation for Restrictions/Limitations re: Disability</a:t>
          </a:r>
          <a:endParaRPr lang="en-CA" sz="1800" dirty="0"/>
        </a:p>
      </dgm:t>
    </dgm:pt>
    <dgm:pt modelId="{FEFD2E01-17D9-EB4C-8BE5-E50185CA5E31}" type="parTrans" cxnId="{5BAE9BE9-E99C-E441-B8FF-66E73C6B5C1F}">
      <dgm:prSet/>
      <dgm:spPr/>
      <dgm:t>
        <a:bodyPr/>
        <a:lstStyle/>
        <a:p>
          <a:endParaRPr lang="en-US"/>
        </a:p>
      </dgm:t>
    </dgm:pt>
    <dgm:pt modelId="{424CEB61-1805-2A4C-B8BD-05558D26BF9D}" type="sibTrans" cxnId="{5BAE9BE9-E99C-E441-B8FF-66E73C6B5C1F}">
      <dgm:prSet/>
      <dgm:spPr/>
      <dgm:t>
        <a:bodyPr/>
        <a:lstStyle/>
        <a:p>
          <a:endParaRPr lang="en-US"/>
        </a:p>
      </dgm:t>
    </dgm:pt>
    <dgm:pt modelId="{0A70D10A-AA73-5641-9ACC-05CBA1F0E94B}">
      <dgm:prSet custT="1"/>
      <dgm:spPr/>
      <dgm:t>
        <a:bodyPr/>
        <a:lstStyle/>
        <a:p>
          <a:r>
            <a:rPr lang="en-US" sz="1800" baseline="0" dirty="0"/>
            <a:t>1 Mandatory or Discretionary Reporting</a:t>
          </a:r>
          <a:endParaRPr lang="en-CA" sz="1800" dirty="0"/>
        </a:p>
      </dgm:t>
    </dgm:pt>
    <dgm:pt modelId="{977104D4-8CE8-AC48-B5FE-DF36E3CF51BB}" type="parTrans" cxnId="{7F6801E4-A7E7-694D-9E4E-B23FD3135070}">
      <dgm:prSet/>
      <dgm:spPr/>
      <dgm:t>
        <a:bodyPr/>
        <a:lstStyle/>
        <a:p>
          <a:endParaRPr lang="en-US"/>
        </a:p>
      </dgm:t>
    </dgm:pt>
    <dgm:pt modelId="{5F05081C-E935-024E-B506-E9F0C332C348}" type="sibTrans" cxnId="{7F6801E4-A7E7-694D-9E4E-B23FD3135070}">
      <dgm:prSet/>
      <dgm:spPr/>
      <dgm:t>
        <a:bodyPr/>
        <a:lstStyle/>
        <a:p>
          <a:endParaRPr lang="en-US"/>
        </a:p>
      </dgm:t>
    </dgm:pt>
    <dgm:pt modelId="{CF5A251F-5A8E-D040-8E0C-48BE43F186FE}" type="pres">
      <dgm:prSet presAssocID="{CEDA873A-505F-2641-9E5B-92E25E350DD2}" presName="vert0" presStyleCnt="0">
        <dgm:presLayoutVars>
          <dgm:dir/>
          <dgm:animOne val="branch"/>
          <dgm:animLvl val="lvl"/>
        </dgm:presLayoutVars>
      </dgm:prSet>
      <dgm:spPr/>
    </dgm:pt>
    <dgm:pt modelId="{F95B8CC9-A804-0341-A4D8-541948FBF501}" type="pres">
      <dgm:prSet presAssocID="{112221F2-DBE2-D24D-B14A-F1724FAE7175}" presName="thickLine" presStyleLbl="alignNode1" presStyleIdx="0" presStyleCnt="2"/>
      <dgm:spPr/>
    </dgm:pt>
    <dgm:pt modelId="{B395A879-3F2C-154F-8216-8B4C2F8815C3}" type="pres">
      <dgm:prSet presAssocID="{112221F2-DBE2-D24D-B14A-F1724FAE7175}" presName="horz1" presStyleCnt="0"/>
      <dgm:spPr/>
    </dgm:pt>
    <dgm:pt modelId="{D6F7EE32-AA19-D14C-8539-1A859E41669C}" type="pres">
      <dgm:prSet presAssocID="{112221F2-DBE2-D24D-B14A-F1724FAE7175}" presName="tx1" presStyleLbl="revTx" presStyleIdx="0" presStyleCnt="6" custScaleX="500000" custScaleY="13024"/>
      <dgm:spPr/>
    </dgm:pt>
    <dgm:pt modelId="{83106144-1619-2E40-A88B-683601758780}" type="pres">
      <dgm:prSet presAssocID="{112221F2-DBE2-D24D-B14A-F1724FAE7175}" presName="vert1" presStyleCnt="0"/>
      <dgm:spPr/>
    </dgm:pt>
    <dgm:pt modelId="{500D858C-DA02-C74D-8F76-A5AE10C9466D}" type="pres">
      <dgm:prSet presAssocID="{59EEE8DF-D22D-4B4E-8A1E-EC92E4959738}" presName="thickLine" presStyleLbl="alignNode1" presStyleIdx="1" presStyleCnt="2"/>
      <dgm:spPr/>
    </dgm:pt>
    <dgm:pt modelId="{6DDE2601-0839-2844-84CF-26577857A91C}" type="pres">
      <dgm:prSet presAssocID="{59EEE8DF-D22D-4B4E-8A1E-EC92E4959738}" presName="horz1" presStyleCnt="0"/>
      <dgm:spPr/>
    </dgm:pt>
    <dgm:pt modelId="{2BD0558D-463B-D547-B259-E73F4B96144E}" type="pres">
      <dgm:prSet presAssocID="{59EEE8DF-D22D-4B4E-8A1E-EC92E4959738}" presName="tx1" presStyleLbl="revTx" presStyleIdx="1" presStyleCnt="6"/>
      <dgm:spPr/>
    </dgm:pt>
    <dgm:pt modelId="{1EA0990D-EFF9-F445-A47B-8F8A11A70451}" type="pres">
      <dgm:prSet presAssocID="{59EEE8DF-D22D-4B4E-8A1E-EC92E4959738}" presName="vert1" presStyleCnt="0"/>
      <dgm:spPr/>
    </dgm:pt>
    <dgm:pt modelId="{EEB930A8-8D41-9E4C-AF6F-3BBB64FA2B62}" type="pres">
      <dgm:prSet presAssocID="{A47267A6-0C0D-D541-A0B4-16BA69CB3F19}" presName="vertSpace2a" presStyleCnt="0"/>
      <dgm:spPr/>
    </dgm:pt>
    <dgm:pt modelId="{A7EC34EF-109F-8C46-B0B9-30B4EAA4ED23}" type="pres">
      <dgm:prSet presAssocID="{A47267A6-0C0D-D541-A0B4-16BA69CB3F19}" presName="horz2" presStyleCnt="0"/>
      <dgm:spPr/>
    </dgm:pt>
    <dgm:pt modelId="{944F8ACF-7BC7-3949-AA76-6CE9466565D4}" type="pres">
      <dgm:prSet presAssocID="{A47267A6-0C0D-D541-A0B4-16BA69CB3F19}" presName="horzSpace2" presStyleCnt="0"/>
      <dgm:spPr/>
    </dgm:pt>
    <dgm:pt modelId="{25DDD40C-F60E-4B4B-8BEC-04B45D4D2AA6}" type="pres">
      <dgm:prSet presAssocID="{A47267A6-0C0D-D541-A0B4-16BA69CB3F19}" presName="tx2" presStyleLbl="revTx" presStyleIdx="2" presStyleCnt="6"/>
      <dgm:spPr/>
    </dgm:pt>
    <dgm:pt modelId="{B812EEC9-BCAE-074C-925D-609AED274BB3}" type="pres">
      <dgm:prSet presAssocID="{A47267A6-0C0D-D541-A0B4-16BA69CB3F19}" presName="vert2" presStyleCnt="0"/>
      <dgm:spPr/>
    </dgm:pt>
    <dgm:pt modelId="{480AFFAF-7CC5-F74D-AAB3-7FE96022CA99}" type="pres">
      <dgm:prSet presAssocID="{A47267A6-0C0D-D541-A0B4-16BA69CB3F19}" presName="thinLine2b" presStyleLbl="callout" presStyleIdx="0" presStyleCnt="4"/>
      <dgm:spPr/>
    </dgm:pt>
    <dgm:pt modelId="{F3E3F1DE-FF80-4C49-A83C-BEF8663E05E7}" type="pres">
      <dgm:prSet presAssocID="{A47267A6-0C0D-D541-A0B4-16BA69CB3F19}" presName="vertSpace2b" presStyleCnt="0"/>
      <dgm:spPr/>
    </dgm:pt>
    <dgm:pt modelId="{844E0729-200F-6D42-B960-B1C5486648BE}" type="pres">
      <dgm:prSet presAssocID="{D81796B8-B23F-864F-9C94-CD4CAFB06B42}" presName="horz2" presStyleCnt="0"/>
      <dgm:spPr/>
    </dgm:pt>
    <dgm:pt modelId="{74C8ED32-B1F4-BA48-8A15-D4CE549BDF07}" type="pres">
      <dgm:prSet presAssocID="{D81796B8-B23F-864F-9C94-CD4CAFB06B42}" presName="horzSpace2" presStyleCnt="0"/>
      <dgm:spPr/>
    </dgm:pt>
    <dgm:pt modelId="{B9AF6DBF-F175-7A45-ACB5-421CF38A537A}" type="pres">
      <dgm:prSet presAssocID="{D81796B8-B23F-864F-9C94-CD4CAFB06B42}" presName="tx2" presStyleLbl="revTx" presStyleIdx="3" presStyleCnt="6"/>
      <dgm:spPr/>
    </dgm:pt>
    <dgm:pt modelId="{18461DF4-ACC5-7845-A80B-7821B841675C}" type="pres">
      <dgm:prSet presAssocID="{D81796B8-B23F-864F-9C94-CD4CAFB06B42}" presName="vert2" presStyleCnt="0"/>
      <dgm:spPr/>
    </dgm:pt>
    <dgm:pt modelId="{256FF5FA-88A2-C946-B702-B3EAEFF891FD}" type="pres">
      <dgm:prSet presAssocID="{D81796B8-B23F-864F-9C94-CD4CAFB06B42}" presName="thinLine2b" presStyleLbl="callout" presStyleIdx="1" presStyleCnt="4"/>
      <dgm:spPr/>
    </dgm:pt>
    <dgm:pt modelId="{2CCA8140-541B-DA44-9B9B-712CBF0558EA}" type="pres">
      <dgm:prSet presAssocID="{D81796B8-B23F-864F-9C94-CD4CAFB06B42}" presName="vertSpace2b" presStyleCnt="0"/>
      <dgm:spPr/>
    </dgm:pt>
    <dgm:pt modelId="{4D36710C-A0EC-324B-8F3A-D0F237BB9752}" type="pres">
      <dgm:prSet presAssocID="{5BE8A66F-00FE-684E-9A10-B66DF03FCFAF}" presName="horz2" presStyleCnt="0"/>
      <dgm:spPr/>
    </dgm:pt>
    <dgm:pt modelId="{BEB3E5E7-2467-8042-9DE1-BBE6684CA7E2}" type="pres">
      <dgm:prSet presAssocID="{5BE8A66F-00FE-684E-9A10-B66DF03FCFAF}" presName="horzSpace2" presStyleCnt="0"/>
      <dgm:spPr/>
    </dgm:pt>
    <dgm:pt modelId="{2207740F-6034-4B48-95F7-6E0D04C65ACE}" type="pres">
      <dgm:prSet presAssocID="{5BE8A66F-00FE-684E-9A10-B66DF03FCFAF}" presName="tx2" presStyleLbl="revTx" presStyleIdx="4" presStyleCnt="6"/>
      <dgm:spPr/>
    </dgm:pt>
    <dgm:pt modelId="{C7EC6040-E573-8548-8B8A-DFEB2E3D0B5C}" type="pres">
      <dgm:prSet presAssocID="{5BE8A66F-00FE-684E-9A10-B66DF03FCFAF}" presName="vert2" presStyleCnt="0"/>
      <dgm:spPr/>
    </dgm:pt>
    <dgm:pt modelId="{B9A4F70E-9852-0641-B880-9A2199A67907}" type="pres">
      <dgm:prSet presAssocID="{5BE8A66F-00FE-684E-9A10-B66DF03FCFAF}" presName="thinLine2b" presStyleLbl="callout" presStyleIdx="2" presStyleCnt="4"/>
      <dgm:spPr/>
    </dgm:pt>
    <dgm:pt modelId="{341165A2-5952-B248-B91F-8349D6A7F1CE}" type="pres">
      <dgm:prSet presAssocID="{5BE8A66F-00FE-684E-9A10-B66DF03FCFAF}" presName="vertSpace2b" presStyleCnt="0"/>
      <dgm:spPr/>
    </dgm:pt>
    <dgm:pt modelId="{32A2F246-9487-3C4B-B4FE-6D03FD7D3B82}" type="pres">
      <dgm:prSet presAssocID="{0A70D10A-AA73-5641-9ACC-05CBA1F0E94B}" presName="horz2" presStyleCnt="0"/>
      <dgm:spPr/>
    </dgm:pt>
    <dgm:pt modelId="{05E5B10F-9C0E-B848-A571-E6A051D0AF8E}" type="pres">
      <dgm:prSet presAssocID="{0A70D10A-AA73-5641-9ACC-05CBA1F0E94B}" presName="horzSpace2" presStyleCnt="0"/>
      <dgm:spPr/>
    </dgm:pt>
    <dgm:pt modelId="{8977A79A-8574-B04C-A263-0693F250BFE6}" type="pres">
      <dgm:prSet presAssocID="{0A70D10A-AA73-5641-9ACC-05CBA1F0E94B}" presName="tx2" presStyleLbl="revTx" presStyleIdx="5" presStyleCnt="6"/>
      <dgm:spPr/>
    </dgm:pt>
    <dgm:pt modelId="{C2359D4D-1798-0D4B-9651-9479311C81A5}" type="pres">
      <dgm:prSet presAssocID="{0A70D10A-AA73-5641-9ACC-05CBA1F0E94B}" presName="vert2" presStyleCnt="0"/>
      <dgm:spPr/>
    </dgm:pt>
    <dgm:pt modelId="{D3CEAE90-5EE5-4A4C-A664-5A5D603A80A2}" type="pres">
      <dgm:prSet presAssocID="{0A70D10A-AA73-5641-9ACC-05CBA1F0E94B}" presName="thinLine2b" presStyleLbl="callout" presStyleIdx="3" presStyleCnt="4"/>
      <dgm:spPr/>
    </dgm:pt>
    <dgm:pt modelId="{742283C8-C35E-AB42-B4AF-934142BF56B0}" type="pres">
      <dgm:prSet presAssocID="{0A70D10A-AA73-5641-9ACC-05CBA1F0E94B}" presName="vertSpace2b" presStyleCnt="0"/>
      <dgm:spPr/>
    </dgm:pt>
  </dgm:ptLst>
  <dgm:cxnLst>
    <dgm:cxn modelId="{3006D613-111A-694E-A54C-62F432134DD2}" srcId="{59EEE8DF-D22D-4B4E-8A1E-EC92E4959738}" destId="{A47267A6-0C0D-D541-A0B4-16BA69CB3F19}" srcOrd="0" destOrd="0" parTransId="{6F1E0462-9535-8D40-A177-C119699BD7F2}" sibTransId="{A1A3FECE-111E-8645-A723-73CA5D71344F}"/>
    <dgm:cxn modelId="{D482553A-B893-4D40-B801-09332C66F5AA}" type="presOf" srcId="{0A70D10A-AA73-5641-9ACC-05CBA1F0E94B}" destId="{8977A79A-8574-B04C-A263-0693F250BFE6}" srcOrd="0" destOrd="0" presId="urn:microsoft.com/office/officeart/2008/layout/LinedList"/>
    <dgm:cxn modelId="{1F35273B-C712-7943-9538-308ABD783A29}" type="presOf" srcId="{112221F2-DBE2-D24D-B14A-F1724FAE7175}" destId="{D6F7EE32-AA19-D14C-8539-1A859E41669C}" srcOrd="0" destOrd="0" presId="urn:microsoft.com/office/officeart/2008/layout/LinedList"/>
    <dgm:cxn modelId="{ED096463-E5F6-7F44-80CC-31C73389DDA7}" type="presOf" srcId="{D81796B8-B23F-864F-9C94-CD4CAFB06B42}" destId="{B9AF6DBF-F175-7A45-ACB5-421CF38A537A}" srcOrd="0" destOrd="0" presId="urn:microsoft.com/office/officeart/2008/layout/LinedList"/>
    <dgm:cxn modelId="{4273EA66-E61B-CA4E-9808-71E07FAEFA9C}" type="presOf" srcId="{CEDA873A-505F-2641-9E5B-92E25E350DD2}" destId="{CF5A251F-5A8E-D040-8E0C-48BE43F186FE}" srcOrd="0" destOrd="0" presId="urn:microsoft.com/office/officeart/2008/layout/LinedList"/>
    <dgm:cxn modelId="{8AC6127D-8110-E848-9807-F67E1ACB4A55}" type="presOf" srcId="{5BE8A66F-00FE-684E-9A10-B66DF03FCFAF}" destId="{2207740F-6034-4B48-95F7-6E0D04C65ACE}" srcOrd="0" destOrd="0" presId="urn:microsoft.com/office/officeart/2008/layout/LinedList"/>
    <dgm:cxn modelId="{FC61CF8A-9A05-144C-82EC-C71DFD67C562}" type="presOf" srcId="{59EEE8DF-D22D-4B4E-8A1E-EC92E4959738}" destId="{2BD0558D-463B-D547-B259-E73F4B96144E}" srcOrd="0" destOrd="0" presId="urn:microsoft.com/office/officeart/2008/layout/LinedList"/>
    <dgm:cxn modelId="{77985DCE-E7D8-324E-A996-16098EC7F144}" srcId="{CEDA873A-505F-2641-9E5B-92E25E350DD2}" destId="{112221F2-DBE2-D24D-B14A-F1724FAE7175}" srcOrd="0" destOrd="0" parTransId="{B5F8E0CF-6B2A-214B-87B0-C69BF2940AF6}" sibTransId="{191AD78A-F4C1-424E-A498-A6D5B5B801D5}"/>
    <dgm:cxn modelId="{720776DD-6B4C-744B-9679-BDF5D1A0C6B3}" type="presOf" srcId="{A47267A6-0C0D-D541-A0B4-16BA69CB3F19}" destId="{25DDD40C-F60E-4B4B-8BEC-04B45D4D2AA6}" srcOrd="0" destOrd="0" presId="urn:microsoft.com/office/officeart/2008/layout/LinedList"/>
    <dgm:cxn modelId="{7F6801E4-A7E7-694D-9E4E-B23FD3135070}" srcId="{59EEE8DF-D22D-4B4E-8A1E-EC92E4959738}" destId="{0A70D10A-AA73-5641-9ACC-05CBA1F0E94B}" srcOrd="3" destOrd="0" parTransId="{977104D4-8CE8-AC48-B5FE-DF36E3CF51BB}" sibTransId="{5F05081C-E935-024E-B506-E9F0C332C348}"/>
    <dgm:cxn modelId="{5BAE9BE9-E99C-E441-B8FF-66E73C6B5C1F}" srcId="{59EEE8DF-D22D-4B4E-8A1E-EC92E4959738}" destId="{5BE8A66F-00FE-684E-9A10-B66DF03FCFAF}" srcOrd="2" destOrd="0" parTransId="{FEFD2E01-17D9-EB4C-8BE5-E50185CA5E31}" sibTransId="{424CEB61-1805-2A4C-B8BD-05558D26BF9D}"/>
    <dgm:cxn modelId="{35F41DF8-5BCF-5A49-A6B2-274616561AFD}" srcId="{59EEE8DF-D22D-4B4E-8A1E-EC92E4959738}" destId="{D81796B8-B23F-864F-9C94-CD4CAFB06B42}" srcOrd="1" destOrd="0" parTransId="{E7B7D424-14D1-F445-A0DA-12D47A1A9EDA}" sibTransId="{85CF5DAF-9520-544F-BCCF-C847C9833EA1}"/>
    <dgm:cxn modelId="{B3B41AFB-7710-EC4B-8D38-44B6A60AA521}" srcId="{CEDA873A-505F-2641-9E5B-92E25E350DD2}" destId="{59EEE8DF-D22D-4B4E-8A1E-EC92E4959738}" srcOrd="1" destOrd="0" parTransId="{13892624-4196-8A4A-A331-420AB3F46693}" sibTransId="{6F104D23-4C8A-4042-AAFF-209334932D08}"/>
    <dgm:cxn modelId="{FFC81F3C-3B66-1E46-97A6-1BB9F6F57B44}" type="presParOf" srcId="{CF5A251F-5A8E-D040-8E0C-48BE43F186FE}" destId="{F95B8CC9-A804-0341-A4D8-541948FBF501}" srcOrd="0" destOrd="0" presId="urn:microsoft.com/office/officeart/2008/layout/LinedList"/>
    <dgm:cxn modelId="{221CB688-9E9A-B24B-BB89-73D2C2280D02}" type="presParOf" srcId="{CF5A251F-5A8E-D040-8E0C-48BE43F186FE}" destId="{B395A879-3F2C-154F-8216-8B4C2F8815C3}" srcOrd="1" destOrd="0" presId="urn:microsoft.com/office/officeart/2008/layout/LinedList"/>
    <dgm:cxn modelId="{544AD016-6542-4947-9650-8022278A8D81}" type="presParOf" srcId="{B395A879-3F2C-154F-8216-8B4C2F8815C3}" destId="{D6F7EE32-AA19-D14C-8539-1A859E41669C}" srcOrd="0" destOrd="0" presId="urn:microsoft.com/office/officeart/2008/layout/LinedList"/>
    <dgm:cxn modelId="{9D732FF8-E197-CB4C-80D1-2C87E129A677}" type="presParOf" srcId="{B395A879-3F2C-154F-8216-8B4C2F8815C3}" destId="{83106144-1619-2E40-A88B-683601758780}" srcOrd="1" destOrd="0" presId="urn:microsoft.com/office/officeart/2008/layout/LinedList"/>
    <dgm:cxn modelId="{B9BB7E50-BC10-0F49-9E1F-8580EFC2D1F4}" type="presParOf" srcId="{CF5A251F-5A8E-D040-8E0C-48BE43F186FE}" destId="{500D858C-DA02-C74D-8F76-A5AE10C9466D}" srcOrd="2" destOrd="0" presId="urn:microsoft.com/office/officeart/2008/layout/LinedList"/>
    <dgm:cxn modelId="{A07A3DCD-42B7-744F-A74D-291AEB63114A}" type="presParOf" srcId="{CF5A251F-5A8E-D040-8E0C-48BE43F186FE}" destId="{6DDE2601-0839-2844-84CF-26577857A91C}" srcOrd="3" destOrd="0" presId="urn:microsoft.com/office/officeart/2008/layout/LinedList"/>
    <dgm:cxn modelId="{6F7FC9C3-C8D6-EC43-804D-18BD1511BC38}" type="presParOf" srcId="{6DDE2601-0839-2844-84CF-26577857A91C}" destId="{2BD0558D-463B-D547-B259-E73F4B96144E}" srcOrd="0" destOrd="0" presId="urn:microsoft.com/office/officeart/2008/layout/LinedList"/>
    <dgm:cxn modelId="{63FD4A26-7E86-5A49-B16A-48E390F2B762}" type="presParOf" srcId="{6DDE2601-0839-2844-84CF-26577857A91C}" destId="{1EA0990D-EFF9-F445-A47B-8F8A11A70451}" srcOrd="1" destOrd="0" presId="urn:microsoft.com/office/officeart/2008/layout/LinedList"/>
    <dgm:cxn modelId="{CFD407AB-E37A-8B46-AD58-3D4A6339887A}" type="presParOf" srcId="{1EA0990D-EFF9-F445-A47B-8F8A11A70451}" destId="{EEB930A8-8D41-9E4C-AF6F-3BBB64FA2B62}" srcOrd="0" destOrd="0" presId="urn:microsoft.com/office/officeart/2008/layout/LinedList"/>
    <dgm:cxn modelId="{097370C0-D5FD-B44E-8B3E-6F09148A0FD6}" type="presParOf" srcId="{1EA0990D-EFF9-F445-A47B-8F8A11A70451}" destId="{A7EC34EF-109F-8C46-B0B9-30B4EAA4ED23}" srcOrd="1" destOrd="0" presId="urn:microsoft.com/office/officeart/2008/layout/LinedList"/>
    <dgm:cxn modelId="{C2907F0E-BAD8-B846-8B6C-F88BDE16921A}" type="presParOf" srcId="{A7EC34EF-109F-8C46-B0B9-30B4EAA4ED23}" destId="{944F8ACF-7BC7-3949-AA76-6CE9466565D4}" srcOrd="0" destOrd="0" presId="urn:microsoft.com/office/officeart/2008/layout/LinedList"/>
    <dgm:cxn modelId="{D409A26B-AA6E-BB4A-A59C-58B670C93C0E}" type="presParOf" srcId="{A7EC34EF-109F-8C46-B0B9-30B4EAA4ED23}" destId="{25DDD40C-F60E-4B4B-8BEC-04B45D4D2AA6}" srcOrd="1" destOrd="0" presId="urn:microsoft.com/office/officeart/2008/layout/LinedList"/>
    <dgm:cxn modelId="{0720BB28-A02F-AB46-AD6F-2D0B03E9D6A5}" type="presParOf" srcId="{A7EC34EF-109F-8C46-B0B9-30B4EAA4ED23}" destId="{B812EEC9-BCAE-074C-925D-609AED274BB3}" srcOrd="2" destOrd="0" presId="urn:microsoft.com/office/officeart/2008/layout/LinedList"/>
    <dgm:cxn modelId="{E729CE92-9B6E-4540-B672-3A42165F9621}" type="presParOf" srcId="{1EA0990D-EFF9-F445-A47B-8F8A11A70451}" destId="{480AFFAF-7CC5-F74D-AAB3-7FE96022CA99}" srcOrd="2" destOrd="0" presId="urn:microsoft.com/office/officeart/2008/layout/LinedList"/>
    <dgm:cxn modelId="{038D718E-0B00-B84B-9771-7EC1DED4CF4B}" type="presParOf" srcId="{1EA0990D-EFF9-F445-A47B-8F8A11A70451}" destId="{F3E3F1DE-FF80-4C49-A83C-BEF8663E05E7}" srcOrd="3" destOrd="0" presId="urn:microsoft.com/office/officeart/2008/layout/LinedList"/>
    <dgm:cxn modelId="{2F400ED4-44E5-0046-B371-C7076A8F5D3C}" type="presParOf" srcId="{1EA0990D-EFF9-F445-A47B-8F8A11A70451}" destId="{844E0729-200F-6D42-B960-B1C5486648BE}" srcOrd="4" destOrd="0" presId="urn:microsoft.com/office/officeart/2008/layout/LinedList"/>
    <dgm:cxn modelId="{4B2B5169-1399-554D-ADD4-AAB099D4CCDE}" type="presParOf" srcId="{844E0729-200F-6D42-B960-B1C5486648BE}" destId="{74C8ED32-B1F4-BA48-8A15-D4CE549BDF07}" srcOrd="0" destOrd="0" presId="urn:microsoft.com/office/officeart/2008/layout/LinedList"/>
    <dgm:cxn modelId="{7CF66B16-0FD3-4E4C-A286-0AB7FA515947}" type="presParOf" srcId="{844E0729-200F-6D42-B960-B1C5486648BE}" destId="{B9AF6DBF-F175-7A45-ACB5-421CF38A537A}" srcOrd="1" destOrd="0" presId="urn:microsoft.com/office/officeart/2008/layout/LinedList"/>
    <dgm:cxn modelId="{7BF1EDF5-B297-C148-A6C2-2EDD34172F19}" type="presParOf" srcId="{844E0729-200F-6D42-B960-B1C5486648BE}" destId="{18461DF4-ACC5-7845-A80B-7821B841675C}" srcOrd="2" destOrd="0" presId="urn:microsoft.com/office/officeart/2008/layout/LinedList"/>
    <dgm:cxn modelId="{CA2CECBA-50DC-3948-A6F7-E0132B45D2C0}" type="presParOf" srcId="{1EA0990D-EFF9-F445-A47B-8F8A11A70451}" destId="{256FF5FA-88A2-C946-B702-B3EAEFF891FD}" srcOrd="5" destOrd="0" presId="urn:microsoft.com/office/officeart/2008/layout/LinedList"/>
    <dgm:cxn modelId="{CE4F4A0B-AE44-A141-B75E-FE4F283E29F3}" type="presParOf" srcId="{1EA0990D-EFF9-F445-A47B-8F8A11A70451}" destId="{2CCA8140-541B-DA44-9B9B-712CBF0558EA}" srcOrd="6" destOrd="0" presId="urn:microsoft.com/office/officeart/2008/layout/LinedList"/>
    <dgm:cxn modelId="{96CC08C8-BD40-D744-9051-74527A65AACA}" type="presParOf" srcId="{1EA0990D-EFF9-F445-A47B-8F8A11A70451}" destId="{4D36710C-A0EC-324B-8F3A-D0F237BB9752}" srcOrd="7" destOrd="0" presId="urn:microsoft.com/office/officeart/2008/layout/LinedList"/>
    <dgm:cxn modelId="{69E36D62-F2D8-D149-8E04-CB7F7BE3AB1C}" type="presParOf" srcId="{4D36710C-A0EC-324B-8F3A-D0F237BB9752}" destId="{BEB3E5E7-2467-8042-9DE1-BBE6684CA7E2}" srcOrd="0" destOrd="0" presId="urn:microsoft.com/office/officeart/2008/layout/LinedList"/>
    <dgm:cxn modelId="{ECCDAB3A-A80A-6C4F-B1EF-BFFCC10EB2A5}" type="presParOf" srcId="{4D36710C-A0EC-324B-8F3A-D0F237BB9752}" destId="{2207740F-6034-4B48-95F7-6E0D04C65ACE}" srcOrd="1" destOrd="0" presId="urn:microsoft.com/office/officeart/2008/layout/LinedList"/>
    <dgm:cxn modelId="{49976B89-447B-7246-92DA-ED037ACDC67E}" type="presParOf" srcId="{4D36710C-A0EC-324B-8F3A-D0F237BB9752}" destId="{C7EC6040-E573-8548-8B8A-DFEB2E3D0B5C}" srcOrd="2" destOrd="0" presId="urn:microsoft.com/office/officeart/2008/layout/LinedList"/>
    <dgm:cxn modelId="{3B7555B7-CF02-AD4C-85A4-F2145DF72012}" type="presParOf" srcId="{1EA0990D-EFF9-F445-A47B-8F8A11A70451}" destId="{B9A4F70E-9852-0641-B880-9A2199A67907}" srcOrd="8" destOrd="0" presId="urn:microsoft.com/office/officeart/2008/layout/LinedList"/>
    <dgm:cxn modelId="{4CEF751D-1AC2-584A-9694-E22EFE2BC4EA}" type="presParOf" srcId="{1EA0990D-EFF9-F445-A47B-8F8A11A70451}" destId="{341165A2-5952-B248-B91F-8349D6A7F1CE}" srcOrd="9" destOrd="0" presId="urn:microsoft.com/office/officeart/2008/layout/LinedList"/>
    <dgm:cxn modelId="{382239F9-A2BF-C54F-9037-B954248669CA}" type="presParOf" srcId="{1EA0990D-EFF9-F445-A47B-8F8A11A70451}" destId="{32A2F246-9487-3C4B-B4FE-6D03FD7D3B82}" srcOrd="10" destOrd="0" presId="urn:microsoft.com/office/officeart/2008/layout/LinedList"/>
    <dgm:cxn modelId="{6BCA398E-4DDF-9A40-92E5-EDA52C9872BE}" type="presParOf" srcId="{32A2F246-9487-3C4B-B4FE-6D03FD7D3B82}" destId="{05E5B10F-9C0E-B848-A571-E6A051D0AF8E}" srcOrd="0" destOrd="0" presId="urn:microsoft.com/office/officeart/2008/layout/LinedList"/>
    <dgm:cxn modelId="{971B9F1F-A96D-C141-8875-E3227DFFE2B9}" type="presParOf" srcId="{32A2F246-9487-3C4B-B4FE-6D03FD7D3B82}" destId="{8977A79A-8574-B04C-A263-0693F250BFE6}" srcOrd="1" destOrd="0" presId="urn:microsoft.com/office/officeart/2008/layout/LinedList"/>
    <dgm:cxn modelId="{259D97B2-B561-D944-9448-4C52ABC57551}" type="presParOf" srcId="{32A2F246-9487-3C4B-B4FE-6D03FD7D3B82}" destId="{C2359D4D-1798-0D4B-9651-9479311C81A5}" srcOrd="2" destOrd="0" presId="urn:microsoft.com/office/officeart/2008/layout/LinedList"/>
    <dgm:cxn modelId="{A00B4B58-EEC5-9E41-8617-074CBC7750F6}" type="presParOf" srcId="{1EA0990D-EFF9-F445-A47B-8F8A11A70451}" destId="{D3CEAE90-5EE5-4A4C-A664-5A5D603A80A2}" srcOrd="11" destOrd="0" presId="urn:microsoft.com/office/officeart/2008/layout/LinedList"/>
    <dgm:cxn modelId="{5152EDDE-2577-F249-9827-401369AA7217}" type="presParOf" srcId="{1EA0990D-EFF9-F445-A47B-8F8A11A70451}" destId="{742283C8-C35E-AB42-B4AF-934142BF56B0}"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09ADFCD-C3A7-D64C-9B8C-0B486187148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CA60A6E-0B51-F342-BD1D-04B8639079F7}">
      <dgm:prSet/>
      <dgm:spPr/>
      <dgm:t>
        <a:bodyPr/>
        <a:lstStyle/>
        <a:p>
          <a:r>
            <a:rPr lang="en-US" dirty="0"/>
            <a:t>5 Observations of Achievement</a:t>
          </a:r>
          <a:endParaRPr lang="en-CA" dirty="0"/>
        </a:p>
      </dgm:t>
    </dgm:pt>
    <dgm:pt modelId="{B722EA91-1B6E-CA49-A898-D5CCB62C300F}" type="parTrans" cxnId="{FC531F59-D293-6C4A-813F-B51438A3AAAF}">
      <dgm:prSet/>
      <dgm:spPr/>
      <dgm:t>
        <a:bodyPr/>
        <a:lstStyle/>
        <a:p>
          <a:endParaRPr lang="en-US"/>
        </a:p>
      </dgm:t>
    </dgm:pt>
    <dgm:pt modelId="{D9F36A78-A3E0-464D-B680-F4A1513A1965}" type="sibTrans" cxnId="{FC531F59-D293-6C4A-813F-B51438A3AAAF}">
      <dgm:prSet/>
      <dgm:spPr/>
      <dgm:t>
        <a:bodyPr/>
        <a:lstStyle/>
        <a:p>
          <a:endParaRPr lang="en-US"/>
        </a:p>
      </dgm:t>
    </dgm:pt>
    <dgm:pt modelId="{C33BE548-EA51-AD48-872A-E60D5BD70AB9}">
      <dgm:prSet/>
      <dgm:spPr/>
      <dgm:t>
        <a:bodyPr/>
        <a:lstStyle/>
        <a:p>
          <a:r>
            <a:rPr lang="en-US" dirty="0"/>
            <a:t>At least:</a:t>
          </a:r>
          <a:endParaRPr lang="en-CA" dirty="0"/>
        </a:p>
      </dgm:t>
    </dgm:pt>
    <dgm:pt modelId="{8D01B900-9300-604F-A2BC-A25F916F46ED}" type="parTrans" cxnId="{1D2900FA-70AB-B64D-9E53-3351772491BD}">
      <dgm:prSet/>
      <dgm:spPr/>
      <dgm:t>
        <a:bodyPr/>
        <a:lstStyle/>
        <a:p>
          <a:endParaRPr lang="en-US"/>
        </a:p>
      </dgm:t>
    </dgm:pt>
    <dgm:pt modelId="{5DBF5B8D-25F1-9444-8B11-7FEB60A331AE}" type="sibTrans" cxnId="{1D2900FA-70AB-B64D-9E53-3351772491BD}">
      <dgm:prSet/>
      <dgm:spPr/>
      <dgm:t>
        <a:bodyPr/>
        <a:lstStyle/>
        <a:p>
          <a:endParaRPr lang="en-US"/>
        </a:p>
      </dgm:t>
    </dgm:pt>
    <dgm:pt modelId="{6C49C1D0-613F-304F-A631-A177FAB8A6C5}">
      <dgm:prSet custT="1"/>
      <dgm:spPr/>
      <dgm:t>
        <a:bodyPr/>
        <a:lstStyle/>
        <a:p>
          <a:r>
            <a:rPr lang="en-US" sz="1800" baseline="0" dirty="0"/>
            <a:t>1 Non-suicidal self-injury</a:t>
          </a:r>
          <a:endParaRPr lang="en-CA" sz="1800" dirty="0"/>
        </a:p>
      </dgm:t>
    </dgm:pt>
    <dgm:pt modelId="{72CA9322-CB80-E549-879A-65C881D06927}" type="parTrans" cxnId="{DFDCD48B-B7AC-4643-861B-77E7CAABDC26}">
      <dgm:prSet/>
      <dgm:spPr/>
      <dgm:t>
        <a:bodyPr/>
        <a:lstStyle/>
        <a:p>
          <a:endParaRPr lang="en-US"/>
        </a:p>
      </dgm:t>
    </dgm:pt>
    <dgm:pt modelId="{11D1E453-5AF5-B04E-86E6-F6512C730BC3}" type="sibTrans" cxnId="{DFDCD48B-B7AC-4643-861B-77E7CAABDC26}">
      <dgm:prSet/>
      <dgm:spPr/>
      <dgm:t>
        <a:bodyPr/>
        <a:lstStyle/>
        <a:p>
          <a:endParaRPr lang="en-US"/>
        </a:p>
      </dgm:t>
    </dgm:pt>
    <dgm:pt modelId="{90C3A589-8217-2146-BA9B-7B94341CF82E}">
      <dgm:prSet custT="1"/>
      <dgm:spPr/>
      <dgm:t>
        <a:bodyPr/>
        <a:lstStyle/>
        <a:p>
          <a:r>
            <a:rPr lang="en-US" sz="1800" baseline="0" dirty="0"/>
            <a:t>1 Active SI or Suicidal Behaviour</a:t>
          </a:r>
          <a:endParaRPr lang="en-CA" sz="1800" dirty="0"/>
        </a:p>
      </dgm:t>
    </dgm:pt>
    <dgm:pt modelId="{7F0EFFFF-274B-2443-B668-1655F251269A}" type="parTrans" cxnId="{DF771559-CBF8-B244-8B98-F9269004A29B}">
      <dgm:prSet/>
      <dgm:spPr/>
      <dgm:t>
        <a:bodyPr/>
        <a:lstStyle/>
        <a:p>
          <a:endParaRPr lang="en-US"/>
        </a:p>
      </dgm:t>
    </dgm:pt>
    <dgm:pt modelId="{2481C57F-42BB-C841-985B-2826787554AA}" type="sibTrans" cxnId="{DF771559-CBF8-B244-8B98-F9269004A29B}">
      <dgm:prSet/>
      <dgm:spPr/>
      <dgm:t>
        <a:bodyPr/>
        <a:lstStyle/>
        <a:p>
          <a:endParaRPr lang="en-US"/>
        </a:p>
      </dgm:t>
    </dgm:pt>
    <dgm:pt modelId="{7A3FA3F2-B422-BD44-898B-BEED9308BC72}">
      <dgm:prSet custT="1"/>
      <dgm:spPr/>
      <dgm:t>
        <a:bodyPr/>
        <a:lstStyle/>
        <a:p>
          <a:r>
            <a:rPr lang="en-US" sz="1800" baseline="0" dirty="0"/>
            <a:t>1 Active HI or Violent Ideation/Behaviour</a:t>
          </a:r>
          <a:endParaRPr lang="en-CA" sz="1800" dirty="0"/>
        </a:p>
      </dgm:t>
    </dgm:pt>
    <dgm:pt modelId="{517A2C09-7803-5E4C-BDC3-0577F2859511}" type="parTrans" cxnId="{FFBC7724-9D80-A548-94B5-39E894C8D9D2}">
      <dgm:prSet/>
      <dgm:spPr/>
      <dgm:t>
        <a:bodyPr/>
        <a:lstStyle/>
        <a:p>
          <a:endParaRPr lang="en-US"/>
        </a:p>
      </dgm:t>
    </dgm:pt>
    <dgm:pt modelId="{B1CBD074-0465-624F-92C4-344A3544AC7E}" type="sibTrans" cxnId="{FFBC7724-9D80-A548-94B5-39E894C8D9D2}">
      <dgm:prSet/>
      <dgm:spPr/>
      <dgm:t>
        <a:bodyPr/>
        <a:lstStyle/>
        <a:p>
          <a:endParaRPr lang="en-US"/>
        </a:p>
      </dgm:t>
    </dgm:pt>
    <dgm:pt modelId="{3D6AA248-A172-584E-8D37-626EB5D425B6}" type="pres">
      <dgm:prSet presAssocID="{F09ADFCD-C3A7-D64C-9B8C-0B486187148A}" presName="vert0" presStyleCnt="0">
        <dgm:presLayoutVars>
          <dgm:dir/>
          <dgm:animOne val="branch"/>
          <dgm:animLvl val="lvl"/>
        </dgm:presLayoutVars>
      </dgm:prSet>
      <dgm:spPr/>
    </dgm:pt>
    <dgm:pt modelId="{FF21ED79-DB97-784B-9476-B194996AB11A}" type="pres">
      <dgm:prSet presAssocID="{DCA60A6E-0B51-F342-BD1D-04B8639079F7}" presName="thickLine" presStyleLbl="alignNode1" presStyleIdx="0" presStyleCnt="2"/>
      <dgm:spPr/>
    </dgm:pt>
    <dgm:pt modelId="{77FB1B1F-73D4-D54E-B7E3-10942FA7895A}" type="pres">
      <dgm:prSet presAssocID="{DCA60A6E-0B51-F342-BD1D-04B8639079F7}" presName="horz1" presStyleCnt="0"/>
      <dgm:spPr/>
    </dgm:pt>
    <dgm:pt modelId="{67229299-D02F-6449-B9AE-960793541467}" type="pres">
      <dgm:prSet presAssocID="{DCA60A6E-0B51-F342-BD1D-04B8639079F7}" presName="tx1" presStyleLbl="revTx" presStyleIdx="0" presStyleCnt="5" custScaleX="500000" custScaleY="23401"/>
      <dgm:spPr/>
    </dgm:pt>
    <dgm:pt modelId="{BE539690-32CD-B646-A6E9-3AA35CA8EEDC}" type="pres">
      <dgm:prSet presAssocID="{DCA60A6E-0B51-F342-BD1D-04B8639079F7}" presName="vert1" presStyleCnt="0"/>
      <dgm:spPr/>
    </dgm:pt>
    <dgm:pt modelId="{4699E672-FBBE-1C48-A07F-14FE033DD7D2}" type="pres">
      <dgm:prSet presAssocID="{C33BE548-EA51-AD48-872A-E60D5BD70AB9}" presName="thickLine" presStyleLbl="alignNode1" presStyleIdx="1" presStyleCnt="2"/>
      <dgm:spPr/>
    </dgm:pt>
    <dgm:pt modelId="{25EC6603-F732-6540-AD5A-CD53AEBE9386}" type="pres">
      <dgm:prSet presAssocID="{C33BE548-EA51-AD48-872A-E60D5BD70AB9}" presName="horz1" presStyleCnt="0"/>
      <dgm:spPr/>
    </dgm:pt>
    <dgm:pt modelId="{EBD87206-53B3-8045-A3F0-C8C22CC66663}" type="pres">
      <dgm:prSet presAssocID="{C33BE548-EA51-AD48-872A-E60D5BD70AB9}" presName="tx1" presStyleLbl="revTx" presStyleIdx="1" presStyleCnt="5"/>
      <dgm:spPr/>
    </dgm:pt>
    <dgm:pt modelId="{7EA279D7-4F27-4B4E-9D81-6AE496616F9E}" type="pres">
      <dgm:prSet presAssocID="{C33BE548-EA51-AD48-872A-E60D5BD70AB9}" presName="vert1" presStyleCnt="0"/>
      <dgm:spPr/>
    </dgm:pt>
    <dgm:pt modelId="{68C86CEF-A2F6-C24E-A3E9-BA55FFF7386C}" type="pres">
      <dgm:prSet presAssocID="{6C49C1D0-613F-304F-A631-A177FAB8A6C5}" presName="vertSpace2a" presStyleCnt="0"/>
      <dgm:spPr/>
    </dgm:pt>
    <dgm:pt modelId="{3DB51783-52E6-F04C-B0E6-87873A5FB89D}" type="pres">
      <dgm:prSet presAssocID="{6C49C1D0-613F-304F-A631-A177FAB8A6C5}" presName="horz2" presStyleCnt="0"/>
      <dgm:spPr/>
    </dgm:pt>
    <dgm:pt modelId="{FC6F4445-4874-7649-B7DC-730518AE1A7D}" type="pres">
      <dgm:prSet presAssocID="{6C49C1D0-613F-304F-A631-A177FAB8A6C5}" presName="horzSpace2" presStyleCnt="0"/>
      <dgm:spPr/>
    </dgm:pt>
    <dgm:pt modelId="{D5614087-66CF-9845-9FF1-2E13975DE5A8}" type="pres">
      <dgm:prSet presAssocID="{6C49C1D0-613F-304F-A631-A177FAB8A6C5}" presName="tx2" presStyleLbl="revTx" presStyleIdx="2" presStyleCnt="5"/>
      <dgm:spPr/>
    </dgm:pt>
    <dgm:pt modelId="{DD3609FE-B506-0D4B-A4D5-6D303F9235C7}" type="pres">
      <dgm:prSet presAssocID="{6C49C1D0-613F-304F-A631-A177FAB8A6C5}" presName="vert2" presStyleCnt="0"/>
      <dgm:spPr/>
    </dgm:pt>
    <dgm:pt modelId="{35365181-E6EC-384F-997C-73497F5A1370}" type="pres">
      <dgm:prSet presAssocID="{6C49C1D0-613F-304F-A631-A177FAB8A6C5}" presName="thinLine2b" presStyleLbl="callout" presStyleIdx="0" presStyleCnt="3"/>
      <dgm:spPr/>
    </dgm:pt>
    <dgm:pt modelId="{277AE42F-5C84-0B40-9664-4964609F13C9}" type="pres">
      <dgm:prSet presAssocID="{6C49C1D0-613F-304F-A631-A177FAB8A6C5}" presName="vertSpace2b" presStyleCnt="0"/>
      <dgm:spPr/>
    </dgm:pt>
    <dgm:pt modelId="{026E9A88-F3F3-1946-BCCE-75B2F724FE63}" type="pres">
      <dgm:prSet presAssocID="{90C3A589-8217-2146-BA9B-7B94341CF82E}" presName="horz2" presStyleCnt="0"/>
      <dgm:spPr/>
    </dgm:pt>
    <dgm:pt modelId="{4B2F21F2-4FFE-784C-921A-E588EE362707}" type="pres">
      <dgm:prSet presAssocID="{90C3A589-8217-2146-BA9B-7B94341CF82E}" presName="horzSpace2" presStyleCnt="0"/>
      <dgm:spPr/>
    </dgm:pt>
    <dgm:pt modelId="{7B0B3A5E-2435-9D4D-ACB2-FA7D653DE1F2}" type="pres">
      <dgm:prSet presAssocID="{90C3A589-8217-2146-BA9B-7B94341CF82E}" presName="tx2" presStyleLbl="revTx" presStyleIdx="3" presStyleCnt="5"/>
      <dgm:spPr/>
    </dgm:pt>
    <dgm:pt modelId="{3603B347-2600-6D41-B26F-890D79FD3FC3}" type="pres">
      <dgm:prSet presAssocID="{90C3A589-8217-2146-BA9B-7B94341CF82E}" presName="vert2" presStyleCnt="0"/>
      <dgm:spPr/>
    </dgm:pt>
    <dgm:pt modelId="{E2D914ED-CA2C-8E4A-9D1C-892BB19607B0}" type="pres">
      <dgm:prSet presAssocID="{90C3A589-8217-2146-BA9B-7B94341CF82E}" presName="thinLine2b" presStyleLbl="callout" presStyleIdx="1" presStyleCnt="3"/>
      <dgm:spPr/>
    </dgm:pt>
    <dgm:pt modelId="{955E3003-89E7-9445-9737-2DA496C76CE0}" type="pres">
      <dgm:prSet presAssocID="{90C3A589-8217-2146-BA9B-7B94341CF82E}" presName="vertSpace2b" presStyleCnt="0"/>
      <dgm:spPr/>
    </dgm:pt>
    <dgm:pt modelId="{5E4CE3A2-0DC8-3E42-BD50-263B405E7D35}" type="pres">
      <dgm:prSet presAssocID="{7A3FA3F2-B422-BD44-898B-BEED9308BC72}" presName="horz2" presStyleCnt="0"/>
      <dgm:spPr/>
    </dgm:pt>
    <dgm:pt modelId="{FFB41979-4087-BE4C-80B4-28066E3576CB}" type="pres">
      <dgm:prSet presAssocID="{7A3FA3F2-B422-BD44-898B-BEED9308BC72}" presName="horzSpace2" presStyleCnt="0"/>
      <dgm:spPr/>
    </dgm:pt>
    <dgm:pt modelId="{5A2E8398-127C-E64F-8DB6-76439D7C4F0D}" type="pres">
      <dgm:prSet presAssocID="{7A3FA3F2-B422-BD44-898B-BEED9308BC72}" presName="tx2" presStyleLbl="revTx" presStyleIdx="4" presStyleCnt="5"/>
      <dgm:spPr/>
    </dgm:pt>
    <dgm:pt modelId="{FFBA660B-5755-7E48-ABCD-76675E7EC9D9}" type="pres">
      <dgm:prSet presAssocID="{7A3FA3F2-B422-BD44-898B-BEED9308BC72}" presName="vert2" presStyleCnt="0"/>
      <dgm:spPr/>
    </dgm:pt>
    <dgm:pt modelId="{C4034A19-0BC2-054B-BF03-D60B62917EFC}" type="pres">
      <dgm:prSet presAssocID="{7A3FA3F2-B422-BD44-898B-BEED9308BC72}" presName="thinLine2b" presStyleLbl="callout" presStyleIdx="2" presStyleCnt="3"/>
      <dgm:spPr/>
    </dgm:pt>
    <dgm:pt modelId="{DC64B3AC-7602-474E-A65A-ACA0F1DF308D}" type="pres">
      <dgm:prSet presAssocID="{7A3FA3F2-B422-BD44-898B-BEED9308BC72}" presName="vertSpace2b" presStyleCnt="0"/>
      <dgm:spPr/>
    </dgm:pt>
  </dgm:ptLst>
  <dgm:cxnLst>
    <dgm:cxn modelId="{7BCCA717-7E04-A24C-8FE6-82EDCDDEF1B4}" type="presOf" srcId="{6C49C1D0-613F-304F-A631-A177FAB8A6C5}" destId="{D5614087-66CF-9845-9FF1-2E13975DE5A8}" srcOrd="0" destOrd="0" presId="urn:microsoft.com/office/officeart/2008/layout/LinedList"/>
    <dgm:cxn modelId="{FFBC7724-9D80-A548-94B5-39E894C8D9D2}" srcId="{C33BE548-EA51-AD48-872A-E60D5BD70AB9}" destId="{7A3FA3F2-B422-BD44-898B-BEED9308BC72}" srcOrd="2" destOrd="0" parTransId="{517A2C09-7803-5E4C-BDC3-0577F2859511}" sibTransId="{B1CBD074-0465-624F-92C4-344A3544AC7E}"/>
    <dgm:cxn modelId="{05ECA257-ECE9-1B41-A309-AE96E6BC05EF}" type="presOf" srcId="{F09ADFCD-C3A7-D64C-9B8C-0B486187148A}" destId="{3D6AA248-A172-584E-8D37-626EB5D425B6}" srcOrd="0" destOrd="0" presId="urn:microsoft.com/office/officeart/2008/layout/LinedList"/>
    <dgm:cxn modelId="{DF771559-CBF8-B244-8B98-F9269004A29B}" srcId="{C33BE548-EA51-AD48-872A-E60D5BD70AB9}" destId="{90C3A589-8217-2146-BA9B-7B94341CF82E}" srcOrd="1" destOrd="0" parTransId="{7F0EFFFF-274B-2443-B668-1655F251269A}" sibTransId="{2481C57F-42BB-C841-985B-2826787554AA}"/>
    <dgm:cxn modelId="{FC531F59-D293-6C4A-813F-B51438A3AAAF}" srcId="{F09ADFCD-C3A7-D64C-9B8C-0B486187148A}" destId="{DCA60A6E-0B51-F342-BD1D-04B8639079F7}" srcOrd="0" destOrd="0" parTransId="{B722EA91-1B6E-CA49-A898-D5CCB62C300F}" sibTransId="{D9F36A78-A3E0-464D-B680-F4A1513A1965}"/>
    <dgm:cxn modelId="{57E06069-967F-ED4B-BB9D-EF2B67454F9B}" type="presOf" srcId="{7A3FA3F2-B422-BD44-898B-BEED9308BC72}" destId="{5A2E8398-127C-E64F-8DB6-76439D7C4F0D}" srcOrd="0" destOrd="0" presId="urn:microsoft.com/office/officeart/2008/layout/LinedList"/>
    <dgm:cxn modelId="{7D66A388-A271-7E42-997E-0C4A1B6975A4}" type="presOf" srcId="{90C3A589-8217-2146-BA9B-7B94341CF82E}" destId="{7B0B3A5E-2435-9D4D-ACB2-FA7D653DE1F2}" srcOrd="0" destOrd="0" presId="urn:microsoft.com/office/officeart/2008/layout/LinedList"/>
    <dgm:cxn modelId="{DFDCD48B-B7AC-4643-861B-77E7CAABDC26}" srcId="{C33BE548-EA51-AD48-872A-E60D5BD70AB9}" destId="{6C49C1D0-613F-304F-A631-A177FAB8A6C5}" srcOrd="0" destOrd="0" parTransId="{72CA9322-CB80-E549-879A-65C881D06927}" sibTransId="{11D1E453-5AF5-B04E-86E6-F6512C730BC3}"/>
    <dgm:cxn modelId="{7762ACB9-E3D1-A241-827C-BE083A147407}" type="presOf" srcId="{DCA60A6E-0B51-F342-BD1D-04B8639079F7}" destId="{67229299-D02F-6449-B9AE-960793541467}" srcOrd="0" destOrd="0" presId="urn:microsoft.com/office/officeart/2008/layout/LinedList"/>
    <dgm:cxn modelId="{48DDF6CD-716C-774A-8369-B11E9F41B652}" type="presOf" srcId="{C33BE548-EA51-AD48-872A-E60D5BD70AB9}" destId="{EBD87206-53B3-8045-A3F0-C8C22CC66663}" srcOrd="0" destOrd="0" presId="urn:microsoft.com/office/officeart/2008/layout/LinedList"/>
    <dgm:cxn modelId="{1D2900FA-70AB-B64D-9E53-3351772491BD}" srcId="{F09ADFCD-C3A7-D64C-9B8C-0B486187148A}" destId="{C33BE548-EA51-AD48-872A-E60D5BD70AB9}" srcOrd="1" destOrd="0" parTransId="{8D01B900-9300-604F-A2BC-A25F916F46ED}" sibTransId="{5DBF5B8D-25F1-9444-8B11-7FEB60A331AE}"/>
    <dgm:cxn modelId="{79D36685-393E-A440-B800-2E94183760A2}" type="presParOf" srcId="{3D6AA248-A172-584E-8D37-626EB5D425B6}" destId="{FF21ED79-DB97-784B-9476-B194996AB11A}" srcOrd="0" destOrd="0" presId="urn:microsoft.com/office/officeart/2008/layout/LinedList"/>
    <dgm:cxn modelId="{0679ED9A-A6BD-AC40-B472-E7BFA83BD14A}" type="presParOf" srcId="{3D6AA248-A172-584E-8D37-626EB5D425B6}" destId="{77FB1B1F-73D4-D54E-B7E3-10942FA7895A}" srcOrd="1" destOrd="0" presId="urn:microsoft.com/office/officeart/2008/layout/LinedList"/>
    <dgm:cxn modelId="{13F0ADAB-D47B-9B45-A60C-B99E33D2D4FC}" type="presParOf" srcId="{77FB1B1F-73D4-D54E-B7E3-10942FA7895A}" destId="{67229299-D02F-6449-B9AE-960793541467}" srcOrd="0" destOrd="0" presId="urn:microsoft.com/office/officeart/2008/layout/LinedList"/>
    <dgm:cxn modelId="{D05A3CCC-6569-1A49-8B4E-F9A82B402F67}" type="presParOf" srcId="{77FB1B1F-73D4-D54E-B7E3-10942FA7895A}" destId="{BE539690-32CD-B646-A6E9-3AA35CA8EEDC}" srcOrd="1" destOrd="0" presId="urn:microsoft.com/office/officeart/2008/layout/LinedList"/>
    <dgm:cxn modelId="{2109836A-F54A-F04A-961A-F3119AE3D542}" type="presParOf" srcId="{3D6AA248-A172-584E-8D37-626EB5D425B6}" destId="{4699E672-FBBE-1C48-A07F-14FE033DD7D2}" srcOrd="2" destOrd="0" presId="urn:microsoft.com/office/officeart/2008/layout/LinedList"/>
    <dgm:cxn modelId="{719D9B3A-AA50-C448-B080-AAA06288CA0E}" type="presParOf" srcId="{3D6AA248-A172-584E-8D37-626EB5D425B6}" destId="{25EC6603-F732-6540-AD5A-CD53AEBE9386}" srcOrd="3" destOrd="0" presId="urn:microsoft.com/office/officeart/2008/layout/LinedList"/>
    <dgm:cxn modelId="{E3BD6F28-E072-4D4C-B476-73DBE54D8106}" type="presParOf" srcId="{25EC6603-F732-6540-AD5A-CD53AEBE9386}" destId="{EBD87206-53B3-8045-A3F0-C8C22CC66663}" srcOrd="0" destOrd="0" presId="urn:microsoft.com/office/officeart/2008/layout/LinedList"/>
    <dgm:cxn modelId="{575B4AB2-30DC-7E4B-AE32-16CCF57FED00}" type="presParOf" srcId="{25EC6603-F732-6540-AD5A-CD53AEBE9386}" destId="{7EA279D7-4F27-4B4E-9D81-6AE496616F9E}" srcOrd="1" destOrd="0" presId="urn:microsoft.com/office/officeart/2008/layout/LinedList"/>
    <dgm:cxn modelId="{BC849873-22EB-3741-A5C2-0CE50D5D43D2}" type="presParOf" srcId="{7EA279D7-4F27-4B4E-9D81-6AE496616F9E}" destId="{68C86CEF-A2F6-C24E-A3E9-BA55FFF7386C}" srcOrd="0" destOrd="0" presId="urn:microsoft.com/office/officeart/2008/layout/LinedList"/>
    <dgm:cxn modelId="{5964EA49-338E-3349-B946-038703859AB5}" type="presParOf" srcId="{7EA279D7-4F27-4B4E-9D81-6AE496616F9E}" destId="{3DB51783-52E6-F04C-B0E6-87873A5FB89D}" srcOrd="1" destOrd="0" presId="urn:microsoft.com/office/officeart/2008/layout/LinedList"/>
    <dgm:cxn modelId="{08EA011A-C5AA-2A44-98D4-1BB9973947B7}" type="presParOf" srcId="{3DB51783-52E6-F04C-B0E6-87873A5FB89D}" destId="{FC6F4445-4874-7649-B7DC-730518AE1A7D}" srcOrd="0" destOrd="0" presId="urn:microsoft.com/office/officeart/2008/layout/LinedList"/>
    <dgm:cxn modelId="{66147B48-D058-FA4D-8504-DDA114EA51C5}" type="presParOf" srcId="{3DB51783-52E6-F04C-B0E6-87873A5FB89D}" destId="{D5614087-66CF-9845-9FF1-2E13975DE5A8}" srcOrd="1" destOrd="0" presId="urn:microsoft.com/office/officeart/2008/layout/LinedList"/>
    <dgm:cxn modelId="{DC039D95-0796-C740-8B01-0243CD9AF8E6}" type="presParOf" srcId="{3DB51783-52E6-F04C-B0E6-87873A5FB89D}" destId="{DD3609FE-B506-0D4B-A4D5-6D303F9235C7}" srcOrd="2" destOrd="0" presId="urn:microsoft.com/office/officeart/2008/layout/LinedList"/>
    <dgm:cxn modelId="{33C0ADB7-289D-1E4A-A539-F701658C15B9}" type="presParOf" srcId="{7EA279D7-4F27-4B4E-9D81-6AE496616F9E}" destId="{35365181-E6EC-384F-997C-73497F5A1370}" srcOrd="2" destOrd="0" presId="urn:microsoft.com/office/officeart/2008/layout/LinedList"/>
    <dgm:cxn modelId="{F4819DCE-4E91-4D4A-B840-1E65A1DBAE16}" type="presParOf" srcId="{7EA279D7-4F27-4B4E-9D81-6AE496616F9E}" destId="{277AE42F-5C84-0B40-9664-4964609F13C9}" srcOrd="3" destOrd="0" presId="urn:microsoft.com/office/officeart/2008/layout/LinedList"/>
    <dgm:cxn modelId="{D35DFFB6-C27F-CF40-B76A-EF0C2F125F27}" type="presParOf" srcId="{7EA279D7-4F27-4B4E-9D81-6AE496616F9E}" destId="{026E9A88-F3F3-1946-BCCE-75B2F724FE63}" srcOrd="4" destOrd="0" presId="urn:microsoft.com/office/officeart/2008/layout/LinedList"/>
    <dgm:cxn modelId="{CBDD15CA-BEBC-AD42-95A0-F0E6A99021E4}" type="presParOf" srcId="{026E9A88-F3F3-1946-BCCE-75B2F724FE63}" destId="{4B2F21F2-4FFE-784C-921A-E588EE362707}" srcOrd="0" destOrd="0" presId="urn:microsoft.com/office/officeart/2008/layout/LinedList"/>
    <dgm:cxn modelId="{869CA757-C21A-2640-94ED-BF1CEAAB84D2}" type="presParOf" srcId="{026E9A88-F3F3-1946-BCCE-75B2F724FE63}" destId="{7B0B3A5E-2435-9D4D-ACB2-FA7D653DE1F2}" srcOrd="1" destOrd="0" presId="urn:microsoft.com/office/officeart/2008/layout/LinedList"/>
    <dgm:cxn modelId="{31D3F76E-8FD1-1C4C-B769-30E609ECFC12}" type="presParOf" srcId="{026E9A88-F3F3-1946-BCCE-75B2F724FE63}" destId="{3603B347-2600-6D41-B26F-890D79FD3FC3}" srcOrd="2" destOrd="0" presId="urn:microsoft.com/office/officeart/2008/layout/LinedList"/>
    <dgm:cxn modelId="{F66865D8-05A4-7841-82F2-98FD2379EF4E}" type="presParOf" srcId="{7EA279D7-4F27-4B4E-9D81-6AE496616F9E}" destId="{E2D914ED-CA2C-8E4A-9D1C-892BB19607B0}" srcOrd="5" destOrd="0" presId="urn:microsoft.com/office/officeart/2008/layout/LinedList"/>
    <dgm:cxn modelId="{EDAC62A9-B1F1-1C4F-A0D6-13C4359C2F93}" type="presParOf" srcId="{7EA279D7-4F27-4B4E-9D81-6AE496616F9E}" destId="{955E3003-89E7-9445-9737-2DA496C76CE0}" srcOrd="6" destOrd="0" presId="urn:microsoft.com/office/officeart/2008/layout/LinedList"/>
    <dgm:cxn modelId="{F38CBA30-BA57-B14F-8497-BB42CD6467A3}" type="presParOf" srcId="{7EA279D7-4F27-4B4E-9D81-6AE496616F9E}" destId="{5E4CE3A2-0DC8-3E42-BD50-263B405E7D35}" srcOrd="7" destOrd="0" presId="urn:microsoft.com/office/officeart/2008/layout/LinedList"/>
    <dgm:cxn modelId="{CFBCAF0D-0D2F-4A46-AA82-230EDA4AAEDE}" type="presParOf" srcId="{5E4CE3A2-0DC8-3E42-BD50-263B405E7D35}" destId="{FFB41979-4087-BE4C-80B4-28066E3576CB}" srcOrd="0" destOrd="0" presId="urn:microsoft.com/office/officeart/2008/layout/LinedList"/>
    <dgm:cxn modelId="{2DB92366-7E18-B34B-887F-E3B87FD93CD8}" type="presParOf" srcId="{5E4CE3A2-0DC8-3E42-BD50-263B405E7D35}" destId="{5A2E8398-127C-E64F-8DB6-76439D7C4F0D}" srcOrd="1" destOrd="0" presId="urn:microsoft.com/office/officeart/2008/layout/LinedList"/>
    <dgm:cxn modelId="{6B3E3E58-4068-4948-99D6-149AF3C1C2E7}" type="presParOf" srcId="{5E4CE3A2-0DC8-3E42-BD50-263B405E7D35}" destId="{FFBA660B-5755-7E48-ABCD-76675E7EC9D9}" srcOrd="2" destOrd="0" presId="urn:microsoft.com/office/officeart/2008/layout/LinedList"/>
    <dgm:cxn modelId="{D43EF45A-25B7-594E-A9DA-293242631D80}" type="presParOf" srcId="{7EA279D7-4F27-4B4E-9D81-6AE496616F9E}" destId="{C4034A19-0BC2-054B-BF03-D60B62917EFC}" srcOrd="8" destOrd="0" presId="urn:microsoft.com/office/officeart/2008/layout/LinedList"/>
    <dgm:cxn modelId="{C8887543-EB6E-6D43-B4DF-4329D0C3E58C}" type="presParOf" srcId="{7EA279D7-4F27-4B4E-9D81-6AE496616F9E}" destId="{DC64B3AC-7602-474E-A65A-ACA0F1DF308D}"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70636-799B-4A2C-980D-8579D741475A}"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CCDF9E5A-12C3-4EB3-BE5D-1D5AFDB55057}">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Assessment </a:t>
          </a:r>
          <a:br>
            <a:rPr lang="en-US" dirty="0">
              <a:latin typeface="Verdana" panose="020B0604030504040204" pitchFamily="34" charset="0"/>
              <a:ea typeface="Verdana" panose="020B0604030504040204" pitchFamily="34" charset="0"/>
              <a:cs typeface="Verdana" panose="020B0604030504040204" pitchFamily="34" charset="0"/>
            </a:rPr>
          </a:br>
          <a:r>
            <a:rPr lang="en-US" u="sng" dirty="0">
              <a:latin typeface="Verdana" panose="020B0604030504040204" pitchFamily="34" charset="0"/>
              <a:ea typeface="Verdana" panose="020B0604030504040204" pitchFamily="34" charset="0"/>
              <a:cs typeface="Verdana" panose="020B0604030504040204" pitchFamily="34" charset="0"/>
            </a:rPr>
            <a:t>OF</a:t>
          </a:r>
          <a:r>
            <a:rPr lang="en-US" dirty="0">
              <a:latin typeface="Verdana" panose="020B0604030504040204" pitchFamily="34" charset="0"/>
              <a:ea typeface="Verdana" panose="020B0604030504040204" pitchFamily="34" charset="0"/>
              <a:cs typeface="Verdana" panose="020B0604030504040204" pitchFamily="34" charset="0"/>
            </a:rPr>
            <a:t> Learning </a:t>
          </a:r>
        </a:p>
      </dgm:t>
    </dgm:pt>
    <dgm:pt modelId="{9B938E54-5CBB-49E2-8968-D7B557BD9824}" type="parTrans" cxnId="{71052919-A801-44D0-8A2C-4EAE5D78E23D}">
      <dgm:prSet/>
      <dgm:spPr/>
      <dgm:t>
        <a:bodyPr/>
        <a:lstStyle/>
        <a:p>
          <a:endParaRPr lang="en-US"/>
        </a:p>
      </dgm:t>
    </dgm:pt>
    <dgm:pt modelId="{F3B7D072-6D77-4AEE-8765-61D1128EA12F}" type="sibTrans" cxnId="{71052919-A801-44D0-8A2C-4EAE5D78E23D}">
      <dgm:prSet/>
      <dgm:spPr/>
      <dgm:t>
        <a:bodyPr/>
        <a:lstStyle/>
        <a:p>
          <a:endParaRPr lang="en-US"/>
        </a:p>
      </dgm:t>
    </dgm:pt>
    <dgm:pt modelId="{548AA98E-8B44-44A3-A087-1635CA0E6E65}">
      <dgm:prSet phldrT="[Text]"/>
      <dgm:spPr/>
      <dgm:t>
        <a:bodyPr anchor="b"/>
        <a:lstStyle/>
        <a:p>
          <a:r>
            <a:rPr lang="en-US" dirty="0">
              <a:latin typeface="Verdana" panose="020B0604030504040204" pitchFamily="34" charset="0"/>
              <a:ea typeface="Verdana" panose="020B0604030504040204" pitchFamily="34" charset="0"/>
              <a:cs typeface="Verdana" panose="020B0604030504040204" pitchFamily="34" charset="0"/>
            </a:rPr>
            <a:t>“Summative assessment”</a:t>
          </a:r>
        </a:p>
      </dgm:t>
    </dgm:pt>
    <dgm:pt modelId="{608068A4-4E95-49F9-964D-62114BAFE66B}" type="parTrans" cxnId="{57C80F3A-BD99-4F2E-B340-9AF4BDC6B4FC}">
      <dgm:prSet/>
      <dgm:spPr/>
      <dgm:t>
        <a:bodyPr/>
        <a:lstStyle/>
        <a:p>
          <a:endParaRPr lang="en-US"/>
        </a:p>
      </dgm:t>
    </dgm:pt>
    <dgm:pt modelId="{C642616A-7CC0-494D-A829-697640A68FD7}" type="sibTrans" cxnId="{57C80F3A-BD99-4F2E-B340-9AF4BDC6B4FC}">
      <dgm:prSet/>
      <dgm:spPr/>
      <dgm:t>
        <a:bodyPr/>
        <a:lstStyle/>
        <a:p>
          <a:endParaRPr lang="en-US"/>
        </a:p>
      </dgm:t>
    </dgm:pt>
    <dgm:pt modelId="{6D81CA73-BBC8-44DE-8485-60BBD84D3B3A}">
      <dgm:prSet phldrT="[Text]"/>
      <dgm:spPr/>
      <dgm:t>
        <a:bodyPr/>
        <a:lstStyle/>
        <a:p>
          <a:r>
            <a:rPr lang="en-US" dirty="0">
              <a:latin typeface="Verdana" panose="020B0604030504040204" pitchFamily="34" charset="0"/>
              <a:ea typeface="Verdana" panose="020B0604030504040204" pitchFamily="34" charset="0"/>
              <a:cs typeface="Verdana" panose="020B0604030504040204" pitchFamily="34" charset="0"/>
            </a:rPr>
            <a:t>Assessment </a:t>
          </a:r>
          <a:r>
            <a:rPr lang="en-US" u="sng" dirty="0">
              <a:latin typeface="Verdana" panose="020B0604030504040204" pitchFamily="34" charset="0"/>
              <a:ea typeface="Verdana" panose="020B0604030504040204" pitchFamily="34" charset="0"/>
              <a:cs typeface="Verdana" panose="020B0604030504040204" pitchFamily="34" charset="0"/>
            </a:rPr>
            <a:t>FOR</a:t>
          </a:r>
          <a:r>
            <a:rPr lang="en-US" dirty="0">
              <a:latin typeface="Verdana" panose="020B0604030504040204" pitchFamily="34" charset="0"/>
              <a:ea typeface="Verdana" panose="020B0604030504040204" pitchFamily="34" charset="0"/>
              <a:cs typeface="Verdana" panose="020B0604030504040204" pitchFamily="34" charset="0"/>
            </a:rPr>
            <a:t> Learning (Observations) </a:t>
          </a:r>
        </a:p>
      </dgm:t>
    </dgm:pt>
    <dgm:pt modelId="{F6460205-422B-4A12-8C82-5235BCA30202}" type="parTrans" cxnId="{2F4EDE09-C981-4C3F-B49A-AD72D2302427}">
      <dgm:prSet/>
      <dgm:spPr/>
      <dgm:t>
        <a:bodyPr/>
        <a:lstStyle/>
        <a:p>
          <a:endParaRPr lang="en-US"/>
        </a:p>
      </dgm:t>
    </dgm:pt>
    <dgm:pt modelId="{924D87C8-FF62-41B1-AB3D-90CB747B7A37}" type="sibTrans" cxnId="{2F4EDE09-C981-4C3F-B49A-AD72D2302427}">
      <dgm:prSet/>
      <dgm:spPr/>
      <dgm:t>
        <a:bodyPr/>
        <a:lstStyle/>
        <a:p>
          <a:endParaRPr lang="en-US"/>
        </a:p>
      </dgm:t>
    </dgm:pt>
    <dgm:pt modelId="{3D80BF38-9300-4E61-8A01-9A0E656BD631}">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“Formative assessment”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E139E4D9-B969-4D45-AC14-CFEC99EC456F}" type="parTrans" cxnId="{DC5CA70D-F06D-4C65-8D7C-9E91F50148E9}">
      <dgm:prSet/>
      <dgm:spPr/>
      <dgm:t>
        <a:bodyPr/>
        <a:lstStyle/>
        <a:p>
          <a:endParaRPr lang="en-US"/>
        </a:p>
      </dgm:t>
    </dgm:pt>
    <dgm:pt modelId="{4BA1E3D5-21DB-4E36-8438-AF921B4B9D71}" type="sibTrans" cxnId="{DC5CA70D-F06D-4C65-8D7C-9E91F50148E9}">
      <dgm:prSet/>
      <dgm:spPr/>
      <dgm:t>
        <a:bodyPr/>
        <a:lstStyle/>
        <a:p>
          <a:endParaRPr lang="en-US"/>
        </a:p>
      </dgm:t>
    </dgm:pt>
    <dgm:pt modelId="{280C99EE-1A63-4205-8A72-EC79B99ECA5C}">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Embedded in learning process (frequent &amp; ongoing)</a:t>
          </a:r>
        </a:p>
      </dgm:t>
    </dgm:pt>
    <dgm:pt modelId="{33D73D43-5146-4091-B723-D3F5077EC91D}" type="parTrans" cxnId="{89704160-8E04-485F-84D1-118747CF9788}">
      <dgm:prSet/>
      <dgm:spPr/>
      <dgm:t>
        <a:bodyPr/>
        <a:lstStyle/>
        <a:p>
          <a:endParaRPr lang="en-CA"/>
        </a:p>
      </dgm:t>
    </dgm:pt>
    <dgm:pt modelId="{2AE16535-DC7B-4668-8EE3-1A1CD88B1B15}" type="sibTrans" cxnId="{89704160-8E04-485F-84D1-118747CF9788}">
      <dgm:prSet/>
      <dgm:spPr/>
      <dgm:t>
        <a:bodyPr/>
        <a:lstStyle/>
        <a:p>
          <a:endParaRPr lang="en-CA"/>
        </a:p>
      </dgm:t>
    </dgm:pt>
    <dgm:pt modelId="{5916C3D1-489E-40EB-8273-B711B165814F}">
      <dgm:prSet phldrT="[Text]"/>
      <dgm:spPr/>
      <dgm:t>
        <a:bodyPr anchor="b"/>
        <a:lstStyle/>
        <a:p>
          <a:r>
            <a:rPr lang="en-CA" dirty="0">
              <a:latin typeface="Verdana" panose="020B0604030504040204" pitchFamily="34" charset="0"/>
              <a:ea typeface="Verdana" panose="020B0604030504040204" pitchFamily="34" charset="0"/>
              <a:cs typeface="Verdana" panose="020B0604030504040204" pitchFamily="34" charset="0"/>
            </a:rPr>
            <a:t>Goal: judge/evaluate learning</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AF3A22C9-9315-43BE-814F-9A8D650453D9}" type="parTrans" cxnId="{473EAD56-60DC-4E36-93F6-1AA2BAB3BA38}">
      <dgm:prSet/>
      <dgm:spPr/>
      <dgm:t>
        <a:bodyPr/>
        <a:lstStyle/>
        <a:p>
          <a:endParaRPr lang="en-CA"/>
        </a:p>
      </dgm:t>
    </dgm:pt>
    <dgm:pt modelId="{7E8FCDC8-3F68-41A8-8A48-790809649F40}" type="sibTrans" cxnId="{473EAD56-60DC-4E36-93F6-1AA2BAB3BA38}">
      <dgm:prSet/>
      <dgm:spPr/>
      <dgm:t>
        <a:bodyPr/>
        <a:lstStyle/>
        <a:p>
          <a:endParaRPr lang="en-CA"/>
        </a:p>
      </dgm:t>
    </dgm:pt>
    <dgm:pt modelId="{79FFF278-FAE5-4D91-BFD3-BC3691C9CEFF}">
      <dgm:prSet phldrT="[Text]"/>
      <dgm:spPr/>
      <dgm:t>
        <a:bodyPr anchor="b"/>
        <a:lstStyle/>
        <a:p>
          <a:r>
            <a:rPr lang="en-US" dirty="0">
              <a:latin typeface="Verdana" panose="020B0604030504040204" pitchFamily="34" charset="0"/>
              <a:ea typeface="Verdana" panose="020B0604030504040204" pitchFamily="34" charset="0"/>
              <a:cs typeface="Verdana" panose="020B0604030504040204" pitchFamily="34" charset="0"/>
            </a:rPr>
            <a:t>At end of learning process</a:t>
          </a:r>
        </a:p>
      </dgm:t>
    </dgm:pt>
    <dgm:pt modelId="{20F57230-8712-4598-AB56-5BA1EE239836}" type="parTrans" cxnId="{B096FD0F-2D44-4722-A857-69972A79B70A}">
      <dgm:prSet/>
      <dgm:spPr/>
      <dgm:t>
        <a:bodyPr/>
        <a:lstStyle/>
        <a:p>
          <a:endParaRPr lang="en-CA"/>
        </a:p>
      </dgm:t>
    </dgm:pt>
    <dgm:pt modelId="{CE50FC86-0181-4C95-B93B-16B81B6B1C00}" type="sibTrans" cxnId="{B096FD0F-2D44-4722-A857-69972A79B70A}">
      <dgm:prSet/>
      <dgm:spPr/>
      <dgm:t>
        <a:bodyPr/>
        <a:lstStyle/>
        <a:p>
          <a:endParaRPr lang="en-CA"/>
        </a:p>
      </dgm:t>
    </dgm:pt>
    <dgm:pt modelId="{D1FBE7FE-593E-48D2-BF93-B759517666EB}">
      <dgm:prSet phldrT="[Text]"/>
      <dgm:spPr/>
      <dgm:t>
        <a:bodyPr anchor="t"/>
        <a:lstStyle/>
        <a:p>
          <a:r>
            <a:rPr lang="en-US">
              <a:latin typeface="Verdana" panose="020B0604030504040204" pitchFamily="34" charset="0"/>
              <a:ea typeface="Verdana" panose="020B0604030504040204" pitchFamily="34" charset="0"/>
              <a:cs typeface="Verdana" panose="020B0604030504040204" pitchFamily="34" charset="0"/>
            </a:rPr>
            <a:t>Low stakes, safe environment</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B8C9C45-32EC-496D-ACBF-1984386CBCF3}" type="parTrans" cxnId="{781E2519-4FCF-48D4-8F84-FF5ED0414045}">
      <dgm:prSet/>
      <dgm:spPr/>
      <dgm:t>
        <a:bodyPr/>
        <a:lstStyle/>
        <a:p>
          <a:endParaRPr lang="en-CA"/>
        </a:p>
      </dgm:t>
    </dgm:pt>
    <dgm:pt modelId="{B5F1A1A4-F8AD-4561-A43E-744C57874410}" type="sibTrans" cxnId="{781E2519-4FCF-48D4-8F84-FF5ED0414045}">
      <dgm:prSet/>
      <dgm:spPr/>
      <dgm:t>
        <a:bodyPr/>
        <a:lstStyle/>
        <a:p>
          <a:endParaRPr lang="en-CA"/>
        </a:p>
      </dgm:t>
    </dgm:pt>
    <dgm:pt modelId="{9522F2D6-9853-411A-B4B0-B1F866E3AB83}">
      <dgm:prSet phldrT="[Text]"/>
      <dgm:spPr/>
      <dgm:t>
        <a:bodyPr anchor="b"/>
        <a:lstStyle/>
        <a:p>
          <a:r>
            <a:rPr lang="en-US">
              <a:latin typeface="Verdana" panose="020B0604030504040204" pitchFamily="34" charset="0"/>
              <a:ea typeface="Verdana" panose="020B0604030504040204" pitchFamily="34" charset="0"/>
              <a:cs typeface="Verdana" panose="020B0604030504040204" pitchFamily="34" charset="0"/>
            </a:rPr>
            <a:t>High stakes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A695D9A-B1DD-4FF1-8885-2DB5B5BEDA0D}" type="parTrans" cxnId="{FE97AE6B-986E-4AB1-A4A1-EC8A0480FB96}">
      <dgm:prSet/>
      <dgm:spPr/>
      <dgm:t>
        <a:bodyPr/>
        <a:lstStyle/>
        <a:p>
          <a:endParaRPr lang="en-CA"/>
        </a:p>
      </dgm:t>
    </dgm:pt>
    <dgm:pt modelId="{5381BF9B-BBF3-4CC8-878A-105C8D3012C8}" type="sibTrans" cxnId="{FE97AE6B-986E-4AB1-A4A1-EC8A0480FB96}">
      <dgm:prSet/>
      <dgm:spPr/>
      <dgm:t>
        <a:bodyPr/>
        <a:lstStyle/>
        <a:p>
          <a:endParaRPr lang="en-CA"/>
        </a:p>
      </dgm:t>
    </dgm:pt>
    <dgm:pt modelId="{1CBBAE6A-4371-44F3-9827-4E3A475190A2}">
      <dgm:prSet phldrT="[Text]"/>
      <dgm:spPr/>
      <dgm:t>
        <a:bodyPr anchor="t"/>
        <a:lstStyle/>
        <a:p>
          <a:r>
            <a:rPr lang="en-US" dirty="0">
              <a:latin typeface="Verdana" panose="020B0604030504040204" pitchFamily="34" charset="0"/>
              <a:ea typeface="Verdana" panose="020B0604030504040204" pitchFamily="34" charset="0"/>
              <a:cs typeface="Verdana" panose="020B0604030504040204" pitchFamily="34" charset="0"/>
            </a:rPr>
            <a:t>Goal: monitor progress &amp; provide immediate feedback to improve (feedback loop)</a:t>
          </a:r>
        </a:p>
      </dgm:t>
    </dgm:pt>
    <dgm:pt modelId="{D647038E-C96B-40E1-88C7-397DC22FDD6D}" type="parTrans" cxnId="{10E83835-5046-448B-A4A9-24D6E04CA333}">
      <dgm:prSet/>
      <dgm:spPr/>
      <dgm:t>
        <a:bodyPr/>
        <a:lstStyle/>
        <a:p>
          <a:endParaRPr lang="en-CA"/>
        </a:p>
      </dgm:t>
    </dgm:pt>
    <dgm:pt modelId="{58E443E0-D4BB-442E-A58F-866349C2CF86}" type="sibTrans" cxnId="{10E83835-5046-448B-A4A9-24D6E04CA333}">
      <dgm:prSet/>
      <dgm:spPr/>
      <dgm:t>
        <a:bodyPr/>
        <a:lstStyle/>
        <a:p>
          <a:endParaRPr lang="en-CA"/>
        </a:p>
      </dgm:t>
    </dgm:pt>
    <dgm:pt modelId="{2F37373A-AC18-1F49-9F09-84C603782E88}" type="pres">
      <dgm:prSet presAssocID="{8CE70636-799B-4A2C-980D-8579D741475A}" presName="Name0" presStyleCnt="0">
        <dgm:presLayoutVars>
          <dgm:dir/>
          <dgm:animLvl val="lvl"/>
          <dgm:resizeHandles val="exact"/>
        </dgm:presLayoutVars>
      </dgm:prSet>
      <dgm:spPr/>
    </dgm:pt>
    <dgm:pt modelId="{1B83815A-C723-434C-ACE5-438DE5CCE895}" type="pres">
      <dgm:prSet presAssocID="{8CE70636-799B-4A2C-980D-8579D741475A}" presName="tSp" presStyleCnt="0"/>
      <dgm:spPr/>
    </dgm:pt>
    <dgm:pt modelId="{B03B1E6E-916F-4C49-BBFE-3FEFD3EC8069}" type="pres">
      <dgm:prSet presAssocID="{8CE70636-799B-4A2C-980D-8579D741475A}" presName="bSp" presStyleCnt="0"/>
      <dgm:spPr/>
    </dgm:pt>
    <dgm:pt modelId="{59200B9A-3563-CA47-858B-6536A88F2A66}" type="pres">
      <dgm:prSet presAssocID="{8CE70636-799B-4A2C-980D-8579D741475A}" presName="process" presStyleCnt="0"/>
      <dgm:spPr/>
    </dgm:pt>
    <dgm:pt modelId="{78D6DBBD-E108-A245-8831-A85F3E3401E4}" type="pres">
      <dgm:prSet presAssocID="{CCDF9E5A-12C3-4EB3-BE5D-1D5AFDB55057}" presName="composite1" presStyleCnt="0"/>
      <dgm:spPr/>
    </dgm:pt>
    <dgm:pt modelId="{48B34C17-A920-D044-854E-592E1ACDB705}" type="pres">
      <dgm:prSet presAssocID="{CCDF9E5A-12C3-4EB3-BE5D-1D5AFDB55057}" presName="dummyNode1" presStyleLbl="node1" presStyleIdx="0" presStyleCnt="2"/>
      <dgm:spPr/>
    </dgm:pt>
    <dgm:pt modelId="{3D6FFE79-D803-7946-94E1-0112BBFF2B0F}" type="pres">
      <dgm:prSet presAssocID="{CCDF9E5A-12C3-4EB3-BE5D-1D5AFDB55057}" presName="childNode1" presStyleLbl="bgAcc1" presStyleIdx="0" presStyleCnt="2">
        <dgm:presLayoutVars>
          <dgm:bulletEnabled val="1"/>
        </dgm:presLayoutVars>
      </dgm:prSet>
      <dgm:spPr/>
    </dgm:pt>
    <dgm:pt modelId="{F347D13C-06CF-A44A-A1DE-FA8893F6F862}" type="pres">
      <dgm:prSet presAssocID="{CCDF9E5A-12C3-4EB3-BE5D-1D5AFDB55057}" presName="childNode1tx" presStyleLbl="bgAcc1" presStyleIdx="0" presStyleCnt="2">
        <dgm:presLayoutVars>
          <dgm:bulletEnabled val="1"/>
        </dgm:presLayoutVars>
      </dgm:prSet>
      <dgm:spPr/>
    </dgm:pt>
    <dgm:pt modelId="{B96AB774-E170-5A45-BC32-48945B46BA9C}" type="pres">
      <dgm:prSet presAssocID="{CCDF9E5A-12C3-4EB3-BE5D-1D5AFDB55057}" presName="parentNode1" presStyleLbl="node1" presStyleIdx="0" presStyleCnt="2">
        <dgm:presLayoutVars>
          <dgm:chMax val="1"/>
          <dgm:bulletEnabled val="1"/>
        </dgm:presLayoutVars>
      </dgm:prSet>
      <dgm:spPr/>
    </dgm:pt>
    <dgm:pt modelId="{FF01BEA3-1FE1-C944-AEA8-6E69E24215E8}" type="pres">
      <dgm:prSet presAssocID="{CCDF9E5A-12C3-4EB3-BE5D-1D5AFDB55057}" presName="connSite1" presStyleCnt="0"/>
      <dgm:spPr/>
    </dgm:pt>
    <dgm:pt modelId="{7B73048D-E0C7-F946-AFDD-ACF91FE41FA6}" type="pres">
      <dgm:prSet presAssocID="{F3B7D072-6D77-4AEE-8765-61D1128EA12F}" presName="Name9" presStyleLbl="sibTrans2D1" presStyleIdx="0" presStyleCnt="1"/>
      <dgm:spPr/>
    </dgm:pt>
    <dgm:pt modelId="{D2B3C412-5E61-0246-B3D8-35BADA210E45}" type="pres">
      <dgm:prSet presAssocID="{6D81CA73-BBC8-44DE-8485-60BBD84D3B3A}" presName="composite2" presStyleCnt="0"/>
      <dgm:spPr/>
    </dgm:pt>
    <dgm:pt modelId="{B1264484-7CC1-614D-8DDE-3252D4D4F495}" type="pres">
      <dgm:prSet presAssocID="{6D81CA73-BBC8-44DE-8485-60BBD84D3B3A}" presName="dummyNode2" presStyleLbl="node1" presStyleIdx="0" presStyleCnt="2"/>
      <dgm:spPr/>
    </dgm:pt>
    <dgm:pt modelId="{8323A35E-5C1C-7443-92EF-97AF75B44E21}" type="pres">
      <dgm:prSet presAssocID="{6D81CA73-BBC8-44DE-8485-60BBD84D3B3A}" presName="childNode2" presStyleLbl="bgAcc1" presStyleIdx="1" presStyleCnt="2">
        <dgm:presLayoutVars>
          <dgm:bulletEnabled val="1"/>
        </dgm:presLayoutVars>
      </dgm:prSet>
      <dgm:spPr/>
    </dgm:pt>
    <dgm:pt modelId="{6AB111BF-AEF4-2B42-A816-4D6AA7ADED4F}" type="pres">
      <dgm:prSet presAssocID="{6D81CA73-BBC8-44DE-8485-60BBD84D3B3A}" presName="childNode2tx" presStyleLbl="bgAcc1" presStyleIdx="1" presStyleCnt="2">
        <dgm:presLayoutVars>
          <dgm:bulletEnabled val="1"/>
        </dgm:presLayoutVars>
      </dgm:prSet>
      <dgm:spPr/>
    </dgm:pt>
    <dgm:pt modelId="{B0DB4D0F-638A-6647-B276-B7AEECE109E3}" type="pres">
      <dgm:prSet presAssocID="{6D81CA73-BBC8-44DE-8485-60BBD84D3B3A}" presName="parentNode2" presStyleLbl="node1" presStyleIdx="1" presStyleCnt="2">
        <dgm:presLayoutVars>
          <dgm:chMax val="0"/>
          <dgm:bulletEnabled val="1"/>
        </dgm:presLayoutVars>
      </dgm:prSet>
      <dgm:spPr/>
    </dgm:pt>
    <dgm:pt modelId="{01C46F6B-0D27-1C49-9213-C1B511B3EE06}" type="pres">
      <dgm:prSet presAssocID="{6D81CA73-BBC8-44DE-8485-60BBD84D3B3A}" presName="connSite2" presStyleCnt="0"/>
      <dgm:spPr/>
    </dgm:pt>
  </dgm:ptLst>
  <dgm:cxnLst>
    <dgm:cxn modelId="{84987C07-3E41-344F-9D07-A344D8BA900F}" type="presOf" srcId="{280C99EE-1A63-4205-8A72-EC79B99ECA5C}" destId="{6AB111BF-AEF4-2B42-A816-4D6AA7ADED4F}" srcOrd="1" destOrd="2" presId="urn:microsoft.com/office/officeart/2005/8/layout/hProcess4"/>
    <dgm:cxn modelId="{2F4EDE09-C981-4C3F-B49A-AD72D2302427}" srcId="{8CE70636-799B-4A2C-980D-8579D741475A}" destId="{6D81CA73-BBC8-44DE-8485-60BBD84D3B3A}" srcOrd="1" destOrd="0" parTransId="{F6460205-422B-4A12-8C82-5235BCA30202}" sibTransId="{924D87C8-FF62-41B1-AB3D-90CB747B7A37}"/>
    <dgm:cxn modelId="{DC5CA70D-F06D-4C65-8D7C-9E91F50148E9}" srcId="{6D81CA73-BBC8-44DE-8485-60BBD84D3B3A}" destId="{3D80BF38-9300-4E61-8A01-9A0E656BD631}" srcOrd="0" destOrd="0" parTransId="{E139E4D9-B969-4D45-AC14-CFEC99EC456F}" sibTransId="{4BA1E3D5-21DB-4E36-8438-AF921B4B9D71}"/>
    <dgm:cxn modelId="{B096FD0F-2D44-4722-A857-69972A79B70A}" srcId="{CCDF9E5A-12C3-4EB3-BE5D-1D5AFDB55057}" destId="{79FFF278-FAE5-4D91-BFD3-BC3691C9CEFF}" srcOrd="2" destOrd="0" parTransId="{20F57230-8712-4598-AB56-5BA1EE239836}" sibTransId="{CE50FC86-0181-4C95-B93B-16B81B6B1C00}"/>
    <dgm:cxn modelId="{781E2519-4FCF-48D4-8F84-FF5ED0414045}" srcId="{6D81CA73-BBC8-44DE-8485-60BBD84D3B3A}" destId="{D1FBE7FE-593E-48D2-BF93-B759517666EB}" srcOrd="1" destOrd="0" parTransId="{5B8C9C45-32EC-496D-ACBF-1984386CBCF3}" sibTransId="{B5F1A1A4-F8AD-4561-A43E-744C57874410}"/>
    <dgm:cxn modelId="{71052919-A801-44D0-8A2C-4EAE5D78E23D}" srcId="{8CE70636-799B-4A2C-980D-8579D741475A}" destId="{CCDF9E5A-12C3-4EB3-BE5D-1D5AFDB55057}" srcOrd="0" destOrd="0" parTransId="{9B938E54-5CBB-49E2-8968-D7B557BD9824}" sibTransId="{F3B7D072-6D77-4AEE-8765-61D1128EA12F}"/>
    <dgm:cxn modelId="{2E515322-028C-8E47-A3E3-943BE95FA2BE}" type="presOf" srcId="{1CBBAE6A-4371-44F3-9827-4E3A475190A2}" destId="{6AB111BF-AEF4-2B42-A816-4D6AA7ADED4F}" srcOrd="1" destOrd="3" presId="urn:microsoft.com/office/officeart/2005/8/layout/hProcess4"/>
    <dgm:cxn modelId="{337C7E26-2481-1040-BAEE-8A3AB698FBB5}" type="presOf" srcId="{548AA98E-8B44-44A3-A087-1635CA0E6E65}" destId="{3D6FFE79-D803-7946-94E1-0112BBFF2B0F}" srcOrd="0" destOrd="0" presId="urn:microsoft.com/office/officeart/2005/8/layout/hProcess4"/>
    <dgm:cxn modelId="{D5643E2C-8248-A349-A653-BCC1C21A2BA7}" type="presOf" srcId="{6D81CA73-BBC8-44DE-8485-60BBD84D3B3A}" destId="{B0DB4D0F-638A-6647-B276-B7AEECE109E3}" srcOrd="0" destOrd="0" presId="urn:microsoft.com/office/officeart/2005/8/layout/hProcess4"/>
    <dgm:cxn modelId="{46235633-646A-2B4F-9ED7-346E6F7718B7}" type="presOf" srcId="{9522F2D6-9853-411A-B4B0-B1F866E3AB83}" destId="{F347D13C-06CF-A44A-A1DE-FA8893F6F862}" srcOrd="1" destOrd="1" presId="urn:microsoft.com/office/officeart/2005/8/layout/hProcess4"/>
    <dgm:cxn modelId="{10E83835-5046-448B-A4A9-24D6E04CA333}" srcId="{6D81CA73-BBC8-44DE-8485-60BBD84D3B3A}" destId="{1CBBAE6A-4371-44F3-9827-4E3A475190A2}" srcOrd="3" destOrd="0" parTransId="{D647038E-C96B-40E1-88C7-397DC22FDD6D}" sibTransId="{58E443E0-D4BB-442E-A58F-866349C2CF86}"/>
    <dgm:cxn modelId="{57C80F3A-BD99-4F2E-B340-9AF4BDC6B4FC}" srcId="{CCDF9E5A-12C3-4EB3-BE5D-1D5AFDB55057}" destId="{548AA98E-8B44-44A3-A087-1635CA0E6E65}" srcOrd="0" destOrd="0" parTransId="{608068A4-4E95-49F9-964D-62114BAFE66B}" sibTransId="{C642616A-7CC0-494D-A829-697640A68FD7}"/>
    <dgm:cxn modelId="{B37BAB45-194D-F44F-B2A1-3B3E9E1D891C}" type="presOf" srcId="{3D80BF38-9300-4E61-8A01-9A0E656BD631}" destId="{6AB111BF-AEF4-2B42-A816-4D6AA7ADED4F}" srcOrd="1" destOrd="0" presId="urn:microsoft.com/office/officeart/2005/8/layout/hProcess4"/>
    <dgm:cxn modelId="{F94A4946-30C7-1A41-BBC2-03893C012763}" type="presOf" srcId="{D1FBE7FE-593E-48D2-BF93-B759517666EB}" destId="{8323A35E-5C1C-7443-92EF-97AF75B44E21}" srcOrd="0" destOrd="1" presId="urn:microsoft.com/office/officeart/2005/8/layout/hProcess4"/>
    <dgm:cxn modelId="{473EAD56-60DC-4E36-93F6-1AA2BAB3BA38}" srcId="{CCDF9E5A-12C3-4EB3-BE5D-1D5AFDB55057}" destId="{5916C3D1-489E-40EB-8273-B711B165814F}" srcOrd="3" destOrd="0" parTransId="{AF3A22C9-9315-43BE-814F-9A8D650453D9}" sibTransId="{7E8FCDC8-3F68-41A8-8A48-790809649F40}"/>
    <dgm:cxn modelId="{26EEFD5E-E14A-8848-8750-81818CB46699}" type="presOf" srcId="{CCDF9E5A-12C3-4EB3-BE5D-1D5AFDB55057}" destId="{B96AB774-E170-5A45-BC32-48945B46BA9C}" srcOrd="0" destOrd="0" presId="urn:microsoft.com/office/officeart/2005/8/layout/hProcess4"/>
    <dgm:cxn modelId="{89704160-8E04-485F-84D1-118747CF9788}" srcId="{6D81CA73-BBC8-44DE-8485-60BBD84D3B3A}" destId="{280C99EE-1A63-4205-8A72-EC79B99ECA5C}" srcOrd="2" destOrd="0" parTransId="{33D73D43-5146-4091-B723-D3F5077EC91D}" sibTransId="{2AE16535-DC7B-4668-8EE3-1A1CD88B1B15}"/>
    <dgm:cxn modelId="{FE97AE6B-986E-4AB1-A4A1-EC8A0480FB96}" srcId="{CCDF9E5A-12C3-4EB3-BE5D-1D5AFDB55057}" destId="{9522F2D6-9853-411A-B4B0-B1F866E3AB83}" srcOrd="1" destOrd="0" parTransId="{0A695D9A-B1DD-4FF1-8885-2DB5B5BEDA0D}" sibTransId="{5381BF9B-BBF3-4CC8-878A-105C8D3012C8}"/>
    <dgm:cxn modelId="{BEBB3274-FB92-C64A-A5B8-12705E6437CB}" type="presOf" srcId="{D1FBE7FE-593E-48D2-BF93-B759517666EB}" destId="{6AB111BF-AEF4-2B42-A816-4D6AA7ADED4F}" srcOrd="1" destOrd="1" presId="urn:microsoft.com/office/officeart/2005/8/layout/hProcess4"/>
    <dgm:cxn modelId="{BA9EDB95-4A88-3C4D-887B-050F7B2FB46A}" type="presOf" srcId="{8CE70636-799B-4A2C-980D-8579D741475A}" destId="{2F37373A-AC18-1F49-9F09-84C603782E88}" srcOrd="0" destOrd="0" presId="urn:microsoft.com/office/officeart/2005/8/layout/hProcess4"/>
    <dgm:cxn modelId="{C09B57A1-11D4-5146-A860-2332868641A1}" type="presOf" srcId="{548AA98E-8B44-44A3-A087-1635CA0E6E65}" destId="{F347D13C-06CF-A44A-A1DE-FA8893F6F862}" srcOrd="1" destOrd="0" presId="urn:microsoft.com/office/officeart/2005/8/layout/hProcess4"/>
    <dgm:cxn modelId="{3C6C80B0-405F-D64B-95BB-6A50CEF99026}" type="presOf" srcId="{79FFF278-FAE5-4D91-BFD3-BC3691C9CEFF}" destId="{F347D13C-06CF-A44A-A1DE-FA8893F6F862}" srcOrd="1" destOrd="2" presId="urn:microsoft.com/office/officeart/2005/8/layout/hProcess4"/>
    <dgm:cxn modelId="{F48795B8-DC20-C34D-A1CE-F16518C71885}" type="presOf" srcId="{79FFF278-FAE5-4D91-BFD3-BC3691C9CEFF}" destId="{3D6FFE79-D803-7946-94E1-0112BBFF2B0F}" srcOrd="0" destOrd="2" presId="urn:microsoft.com/office/officeart/2005/8/layout/hProcess4"/>
    <dgm:cxn modelId="{521682C9-5321-5446-9897-9AB55A75654A}" type="presOf" srcId="{F3B7D072-6D77-4AEE-8765-61D1128EA12F}" destId="{7B73048D-E0C7-F946-AFDD-ACF91FE41FA6}" srcOrd="0" destOrd="0" presId="urn:microsoft.com/office/officeart/2005/8/layout/hProcess4"/>
    <dgm:cxn modelId="{583FA4CA-F119-C449-AC89-EC2D5EF95B9E}" type="presOf" srcId="{3D80BF38-9300-4E61-8A01-9A0E656BD631}" destId="{8323A35E-5C1C-7443-92EF-97AF75B44E21}" srcOrd="0" destOrd="0" presId="urn:microsoft.com/office/officeart/2005/8/layout/hProcess4"/>
    <dgm:cxn modelId="{F08E52CE-1398-5A43-8F6D-CDC0C882C306}" type="presOf" srcId="{9522F2D6-9853-411A-B4B0-B1F866E3AB83}" destId="{3D6FFE79-D803-7946-94E1-0112BBFF2B0F}" srcOrd="0" destOrd="1" presId="urn:microsoft.com/office/officeart/2005/8/layout/hProcess4"/>
    <dgm:cxn modelId="{533C70D1-E131-6441-B1FE-64C6CBCD3BE6}" type="presOf" srcId="{5916C3D1-489E-40EB-8273-B711B165814F}" destId="{F347D13C-06CF-A44A-A1DE-FA8893F6F862}" srcOrd="1" destOrd="3" presId="urn:microsoft.com/office/officeart/2005/8/layout/hProcess4"/>
    <dgm:cxn modelId="{C6EED4DA-01D4-F649-9F7B-41DC08606A50}" type="presOf" srcId="{5916C3D1-489E-40EB-8273-B711B165814F}" destId="{3D6FFE79-D803-7946-94E1-0112BBFF2B0F}" srcOrd="0" destOrd="3" presId="urn:microsoft.com/office/officeart/2005/8/layout/hProcess4"/>
    <dgm:cxn modelId="{F8013CF6-5F99-914C-87E3-3C8ACB6CABB4}" type="presOf" srcId="{1CBBAE6A-4371-44F3-9827-4E3A475190A2}" destId="{8323A35E-5C1C-7443-92EF-97AF75B44E21}" srcOrd="0" destOrd="3" presId="urn:microsoft.com/office/officeart/2005/8/layout/hProcess4"/>
    <dgm:cxn modelId="{4A0F10FE-7605-2F48-AF21-66AC54060F61}" type="presOf" srcId="{280C99EE-1A63-4205-8A72-EC79B99ECA5C}" destId="{8323A35E-5C1C-7443-92EF-97AF75B44E21}" srcOrd="0" destOrd="2" presId="urn:microsoft.com/office/officeart/2005/8/layout/hProcess4"/>
    <dgm:cxn modelId="{80D0A263-3A0B-CD4D-A569-292B3A6251A8}" type="presParOf" srcId="{2F37373A-AC18-1F49-9F09-84C603782E88}" destId="{1B83815A-C723-434C-ACE5-438DE5CCE895}" srcOrd="0" destOrd="0" presId="urn:microsoft.com/office/officeart/2005/8/layout/hProcess4"/>
    <dgm:cxn modelId="{387D0C75-2831-7541-A364-71C4A89C7BF7}" type="presParOf" srcId="{2F37373A-AC18-1F49-9F09-84C603782E88}" destId="{B03B1E6E-916F-4C49-BBFE-3FEFD3EC8069}" srcOrd="1" destOrd="0" presId="urn:microsoft.com/office/officeart/2005/8/layout/hProcess4"/>
    <dgm:cxn modelId="{1D2E51FB-3BD2-9C4D-B799-520DC8F573B3}" type="presParOf" srcId="{2F37373A-AC18-1F49-9F09-84C603782E88}" destId="{59200B9A-3563-CA47-858B-6536A88F2A66}" srcOrd="2" destOrd="0" presId="urn:microsoft.com/office/officeart/2005/8/layout/hProcess4"/>
    <dgm:cxn modelId="{8A3727C6-3646-6743-8BEA-BC4C96CCB3AF}" type="presParOf" srcId="{59200B9A-3563-CA47-858B-6536A88F2A66}" destId="{78D6DBBD-E108-A245-8831-A85F3E3401E4}" srcOrd="0" destOrd="0" presId="urn:microsoft.com/office/officeart/2005/8/layout/hProcess4"/>
    <dgm:cxn modelId="{8F6CAFF0-EF99-E946-81C8-E0D3F42AB792}" type="presParOf" srcId="{78D6DBBD-E108-A245-8831-A85F3E3401E4}" destId="{48B34C17-A920-D044-854E-592E1ACDB705}" srcOrd="0" destOrd="0" presId="urn:microsoft.com/office/officeart/2005/8/layout/hProcess4"/>
    <dgm:cxn modelId="{18E6B4AB-10DC-AE4D-85D3-487910310A2F}" type="presParOf" srcId="{78D6DBBD-E108-A245-8831-A85F3E3401E4}" destId="{3D6FFE79-D803-7946-94E1-0112BBFF2B0F}" srcOrd="1" destOrd="0" presId="urn:microsoft.com/office/officeart/2005/8/layout/hProcess4"/>
    <dgm:cxn modelId="{29AF5DED-4FB5-5F46-BD45-94F515113BAD}" type="presParOf" srcId="{78D6DBBD-E108-A245-8831-A85F3E3401E4}" destId="{F347D13C-06CF-A44A-A1DE-FA8893F6F862}" srcOrd="2" destOrd="0" presId="urn:microsoft.com/office/officeart/2005/8/layout/hProcess4"/>
    <dgm:cxn modelId="{993B70BF-76E4-554E-906E-A38618518AC8}" type="presParOf" srcId="{78D6DBBD-E108-A245-8831-A85F3E3401E4}" destId="{B96AB774-E170-5A45-BC32-48945B46BA9C}" srcOrd="3" destOrd="0" presId="urn:microsoft.com/office/officeart/2005/8/layout/hProcess4"/>
    <dgm:cxn modelId="{D05697E3-DAB0-0D49-8028-F94FBD6C1F31}" type="presParOf" srcId="{78D6DBBD-E108-A245-8831-A85F3E3401E4}" destId="{FF01BEA3-1FE1-C944-AEA8-6E69E24215E8}" srcOrd="4" destOrd="0" presId="urn:microsoft.com/office/officeart/2005/8/layout/hProcess4"/>
    <dgm:cxn modelId="{7C91E777-7F9D-5141-8F2C-CABFFFE26700}" type="presParOf" srcId="{59200B9A-3563-CA47-858B-6536A88F2A66}" destId="{7B73048D-E0C7-F946-AFDD-ACF91FE41FA6}" srcOrd="1" destOrd="0" presId="urn:microsoft.com/office/officeart/2005/8/layout/hProcess4"/>
    <dgm:cxn modelId="{25CEAFD6-FB2B-C84D-BD0F-1E6A0B3C3838}" type="presParOf" srcId="{59200B9A-3563-CA47-858B-6536A88F2A66}" destId="{D2B3C412-5E61-0246-B3D8-35BADA210E45}" srcOrd="2" destOrd="0" presId="urn:microsoft.com/office/officeart/2005/8/layout/hProcess4"/>
    <dgm:cxn modelId="{5E0BE209-9F4F-DB49-8368-FAE4D4DDE63F}" type="presParOf" srcId="{D2B3C412-5E61-0246-B3D8-35BADA210E45}" destId="{B1264484-7CC1-614D-8DDE-3252D4D4F495}" srcOrd="0" destOrd="0" presId="urn:microsoft.com/office/officeart/2005/8/layout/hProcess4"/>
    <dgm:cxn modelId="{F91C5976-9330-664D-B589-90907DACEDC3}" type="presParOf" srcId="{D2B3C412-5E61-0246-B3D8-35BADA210E45}" destId="{8323A35E-5C1C-7443-92EF-97AF75B44E21}" srcOrd="1" destOrd="0" presId="urn:microsoft.com/office/officeart/2005/8/layout/hProcess4"/>
    <dgm:cxn modelId="{EFFDAD7A-5653-9748-BF3E-B0DB6763C9A1}" type="presParOf" srcId="{D2B3C412-5E61-0246-B3D8-35BADA210E45}" destId="{6AB111BF-AEF4-2B42-A816-4D6AA7ADED4F}" srcOrd="2" destOrd="0" presId="urn:microsoft.com/office/officeart/2005/8/layout/hProcess4"/>
    <dgm:cxn modelId="{A58FB998-EC16-C649-A5E9-7BA862BA70E0}" type="presParOf" srcId="{D2B3C412-5E61-0246-B3D8-35BADA210E45}" destId="{B0DB4D0F-638A-6647-B276-B7AEECE109E3}" srcOrd="3" destOrd="0" presId="urn:microsoft.com/office/officeart/2005/8/layout/hProcess4"/>
    <dgm:cxn modelId="{31FB6235-925F-FF4C-A537-7C1B6F5A2ABF}" type="presParOf" srcId="{D2B3C412-5E61-0246-B3D8-35BADA210E45}" destId="{01C46F6B-0D27-1C49-9213-C1B511B3EE06}"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29F6B3-84D9-4AD2-B8D0-6C466A97C52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CB0846F-4038-4F42-BEE2-2B132D508C7B}">
      <dgm:prSet custT="1"/>
      <dgm:spPr/>
      <dgm:t>
        <a:bodyPr/>
        <a:lstStyle/>
        <a:p>
          <a:r>
            <a:rPr lang="en-US" sz="4500" dirty="0"/>
            <a:t>End of Rotation Evaluation = </a:t>
          </a:r>
          <a:r>
            <a:rPr lang="en-US" sz="4000" dirty="0"/>
            <a:t>In-Training Assessment Report (ITAR)</a:t>
          </a:r>
        </a:p>
      </dgm:t>
    </dgm:pt>
    <dgm:pt modelId="{8CC52AA5-B7D7-4610-9FF6-B6F97E7EF8E7}" type="parTrans" cxnId="{611D3BFF-B28C-4451-AA53-C1C098796BB3}">
      <dgm:prSet/>
      <dgm:spPr/>
      <dgm:t>
        <a:bodyPr/>
        <a:lstStyle/>
        <a:p>
          <a:endParaRPr lang="en-US"/>
        </a:p>
      </dgm:t>
    </dgm:pt>
    <dgm:pt modelId="{6D85B3F8-986F-4CDE-9C0A-C99BF40FA5F9}" type="sibTrans" cxnId="{611D3BFF-B28C-4451-AA53-C1C098796BB3}">
      <dgm:prSet/>
      <dgm:spPr/>
      <dgm:t>
        <a:bodyPr/>
        <a:lstStyle/>
        <a:p>
          <a:endParaRPr lang="en-US"/>
        </a:p>
      </dgm:t>
    </dgm:pt>
    <dgm:pt modelId="{BFD854F3-CB7B-4F77-803D-0A8F25132A34}">
      <dgm:prSet custT="1"/>
      <dgm:spPr/>
      <dgm:t>
        <a:bodyPr/>
        <a:lstStyle/>
        <a:p>
          <a:r>
            <a:rPr lang="en-US" sz="4500" dirty="0"/>
            <a:t>Competency Evaluations (EPAs)</a:t>
          </a:r>
        </a:p>
      </dgm:t>
    </dgm:pt>
    <dgm:pt modelId="{99BFD9CE-F089-4CD9-BE69-6199ED6E8874}" type="parTrans" cxnId="{BDDCE19A-6933-46DC-A8B9-085DEAA19A20}">
      <dgm:prSet/>
      <dgm:spPr/>
      <dgm:t>
        <a:bodyPr/>
        <a:lstStyle/>
        <a:p>
          <a:endParaRPr lang="en-US"/>
        </a:p>
      </dgm:t>
    </dgm:pt>
    <dgm:pt modelId="{385329E1-47F5-4CF8-AFEF-D78C2C97CC09}" type="sibTrans" cxnId="{BDDCE19A-6933-46DC-A8B9-085DEAA19A20}">
      <dgm:prSet/>
      <dgm:spPr/>
      <dgm:t>
        <a:bodyPr/>
        <a:lstStyle/>
        <a:p>
          <a:endParaRPr lang="en-US"/>
        </a:p>
      </dgm:t>
    </dgm:pt>
    <dgm:pt modelId="{9C27900C-1593-8E4A-82D9-1696A7425892}" type="pres">
      <dgm:prSet presAssocID="{0729F6B3-84D9-4AD2-B8D0-6C466A97C522}" presName="linear" presStyleCnt="0">
        <dgm:presLayoutVars>
          <dgm:animLvl val="lvl"/>
          <dgm:resizeHandles val="exact"/>
        </dgm:presLayoutVars>
      </dgm:prSet>
      <dgm:spPr/>
    </dgm:pt>
    <dgm:pt modelId="{303F6FB5-3C18-1E42-BB43-B0C316135F1F}" type="pres">
      <dgm:prSet presAssocID="{1CB0846F-4038-4F42-BEE2-2B132D508C7B}" presName="parentText" presStyleLbl="node1" presStyleIdx="0" presStyleCnt="2">
        <dgm:presLayoutVars>
          <dgm:chMax val="0"/>
          <dgm:bulletEnabled val="1"/>
        </dgm:presLayoutVars>
      </dgm:prSet>
      <dgm:spPr/>
    </dgm:pt>
    <dgm:pt modelId="{CFFE7379-CB0E-914B-AA65-64F1C8798529}" type="pres">
      <dgm:prSet presAssocID="{6D85B3F8-986F-4CDE-9C0A-C99BF40FA5F9}" presName="spacer" presStyleCnt="0"/>
      <dgm:spPr/>
    </dgm:pt>
    <dgm:pt modelId="{59B03451-BB69-1E49-90D2-C4733DC38555}" type="pres">
      <dgm:prSet presAssocID="{BFD854F3-CB7B-4F77-803D-0A8F25132A34}" presName="parentText" presStyleLbl="node1" presStyleIdx="1" presStyleCnt="2" custLinFactNeighborX="1621" custLinFactNeighborY="7130">
        <dgm:presLayoutVars>
          <dgm:chMax val="0"/>
          <dgm:bulletEnabled val="1"/>
        </dgm:presLayoutVars>
      </dgm:prSet>
      <dgm:spPr/>
    </dgm:pt>
  </dgm:ptLst>
  <dgm:cxnLst>
    <dgm:cxn modelId="{190A4757-0041-E144-B2C1-345B629FF043}" type="presOf" srcId="{1CB0846F-4038-4F42-BEE2-2B132D508C7B}" destId="{303F6FB5-3C18-1E42-BB43-B0C316135F1F}" srcOrd="0" destOrd="0" presId="urn:microsoft.com/office/officeart/2005/8/layout/vList2"/>
    <dgm:cxn modelId="{BDDCE19A-6933-46DC-A8B9-085DEAA19A20}" srcId="{0729F6B3-84D9-4AD2-B8D0-6C466A97C522}" destId="{BFD854F3-CB7B-4F77-803D-0A8F25132A34}" srcOrd="1" destOrd="0" parTransId="{99BFD9CE-F089-4CD9-BE69-6199ED6E8874}" sibTransId="{385329E1-47F5-4CF8-AFEF-D78C2C97CC09}"/>
    <dgm:cxn modelId="{A73877B3-FD02-6941-B28D-236C196BCF0D}" type="presOf" srcId="{0729F6B3-84D9-4AD2-B8D0-6C466A97C522}" destId="{9C27900C-1593-8E4A-82D9-1696A7425892}" srcOrd="0" destOrd="0" presId="urn:microsoft.com/office/officeart/2005/8/layout/vList2"/>
    <dgm:cxn modelId="{7EA425C1-4F85-CA40-AF72-162BAD7D6D8B}" type="presOf" srcId="{BFD854F3-CB7B-4F77-803D-0A8F25132A34}" destId="{59B03451-BB69-1E49-90D2-C4733DC38555}" srcOrd="0" destOrd="0" presId="urn:microsoft.com/office/officeart/2005/8/layout/vList2"/>
    <dgm:cxn modelId="{611D3BFF-B28C-4451-AA53-C1C098796BB3}" srcId="{0729F6B3-84D9-4AD2-B8D0-6C466A97C522}" destId="{1CB0846F-4038-4F42-BEE2-2B132D508C7B}" srcOrd="0" destOrd="0" parTransId="{8CC52AA5-B7D7-4610-9FF6-B6F97E7EF8E7}" sibTransId="{6D85B3F8-986F-4CDE-9C0A-C99BF40FA5F9}"/>
    <dgm:cxn modelId="{10BF8CCA-B176-534F-A9F1-7FFDCE2BD51A}" type="presParOf" srcId="{9C27900C-1593-8E4A-82D9-1696A7425892}" destId="{303F6FB5-3C18-1E42-BB43-B0C316135F1F}" srcOrd="0" destOrd="0" presId="urn:microsoft.com/office/officeart/2005/8/layout/vList2"/>
    <dgm:cxn modelId="{B101B81F-7ED3-404B-AA24-A0EC6C3AA14C}" type="presParOf" srcId="{9C27900C-1593-8E4A-82D9-1696A7425892}" destId="{CFFE7379-CB0E-914B-AA65-64F1C8798529}" srcOrd="1" destOrd="0" presId="urn:microsoft.com/office/officeart/2005/8/layout/vList2"/>
    <dgm:cxn modelId="{C9A30856-8022-FE4C-9735-4BAF9753D283}" type="presParOf" srcId="{9C27900C-1593-8E4A-82D9-1696A7425892}" destId="{59B03451-BB69-1E49-90D2-C4733DC3855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A1D3BB-09FB-AA43-94B1-4CA4498A1D7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BBAE97D-AD4D-7A47-BAB4-C9AA1A9FBE1D}">
      <dgm:prSet/>
      <dgm:spPr/>
      <dgm:t>
        <a:bodyPr/>
        <a:lstStyle/>
        <a:p>
          <a:r>
            <a:rPr lang="en-US" dirty="0"/>
            <a:t>8 Observations of Achievement</a:t>
          </a:r>
          <a:endParaRPr lang="en-CA" dirty="0"/>
        </a:p>
      </dgm:t>
    </dgm:pt>
    <dgm:pt modelId="{B1350392-A1A3-354D-877F-E615249B8BEB}" type="parTrans" cxnId="{6A78B224-A759-034A-8C5B-7E669BEF97A7}">
      <dgm:prSet/>
      <dgm:spPr/>
      <dgm:t>
        <a:bodyPr/>
        <a:lstStyle/>
        <a:p>
          <a:endParaRPr lang="en-US"/>
        </a:p>
      </dgm:t>
    </dgm:pt>
    <dgm:pt modelId="{5990ED47-6CA3-4249-B435-877F62151285}" type="sibTrans" cxnId="{6A78B224-A759-034A-8C5B-7E669BEF97A7}">
      <dgm:prSet/>
      <dgm:spPr/>
      <dgm:t>
        <a:bodyPr/>
        <a:lstStyle/>
        <a:p>
          <a:endParaRPr lang="en-US"/>
        </a:p>
      </dgm:t>
    </dgm:pt>
    <dgm:pt modelId="{36B7518E-5EE1-3349-A8D3-5053F1ADAD64}">
      <dgm:prSet/>
      <dgm:spPr/>
      <dgm:t>
        <a:bodyPr/>
        <a:lstStyle/>
        <a:p>
          <a:r>
            <a:rPr lang="en-US"/>
            <a:t>At least:</a:t>
          </a:r>
          <a:endParaRPr lang="en-CA"/>
        </a:p>
      </dgm:t>
    </dgm:pt>
    <dgm:pt modelId="{D19DA212-A99E-264A-ADD5-4159C1CEA565}" type="parTrans" cxnId="{4DE8CDB0-5DB6-6E4B-A21E-C057112C0725}">
      <dgm:prSet/>
      <dgm:spPr/>
      <dgm:t>
        <a:bodyPr/>
        <a:lstStyle/>
        <a:p>
          <a:endParaRPr lang="en-US"/>
        </a:p>
      </dgm:t>
    </dgm:pt>
    <dgm:pt modelId="{54083A61-63EC-7144-AB84-69B667A4EF8D}" type="sibTrans" cxnId="{4DE8CDB0-5DB6-6E4B-A21E-C057112C0725}">
      <dgm:prSet/>
      <dgm:spPr/>
      <dgm:t>
        <a:bodyPr/>
        <a:lstStyle/>
        <a:p>
          <a:endParaRPr lang="en-US"/>
        </a:p>
      </dgm:t>
    </dgm:pt>
    <dgm:pt modelId="{16BD0B26-91BB-1743-8639-DCBA2E7DFEB4}">
      <dgm:prSet/>
      <dgm:spPr/>
      <dgm:t>
        <a:bodyPr/>
        <a:lstStyle/>
        <a:p>
          <a:r>
            <a:rPr lang="en-US" baseline="0" dirty="0"/>
            <a:t>2 Medical Emergencies</a:t>
          </a:r>
          <a:endParaRPr lang="en-CA" dirty="0"/>
        </a:p>
      </dgm:t>
    </dgm:pt>
    <dgm:pt modelId="{368E3C9F-AAC0-7549-9EE8-5BC3F257914F}" type="parTrans" cxnId="{71BDA8F9-AA1E-4247-AC38-BFC85011F519}">
      <dgm:prSet/>
      <dgm:spPr/>
      <dgm:t>
        <a:bodyPr/>
        <a:lstStyle/>
        <a:p>
          <a:endParaRPr lang="en-US"/>
        </a:p>
      </dgm:t>
    </dgm:pt>
    <dgm:pt modelId="{BB15048C-00EE-4E4A-A9F3-8A60BCB31B25}" type="sibTrans" cxnId="{71BDA8F9-AA1E-4247-AC38-BFC85011F519}">
      <dgm:prSet/>
      <dgm:spPr/>
      <dgm:t>
        <a:bodyPr/>
        <a:lstStyle/>
        <a:p>
          <a:endParaRPr lang="en-US"/>
        </a:p>
      </dgm:t>
    </dgm:pt>
    <dgm:pt modelId="{AC9FEF29-CF3C-B845-B57B-9EFD98600F95}">
      <dgm:prSet/>
      <dgm:spPr/>
      <dgm:t>
        <a:bodyPr/>
        <a:lstStyle/>
        <a:p>
          <a:r>
            <a:rPr lang="en-US" baseline="0" dirty="0"/>
            <a:t>1 Substance Intoxication</a:t>
          </a:r>
          <a:endParaRPr lang="en-CA" dirty="0"/>
        </a:p>
      </dgm:t>
    </dgm:pt>
    <dgm:pt modelId="{6FF22C1B-73B3-294A-A6E7-B84AFEE9050F}" type="parTrans" cxnId="{46041F99-B99A-4544-B196-C9ACA5D7BD58}">
      <dgm:prSet/>
      <dgm:spPr/>
      <dgm:t>
        <a:bodyPr/>
        <a:lstStyle/>
        <a:p>
          <a:endParaRPr lang="en-US"/>
        </a:p>
      </dgm:t>
    </dgm:pt>
    <dgm:pt modelId="{4335F2D4-02F2-E24F-86CE-63A8663B8B7E}" type="sibTrans" cxnId="{46041F99-B99A-4544-B196-C9ACA5D7BD58}">
      <dgm:prSet/>
      <dgm:spPr/>
      <dgm:t>
        <a:bodyPr/>
        <a:lstStyle/>
        <a:p>
          <a:endParaRPr lang="en-US"/>
        </a:p>
      </dgm:t>
    </dgm:pt>
    <dgm:pt modelId="{9976A87A-E618-F648-8669-1059B7A0689A}">
      <dgm:prSet/>
      <dgm:spPr/>
      <dgm:t>
        <a:bodyPr/>
        <a:lstStyle/>
        <a:p>
          <a:r>
            <a:rPr lang="en-US" baseline="0" dirty="0"/>
            <a:t>1 OD &amp;/or Withdrawal</a:t>
          </a:r>
          <a:endParaRPr lang="en-CA" dirty="0"/>
        </a:p>
      </dgm:t>
    </dgm:pt>
    <dgm:pt modelId="{64FA8255-5488-DB40-ACB7-443B928DB546}" type="parTrans" cxnId="{2352265A-90F7-ED4B-AF20-7F79EB1A4119}">
      <dgm:prSet/>
      <dgm:spPr/>
      <dgm:t>
        <a:bodyPr/>
        <a:lstStyle/>
        <a:p>
          <a:endParaRPr lang="en-US"/>
        </a:p>
      </dgm:t>
    </dgm:pt>
    <dgm:pt modelId="{6D5B09DA-D43F-8046-824D-BC49FC24F8E3}" type="sibTrans" cxnId="{2352265A-90F7-ED4B-AF20-7F79EB1A4119}">
      <dgm:prSet/>
      <dgm:spPr/>
      <dgm:t>
        <a:bodyPr/>
        <a:lstStyle/>
        <a:p>
          <a:endParaRPr lang="en-US"/>
        </a:p>
      </dgm:t>
    </dgm:pt>
    <dgm:pt modelId="{B4649EA5-47F0-3149-9EDA-1C9787F3A808}">
      <dgm:prSet/>
      <dgm:spPr/>
      <dgm:t>
        <a:bodyPr/>
        <a:lstStyle/>
        <a:p>
          <a:r>
            <a:rPr lang="en-US" baseline="0" dirty="0"/>
            <a:t>1 Neuropsychiatric Presentation</a:t>
          </a:r>
          <a:endParaRPr lang="en-CA" dirty="0"/>
        </a:p>
      </dgm:t>
    </dgm:pt>
    <dgm:pt modelId="{7F4D28D5-4E83-1647-A26B-C43116AF2860}" type="parTrans" cxnId="{945C4276-D206-6045-8C5F-2BB637C025FF}">
      <dgm:prSet/>
      <dgm:spPr/>
      <dgm:t>
        <a:bodyPr/>
        <a:lstStyle/>
        <a:p>
          <a:endParaRPr lang="en-US"/>
        </a:p>
      </dgm:t>
    </dgm:pt>
    <dgm:pt modelId="{7EDAB401-5352-6D45-BCDD-E8E8651B00BA}" type="sibTrans" cxnId="{945C4276-D206-6045-8C5F-2BB637C025FF}">
      <dgm:prSet/>
      <dgm:spPr/>
      <dgm:t>
        <a:bodyPr/>
        <a:lstStyle/>
        <a:p>
          <a:endParaRPr lang="en-US"/>
        </a:p>
      </dgm:t>
    </dgm:pt>
    <dgm:pt modelId="{FF55A877-6771-9645-B735-855A0899A335}">
      <dgm:prSet/>
      <dgm:spPr/>
      <dgm:t>
        <a:bodyPr/>
        <a:lstStyle/>
        <a:p>
          <a:r>
            <a:rPr lang="en-US" baseline="0" dirty="0"/>
            <a:t>1 Endocrine or Metabolic Disorder</a:t>
          </a:r>
          <a:endParaRPr lang="en-CA" dirty="0"/>
        </a:p>
      </dgm:t>
    </dgm:pt>
    <dgm:pt modelId="{73223C28-0749-9C46-8233-BF1B5E5159AE}" type="parTrans" cxnId="{880BA359-28E5-4943-AD15-8EEB14CBDB7F}">
      <dgm:prSet/>
      <dgm:spPr/>
      <dgm:t>
        <a:bodyPr/>
        <a:lstStyle/>
        <a:p>
          <a:endParaRPr lang="en-US"/>
        </a:p>
      </dgm:t>
    </dgm:pt>
    <dgm:pt modelId="{5639EB7F-27E5-734E-BC23-4E2EB7FC4E08}" type="sibTrans" cxnId="{880BA359-28E5-4943-AD15-8EEB14CBDB7F}">
      <dgm:prSet/>
      <dgm:spPr/>
      <dgm:t>
        <a:bodyPr/>
        <a:lstStyle/>
        <a:p>
          <a:endParaRPr lang="en-US"/>
        </a:p>
      </dgm:t>
    </dgm:pt>
    <dgm:pt modelId="{875649AE-E7EE-4548-9A97-1BEAACF296ED}">
      <dgm:prSet/>
      <dgm:spPr/>
      <dgm:t>
        <a:bodyPr/>
        <a:lstStyle/>
        <a:p>
          <a:r>
            <a:rPr lang="en-US" baseline="0" dirty="0"/>
            <a:t>4 Different Observers</a:t>
          </a:r>
          <a:endParaRPr lang="en-CA" dirty="0"/>
        </a:p>
      </dgm:t>
    </dgm:pt>
    <dgm:pt modelId="{19B096B6-39D1-E84D-A8AB-2C2B0B354B9D}" type="parTrans" cxnId="{7A32EA3A-53DD-0745-B2CE-0FF2CFE919B3}">
      <dgm:prSet/>
      <dgm:spPr/>
      <dgm:t>
        <a:bodyPr/>
        <a:lstStyle/>
        <a:p>
          <a:endParaRPr lang="en-US"/>
        </a:p>
      </dgm:t>
    </dgm:pt>
    <dgm:pt modelId="{CED8A2E0-4F4B-8348-8029-ADDFC4789400}" type="sibTrans" cxnId="{7A32EA3A-53DD-0745-B2CE-0FF2CFE919B3}">
      <dgm:prSet/>
      <dgm:spPr/>
      <dgm:t>
        <a:bodyPr/>
        <a:lstStyle/>
        <a:p>
          <a:endParaRPr lang="en-US"/>
        </a:p>
      </dgm:t>
    </dgm:pt>
    <dgm:pt modelId="{CC265C44-ECFA-694D-A467-64CB5617D2A1}">
      <dgm:prSet/>
      <dgm:spPr/>
      <dgm:t>
        <a:bodyPr/>
        <a:lstStyle/>
        <a:p>
          <a:r>
            <a:rPr lang="en-US" baseline="0" dirty="0"/>
            <a:t>3 by Supervising Staff MD</a:t>
          </a:r>
          <a:endParaRPr lang="en-CA" dirty="0"/>
        </a:p>
      </dgm:t>
    </dgm:pt>
    <dgm:pt modelId="{DEE5B888-E7ED-5E41-95D6-ADD5B824D9D1}" type="parTrans" cxnId="{A9D45B4B-3656-1A45-9FE0-070D6471458E}">
      <dgm:prSet/>
      <dgm:spPr/>
      <dgm:t>
        <a:bodyPr/>
        <a:lstStyle/>
        <a:p>
          <a:endParaRPr lang="en-US"/>
        </a:p>
      </dgm:t>
    </dgm:pt>
    <dgm:pt modelId="{59E888CF-AE34-5447-A92F-21489188E25F}" type="sibTrans" cxnId="{A9D45B4B-3656-1A45-9FE0-070D6471458E}">
      <dgm:prSet/>
      <dgm:spPr/>
      <dgm:t>
        <a:bodyPr/>
        <a:lstStyle/>
        <a:p>
          <a:endParaRPr lang="en-US"/>
        </a:p>
      </dgm:t>
    </dgm:pt>
    <dgm:pt modelId="{8E9EECD6-68B9-B249-B80F-82E819F3FE76}" type="pres">
      <dgm:prSet presAssocID="{76A1D3BB-09FB-AA43-94B1-4CA4498A1D76}" presName="vert0" presStyleCnt="0">
        <dgm:presLayoutVars>
          <dgm:dir/>
          <dgm:animOne val="branch"/>
          <dgm:animLvl val="lvl"/>
        </dgm:presLayoutVars>
      </dgm:prSet>
      <dgm:spPr/>
    </dgm:pt>
    <dgm:pt modelId="{761A1739-4CCF-7741-829C-E8A59BF05A24}" type="pres">
      <dgm:prSet presAssocID="{BBBAE97D-AD4D-7A47-BAB4-C9AA1A9FBE1D}" presName="thickLine" presStyleLbl="alignNode1" presStyleIdx="0" presStyleCnt="2"/>
      <dgm:spPr/>
    </dgm:pt>
    <dgm:pt modelId="{9903BF54-A637-9F48-B1B9-39420EE16449}" type="pres">
      <dgm:prSet presAssocID="{BBBAE97D-AD4D-7A47-BAB4-C9AA1A9FBE1D}" presName="horz1" presStyleCnt="0"/>
      <dgm:spPr/>
    </dgm:pt>
    <dgm:pt modelId="{33305079-D017-DC46-AA34-ABF65ECE5028}" type="pres">
      <dgm:prSet presAssocID="{BBBAE97D-AD4D-7A47-BAB4-C9AA1A9FBE1D}" presName="tx1" presStyleLbl="revTx" presStyleIdx="0" presStyleCnt="9" custScaleX="500000" custScaleY="16028" custLinFactNeighborX="-2263" custLinFactNeighborY="-608"/>
      <dgm:spPr/>
    </dgm:pt>
    <dgm:pt modelId="{505466E6-83BB-B44D-ADDB-D0E598E8E6C8}" type="pres">
      <dgm:prSet presAssocID="{BBBAE97D-AD4D-7A47-BAB4-C9AA1A9FBE1D}" presName="vert1" presStyleCnt="0"/>
      <dgm:spPr/>
    </dgm:pt>
    <dgm:pt modelId="{45DF6E64-EAD5-044E-A8A1-E7A5E2E3AD7D}" type="pres">
      <dgm:prSet presAssocID="{36B7518E-5EE1-3349-A8D3-5053F1ADAD64}" presName="thickLine" presStyleLbl="alignNode1" presStyleIdx="1" presStyleCnt="2"/>
      <dgm:spPr/>
    </dgm:pt>
    <dgm:pt modelId="{B95BDECB-5D28-E541-B6A3-9A46E9D74FF8}" type="pres">
      <dgm:prSet presAssocID="{36B7518E-5EE1-3349-A8D3-5053F1ADAD64}" presName="horz1" presStyleCnt="0"/>
      <dgm:spPr/>
    </dgm:pt>
    <dgm:pt modelId="{0D10E9DE-22BB-C141-AA31-693C63EC66F9}" type="pres">
      <dgm:prSet presAssocID="{36B7518E-5EE1-3349-A8D3-5053F1ADAD64}" presName="tx1" presStyleLbl="revTx" presStyleIdx="1" presStyleCnt="9"/>
      <dgm:spPr/>
    </dgm:pt>
    <dgm:pt modelId="{3F0790EF-0719-624D-988B-2F7894535D75}" type="pres">
      <dgm:prSet presAssocID="{36B7518E-5EE1-3349-A8D3-5053F1ADAD64}" presName="vert1" presStyleCnt="0"/>
      <dgm:spPr/>
    </dgm:pt>
    <dgm:pt modelId="{535B0EB5-792A-3748-83D9-17965227C840}" type="pres">
      <dgm:prSet presAssocID="{16BD0B26-91BB-1743-8639-DCBA2E7DFEB4}" presName="vertSpace2a" presStyleCnt="0"/>
      <dgm:spPr/>
    </dgm:pt>
    <dgm:pt modelId="{C37DAE09-7500-8348-94FF-9D4789F10B91}" type="pres">
      <dgm:prSet presAssocID="{16BD0B26-91BB-1743-8639-DCBA2E7DFEB4}" presName="horz2" presStyleCnt="0"/>
      <dgm:spPr/>
    </dgm:pt>
    <dgm:pt modelId="{FB370A70-E604-6C49-8DBA-0359A001DA4C}" type="pres">
      <dgm:prSet presAssocID="{16BD0B26-91BB-1743-8639-DCBA2E7DFEB4}" presName="horzSpace2" presStyleCnt="0"/>
      <dgm:spPr/>
    </dgm:pt>
    <dgm:pt modelId="{178F0764-8B3A-1547-B365-D83BED647FDE}" type="pres">
      <dgm:prSet presAssocID="{16BD0B26-91BB-1743-8639-DCBA2E7DFEB4}" presName="tx2" presStyleLbl="revTx" presStyleIdx="2" presStyleCnt="9"/>
      <dgm:spPr/>
    </dgm:pt>
    <dgm:pt modelId="{E6AEAF66-8FF9-8F47-9816-AE3DD526BAD3}" type="pres">
      <dgm:prSet presAssocID="{16BD0B26-91BB-1743-8639-DCBA2E7DFEB4}" presName="vert2" presStyleCnt="0"/>
      <dgm:spPr/>
    </dgm:pt>
    <dgm:pt modelId="{65807316-4A1A-5D47-92C6-4801DC6AF892}" type="pres">
      <dgm:prSet presAssocID="{16BD0B26-91BB-1743-8639-DCBA2E7DFEB4}" presName="thinLine2b" presStyleLbl="callout" presStyleIdx="0" presStyleCnt="7"/>
      <dgm:spPr/>
    </dgm:pt>
    <dgm:pt modelId="{32ED3E4F-E358-6046-BEB4-D196E804DA9D}" type="pres">
      <dgm:prSet presAssocID="{16BD0B26-91BB-1743-8639-DCBA2E7DFEB4}" presName="vertSpace2b" presStyleCnt="0"/>
      <dgm:spPr/>
    </dgm:pt>
    <dgm:pt modelId="{8821E245-99AD-724C-8762-E3C92606B92B}" type="pres">
      <dgm:prSet presAssocID="{AC9FEF29-CF3C-B845-B57B-9EFD98600F95}" presName="horz2" presStyleCnt="0"/>
      <dgm:spPr/>
    </dgm:pt>
    <dgm:pt modelId="{06B7DFC7-F8B0-AB4A-B565-39DC168CD1A9}" type="pres">
      <dgm:prSet presAssocID="{AC9FEF29-CF3C-B845-B57B-9EFD98600F95}" presName="horzSpace2" presStyleCnt="0"/>
      <dgm:spPr/>
    </dgm:pt>
    <dgm:pt modelId="{370D60BF-8D80-1E43-89BA-1ECBD58CF2B3}" type="pres">
      <dgm:prSet presAssocID="{AC9FEF29-CF3C-B845-B57B-9EFD98600F95}" presName="tx2" presStyleLbl="revTx" presStyleIdx="3" presStyleCnt="9"/>
      <dgm:spPr/>
    </dgm:pt>
    <dgm:pt modelId="{82953D43-8BEE-A54B-B850-37C7635748D3}" type="pres">
      <dgm:prSet presAssocID="{AC9FEF29-CF3C-B845-B57B-9EFD98600F95}" presName="vert2" presStyleCnt="0"/>
      <dgm:spPr/>
    </dgm:pt>
    <dgm:pt modelId="{40EE57D2-EAAD-404E-80DB-531841356BEE}" type="pres">
      <dgm:prSet presAssocID="{AC9FEF29-CF3C-B845-B57B-9EFD98600F95}" presName="thinLine2b" presStyleLbl="callout" presStyleIdx="1" presStyleCnt="7"/>
      <dgm:spPr/>
    </dgm:pt>
    <dgm:pt modelId="{3FAD266D-6510-2843-BBF1-54A9772C9194}" type="pres">
      <dgm:prSet presAssocID="{AC9FEF29-CF3C-B845-B57B-9EFD98600F95}" presName="vertSpace2b" presStyleCnt="0"/>
      <dgm:spPr/>
    </dgm:pt>
    <dgm:pt modelId="{B796A004-BAE7-E74F-BA4A-064FA1B73913}" type="pres">
      <dgm:prSet presAssocID="{9976A87A-E618-F648-8669-1059B7A0689A}" presName="horz2" presStyleCnt="0"/>
      <dgm:spPr/>
    </dgm:pt>
    <dgm:pt modelId="{629D06E6-02DC-2F43-8FCC-675848FA90B1}" type="pres">
      <dgm:prSet presAssocID="{9976A87A-E618-F648-8669-1059B7A0689A}" presName="horzSpace2" presStyleCnt="0"/>
      <dgm:spPr/>
    </dgm:pt>
    <dgm:pt modelId="{E7A73F26-80E7-994B-967B-AA8299D0FAFC}" type="pres">
      <dgm:prSet presAssocID="{9976A87A-E618-F648-8669-1059B7A0689A}" presName="tx2" presStyleLbl="revTx" presStyleIdx="4" presStyleCnt="9"/>
      <dgm:spPr/>
    </dgm:pt>
    <dgm:pt modelId="{0C99EED3-1425-FF4C-97CA-9DC0DC9E7C71}" type="pres">
      <dgm:prSet presAssocID="{9976A87A-E618-F648-8669-1059B7A0689A}" presName="vert2" presStyleCnt="0"/>
      <dgm:spPr/>
    </dgm:pt>
    <dgm:pt modelId="{2CE71559-7E63-4641-ABEC-D145EADEA064}" type="pres">
      <dgm:prSet presAssocID="{9976A87A-E618-F648-8669-1059B7A0689A}" presName="thinLine2b" presStyleLbl="callout" presStyleIdx="2" presStyleCnt="7"/>
      <dgm:spPr/>
    </dgm:pt>
    <dgm:pt modelId="{E3DFCE2F-0909-0A47-8296-2D8F9C93F015}" type="pres">
      <dgm:prSet presAssocID="{9976A87A-E618-F648-8669-1059B7A0689A}" presName="vertSpace2b" presStyleCnt="0"/>
      <dgm:spPr/>
    </dgm:pt>
    <dgm:pt modelId="{05BF8135-2987-5E48-BEFB-26A406B6AD32}" type="pres">
      <dgm:prSet presAssocID="{B4649EA5-47F0-3149-9EDA-1C9787F3A808}" presName="horz2" presStyleCnt="0"/>
      <dgm:spPr/>
    </dgm:pt>
    <dgm:pt modelId="{5AA09E08-A9FE-5C47-9428-E3200C6D9EC2}" type="pres">
      <dgm:prSet presAssocID="{B4649EA5-47F0-3149-9EDA-1C9787F3A808}" presName="horzSpace2" presStyleCnt="0"/>
      <dgm:spPr/>
    </dgm:pt>
    <dgm:pt modelId="{26345997-1573-924D-8FD5-1CB7D228D3FB}" type="pres">
      <dgm:prSet presAssocID="{B4649EA5-47F0-3149-9EDA-1C9787F3A808}" presName="tx2" presStyleLbl="revTx" presStyleIdx="5" presStyleCnt="9"/>
      <dgm:spPr/>
    </dgm:pt>
    <dgm:pt modelId="{DBB9E93B-F6A3-B848-B6BD-50E1228297FA}" type="pres">
      <dgm:prSet presAssocID="{B4649EA5-47F0-3149-9EDA-1C9787F3A808}" presName="vert2" presStyleCnt="0"/>
      <dgm:spPr/>
    </dgm:pt>
    <dgm:pt modelId="{2050EE3C-FCC5-F34F-927C-B9E9460E4937}" type="pres">
      <dgm:prSet presAssocID="{B4649EA5-47F0-3149-9EDA-1C9787F3A808}" presName="thinLine2b" presStyleLbl="callout" presStyleIdx="3" presStyleCnt="7"/>
      <dgm:spPr/>
    </dgm:pt>
    <dgm:pt modelId="{FA455C10-03FE-8544-817E-E16717C8F757}" type="pres">
      <dgm:prSet presAssocID="{B4649EA5-47F0-3149-9EDA-1C9787F3A808}" presName="vertSpace2b" presStyleCnt="0"/>
      <dgm:spPr/>
    </dgm:pt>
    <dgm:pt modelId="{18260FCB-17C1-DA4B-8E43-288931A119D0}" type="pres">
      <dgm:prSet presAssocID="{FF55A877-6771-9645-B735-855A0899A335}" presName="horz2" presStyleCnt="0"/>
      <dgm:spPr/>
    </dgm:pt>
    <dgm:pt modelId="{C0D763C5-E1C3-EF4A-9C04-64193745D117}" type="pres">
      <dgm:prSet presAssocID="{FF55A877-6771-9645-B735-855A0899A335}" presName="horzSpace2" presStyleCnt="0"/>
      <dgm:spPr/>
    </dgm:pt>
    <dgm:pt modelId="{355014D8-4390-2E43-9234-F81FAF8CC1FA}" type="pres">
      <dgm:prSet presAssocID="{FF55A877-6771-9645-B735-855A0899A335}" presName="tx2" presStyleLbl="revTx" presStyleIdx="6" presStyleCnt="9"/>
      <dgm:spPr/>
    </dgm:pt>
    <dgm:pt modelId="{62ED0E60-7FBD-6C46-960C-D8397E367C0A}" type="pres">
      <dgm:prSet presAssocID="{FF55A877-6771-9645-B735-855A0899A335}" presName="vert2" presStyleCnt="0"/>
      <dgm:spPr/>
    </dgm:pt>
    <dgm:pt modelId="{02D695C7-BF45-3247-8398-407C8F8336C3}" type="pres">
      <dgm:prSet presAssocID="{FF55A877-6771-9645-B735-855A0899A335}" presName="thinLine2b" presStyleLbl="callout" presStyleIdx="4" presStyleCnt="7"/>
      <dgm:spPr/>
    </dgm:pt>
    <dgm:pt modelId="{F7B8A369-C1A8-8844-9273-CC0580117245}" type="pres">
      <dgm:prSet presAssocID="{FF55A877-6771-9645-B735-855A0899A335}" presName="vertSpace2b" presStyleCnt="0"/>
      <dgm:spPr/>
    </dgm:pt>
    <dgm:pt modelId="{7A9C4685-48C5-664E-8121-1DB82ABB12FE}" type="pres">
      <dgm:prSet presAssocID="{875649AE-E7EE-4548-9A97-1BEAACF296ED}" presName="horz2" presStyleCnt="0"/>
      <dgm:spPr/>
    </dgm:pt>
    <dgm:pt modelId="{1EEE3946-B524-3845-A732-2E7F5CE6F9F4}" type="pres">
      <dgm:prSet presAssocID="{875649AE-E7EE-4548-9A97-1BEAACF296ED}" presName="horzSpace2" presStyleCnt="0"/>
      <dgm:spPr/>
    </dgm:pt>
    <dgm:pt modelId="{37281A6A-DFC9-7A41-92BD-5833CC696D20}" type="pres">
      <dgm:prSet presAssocID="{875649AE-E7EE-4548-9A97-1BEAACF296ED}" presName="tx2" presStyleLbl="revTx" presStyleIdx="7" presStyleCnt="9"/>
      <dgm:spPr/>
    </dgm:pt>
    <dgm:pt modelId="{5C4C8646-9DD5-1A43-AE8C-85A494E38583}" type="pres">
      <dgm:prSet presAssocID="{875649AE-E7EE-4548-9A97-1BEAACF296ED}" presName="vert2" presStyleCnt="0"/>
      <dgm:spPr/>
    </dgm:pt>
    <dgm:pt modelId="{18FBB1DA-32B9-554A-B6A4-4B0B8196FCCB}" type="pres">
      <dgm:prSet presAssocID="{875649AE-E7EE-4548-9A97-1BEAACF296ED}" presName="thinLine2b" presStyleLbl="callout" presStyleIdx="5" presStyleCnt="7"/>
      <dgm:spPr/>
    </dgm:pt>
    <dgm:pt modelId="{DAEDA4A5-2014-F14D-849E-EAB15A721552}" type="pres">
      <dgm:prSet presAssocID="{875649AE-E7EE-4548-9A97-1BEAACF296ED}" presName="vertSpace2b" presStyleCnt="0"/>
      <dgm:spPr/>
    </dgm:pt>
    <dgm:pt modelId="{774873A7-4D01-E94E-967C-7F2ED913EC00}" type="pres">
      <dgm:prSet presAssocID="{CC265C44-ECFA-694D-A467-64CB5617D2A1}" presName="horz2" presStyleCnt="0"/>
      <dgm:spPr/>
    </dgm:pt>
    <dgm:pt modelId="{DAB1F404-9F92-764E-8CE6-9B52E0A6895A}" type="pres">
      <dgm:prSet presAssocID="{CC265C44-ECFA-694D-A467-64CB5617D2A1}" presName="horzSpace2" presStyleCnt="0"/>
      <dgm:spPr/>
    </dgm:pt>
    <dgm:pt modelId="{4FE023C9-55E5-0A4D-BF5C-304A3CCE393F}" type="pres">
      <dgm:prSet presAssocID="{CC265C44-ECFA-694D-A467-64CB5617D2A1}" presName="tx2" presStyleLbl="revTx" presStyleIdx="8" presStyleCnt="9"/>
      <dgm:spPr/>
    </dgm:pt>
    <dgm:pt modelId="{807EC503-9E90-284E-836E-73E36B96D628}" type="pres">
      <dgm:prSet presAssocID="{CC265C44-ECFA-694D-A467-64CB5617D2A1}" presName="vert2" presStyleCnt="0"/>
      <dgm:spPr/>
    </dgm:pt>
    <dgm:pt modelId="{51A00CEB-D75D-4D49-ABE0-89F391B97029}" type="pres">
      <dgm:prSet presAssocID="{CC265C44-ECFA-694D-A467-64CB5617D2A1}" presName="thinLine2b" presStyleLbl="callout" presStyleIdx="6" presStyleCnt="7"/>
      <dgm:spPr/>
    </dgm:pt>
    <dgm:pt modelId="{F65C9853-70DE-D44E-B841-E5237C73DCC1}" type="pres">
      <dgm:prSet presAssocID="{CC265C44-ECFA-694D-A467-64CB5617D2A1}" presName="vertSpace2b" presStyleCnt="0"/>
      <dgm:spPr/>
    </dgm:pt>
  </dgm:ptLst>
  <dgm:cxnLst>
    <dgm:cxn modelId="{6A78B224-A759-034A-8C5B-7E669BEF97A7}" srcId="{76A1D3BB-09FB-AA43-94B1-4CA4498A1D76}" destId="{BBBAE97D-AD4D-7A47-BAB4-C9AA1A9FBE1D}" srcOrd="0" destOrd="0" parTransId="{B1350392-A1A3-354D-877F-E615249B8BEB}" sibTransId="{5990ED47-6CA3-4249-B435-877F62151285}"/>
    <dgm:cxn modelId="{9888AE31-C39E-8E47-93D0-50410FF213C8}" type="presOf" srcId="{BBBAE97D-AD4D-7A47-BAB4-C9AA1A9FBE1D}" destId="{33305079-D017-DC46-AA34-ABF65ECE5028}" srcOrd="0" destOrd="0" presId="urn:microsoft.com/office/officeart/2008/layout/LinedList"/>
    <dgm:cxn modelId="{7A32EA3A-53DD-0745-B2CE-0FF2CFE919B3}" srcId="{36B7518E-5EE1-3349-A8D3-5053F1ADAD64}" destId="{875649AE-E7EE-4548-9A97-1BEAACF296ED}" srcOrd="5" destOrd="0" parTransId="{19B096B6-39D1-E84D-A8AB-2C2B0B354B9D}" sibTransId="{CED8A2E0-4F4B-8348-8029-ADDFC4789400}"/>
    <dgm:cxn modelId="{A9D45B4B-3656-1A45-9FE0-070D6471458E}" srcId="{36B7518E-5EE1-3349-A8D3-5053F1ADAD64}" destId="{CC265C44-ECFA-694D-A467-64CB5617D2A1}" srcOrd="6" destOrd="0" parTransId="{DEE5B888-E7ED-5E41-95D6-ADD5B824D9D1}" sibTransId="{59E888CF-AE34-5447-A92F-21489188E25F}"/>
    <dgm:cxn modelId="{880BA359-28E5-4943-AD15-8EEB14CBDB7F}" srcId="{36B7518E-5EE1-3349-A8D3-5053F1ADAD64}" destId="{FF55A877-6771-9645-B735-855A0899A335}" srcOrd="4" destOrd="0" parTransId="{73223C28-0749-9C46-8233-BF1B5E5159AE}" sibTransId="{5639EB7F-27E5-734E-BC23-4E2EB7FC4E08}"/>
    <dgm:cxn modelId="{2352265A-90F7-ED4B-AF20-7F79EB1A4119}" srcId="{36B7518E-5EE1-3349-A8D3-5053F1ADAD64}" destId="{9976A87A-E618-F648-8669-1059B7A0689A}" srcOrd="2" destOrd="0" parTransId="{64FA8255-5488-DB40-ACB7-443B928DB546}" sibTransId="{6D5B09DA-D43F-8046-824D-BC49FC24F8E3}"/>
    <dgm:cxn modelId="{1C69FB6D-051D-6643-97AB-794475071AE9}" type="presOf" srcId="{36B7518E-5EE1-3349-A8D3-5053F1ADAD64}" destId="{0D10E9DE-22BB-C141-AA31-693C63EC66F9}" srcOrd="0" destOrd="0" presId="urn:microsoft.com/office/officeart/2008/layout/LinedList"/>
    <dgm:cxn modelId="{E3FC0871-1F54-7D4C-BD64-1D44FD95157D}" type="presOf" srcId="{76A1D3BB-09FB-AA43-94B1-4CA4498A1D76}" destId="{8E9EECD6-68B9-B249-B80F-82E819F3FE76}" srcOrd="0" destOrd="0" presId="urn:microsoft.com/office/officeart/2008/layout/LinedList"/>
    <dgm:cxn modelId="{945C4276-D206-6045-8C5F-2BB637C025FF}" srcId="{36B7518E-5EE1-3349-A8D3-5053F1ADAD64}" destId="{B4649EA5-47F0-3149-9EDA-1C9787F3A808}" srcOrd="3" destOrd="0" parTransId="{7F4D28D5-4E83-1647-A26B-C43116AF2860}" sibTransId="{7EDAB401-5352-6D45-BCDD-E8E8651B00BA}"/>
    <dgm:cxn modelId="{84E1F079-0139-A642-A3A8-D23064904631}" type="presOf" srcId="{AC9FEF29-CF3C-B845-B57B-9EFD98600F95}" destId="{370D60BF-8D80-1E43-89BA-1ECBD58CF2B3}" srcOrd="0" destOrd="0" presId="urn:microsoft.com/office/officeart/2008/layout/LinedList"/>
    <dgm:cxn modelId="{F8874D85-2B94-B242-B257-2D37D39E35EA}" type="presOf" srcId="{FF55A877-6771-9645-B735-855A0899A335}" destId="{355014D8-4390-2E43-9234-F81FAF8CC1FA}" srcOrd="0" destOrd="0" presId="urn:microsoft.com/office/officeart/2008/layout/LinedList"/>
    <dgm:cxn modelId="{46041F99-B99A-4544-B196-C9ACA5D7BD58}" srcId="{36B7518E-5EE1-3349-A8D3-5053F1ADAD64}" destId="{AC9FEF29-CF3C-B845-B57B-9EFD98600F95}" srcOrd="1" destOrd="0" parTransId="{6FF22C1B-73B3-294A-A6E7-B84AFEE9050F}" sibTransId="{4335F2D4-02F2-E24F-86CE-63A8663B8B7E}"/>
    <dgm:cxn modelId="{7F1E4BA6-871E-584C-8016-7D92CC067045}" type="presOf" srcId="{B4649EA5-47F0-3149-9EDA-1C9787F3A808}" destId="{26345997-1573-924D-8FD5-1CB7D228D3FB}" srcOrd="0" destOrd="0" presId="urn:microsoft.com/office/officeart/2008/layout/LinedList"/>
    <dgm:cxn modelId="{901F6EAD-DCE4-5E4D-BDC0-6211FDC7F412}" type="presOf" srcId="{CC265C44-ECFA-694D-A467-64CB5617D2A1}" destId="{4FE023C9-55E5-0A4D-BF5C-304A3CCE393F}" srcOrd="0" destOrd="0" presId="urn:microsoft.com/office/officeart/2008/layout/LinedList"/>
    <dgm:cxn modelId="{4DE8CDB0-5DB6-6E4B-A21E-C057112C0725}" srcId="{76A1D3BB-09FB-AA43-94B1-4CA4498A1D76}" destId="{36B7518E-5EE1-3349-A8D3-5053F1ADAD64}" srcOrd="1" destOrd="0" parTransId="{D19DA212-A99E-264A-ADD5-4159C1CEA565}" sibTransId="{54083A61-63EC-7144-AB84-69B667A4EF8D}"/>
    <dgm:cxn modelId="{FA7197BF-EE48-4D47-A49C-774239E53326}" type="presOf" srcId="{875649AE-E7EE-4548-9A97-1BEAACF296ED}" destId="{37281A6A-DFC9-7A41-92BD-5833CC696D20}" srcOrd="0" destOrd="0" presId="urn:microsoft.com/office/officeart/2008/layout/LinedList"/>
    <dgm:cxn modelId="{821DADC1-E3CD-2949-A4E9-EC4670630886}" type="presOf" srcId="{9976A87A-E618-F648-8669-1059B7A0689A}" destId="{E7A73F26-80E7-994B-967B-AA8299D0FAFC}" srcOrd="0" destOrd="0" presId="urn:microsoft.com/office/officeart/2008/layout/LinedList"/>
    <dgm:cxn modelId="{43CE5CF2-8638-F84B-99C2-605D47BFE34D}" type="presOf" srcId="{16BD0B26-91BB-1743-8639-DCBA2E7DFEB4}" destId="{178F0764-8B3A-1547-B365-D83BED647FDE}" srcOrd="0" destOrd="0" presId="urn:microsoft.com/office/officeart/2008/layout/LinedList"/>
    <dgm:cxn modelId="{71BDA8F9-AA1E-4247-AC38-BFC85011F519}" srcId="{36B7518E-5EE1-3349-A8D3-5053F1ADAD64}" destId="{16BD0B26-91BB-1743-8639-DCBA2E7DFEB4}" srcOrd="0" destOrd="0" parTransId="{368E3C9F-AAC0-7549-9EE8-5BC3F257914F}" sibTransId="{BB15048C-00EE-4E4A-A9F3-8A60BCB31B25}"/>
    <dgm:cxn modelId="{F6966D2D-CF45-3A46-8B32-7C0EED6DB64D}" type="presParOf" srcId="{8E9EECD6-68B9-B249-B80F-82E819F3FE76}" destId="{761A1739-4CCF-7741-829C-E8A59BF05A24}" srcOrd="0" destOrd="0" presId="urn:microsoft.com/office/officeart/2008/layout/LinedList"/>
    <dgm:cxn modelId="{5DCDA661-06B9-2841-B81A-68F387F94447}" type="presParOf" srcId="{8E9EECD6-68B9-B249-B80F-82E819F3FE76}" destId="{9903BF54-A637-9F48-B1B9-39420EE16449}" srcOrd="1" destOrd="0" presId="urn:microsoft.com/office/officeart/2008/layout/LinedList"/>
    <dgm:cxn modelId="{2913781B-8E9F-BE4A-941D-1D16DBA8FBA8}" type="presParOf" srcId="{9903BF54-A637-9F48-B1B9-39420EE16449}" destId="{33305079-D017-DC46-AA34-ABF65ECE5028}" srcOrd="0" destOrd="0" presId="urn:microsoft.com/office/officeart/2008/layout/LinedList"/>
    <dgm:cxn modelId="{9463D6E4-0E29-2C4A-A376-D97C287571B0}" type="presParOf" srcId="{9903BF54-A637-9F48-B1B9-39420EE16449}" destId="{505466E6-83BB-B44D-ADDB-D0E598E8E6C8}" srcOrd="1" destOrd="0" presId="urn:microsoft.com/office/officeart/2008/layout/LinedList"/>
    <dgm:cxn modelId="{85259191-4723-DC4B-8C5C-D46A88C73162}" type="presParOf" srcId="{8E9EECD6-68B9-B249-B80F-82E819F3FE76}" destId="{45DF6E64-EAD5-044E-A8A1-E7A5E2E3AD7D}" srcOrd="2" destOrd="0" presId="urn:microsoft.com/office/officeart/2008/layout/LinedList"/>
    <dgm:cxn modelId="{AD7A5F18-C065-4D44-BC7D-5892DA0A6319}" type="presParOf" srcId="{8E9EECD6-68B9-B249-B80F-82E819F3FE76}" destId="{B95BDECB-5D28-E541-B6A3-9A46E9D74FF8}" srcOrd="3" destOrd="0" presId="urn:microsoft.com/office/officeart/2008/layout/LinedList"/>
    <dgm:cxn modelId="{B60DB137-390B-BA47-B6A7-EE56C961FF2A}" type="presParOf" srcId="{B95BDECB-5D28-E541-B6A3-9A46E9D74FF8}" destId="{0D10E9DE-22BB-C141-AA31-693C63EC66F9}" srcOrd="0" destOrd="0" presId="urn:microsoft.com/office/officeart/2008/layout/LinedList"/>
    <dgm:cxn modelId="{D02D3B72-0884-3A42-A13F-40104F0C3BCA}" type="presParOf" srcId="{B95BDECB-5D28-E541-B6A3-9A46E9D74FF8}" destId="{3F0790EF-0719-624D-988B-2F7894535D75}" srcOrd="1" destOrd="0" presId="urn:microsoft.com/office/officeart/2008/layout/LinedList"/>
    <dgm:cxn modelId="{1B076FA6-B6EA-8B48-8C42-A61BF69005EC}" type="presParOf" srcId="{3F0790EF-0719-624D-988B-2F7894535D75}" destId="{535B0EB5-792A-3748-83D9-17965227C840}" srcOrd="0" destOrd="0" presId="urn:microsoft.com/office/officeart/2008/layout/LinedList"/>
    <dgm:cxn modelId="{6FF26DC7-2D22-1C46-85D8-94C69D6AB427}" type="presParOf" srcId="{3F0790EF-0719-624D-988B-2F7894535D75}" destId="{C37DAE09-7500-8348-94FF-9D4789F10B91}" srcOrd="1" destOrd="0" presId="urn:microsoft.com/office/officeart/2008/layout/LinedList"/>
    <dgm:cxn modelId="{9339AED3-42DB-764E-9476-740F92A58BF0}" type="presParOf" srcId="{C37DAE09-7500-8348-94FF-9D4789F10B91}" destId="{FB370A70-E604-6C49-8DBA-0359A001DA4C}" srcOrd="0" destOrd="0" presId="urn:microsoft.com/office/officeart/2008/layout/LinedList"/>
    <dgm:cxn modelId="{5B6D1DDF-5A7B-E64A-8721-40B1512D399D}" type="presParOf" srcId="{C37DAE09-7500-8348-94FF-9D4789F10B91}" destId="{178F0764-8B3A-1547-B365-D83BED647FDE}" srcOrd="1" destOrd="0" presId="urn:microsoft.com/office/officeart/2008/layout/LinedList"/>
    <dgm:cxn modelId="{86250C3F-6EC0-C248-8D51-6F55B2BE7A34}" type="presParOf" srcId="{C37DAE09-7500-8348-94FF-9D4789F10B91}" destId="{E6AEAF66-8FF9-8F47-9816-AE3DD526BAD3}" srcOrd="2" destOrd="0" presId="urn:microsoft.com/office/officeart/2008/layout/LinedList"/>
    <dgm:cxn modelId="{70784E23-F26E-6146-B0EC-0E07449C972C}" type="presParOf" srcId="{3F0790EF-0719-624D-988B-2F7894535D75}" destId="{65807316-4A1A-5D47-92C6-4801DC6AF892}" srcOrd="2" destOrd="0" presId="urn:microsoft.com/office/officeart/2008/layout/LinedList"/>
    <dgm:cxn modelId="{B0E259F8-7DE3-394D-ADB6-98A4D5B2B2AB}" type="presParOf" srcId="{3F0790EF-0719-624D-988B-2F7894535D75}" destId="{32ED3E4F-E358-6046-BEB4-D196E804DA9D}" srcOrd="3" destOrd="0" presId="urn:microsoft.com/office/officeart/2008/layout/LinedList"/>
    <dgm:cxn modelId="{762AE31E-D781-9948-9DCC-F7DD6A7A3563}" type="presParOf" srcId="{3F0790EF-0719-624D-988B-2F7894535D75}" destId="{8821E245-99AD-724C-8762-E3C92606B92B}" srcOrd="4" destOrd="0" presId="urn:microsoft.com/office/officeart/2008/layout/LinedList"/>
    <dgm:cxn modelId="{33D94D19-2519-4B44-9873-AECEB8009A85}" type="presParOf" srcId="{8821E245-99AD-724C-8762-E3C92606B92B}" destId="{06B7DFC7-F8B0-AB4A-B565-39DC168CD1A9}" srcOrd="0" destOrd="0" presId="urn:microsoft.com/office/officeart/2008/layout/LinedList"/>
    <dgm:cxn modelId="{0A11FD3F-5874-BC45-8AF4-67B7EB12CF3F}" type="presParOf" srcId="{8821E245-99AD-724C-8762-E3C92606B92B}" destId="{370D60BF-8D80-1E43-89BA-1ECBD58CF2B3}" srcOrd="1" destOrd="0" presId="urn:microsoft.com/office/officeart/2008/layout/LinedList"/>
    <dgm:cxn modelId="{DD67B19C-9FAD-514B-B5B1-5C63A09446D7}" type="presParOf" srcId="{8821E245-99AD-724C-8762-E3C92606B92B}" destId="{82953D43-8BEE-A54B-B850-37C7635748D3}" srcOrd="2" destOrd="0" presId="urn:microsoft.com/office/officeart/2008/layout/LinedList"/>
    <dgm:cxn modelId="{2CD63D50-6388-344A-BCE1-050A2507FBBE}" type="presParOf" srcId="{3F0790EF-0719-624D-988B-2F7894535D75}" destId="{40EE57D2-EAAD-404E-80DB-531841356BEE}" srcOrd="5" destOrd="0" presId="urn:microsoft.com/office/officeart/2008/layout/LinedList"/>
    <dgm:cxn modelId="{0F3ECB26-78EE-DE49-AFF9-825088379CEB}" type="presParOf" srcId="{3F0790EF-0719-624D-988B-2F7894535D75}" destId="{3FAD266D-6510-2843-BBF1-54A9772C9194}" srcOrd="6" destOrd="0" presId="urn:microsoft.com/office/officeart/2008/layout/LinedList"/>
    <dgm:cxn modelId="{A26D3D1A-0D36-C84E-836F-5829A93EAECB}" type="presParOf" srcId="{3F0790EF-0719-624D-988B-2F7894535D75}" destId="{B796A004-BAE7-E74F-BA4A-064FA1B73913}" srcOrd="7" destOrd="0" presId="urn:microsoft.com/office/officeart/2008/layout/LinedList"/>
    <dgm:cxn modelId="{F5AE890A-A9EB-514B-B12B-8285E023DD64}" type="presParOf" srcId="{B796A004-BAE7-E74F-BA4A-064FA1B73913}" destId="{629D06E6-02DC-2F43-8FCC-675848FA90B1}" srcOrd="0" destOrd="0" presId="urn:microsoft.com/office/officeart/2008/layout/LinedList"/>
    <dgm:cxn modelId="{143D856C-42D9-EF4B-AB9A-0D18C9ACB792}" type="presParOf" srcId="{B796A004-BAE7-E74F-BA4A-064FA1B73913}" destId="{E7A73F26-80E7-994B-967B-AA8299D0FAFC}" srcOrd="1" destOrd="0" presId="urn:microsoft.com/office/officeart/2008/layout/LinedList"/>
    <dgm:cxn modelId="{B63CC1F3-DCA8-8545-AADB-AE7F0D88A444}" type="presParOf" srcId="{B796A004-BAE7-E74F-BA4A-064FA1B73913}" destId="{0C99EED3-1425-FF4C-97CA-9DC0DC9E7C71}" srcOrd="2" destOrd="0" presId="urn:microsoft.com/office/officeart/2008/layout/LinedList"/>
    <dgm:cxn modelId="{16AB85B5-E625-2A4A-8AEF-2247F2ACBDAF}" type="presParOf" srcId="{3F0790EF-0719-624D-988B-2F7894535D75}" destId="{2CE71559-7E63-4641-ABEC-D145EADEA064}" srcOrd="8" destOrd="0" presId="urn:microsoft.com/office/officeart/2008/layout/LinedList"/>
    <dgm:cxn modelId="{A844FE21-7F0F-2D4C-A5EF-34360A32641E}" type="presParOf" srcId="{3F0790EF-0719-624D-988B-2F7894535D75}" destId="{E3DFCE2F-0909-0A47-8296-2D8F9C93F015}" srcOrd="9" destOrd="0" presId="urn:microsoft.com/office/officeart/2008/layout/LinedList"/>
    <dgm:cxn modelId="{8191DEEC-96B6-2C45-A019-9E5453960780}" type="presParOf" srcId="{3F0790EF-0719-624D-988B-2F7894535D75}" destId="{05BF8135-2987-5E48-BEFB-26A406B6AD32}" srcOrd="10" destOrd="0" presId="urn:microsoft.com/office/officeart/2008/layout/LinedList"/>
    <dgm:cxn modelId="{0DD72BBC-4837-CF42-BFD3-5AE19FE655B2}" type="presParOf" srcId="{05BF8135-2987-5E48-BEFB-26A406B6AD32}" destId="{5AA09E08-A9FE-5C47-9428-E3200C6D9EC2}" srcOrd="0" destOrd="0" presId="urn:microsoft.com/office/officeart/2008/layout/LinedList"/>
    <dgm:cxn modelId="{34567FB8-129E-564D-BDE6-0835464403D3}" type="presParOf" srcId="{05BF8135-2987-5E48-BEFB-26A406B6AD32}" destId="{26345997-1573-924D-8FD5-1CB7D228D3FB}" srcOrd="1" destOrd="0" presId="urn:microsoft.com/office/officeart/2008/layout/LinedList"/>
    <dgm:cxn modelId="{20A5B978-DB2B-BE46-89C8-E1EB369593E0}" type="presParOf" srcId="{05BF8135-2987-5E48-BEFB-26A406B6AD32}" destId="{DBB9E93B-F6A3-B848-B6BD-50E1228297FA}" srcOrd="2" destOrd="0" presId="urn:microsoft.com/office/officeart/2008/layout/LinedList"/>
    <dgm:cxn modelId="{344E2E29-E8BE-0444-A6D7-20FD6530AB00}" type="presParOf" srcId="{3F0790EF-0719-624D-988B-2F7894535D75}" destId="{2050EE3C-FCC5-F34F-927C-B9E9460E4937}" srcOrd="11" destOrd="0" presId="urn:microsoft.com/office/officeart/2008/layout/LinedList"/>
    <dgm:cxn modelId="{49A17572-A9C7-654C-B5CE-53B2013F11FA}" type="presParOf" srcId="{3F0790EF-0719-624D-988B-2F7894535D75}" destId="{FA455C10-03FE-8544-817E-E16717C8F757}" srcOrd="12" destOrd="0" presId="urn:microsoft.com/office/officeart/2008/layout/LinedList"/>
    <dgm:cxn modelId="{F27B80EB-D966-0549-90AE-2449D156392B}" type="presParOf" srcId="{3F0790EF-0719-624D-988B-2F7894535D75}" destId="{18260FCB-17C1-DA4B-8E43-288931A119D0}" srcOrd="13" destOrd="0" presId="urn:microsoft.com/office/officeart/2008/layout/LinedList"/>
    <dgm:cxn modelId="{C2D110B8-D911-714C-BA9E-7544A5548708}" type="presParOf" srcId="{18260FCB-17C1-DA4B-8E43-288931A119D0}" destId="{C0D763C5-E1C3-EF4A-9C04-64193745D117}" srcOrd="0" destOrd="0" presId="urn:microsoft.com/office/officeart/2008/layout/LinedList"/>
    <dgm:cxn modelId="{7BC0AC3B-6A37-8E4A-8199-94E2E949C480}" type="presParOf" srcId="{18260FCB-17C1-DA4B-8E43-288931A119D0}" destId="{355014D8-4390-2E43-9234-F81FAF8CC1FA}" srcOrd="1" destOrd="0" presId="urn:microsoft.com/office/officeart/2008/layout/LinedList"/>
    <dgm:cxn modelId="{05ECA5CC-020B-D34F-8ECE-4887FA2969AE}" type="presParOf" srcId="{18260FCB-17C1-DA4B-8E43-288931A119D0}" destId="{62ED0E60-7FBD-6C46-960C-D8397E367C0A}" srcOrd="2" destOrd="0" presId="urn:microsoft.com/office/officeart/2008/layout/LinedList"/>
    <dgm:cxn modelId="{07C02E96-95A2-424C-A055-3175511BF729}" type="presParOf" srcId="{3F0790EF-0719-624D-988B-2F7894535D75}" destId="{02D695C7-BF45-3247-8398-407C8F8336C3}" srcOrd="14" destOrd="0" presId="urn:microsoft.com/office/officeart/2008/layout/LinedList"/>
    <dgm:cxn modelId="{B833C89F-AFF8-B243-A855-25E94C807A77}" type="presParOf" srcId="{3F0790EF-0719-624D-988B-2F7894535D75}" destId="{F7B8A369-C1A8-8844-9273-CC0580117245}" srcOrd="15" destOrd="0" presId="urn:microsoft.com/office/officeart/2008/layout/LinedList"/>
    <dgm:cxn modelId="{682B0580-4383-544D-9F40-34273887F6DA}" type="presParOf" srcId="{3F0790EF-0719-624D-988B-2F7894535D75}" destId="{7A9C4685-48C5-664E-8121-1DB82ABB12FE}" srcOrd="16" destOrd="0" presId="urn:microsoft.com/office/officeart/2008/layout/LinedList"/>
    <dgm:cxn modelId="{FFD32B79-2202-E344-92FF-33EC06924700}" type="presParOf" srcId="{7A9C4685-48C5-664E-8121-1DB82ABB12FE}" destId="{1EEE3946-B524-3845-A732-2E7F5CE6F9F4}" srcOrd="0" destOrd="0" presId="urn:microsoft.com/office/officeart/2008/layout/LinedList"/>
    <dgm:cxn modelId="{B2182737-D9FE-D542-804D-98FEEC76F592}" type="presParOf" srcId="{7A9C4685-48C5-664E-8121-1DB82ABB12FE}" destId="{37281A6A-DFC9-7A41-92BD-5833CC696D20}" srcOrd="1" destOrd="0" presId="urn:microsoft.com/office/officeart/2008/layout/LinedList"/>
    <dgm:cxn modelId="{CF276EDB-7920-A346-BD6D-2810D71BA9AC}" type="presParOf" srcId="{7A9C4685-48C5-664E-8121-1DB82ABB12FE}" destId="{5C4C8646-9DD5-1A43-AE8C-85A494E38583}" srcOrd="2" destOrd="0" presId="urn:microsoft.com/office/officeart/2008/layout/LinedList"/>
    <dgm:cxn modelId="{369EDF22-EB56-2D40-B893-7CB6D81F0EF7}" type="presParOf" srcId="{3F0790EF-0719-624D-988B-2F7894535D75}" destId="{18FBB1DA-32B9-554A-B6A4-4B0B8196FCCB}" srcOrd="17" destOrd="0" presId="urn:microsoft.com/office/officeart/2008/layout/LinedList"/>
    <dgm:cxn modelId="{F697D459-CE83-C545-B089-7A460A73D743}" type="presParOf" srcId="{3F0790EF-0719-624D-988B-2F7894535D75}" destId="{DAEDA4A5-2014-F14D-849E-EAB15A721552}" srcOrd="18" destOrd="0" presId="urn:microsoft.com/office/officeart/2008/layout/LinedList"/>
    <dgm:cxn modelId="{6950FC15-09E9-2A49-B5E3-5D685AFCE35F}" type="presParOf" srcId="{3F0790EF-0719-624D-988B-2F7894535D75}" destId="{774873A7-4D01-E94E-967C-7F2ED913EC00}" srcOrd="19" destOrd="0" presId="urn:microsoft.com/office/officeart/2008/layout/LinedList"/>
    <dgm:cxn modelId="{4F2D089B-D751-9F44-813E-E4DD5788A5B1}" type="presParOf" srcId="{774873A7-4D01-E94E-967C-7F2ED913EC00}" destId="{DAB1F404-9F92-764E-8CE6-9B52E0A6895A}" srcOrd="0" destOrd="0" presId="urn:microsoft.com/office/officeart/2008/layout/LinedList"/>
    <dgm:cxn modelId="{8ACB01DC-16F5-D04E-A942-73DF3FB55852}" type="presParOf" srcId="{774873A7-4D01-E94E-967C-7F2ED913EC00}" destId="{4FE023C9-55E5-0A4D-BF5C-304A3CCE393F}" srcOrd="1" destOrd="0" presId="urn:microsoft.com/office/officeart/2008/layout/LinedList"/>
    <dgm:cxn modelId="{37A9C041-49BC-3F45-800B-89E620F828BD}" type="presParOf" srcId="{774873A7-4D01-E94E-967C-7F2ED913EC00}" destId="{807EC503-9E90-284E-836E-73E36B96D628}" srcOrd="2" destOrd="0" presId="urn:microsoft.com/office/officeart/2008/layout/LinedList"/>
    <dgm:cxn modelId="{FF32BEA8-DE39-6B4B-BA61-889E8AB4B8A2}" type="presParOf" srcId="{3F0790EF-0719-624D-988B-2F7894535D75}" destId="{51A00CEB-D75D-4D49-ABE0-89F391B97029}" srcOrd="20" destOrd="0" presId="urn:microsoft.com/office/officeart/2008/layout/LinedList"/>
    <dgm:cxn modelId="{C4C20D84-06C7-794C-A9B5-DF8AB6F594BA}" type="presParOf" srcId="{3F0790EF-0719-624D-988B-2F7894535D75}" destId="{F65C9853-70DE-D44E-B841-E5237C73DCC1}"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71C6E2-1A45-467C-BFD9-C42348E0D20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3728253-51DE-41DB-B94C-13401DB63C12}">
      <dgm:prSet custT="1"/>
      <dgm:spPr/>
      <dgm:t>
        <a:bodyPr/>
        <a:lstStyle/>
        <a:p>
          <a:pPr>
            <a:lnSpc>
              <a:spcPct val="100000"/>
            </a:lnSpc>
            <a:defRPr cap="all"/>
          </a:pPr>
          <a:r>
            <a:rPr lang="en-US" sz="2000" dirty="0"/>
            <a:t>Complete EPA Assessment even if  task rated less than a 4 or 5, to promote knowledge &amp; skill development</a:t>
          </a:r>
        </a:p>
      </dgm:t>
    </dgm:pt>
    <dgm:pt modelId="{3BAA0650-504F-46E3-BB2A-A0D3F5182A87}" type="parTrans" cxnId="{22E2A7A3-BABC-49D9-9532-734DFE8AFFE6}">
      <dgm:prSet/>
      <dgm:spPr/>
      <dgm:t>
        <a:bodyPr/>
        <a:lstStyle/>
        <a:p>
          <a:endParaRPr lang="en-US"/>
        </a:p>
      </dgm:t>
    </dgm:pt>
    <dgm:pt modelId="{C0F622F8-FD1B-4C44-88C2-6B36A947A92A}" type="sibTrans" cxnId="{22E2A7A3-BABC-49D9-9532-734DFE8AFFE6}">
      <dgm:prSet/>
      <dgm:spPr/>
      <dgm:t>
        <a:bodyPr/>
        <a:lstStyle/>
        <a:p>
          <a:endParaRPr lang="en-US"/>
        </a:p>
      </dgm:t>
    </dgm:pt>
    <dgm:pt modelId="{1BD65007-2832-46BB-B123-8EE46493E900}">
      <dgm:prSet custT="1"/>
      <dgm:spPr/>
      <dgm:t>
        <a:bodyPr/>
        <a:lstStyle/>
        <a:p>
          <a:pPr>
            <a:lnSpc>
              <a:spcPct val="100000"/>
            </a:lnSpc>
            <a:defRPr cap="all"/>
          </a:pPr>
          <a:r>
            <a:rPr lang="en-US" sz="2100" dirty="0"/>
            <a:t> </a:t>
          </a:r>
          <a:r>
            <a:rPr lang="en-US" sz="2000" dirty="0"/>
            <a:t>it may take 2-3 attempts before a resident achieves a successful assessment</a:t>
          </a:r>
          <a:r>
            <a:rPr lang="en-US" sz="2100" dirty="0"/>
            <a:t>.</a:t>
          </a:r>
        </a:p>
      </dgm:t>
    </dgm:pt>
    <dgm:pt modelId="{02E7128B-9939-4C6D-9FEB-BEE0AAF85F66}" type="parTrans" cxnId="{AD499803-90F6-4590-836A-260FFB7BDB2D}">
      <dgm:prSet/>
      <dgm:spPr/>
      <dgm:t>
        <a:bodyPr/>
        <a:lstStyle/>
        <a:p>
          <a:endParaRPr lang="en-US"/>
        </a:p>
      </dgm:t>
    </dgm:pt>
    <dgm:pt modelId="{3199E4B5-C8AC-426D-8FB1-B9AA176EBB5A}" type="sibTrans" cxnId="{AD499803-90F6-4590-836A-260FFB7BDB2D}">
      <dgm:prSet/>
      <dgm:spPr/>
      <dgm:t>
        <a:bodyPr/>
        <a:lstStyle/>
        <a:p>
          <a:endParaRPr lang="en-US"/>
        </a:p>
      </dgm:t>
    </dgm:pt>
    <dgm:pt modelId="{F864427B-216D-CE4F-A037-C44B7FCC33BB}">
      <dgm:prSet custT="1"/>
      <dgm:spPr/>
      <dgm:t>
        <a:bodyPr/>
        <a:lstStyle/>
        <a:p>
          <a:pPr>
            <a:lnSpc>
              <a:spcPct val="100000"/>
            </a:lnSpc>
            <a:defRPr cap="all"/>
          </a:pPr>
          <a:r>
            <a:rPr lang="en-US" sz="2000" dirty="0"/>
            <a:t>A Score of </a:t>
          </a:r>
        </a:p>
        <a:p>
          <a:pPr>
            <a:lnSpc>
              <a:spcPct val="100000"/>
            </a:lnSpc>
            <a:defRPr cap="all"/>
          </a:pPr>
          <a:r>
            <a:rPr lang="en-US" sz="2000" dirty="0"/>
            <a:t>4 or  5 </a:t>
          </a:r>
        </a:p>
        <a:p>
          <a:pPr>
            <a:lnSpc>
              <a:spcPct val="100000"/>
            </a:lnSpc>
            <a:defRPr cap="all"/>
          </a:pPr>
          <a:r>
            <a:rPr lang="en-US" sz="2000" dirty="0"/>
            <a:t>Is considered an "Observation of Achievement”</a:t>
          </a:r>
        </a:p>
        <a:p>
          <a:pPr>
            <a:lnSpc>
              <a:spcPct val="100000"/>
            </a:lnSpc>
            <a:defRPr cap="all"/>
          </a:pPr>
          <a:endParaRPr lang="en-US" sz="1600" dirty="0"/>
        </a:p>
      </dgm:t>
    </dgm:pt>
    <dgm:pt modelId="{9C0720BE-6020-A24F-BC3B-3EE8EA1B2CD5}" type="parTrans" cxnId="{CA9454B6-1D00-9F47-A347-0138C694F79A}">
      <dgm:prSet/>
      <dgm:spPr/>
      <dgm:t>
        <a:bodyPr/>
        <a:lstStyle/>
        <a:p>
          <a:endParaRPr lang="en-US"/>
        </a:p>
      </dgm:t>
    </dgm:pt>
    <dgm:pt modelId="{209A2103-4A63-C846-91C2-C8977AF5FBB6}" type="sibTrans" cxnId="{CA9454B6-1D00-9F47-A347-0138C694F79A}">
      <dgm:prSet/>
      <dgm:spPr/>
      <dgm:t>
        <a:bodyPr/>
        <a:lstStyle/>
        <a:p>
          <a:endParaRPr lang="en-US"/>
        </a:p>
      </dgm:t>
    </dgm:pt>
    <dgm:pt modelId="{396C2E44-D8CA-41BF-86AC-7FA301563F7E}" type="pres">
      <dgm:prSet presAssocID="{E171C6E2-1A45-467C-BFD9-C42348E0D209}" presName="root" presStyleCnt="0">
        <dgm:presLayoutVars>
          <dgm:dir/>
          <dgm:resizeHandles val="exact"/>
        </dgm:presLayoutVars>
      </dgm:prSet>
      <dgm:spPr/>
    </dgm:pt>
    <dgm:pt modelId="{E0FFD06E-54DB-433E-ACCC-9385DCF98FF1}" type="pres">
      <dgm:prSet presAssocID="{23728253-51DE-41DB-B94C-13401DB63C12}" presName="compNode" presStyleCnt="0"/>
      <dgm:spPr/>
    </dgm:pt>
    <dgm:pt modelId="{8120EC9A-9252-43F0-88E7-EDD2929D5BCA}" type="pres">
      <dgm:prSet presAssocID="{23728253-51DE-41DB-B94C-13401DB63C12}" presName="iconBgRect" presStyleLbl="bgShp" presStyleIdx="0" presStyleCnt="3"/>
      <dgm:spPr/>
    </dgm:pt>
    <dgm:pt modelId="{935F1653-305C-445F-9284-989DD6E257FE}" type="pres">
      <dgm:prSet presAssocID="{23728253-51DE-41DB-B94C-13401DB63C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9659A463-E518-496B-B00C-997822030025}" type="pres">
      <dgm:prSet presAssocID="{23728253-51DE-41DB-B94C-13401DB63C12}" presName="spaceRect" presStyleCnt="0"/>
      <dgm:spPr/>
    </dgm:pt>
    <dgm:pt modelId="{49BEE261-1EE4-4F48-8EEC-FFE0C56683D9}" type="pres">
      <dgm:prSet presAssocID="{23728253-51DE-41DB-B94C-13401DB63C12}" presName="textRect" presStyleLbl="revTx" presStyleIdx="0" presStyleCnt="3">
        <dgm:presLayoutVars>
          <dgm:chMax val="1"/>
          <dgm:chPref val="1"/>
        </dgm:presLayoutVars>
      </dgm:prSet>
      <dgm:spPr/>
    </dgm:pt>
    <dgm:pt modelId="{1C1D55E3-D26F-4666-B1B9-80DCD539DB4D}" type="pres">
      <dgm:prSet presAssocID="{C0F622F8-FD1B-4C44-88C2-6B36A947A92A}" presName="sibTrans" presStyleCnt="0"/>
      <dgm:spPr/>
    </dgm:pt>
    <dgm:pt modelId="{370B91C9-8AE3-6943-88A7-4D93CFF8145C}" type="pres">
      <dgm:prSet presAssocID="{F864427B-216D-CE4F-A037-C44B7FCC33BB}" presName="compNode" presStyleCnt="0"/>
      <dgm:spPr/>
    </dgm:pt>
    <dgm:pt modelId="{59DB8EC1-45E4-2B4A-8CB3-AF97C2A34955}" type="pres">
      <dgm:prSet presAssocID="{F864427B-216D-CE4F-A037-C44B7FCC33BB}" presName="iconBgRect" presStyleLbl="bgShp" presStyleIdx="1" presStyleCnt="3"/>
      <dgm:spPr/>
    </dgm:pt>
    <dgm:pt modelId="{B0053414-3F57-F24A-84A6-7F128C3A759C}" type="pres">
      <dgm:prSet presAssocID="{F864427B-216D-CE4F-A037-C44B7FCC33BB}" presName="iconRect" presStyleLbl="node1" presStyleIdx="1" presStyleCnt="3"/>
      <dgm:spPr/>
    </dgm:pt>
    <dgm:pt modelId="{B7AB73FA-88D4-AC48-BDFC-FA8A34DC2BE8}" type="pres">
      <dgm:prSet presAssocID="{F864427B-216D-CE4F-A037-C44B7FCC33BB}" presName="spaceRect" presStyleCnt="0"/>
      <dgm:spPr/>
    </dgm:pt>
    <dgm:pt modelId="{84326ABE-D840-5048-9279-80711757F29D}" type="pres">
      <dgm:prSet presAssocID="{F864427B-216D-CE4F-A037-C44B7FCC33BB}" presName="textRect" presStyleLbl="revTx" presStyleIdx="1" presStyleCnt="3">
        <dgm:presLayoutVars>
          <dgm:chMax val="1"/>
          <dgm:chPref val="1"/>
        </dgm:presLayoutVars>
      </dgm:prSet>
      <dgm:spPr/>
    </dgm:pt>
    <dgm:pt modelId="{C31B5973-188A-AB4F-B1D4-EAF359890204}" type="pres">
      <dgm:prSet presAssocID="{209A2103-4A63-C846-91C2-C8977AF5FBB6}" presName="sibTrans" presStyleCnt="0"/>
      <dgm:spPr/>
    </dgm:pt>
    <dgm:pt modelId="{C46F3A56-E6DF-4CC2-873D-68BA3AA00604}" type="pres">
      <dgm:prSet presAssocID="{1BD65007-2832-46BB-B123-8EE46493E900}" presName="compNode" presStyleCnt="0"/>
      <dgm:spPr/>
    </dgm:pt>
    <dgm:pt modelId="{48183817-5054-4B8E-852A-15D29CBFD597}" type="pres">
      <dgm:prSet presAssocID="{1BD65007-2832-46BB-B123-8EE46493E900}" presName="iconBgRect" presStyleLbl="bgShp" presStyleIdx="2" presStyleCnt="3"/>
      <dgm:spPr/>
    </dgm:pt>
    <dgm:pt modelId="{F92AE03D-9221-4E27-9A52-7CC93AD48C33}" type="pres">
      <dgm:prSet presAssocID="{1BD65007-2832-46BB-B123-8EE46493E900}"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51283BED-FE62-4953-AA4A-EE328685EE7A}" type="pres">
      <dgm:prSet presAssocID="{1BD65007-2832-46BB-B123-8EE46493E900}" presName="spaceRect" presStyleCnt="0"/>
      <dgm:spPr/>
    </dgm:pt>
    <dgm:pt modelId="{C4205210-4B6F-49E0-8D5A-46A8D807185D}" type="pres">
      <dgm:prSet presAssocID="{1BD65007-2832-46BB-B123-8EE46493E900}" presName="textRect" presStyleLbl="revTx" presStyleIdx="2" presStyleCnt="3">
        <dgm:presLayoutVars>
          <dgm:chMax val="1"/>
          <dgm:chPref val="1"/>
        </dgm:presLayoutVars>
      </dgm:prSet>
      <dgm:spPr/>
    </dgm:pt>
  </dgm:ptLst>
  <dgm:cxnLst>
    <dgm:cxn modelId="{AD499803-90F6-4590-836A-260FFB7BDB2D}" srcId="{E171C6E2-1A45-467C-BFD9-C42348E0D209}" destId="{1BD65007-2832-46BB-B123-8EE46493E900}" srcOrd="2" destOrd="0" parTransId="{02E7128B-9939-4C6D-9FEB-BEE0AAF85F66}" sibTransId="{3199E4B5-C8AC-426D-8FB1-B9AA176EBB5A}"/>
    <dgm:cxn modelId="{A44B9913-D4B1-47AF-94AD-9F2072DF48FB}" type="presOf" srcId="{1BD65007-2832-46BB-B123-8EE46493E900}" destId="{C4205210-4B6F-49E0-8D5A-46A8D807185D}" srcOrd="0" destOrd="0" presId="urn:microsoft.com/office/officeart/2018/5/layout/IconCircleLabelList"/>
    <dgm:cxn modelId="{22E2A7A3-BABC-49D9-9532-734DFE8AFFE6}" srcId="{E171C6E2-1A45-467C-BFD9-C42348E0D209}" destId="{23728253-51DE-41DB-B94C-13401DB63C12}" srcOrd="0" destOrd="0" parTransId="{3BAA0650-504F-46E3-BB2A-A0D3F5182A87}" sibTransId="{C0F622F8-FD1B-4C44-88C2-6B36A947A92A}"/>
    <dgm:cxn modelId="{340F8EB3-7DB0-4F46-A5E1-9821D66A0EB3}" type="presOf" srcId="{23728253-51DE-41DB-B94C-13401DB63C12}" destId="{49BEE261-1EE4-4F48-8EEC-FFE0C56683D9}" srcOrd="0" destOrd="0" presId="urn:microsoft.com/office/officeart/2018/5/layout/IconCircleLabelList"/>
    <dgm:cxn modelId="{CA9454B6-1D00-9F47-A347-0138C694F79A}" srcId="{E171C6E2-1A45-467C-BFD9-C42348E0D209}" destId="{F864427B-216D-CE4F-A037-C44B7FCC33BB}" srcOrd="1" destOrd="0" parTransId="{9C0720BE-6020-A24F-BC3B-3EE8EA1B2CD5}" sibTransId="{209A2103-4A63-C846-91C2-C8977AF5FBB6}"/>
    <dgm:cxn modelId="{DC74AADF-B734-3648-8C5A-98255499B17F}" type="presOf" srcId="{F864427B-216D-CE4F-A037-C44B7FCC33BB}" destId="{84326ABE-D840-5048-9279-80711757F29D}" srcOrd="0" destOrd="0" presId="urn:microsoft.com/office/officeart/2018/5/layout/IconCircleLabelList"/>
    <dgm:cxn modelId="{2E2078FF-925A-4C45-BB60-6E16A68E16A3}" type="presOf" srcId="{E171C6E2-1A45-467C-BFD9-C42348E0D209}" destId="{396C2E44-D8CA-41BF-86AC-7FA301563F7E}" srcOrd="0" destOrd="0" presId="urn:microsoft.com/office/officeart/2018/5/layout/IconCircleLabelList"/>
    <dgm:cxn modelId="{4CEBD041-AC35-4CCE-A879-CD23BCD6542F}" type="presParOf" srcId="{396C2E44-D8CA-41BF-86AC-7FA301563F7E}" destId="{E0FFD06E-54DB-433E-ACCC-9385DCF98FF1}" srcOrd="0" destOrd="0" presId="urn:microsoft.com/office/officeart/2018/5/layout/IconCircleLabelList"/>
    <dgm:cxn modelId="{925A29AA-2543-4E2D-A84F-04538C26C32F}" type="presParOf" srcId="{E0FFD06E-54DB-433E-ACCC-9385DCF98FF1}" destId="{8120EC9A-9252-43F0-88E7-EDD2929D5BCA}" srcOrd="0" destOrd="0" presId="urn:microsoft.com/office/officeart/2018/5/layout/IconCircleLabelList"/>
    <dgm:cxn modelId="{2CAAD45D-B645-488E-BEA7-1FAD64B03A2E}" type="presParOf" srcId="{E0FFD06E-54DB-433E-ACCC-9385DCF98FF1}" destId="{935F1653-305C-445F-9284-989DD6E257FE}" srcOrd="1" destOrd="0" presId="urn:microsoft.com/office/officeart/2018/5/layout/IconCircleLabelList"/>
    <dgm:cxn modelId="{9F210FAC-E07D-4113-8134-46F63EB7723B}" type="presParOf" srcId="{E0FFD06E-54DB-433E-ACCC-9385DCF98FF1}" destId="{9659A463-E518-496B-B00C-997822030025}" srcOrd="2" destOrd="0" presId="urn:microsoft.com/office/officeart/2018/5/layout/IconCircleLabelList"/>
    <dgm:cxn modelId="{25E6B3CD-CF67-4F24-AEA0-CC7B2802ED8F}" type="presParOf" srcId="{E0FFD06E-54DB-433E-ACCC-9385DCF98FF1}" destId="{49BEE261-1EE4-4F48-8EEC-FFE0C56683D9}" srcOrd="3" destOrd="0" presId="urn:microsoft.com/office/officeart/2018/5/layout/IconCircleLabelList"/>
    <dgm:cxn modelId="{9EB8FA7E-B131-4D84-BF5D-64B5C8455EC2}" type="presParOf" srcId="{396C2E44-D8CA-41BF-86AC-7FA301563F7E}" destId="{1C1D55E3-D26F-4666-B1B9-80DCD539DB4D}" srcOrd="1" destOrd="0" presId="urn:microsoft.com/office/officeart/2018/5/layout/IconCircleLabelList"/>
    <dgm:cxn modelId="{ED066913-6EA1-1040-ACC1-D98146BC2FA0}" type="presParOf" srcId="{396C2E44-D8CA-41BF-86AC-7FA301563F7E}" destId="{370B91C9-8AE3-6943-88A7-4D93CFF8145C}" srcOrd="2" destOrd="0" presId="urn:microsoft.com/office/officeart/2018/5/layout/IconCircleLabelList"/>
    <dgm:cxn modelId="{B021733F-FABB-264E-864F-A7A5F38721A7}" type="presParOf" srcId="{370B91C9-8AE3-6943-88A7-4D93CFF8145C}" destId="{59DB8EC1-45E4-2B4A-8CB3-AF97C2A34955}" srcOrd="0" destOrd="0" presId="urn:microsoft.com/office/officeart/2018/5/layout/IconCircleLabelList"/>
    <dgm:cxn modelId="{12CA1016-A7B1-944D-9AD9-5CF738F64473}" type="presParOf" srcId="{370B91C9-8AE3-6943-88A7-4D93CFF8145C}" destId="{B0053414-3F57-F24A-84A6-7F128C3A759C}" srcOrd="1" destOrd="0" presId="urn:microsoft.com/office/officeart/2018/5/layout/IconCircleLabelList"/>
    <dgm:cxn modelId="{9212D0FF-8621-C04D-81D6-EF295F43AE89}" type="presParOf" srcId="{370B91C9-8AE3-6943-88A7-4D93CFF8145C}" destId="{B7AB73FA-88D4-AC48-BDFC-FA8A34DC2BE8}" srcOrd="2" destOrd="0" presId="urn:microsoft.com/office/officeart/2018/5/layout/IconCircleLabelList"/>
    <dgm:cxn modelId="{1ED78674-53FF-044E-B2A7-848B9CB27E51}" type="presParOf" srcId="{370B91C9-8AE3-6943-88A7-4D93CFF8145C}" destId="{84326ABE-D840-5048-9279-80711757F29D}" srcOrd="3" destOrd="0" presId="urn:microsoft.com/office/officeart/2018/5/layout/IconCircleLabelList"/>
    <dgm:cxn modelId="{C5D59415-617E-1F44-A4AB-679814073983}" type="presParOf" srcId="{396C2E44-D8CA-41BF-86AC-7FA301563F7E}" destId="{C31B5973-188A-AB4F-B1D4-EAF359890204}" srcOrd="3" destOrd="0" presId="urn:microsoft.com/office/officeart/2018/5/layout/IconCircleLabelList"/>
    <dgm:cxn modelId="{7A0BF79B-00B2-4476-AC55-C08B59697C0E}" type="presParOf" srcId="{396C2E44-D8CA-41BF-86AC-7FA301563F7E}" destId="{C46F3A56-E6DF-4CC2-873D-68BA3AA00604}" srcOrd="4" destOrd="0" presId="urn:microsoft.com/office/officeart/2018/5/layout/IconCircleLabelList"/>
    <dgm:cxn modelId="{D51B7988-DE7B-49FD-A7B6-ACF08D75335C}" type="presParOf" srcId="{C46F3A56-E6DF-4CC2-873D-68BA3AA00604}" destId="{48183817-5054-4B8E-852A-15D29CBFD597}" srcOrd="0" destOrd="0" presId="urn:microsoft.com/office/officeart/2018/5/layout/IconCircleLabelList"/>
    <dgm:cxn modelId="{A46FBB48-BF38-4A77-A6D6-F73272B5332D}" type="presParOf" srcId="{C46F3A56-E6DF-4CC2-873D-68BA3AA00604}" destId="{F92AE03D-9221-4E27-9A52-7CC93AD48C33}" srcOrd="1" destOrd="0" presId="urn:microsoft.com/office/officeart/2018/5/layout/IconCircleLabelList"/>
    <dgm:cxn modelId="{1015A26F-C7FA-4AC4-9AC6-6BBF85F80E44}" type="presParOf" srcId="{C46F3A56-E6DF-4CC2-873D-68BA3AA00604}" destId="{51283BED-FE62-4953-AA4A-EE328685EE7A}" srcOrd="2" destOrd="0" presId="urn:microsoft.com/office/officeart/2018/5/layout/IconCircleLabelList"/>
    <dgm:cxn modelId="{ACE5EC97-394C-4200-B5E7-E05131045A4A}" type="presParOf" srcId="{C46F3A56-E6DF-4CC2-873D-68BA3AA00604}" destId="{C4205210-4B6F-49E0-8D5A-46A8D807185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00B101-915A-4090-ACFE-83A6409953E2}" type="doc">
      <dgm:prSet loTypeId="urn:microsoft.com/office/officeart/2005/8/layout/venn2" loCatId="relationship" qsTypeId="urn:microsoft.com/office/officeart/2005/8/quickstyle/simple1" qsCatId="simple" csTypeId="urn:microsoft.com/office/officeart/2005/8/colors/accent1_2" csCatId="accent1" phldr="1"/>
      <dgm:spPr/>
    </dgm:pt>
    <dgm:pt modelId="{46AEDCA1-EF99-4B20-91AD-B06DDF03DC7F}">
      <dgm:prSet phldrT="[Text]" custT="1"/>
      <dgm:spPr>
        <a:solidFill>
          <a:schemeClr val="accent1"/>
        </a:solidFill>
      </dgm:spPr>
      <dgm:t>
        <a:bodyPr/>
        <a:lstStyle/>
        <a:p>
          <a:r>
            <a:rPr lang="en-CA" sz="2400" b="1" dirty="0"/>
            <a:t>Coaching Feedback</a:t>
          </a:r>
        </a:p>
      </dgm:t>
    </dgm:pt>
    <dgm:pt modelId="{A3B968C4-BDCE-483F-9EE4-B6FF95C4D194}" type="parTrans" cxnId="{D1C00B38-2087-46AE-9575-E8361E09020D}">
      <dgm:prSet/>
      <dgm:spPr/>
      <dgm:t>
        <a:bodyPr/>
        <a:lstStyle/>
        <a:p>
          <a:endParaRPr lang="en-CA"/>
        </a:p>
      </dgm:t>
    </dgm:pt>
    <dgm:pt modelId="{C82CFD2D-0427-46A3-B28A-50A7F0601152}" type="sibTrans" cxnId="{D1C00B38-2087-46AE-9575-E8361E09020D}">
      <dgm:prSet/>
      <dgm:spPr/>
      <dgm:t>
        <a:bodyPr/>
        <a:lstStyle/>
        <a:p>
          <a:endParaRPr lang="en-CA"/>
        </a:p>
      </dgm:t>
    </dgm:pt>
    <dgm:pt modelId="{8F21DD30-C011-485F-8169-527538C42789}">
      <dgm:prSet phldrT="[Text]" custT="1"/>
      <dgm:spPr>
        <a:solidFill>
          <a:schemeClr val="tx2">
            <a:lumMod val="40000"/>
            <a:lumOff val="60000"/>
          </a:schemeClr>
        </a:solidFill>
      </dgm:spPr>
      <dgm:t>
        <a:bodyPr/>
        <a:lstStyle/>
        <a:p>
          <a:r>
            <a:rPr lang="en-CA" sz="2400" dirty="0"/>
            <a:t>Feedback</a:t>
          </a:r>
        </a:p>
      </dgm:t>
    </dgm:pt>
    <dgm:pt modelId="{52551032-CCF2-4BA9-8ED2-2218865410DB}" type="parTrans" cxnId="{D825B799-E9C2-4486-B2F1-9EB4E6CCCA43}">
      <dgm:prSet/>
      <dgm:spPr/>
      <dgm:t>
        <a:bodyPr/>
        <a:lstStyle/>
        <a:p>
          <a:endParaRPr lang="en-CA"/>
        </a:p>
      </dgm:t>
    </dgm:pt>
    <dgm:pt modelId="{86AC3898-8CA0-4A0A-9C80-FF117D90C34A}" type="sibTrans" cxnId="{D825B799-E9C2-4486-B2F1-9EB4E6CCCA43}">
      <dgm:prSet/>
      <dgm:spPr/>
      <dgm:t>
        <a:bodyPr/>
        <a:lstStyle/>
        <a:p>
          <a:endParaRPr lang="en-CA"/>
        </a:p>
      </dgm:t>
    </dgm:pt>
    <dgm:pt modelId="{48E84228-E2E2-4DE3-B500-A2CDB12AE733}">
      <dgm:prSet phldrT="[Text]" custT="1"/>
      <dgm:spPr>
        <a:solidFill>
          <a:schemeClr val="accent6"/>
        </a:solidFill>
      </dgm:spPr>
      <dgm:t>
        <a:bodyPr/>
        <a:lstStyle/>
        <a:p>
          <a:r>
            <a:rPr lang="en-CA" sz="2200" b="0" dirty="0">
              <a:solidFill>
                <a:schemeClr val="bg1"/>
              </a:solidFill>
            </a:rPr>
            <a:t>Observation of Work</a:t>
          </a:r>
        </a:p>
      </dgm:t>
    </dgm:pt>
    <dgm:pt modelId="{DCDD0074-423E-43E0-B866-8709DDBCC26B}" type="parTrans" cxnId="{8C7836E1-1398-4002-A1AF-4C16A01409B8}">
      <dgm:prSet/>
      <dgm:spPr/>
      <dgm:t>
        <a:bodyPr/>
        <a:lstStyle/>
        <a:p>
          <a:endParaRPr lang="en-CA"/>
        </a:p>
      </dgm:t>
    </dgm:pt>
    <dgm:pt modelId="{384BE251-1903-4691-995E-BB60CE3F0367}" type="sibTrans" cxnId="{8C7836E1-1398-4002-A1AF-4C16A01409B8}">
      <dgm:prSet/>
      <dgm:spPr/>
      <dgm:t>
        <a:bodyPr/>
        <a:lstStyle/>
        <a:p>
          <a:endParaRPr lang="en-CA"/>
        </a:p>
      </dgm:t>
    </dgm:pt>
    <dgm:pt modelId="{7DA94072-324E-49A5-9F4F-EA09AB6211AF}" type="pres">
      <dgm:prSet presAssocID="{9800B101-915A-4090-ACFE-83A6409953E2}" presName="Name0" presStyleCnt="0">
        <dgm:presLayoutVars>
          <dgm:chMax val="7"/>
          <dgm:resizeHandles val="exact"/>
        </dgm:presLayoutVars>
      </dgm:prSet>
      <dgm:spPr/>
    </dgm:pt>
    <dgm:pt modelId="{91DFFA3A-6E7E-4B4D-90D8-ACD7D3250A8E}" type="pres">
      <dgm:prSet presAssocID="{9800B101-915A-4090-ACFE-83A6409953E2}" presName="comp1" presStyleCnt="0"/>
      <dgm:spPr/>
    </dgm:pt>
    <dgm:pt modelId="{CD4D7537-4334-4F86-8C22-CDE0251D56E1}" type="pres">
      <dgm:prSet presAssocID="{9800B101-915A-4090-ACFE-83A6409953E2}" presName="circle1" presStyleLbl="node1" presStyleIdx="0" presStyleCnt="3"/>
      <dgm:spPr/>
    </dgm:pt>
    <dgm:pt modelId="{DE5E3478-4EFC-42AC-AC63-88307457280F}" type="pres">
      <dgm:prSet presAssocID="{9800B101-915A-4090-ACFE-83A6409953E2}" presName="c1text" presStyleLbl="node1" presStyleIdx="0" presStyleCnt="3">
        <dgm:presLayoutVars>
          <dgm:bulletEnabled val="1"/>
        </dgm:presLayoutVars>
      </dgm:prSet>
      <dgm:spPr/>
    </dgm:pt>
    <dgm:pt modelId="{560D216D-C223-4082-9C0B-D90BD6CF5671}" type="pres">
      <dgm:prSet presAssocID="{9800B101-915A-4090-ACFE-83A6409953E2}" presName="comp2" presStyleCnt="0"/>
      <dgm:spPr/>
    </dgm:pt>
    <dgm:pt modelId="{3238BCDF-441B-44E7-A6F8-EE4067F91A11}" type="pres">
      <dgm:prSet presAssocID="{9800B101-915A-4090-ACFE-83A6409953E2}" presName="circle2" presStyleLbl="node1" presStyleIdx="1" presStyleCnt="3"/>
      <dgm:spPr/>
    </dgm:pt>
    <dgm:pt modelId="{0883C5BB-C45E-4561-8190-7963B6C82BA3}" type="pres">
      <dgm:prSet presAssocID="{9800B101-915A-4090-ACFE-83A6409953E2}" presName="c2text" presStyleLbl="node1" presStyleIdx="1" presStyleCnt="3">
        <dgm:presLayoutVars>
          <dgm:bulletEnabled val="1"/>
        </dgm:presLayoutVars>
      </dgm:prSet>
      <dgm:spPr/>
    </dgm:pt>
    <dgm:pt modelId="{A1DFB08D-DC3E-49BC-99FC-DEC01882079E}" type="pres">
      <dgm:prSet presAssocID="{9800B101-915A-4090-ACFE-83A6409953E2}" presName="comp3" presStyleCnt="0"/>
      <dgm:spPr/>
    </dgm:pt>
    <dgm:pt modelId="{07F025BC-C989-42C0-8D17-75D58C59EA3F}" type="pres">
      <dgm:prSet presAssocID="{9800B101-915A-4090-ACFE-83A6409953E2}" presName="circle3" presStyleLbl="node1" presStyleIdx="2" presStyleCnt="3" custScaleX="109908"/>
      <dgm:spPr/>
    </dgm:pt>
    <dgm:pt modelId="{094EBBAC-4721-406F-ABB4-A66D3AACD0AA}" type="pres">
      <dgm:prSet presAssocID="{9800B101-915A-4090-ACFE-83A6409953E2}" presName="c3text" presStyleLbl="node1" presStyleIdx="2" presStyleCnt="3">
        <dgm:presLayoutVars>
          <dgm:bulletEnabled val="1"/>
        </dgm:presLayoutVars>
      </dgm:prSet>
      <dgm:spPr/>
    </dgm:pt>
  </dgm:ptLst>
  <dgm:cxnLst>
    <dgm:cxn modelId="{228E1809-B130-4050-BB57-D9F3F69D12F7}" type="presOf" srcId="{48E84228-E2E2-4DE3-B500-A2CDB12AE733}" destId="{094EBBAC-4721-406F-ABB4-A66D3AACD0AA}" srcOrd="1" destOrd="0" presId="urn:microsoft.com/office/officeart/2005/8/layout/venn2"/>
    <dgm:cxn modelId="{1676990F-F438-4D53-A9D2-F2B71130E6F2}" type="presOf" srcId="{9800B101-915A-4090-ACFE-83A6409953E2}" destId="{7DA94072-324E-49A5-9F4F-EA09AB6211AF}" srcOrd="0" destOrd="0" presId="urn:microsoft.com/office/officeart/2005/8/layout/venn2"/>
    <dgm:cxn modelId="{D1C00B38-2087-46AE-9575-E8361E09020D}" srcId="{9800B101-915A-4090-ACFE-83A6409953E2}" destId="{46AEDCA1-EF99-4B20-91AD-B06DDF03DC7F}" srcOrd="0" destOrd="0" parTransId="{A3B968C4-BDCE-483F-9EE4-B6FF95C4D194}" sibTransId="{C82CFD2D-0427-46A3-B28A-50A7F0601152}"/>
    <dgm:cxn modelId="{E8BB9854-E58E-4731-BFAD-7D39C9A3E00B}" type="presOf" srcId="{46AEDCA1-EF99-4B20-91AD-B06DDF03DC7F}" destId="{CD4D7537-4334-4F86-8C22-CDE0251D56E1}" srcOrd="0" destOrd="0" presId="urn:microsoft.com/office/officeart/2005/8/layout/venn2"/>
    <dgm:cxn modelId="{70CDA25F-F8C7-4368-9EC8-35A898944E7B}" type="presOf" srcId="{8F21DD30-C011-485F-8169-527538C42789}" destId="{0883C5BB-C45E-4561-8190-7963B6C82BA3}" srcOrd="1" destOrd="0" presId="urn:microsoft.com/office/officeart/2005/8/layout/venn2"/>
    <dgm:cxn modelId="{AFF6EF71-D647-4422-BD02-684A3BE19A3E}" type="presOf" srcId="{8F21DD30-C011-485F-8169-527538C42789}" destId="{3238BCDF-441B-44E7-A6F8-EE4067F91A11}" srcOrd="0" destOrd="0" presId="urn:microsoft.com/office/officeart/2005/8/layout/venn2"/>
    <dgm:cxn modelId="{D825B799-E9C2-4486-B2F1-9EB4E6CCCA43}" srcId="{9800B101-915A-4090-ACFE-83A6409953E2}" destId="{8F21DD30-C011-485F-8169-527538C42789}" srcOrd="1" destOrd="0" parTransId="{52551032-CCF2-4BA9-8ED2-2218865410DB}" sibTransId="{86AC3898-8CA0-4A0A-9C80-FF117D90C34A}"/>
    <dgm:cxn modelId="{3F9E66A4-DDDF-492A-A45E-AC9D9F08A734}" type="presOf" srcId="{48E84228-E2E2-4DE3-B500-A2CDB12AE733}" destId="{07F025BC-C989-42C0-8D17-75D58C59EA3F}" srcOrd="0" destOrd="0" presId="urn:microsoft.com/office/officeart/2005/8/layout/venn2"/>
    <dgm:cxn modelId="{7F8E1DBA-7DDB-4978-9B25-FF5A8108FFB3}" type="presOf" srcId="{46AEDCA1-EF99-4B20-91AD-B06DDF03DC7F}" destId="{DE5E3478-4EFC-42AC-AC63-88307457280F}" srcOrd="1" destOrd="0" presId="urn:microsoft.com/office/officeart/2005/8/layout/venn2"/>
    <dgm:cxn modelId="{8C7836E1-1398-4002-A1AF-4C16A01409B8}" srcId="{9800B101-915A-4090-ACFE-83A6409953E2}" destId="{48E84228-E2E2-4DE3-B500-A2CDB12AE733}" srcOrd="2" destOrd="0" parTransId="{DCDD0074-423E-43E0-B866-8709DDBCC26B}" sibTransId="{384BE251-1903-4691-995E-BB60CE3F0367}"/>
    <dgm:cxn modelId="{F507440D-0E84-436C-8771-4E204F934E27}" type="presParOf" srcId="{7DA94072-324E-49A5-9F4F-EA09AB6211AF}" destId="{91DFFA3A-6E7E-4B4D-90D8-ACD7D3250A8E}" srcOrd="0" destOrd="0" presId="urn:microsoft.com/office/officeart/2005/8/layout/venn2"/>
    <dgm:cxn modelId="{31FB243D-3BE3-4CF5-ADC8-468A70CF6161}" type="presParOf" srcId="{91DFFA3A-6E7E-4B4D-90D8-ACD7D3250A8E}" destId="{CD4D7537-4334-4F86-8C22-CDE0251D56E1}" srcOrd="0" destOrd="0" presId="urn:microsoft.com/office/officeart/2005/8/layout/venn2"/>
    <dgm:cxn modelId="{4C66C702-1328-494E-B4E2-6FC665195E42}" type="presParOf" srcId="{91DFFA3A-6E7E-4B4D-90D8-ACD7D3250A8E}" destId="{DE5E3478-4EFC-42AC-AC63-88307457280F}" srcOrd="1" destOrd="0" presId="urn:microsoft.com/office/officeart/2005/8/layout/venn2"/>
    <dgm:cxn modelId="{F5378868-7D44-4612-A361-4288BE1BB35A}" type="presParOf" srcId="{7DA94072-324E-49A5-9F4F-EA09AB6211AF}" destId="{560D216D-C223-4082-9C0B-D90BD6CF5671}" srcOrd="1" destOrd="0" presId="urn:microsoft.com/office/officeart/2005/8/layout/venn2"/>
    <dgm:cxn modelId="{4904C64F-D370-4E74-8DFC-BCBE4C668EF5}" type="presParOf" srcId="{560D216D-C223-4082-9C0B-D90BD6CF5671}" destId="{3238BCDF-441B-44E7-A6F8-EE4067F91A11}" srcOrd="0" destOrd="0" presId="urn:microsoft.com/office/officeart/2005/8/layout/venn2"/>
    <dgm:cxn modelId="{AED16844-CF69-450B-9815-12D9C51EF24C}" type="presParOf" srcId="{560D216D-C223-4082-9C0B-D90BD6CF5671}" destId="{0883C5BB-C45E-4561-8190-7963B6C82BA3}" srcOrd="1" destOrd="0" presId="urn:microsoft.com/office/officeart/2005/8/layout/venn2"/>
    <dgm:cxn modelId="{7B4BEEAA-1CF1-47FB-B837-2CC9DBD31361}" type="presParOf" srcId="{7DA94072-324E-49A5-9F4F-EA09AB6211AF}" destId="{A1DFB08D-DC3E-49BC-99FC-DEC01882079E}" srcOrd="2" destOrd="0" presId="urn:microsoft.com/office/officeart/2005/8/layout/venn2"/>
    <dgm:cxn modelId="{0537889C-88ED-469C-9C4C-8B3FD590B84C}" type="presParOf" srcId="{A1DFB08D-DC3E-49BC-99FC-DEC01882079E}" destId="{07F025BC-C989-42C0-8D17-75D58C59EA3F}" srcOrd="0" destOrd="0" presId="urn:microsoft.com/office/officeart/2005/8/layout/venn2"/>
    <dgm:cxn modelId="{AC2EE3D7-DAF6-47AF-A4DF-FA811252FE25}" type="presParOf" srcId="{A1DFB08D-DC3E-49BC-99FC-DEC01882079E}" destId="{094EBBAC-4721-406F-ABB4-A66D3AACD0A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DA873A-505F-2641-9E5B-92E25E350DD2}"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12221F2-DBE2-D24D-B14A-F1724FAE7175}">
      <dgm:prSet/>
      <dgm:spPr/>
      <dgm:t>
        <a:bodyPr/>
        <a:lstStyle/>
        <a:p>
          <a:r>
            <a:rPr lang="en-US" dirty="0"/>
            <a:t>6 Observations of Achievement</a:t>
          </a:r>
          <a:endParaRPr lang="en-CA" dirty="0"/>
        </a:p>
      </dgm:t>
    </dgm:pt>
    <dgm:pt modelId="{B5F8E0CF-6B2A-214B-87B0-C69BF2940AF6}" type="parTrans" cxnId="{77985DCE-E7D8-324E-A996-16098EC7F144}">
      <dgm:prSet/>
      <dgm:spPr/>
      <dgm:t>
        <a:bodyPr/>
        <a:lstStyle/>
        <a:p>
          <a:endParaRPr lang="en-US"/>
        </a:p>
      </dgm:t>
    </dgm:pt>
    <dgm:pt modelId="{191AD78A-F4C1-424E-A498-A6D5B5B801D5}" type="sibTrans" cxnId="{77985DCE-E7D8-324E-A996-16098EC7F144}">
      <dgm:prSet/>
      <dgm:spPr/>
      <dgm:t>
        <a:bodyPr/>
        <a:lstStyle/>
        <a:p>
          <a:endParaRPr lang="en-US"/>
        </a:p>
      </dgm:t>
    </dgm:pt>
    <dgm:pt modelId="{59EEE8DF-D22D-4B4E-8A1E-EC92E4959738}">
      <dgm:prSet/>
      <dgm:spPr/>
      <dgm:t>
        <a:bodyPr/>
        <a:lstStyle/>
        <a:p>
          <a:r>
            <a:rPr lang="en-US" dirty="0"/>
            <a:t>At least:</a:t>
          </a:r>
          <a:endParaRPr lang="en-CA" dirty="0"/>
        </a:p>
      </dgm:t>
    </dgm:pt>
    <dgm:pt modelId="{13892624-4196-8A4A-A331-420AB3F46693}" type="parTrans" cxnId="{B3B41AFB-7710-EC4B-8D38-44B6A60AA521}">
      <dgm:prSet/>
      <dgm:spPr/>
      <dgm:t>
        <a:bodyPr/>
        <a:lstStyle/>
        <a:p>
          <a:endParaRPr lang="en-US"/>
        </a:p>
      </dgm:t>
    </dgm:pt>
    <dgm:pt modelId="{6F104D23-4C8A-4042-AAFF-209334932D08}" type="sibTrans" cxnId="{B3B41AFB-7710-EC4B-8D38-44B6A60AA521}">
      <dgm:prSet/>
      <dgm:spPr/>
      <dgm:t>
        <a:bodyPr/>
        <a:lstStyle/>
        <a:p>
          <a:endParaRPr lang="en-US"/>
        </a:p>
      </dgm:t>
    </dgm:pt>
    <dgm:pt modelId="{A47267A6-0C0D-D541-A0B4-16BA69CB3F19}">
      <dgm:prSet custT="1"/>
      <dgm:spPr/>
      <dgm:t>
        <a:bodyPr/>
        <a:lstStyle/>
        <a:p>
          <a:r>
            <a:rPr lang="en-US" sz="1800" baseline="0" dirty="0"/>
            <a:t>1 mood disorder, anxiety disorder, or OCD</a:t>
          </a:r>
          <a:endParaRPr lang="en-CA" sz="1800" dirty="0"/>
        </a:p>
      </dgm:t>
    </dgm:pt>
    <dgm:pt modelId="{6F1E0462-9535-8D40-A177-C119699BD7F2}" type="parTrans" cxnId="{3006D613-111A-694E-A54C-62F432134DD2}">
      <dgm:prSet/>
      <dgm:spPr/>
      <dgm:t>
        <a:bodyPr/>
        <a:lstStyle/>
        <a:p>
          <a:endParaRPr lang="en-US"/>
        </a:p>
      </dgm:t>
    </dgm:pt>
    <dgm:pt modelId="{A1A3FECE-111E-8645-A723-73CA5D71344F}" type="sibTrans" cxnId="{3006D613-111A-694E-A54C-62F432134DD2}">
      <dgm:prSet/>
      <dgm:spPr/>
      <dgm:t>
        <a:bodyPr/>
        <a:lstStyle/>
        <a:p>
          <a:endParaRPr lang="en-US"/>
        </a:p>
      </dgm:t>
    </dgm:pt>
    <dgm:pt modelId="{D81796B8-B23F-864F-9C94-CD4CAFB06B42}">
      <dgm:prSet custT="1"/>
      <dgm:spPr/>
      <dgm:t>
        <a:bodyPr/>
        <a:lstStyle/>
        <a:p>
          <a:r>
            <a:rPr lang="en-US" sz="1800" baseline="0" dirty="0"/>
            <a:t>1 ADHD</a:t>
          </a:r>
          <a:endParaRPr lang="en-CA" sz="1800" dirty="0"/>
        </a:p>
      </dgm:t>
    </dgm:pt>
    <dgm:pt modelId="{E7B7D424-14D1-F445-A0DA-12D47A1A9EDA}" type="parTrans" cxnId="{35F41DF8-5BCF-5A49-A6B2-274616561AFD}">
      <dgm:prSet/>
      <dgm:spPr/>
      <dgm:t>
        <a:bodyPr/>
        <a:lstStyle/>
        <a:p>
          <a:endParaRPr lang="en-US"/>
        </a:p>
      </dgm:t>
    </dgm:pt>
    <dgm:pt modelId="{85CF5DAF-9520-544F-BCCF-C847C9833EA1}" type="sibTrans" cxnId="{35F41DF8-5BCF-5A49-A6B2-274616561AFD}">
      <dgm:prSet/>
      <dgm:spPr/>
      <dgm:t>
        <a:bodyPr/>
        <a:lstStyle/>
        <a:p>
          <a:endParaRPr lang="en-US"/>
        </a:p>
      </dgm:t>
    </dgm:pt>
    <dgm:pt modelId="{5BE8A66F-00FE-684E-9A10-B66DF03FCFAF}">
      <dgm:prSet custT="1"/>
      <dgm:spPr/>
      <dgm:t>
        <a:bodyPr/>
        <a:lstStyle/>
        <a:p>
          <a:r>
            <a:rPr lang="en-US" sz="1800" baseline="0" dirty="0"/>
            <a:t>1 abuse, neglect, or trauma</a:t>
          </a:r>
          <a:endParaRPr lang="en-CA" sz="1800" dirty="0"/>
        </a:p>
      </dgm:t>
    </dgm:pt>
    <dgm:pt modelId="{FEFD2E01-17D9-EB4C-8BE5-E50185CA5E31}" type="parTrans" cxnId="{5BAE9BE9-E99C-E441-B8FF-66E73C6B5C1F}">
      <dgm:prSet/>
      <dgm:spPr/>
      <dgm:t>
        <a:bodyPr/>
        <a:lstStyle/>
        <a:p>
          <a:endParaRPr lang="en-US"/>
        </a:p>
      </dgm:t>
    </dgm:pt>
    <dgm:pt modelId="{424CEB61-1805-2A4C-B8BD-05558D26BF9D}" type="sibTrans" cxnId="{5BAE9BE9-E99C-E441-B8FF-66E73C6B5C1F}">
      <dgm:prSet/>
      <dgm:spPr/>
      <dgm:t>
        <a:bodyPr/>
        <a:lstStyle/>
        <a:p>
          <a:endParaRPr lang="en-US"/>
        </a:p>
      </dgm:t>
    </dgm:pt>
    <dgm:pt modelId="{0A70D10A-AA73-5641-9ACC-05CBA1F0E94B}">
      <dgm:prSet custT="1"/>
      <dgm:spPr/>
      <dgm:t>
        <a:bodyPr/>
        <a:lstStyle/>
        <a:p>
          <a:r>
            <a:rPr lang="en-US" sz="1800" baseline="0" dirty="0"/>
            <a:t>1 intellectual disability/ASD comorbidity</a:t>
          </a:r>
          <a:endParaRPr lang="en-CA" sz="1800" dirty="0"/>
        </a:p>
      </dgm:t>
    </dgm:pt>
    <dgm:pt modelId="{977104D4-8CE8-AC48-B5FE-DF36E3CF51BB}" type="parTrans" cxnId="{7F6801E4-A7E7-694D-9E4E-B23FD3135070}">
      <dgm:prSet/>
      <dgm:spPr/>
      <dgm:t>
        <a:bodyPr/>
        <a:lstStyle/>
        <a:p>
          <a:endParaRPr lang="en-US"/>
        </a:p>
      </dgm:t>
    </dgm:pt>
    <dgm:pt modelId="{5F05081C-E935-024E-B506-E9F0C332C348}" type="sibTrans" cxnId="{7F6801E4-A7E7-694D-9E4E-B23FD3135070}">
      <dgm:prSet/>
      <dgm:spPr/>
      <dgm:t>
        <a:bodyPr/>
        <a:lstStyle/>
        <a:p>
          <a:endParaRPr lang="en-US"/>
        </a:p>
      </dgm:t>
    </dgm:pt>
    <dgm:pt modelId="{C097E909-D4AB-6943-BDB7-49349A0D458A}">
      <dgm:prSet custT="1"/>
      <dgm:spPr/>
      <dgm:t>
        <a:bodyPr/>
        <a:lstStyle/>
        <a:p>
          <a:r>
            <a:rPr lang="en-US" sz="1800" baseline="0" dirty="0"/>
            <a:t>2 children 4 – 12 years</a:t>
          </a:r>
          <a:endParaRPr lang="en-CA" sz="1800" dirty="0"/>
        </a:p>
      </dgm:t>
    </dgm:pt>
    <dgm:pt modelId="{6063C4BD-1B04-7D4A-BEC0-E72D13F324D1}" type="parTrans" cxnId="{E7FD0C08-D69B-894E-A3EF-EEF97D39F1E7}">
      <dgm:prSet/>
      <dgm:spPr/>
      <dgm:t>
        <a:bodyPr/>
        <a:lstStyle/>
        <a:p>
          <a:endParaRPr lang="en-US"/>
        </a:p>
      </dgm:t>
    </dgm:pt>
    <dgm:pt modelId="{A483D17F-0BE9-D047-990F-FCA921ADDF71}" type="sibTrans" cxnId="{E7FD0C08-D69B-894E-A3EF-EEF97D39F1E7}">
      <dgm:prSet/>
      <dgm:spPr/>
      <dgm:t>
        <a:bodyPr/>
        <a:lstStyle/>
        <a:p>
          <a:endParaRPr lang="en-US"/>
        </a:p>
      </dgm:t>
    </dgm:pt>
    <dgm:pt modelId="{C9D40671-16AF-8C41-8D41-B4F7E8024DD0}">
      <dgm:prSet custT="1"/>
      <dgm:spPr/>
      <dgm:t>
        <a:bodyPr/>
        <a:lstStyle/>
        <a:p>
          <a:r>
            <a:rPr lang="en-US" sz="1800" dirty="0"/>
            <a:t>4 direct observations with review of </a:t>
          </a:r>
          <a:r>
            <a:rPr lang="en-US" sz="1800" dirty="0" err="1"/>
            <a:t>document’n</a:t>
          </a:r>
          <a:endParaRPr lang="en-US" sz="1800" dirty="0"/>
        </a:p>
      </dgm:t>
    </dgm:pt>
    <dgm:pt modelId="{FF20DBFC-2AE7-6143-8A41-1AAA33C7001B}" type="parTrans" cxnId="{1D854249-3924-304C-8A3A-FA423AB51D20}">
      <dgm:prSet/>
      <dgm:spPr/>
      <dgm:t>
        <a:bodyPr/>
        <a:lstStyle/>
        <a:p>
          <a:endParaRPr lang="en-US"/>
        </a:p>
      </dgm:t>
    </dgm:pt>
    <dgm:pt modelId="{038E328B-03E2-1949-A014-495BBCF6116F}" type="sibTrans" cxnId="{1D854249-3924-304C-8A3A-FA423AB51D20}">
      <dgm:prSet/>
      <dgm:spPr/>
      <dgm:t>
        <a:bodyPr/>
        <a:lstStyle/>
        <a:p>
          <a:endParaRPr lang="en-US"/>
        </a:p>
      </dgm:t>
    </dgm:pt>
    <dgm:pt modelId="{8DB69C01-DD78-4045-ABB9-BCC6EEF6DF15}">
      <dgm:prSet custT="1"/>
      <dgm:spPr/>
      <dgm:t>
        <a:bodyPr/>
        <a:lstStyle/>
        <a:p>
          <a:r>
            <a:rPr lang="en-US" sz="1800" dirty="0"/>
            <a:t>3 different observers</a:t>
          </a:r>
        </a:p>
      </dgm:t>
    </dgm:pt>
    <dgm:pt modelId="{615ED4F9-AE24-2F43-A052-E4211CA0BE81}" type="parTrans" cxnId="{FEF06564-9581-F849-979B-794D19247C87}">
      <dgm:prSet/>
      <dgm:spPr/>
      <dgm:t>
        <a:bodyPr/>
        <a:lstStyle/>
        <a:p>
          <a:endParaRPr lang="en-US"/>
        </a:p>
      </dgm:t>
    </dgm:pt>
    <dgm:pt modelId="{348C16E7-5D1F-AC40-B01B-88CA306551B3}" type="sibTrans" cxnId="{FEF06564-9581-F849-979B-794D19247C87}">
      <dgm:prSet/>
      <dgm:spPr/>
      <dgm:t>
        <a:bodyPr/>
        <a:lstStyle/>
        <a:p>
          <a:endParaRPr lang="en-US"/>
        </a:p>
      </dgm:t>
    </dgm:pt>
    <dgm:pt modelId="{12855396-AD88-BE43-A722-D5611CF5E35E}">
      <dgm:prSet custT="1"/>
      <dgm:spPr/>
      <dgm:t>
        <a:bodyPr/>
        <a:lstStyle/>
        <a:p>
          <a:r>
            <a:rPr lang="en-US" sz="1800" dirty="0"/>
            <a:t>2 adolescents 13 - 18 years</a:t>
          </a:r>
        </a:p>
      </dgm:t>
    </dgm:pt>
    <dgm:pt modelId="{0243FA2B-AA3F-C848-8D35-6AE14857DAE0}" type="parTrans" cxnId="{34A51E3C-4287-4447-952B-27115FF7CEEC}">
      <dgm:prSet/>
      <dgm:spPr/>
      <dgm:t>
        <a:bodyPr/>
        <a:lstStyle/>
        <a:p>
          <a:endParaRPr lang="en-US"/>
        </a:p>
      </dgm:t>
    </dgm:pt>
    <dgm:pt modelId="{3182DB98-4942-B749-BBAB-9369FE5C71EF}" type="sibTrans" cxnId="{34A51E3C-4287-4447-952B-27115FF7CEEC}">
      <dgm:prSet/>
      <dgm:spPr/>
      <dgm:t>
        <a:bodyPr/>
        <a:lstStyle/>
        <a:p>
          <a:endParaRPr lang="en-US"/>
        </a:p>
      </dgm:t>
    </dgm:pt>
    <dgm:pt modelId="{B8FCDDDD-5F22-C948-B22A-4597E7FCD7A1}">
      <dgm:prSet custT="1"/>
      <dgm:spPr/>
      <dgm:t>
        <a:bodyPr/>
        <a:lstStyle/>
        <a:p>
          <a:r>
            <a:rPr lang="en-US" sz="1800" dirty="0"/>
            <a:t>2 by child &amp; adolescent psychiatrist</a:t>
          </a:r>
        </a:p>
      </dgm:t>
    </dgm:pt>
    <dgm:pt modelId="{7723CCB7-5316-9544-B5EE-A767DD9A44B9}" type="parTrans" cxnId="{3EC05568-07CE-7B45-BB57-FF8680BAE985}">
      <dgm:prSet/>
      <dgm:spPr/>
      <dgm:t>
        <a:bodyPr/>
        <a:lstStyle/>
        <a:p>
          <a:endParaRPr lang="en-US"/>
        </a:p>
      </dgm:t>
    </dgm:pt>
    <dgm:pt modelId="{2B32563C-9434-C548-9220-13FD6AADDA10}" type="sibTrans" cxnId="{3EC05568-07CE-7B45-BB57-FF8680BAE985}">
      <dgm:prSet/>
      <dgm:spPr/>
      <dgm:t>
        <a:bodyPr/>
        <a:lstStyle/>
        <a:p>
          <a:endParaRPr lang="en-US"/>
        </a:p>
      </dgm:t>
    </dgm:pt>
    <dgm:pt modelId="{CF5A251F-5A8E-D040-8E0C-48BE43F186FE}" type="pres">
      <dgm:prSet presAssocID="{CEDA873A-505F-2641-9E5B-92E25E350DD2}" presName="vert0" presStyleCnt="0">
        <dgm:presLayoutVars>
          <dgm:dir/>
          <dgm:animOne val="branch"/>
          <dgm:animLvl val="lvl"/>
        </dgm:presLayoutVars>
      </dgm:prSet>
      <dgm:spPr/>
    </dgm:pt>
    <dgm:pt modelId="{F95B8CC9-A804-0341-A4D8-541948FBF501}" type="pres">
      <dgm:prSet presAssocID="{112221F2-DBE2-D24D-B14A-F1724FAE7175}" presName="thickLine" presStyleLbl="alignNode1" presStyleIdx="0" presStyleCnt="2"/>
      <dgm:spPr/>
    </dgm:pt>
    <dgm:pt modelId="{B395A879-3F2C-154F-8216-8B4C2F8815C3}" type="pres">
      <dgm:prSet presAssocID="{112221F2-DBE2-D24D-B14A-F1724FAE7175}" presName="horz1" presStyleCnt="0"/>
      <dgm:spPr/>
    </dgm:pt>
    <dgm:pt modelId="{D6F7EE32-AA19-D14C-8539-1A859E41669C}" type="pres">
      <dgm:prSet presAssocID="{112221F2-DBE2-D24D-B14A-F1724FAE7175}" presName="tx1" presStyleLbl="revTx" presStyleIdx="0" presStyleCnt="11" custScaleX="500000" custScaleY="13024"/>
      <dgm:spPr/>
    </dgm:pt>
    <dgm:pt modelId="{83106144-1619-2E40-A88B-683601758780}" type="pres">
      <dgm:prSet presAssocID="{112221F2-DBE2-D24D-B14A-F1724FAE7175}" presName="vert1" presStyleCnt="0"/>
      <dgm:spPr/>
    </dgm:pt>
    <dgm:pt modelId="{500D858C-DA02-C74D-8F76-A5AE10C9466D}" type="pres">
      <dgm:prSet presAssocID="{59EEE8DF-D22D-4B4E-8A1E-EC92E4959738}" presName="thickLine" presStyleLbl="alignNode1" presStyleIdx="1" presStyleCnt="2"/>
      <dgm:spPr/>
    </dgm:pt>
    <dgm:pt modelId="{6DDE2601-0839-2844-84CF-26577857A91C}" type="pres">
      <dgm:prSet presAssocID="{59EEE8DF-D22D-4B4E-8A1E-EC92E4959738}" presName="horz1" presStyleCnt="0"/>
      <dgm:spPr/>
    </dgm:pt>
    <dgm:pt modelId="{2BD0558D-463B-D547-B259-E73F4B96144E}" type="pres">
      <dgm:prSet presAssocID="{59EEE8DF-D22D-4B4E-8A1E-EC92E4959738}" presName="tx1" presStyleLbl="revTx" presStyleIdx="1" presStyleCnt="11"/>
      <dgm:spPr/>
    </dgm:pt>
    <dgm:pt modelId="{1EA0990D-EFF9-F445-A47B-8F8A11A70451}" type="pres">
      <dgm:prSet presAssocID="{59EEE8DF-D22D-4B4E-8A1E-EC92E4959738}" presName="vert1" presStyleCnt="0"/>
      <dgm:spPr/>
    </dgm:pt>
    <dgm:pt modelId="{EEB930A8-8D41-9E4C-AF6F-3BBB64FA2B62}" type="pres">
      <dgm:prSet presAssocID="{A47267A6-0C0D-D541-A0B4-16BA69CB3F19}" presName="vertSpace2a" presStyleCnt="0"/>
      <dgm:spPr/>
    </dgm:pt>
    <dgm:pt modelId="{A7EC34EF-109F-8C46-B0B9-30B4EAA4ED23}" type="pres">
      <dgm:prSet presAssocID="{A47267A6-0C0D-D541-A0B4-16BA69CB3F19}" presName="horz2" presStyleCnt="0"/>
      <dgm:spPr/>
    </dgm:pt>
    <dgm:pt modelId="{944F8ACF-7BC7-3949-AA76-6CE9466565D4}" type="pres">
      <dgm:prSet presAssocID="{A47267A6-0C0D-D541-A0B4-16BA69CB3F19}" presName="horzSpace2" presStyleCnt="0"/>
      <dgm:spPr/>
    </dgm:pt>
    <dgm:pt modelId="{25DDD40C-F60E-4B4B-8BEC-04B45D4D2AA6}" type="pres">
      <dgm:prSet presAssocID="{A47267A6-0C0D-D541-A0B4-16BA69CB3F19}" presName="tx2" presStyleLbl="revTx" presStyleIdx="2" presStyleCnt="11"/>
      <dgm:spPr/>
    </dgm:pt>
    <dgm:pt modelId="{B812EEC9-BCAE-074C-925D-609AED274BB3}" type="pres">
      <dgm:prSet presAssocID="{A47267A6-0C0D-D541-A0B4-16BA69CB3F19}" presName="vert2" presStyleCnt="0"/>
      <dgm:spPr/>
    </dgm:pt>
    <dgm:pt modelId="{480AFFAF-7CC5-F74D-AAB3-7FE96022CA99}" type="pres">
      <dgm:prSet presAssocID="{A47267A6-0C0D-D541-A0B4-16BA69CB3F19}" presName="thinLine2b" presStyleLbl="callout" presStyleIdx="0" presStyleCnt="9"/>
      <dgm:spPr/>
    </dgm:pt>
    <dgm:pt modelId="{F3E3F1DE-FF80-4C49-A83C-BEF8663E05E7}" type="pres">
      <dgm:prSet presAssocID="{A47267A6-0C0D-D541-A0B4-16BA69CB3F19}" presName="vertSpace2b" presStyleCnt="0"/>
      <dgm:spPr/>
    </dgm:pt>
    <dgm:pt modelId="{844E0729-200F-6D42-B960-B1C5486648BE}" type="pres">
      <dgm:prSet presAssocID="{D81796B8-B23F-864F-9C94-CD4CAFB06B42}" presName="horz2" presStyleCnt="0"/>
      <dgm:spPr/>
    </dgm:pt>
    <dgm:pt modelId="{74C8ED32-B1F4-BA48-8A15-D4CE549BDF07}" type="pres">
      <dgm:prSet presAssocID="{D81796B8-B23F-864F-9C94-CD4CAFB06B42}" presName="horzSpace2" presStyleCnt="0"/>
      <dgm:spPr/>
    </dgm:pt>
    <dgm:pt modelId="{B9AF6DBF-F175-7A45-ACB5-421CF38A537A}" type="pres">
      <dgm:prSet presAssocID="{D81796B8-B23F-864F-9C94-CD4CAFB06B42}" presName="tx2" presStyleLbl="revTx" presStyleIdx="3" presStyleCnt="11"/>
      <dgm:spPr/>
    </dgm:pt>
    <dgm:pt modelId="{18461DF4-ACC5-7845-A80B-7821B841675C}" type="pres">
      <dgm:prSet presAssocID="{D81796B8-B23F-864F-9C94-CD4CAFB06B42}" presName="vert2" presStyleCnt="0"/>
      <dgm:spPr/>
    </dgm:pt>
    <dgm:pt modelId="{256FF5FA-88A2-C946-B702-B3EAEFF891FD}" type="pres">
      <dgm:prSet presAssocID="{D81796B8-B23F-864F-9C94-CD4CAFB06B42}" presName="thinLine2b" presStyleLbl="callout" presStyleIdx="1" presStyleCnt="9"/>
      <dgm:spPr/>
    </dgm:pt>
    <dgm:pt modelId="{2CCA8140-541B-DA44-9B9B-712CBF0558EA}" type="pres">
      <dgm:prSet presAssocID="{D81796B8-B23F-864F-9C94-CD4CAFB06B42}" presName="vertSpace2b" presStyleCnt="0"/>
      <dgm:spPr/>
    </dgm:pt>
    <dgm:pt modelId="{4D36710C-A0EC-324B-8F3A-D0F237BB9752}" type="pres">
      <dgm:prSet presAssocID="{5BE8A66F-00FE-684E-9A10-B66DF03FCFAF}" presName="horz2" presStyleCnt="0"/>
      <dgm:spPr/>
    </dgm:pt>
    <dgm:pt modelId="{BEB3E5E7-2467-8042-9DE1-BBE6684CA7E2}" type="pres">
      <dgm:prSet presAssocID="{5BE8A66F-00FE-684E-9A10-B66DF03FCFAF}" presName="horzSpace2" presStyleCnt="0"/>
      <dgm:spPr/>
    </dgm:pt>
    <dgm:pt modelId="{2207740F-6034-4B48-95F7-6E0D04C65ACE}" type="pres">
      <dgm:prSet presAssocID="{5BE8A66F-00FE-684E-9A10-B66DF03FCFAF}" presName="tx2" presStyleLbl="revTx" presStyleIdx="4" presStyleCnt="11"/>
      <dgm:spPr/>
    </dgm:pt>
    <dgm:pt modelId="{C7EC6040-E573-8548-8B8A-DFEB2E3D0B5C}" type="pres">
      <dgm:prSet presAssocID="{5BE8A66F-00FE-684E-9A10-B66DF03FCFAF}" presName="vert2" presStyleCnt="0"/>
      <dgm:spPr/>
    </dgm:pt>
    <dgm:pt modelId="{B9A4F70E-9852-0641-B880-9A2199A67907}" type="pres">
      <dgm:prSet presAssocID="{5BE8A66F-00FE-684E-9A10-B66DF03FCFAF}" presName="thinLine2b" presStyleLbl="callout" presStyleIdx="2" presStyleCnt="9"/>
      <dgm:spPr/>
    </dgm:pt>
    <dgm:pt modelId="{341165A2-5952-B248-B91F-8349D6A7F1CE}" type="pres">
      <dgm:prSet presAssocID="{5BE8A66F-00FE-684E-9A10-B66DF03FCFAF}" presName="vertSpace2b" presStyleCnt="0"/>
      <dgm:spPr/>
    </dgm:pt>
    <dgm:pt modelId="{32A2F246-9487-3C4B-B4FE-6D03FD7D3B82}" type="pres">
      <dgm:prSet presAssocID="{0A70D10A-AA73-5641-9ACC-05CBA1F0E94B}" presName="horz2" presStyleCnt="0"/>
      <dgm:spPr/>
    </dgm:pt>
    <dgm:pt modelId="{05E5B10F-9C0E-B848-A571-E6A051D0AF8E}" type="pres">
      <dgm:prSet presAssocID="{0A70D10A-AA73-5641-9ACC-05CBA1F0E94B}" presName="horzSpace2" presStyleCnt="0"/>
      <dgm:spPr/>
    </dgm:pt>
    <dgm:pt modelId="{8977A79A-8574-B04C-A263-0693F250BFE6}" type="pres">
      <dgm:prSet presAssocID="{0A70D10A-AA73-5641-9ACC-05CBA1F0E94B}" presName="tx2" presStyleLbl="revTx" presStyleIdx="5" presStyleCnt="11"/>
      <dgm:spPr/>
    </dgm:pt>
    <dgm:pt modelId="{C2359D4D-1798-0D4B-9651-9479311C81A5}" type="pres">
      <dgm:prSet presAssocID="{0A70D10A-AA73-5641-9ACC-05CBA1F0E94B}" presName="vert2" presStyleCnt="0"/>
      <dgm:spPr/>
    </dgm:pt>
    <dgm:pt modelId="{D3CEAE90-5EE5-4A4C-A664-5A5D603A80A2}" type="pres">
      <dgm:prSet presAssocID="{0A70D10A-AA73-5641-9ACC-05CBA1F0E94B}" presName="thinLine2b" presStyleLbl="callout" presStyleIdx="3" presStyleCnt="9"/>
      <dgm:spPr/>
    </dgm:pt>
    <dgm:pt modelId="{742283C8-C35E-AB42-B4AF-934142BF56B0}" type="pres">
      <dgm:prSet presAssocID="{0A70D10A-AA73-5641-9ACC-05CBA1F0E94B}" presName="vertSpace2b" presStyleCnt="0"/>
      <dgm:spPr/>
    </dgm:pt>
    <dgm:pt modelId="{29F60086-4B8C-1A40-AAAB-3AA788663EFD}" type="pres">
      <dgm:prSet presAssocID="{C097E909-D4AB-6943-BDB7-49349A0D458A}" presName="horz2" presStyleCnt="0"/>
      <dgm:spPr/>
    </dgm:pt>
    <dgm:pt modelId="{2C04BB90-DF11-F043-9CEB-635C41CB309E}" type="pres">
      <dgm:prSet presAssocID="{C097E909-D4AB-6943-BDB7-49349A0D458A}" presName="horzSpace2" presStyleCnt="0"/>
      <dgm:spPr/>
    </dgm:pt>
    <dgm:pt modelId="{A8135B79-B975-A641-9C73-0FC1FB8CACDD}" type="pres">
      <dgm:prSet presAssocID="{C097E909-D4AB-6943-BDB7-49349A0D458A}" presName="tx2" presStyleLbl="revTx" presStyleIdx="6" presStyleCnt="11"/>
      <dgm:spPr/>
    </dgm:pt>
    <dgm:pt modelId="{0D9A2D76-E65C-8D48-999A-B2618F566FC3}" type="pres">
      <dgm:prSet presAssocID="{C097E909-D4AB-6943-BDB7-49349A0D458A}" presName="vert2" presStyleCnt="0"/>
      <dgm:spPr/>
    </dgm:pt>
    <dgm:pt modelId="{8E01644A-055B-CD43-8E96-2FA981E8A285}" type="pres">
      <dgm:prSet presAssocID="{C097E909-D4AB-6943-BDB7-49349A0D458A}" presName="thinLine2b" presStyleLbl="callout" presStyleIdx="4" presStyleCnt="9"/>
      <dgm:spPr/>
    </dgm:pt>
    <dgm:pt modelId="{023D05E6-492D-A94C-8C0E-48FE17AE6BB1}" type="pres">
      <dgm:prSet presAssocID="{C097E909-D4AB-6943-BDB7-49349A0D458A}" presName="vertSpace2b" presStyleCnt="0"/>
      <dgm:spPr/>
    </dgm:pt>
    <dgm:pt modelId="{E1818C23-309E-794A-BDE5-089B88F95CD4}" type="pres">
      <dgm:prSet presAssocID="{12855396-AD88-BE43-A722-D5611CF5E35E}" presName="horz2" presStyleCnt="0"/>
      <dgm:spPr/>
    </dgm:pt>
    <dgm:pt modelId="{972C0E19-6953-4F43-9658-3A39B3F530FC}" type="pres">
      <dgm:prSet presAssocID="{12855396-AD88-BE43-A722-D5611CF5E35E}" presName="horzSpace2" presStyleCnt="0"/>
      <dgm:spPr/>
    </dgm:pt>
    <dgm:pt modelId="{B051F711-622E-2B47-B677-1422A5E475F9}" type="pres">
      <dgm:prSet presAssocID="{12855396-AD88-BE43-A722-D5611CF5E35E}" presName="tx2" presStyleLbl="revTx" presStyleIdx="7" presStyleCnt="11"/>
      <dgm:spPr/>
    </dgm:pt>
    <dgm:pt modelId="{A43E77B0-C882-0242-B673-866E5C1D19D3}" type="pres">
      <dgm:prSet presAssocID="{12855396-AD88-BE43-A722-D5611CF5E35E}" presName="vert2" presStyleCnt="0"/>
      <dgm:spPr/>
    </dgm:pt>
    <dgm:pt modelId="{A89B09A4-BB14-2F40-9087-0680D7F2EE7A}" type="pres">
      <dgm:prSet presAssocID="{12855396-AD88-BE43-A722-D5611CF5E35E}" presName="thinLine2b" presStyleLbl="callout" presStyleIdx="5" presStyleCnt="9"/>
      <dgm:spPr/>
    </dgm:pt>
    <dgm:pt modelId="{909784CB-57DA-D547-A3E8-CEA3E1B39095}" type="pres">
      <dgm:prSet presAssocID="{12855396-AD88-BE43-A722-D5611CF5E35E}" presName="vertSpace2b" presStyleCnt="0"/>
      <dgm:spPr/>
    </dgm:pt>
    <dgm:pt modelId="{0DEE3F23-5C00-B646-BBD9-3F06FEEE8145}" type="pres">
      <dgm:prSet presAssocID="{C9D40671-16AF-8C41-8D41-B4F7E8024DD0}" presName="horz2" presStyleCnt="0"/>
      <dgm:spPr/>
    </dgm:pt>
    <dgm:pt modelId="{603C01FF-4F87-9A47-9449-F4A470233B7F}" type="pres">
      <dgm:prSet presAssocID="{C9D40671-16AF-8C41-8D41-B4F7E8024DD0}" presName="horzSpace2" presStyleCnt="0"/>
      <dgm:spPr/>
    </dgm:pt>
    <dgm:pt modelId="{5846A75C-E724-9E48-9825-82243C0BA776}" type="pres">
      <dgm:prSet presAssocID="{C9D40671-16AF-8C41-8D41-B4F7E8024DD0}" presName="tx2" presStyleLbl="revTx" presStyleIdx="8" presStyleCnt="11"/>
      <dgm:spPr/>
    </dgm:pt>
    <dgm:pt modelId="{7F439FEB-BFD8-FB4E-8508-CC2BD43D7653}" type="pres">
      <dgm:prSet presAssocID="{C9D40671-16AF-8C41-8D41-B4F7E8024DD0}" presName="vert2" presStyleCnt="0"/>
      <dgm:spPr/>
    </dgm:pt>
    <dgm:pt modelId="{55519F76-3ACB-3644-B5E5-6FE5F6C254D7}" type="pres">
      <dgm:prSet presAssocID="{C9D40671-16AF-8C41-8D41-B4F7E8024DD0}" presName="thinLine2b" presStyleLbl="callout" presStyleIdx="6" presStyleCnt="9"/>
      <dgm:spPr/>
    </dgm:pt>
    <dgm:pt modelId="{FC6D9226-9DDA-4944-ACBB-51E828B9BC56}" type="pres">
      <dgm:prSet presAssocID="{C9D40671-16AF-8C41-8D41-B4F7E8024DD0}" presName="vertSpace2b" presStyleCnt="0"/>
      <dgm:spPr/>
    </dgm:pt>
    <dgm:pt modelId="{1DFEFA55-AC2A-ED4A-8229-396ED1B919DB}" type="pres">
      <dgm:prSet presAssocID="{8DB69C01-DD78-4045-ABB9-BCC6EEF6DF15}" presName="horz2" presStyleCnt="0"/>
      <dgm:spPr/>
    </dgm:pt>
    <dgm:pt modelId="{138F516E-26F0-8F4C-9D04-E2589583CC9F}" type="pres">
      <dgm:prSet presAssocID="{8DB69C01-DD78-4045-ABB9-BCC6EEF6DF15}" presName="horzSpace2" presStyleCnt="0"/>
      <dgm:spPr/>
    </dgm:pt>
    <dgm:pt modelId="{4FC9B659-9FC2-8740-9AA3-FBEE1C7F6FB5}" type="pres">
      <dgm:prSet presAssocID="{8DB69C01-DD78-4045-ABB9-BCC6EEF6DF15}" presName="tx2" presStyleLbl="revTx" presStyleIdx="9" presStyleCnt="11"/>
      <dgm:spPr/>
    </dgm:pt>
    <dgm:pt modelId="{C650BC75-E036-A141-AC01-F8DBB4793C9B}" type="pres">
      <dgm:prSet presAssocID="{8DB69C01-DD78-4045-ABB9-BCC6EEF6DF15}" presName="vert2" presStyleCnt="0"/>
      <dgm:spPr/>
    </dgm:pt>
    <dgm:pt modelId="{C633ACCE-A908-5E40-8D60-C9051441C3C4}" type="pres">
      <dgm:prSet presAssocID="{8DB69C01-DD78-4045-ABB9-BCC6EEF6DF15}" presName="thinLine2b" presStyleLbl="callout" presStyleIdx="7" presStyleCnt="9"/>
      <dgm:spPr/>
    </dgm:pt>
    <dgm:pt modelId="{9EC54685-F904-AE47-9020-6E9D8BCB888F}" type="pres">
      <dgm:prSet presAssocID="{8DB69C01-DD78-4045-ABB9-BCC6EEF6DF15}" presName="vertSpace2b" presStyleCnt="0"/>
      <dgm:spPr/>
    </dgm:pt>
    <dgm:pt modelId="{332FE045-47A3-1A43-AB0B-DD97DEB39E4E}" type="pres">
      <dgm:prSet presAssocID="{B8FCDDDD-5F22-C948-B22A-4597E7FCD7A1}" presName="horz2" presStyleCnt="0"/>
      <dgm:spPr/>
    </dgm:pt>
    <dgm:pt modelId="{07D446E9-376C-464E-80AA-4401BE857303}" type="pres">
      <dgm:prSet presAssocID="{B8FCDDDD-5F22-C948-B22A-4597E7FCD7A1}" presName="horzSpace2" presStyleCnt="0"/>
      <dgm:spPr/>
    </dgm:pt>
    <dgm:pt modelId="{B5A4846C-C863-FB43-B05E-7E9F2D7D8866}" type="pres">
      <dgm:prSet presAssocID="{B8FCDDDD-5F22-C948-B22A-4597E7FCD7A1}" presName="tx2" presStyleLbl="revTx" presStyleIdx="10" presStyleCnt="11"/>
      <dgm:spPr/>
    </dgm:pt>
    <dgm:pt modelId="{4382D932-1872-5E45-A679-994AF9A6EC75}" type="pres">
      <dgm:prSet presAssocID="{B8FCDDDD-5F22-C948-B22A-4597E7FCD7A1}" presName="vert2" presStyleCnt="0"/>
      <dgm:spPr/>
    </dgm:pt>
    <dgm:pt modelId="{E141C756-2DCB-644D-A2CF-DE1DD50C2204}" type="pres">
      <dgm:prSet presAssocID="{B8FCDDDD-5F22-C948-B22A-4597E7FCD7A1}" presName="thinLine2b" presStyleLbl="callout" presStyleIdx="8" presStyleCnt="9"/>
      <dgm:spPr/>
    </dgm:pt>
    <dgm:pt modelId="{7E8A7706-4C55-A64F-815A-8CBAF154A9DC}" type="pres">
      <dgm:prSet presAssocID="{B8FCDDDD-5F22-C948-B22A-4597E7FCD7A1}" presName="vertSpace2b" presStyleCnt="0"/>
      <dgm:spPr/>
    </dgm:pt>
  </dgm:ptLst>
  <dgm:cxnLst>
    <dgm:cxn modelId="{E7FD0C08-D69B-894E-A3EF-EEF97D39F1E7}" srcId="{59EEE8DF-D22D-4B4E-8A1E-EC92E4959738}" destId="{C097E909-D4AB-6943-BDB7-49349A0D458A}" srcOrd="4" destOrd="0" parTransId="{6063C4BD-1B04-7D4A-BEC0-E72D13F324D1}" sibTransId="{A483D17F-0BE9-D047-990F-FCA921ADDF71}"/>
    <dgm:cxn modelId="{3006D613-111A-694E-A54C-62F432134DD2}" srcId="{59EEE8DF-D22D-4B4E-8A1E-EC92E4959738}" destId="{A47267A6-0C0D-D541-A0B4-16BA69CB3F19}" srcOrd="0" destOrd="0" parTransId="{6F1E0462-9535-8D40-A177-C119699BD7F2}" sibTransId="{A1A3FECE-111E-8645-A723-73CA5D71344F}"/>
    <dgm:cxn modelId="{D482553A-B893-4D40-B801-09332C66F5AA}" type="presOf" srcId="{0A70D10A-AA73-5641-9ACC-05CBA1F0E94B}" destId="{8977A79A-8574-B04C-A263-0693F250BFE6}" srcOrd="0" destOrd="0" presId="urn:microsoft.com/office/officeart/2008/layout/LinedList"/>
    <dgm:cxn modelId="{1F35273B-C712-7943-9538-308ABD783A29}" type="presOf" srcId="{112221F2-DBE2-D24D-B14A-F1724FAE7175}" destId="{D6F7EE32-AA19-D14C-8539-1A859E41669C}" srcOrd="0" destOrd="0" presId="urn:microsoft.com/office/officeart/2008/layout/LinedList"/>
    <dgm:cxn modelId="{34A51E3C-4287-4447-952B-27115FF7CEEC}" srcId="{59EEE8DF-D22D-4B4E-8A1E-EC92E4959738}" destId="{12855396-AD88-BE43-A722-D5611CF5E35E}" srcOrd="5" destOrd="0" parTransId="{0243FA2B-AA3F-C848-8D35-6AE14857DAE0}" sibTransId="{3182DB98-4942-B749-BBAB-9369FE5C71EF}"/>
    <dgm:cxn modelId="{1D854249-3924-304C-8A3A-FA423AB51D20}" srcId="{59EEE8DF-D22D-4B4E-8A1E-EC92E4959738}" destId="{C9D40671-16AF-8C41-8D41-B4F7E8024DD0}" srcOrd="6" destOrd="0" parTransId="{FF20DBFC-2AE7-6143-8A41-1AAA33C7001B}" sibTransId="{038E328B-03E2-1949-A014-495BBCF6116F}"/>
    <dgm:cxn modelId="{ED096463-E5F6-7F44-80CC-31C73389DDA7}" type="presOf" srcId="{D81796B8-B23F-864F-9C94-CD4CAFB06B42}" destId="{B9AF6DBF-F175-7A45-ACB5-421CF38A537A}" srcOrd="0" destOrd="0" presId="urn:microsoft.com/office/officeart/2008/layout/LinedList"/>
    <dgm:cxn modelId="{FEF06564-9581-F849-979B-794D19247C87}" srcId="{59EEE8DF-D22D-4B4E-8A1E-EC92E4959738}" destId="{8DB69C01-DD78-4045-ABB9-BCC6EEF6DF15}" srcOrd="7" destOrd="0" parTransId="{615ED4F9-AE24-2F43-A052-E4211CA0BE81}" sibTransId="{348C16E7-5D1F-AC40-B01B-88CA306551B3}"/>
    <dgm:cxn modelId="{4273EA66-E61B-CA4E-9808-71E07FAEFA9C}" type="presOf" srcId="{CEDA873A-505F-2641-9E5B-92E25E350DD2}" destId="{CF5A251F-5A8E-D040-8E0C-48BE43F186FE}" srcOrd="0" destOrd="0" presId="urn:microsoft.com/office/officeart/2008/layout/LinedList"/>
    <dgm:cxn modelId="{3EC05568-07CE-7B45-BB57-FF8680BAE985}" srcId="{59EEE8DF-D22D-4B4E-8A1E-EC92E4959738}" destId="{B8FCDDDD-5F22-C948-B22A-4597E7FCD7A1}" srcOrd="8" destOrd="0" parTransId="{7723CCB7-5316-9544-B5EE-A767DD9A44B9}" sibTransId="{2B32563C-9434-C548-9220-13FD6AADDA10}"/>
    <dgm:cxn modelId="{B7036179-889E-8A42-B801-44C34B918A4C}" type="presOf" srcId="{C097E909-D4AB-6943-BDB7-49349A0D458A}" destId="{A8135B79-B975-A641-9C73-0FC1FB8CACDD}" srcOrd="0" destOrd="0" presId="urn:microsoft.com/office/officeart/2008/layout/LinedList"/>
    <dgm:cxn modelId="{8AC6127D-8110-E848-9807-F67E1ACB4A55}" type="presOf" srcId="{5BE8A66F-00FE-684E-9A10-B66DF03FCFAF}" destId="{2207740F-6034-4B48-95F7-6E0D04C65ACE}" srcOrd="0" destOrd="0" presId="urn:microsoft.com/office/officeart/2008/layout/LinedList"/>
    <dgm:cxn modelId="{40F3477D-60BC-B949-AA00-BB786D1896C7}" type="presOf" srcId="{B8FCDDDD-5F22-C948-B22A-4597E7FCD7A1}" destId="{B5A4846C-C863-FB43-B05E-7E9F2D7D8866}" srcOrd="0" destOrd="0" presId="urn:microsoft.com/office/officeart/2008/layout/LinedList"/>
    <dgm:cxn modelId="{FC61CF8A-9A05-144C-82EC-C71DFD67C562}" type="presOf" srcId="{59EEE8DF-D22D-4B4E-8A1E-EC92E4959738}" destId="{2BD0558D-463B-D547-B259-E73F4B96144E}" srcOrd="0" destOrd="0" presId="urn:microsoft.com/office/officeart/2008/layout/LinedList"/>
    <dgm:cxn modelId="{48A162C1-AB56-C449-8317-9E7F0F36E423}" type="presOf" srcId="{8DB69C01-DD78-4045-ABB9-BCC6EEF6DF15}" destId="{4FC9B659-9FC2-8740-9AA3-FBEE1C7F6FB5}" srcOrd="0" destOrd="0" presId="urn:microsoft.com/office/officeart/2008/layout/LinedList"/>
    <dgm:cxn modelId="{77985DCE-E7D8-324E-A996-16098EC7F144}" srcId="{CEDA873A-505F-2641-9E5B-92E25E350DD2}" destId="{112221F2-DBE2-D24D-B14A-F1724FAE7175}" srcOrd="0" destOrd="0" parTransId="{B5F8E0CF-6B2A-214B-87B0-C69BF2940AF6}" sibTransId="{191AD78A-F4C1-424E-A498-A6D5B5B801D5}"/>
    <dgm:cxn modelId="{720776DD-6B4C-744B-9679-BDF5D1A0C6B3}" type="presOf" srcId="{A47267A6-0C0D-D541-A0B4-16BA69CB3F19}" destId="{25DDD40C-F60E-4B4B-8BEC-04B45D4D2AA6}" srcOrd="0" destOrd="0" presId="urn:microsoft.com/office/officeart/2008/layout/LinedList"/>
    <dgm:cxn modelId="{7F6801E4-A7E7-694D-9E4E-B23FD3135070}" srcId="{59EEE8DF-D22D-4B4E-8A1E-EC92E4959738}" destId="{0A70D10A-AA73-5641-9ACC-05CBA1F0E94B}" srcOrd="3" destOrd="0" parTransId="{977104D4-8CE8-AC48-B5FE-DF36E3CF51BB}" sibTransId="{5F05081C-E935-024E-B506-E9F0C332C348}"/>
    <dgm:cxn modelId="{5F6F8DE5-417F-3844-A3BD-F02F23B656D4}" type="presOf" srcId="{12855396-AD88-BE43-A722-D5611CF5E35E}" destId="{B051F711-622E-2B47-B677-1422A5E475F9}" srcOrd="0" destOrd="0" presId="urn:microsoft.com/office/officeart/2008/layout/LinedList"/>
    <dgm:cxn modelId="{5BAE9BE9-E99C-E441-B8FF-66E73C6B5C1F}" srcId="{59EEE8DF-D22D-4B4E-8A1E-EC92E4959738}" destId="{5BE8A66F-00FE-684E-9A10-B66DF03FCFAF}" srcOrd="2" destOrd="0" parTransId="{FEFD2E01-17D9-EB4C-8BE5-E50185CA5E31}" sibTransId="{424CEB61-1805-2A4C-B8BD-05558D26BF9D}"/>
    <dgm:cxn modelId="{1F5994F3-5CFA-D149-B0DA-ACD2EA7972AB}" type="presOf" srcId="{C9D40671-16AF-8C41-8D41-B4F7E8024DD0}" destId="{5846A75C-E724-9E48-9825-82243C0BA776}" srcOrd="0" destOrd="0" presId="urn:microsoft.com/office/officeart/2008/layout/LinedList"/>
    <dgm:cxn modelId="{35F41DF8-5BCF-5A49-A6B2-274616561AFD}" srcId="{59EEE8DF-D22D-4B4E-8A1E-EC92E4959738}" destId="{D81796B8-B23F-864F-9C94-CD4CAFB06B42}" srcOrd="1" destOrd="0" parTransId="{E7B7D424-14D1-F445-A0DA-12D47A1A9EDA}" sibTransId="{85CF5DAF-9520-544F-BCCF-C847C9833EA1}"/>
    <dgm:cxn modelId="{B3B41AFB-7710-EC4B-8D38-44B6A60AA521}" srcId="{CEDA873A-505F-2641-9E5B-92E25E350DD2}" destId="{59EEE8DF-D22D-4B4E-8A1E-EC92E4959738}" srcOrd="1" destOrd="0" parTransId="{13892624-4196-8A4A-A331-420AB3F46693}" sibTransId="{6F104D23-4C8A-4042-AAFF-209334932D08}"/>
    <dgm:cxn modelId="{FFC81F3C-3B66-1E46-97A6-1BB9F6F57B44}" type="presParOf" srcId="{CF5A251F-5A8E-D040-8E0C-48BE43F186FE}" destId="{F95B8CC9-A804-0341-A4D8-541948FBF501}" srcOrd="0" destOrd="0" presId="urn:microsoft.com/office/officeart/2008/layout/LinedList"/>
    <dgm:cxn modelId="{221CB688-9E9A-B24B-BB89-73D2C2280D02}" type="presParOf" srcId="{CF5A251F-5A8E-D040-8E0C-48BE43F186FE}" destId="{B395A879-3F2C-154F-8216-8B4C2F8815C3}" srcOrd="1" destOrd="0" presId="urn:microsoft.com/office/officeart/2008/layout/LinedList"/>
    <dgm:cxn modelId="{544AD016-6542-4947-9650-8022278A8D81}" type="presParOf" srcId="{B395A879-3F2C-154F-8216-8B4C2F8815C3}" destId="{D6F7EE32-AA19-D14C-8539-1A859E41669C}" srcOrd="0" destOrd="0" presId="urn:microsoft.com/office/officeart/2008/layout/LinedList"/>
    <dgm:cxn modelId="{9D732FF8-E197-CB4C-80D1-2C87E129A677}" type="presParOf" srcId="{B395A879-3F2C-154F-8216-8B4C2F8815C3}" destId="{83106144-1619-2E40-A88B-683601758780}" srcOrd="1" destOrd="0" presId="urn:microsoft.com/office/officeart/2008/layout/LinedList"/>
    <dgm:cxn modelId="{B9BB7E50-BC10-0F49-9E1F-8580EFC2D1F4}" type="presParOf" srcId="{CF5A251F-5A8E-D040-8E0C-48BE43F186FE}" destId="{500D858C-DA02-C74D-8F76-A5AE10C9466D}" srcOrd="2" destOrd="0" presId="urn:microsoft.com/office/officeart/2008/layout/LinedList"/>
    <dgm:cxn modelId="{A07A3DCD-42B7-744F-A74D-291AEB63114A}" type="presParOf" srcId="{CF5A251F-5A8E-D040-8E0C-48BE43F186FE}" destId="{6DDE2601-0839-2844-84CF-26577857A91C}" srcOrd="3" destOrd="0" presId="urn:microsoft.com/office/officeart/2008/layout/LinedList"/>
    <dgm:cxn modelId="{6F7FC9C3-C8D6-EC43-804D-18BD1511BC38}" type="presParOf" srcId="{6DDE2601-0839-2844-84CF-26577857A91C}" destId="{2BD0558D-463B-D547-B259-E73F4B96144E}" srcOrd="0" destOrd="0" presId="urn:microsoft.com/office/officeart/2008/layout/LinedList"/>
    <dgm:cxn modelId="{63FD4A26-7E86-5A49-B16A-48E390F2B762}" type="presParOf" srcId="{6DDE2601-0839-2844-84CF-26577857A91C}" destId="{1EA0990D-EFF9-F445-A47B-8F8A11A70451}" srcOrd="1" destOrd="0" presId="urn:microsoft.com/office/officeart/2008/layout/LinedList"/>
    <dgm:cxn modelId="{CFD407AB-E37A-8B46-AD58-3D4A6339887A}" type="presParOf" srcId="{1EA0990D-EFF9-F445-A47B-8F8A11A70451}" destId="{EEB930A8-8D41-9E4C-AF6F-3BBB64FA2B62}" srcOrd="0" destOrd="0" presId="urn:microsoft.com/office/officeart/2008/layout/LinedList"/>
    <dgm:cxn modelId="{097370C0-D5FD-B44E-8B3E-6F09148A0FD6}" type="presParOf" srcId="{1EA0990D-EFF9-F445-A47B-8F8A11A70451}" destId="{A7EC34EF-109F-8C46-B0B9-30B4EAA4ED23}" srcOrd="1" destOrd="0" presId="urn:microsoft.com/office/officeart/2008/layout/LinedList"/>
    <dgm:cxn modelId="{C2907F0E-BAD8-B846-8B6C-F88BDE16921A}" type="presParOf" srcId="{A7EC34EF-109F-8C46-B0B9-30B4EAA4ED23}" destId="{944F8ACF-7BC7-3949-AA76-6CE9466565D4}" srcOrd="0" destOrd="0" presId="urn:microsoft.com/office/officeart/2008/layout/LinedList"/>
    <dgm:cxn modelId="{D409A26B-AA6E-BB4A-A59C-58B670C93C0E}" type="presParOf" srcId="{A7EC34EF-109F-8C46-B0B9-30B4EAA4ED23}" destId="{25DDD40C-F60E-4B4B-8BEC-04B45D4D2AA6}" srcOrd="1" destOrd="0" presId="urn:microsoft.com/office/officeart/2008/layout/LinedList"/>
    <dgm:cxn modelId="{0720BB28-A02F-AB46-AD6F-2D0B03E9D6A5}" type="presParOf" srcId="{A7EC34EF-109F-8C46-B0B9-30B4EAA4ED23}" destId="{B812EEC9-BCAE-074C-925D-609AED274BB3}" srcOrd="2" destOrd="0" presId="urn:microsoft.com/office/officeart/2008/layout/LinedList"/>
    <dgm:cxn modelId="{E729CE92-9B6E-4540-B672-3A42165F9621}" type="presParOf" srcId="{1EA0990D-EFF9-F445-A47B-8F8A11A70451}" destId="{480AFFAF-7CC5-F74D-AAB3-7FE96022CA99}" srcOrd="2" destOrd="0" presId="urn:microsoft.com/office/officeart/2008/layout/LinedList"/>
    <dgm:cxn modelId="{038D718E-0B00-B84B-9771-7EC1DED4CF4B}" type="presParOf" srcId="{1EA0990D-EFF9-F445-A47B-8F8A11A70451}" destId="{F3E3F1DE-FF80-4C49-A83C-BEF8663E05E7}" srcOrd="3" destOrd="0" presId="urn:microsoft.com/office/officeart/2008/layout/LinedList"/>
    <dgm:cxn modelId="{2F400ED4-44E5-0046-B371-C7076A8F5D3C}" type="presParOf" srcId="{1EA0990D-EFF9-F445-A47B-8F8A11A70451}" destId="{844E0729-200F-6D42-B960-B1C5486648BE}" srcOrd="4" destOrd="0" presId="urn:microsoft.com/office/officeart/2008/layout/LinedList"/>
    <dgm:cxn modelId="{4B2B5169-1399-554D-ADD4-AAB099D4CCDE}" type="presParOf" srcId="{844E0729-200F-6D42-B960-B1C5486648BE}" destId="{74C8ED32-B1F4-BA48-8A15-D4CE549BDF07}" srcOrd="0" destOrd="0" presId="urn:microsoft.com/office/officeart/2008/layout/LinedList"/>
    <dgm:cxn modelId="{7CF66B16-0FD3-4E4C-A286-0AB7FA515947}" type="presParOf" srcId="{844E0729-200F-6D42-B960-B1C5486648BE}" destId="{B9AF6DBF-F175-7A45-ACB5-421CF38A537A}" srcOrd="1" destOrd="0" presId="urn:microsoft.com/office/officeart/2008/layout/LinedList"/>
    <dgm:cxn modelId="{7BF1EDF5-B297-C148-A6C2-2EDD34172F19}" type="presParOf" srcId="{844E0729-200F-6D42-B960-B1C5486648BE}" destId="{18461DF4-ACC5-7845-A80B-7821B841675C}" srcOrd="2" destOrd="0" presId="urn:microsoft.com/office/officeart/2008/layout/LinedList"/>
    <dgm:cxn modelId="{CA2CECBA-50DC-3948-A6F7-E0132B45D2C0}" type="presParOf" srcId="{1EA0990D-EFF9-F445-A47B-8F8A11A70451}" destId="{256FF5FA-88A2-C946-B702-B3EAEFF891FD}" srcOrd="5" destOrd="0" presId="urn:microsoft.com/office/officeart/2008/layout/LinedList"/>
    <dgm:cxn modelId="{CE4F4A0B-AE44-A141-B75E-FE4F283E29F3}" type="presParOf" srcId="{1EA0990D-EFF9-F445-A47B-8F8A11A70451}" destId="{2CCA8140-541B-DA44-9B9B-712CBF0558EA}" srcOrd="6" destOrd="0" presId="urn:microsoft.com/office/officeart/2008/layout/LinedList"/>
    <dgm:cxn modelId="{96CC08C8-BD40-D744-9051-74527A65AACA}" type="presParOf" srcId="{1EA0990D-EFF9-F445-A47B-8F8A11A70451}" destId="{4D36710C-A0EC-324B-8F3A-D0F237BB9752}" srcOrd="7" destOrd="0" presId="urn:microsoft.com/office/officeart/2008/layout/LinedList"/>
    <dgm:cxn modelId="{69E36D62-F2D8-D149-8E04-CB7F7BE3AB1C}" type="presParOf" srcId="{4D36710C-A0EC-324B-8F3A-D0F237BB9752}" destId="{BEB3E5E7-2467-8042-9DE1-BBE6684CA7E2}" srcOrd="0" destOrd="0" presId="urn:microsoft.com/office/officeart/2008/layout/LinedList"/>
    <dgm:cxn modelId="{ECCDAB3A-A80A-6C4F-B1EF-BFFCC10EB2A5}" type="presParOf" srcId="{4D36710C-A0EC-324B-8F3A-D0F237BB9752}" destId="{2207740F-6034-4B48-95F7-6E0D04C65ACE}" srcOrd="1" destOrd="0" presId="urn:microsoft.com/office/officeart/2008/layout/LinedList"/>
    <dgm:cxn modelId="{49976B89-447B-7246-92DA-ED037ACDC67E}" type="presParOf" srcId="{4D36710C-A0EC-324B-8F3A-D0F237BB9752}" destId="{C7EC6040-E573-8548-8B8A-DFEB2E3D0B5C}" srcOrd="2" destOrd="0" presId="urn:microsoft.com/office/officeart/2008/layout/LinedList"/>
    <dgm:cxn modelId="{3B7555B7-CF02-AD4C-85A4-F2145DF72012}" type="presParOf" srcId="{1EA0990D-EFF9-F445-A47B-8F8A11A70451}" destId="{B9A4F70E-9852-0641-B880-9A2199A67907}" srcOrd="8" destOrd="0" presId="urn:microsoft.com/office/officeart/2008/layout/LinedList"/>
    <dgm:cxn modelId="{4CEF751D-1AC2-584A-9694-E22EFE2BC4EA}" type="presParOf" srcId="{1EA0990D-EFF9-F445-A47B-8F8A11A70451}" destId="{341165A2-5952-B248-B91F-8349D6A7F1CE}" srcOrd="9" destOrd="0" presId="urn:microsoft.com/office/officeart/2008/layout/LinedList"/>
    <dgm:cxn modelId="{382239F9-A2BF-C54F-9037-B954248669CA}" type="presParOf" srcId="{1EA0990D-EFF9-F445-A47B-8F8A11A70451}" destId="{32A2F246-9487-3C4B-B4FE-6D03FD7D3B82}" srcOrd="10" destOrd="0" presId="urn:microsoft.com/office/officeart/2008/layout/LinedList"/>
    <dgm:cxn modelId="{6BCA398E-4DDF-9A40-92E5-EDA52C9872BE}" type="presParOf" srcId="{32A2F246-9487-3C4B-B4FE-6D03FD7D3B82}" destId="{05E5B10F-9C0E-B848-A571-E6A051D0AF8E}" srcOrd="0" destOrd="0" presId="urn:microsoft.com/office/officeart/2008/layout/LinedList"/>
    <dgm:cxn modelId="{971B9F1F-A96D-C141-8875-E3227DFFE2B9}" type="presParOf" srcId="{32A2F246-9487-3C4B-B4FE-6D03FD7D3B82}" destId="{8977A79A-8574-B04C-A263-0693F250BFE6}" srcOrd="1" destOrd="0" presId="urn:microsoft.com/office/officeart/2008/layout/LinedList"/>
    <dgm:cxn modelId="{259D97B2-B561-D944-9448-4C52ABC57551}" type="presParOf" srcId="{32A2F246-9487-3C4B-B4FE-6D03FD7D3B82}" destId="{C2359D4D-1798-0D4B-9651-9479311C81A5}" srcOrd="2" destOrd="0" presId="urn:microsoft.com/office/officeart/2008/layout/LinedList"/>
    <dgm:cxn modelId="{A00B4B58-EEC5-9E41-8617-074CBC7750F6}" type="presParOf" srcId="{1EA0990D-EFF9-F445-A47B-8F8A11A70451}" destId="{D3CEAE90-5EE5-4A4C-A664-5A5D603A80A2}" srcOrd="11" destOrd="0" presId="urn:microsoft.com/office/officeart/2008/layout/LinedList"/>
    <dgm:cxn modelId="{5152EDDE-2577-F249-9827-401369AA7217}" type="presParOf" srcId="{1EA0990D-EFF9-F445-A47B-8F8A11A70451}" destId="{742283C8-C35E-AB42-B4AF-934142BF56B0}" srcOrd="12" destOrd="0" presId="urn:microsoft.com/office/officeart/2008/layout/LinedList"/>
    <dgm:cxn modelId="{0D9B943B-E377-5D4A-AD3F-BB03D7860DAA}" type="presParOf" srcId="{1EA0990D-EFF9-F445-A47B-8F8A11A70451}" destId="{29F60086-4B8C-1A40-AAAB-3AA788663EFD}" srcOrd="13" destOrd="0" presId="urn:microsoft.com/office/officeart/2008/layout/LinedList"/>
    <dgm:cxn modelId="{B46A921F-625A-C243-BB25-32BF6FFC0785}" type="presParOf" srcId="{29F60086-4B8C-1A40-AAAB-3AA788663EFD}" destId="{2C04BB90-DF11-F043-9CEB-635C41CB309E}" srcOrd="0" destOrd="0" presId="urn:microsoft.com/office/officeart/2008/layout/LinedList"/>
    <dgm:cxn modelId="{9B451E4F-89EF-8B49-98DF-E06BE585D103}" type="presParOf" srcId="{29F60086-4B8C-1A40-AAAB-3AA788663EFD}" destId="{A8135B79-B975-A641-9C73-0FC1FB8CACDD}" srcOrd="1" destOrd="0" presId="urn:microsoft.com/office/officeart/2008/layout/LinedList"/>
    <dgm:cxn modelId="{98F5D734-46C8-494E-8B3E-6C7B50B7E222}" type="presParOf" srcId="{29F60086-4B8C-1A40-AAAB-3AA788663EFD}" destId="{0D9A2D76-E65C-8D48-999A-B2618F566FC3}" srcOrd="2" destOrd="0" presId="urn:microsoft.com/office/officeart/2008/layout/LinedList"/>
    <dgm:cxn modelId="{C3A416B5-468F-F542-AB87-BB39614788EB}" type="presParOf" srcId="{1EA0990D-EFF9-F445-A47B-8F8A11A70451}" destId="{8E01644A-055B-CD43-8E96-2FA981E8A285}" srcOrd="14" destOrd="0" presId="urn:microsoft.com/office/officeart/2008/layout/LinedList"/>
    <dgm:cxn modelId="{654737A1-806D-4C48-9CC1-7EAB18878246}" type="presParOf" srcId="{1EA0990D-EFF9-F445-A47B-8F8A11A70451}" destId="{023D05E6-492D-A94C-8C0E-48FE17AE6BB1}" srcOrd="15" destOrd="0" presId="urn:microsoft.com/office/officeart/2008/layout/LinedList"/>
    <dgm:cxn modelId="{BE534506-BCF7-0C47-9A62-7AD7C0D95F80}" type="presParOf" srcId="{1EA0990D-EFF9-F445-A47B-8F8A11A70451}" destId="{E1818C23-309E-794A-BDE5-089B88F95CD4}" srcOrd="16" destOrd="0" presId="urn:microsoft.com/office/officeart/2008/layout/LinedList"/>
    <dgm:cxn modelId="{7A79FB3A-9FCF-6F44-AE49-78AB477870C4}" type="presParOf" srcId="{E1818C23-309E-794A-BDE5-089B88F95CD4}" destId="{972C0E19-6953-4F43-9658-3A39B3F530FC}" srcOrd="0" destOrd="0" presId="urn:microsoft.com/office/officeart/2008/layout/LinedList"/>
    <dgm:cxn modelId="{B3F0563E-BA5C-F742-B6AC-2C7B97A54C66}" type="presParOf" srcId="{E1818C23-309E-794A-BDE5-089B88F95CD4}" destId="{B051F711-622E-2B47-B677-1422A5E475F9}" srcOrd="1" destOrd="0" presId="urn:microsoft.com/office/officeart/2008/layout/LinedList"/>
    <dgm:cxn modelId="{5778E639-4B72-3F4F-9BE9-3F59FA3B8704}" type="presParOf" srcId="{E1818C23-309E-794A-BDE5-089B88F95CD4}" destId="{A43E77B0-C882-0242-B673-866E5C1D19D3}" srcOrd="2" destOrd="0" presId="urn:microsoft.com/office/officeart/2008/layout/LinedList"/>
    <dgm:cxn modelId="{8A8A46CC-58A7-9D42-A32B-3C34FE090633}" type="presParOf" srcId="{1EA0990D-EFF9-F445-A47B-8F8A11A70451}" destId="{A89B09A4-BB14-2F40-9087-0680D7F2EE7A}" srcOrd="17" destOrd="0" presId="urn:microsoft.com/office/officeart/2008/layout/LinedList"/>
    <dgm:cxn modelId="{1DFBB1BF-1F29-FC43-AB65-11B24D2F1ACC}" type="presParOf" srcId="{1EA0990D-EFF9-F445-A47B-8F8A11A70451}" destId="{909784CB-57DA-D547-A3E8-CEA3E1B39095}" srcOrd="18" destOrd="0" presId="urn:microsoft.com/office/officeart/2008/layout/LinedList"/>
    <dgm:cxn modelId="{9B1B53C2-C775-134A-B74F-0EA2C7727785}" type="presParOf" srcId="{1EA0990D-EFF9-F445-A47B-8F8A11A70451}" destId="{0DEE3F23-5C00-B646-BBD9-3F06FEEE8145}" srcOrd="19" destOrd="0" presId="urn:microsoft.com/office/officeart/2008/layout/LinedList"/>
    <dgm:cxn modelId="{2E945472-1160-8645-BD03-15F09636249C}" type="presParOf" srcId="{0DEE3F23-5C00-B646-BBD9-3F06FEEE8145}" destId="{603C01FF-4F87-9A47-9449-F4A470233B7F}" srcOrd="0" destOrd="0" presId="urn:microsoft.com/office/officeart/2008/layout/LinedList"/>
    <dgm:cxn modelId="{D978A2B6-7E0E-BB47-8433-EDEC84F91779}" type="presParOf" srcId="{0DEE3F23-5C00-B646-BBD9-3F06FEEE8145}" destId="{5846A75C-E724-9E48-9825-82243C0BA776}" srcOrd="1" destOrd="0" presId="urn:microsoft.com/office/officeart/2008/layout/LinedList"/>
    <dgm:cxn modelId="{DEE41419-4BE8-344A-80C6-B41F2D072938}" type="presParOf" srcId="{0DEE3F23-5C00-B646-BBD9-3F06FEEE8145}" destId="{7F439FEB-BFD8-FB4E-8508-CC2BD43D7653}" srcOrd="2" destOrd="0" presId="urn:microsoft.com/office/officeart/2008/layout/LinedList"/>
    <dgm:cxn modelId="{3B9BE1B0-F969-9F4A-946D-DC9E7CBFDD2D}" type="presParOf" srcId="{1EA0990D-EFF9-F445-A47B-8F8A11A70451}" destId="{55519F76-3ACB-3644-B5E5-6FE5F6C254D7}" srcOrd="20" destOrd="0" presId="urn:microsoft.com/office/officeart/2008/layout/LinedList"/>
    <dgm:cxn modelId="{6D6A54A9-94D3-E946-905A-AF9081C2C39B}" type="presParOf" srcId="{1EA0990D-EFF9-F445-A47B-8F8A11A70451}" destId="{FC6D9226-9DDA-4944-ACBB-51E828B9BC56}" srcOrd="21" destOrd="0" presId="urn:microsoft.com/office/officeart/2008/layout/LinedList"/>
    <dgm:cxn modelId="{7E345F28-4357-0645-BDED-30329A609331}" type="presParOf" srcId="{1EA0990D-EFF9-F445-A47B-8F8A11A70451}" destId="{1DFEFA55-AC2A-ED4A-8229-396ED1B919DB}" srcOrd="22" destOrd="0" presId="urn:microsoft.com/office/officeart/2008/layout/LinedList"/>
    <dgm:cxn modelId="{E10F016D-C4AB-BA47-872E-6697459C9746}" type="presParOf" srcId="{1DFEFA55-AC2A-ED4A-8229-396ED1B919DB}" destId="{138F516E-26F0-8F4C-9D04-E2589583CC9F}" srcOrd="0" destOrd="0" presId="urn:microsoft.com/office/officeart/2008/layout/LinedList"/>
    <dgm:cxn modelId="{AAA06E23-B462-D844-A52E-F98EADF31DF9}" type="presParOf" srcId="{1DFEFA55-AC2A-ED4A-8229-396ED1B919DB}" destId="{4FC9B659-9FC2-8740-9AA3-FBEE1C7F6FB5}" srcOrd="1" destOrd="0" presId="urn:microsoft.com/office/officeart/2008/layout/LinedList"/>
    <dgm:cxn modelId="{55AC49EA-250F-5F44-8A22-631FB95F0763}" type="presParOf" srcId="{1DFEFA55-AC2A-ED4A-8229-396ED1B919DB}" destId="{C650BC75-E036-A141-AC01-F8DBB4793C9B}" srcOrd="2" destOrd="0" presId="urn:microsoft.com/office/officeart/2008/layout/LinedList"/>
    <dgm:cxn modelId="{FA41ECE5-CBA7-3349-9516-07D947F5D8E2}" type="presParOf" srcId="{1EA0990D-EFF9-F445-A47B-8F8A11A70451}" destId="{C633ACCE-A908-5E40-8D60-C9051441C3C4}" srcOrd="23" destOrd="0" presId="urn:microsoft.com/office/officeart/2008/layout/LinedList"/>
    <dgm:cxn modelId="{FDC63D9F-B54D-B04E-8430-58BDD562BFE2}" type="presParOf" srcId="{1EA0990D-EFF9-F445-A47B-8F8A11A70451}" destId="{9EC54685-F904-AE47-9020-6E9D8BCB888F}" srcOrd="24" destOrd="0" presId="urn:microsoft.com/office/officeart/2008/layout/LinedList"/>
    <dgm:cxn modelId="{9843DDFD-F1C5-DC49-B584-8ADB0B51A9A9}" type="presParOf" srcId="{1EA0990D-EFF9-F445-A47B-8F8A11A70451}" destId="{332FE045-47A3-1A43-AB0B-DD97DEB39E4E}" srcOrd="25" destOrd="0" presId="urn:microsoft.com/office/officeart/2008/layout/LinedList"/>
    <dgm:cxn modelId="{88FF2182-7018-0548-B0AF-919B73389B35}" type="presParOf" srcId="{332FE045-47A3-1A43-AB0B-DD97DEB39E4E}" destId="{07D446E9-376C-464E-80AA-4401BE857303}" srcOrd="0" destOrd="0" presId="urn:microsoft.com/office/officeart/2008/layout/LinedList"/>
    <dgm:cxn modelId="{09F6F918-2ECE-3B48-B5C4-689366229192}" type="presParOf" srcId="{332FE045-47A3-1A43-AB0B-DD97DEB39E4E}" destId="{B5A4846C-C863-FB43-B05E-7E9F2D7D8866}" srcOrd="1" destOrd="0" presId="urn:microsoft.com/office/officeart/2008/layout/LinedList"/>
    <dgm:cxn modelId="{0AB39E10-E66A-E543-809D-24A83C68F49A}" type="presParOf" srcId="{332FE045-47A3-1A43-AB0B-DD97DEB39E4E}" destId="{4382D932-1872-5E45-A679-994AF9A6EC75}" srcOrd="2" destOrd="0" presId="urn:microsoft.com/office/officeart/2008/layout/LinedList"/>
    <dgm:cxn modelId="{FED9C2A0-E470-0A44-B7B3-BC11B28E2C1F}" type="presParOf" srcId="{1EA0990D-EFF9-F445-A47B-8F8A11A70451}" destId="{E141C756-2DCB-644D-A2CF-DE1DD50C2204}" srcOrd="26" destOrd="0" presId="urn:microsoft.com/office/officeart/2008/layout/LinedList"/>
    <dgm:cxn modelId="{644F5949-810B-7947-958F-5490DCA7BCF5}" type="presParOf" srcId="{1EA0990D-EFF9-F445-A47B-8F8A11A70451}" destId="{7E8A7706-4C55-A64F-815A-8CBAF154A9DC}"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A1D3BB-09FB-AA43-94B1-4CA4498A1D7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BBAE97D-AD4D-7A47-BAB4-C9AA1A9FBE1D}">
      <dgm:prSet/>
      <dgm:spPr/>
      <dgm:t>
        <a:bodyPr/>
        <a:lstStyle/>
        <a:p>
          <a:r>
            <a:rPr lang="en-US" dirty="0"/>
            <a:t>8 Observations of Achievement</a:t>
          </a:r>
          <a:endParaRPr lang="en-CA" dirty="0"/>
        </a:p>
      </dgm:t>
    </dgm:pt>
    <dgm:pt modelId="{B1350392-A1A3-354D-877F-E615249B8BEB}" type="parTrans" cxnId="{6A78B224-A759-034A-8C5B-7E669BEF97A7}">
      <dgm:prSet/>
      <dgm:spPr/>
      <dgm:t>
        <a:bodyPr/>
        <a:lstStyle/>
        <a:p>
          <a:endParaRPr lang="en-US"/>
        </a:p>
      </dgm:t>
    </dgm:pt>
    <dgm:pt modelId="{5990ED47-6CA3-4249-B435-877F62151285}" type="sibTrans" cxnId="{6A78B224-A759-034A-8C5B-7E669BEF97A7}">
      <dgm:prSet/>
      <dgm:spPr/>
      <dgm:t>
        <a:bodyPr/>
        <a:lstStyle/>
        <a:p>
          <a:endParaRPr lang="en-US"/>
        </a:p>
      </dgm:t>
    </dgm:pt>
    <dgm:pt modelId="{36B7518E-5EE1-3349-A8D3-5053F1ADAD64}">
      <dgm:prSet/>
      <dgm:spPr/>
      <dgm:t>
        <a:bodyPr/>
        <a:lstStyle/>
        <a:p>
          <a:r>
            <a:rPr lang="en-US"/>
            <a:t>At least:</a:t>
          </a:r>
          <a:endParaRPr lang="en-CA"/>
        </a:p>
      </dgm:t>
    </dgm:pt>
    <dgm:pt modelId="{D19DA212-A99E-264A-ADD5-4159C1CEA565}" type="parTrans" cxnId="{4DE8CDB0-5DB6-6E4B-A21E-C057112C0725}">
      <dgm:prSet/>
      <dgm:spPr/>
      <dgm:t>
        <a:bodyPr/>
        <a:lstStyle/>
        <a:p>
          <a:endParaRPr lang="en-US"/>
        </a:p>
      </dgm:t>
    </dgm:pt>
    <dgm:pt modelId="{54083A61-63EC-7144-AB84-69B667A4EF8D}" type="sibTrans" cxnId="{4DE8CDB0-5DB6-6E4B-A21E-C057112C0725}">
      <dgm:prSet/>
      <dgm:spPr/>
      <dgm:t>
        <a:bodyPr/>
        <a:lstStyle/>
        <a:p>
          <a:endParaRPr lang="en-US"/>
        </a:p>
      </dgm:t>
    </dgm:pt>
    <dgm:pt modelId="{16BD0B26-91BB-1743-8639-DCBA2E7DFEB4}">
      <dgm:prSet/>
      <dgm:spPr/>
      <dgm:t>
        <a:bodyPr/>
        <a:lstStyle/>
        <a:p>
          <a:r>
            <a:rPr lang="en-US" baseline="0" dirty="0"/>
            <a:t>2 Medical Emergencies</a:t>
          </a:r>
          <a:endParaRPr lang="en-CA" dirty="0"/>
        </a:p>
      </dgm:t>
    </dgm:pt>
    <dgm:pt modelId="{368E3C9F-AAC0-7549-9EE8-5BC3F257914F}" type="parTrans" cxnId="{71BDA8F9-AA1E-4247-AC38-BFC85011F519}">
      <dgm:prSet/>
      <dgm:spPr/>
      <dgm:t>
        <a:bodyPr/>
        <a:lstStyle/>
        <a:p>
          <a:endParaRPr lang="en-US"/>
        </a:p>
      </dgm:t>
    </dgm:pt>
    <dgm:pt modelId="{BB15048C-00EE-4E4A-A9F3-8A60BCB31B25}" type="sibTrans" cxnId="{71BDA8F9-AA1E-4247-AC38-BFC85011F519}">
      <dgm:prSet/>
      <dgm:spPr/>
      <dgm:t>
        <a:bodyPr/>
        <a:lstStyle/>
        <a:p>
          <a:endParaRPr lang="en-US"/>
        </a:p>
      </dgm:t>
    </dgm:pt>
    <dgm:pt modelId="{AC9FEF29-CF3C-B845-B57B-9EFD98600F95}">
      <dgm:prSet/>
      <dgm:spPr/>
      <dgm:t>
        <a:bodyPr/>
        <a:lstStyle/>
        <a:p>
          <a:r>
            <a:rPr lang="en-US" baseline="0" dirty="0"/>
            <a:t>1 Substance Intoxication</a:t>
          </a:r>
          <a:endParaRPr lang="en-CA" dirty="0"/>
        </a:p>
      </dgm:t>
    </dgm:pt>
    <dgm:pt modelId="{6FF22C1B-73B3-294A-A6E7-B84AFEE9050F}" type="parTrans" cxnId="{46041F99-B99A-4544-B196-C9ACA5D7BD58}">
      <dgm:prSet/>
      <dgm:spPr/>
      <dgm:t>
        <a:bodyPr/>
        <a:lstStyle/>
        <a:p>
          <a:endParaRPr lang="en-US"/>
        </a:p>
      </dgm:t>
    </dgm:pt>
    <dgm:pt modelId="{4335F2D4-02F2-E24F-86CE-63A8663B8B7E}" type="sibTrans" cxnId="{46041F99-B99A-4544-B196-C9ACA5D7BD58}">
      <dgm:prSet/>
      <dgm:spPr/>
      <dgm:t>
        <a:bodyPr/>
        <a:lstStyle/>
        <a:p>
          <a:endParaRPr lang="en-US"/>
        </a:p>
      </dgm:t>
    </dgm:pt>
    <dgm:pt modelId="{9976A87A-E618-F648-8669-1059B7A0689A}">
      <dgm:prSet/>
      <dgm:spPr/>
      <dgm:t>
        <a:bodyPr/>
        <a:lstStyle/>
        <a:p>
          <a:r>
            <a:rPr lang="en-US" baseline="0" dirty="0"/>
            <a:t>1 OD &amp;/or Withdrawal</a:t>
          </a:r>
          <a:endParaRPr lang="en-CA" dirty="0"/>
        </a:p>
      </dgm:t>
    </dgm:pt>
    <dgm:pt modelId="{64FA8255-5488-DB40-ACB7-443B928DB546}" type="parTrans" cxnId="{2352265A-90F7-ED4B-AF20-7F79EB1A4119}">
      <dgm:prSet/>
      <dgm:spPr/>
      <dgm:t>
        <a:bodyPr/>
        <a:lstStyle/>
        <a:p>
          <a:endParaRPr lang="en-US"/>
        </a:p>
      </dgm:t>
    </dgm:pt>
    <dgm:pt modelId="{6D5B09DA-D43F-8046-824D-BC49FC24F8E3}" type="sibTrans" cxnId="{2352265A-90F7-ED4B-AF20-7F79EB1A4119}">
      <dgm:prSet/>
      <dgm:spPr/>
      <dgm:t>
        <a:bodyPr/>
        <a:lstStyle/>
        <a:p>
          <a:endParaRPr lang="en-US"/>
        </a:p>
      </dgm:t>
    </dgm:pt>
    <dgm:pt modelId="{B4649EA5-47F0-3149-9EDA-1C9787F3A808}">
      <dgm:prSet/>
      <dgm:spPr/>
      <dgm:t>
        <a:bodyPr/>
        <a:lstStyle/>
        <a:p>
          <a:r>
            <a:rPr lang="en-US" baseline="0" dirty="0"/>
            <a:t>1 Neuropsychiatric Presentation</a:t>
          </a:r>
          <a:endParaRPr lang="en-CA" dirty="0"/>
        </a:p>
      </dgm:t>
    </dgm:pt>
    <dgm:pt modelId="{7F4D28D5-4E83-1647-A26B-C43116AF2860}" type="parTrans" cxnId="{945C4276-D206-6045-8C5F-2BB637C025FF}">
      <dgm:prSet/>
      <dgm:spPr/>
      <dgm:t>
        <a:bodyPr/>
        <a:lstStyle/>
        <a:p>
          <a:endParaRPr lang="en-US"/>
        </a:p>
      </dgm:t>
    </dgm:pt>
    <dgm:pt modelId="{7EDAB401-5352-6D45-BCDD-E8E8651B00BA}" type="sibTrans" cxnId="{945C4276-D206-6045-8C5F-2BB637C025FF}">
      <dgm:prSet/>
      <dgm:spPr/>
      <dgm:t>
        <a:bodyPr/>
        <a:lstStyle/>
        <a:p>
          <a:endParaRPr lang="en-US"/>
        </a:p>
      </dgm:t>
    </dgm:pt>
    <dgm:pt modelId="{FF55A877-6771-9645-B735-855A0899A335}">
      <dgm:prSet/>
      <dgm:spPr/>
      <dgm:t>
        <a:bodyPr/>
        <a:lstStyle/>
        <a:p>
          <a:r>
            <a:rPr lang="en-US" baseline="0" dirty="0"/>
            <a:t>1 Endocrine or Metabolic Disorder</a:t>
          </a:r>
          <a:endParaRPr lang="en-CA" dirty="0"/>
        </a:p>
      </dgm:t>
    </dgm:pt>
    <dgm:pt modelId="{73223C28-0749-9C46-8233-BF1B5E5159AE}" type="parTrans" cxnId="{880BA359-28E5-4943-AD15-8EEB14CBDB7F}">
      <dgm:prSet/>
      <dgm:spPr/>
      <dgm:t>
        <a:bodyPr/>
        <a:lstStyle/>
        <a:p>
          <a:endParaRPr lang="en-US"/>
        </a:p>
      </dgm:t>
    </dgm:pt>
    <dgm:pt modelId="{5639EB7F-27E5-734E-BC23-4E2EB7FC4E08}" type="sibTrans" cxnId="{880BA359-28E5-4943-AD15-8EEB14CBDB7F}">
      <dgm:prSet/>
      <dgm:spPr/>
      <dgm:t>
        <a:bodyPr/>
        <a:lstStyle/>
        <a:p>
          <a:endParaRPr lang="en-US"/>
        </a:p>
      </dgm:t>
    </dgm:pt>
    <dgm:pt modelId="{875649AE-E7EE-4548-9A97-1BEAACF296ED}">
      <dgm:prSet/>
      <dgm:spPr/>
      <dgm:t>
        <a:bodyPr/>
        <a:lstStyle/>
        <a:p>
          <a:r>
            <a:rPr lang="en-US" baseline="0" dirty="0"/>
            <a:t>4 Different Observers</a:t>
          </a:r>
          <a:endParaRPr lang="en-CA" dirty="0"/>
        </a:p>
      </dgm:t>
    </dgm:pt>
    <dgm:pt modelId="{19B096B6-39D1-E84D-A8AB-2C2B0B354B9D}" type="parTrans" cxnId="{7A32EA3A-53DD-0745-B2CE-0FF2CFE919B3}">
      <dgm:prSet/>
      <dgm:spPr/>
      <dgm:t>
        <a:bodyPr/>
        <a:lstStyle/>
        <a:p>
          <a:endParaRPr lang="en-US"/>
        </a:p>
      </dgm:t>
    </dgm:pt>
    <dgm:pt modelId="{CED8A2E0-4F4B-8348-8029-ADDFC4789400}" type="sibTrans" cxnId="{7A32EA3A-53DD-0745-B2CE-0FF2CFE919B3}">
      <dgm:prSet/>
      <dgm:spPr/>
      <dgm:t>
        <a:bodyPr/>
        <a:lstStyle/>
        <a:p>
          <a:endParaRPr lang="en-US"/>
        </a:p>
      </dgm:t>
    </dgm:pt>
    <dgm:pt modelId="{CC265C44-ECFA-694D-A467-64CB5617D2A1}">
      <dgm:prSet/>
      <dgm:spPr/>
      <dgm:t>
        <a:bodyPr/>
        <a:lstStyle/>
        <a:p>
          <a:r>
            <a:rPr lang="en-US" baseline="0" dirty="0"/>
            <a:t>3 by Supervising Staff MD</a:t>
          </a:r>
          <a:endParaRPr lang="en-CA" dirty="0"/>
        </a:p>
      </dgm:t>
    </dgm:pt>
    <dgm:pt modelId="{DEE5B888-E7ED-5E41-95D6-ADD5B824D9D1}" type="parTrans" cxnId="{A9D45B4B-3656-1A45-9FE0-070D6471458E}">
      <dgm:prSet/>
      <dgm:spPr/>
      <dgm:t>
        <a:bodyPr/>
        <a:lstStyle/>
        <a:p>
          <a:endParaRPr lang="en-US"/>
        </a:p>
      </dgm:t>
    </dgm:pt>
    <dgm:pt modelId="{59E888CF-AE34-5447-A92F-21489188E25F}" type="sibTrans" cxnId="{A9D45B4B-3656-1A45-9FE0-070D6471458E}">
      <dgm:prSet/>
      <dgm:spPr/>
      <dgm:t>
        <a:bodyPr/>
        <a:lstStyle/>
        <a:p>
          <a:endParaRPr lang="en-US"/>
        </a:p>
      </dgm:t>
    </dgm:pt>
    <dgm:pt modelId="{8E9EECD6-68B9-B249-B80F-82E819F3FE76}" type="pres">
      <dgm:prSet presAssocID="{76A1D3BB-09FB-AA43-94B1-4CA4498A1D76}" presName="vert0" presStyleCnt="0">
        <dgm:presLayoutVars>
          <dgm:dir/>
          <dgm:animOne val="branch"/>
          <dgm:animLvl val="lvl"/>
        </dgm:presLayoutVars>
      </dgm:prSet>
      <dgm:spPr/>
    </dgm:pt>
    <dgm:pt modelId="{761A1739-4CCF-7741-829C-E8A59BF05A24}" type="pres">
      <dgm:prSet presAssocID="{BBBAE97D-AD4D-7A47-BAB4-C9AA1A9FBE1D}" presName="thickLine" presStyleLbl="alignNode1" presStyleIdx="0" presStyleCnt="2"/>
      <dgm:spPr/>
    </dgm:pt>
    <dgm:pt modelId="{9903BF54-A637-9F48-B1B9-39420EE16449}" type="pres">
      <dgm:prSet presAssocID="{BBBAE97D-AD4D-7A47-BAB4-C9AA1A9FBE1D}" presName="horz1" presStyleCnt="0"/>
      <dgm:spPr/>
    </dgm:pt>
    <dgm:pt modelId="{33305079-D017-DC46-AA34-ABF65ECE5028}" type="pres">
      <dgm:prSet presAssocID="{BBBAE97D-AD4D-7A47-BAB4-C9AA1A9FBE1D}" presName="tx1" presStyleLbl="revTx" presStyleIdx="0" presStyleCnt="9" custScaleX="500000" custScaleY="16028" custLinFactNeighborX="-2263" custLinFactNeighborY="-608"/>
      <dgm:spPr/>
    </dgm:pt>
    <dgm:pt modelId="{505466E6-83BB-B44D-ADDB-D0E598E8E6C8}" type="pres">
      <dgm:prSet presAssocID="{BBBAE97D-AD4D-7A47-BAB4-C9AA1A9FBE1D}" presName="vert1" presStyleCnt="0"/>
      <dgm:spPr/>
    </dgm:pt>
    <dgm:pt modelId="{45DF6E64-EAD5-044E-A8A1-E7A5E2E3AD7D}" type="pres">
      <dgm:prSet presAssocID="{36B7518E-5EE1-3349-A8D3-5053F1ADAD64}" presName="thickLine" presStyleLbl="alignNode1" presStyleIdx="1" presStyleCnt="2"/>
      <dgm:spPr/>
    </dgm:pt>
    <dgm:pt modelId="{B95BDECB-5D28-E541-B6A3-9A46E9D74FF8}" type="pres">
      <dgm:prSet presAssocID="{36B7518E-5EE1-3349-A8D3-5053F1ADAD64}" presName="horz1" presStyleCnt="0"/>
      <dgm:spPr/>
    </dgm:pt>
    <dgm:pt modelId="{0D10E9DE-22BB-C141-AA31-693C63EC66F9}" type="pres">
      <dgm:prSet presAssocID="{36B7518E-5EE1-3349-A8D3-5053F1ADAD64}" presName="tx1" presStyleLbl="revTx" presStyleIdx="1" presStyleCnt="9"/>
      <dgm:spPr/>
    </dgm:pt>
    <dgm:pt modelId="{3F0790EF-0719-624D-988B-2F7894535D75}" type="pres">
      <dgm:prSet presAssocID="{36B7518E-5EE1-3349-A8D3-5053F1ADAD64}" presName="vert1" presStyleCnt="0"/>
      <dgm:spPr/>
    </dgm:pt>
    <dgm:pt modelId="{535B0EB5-792A-3748-83D9-17965227C840}" type="pres">
      <dgm:prSet presAssocID="{16BD0B26-91BB-1743-8639-DCBA2E7DFEB4}" presName="vertSpace2a" presStyleCnt="0"/>
      <dgm:spPr/>
    </dgm:pt>
    <dgm:pt modelId="{C37DAE09-7500-8348-94FF-9D4789F10B91}" type="pres">
      <dgm:prSet presAssocID="{16BD0B26-91BB-1743-8639-DCBA2E7DFEB4}" presName="horz2" presStyleCnt="0"/>
      <dgm:spPr/>
    </dgm:pt>
    <dgm:pt modelId="{FB370A70-E604-6C49-8DBA-0359A001DA4C}" type="pres">
      <dgm:prSet presAssocID="{16BD0B26-91BB-1743-8639-DCBA2E7DFEB4}" presName="horzSpace2" presStyleCnt="0"/>
      <dgm:spPr/>
    </dgm:pt>
    <dgm:pt modelId="{178F0764-8B3A-1547-B365-D83BED647FDE}" type="pres">
      <dgm:prSet presAssocID="{16BD0B26-91BB-1743-8639-DCBA2E7DFEB4}" presName="tx2" presStyleLbl="revTx" presStyleIdx="2" presStyleCnt="9"/>
      <dgm:spPr/>
    </dgm:pt>
    <dgm:pt modelId="{E6AEAF66-8FF9-8F47-9816-AE3DD526BAD3}" type="pres">
      <dgm:prSet presAssocID="{16BD0B26-91BB-1743-8639-DCBA2E7DFEB4}" presName="vert2" presStyleCnt="0"/>
      <dgm:spPr/>
    </dgm:pt>
    <dgm:pt modelId="{65807316-4A1A-5D47-92C6-4801DC6AF892}" type="pres">
      <dgm:prSet presAssocID="{16BD0B26-91BB-1743-8639-DCBA2E7DFEB4}" presName="thinLine2b" presStyleLbl="callout" presStyleIdx="0" presStyleCnt="7"/>
      <dgm:spPr/>
    </dgm:pt>
    <dgm:pt modelId="{32ED3E4F-E358-6046-BEB4-D196E804DA9D}" type="pres">
      <dgm:prSet presAssocID="{16BD0B26-91BB-1743-8639-DCBA2E7DFEB4}" presName="vertSpace2b" presStyleCnt="0"/>
      <dgm:spPr/>
    </dgm:pt>
    <dgm:pt modelId="{8821E245-99AD-724C-8762-E3C92606B92B}" type="pres">
      <dgm:prSet presAssocID="{AC9FEF29-CF3C-B845-B57B-9EFD98600F95}" presName="horz2" presStyleCnt="0"/>
      <dgm:spPr/>
    </dgm:pt>
    <dgm:pt modelId="{06B7DFC7-F8B0-AB4A-B565-39DC168CD1A9}" type="pres">
      <dgm:prSet presAssocID="{AC9FEF29-CF3C-B845-B57B-9EFD98600F95}" presName="horzSpace2" presStyleCnt="0"/>
      <dgm:spPr/>
    </dgm:pt>
    <dgm:pt modelId="{370D60BF-8D80-1E43-89BA-1ECBD58CF2B3}" type="pres">
      <dgm:prSet presAssocID="{AC9FEF29-CF3C-B845-B57B-9EFD98600F95}" presName="tx2" presStyleLbl="revTx" presStyleIdx="3" presStyleCnt="9"/>
      <dgm:spPr/>
    </dgm:pt>
    <dgm:pt modelId="{82953D43-8BEE-A54B-B850-37C7635748D3}" type="pres">
      <dgm:prSet presAssocID="{AC9FEF29-CF3C-B845-B57B-9EFD98600F95}" presName="vert2" presStyleCnt="0"/>
      <dgm:spPr/>
    </dgm:pt>
    <dgm:pt modelId="{40EE57D2-EAAD-404E-80DB-531841356BEE}" type="pres">
      <dgm:prSet presAssocID="{AC9FEF29-CF3C-B845-B57B-9EFD98600F95}" presName="thinLine2b" presStyleLbl="callout" presStyleIdx="1" presStyleCnt="7"/>
      <dgm:spPr/>
    </dgm:pt>
    <dgm:pt modelId="{3FAD266D-6510-2843-BBF1-54A9772C9194}" type="pres">
      <dgm:prSet presAssocID="{AC9FEF29-CF3C-B845-B57B-9EFD98600F95}" presName="vertSpace2b" presStyleCnt="0"/>
      <dgm:spPr/>
    </dgm:pt>
    <dgm:pt modelId="{B796A004-BAE7-E74F-BA4A-064FA1B73913}" type="pres">
      <dgm:prSet presAssocID="{9976A87A-E618-F648-8669-1059B7A0689A}" presName="horz2" presStyleCnt="0"/>
      <dgm:spPr/>
    </dgm:pt>
    <dgm:pt modelId="{629D06E6-02DC-2F43-8FCC-675848FA90B1}" type="pres">
      <dgm:prSet presAssocID="{9976A87A-E618-F648-8669-1059B7A0689A}" presName="horzSpace2" presStyleCnt="0"/>
      <dgm:spPr/>
    </dgm:pt>
    <dgm:pt modelId="{E7A73F26-80E7-994B-967B-AA8299D0FAFC}" type="pres">
      <dgm:prSet presAssocID="{9976A87A-E618-F648-8669-1059B7A0689A}" presName="tx2" presStyleLbl="revTx" presStyleIdx="4" presStyleCnt="9"/>
      <dgm:spPr/>
    </dgm:pt>
    <dgm:pt modelId="{0C99EED3-1425-FF4C-97CA-9DC0DC9E7C71}" type="pres">
      <dgm:prSet presAssocID="{9976A87A-E618-F648-8669-1059B7A0689A}" presName="vert2" presStyleCnt="0"/>
      <dgm:spPr/>
    </dgm:pt>
    <dgm:pt modelId="{2CE71559-7E63-4641-ABEC-D145EADEA064}" type="pres">
      <dgm:prSet presAssocID="{9976A87A-E618-F648-8669-1059B7A0689A}" presName="thinLine2b" presStyleLbl="callout" presStyleIdx="2" presStyleCnt="7"/>
      <dgm:spPr/>
    </dgm:pt>
    <dgm:pt modelId="{E3DFCE2F-0909-0A47-8296-2D8F9C93F015}" type="pres">
      <dgm:prSet presAssocID="{9976A87A-E618-F648-8669-1059B7A0689A}" presName="vertSpace2b" presStyleCnt="0"/>
      <dgm:spPr/>
    </dgm:pt>
    <dgm:pt modelId="{05BF8135-2987-5E48-BEFB-26A406B6AD32}" type="pres">
      <dgm:prSet presAssocID="{B4649EA5-47F0-3149-9EDA-1C9787F3A808}" presName="horz2" presStyleCnt="0"/>
      <dgm:spPr/>
    </dgm:pt>
    <dgm:pt modelId="{5AA09E08-A9FE-5C47-9428-E3200C6D9EC2}" type="pres">
      <dgm:prSet presAssocID="{B4649EA5-47F0-3149-9EDA-1C9787F3A808}" presName="horzSpace2" presStyleCnt="0"/>
      <dgm:spPr/>
    </dgm:pt>
    <dgm:pt modelId="{26345997-1573-924D-8FD5-1CB7D228D3FB}" type="pres">
      <dgm:prSet presAssocID="{B4649EA5-47F0-3149-9EDA-1C9787F3A808}" presName="tx2" presStyleLbl="revTx" presStyleIdx="5" presStyleCnt="9"/>
      <dgm:spPr/>
    </dgm:pt>
    <dgm:pt modelId="{DBB9E93B-F6A3-B848-B6BD-50E1228297FA}" type="pres">
      <dgm:prSet presAssocID="{B4649EA5-47F0-3149-9EDA-1C9787F3A808}" presName="vert2" presStyleCnt="0"/>
      <dgm:spPr/>
    </dgm:pt>
    <dgm:pt modelId="{2050EE3C-FCC5-F34F-927C-B9E9460E4937}" type="pres">
      <dgm:prSet presAssocID="{B4649EA5-47F0-3149-9EDA-1C9787F3A808}" presName="thinLine2b" presStyleLbl="callout" presStyleIdx="3" presStyleCnt="7"/>
      <dgm:spPr/>
    </dgm:pt>
    <dgm:pt modelId="{FA455C10-03FE-8544-817E-E16717C8F757}" type="pres">
      <dgm:prSet presAssocID="{B4649EA5-47F0-3149-9EDA-1C9787F3A808}" presName="vertSpace2b" presStyleCnt="0"/>
      <dgm:spPr/>
    </dgm:pt>
    <dgm:pt modelId="{18260FCB-17C1-DA4B-8E43-288931A119D0}" type="pres">
      <dgm:prSet presAssocID="{FF55A877-6771-9645-B735-855A0899A335}" presName="horz2" presStyleCnt="0"/>
      <dgm:spPr/>
    </dgm:pt>
    <dgm:pt modelId="{C0D763C5-E1C3-EF4A-9C04-64193745D117}" type="pres">
      <dgm:prSet presAssocID="{FF55A877-6771-9645-B735-855A0899A335}" presName="horzSpace2" presStyleCnt="0"/>
      <dgm:spPr/>
    </dgm:pt>
    <dgm:pt modelId="{355014D8-4390-2E43-9234-F81FAF8CC1FA}" type="pres">
      <dgm:prSet presAssocID="{FF55A877-6771-9645-B735-855A0899A335}" presName="tx2" presStyleLbl="revTx" presStyleIdx="6" presStyleCnt="9"/>
      <dgm:spPr/>
    </dgm:pt>
    <dgm:pt modelId="{62ED0E60-7FBD-6C46-960C-D8397E367C0A}" type="pres">
      <dgm:prSet presAssocID="{FF55A877-6771-9645-B735-855A0899A335}" presName="vert2" presStyleCnt="0"/>
      <dgm:spPr/>
    </dgm:pt>
    <dgm:pt modelId="{02D695C7-BF45-3247-8398-407C8F8336C3}" type="pres">
      <dgm:prSet presAssocID="{FF55A877-6771-9645-B735-855A0899A335}" presName="thinLine2b" presStyleLbl="callout" presStyleIdx="4" presStyleCnt="7"/>
      <dgm:spPr/>
    </dgm:pt>
    <dgm:pt modelId="{F7B8A369-C1A8-8844-9273-CC0580117245}" type="pres">
      <dgm:prSet presAssocID="{FF55A877-6771-9645-B735-855A0899A335}" presName="vertSpace2b" presStyleCnt="0"/>
      <dgm:spPr/>
    </dgm:pt>
    <dgm:pt modelId="{7A9C4685-48C5-664E-8121-1DB82ABB12FE}" type="pres">
      <dgm:prSet presAssocID="{875649AE-E7EE-4548-9A97-1BEAACF296ED}" presName="horz2" presStyleCnt="0"/>
      <dgm:spPr/>
    </dgm:pt>
    <dgm:pt modelId="{1EEE3946-B524-3845-A732-2E7F5CE6F9F4}" type="pres">
      <dgm:prSet presAssocID="{875649AE-E7EE-4548-9A97-1BEAACF296ED}" presName="horzSpace2" presStyleCnt="0"/>
      <dgm:spPr/>
    </dgm:pt>
    <dgm:pt modelId="{37281A6A-DFC9-7A41-92BD-5833CC696D20}" type="pres">
      <dgm:prSet presAssocID="{875649AE-E7EE-4548-9A97-1BEAACF296ED}" presName="tx2" presStyleLbl="revTx" presStyleIdx="7" presStyleCnt="9"/>
      <dgm:spPr/>
    </dgm:pt>
    <dgm:pt modelId="{5C4C8646-9DD5-1A43-AE8C-85A494E38583}" type="pres">
      <dgm:prSet presAssocID="{875649AE-E7EE-4548-9A97-1BEAACF296ED}" presName="vert2" presStyleCnt="0"/>
      <dgm:spPr/>
    </dgm:pt>
    <dgm:pt modelId="{18FBB1DA-32B9-554A-B6A4-4B0B8196FCCB}" type="pres">
      <dgm:prSet presAssocID="{875649AE-E7EE-4548-9A97-1BEAACF296ED}" presName="thinLine2b" presStyleLbl="callout" presStyleIdx="5" presStyleCnt="7"/>
      <dgm:spPr/>
    </dgm:pt>
    <dgm:pt modelId="{DAEDA4A5-2014-F14D-849E-EAB15A721552}" type="pres">
      <dgm:prSet presAssocID="{875649AE-E7EE-4548-9A97-1BEAACF296ED}" presName="vertSpace2b" presStyleCnt="0"/>
      <dgm:spPr/>
    </dgm:pt>
    <dgm:pt modelId="{774873A7-4D01-E94E-967C-7F2ED913EC00}" type="pres">
      <dgm:prSet presAssocID="{CC265C44-ECFA-694D-A467-64CB5617D2A1}" presName="horz2" presStyleCnt="0"/>
      <dgm:spPr/>
    </dgm:pt>
    <dgm:pt modelId="{DAB1F404-9F92-764E-8CE6-9B52E0A6895A}" type="pres">
      <dgm:prSet presAssocID="{CC265C44-ECFA-694D-A467-64CB5617D2A1}" presName="horzSpace2" presStyleCnt="0"/>
      <dgm:spPr/>
    </dgm:pt>
    <dgm:pt modelId="{4FE023C9-55E5-0A4D-BF5C-304A3CCE393F}" type="pres">
      <dgm:prSet presAssocID="{CC265C44-ECFA-694D-A467-64CB5617D2A1}" presName="tx2" presStyleLbl="revTx" presStyleIdx="8" presStyleCnt="9"/>
      <dgm:spPr/>
    </dgm:pt>
    <dgm:pt modelId="{807EC503-9E90-284E-836E-73E36B96D628}" type="pres">
      <dgm:prSet presAssocID="{CC265C44-ECFA-694D-A467-64CB5617D2A1}" presName="vert2" presStyleCnt="0"/>
      <dgm:spPr/>
    </dgm:pt>
    <dgm:pt modelId="{51A00CEB-D75D-4D49-ABE0-89F391B97029}" type="pres">
      <dgm:prSet presAssocID="{CC265C44-ECFA-694D-A467-64CB5617D2A1}" presName="thinLine2b" presStyleLbl="callout" presStyleIdx="6" presStyleCnt="7"/>
      <dgm:spPr/>
    </dgm:pt>
    <dgm:pt modelId="{F65C9853-70DE-D44E-B841-E5237C73DCC1}" type="pres">
      <dgm:prSet presAssocID="{CC265C44-ECFA-694D-A467-64CB5617D2A1}" presName="vertSpace2b" presStyleCnt="0"/>
      <dgm:spPr/>
    </dgm:pt>
  </dgm:ptLst>
  <dgm:cxnLst>
    <dgm:cxn modelId="{6A78B224-A759-034A-8C5B-7E669BEF97A7}" srcId="{76A1D3BB-09FB-AA43-94B1-4CA4498A1D76}" destId="{BBBAE97D-AD4D-7A47-BAB4-C9AA1A9FBE1D}" srcOrd="0" destOrd="0" parTransId="{B1350392-A1A3-354D-877F-E615249B8BEB}" sibTransId="{5990ED47-6CA3-4249-B435-877F62151285}"/>
    <dgm:cxn modelId="{9888AE31-C39E-8E47-93D0-50410FF213C8}" type="presOf" srcId="{BBBAE97D-AD4D-7A47-BAB4-C9AA1A9FBE1D}" destId="{33305079-D017-DC46-AA34-ABF65ECE5028}" srcOrd="0" destOrd="0" presId="urn:microsoft.com/office/officeart/2008/layout/LinedList"/>
    <dgm:cxn modelId="{7A32EA3A-53DD-0745-B2CE-0FF2CFE919B3}" srcId="{36B7518E-5EE1-3349-A8D3-5053F1ADAD64}" destId="{875649AE-E7EE-4548-9A97-1BEAACF296ED}" srcOrd="5" destOrd="0" parTransId="{19B096B6-39D1-E84D-A8AB-2C2B0B354B9D}" sibTransId="{CED8A2E0-4F4B-8348-8029-ADDFC4789400}"/>
    <dgm:cxn modelId="{A9D45B4B-3656-1A45-9FE0-070D6471458E}" srcId="{36B7518E-5EE1-3349-A8D3-5053F1ADAD64}" destId="{CC265C44-ECFA-694D-A467-64CB5617D2A1}" srcOrd="6" destOrd="0" parTransId="{DEE5B888-E7ED-5E41-95D6-ADD5B824D9D1}" sibTransId="{59E888CF-AE34-5447-A92F-21489188E25F}"/>
    <dgm:cxn modelId="{880BA359-28E5-4943-AD15-8EEB14CBDB7F}" srcId="{36B7518E-5EE1-3349-A8D3-5053F1ADAD64}" destId="{FF55A877-6771-9645-B735-855A0899A335}" srcOrd="4" destOrd="0" parTransId="{73223C28-0749-9C46-8233-BF1B5E5159AE}" sibTransId="{5639EB7F-27E5-734E-BC23-4E2EB7FC4E08}"/>
    <dgm:cxn modelId="{2352265A-90F7-ED4B-AF20-7F79EB1A4119}" srcId="{36B7518E-5EE1-3349-A8D3-5053F1ADAD64}" destId="{9976A87A-E618-F648-8669-1059B7A0689A}" srcOrd="2" destOrd="0" parTransId="{64FA8255-5488-DB40-ACB7-443B928DB546}" sibTransId="{6D5B09DA-D43F-8046-824D-BC49FC24F8E3}"/>
    <dgm:cxn modelId="{1C69FB6D-051D-6643-97AB-794475071AE9}" type="presOf" srcId="{36B7518E-5EE1-3349-A8D3-5053F1ADAD64}" destId="{0D10E9DE-22BB-C141-AA31-693C63EC66F9}" srcOrd="0" destOrd="0" presId="urn:microsoft.com/office/officeart/2008/layout/LinedList"/>
    <dgm:cxn modelId="{E3FC0871-1F54-7D4C-BD64-1D44FD95157D}" type="presOf" srcId="{76A1D3BB-09FB-AA43-94B1-4CA4498A1D76}" destId="{8E9EECD6-68B9-B249-B80F-82E819F3FE76}" srcOrd="0" destOrd="0" presId="urn:microsoft.com/office/officeart/2008/layout/LinedList"/>
    <dgm:cxn modelId="{945C4276-D206-6045-8C5F-2BB637C025FF}" srcId="{36B7518E-5EE1-3349-A8D3-5053F1ADAD64}" destId="{B4649EA5-47F0-3149-9EDA-1C9787F3A808}" srcOrd="3" destOrd="0" parTransId="{7F4D28D5-4E83-1647-A26B-C43116AF2860}" sibTransId="{7EDAB401-5352-6D45-BCDD-E8E8651B00BA}"/>
    <dgm:cxn modelId="{84E1F079-0139-A642-A3A8-D23064904631}" type="presOf" srcId="{AC9FEF29-CF3C-B845-B57B-9EFD98600F95}" destId="{370D60BF-8D80-1E43-89BA-1ECBD58CF2B3}" srcOrd="0" destOrd="0" presId="urn:microsoft.com/office/officeart/2008/layout/LinedList"/>
    <dgm:cxn modelId="{F8874D85-2B94-B242-B257-2D37D39E35EA}" type="presOf" srcId="{FF55A877-6771-9645-B735-855A0899A335}" destId="{355014D8-4390-2E43-9234-F81FAF8CC1FA}" srcOrd="0" destOrd="0" presId="urn:microsoft.com/office/officeart/2008/layout/LinedList"/>
    <dgm:cxn modelId="{46041F99-B99A-4544-B196-C9ACA5D7BD58}" srcId="{36B7518E-5EE1-3349-A8D3-5053F1ADAD64}" destId="{AC9FEF29-CF3C-B845-B57B-9EFD98600F95}" srcOrd="1" destOrd="0" parTransId="{6FF22C1B-73B3-294A-A6E7-B84AFEE9050F}" sibTransId="{4335F2D4-02F2-E24F-86CE-63A8663B8B7E}"/>
    <dgm:cxn modelId="{7F1E4BA6-871E-584C-8016-7D92CC067045}" type="presOf" srcId="{B4649EA5-47F0-3149-9EDA-1C9787F3A808}" destId="{26345997-1573-924D-8FD5-1CB7D228D3FB}" srcOrd="0" destOrd="0" presId="urn:microsoft.com/office/officeart/2008/layout/LinedList"/>
    <dgm:cxn modelId="{901F6EAD-DCE4-5E4D-BDC0-6211FDC7F412}" type="presOf" srcId="{CC265C44-ECFA-694D-A467-64CB5617D2A1}" destId="{4FE023C9-55E5-0A4D-BF5C-304A3CCE393F}" srcOrd="0" destOrd="0" presId="urn:microsoft.com/office/officeart/2008/layout/LinedList"/>
    <dgm:cxn modelId="{4DE8CDB0-5DB6-6E4B-A21E-C057112C0725}" srcId="{76A1D3BB-09FB-AA43-94B1-4CA4498A1D76}" destId="{36B7518E-5EE1-3349-A8D3-5053F1ADAD64}" srcOrd="1" destOrd="0" parTransId="{D19DA212-A99E-264A-ADD5-4159C1CEA565}" sibTransId="{54083A61-63EC-7144-AB84-69B667A4EF8D}"/>
    <dgm:cxn modelId="{FA7197BF-EE48-4D47-A49C-774239E53326}" type="presOf" srcId="{875649AE-E7EE-4548-9A97-1BEAACF296ED}" destId="{37281A6A-DFC9-7A41-92BD-5833CC696D20}" srcOrd="0" destOrd="0" presId="urn:microsoft.com/office/officeart/2008/layout/LinedList"/>
    <dgm:cxn modelId="{821DADC1-E3CD-2949-A4E9-EC4670630886}" type="presOf" srcId="{9976A87A-E618-F648-8669-1059B7A0689A}" destId="{E7A73F26-80E7-994B-967B-AA8299D0FAFC}" srcOrd="0" destOrd="0" presId="urn:microsoft.com/office/officeart/2008/layout/LinedList"/>
    <dgm:cxn modelId="{43CE5CF2-8638-F84B-99C2-605D47BFE34D}" type="presOf" srcId="{16BD0B26-91BB-1743-8639-DCBA2E7DFEB4}" destId="{178F0764-8B3A-1547-B365-D83BED647FDE}" srcOrd="0" destOrd="0" presId="urn:microsoft.com/office/officeart/2008/layout/LinedList"/>
    <dgm:cxn modelId="{71BDA8F9-AA1E-4247-AC38-BFC85011F519}" srcId="{36B7518E-5EE1-3349-A8D3-5053F1ADAD64}" destId="{16BD0B26-91BB-1743-8639-DCBA2E7DFEB4}" srcOrd="0" destOrd="0" parTransId="{368E3C9F-AAC0-7549-9EE8-5BC3F257914F}" sibTransId="{BB15048C-00EE-4E4A-A9F3-8A60BCB31B25}"/>
    <dgm:cxn modelId="{F6966D2D-CF45-3A46-8B32-7C0EED6DB64D}" type="presParOf" srcId="{8E9EECD6-68B9-B249-B80F-82E819F3FE76}" destId="{761A1739-4CCF-7741-829C-E8A59BF05A24}" srcOrd="0" destOrd="0" presId="urn:microsoft.com/office/officeart/2008/layout/LinedList"/>
    <dgm:cxn modelId="{5DCDA661-06B9-2841-B81A-68F387F94447}" type="presParOf" srcId="{8E9EECD6-68B9-B249-B80F-82E819F3FE76}" destId="{9903BF54-A637-9F48-B1B9-39420EE16449}" srcOrd="1" destOrd="0" presId="urn:microsoft.com/office/officeart/2008/layout/LinedList"/>
    <dgm:cxn modelId="{2913781B-8E9F-BE4A-941D-1D16DBA8FBA8}" type="presParOf" srcId="{9903BF54-A637-9F48-B1B9-39420EE16449}" destId="{33305079-D017-DC46-AA34-ABF65ECE5028}" srcOrd="0" destOrd="0" presId="urn:microsoft.com/office/officeart/2008/layout/LinedList"/>
    <dgm:cxn modelId="{9463D6E4-0E29-2C4A-A376-D97C287571B0}" type="presParOf" srcId="{9903BF54-A637-9F48-B1B9-39420EE16449}" destId="{505466E6-83BB-B44D-ADDB-D0E598E8E6C8}" srcOrd="1" destOrd="0" presId="urn:microsoft.com/office/officeart/2008/layout/LinedList"/>
    <dgm:cxn modelId="{85259191-4723-DC4B-8C5C-D46A88C73162}" type="presParOf" srcId="{8E9EECD6-68B9-B249-B80F-82E819F3FE76}" destId="{45DF6E64-EAD5-044E-A8A1-E7A5E2E3AD7D}" srcOrd="2" destOrd="0" presId="urn:microsoft.com/office/officeart/2008/layout/LinedList"/>
    <dgm:cxn modelId="{AD7A5F18-C065-4D44-BC7D-5892DA0A6319}" type="presParOf" srcId="{8E9EECD6-68B9-B249-B80F-82E819F3FE76}" destId="{B95BDECB-5D28-E541-B6A3-9A46E9D74FF8}" srcOrd="3" destOrd="0" presId="urn:microsoft.com/office/officeart/2008/layout/LinedList"/>
    <dgm:cxn modelId="{B60DB137-390B-BA47-B6A7-EE56C961FF2A}" type="presParOf" srcId="{B95BDECB-5D28-E541-B6A3-9A46E9D74FF8}" destId="{0D10E9DE-22BB-C141-AA31-693C63EC66F9}" srcOrd="0" destOrd="0" presId="urn:microsoft.com/office/officeart/2008/layout/LinedList"/>
    <dgm:cxn modelId="{D02D3B72-0884-3A42-A13F-40104F0C3BCA}" type="presParOf" srcId="{B95BDECB-5D28-E541-B6A3-9A46E9D74FF8}" destId="{3F0790EF-0719-624D-988B-2F7894535D75}" srcOrd="1" destOrd="0" presId="urn:microsoft.com/office/officeart/2008/layout/LinedList"/>
    <dgm:cxn modelId="{1B076FA6-B6EA-8B48-8C42-A61BF69005EC}" type="presParOf" srcId="{3F0790EF-0719-624D-988B-2F7894535D75}" destId="{535B0EB5-792A-3748-83D9-17965227C840}" srcOrd="0" destOrd="0" presId="urn:microsoft.com/office/officeart/2008/layout/LinedList"/>
    <dgm:cxn modelId="{6FF26DC7-2D22-1C46-85D8-94C69D6AB427}" type="presParOf" srcId="{3F0790EF-0719-624D-988B-2F7894535D75}" destId="{C37DAE09-7500-8348-94FF-9D4789F10B91}" srcOrd="1" destOrd="0" presId="urn:microsoft.com/office/officeart/2008/layout/LinedList"/>
    <dgm:cxn modelId="{9339AED3-42DB-764E-9476-740F92A58BF0}" type="presParOf" srcId="{C37DAE09-7500-8348-94FF-9D4789F10B91}" destId="{FB370A70-E604-6C49-8DBA-0359A001DA4C}" srcOrd="0" destOrd="0" presId="urn:microsoft.com/office/officeart/2008/layout/LinedList"/>
    <dgm:cxn modelId="{5B6D1DDF-5A7B-E64A-8721-40B1512D399D}" type="presParOf" srcId="{C37DAE09-7500-8348-94FF-9D4789F10B91}" destId="{178F0764-8B3A-1547-B365-D83BED647FDE}" srcOrd="1" destOrd="0" presId="urn:microsoft.com/office/officeart/2008/layout/LinedList"/>
    <dgm:cxn modelId="{86250C3F-6EC0-C248-8D51-6F55B2BE7A34}" type="presParOf" srcId="{C37DAE09-7500-8348-94FF-9D4789F10B91}" destId="{E6AEAF66-8FF9-8F47-9816-AE3DD526BAD3}" srcOrd="2" destOrd="0" presId="urn:microsoft.com/office/officeart/2008/layout/LinedList"/>
    <dgm:cxn modelId="{70784E23-F26E-6146-B0EC-0E07449C972C}" type="presParOf" srcId="{3F0790EF-0719-624D-988B-2F7894535D75}" destId="{65807316-4A1A-5D47-92C6-4801DC6AF892}" srcOrd="2" destOrd="0" presId="urn:microsoft.com/office/officeart/2008/layout/LinedList"/>
    <dgm:cxn modelId="{B0E259F8-7DE3-394D-ADB6-98A4D5B2B2AB}" type="presParOf" srcId="{3F0790EF-0719-624D-988B-2F7894535D75}" destId="{32ED3E4F-E358-6046-BEB4-D196E804DA9D}" srcOrd="3" destOrd="0" presId="urn:microsoft.com/office/officeart/2008/layout/LinedList"/>
    <dgm:cxn modelId="{762AE31E-D781-9948-9DCC-F7DD6A7A3563}" type="presParOf" srcId="{3F0790EF-0719-624D-988B-2F7894535D75}" destId="{8821E245-99AD-724C-8762-E3C92606B92B}" srcOrd="4" destOrd="0" presId="urn:microsoft.com/office/officeart/2008/layout/LinedList"/>
    <dgm:cxn modelId="{33D94D19-2519-4B44-9873-AECEB8009A85}" type="presParOf" srcId="{8821E245-99AD-724C-8762-E3C92606B92B}" destId="{06B7DFC7-F8B0-AB4A-B565-39DC168CD1A9}" srcOrd="0" destOrd="0" presId="urn:microsoft.com/office/officeart/2008/layout/LinedList"/>
    <dgm:cxn modelId="{0A11FD3F-5874-BC45-8AF4-67B7EB12CF3F}" type="presParOf" srcId="{8821E245-99AD-724C-8762-E3C92606B92B}" destId="{370D60BF-8D80-1E43-89BA-1ECBD58CF2B3}" srcOrd="1" destOrd="0" presId="urn:microsoft.com/office/officeart/2008/layout/LinedList"/>
    <dgm:cxn modelId="{DD67B19C-9FAD-514B-B5B1-5C63A09446D7}" type="presParOf" srcId="{8821E245-99AD-724C-8762-E3C92606B92B}" destId="{82953D43-8BEE-A54B-B850-37C7635748D3}" srcOrd="2" destOrd="0" presId="urn:microsoft.com/office/officeart/2008/layout/LinedList"/>
    <dgm:cxn modelId="{2CD63D50-6388-344A-BCE1-050A2507FBBE}" type="presParOf" srcId="{3F0790EF-0719-624D-988B-2F7894535D75}" destId="{40EE57D2-EAAD-404E-80DB-531841356BEE}" srcOrd="5" destOrd="0" presId="urn:microsoft.com/office/officeart/2008/layout/LinedList"/>
    <dgm:cxn modelId="{0F3ECB26-78EE-DE49-AFF9-825088379CEB}" type="presParOf" srcId="{3F0790EF-0719-624D-988B-2F7894535D75}" destId="{3FAD266D-6510-2843-BBF1-54A9772C9194}" srcOrd="6" destOrd="0" presId="urn:microsoft.com/office/officeart/2008/layout/LinedList"/>
    <dgm:cxn modelId="{A26D3D1A-0D36-C84E-836F-5829A93EAECB}" type="presParOf" srcId="{3F0790EF-0719-624D-988B-2F7894535D75}" destId="{B796A004-BAE7-E74F-BA4A-064FA1B73913}" srcOrd="7" destOrd="0" presId="urn:microsoft.com/office/officeart/2008/layout/LinedList"/>
    <dgm:cxn modelId="{F5AE890A-A9EB-514B-B12B-8285E023DD64}" type="presParOf" srcId="{B796A004-BAE7-E74F-BA4A-064FA1B73913}" destId="{629D06E6-02DC-2F43-8FCC-675848FA90B1}" srcOrd="0" destOrd="0" presId="urn:microsoft.com/office/officeart/2008/layout/LinedList"/>
    <dgm:cxn modelId="{143D856C-42D9-EF4B-AB9A-0D18C9ACB792}" type="presParOf" srcId="{B796A004-BAE7-E74F-BA4A-064FA1B73913}" destId="{E7A73F26-80E7-994B-967B-AA8299D0FAFC}" srcOrd="1" destOrd="0" presId="urn:microsoft.com/office/officeart/2008/layout/LinedList"/>
    <dgm:cxn modelId="{B63CC1F3-DCA8-8545-AADB-AE7F0D88A444}" type="presParOf" srcId="{B796A004-BAE7-E74F-BA4A-064FA1B73913}" destId="{0C99EED3-1425-FF4C-97CA-9DC0DC9E7C71}" srcOrd="2" destOrd="0" presId="urn:microsoft.com/office/officeart/2008/layout/LinedList"/>
    <dgm:cxn modelId="{16AB85B5-E625-2A4A-8AEF-2247F2ACBDAF}" type="presParOf" srcId="{3F0790EF-0719-624D-988B-2F7894535D75}" destId="{2CE71559-7E63-4641-ABEC-D145EADEA064}" srcOrd="8" destOrd="0" presId="urn:microsoft.com/office/officeart/2008/layout/LinedList"/>
    <dgm:cxn modelId="{A844FE21-7F0F-2D4C-A5EF-34360A32641E}" type="presParOf" srcId="{3F0790EF-0719-624D-988B-2F7894535D75}" destId="{E3DFCE2F-0909-0A47-8296-2D8F9C93F015}" srcOrd="9" destOrd="0" presId="urn:microsoft.com/office/officeart/2008/layout/LinedList"/>
    <dgm:cxn modelId="{8191DEEC-96B6-2C45-A019-9E5453960780}" type="presParOf" srcId="{3F0790EF-0719-624D-988B-2F7894535D75}" destId="{05BF8135-2987-5E48-BEFB-26A406B6AD32}" srcOrd="10" destOrd="0" presId="urn:microsoft.com/office/officeart/2008/layout/LinedList"/>
    <dgm:cxn modelId="{0DD72BBC-4837-CF42-BFD3-5AE19FE655B2}" type="presParOf" srcId="{05BF8135-2987-5E48-BEFB-26A406B6AD32}" destId="{5AA09E08-A9FE-5C47-9428-E3200C6D9EC2}" srcOrd="0" destOrd="0" presId="urn:microsoft.com/office/officeart/2008/layout/LinedList"/>
    <dgm:cxn modelId="{34567FB8-129E-564D-BDE6-0835464403D3}" type="presParOf" srcId="{05BF8135-2987-5E48-BEFB-26A406B6AD32}" destId="{26345997-1573-924D-8FD5-1CB7D228D3FB}" srcOrd="1" destOrd="0" presId="urn:microsoft.com/office/officeart/2008/layout/LinedList"/>
    <dgm:cxn modelId="{20A5B978-DB2B-BE46-89C8-E1EB369593E0}" type="presParOf" srcId="{05BF8135-2987-5E48-BEFB-26A406B6AD32}" destId="{DBB9E93B-F6A3-B848-B6BD-50E1228297FA}" srcOrd="2" destOrd="0" presId="urn:microsoft.com/office/officeart/2008/layout/LinedList"/>
    <dgm:cxn modelId="{344E2E29-E8BE-0444-A6D7-20FD6530AB00}" type="presParOf" srcId="{3F0790EF-0719-624D-988B-2F7894535D75}" destId="{2050EE3C-FCC5-F34F-927C-B9E9460E4937}" srcOrd="11" destOrd="0" presId="urn:microsoft.com/office/officeart/2008/layout/LinedList"/>
    <dgm:cxn modelId="{49A17572-A9C7-654C-B5CE-53B2013F11FA}" type="presParOf" srcId="{3F0790EF-0719-624D-988B-2F7894535D75}" destId="{FA455C10-03FE-8544-817E-E16717C8F757}" srcOrd="12" destOrd="0" presId="urn:microsoft.com/office/officeart/2008/layout/LinedList"/>
    <dgm:cxn modelId="{F27B80EB-D966-0549-90AE-2449D156392B}" type="presParOf" srcId="{3F0790EF-0719-624D-988B-2F7894535D75}" destId="{18260FCB-17C1-DA4B-8E43-288931A119D0}" srcOrd="13" destOrd="0" presId="urn:microsoft.com/office/officeart/2008/layout/LinedList"/>
    <dgm:cxn modelId="{C2D110B8-D911-714C-BA9E-7544A5548708}" type="presParOf" srcId="{18260FCB-17C1-DA4B-8E43-288931A119D0}" destId="{C0D763C5-E1C3-EF4A-9C04-64193745D117}" srcOrd="0" destOrd="0" presId="urn:microsoft.com/office/officeart/2008/layout/LinedList"/>
    <dgm:cxn modelId="{7BC0AC3B-6A37-8E4A-8199-94E2E949C480}" type="presParOf" srcId="{18260FCB-17C1-DA4B-8E43-288931A119D0}" destId="{355014D8-4390-2E43-9234-F81FAF8CC1FA}" srcOrd="1" destOrd="0" presId="urn:microsoft.com/office/officeart/2008/layout/LinedList"/>
    <dgm:cxn modelId="{05ECA5CC-020B-D34F-8ECE-4887FA2969AE}" type="presParOf" srcId="{18260FCB-17C1-DA4B-8E43-288931A119D0}" destId="{62ED0E60-7FBD-6C46-960C-D8397E367C0A}" srcOrd="2" destOrd="0" presId="urn:microsoft.com/office/officeart/2008/layout/LinedList"/>
    <dgm:cxn modelId="{07C02E96-95A2-424C-A055-3175511BF729}" type="presParOf" srcId="{3F0790EF-0719-624D-988B-2F7894535D75}" destId="{02D695C7-BF45-3247-8398-407C8F8336C3}" srcOrd="14" destOrd="0" presId="urn:microsoft.com/office/officeart/2008/layout/LinedList"/>
    <dgm:cxn modelId="{B833C89F-AFF8-B243-A855-25E94C807A77}" type="presParOf" srcId="{3F0790EF-0719-624D-988B-2F7894535D75}" destId="{F7B8A369-C1A8-8844-9273-CC0580117245}" srcOrd="15" destOrd="0" presId="urn:microsoft.com/office/officeart/2008/layout/LinedList"/>
    <dgm:cxn modelId="{682B0580-4383-544D-9F40-34273887F6DA}" type="presParOf" srcId="{3F0790EF-0719-624D-988B-2F7894535D75}" destId="{7A9C4685-48C5-664E-8121-1DB82ABB12FE}" srcOrd="16" destOrd="0" presId="urn:microsoft.com/office/officeart/2008/layout/LinedList"/>
    <dgm:cxn modelId="{FFD32B79-2202-E344-92FF-33EC06924700}" type="presParOf" srcId="{7A9C4685-48C5-664E-8121-1DB82ABB12FE}" destId="{1EEE3946-B524-3845-A732-2E7F5CE6F9F4}" srcOrd="0" destOrd="0" presId="urn:microsoft.com/office/officeart/2008/layout/LinedList"/>
    <dgm:cxn modelId="{B2182737-D9FE-D542-804D-98FEEC76F592}" type="presParOf" srcId="{7A9C4685-48C5-664E-8121-1DB82ABB12FE}" destId="{37281A6A-DFC9-7A41-92BD-5833CC696D20}" srcOrd="1" destOrd="0" presId="urn:microsoft.com/office/officeart/2008/layout/LinedList"/>
    <dgm:cxn modelId="{CF276EDB-7920-A346-BD6D-2810D71BA9AC}" type="presParOf" srcId="{7A9C4685-48C5-664E-8121-1DB82ABB12FE}" destId="{5C4C8646-9DD5-1A43-AE8C-85A494E38583}" srcOrd="2" destOrd="0" presId="urn:microsoft.com/office/officeart/2008/layout/LinedList"/>
    <dgm:cxn modelId="{369EDF22-EB56-2D40-B893-7CB6D81F0EF7}" type="presParOf" srcId="{3F0790EF-0719-624D-988B-2F7894535D75}" destId="{18FBB1DA-32B9-554A-B6A4-4B0B8196FCCB}" srcOrd="17" destOrd="0" presId="urn:microsoft.com/office/officeart/2008/layout/LinedList"/>
    <dgm:cxn modelId="{F697D459-CE83-C545-B089-7A460A73D743}" type="presParOf" srcId="{3F0790EF-0719-624D-988B-2F7894535D75}" destId="{DAEDA4A5-2014-F14D-849E-EAB15A721552}" srcOrd="18" destOrd="0" presId="urn:microsoft.com/office/officeart/2008/layout/LinedList"/>
    <dgm:cxn modelId="{6950FC15-09E9-2A49-B5E3-5D685AFCE35F}" type="presParOf" srcId="{3F0790EF-0719-624D-988B-2F7894535D75}" destId="{774873A7-4D01-E94E-967C-7F2ED913EC00}" srcOrd="19" destOrd="0" presId="urn:microsoft.com/office/officeart/2008/layout/LinedList"/>
    <dgm:cxn modelId="{4F2D089B-D751-9F44-813E-E4DD5788A5B1}" type="presParOf" srcId="{774873A7-4D01-E94E-967C-7F2ED913EC00}" destId="{DAB1F404-9F92-764E-8CE6-9B52E0A6895A}" srcOrd="0" destOrd="0" presId="urn:microsoft.com/office/officeart/2008/layout/LinedList"/>
    <dgm:cxn modelId="{8ACB01DC-16F5-D04E-A942-73DF3FB55852}" type="presParOf" srcId="{774873A7-4D01-E94E-967C-7F2ED913EC00}" destId="{4FE023C9-55E5-0A4D-BF5C-304A3CCE393F}" srcOrd="1" destOrd="0" presId="urn:microsoft.com/office/officeart/2008/layout/LinedList"/>
    <dgm:cxn modelId="{37A9C041-49BC-3F45-800B-89E620F828BD}" type="presParOf" srcId="{774873A7-4D01-E94E-967C-7F2ED913EC00}" destId="{807EC503-9E90-284E-836E-73E36B96D628}" srcOrd="2" destOrd="0" presId="urn:microsoft.com/office/officeart/2008/layout/LinedList"/>
    <dgm:cxn modelId="{FF32BEA8-DE39-6B4B-BA61-889E8AB4B8A2}" type="presParOf" srcId="{3F0790EF-0719-624D-988B-2F7894535D75}" destId="{51A00CEB-D75D-4D49-ABE0-89F391B97029}" srcOrd="20" destOrd="0" presId="urn:microsoft.com/office/officeart/2008/layout/LinedList"/>
    <dgm:cxn modelId="{C4C20D84-06C7-794C-A9B5-DF8AB6F594BA}" type="presParOf" srcId="{3F0790EF-0719-624D-988B-2F7894535D75}" destId="{F65C9853-70DE-D44E-B841-E5237C73DCC1}"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B4A384-050E-D043-AE3C-683CA88E0CC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30BF756-B2F9-2645-9D65-166CDB095D74}">
      <dgm:prSet/>
      <dgm:spPr/>
      <dgm:t>
        <a:bodyPr/>
        <a:lstStyle/>
        <a:p>
          <a:r>
            <a:rPr lang="en-US" dirty="0"/>
            <a:t>6 Observations of Achievement</a:t>
          </a:r>
          <a:endParaRPr lang="en-CA" dirty="0"/>
        </a:p>
      </dgm:t>
    </dgm:pt>
    <dgm:pt modelId="{55A02569-AF67-144A-A6BF-016BA3BAAE89}" type="parTrans" cxnId="{E61D3E1E-6CAF-DE47-8A35-EE5E5CDA237C}">
      <dgm:prSet/>
      <dgm:spPr/>
      <dgm:t>
        <a:bodyPr/>
        <a:lstStyle/>
        <a:p>
          <a:endParaRPr lang="en-US"/>
        </a:p>
      </dgm:t>
    </dgm:pt>
    <dgm:pt modelId="{59809B1F-4235-5B49-84C7-F0F592AC1664}" type="sibTrans" cxnId="{E61D3E1E-6CAF-DE47-8A35-EE5E5CDA237C}">
      <dgm:prSet/>
      <dgm:spPr/>
      <dgm:t>
        <a:bodyPr/>
        <a:lstStyle/>
        <a:p>
          <a:endParaRPr lang="en-US"/>
        </a:p>
      </dgm:t>
    </dgm:pt>
    <dgm:pt modelId="{DD543F5F-B573-5149-BC8C-F36BB2EABE17}">
      <dgm:prSet/>
      <dgm:spPr/>
      <dgm:t>
        <a:bodyPr/>
        <a:lstStyle/>
        <a:p>
          <a:r>
            <a:rPr lang="en-US"/>
            <a:t>At least:</a:t>
          </a:r>
          <a:endParaRPr lang="en-CA"/>
        </a:p>
      </dgm:t>
    </dgm:pt>
    <dgm:pt modelId="{734E1E47-D667-484E-8608-04029AB3C49F}" type="parTrans" cxnId="{D7E023BA-2711-DC44-8EC8-F9394A500A81}">
      <dgm:prSet/>
      <dgm:spPr/>
      <dgm:t>
        <a:bodyPr/>
        <a:lstStyle/>
        <a:p>
          <a:endParaRPr lang="en-US"/>
        </a:p>
      </dgm:t>
    </dgm:pt>
    <dgm:pt modelId="{DF212AB3-050D-3E4C-9222-947458A6A7CF}" type="sibTrans" cxnId="{D7E023BA-2711-DC44-8EC8-F9394A500A81}">
      <dgm:prSet/>
      <dgm:spPr/>
      <dgm:t>
        <a:bodyPr/>
        <a:lstStyle/>
        <a:p>
          <a:endParaRPr lang="en-US"/>
        </a:p>
      </dgm:t>
    </dgm:pt>
    <dgm:pt modelId="{547D01E3-CBFF-5E43-9241-8E2FA27456E1}">
      <dgm:prSet custT="1"/>
      <dgm:spPr/>
      <dgm:t>
        <a:bodyPr/>
        <a:lstStyle/>
        <a:p>
          <a:r>
            <a:rPr lang="en-US" sz="1800" baseline="0" dirty="0"/>
            <a:t>1 Emergency Setting</a:t>
          </a:r>
          <a:endParaRPr lang="en-CA" sz="1800" dirty="0"/>
        </a:p>
      </dgm:t>
    </dgm:pt>
    <dgm:pt modelId="{CBCDC5C2-F9AF-8946-A9A8-2D7748A20553}" type="parTrans" cxnId="{4C611E7D-498E-AF4B-AA3A-A048F00264DD}">
      <dgm:prSet/>
      <dgm:spPr/>
      <dgm:t>
        <a:bodyPr/>
        <a:lstStyle/>
        <a:p>
          <a:endParaRPr lang="en-US"/>
        </a:p>
      </dgm:t>
    </dgm:pt>
    <dgm:pt modelId="{3791F9B0-F93D-5549-B50F-BFCED7E45FC0}" type="sibTrans" cxnId="{4C611E7D-498E-AF4B-AA3A-A048F00264DD}">
      <dgm:prSet/>
      <dgm:spPr/>
      <dgm:t>
        <a:bodyPr/>
        <a:lstStyle/>
        <a:p>
          <a:endParaRPr lang="en-US"/>
        </a:p>
      </dgm:t>
    </dgm:pt>
    <dgm:pt modelId="{9972E1F7-C9A9-F34A-B75D-846113C90825}">
      <dgm:prSet custT="1"/>
      <dgm:spPr/>
      <dgm:t>
        <a:bodyPr/>
        <a:lstStyle/>
        <a:p>
          <a:r>
            <a:rPr lang="en-US" sz="1800" baseline="0" dirty="0"/>
            <a:t>2 Inpatient Settings</a:t>
          </a:r>
          <a:endParaRPr lang="en-CA" sz="1800" dirty="0"/>
        </a:p>
      </dgm:t>
    </dgm:pt>
    <dgm:pt modelId="{8618C6C0-B80B-6449-8F43-D2E5FCA02C3A}" type="parTrans" cxnId="{74F3B17E-98DA-F546-BFE9-433ED3AE70F0}">
      <dgm:prSet/>
      <dgm:spPr/>
      <dgm:t>
        <a:bodyPr/>
        <a:lstStyle/>
        <a:p>
          <a:endParaRPr lang="en-US"/>
        </a:p>
      </dgm:t>
    </dgm:pt>
    <dgm:pt modelId="{AE1F5BC8-6087-2B45-90BB-323A885A8524}" type="sibTrans" cxnId="{74F3B17E-98DA-F546-BFE9-433ED3AE70F0}">
      <dgm:prSet/>
      <dgm:spPr/>
      <dgm:t>
        <a:bodyPr/>
        <a:lstStyle/>
        <a:p>
          <a:endParaRPr lang="en-US"/>
        </a:p>
      </dgm:t>
    </dgm:pt>
    <dgm:pt modelId="{7ADEE420-91B9-F249-A545-42E783BF69AE}">
      <dgm:prSet custT="1"/>
      <dgm:spPr/>
      <dgm:t>
        <a:bodyPr/>
        <a:lstStyle/>
        <a:p>
          <a:r>
            <a:rPr lang="en-US" sz="1800" baseline="0" dirty="0"/>
            <a:t>2 Outpatient Settings</a:t>
          </a:r>
          <a:endParaRPr lang="en-CA" sz="1800" dirty="0"/>
        </a:p>
      </dgm:t>
    </dgm:pt>
    <dgm:pt modelId="{53EB1051-F3D0-064D-95C8-4330DF9E0A4B}" type="parTrans" cxnId="{F2F5EA7F-BB39-6A40-AA5C-48C0EE7C95A7}">
      <dgm:prSet/>
      <dgm:spPr/>
      <dgm:t>
        <a:bodyPr/>
        <a:lstStyle/>
        <a:p>
          <a:endParaRPr lang="en-US"/>
        </a:p>
      </dgm:t>
    </dgm:pt>
    <dgm:pt modelId="{5055015D-5531-D847-9037-CFDDAA0B5950}" type="sibTrans" cxnId="{F2F5EA7F-BB39-6A40-AA5C-48C0EE7C95A7}">
      <dgm:prSet/>
      <dgm:spPr/>
      <dgm:t>
        <a:bodyPr/>
        <a:lstStyle/>
        <a:p>
          <a:endParaRPr lang="en-US"/>
        </a:p>
      </dgm:t>
    </dgm:pt>
    <dgm:pt modelId="{D3378FFA-B280-754D-877D-96602F47535D}">
      <dgm:prSet custT="1"/>
      <dgm:spPr/>
      <dgm:t>
        <a:bodyPr/>
        <a:lstStyle/>
        <a:p>
          <a:r>
            <a:rPr lang="en-US" sz="1800" baseline="0" dirty="0"/>
            <a:t>3 Different Case Types</a:t>
          </a:r>
          <a:endParaRPr lang="en-CA" sz="1800" dirty="0"/>
        </a:p>
      </dgm:t>
    </dgm:pt>
    <dgm:pt modelId="{CD9AA3E6-20FD-F948-B3EB-5F9C8C02C0E6}" type="parTrans" cxnId="{5239CEAD-013F-354A-95FE-C7A57EB62361}">
      <dgm:prSet/>
      <dgm:spPr/>
      <dgm:t>
        <a:bodyPr/>
        <a:lstStyle/>
        <a:p>
          <a:endParaRPr lang="en-US"/>
        </a:p>
      </dgm:t>
    </dgm:pt>
    <dgm:pt modelId="{07A1960C-466E-3640-A686-D62CBD3C40B6}" type="sibTrans" cxnId="{5239CEAD-013F-354A-95FE-C7A57EB62361}">
      <dgm:prSet/>
      <dgm:spPr/>
      <dgm:t>
        <a:bodyPr/>
        <a:lstStyle/>
        <a:p>
          <a:endParaRPr lang="en-US"/>
        </a:p>
      </dgm:t>
    </dgm:pt>
    <dgm:pt modelId="{5361BBB9-05FA-8243-A36A-94F926B9D732}" type="pres">
      <dgm:prSet presAssocID="{4AB4A384-050E-D043-AE3C-683CA88E0CC9}" presName="vert0" presStyleCnt="0">
        <dgm:presLayoutVars>
          <dgm:dir/>
          <dgm:animOne val="branch"/>
          <dgm:animLvl val="lvl"/>
        </dgm:presLayoutVars>
      </dgm:prSet>
      <dgm:spPr/>
    </dgm:pt>
    <dgm:pt modelId="{4A3D3FF7-5466-2346-8A9D-91BF4DD39829}" type="pres">
      <dgm:prSet presAssocID="{730BF756-B2F9-2645-9D65-166CDB095D74}" presName="thickLine" presStyleLbl="alignNode1" presStyleIdx="0" presStyleCnt="2"/>
      <dgm:spPr/>
    </dgm:pt>
    <dgm:pt modelId="{3C98D46C-99B4-8B4F-B191-E0A4C243D8F2}" type="pres">
      <dgm:prSet presAssocID="{730BF756-B2F9-2645-9D65-166CDB095D74}" presName="horz1" presStyleCnt="0"/>
      <dgm:spPr/>
    </dgm:pt>
    <dgm:pt modelId="{5C76EDE9-5071-7040-864A-435AAE6E9B76}" type="pres">
      <dgm:prSet presAssocID="{730BF756-B2F9-2645-9D65-166CDB095D74}" presName="tx1" presStyleLbl="revTx" presStyleIdx="0" presStyleCnt="6" custScaleX="500000" custScaleY="26309" custLinFactX="-32216" custLinFactNeighborX="-100000" custLinFactNeighborY="-35224"/>
      <dgm:spPr/>
    </dgm:pt>
    <dgm:pt modelId="{3FDB2E1A-84F8-AB4C-9DD0-4492A948341D}" type="pres">
      <dgm:prSet presAssocID="{730BF756-B2F9-2645-9D65-166CDB095D74}" presName="vert1" presStyleCnt="0"/>
      <dgm:spPr/>
    </dgm:pt>
    <dgm:pt modelId="{572BD668-4873-2B4B-BA2D-BDD6DF539379}" type="pres">
      <dgm:prSet presAssocID="{DD543F5F-B573-5149-BC8C-F36BB2EABE17}" presName="thickLine" presStyleLbl="alignNode1" presStyleIdx="1" presStyleCnt="2"/>
      <dgm:spPr/>
    </dgm:pt>
    <dgm:pt modelId="{608BADA3-B815-F041-8844-FAACF3EEA6EC}" type="pres">
      <dgm:prSet presAssocID="{DD543F5F-B573-5149-BC8C-F36BB2EABE17}" presName="horz1" presStyleCnt="0"/>
      <dgm:spPr/>
    </dgm:pt>
    <dgm:pt modelId="{6CDF59BB-9B72-E24D-B144-72C1EC9B955A}" type="pres">
      <dgm:prSet presAssocID="{DD543F5F-B573-5149-BC8C-F36BB2EABE17}" presName="tx1" presStyleLbl="revTx" presStyleIdx="1" presStyleCnt="6"/>
      <dgm:spPr/>
    </dgm:pt>
    <dgm:pt modelId="{620D7D67-BE83-FC47-B1B7-09563357F90E}" type="pres">
      <dgm:prSet presAssocID="{DD543F5F-B573-5149-BC8C-F36BB2EABE17}" presName="vert1" presStyleCnt="0"/>
      <dgm:spPr/>
    </dgm:pt>
    <dgm:pt modelId="{ED490E48-7208-4D49-AA02-788A1EF91F03}" type="pres">
      <dgm:prSet presAssocID="{547D01E3-CBFF-5E43-9241-8E2FA27456E1}" presName="vertSpace2a" presStyleCnt="0"/>
      <dgm:spPr/>
    </dgm:pt>
    <dgm:pt modelId="{2AA63495-65CC-FA40-A7B1-8481B41EAF4A}" type="pres">
      <dgm:prSet presAssocID="{547D01E3-CBFF-5E43-9241-8E2FA27456E1}" presName="horz2" presStyleCnt="0"/>
      <dgm:spPr/>
    </dgm:pt>
    <dgm:pt modelId="{71DCF6F0-34C9-8B46-8017-ABBB8D8716D1}" type="pres">
      <dgm:prSet presAssocID="{547D01E3-CBFF-5E43-9241-8E2FA27456E1}" presName="horzSpace2" presStyleCnt="0"/>
      <dgm:spPr/>
    </dgm:pt>
    <dgm:pt modelId="{7394D646-D0AA-594A-9754-C9A8724F51A1}" type="pres">
      <dgm:prSet presAssocID="{547D01E3-CBFF-5E43-9241-8E2FA27456E1}" presName="tx2" presStyleLbl="revTx" presStyleIdx="2" presStyleCnt="6"/>
      <dgm:spPr/>
    </dgm:pt>
    <dgm:pt modelId="{77D66531-9E25-634D-990A-689ABB862F6F}" type="pres">
      <dgm:prSet presAssocID="{547D01E3-CBFF-5E43-9241-8E2FA27456E1}" presName="vert2" presStyleCnt="0"/>
      <dgm:spPr/>
    </dgm:pt>
    <dgm:pt modelId="{880189BD-EEC1-B44F-ACCD-60D980CF5B28}" type="pres">
      <dgm:prSet presAssocID="{547D01E3-CBFF-5E43-9241-8E2FA27456E1}" presName="thinLine2b" presStyleLbl="callout" presStyleIdx="0" presStyleCnt="4"/>
      <dgm:spPr/>
    </dgm:pt>
    <dgm:pt modelId="{5E8FF7D3-C619-CC45-AAFE-C5ACEBA31568}" type="pres">
      <dgm:prSet presAssocID="{547D01E3-CBFF-5E43-9241-8E2FA27456E1}" presName="vertSpace2b" presStyleCnt="0"/>
      <dgm:spPr/>
    </dgm:pt>
    <dgm:pt modelId="{44B969C6-815A-324C-9F21-A626C744F920}" type="pres">
      <dgm:prSet presAssocID="{9972E1F7-C9A9-F34A-B75D-846113C90825}" presName="horz2" presStyleCnt="0"/>
      <dgm:spPr/>
    </dgm:pt>
    <dgm:pt modelId="{11CDE367-1E26-E048-9174-8CA3A42BE2E7}" type="pres">
      <dgm:prSet presAssocID="{9972E1F7-C9A9-F34A-B75D-846113C90825}" presName="horzSpace2" presStyleCnt="0"/>
      <dgm:spPr/>
    </dgm:pt>
    <dgm:pt modelId="{2C21F7E4-9148-A844-BF92-61B96B906823}" type="pres">
      <dgm:prSet presAssocID="{9972E1F7-C9A9-F34A-B75D-846113C90825}" presName="tx2" presStyleLbl="revTx" presStyleIdx="3" presStyleCnt="6"/>
      <dgm:spPr/>
    </dgm:pt>
    <dgm:pt modelId="{38ABF4D5-861C-2748-88FF-53996BF88285}" type="pres">
      <dgm:prSet presAssocID="{9972E1F7-C9A9-F34A-B75D-846113C90825}" presName="vert2" presStyleCnt="0"/>
      <dgm:spPr/>
    </dgm:pt>
    <dgm:pt modelId="{E8BA53DF-1834-0C4D-88E2-1F93CEC18306}" type="pres">
      <dgm:prSet presAssocID="{9972E1F7-C9A9-F34A-B75D-846113C90825}" presName="thinLine2b" presStyleLbl="callout" presStyleIdx="1" presStyleCnt="4"/>
      <dgm:spPr/>
    </dgm:pt>
    <dgm:pt modelId="{A3EEF18A-4692-5142-AF78-F89FC7C3B109}" type="pres">
      <dgm:prSet presAssocID="{9972E1F7-C9A9-F34A-B75D-846113C90825}" presName="vertSpace2b" presStyleCnt="0"/>
      <dgm:spPr/>
    </dgm:pt>
    <dgm:pt modelId="{F0BCB7DA-553D-7C40-BD90-FAA10CA4F474}" type="pres">
      <dgm:prSet presAssocID="{7ADEE420-91B9-F249-A545-42E783BF69AE}" presName="horz2" presStyleCnt="0"/>
      <dgm:spPr/>
    </dgm:pt>
    <dgm:pt modelId="{D256C364-CC19-3B4B-9BA9-7E9BDBFC0972}" type="pres">
      <dgm:prSet presAssocID="{7ADEE420-91B9-F249-A545-42E783BF69AE}" presName="horzSpace2" presStyleCnt="0"/>
      <dgm:spPr/>
    </dgm:pt>
    <dgm:pt modelId="{05BD6267-809C-6842-B1BF-6D14E31D1046}" type="pres">
      <dgm:prSet presAssocID="{7ADEE420-91B9-F249-A545-42E783BF69AE}" presName="tx2" presStyleLbl="revTx" presStyleIdx="4" presStyleCnt="6"/>
      <dgm:spPr/>
    </dgm:pt>
    <dgm:pt modelId="{D2F8BCE2-F4F0-9347-9D0F-B5622B52511A}" type="pres">
      <dgm:prSet presAssocID="{7ADEE420-91B9-F249-A545-42E783BF69AE}" presName="vert2" presStyleCnt="0"/>
      <dgm:spPr/>
    </dgm:pt>
    <dgm:pt modelId="{ECA23C9D-4137-7D45-AE33-35C84EBA8261}" type="pres">
      <dgm:prSet presAssocID="{7ADEE420-91B9-F249-A545-42E783BF69AE}" presName="thinLine2b" presStyleLbl="callout" presStyleIdx="2" presStyleCnt="4"/>
      <dgm:spPr/>
    </dgm:pt>
    <dgm:pt modelId="{63F74B0B-1E35-1B4D-BA66-6830767ACE72}" type="pres">
      <dgm:prSet presAssocID="{7ADEE420-91B9-F249-A545-42E783BF69AE}" presName="vertSpace2b" presStyleCnt="0"/>
      <dgm:spPr/>
    </dgm:pt>
    <dgm:pt modelId="{B804AEA9-5F51-CA4D-BD80-3F5C9FDE6234}" type="pres">
      <dgm:prSet presAssocID="{D3378FFA-B280-754D-877D-96602F47535D}" presName="horz2" presStyleCnt="0"/>
      <dgm:spPr/>
    </dgm:pt>
    <dgm:pt modelId="{C1C3B996-E054-BC4B-A793-5802666BCA5E}" type="pres">
      <dgm:prSet presAssocID="{D3378FFA-B280-754D-877D-96602F47535D}" presName="horzSpace2" presStyleCnt="0"/>
      <dgm:spPr/>
    </dgm:pt>
    <dgm:pt modelId="{B040F5A5-8546-484D-ACAF-A79080EC14E1}" type="pres">
      <dgm:prSet presAssocID="{D3378FFA-B280-754D-877D-96602F47535D}" presName="tx2" presStyleLbl="revTx" presStyleIdx="5" presStyleCnt="6"/>
      <dgm:spPr/>
    </dgm:pt>
    <dgm:pt modelId="{7D9507EA-F815-5743-B704-2F623F0BA268}" type="pres">
      <dgm:prSet presAssocID="{D3378FFA-B280-754D-877D-96602F47535D}" presName="vert2" presStyleCnt="0"/>
      <dgm:spPr/>
    </dgm:pt>
    <dgm:pt modelId="{E93572D6-D7D0-7F46-AD2A-A8EA872A16F9}" type="pres">
      <dgm:prSet presAssocID="{D3378FFA-B280-754D-877D-96602F47535D}" presName="thinLine2b" presStyleLbl="callout" presStyleIdx="3" presStyleCnt="4"/>
      <dgm:spPr/>
    </dgm:pt>
    <dgm:pt modelId="{96FD0611-D8E9-274D-8731-53C1B5C952E2}" type="pres">
      <dgm:prSet presAssocID="{D3378FFA-B280-754D-877D-96602F47535D}" presName="vertSpace2b" presStyleCnt="0"/>
      <dgm:spPr/>
    </dgm:pt>
  </dgm:ptLst>
  <dgm:cxnLst>
    <dgm:cxn modelId="{E61D3E1E-6CAF-DE47-8A35-EE5E5CDA237C}" srcId="{4AB4A384-050E-D043-AE3C-683CA88E0CC9}" destId="{730BF756-B2F9-2645-9D65-166CDB095D74}" srcOrd="0" destOrd="0" parTransId="{55A02569-AF67-144A-A6BF-016BA3BAAE89}" sibTransId="{59809B1F-4235-5B49-84C7-F0F592AC1664}"/>
    <dgm:cxn modelId="{09F77F41-CD8F-E047-8861-0607225B0F99}" type="presOf" srcId="{547D01E3-CBFF-5E43-9241-8E2FA27456E1}" destId="{7394D646-D0AA-594A-9754-C9A8724F51A1}" srcOrd="0" destOrd="0" presId="urn:microsoft.com/office/officeart/2008/layout/LinedList"/>
    <dgm:cxn modelId="{AE20944F-2199-BA41-B513-577FD7DBDAC1}" type="presOf" srcId="{730BF756-B2F9-2645-9D65-166CDB095D74}" destId="{5C76EDE9-5071-7040-864A-435AAE6E9B76}" srcOrd="0" destOrd="0" presId="urn:microsoft.com/office/officeart/2008/layout/LinedList"/>
    <dgm:cxn modelId="{4C611E7D-498E-AF4B-AA3A-A048F00264DD}" srcId="{DD543F5F-B573-5149-BC8C-F36BB2EABE17}" destId="{547D01E3-CBFF-5E43-9241-8E2FA27456E1}" srcOrd="0" destOrd="0" parTransId="{CBCDC5C2-F9AF-8946-A9A8-2D7748A20553}" sibTransId="{3791F9B0-F93D-5549-B50F-BFCED7E45FC0}"/>
    <dgm:cxn modelId="{74F3B17E-98DA-F546-BFE9-433ED3AE70F0}" srcId="{DD543F5F-B573-5149-BC8C-F36BB2EABE17}" destId="{9972E1F7-C9A9-F34A-B75D-846113C90825}" srcOrd="1" destOrd="0" parTransId="{8618C6C0-B80B-6449-8F43-D2E5FCA02C3A}" sibTransId="{AE1F5BC8-6087-2B45-90BB-323A885A8524}"/>
    <dgm:cxn modelId="{F2F5EA7F-BB39-6A40-AA5C-48C0EE7C95A7}" srcId="{DD543F5F-B573-5149-BC8C-F36BB2EABE17}" destId="{7ADEE420-91B9-F249-A545-42E783BF69AE}" srcOrd="2" destOrd="0" parTransId="{53EB1051-F3D0-064D-95C8-4330DF9E0A4B}" sibTransId="{5055015D-5531-D847-9037-CFDDAA0B5950}"/>
    <dgm:cxn modelId="{F17E96A2-A1EC-884D-A01D-E5255C6BD1FA}" type="presOf" srcId="{7ADEE420-91B9-F249-A545-42E783BF69AE}" destId="{05BD6267-809C-6842-B1BF-6D14E31D1046}" srcOrd="0" destOrd="0" presId="urn:microsoft.com/office/officeart/2008/layout/LinedList"/>
    <dgm:cxn modelId="{333CFBA4-8787-8E47-A77C-23EAD0BB2A76}" type="presOf" srcId="{DD543F5F-B573-5149-BC8C-F36BB2EABE17}" destId="{6CDF59BB-9B72-E24D-B144-72C1EC9B955A}" srcOrd="0" destOrd="0" presId="urn:microsoft.com/office/officeart/2008/layout/LinedList"/>
    <dgm:cxn modelId="{5239CEAD-013F-354A-95FE-C7A57EB62361}" srcId="{DD543F5F-B573-5149-BC8C-F36BB2EABE17}" destId="{D3378FFA-B280-754D-877D-96602F47535D}" srcOrd="3" destOrd="0" parTransId="{CD9AA3E6-20FD-F948-B3EB-5F9C8C02C0E6}" sibTransId="{07A1960C-466E-3640-A686-D62CBD3C40B6}"/>
    <dgm:cxn modelId="{D7E023BA-2711-DC44-8EC8-F9394A500A81}" srcId="{4AB4A384-050E-D043-AE3C-683CA88E0CC9}" destId="{DD543F5F-B573-5149-BC8C-F36BB2EABE17}" srcOrd="1" destOrd="0" parTransId="{734E1E47-D667-484E-8608-04029AB3C49F}" sibTransId="{DF212AB3-050D-3E4C-9222-947458A6A7CF}"/>
    <dgm:cxn modelId="{940DA9C3-C6ED-484C-8974-76195B2A632C}" type="presOf" srcId="{9972E1F7-C9A9-F34A-B75D-846113C90825}" destId="{2C21F7E4-9148-A844-BF92-61B96B906823}" srcOrd="0" destOrd="0" presId="urn:microsoft.com/office/officeart/2008/layout/LinedList"/>
    <dgm:cxn modelId="{BDA13CC9-5DD3-0849-BA3D-EBB670ACC53A}" type="presOf" srcId="{4AB4A384-050E-D043-AE3C-683CA88E0CC9}" destId="{5361BBB9-05FA-8243-A36A-94F926B9D732}" srcOrd="0" destOrd="0" presId="urn:microsoft.com/office/officeart/2008/layout/LinedList"/>
    <dgm:cxn modelId="{826EE5D5-A012-6846-988C-EBA7CA274CD5}" type="presOf" srcId="{D3378FFA-B280-754D-877D-96602F47535D}" destId="{B040F5A5-8546-484D-ACAF-A79080EC14E1}" srcOrd="0" destOrd="0" presId="urn:microsoft.com/office/officeart/2008/layout/LinedList"/>
    <dgm:cxn modelId="{2486EC3B-1665-FA42-9447-83FE803DF2D2}" type="presParOf" srcId="{5361BBB9-05FA-8243-A36A-94F926B9D732}" destId="{4A3D3FF7-5466-2346-8A9D-91BF4DD39829}" srcOrd="0" destOrd="0" presId="urn:microsoft.com/office/officeart/2008/layout/LinedList"/>
    <dgm:cxn modelId="{6A06FF14-0712-7D48-9702-90E395B7BC98}" type="presParOf" srcId="{5361BBB9-05FA-8243-A36A-94F926B9D732}" destId="{3C98D46C-99B4-8B4F-B191-E0A4C243D8F2}" srcOrd="1" destOrd="0" presId="urn:microsoft.com/office/officeart/2008/layout/LinedList"/>
    <dgm:cxn modelId="{24846E76-8D22-C046-8E3F-CF4E967813C8}" type="presParOf" srcId="{3C98D46C-99B4-8B4F-B191-E0A4C243D8F2}" destId="{5C76EDE9-5071-7040-864A-435AAE6E9B76}" srcOrd="0" destOrd="0" presId="urn:microsoft.com/office/officeart/2008/layout/LinedList"/>
    <dgm:cxn modelId="{8757D274-DBC4-6542-9E80-4137FA92AFD2}" type="presParOf" srcId="{3C98D46C-99B4-8B4F-B191-E0A4C243D8F2}" destId="{3FDB2E1A-84F8-AB4C-9DD0-4492A948341D}" srcOrd="1" destOrd="0" presId="urn:microsoft.com/office/officeart/2008/layout/LinedList"/>
    <dgm:cxn modelId="{22445543-011B-5E48-AD0F-618B42F42C41}" type="presParOf" srcId="{5361BBB9-05FA-8243-A36A-94F926B9D732}" destId="{572BD668-4873-2B4B-BA2D-BDD6DF539379}" srcOrd="2" destOrd="0" presId="urn:microsoft.com/office/officeart/2008/layout/LinedList"/>
    <dgm:cxn modelId="{8756E450-BA0E-1E44-A998-E2332A87EE72}" type="presParOf" srcId="{5361BBB9-05FA-8243-A36A-94F926B9D732}" destId="{608BADA3-B815-F041-8844-FAACF3EEA6EC}" srcOrd="3" destOrd="0" presId="urn:microsoft.com/office/officeart/2008/layout/LinedList"/>
    <dgm:cxn modelId="{A98BA758-250B-D748-9FB6-3B7F1DF84EB2}" type="presParOf" srcId="{608BADA3-B815-F041-8844-FAACF3EEA6EC}" destId="{6CDF59BB-9B72-E24D-B144-72C1EC9B955A}" srcOrd="0" destOrd="0" presId="urn:microsoft.com/office/officeart/2008/layout/LinedList"/>
    <dgm:cxn modelId="{C865A99F-1AD4-8841-9D1F-7642840EAF75}" type="presParOf" srcId="{608BADA3-B815-F041-8844-FAACF3EEA6EC}" destId="{620D7D67-BE83-FC47-B1B7-09563357F90E}" srcOrd="1" destOrd="0" presId="urn:microsoft.com/office/officeart/2008/layout/LinedList"/>
    <dgm:cxn modelId="{A0627A8E-169B-4245-B094-6B7FEB6B5F4E}" type="presParOf" srcId="{620D7D67-BE83-FC47-B1B7-09563357F90E}" destId="{ED490E48-7208-4D49-AA02-788A1EF91F03}" srcOrd="0" destOrd="0" presId="urn:microsoft.com/office/officeart/2008/layout/LinedList"/>
    <dgm:cxn modelId="{BFCB8714-A194-DE46-A238-207244B9795E}" type="presParOf" srcId="{620D7D67-BE83-FC47-B1B7-09563357F90E}" destId="{2AA63495-65CC-FA40-A7B1-8481B41EAF4A}" srcOrd="1" destOrd="0" presId="urn:microsoft.com/office/officeart/2008/layout/LinedList"/>
    <dgm:cxn modelId="{15907791-5560-3246-B012-9D16ED204D6D}" type="presParOf" srcId="{2AA63495-65CC-FA40-A7B1-8481B41EAF4A}" destId="{71DCF6F0-34C9-8B46-8017-ABBB8D8716D1}" srcOrd="0" destOrd="0" presId="urn:microsoft.com/office/officeart/2008/layout/LinedList"/>
    <dgm:cxn modelId="{E54624E4-9D1D-504E-ACD9-491CCB9BA49C}" type="presParOf" srcId="{2AA63495-65CC-FA40-A7B1-8481B41EAF4A}" destId="{7394D646-D0AA-594A-9754-C9A8724F51A1}" srcOrd="1" destOrd="0" presId="urn:microsoft.com/office/officeart/2008/layout/LinedList"/>
    <dgm:cxn modelId="{26638A69-8B1D-B947-8FA3-2CCCE82CD416}" type="presParOf" srcId="{2AA63495-65CC-FA40-A7B1-8481B41EAF4A}" destId="{77D66531-9E25-634D-990A-689ABB862F6F}" srcOrd="2" destOrd="0" presId="urn:microsoft.com/office/officeart/2008/layout/LinedList"/>
    <dgm:cxn modelId="{8213691F-962D-224E-834B-502DFB9805C2}" type="presParOf" srcId="{620D7D67-BE83-FC47-B1B7-09563357F90E}" destId="{880189BD-EEC1-B44F-ACCD-60D980CF5B28}" srcOrd="2" destOrd="0" presId="urn:microsoft.com/office/officeart/2008/layout/LinedList"/>
    <dgm:cxn modelId="{D5A9B7FD-66B4-8841-B69C-7A3B83A37994}" type="presParOf" srcId="{620D7D67-BE83-FC47-B1B7-09563357F90E}" destId="{5E8FF7D3-C619-CC45-AAFE-C5ACEBA31568}" srcOrd="3" destOrd="0" presId="urn:microsoft.com/office/officeart/2008/layout/LinedList"/>
    <dgm:cxn modelId="{753E65CD-FA2D-2D41-A9CE-63C2C42F0C73}" type="presParOf" srcId="{620D7D67-BE83-FC47-B1B7-09563357F90E}" destId="{44B969C6-815A-324C-9F21-A626C744F920}" srcOrd="4" destOrd="0" presId="urn:microsoft.com/office/officeart/2008/layout/LinedList"/>
    <dgm:cxn modelId="{B0FCF17C-8206-2846-BC0B-4129AC3E6CB1}" type="presParOf" srcId="{44B969C6-815A-324C-9F21-A626C744F920}" destId="{11CDE367-1E26-E048-9174-8CA3A42BE2E7}" srcOrd="0" destOrd="0" presId="urn:microsoft.com/office/officeart/2008/layout/LinedList"/>
    <dgm:cxn modelId="{744EA04B-9B95-164A-9A4C-5306B6A39A6F}" type="presParOf" srcId="{44B969C6-815A-324C-9F21-A626C744F920}" destId="{2C21F7E4-9148-A844-BF92-61B96B906823}" srcOrd="1" destOrd="0" presId="urn:microsoft.com/office/officeart/2008/layout/LinedList"/>
    <dgm:cxn modelId="{A894E3EB-7A16-BE48-A00F-A4B1F800A01C}" type="presParOf" srcId="{44B969C6-815A-324C-9F21-A626C744F920}" destId="{38ABF4D5-861C-2748-88FF-53996BF88285}" srcOrd="2" destOrd="0" presId="urn:microsoft.com/office/officeart/2008/layout/LinedList"/>
    <dgm:cxn modelId="{FF2B5E42-CE7E-6F4A-9A11-7FB99B118F56}" type="presParOf" srcId="{620D7D67-BE83-FC47-B1B7-09563357F90E}" destId="{E8BA53DF-1834-0C4D-88E2-1F93CEC18306}" srcOrd="5" destOrd="0" presId="urn:microsoft.com/office/officeart/2008/layout/LinedList"/>
    <dgm:cxn modelId="{B4174736-C0C2-7F47-BEE3-5A2E692842E8}" type="presParOf" srcId="{620D7D67-BE83-FC47-B1B7-09563357F90E}" destId="{A3EEF18A-4692-5142-AF78-F89FC7C3B109}" srcOrd="6" destOrd="0" presId="urn:microsoft.com/office/officeart/2008/layout/LinedList"/>
    <dgm:cxn modelId="{88FE891C-4A62-F149-BFBA-B957BC3666DA}" type="presParOf" srcId="{620D7D67-BE83-FC47-B1B7-09563357F90E}" destId="{F0BCB7DA-553D-7C40-BD90-FAA10CA4F474}" srcOrd="7" destOrd="0" presId="urn:microsoft.com/office/officeart/2008/layout/LinedList"/>
    <dgm:cxn modelId="{D2612208-FD80-7845-850F-D29AFEF16710}" type="presParOf" srcId="{F0BCB7DA-553D-7C40-BD90-FAA10CA4F474}" destId="{D256C364-CC19-3B4B-9BA9-7E9BDBFC0972}" srcOrd="0" destOrd="0" presId="urn:microsoft.com/office/officeart/2008/layout/LinedList"/>
    <dgm:cxn modelId="{CE24FAC9-F47F-8C4C-9E9A-0F91902A8FDE}" type="presParOf" srcId="{F0BCB7DA-553D-7C40-BD90-FAA10CA4F474}" destId="{05BD6267-809C-6842-B1BF-6D14E31D1046}" srcOrd="1" destOrd="0" presId="urn:microsoft.com/office/officeart/2008/layout/LinedList"/>
    <dgm:cxn modelId="{193F8006-FABB-6D45-B805-16E73F0D04F7}" type="presParOf" srcId="{F0BCB7DA-553D-7C40-BD90-FAA10CA4F474}" destId="{D2F8BCE2-F4F0-9347-9D0F-B5622B52511A}" srcOrd="2" destOrd="0" presId="urn:microsoft.com/office/officeart/2008/layout/LinedList"/>
    <dgm:cxn modelId="{F646991D-8787-6944-AA96-86E48A6B2042}" type="presParOf" srcId="{620D7D67-BE83-FC47-B1B7-09563357F90E}" destId="{ECA23C9D-4137-7D45-AE33-35C84EBA8261}" srcOrd="8" destOrd="0" presId="urn:microsoft.com/office/officeart/2008/layout/LinedList"/>
    <dgm:cxn modelId="{A13CBE7E-3528-2248-A9D0-5545D26D7147}" type="presParOf" srcId="{620D7D67-BE83-FC47-B1B7-09563357F90E}" destId="{63F74B0B-1E35-1B4D-BA66-6830767ACE72}" srcOrd="9" destOrd="0" presId="urn:microsoft.com/office/officeart/2008/layout/LinedList"/>
    <dgm:cxn modelId="{11592D9B-70B1-C04A-AD3A-14DC4991C0CE}" type="presParOf" srcId="{620D7D67-BE83-FC47-B1B7-09563357F90E}" destId="{B804AEA9-5F51-CA4D-BD80-3F5C9FDE6234}" srcOrd="10" destOrd="0" presId="urn:microsoft.com/office/officeart/2008/layout/LinedList"/>
    <dgm:cxn modelId="{22E11685-41CB-F140-B6AB-FB01D5E3CDB6}" type="presParOf" srcId="{B804AEA9-5F51-CA4D-BD80-3F5C9FDE6234}" destId="{C1C3B996-E054-BC4B-A793-5802666BCA5E}" srcOrd="0" destOrd="0" presId="urn:microsoft.com/office/officeart/2008/layout/LinedList"/>
    <dgm:cxn modelId="{1152EE33-B140-3341-946E-E3A8A9077453}" type="presParOf" srcId="{B804AEA9-5F51-CA4D-BD80-3F5C9FDE6234}" destId="{B040F5A5-8546-484D-ACAF-A79080EC14E1}" srcOrd="1" destOrd="0" presId="urn:microsoft.com/office/officeart/2008/layout/LinedList"/>
    <dgm:cxn modelId="{77DFE216-D48F-D444-B7D5-E1E55294C9DB}" type="presParOf" srcId="{B804AEA9-5F51-CA4D-BD80-3F5C9FDE6234}" destId="{7D9507EA-F815-5743-B704-2F623F0BA268}" srcOrd="2" destOrd="0" presId="urn:microsoft.com/office/officeart/2008/layout/LinedList"/>
    <dgm:cxn modelId="{DC780B30-8F19-494D-8E70-68732AFB981B}" type="presParOf" srcId="{620D7D67-BE83-FC47-B1B7-09563357F90E}" destId="{E93572D6-D7D0-7F46-AD2A-A8EA872A16F9}" srcOrd="11" destOrd="0" presId="urn:microsoft.com/office/officeart/2008/layout/LinedList"/>
    <dgm:cxn modelId="{208DF9F4-24F1-1647-A2AC-523F5B35A83F}" type="presParOf" srcId="{620D7D67-BE83-FC47-B1B7-09563357F90E}" destId="{96FD0611-D8E9-274D-8731-53C1B5C952E2}" srcOrd="12"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97BAB-2A1C-BD4E-8F3F-267A9DF45D41}">
      <dsp:nvSpPr>
        <dsp:cNvPr id="0" name=""/>
        <dsp:cNvSpPr/>
      </dsp:nvSpPr>
      <dsp:spPr>
        <a:xfrm>
          <a:off x="1545653" y="1589"/>
          <a:ext cx="6182613" cy="1629533"/>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800100">
            <a:lnSpc>
              <a:spcPct val="90000"/>
            </a:lnSpc>
            <a:spcBef>
              <a:spcPct val="0"/>
            </a:spcBef>
            <a:spcAft>
              <a:spcPct val="35000"/>
            </a:spcAft>
            <a:buNone/>
          </a:pPr>
          <a:r>
            <a:rPr lang="en-US" sz="1800" kern="1200" dirty="0"/>
            <a:t>Knowledge in understanding, assessing &amp; initiating Tx of presentations commonly seen in Adolescent Medicine, including psychiatric presentations.</a:t>
          </a:r>
        </a:p>
      </dsp:txBody>
      <dsp:txXfrm>
        <a:off x="1545653" y="1589"/>
        <a:ext cx="6182613" cy="1629533"/>
      </dsp:txXfrm>
    </dsp:sp>
    <dsp:sp modelId="{E4702526-BBE6-C440-8DE9-34E8FC0B6D1F}">
      <dsp:nvSpPr>
        <dsp:cNvPr id="0" name=""/>
        <dsp:cNvSpPr/>
      </dsp:nvSpPr>
      <dsp:spPr>
        <a:xfrm>
          <a:off x="0" y="1589"/>
          <a:ext cx="1545653" cy="1629533"/>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977900">
            <a:lnSpc>
              <a:spcPct val="90000"/>
            </a:lnSpc>
            <a:spcBef>
              <a:spcPct val="0"/>
            </a:spcBef>
            <a:spcAft>
              <a:spcPct val="35000"/>
            </a:spcAft>
            <a:buNone/>
          </a:pPr>
          <a:r>
            <a:rPr lang="en-US" sz="2200" kern="1200"/>
            <a:t>Learn</a:t>
          </a:r>
        </a:p>
      </dsp:txBody>
      <dsp:txXfrm>
        <a:off x="0" y="1589"/>
        <a:ext cx="1545653" cy="1629533"/>
      </dsp:txXfrm>
    </dsp:sp>
    <dsp:sp modelId="{EBBA3A54-B517-954D-B6BF-31C5FD070F28}">
      <dsp:nvSpPr>
        <dsp:cNvPr id="0" name=""/>
        <dsp:cNvSpPr/>
      </dsp:nvSpPr>
      <dsp:spPr>
        <a:xfrm>
          <a:off x="1545653" y="1728895"/>
          <a:ext cx="6182613" cy="1629533"/>
        </a:xfrm>
        <a:prstGeom prst="rect">
          <a:avLst/>
        </a:prstGeom>
        <a:solidFill>
          <a:schemeClr val="accent2">
            <a:tint val="40000"/>
            <a:alpha val="90000"/>
            <a:hueOff val="1604430"/>
            <a:satOff val="-28521"/>
            <a:lumOff val="-2064"/>
            <a:alphaOff val="0"/>
          </a:schemeClr>
        </a:solidFill>
        <a:ln w="10795" cap="flat" cmpd="sng" algn="ctr">
          <a:solidFill>
            <a:schemeClr val="accent2">
              <a:tint val="40000"/>
              <a:alpha val="90000"/>
              <a:hueOff val="1604430"/>
              <a:satOff val="-28521"/>
              <a:lumOff val="-20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800100">
            <a:lnSpc>
              <a:spcPct val="90000"/>
            </a:lnSpc>
            <a:spcBef>
              <a:spcPct val="0"/>
            </a:spcBef>
            <a:spcAft>
              <a:spcPct val="35000"/>
            </a:spcAft>
            <a:buNone/>
          </a:pPr>
          <a:r>
            <a:rPr lang="en-US" sz="1800" kern="1200" dirty="0"/>
            <a:t>Gain experience in the assessment, investigation &amp; treatment options for adolescents.</a:t>
          </a:r>
        </a:p>
      </dsp:txBody>
      <dsp:txXfrm>
        <a:off x="1545653" y="1728895"/>
        <a:ext cx="6182613" cy="1629533"/>
      </dsp:txXfrm>
    </dsp:sp>
    <dsp:sp modelId="{0510533B-818D-094A-9223-E2933A85A277}">
      <dsp:nvSpPr>
        <dsp:cNvPr id="0" name=""/>
        <dsp:cNvSpPr/>
      </dsp:nvSpPr>
      <dsp:spPr>
        <a:xfrm>
          <a:off x="0" y="1728895"/>
          <a:ext cx="1545653" cy="1629533"/>
        </a:xfrm>
        <a:prstGeom prst="rect">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977900">
            <a:lnSpc>
              <a:spcPct val="90000"/>
            </a:lnSpc>
            <a:spcBef>
              <a:spcPct val="0"/>
            </a:spcBef>
            <a:spcAft>
              <a:spcPct val="35000"/>
            </a:spcAft>
            <a:buNone/>
          </a:pPr>
          <a:r>
            <a:rPr lang="en-US" sz="2200" kern="1200" dirty="0"/>
            <a:t>Experience</a:t>
          </a:r>
        </a:p>
      </dsp:txBody>
      <dsp:txXfrm>
        <a:off x="0" y="1728895"/>
        <a:ext cx="1545653" cy="1629533"/>
      </dsp:txXfrm>
    </dsp:sp>
    <dsp:sp modelId="{7C923E73-93DA-7C44-B109-24A70F450D41}">
      <dsp:nvSpPr>
        <dsp:cNvPr id="0" name=""/>
        <dsp:cNvSpPr/>
      </dsp:nvSpPr>
      <dsp:spPr>
        <a:xfrm>
          <a:off x="1545653" y="3456200"/>
          <a:ext cx="6182613" cy="1629533"/>
        </a:xfrm>
        <a:prstGeom prst="rect">
          <a:avLst/>
        </a:prstGeom>
        <a:solidFill>
          <a:schemeClr val="accent2">
            <a:tint val="40000"/>
            <a:alpha val="90000"/>
            <a:hueOff val="3208860"/>
            <a:satOff val="-57041"/>
            <a:lumOff val="-4127"/>
            <a:alphaOff val="0"/>
          </a:schemeClr>
        </a:solidFill>
        <a:ln w="10795" cap="flat" cmpd="sng" algn="ctr">
          <a:solidFill>
            <a:schemeClr val="accent2">
              <a:tint val="40000"/>
              <a:alpha val="90000"/>
              <a:hueOff val="3208860"/>
              <a:satOff val="-57041"/>
              <a:lumOff val="-41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960" tIns="413902" rIns="119960" bIns="413902" numCol="1" spcCol="1270" anchor="ctr" anchorCtr="0">
          <a:noAutofit/>
        </a:bodyPr>
        <a:lstStyle/>
        <a:p>
          <a:pPr marL="0" lvl="0" indent="0" algn="l" defTabSz="800100">
            <a:lnSpc>
              <a:spcPct val="90000"/>
            </a:lnSpc>
            <a:spcBef>
              <a:spcPct val="0"/>
            </a:spcBef>
            <a:spcAft>
              <a:spcPct val="35000"/>
            </a:spcAft>
            <a:buNone/>
          </a:pPr>
          <a:r>
            <a:rPr lang="en-US" sz="1800" kern="1200" dirty="0"/>
            <a:t>Gain appreciation for the work of those working with adolescents &amp; develop an understanding of the collaboration that can occur between Adolescent Medicine and Psychiatry.</a:t>
          </a:r>
        </a:p>
      </dsp:txBody>
      <dsp:txXfrm>
        <a:off x="1545653" y="3456200"/>
        <a:ext cx="6182613" cy="1629533"/>
      </dsp:txXfrm>
    </dsp:sp>
    <dsp:sp modelId="{ADD25D50-8033-9D47-B0B1-C668DA033B0E}">
      <dsp:nvSpPr>
        <dsp:cNvPr id="0" name=""/>
        <dsp:cNvSpPr/>
      </dsp:nvSpPr>
      <dsp:spPr>
        <a:xfrm>
          <a:off x="0" y="3456200"/>
          <a:ext cx="1545653" cy="1629533"/>
        </a:xfrm>
        <a:prstGeom prst="rect">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791" tIns="160962" rIns="81791" bIns="160962" numCol="1" spcCol="1270" anchor="ctr" anchorCtr="0">
          <a:noAutofit/>
        </a:bodyPr>
        <a:lstStyle/>
        <a:p>
          <a:pPr marL="0" lvl="0" indent="0" algn="ctr" defTabSz="977900">
            <a:lnSpc>
              <a:spcPct val="90000"/>
            </a:lnSpc>
            <a:spcBef>
              <a:spcPct val="0"/>
            </a:spcBef>
            <a:spcAft>
              <a:spcPct val="35000"/>
            </a:spcAft>
            <a:buNone/>
          </a:pPr>
          <a:r>
            <a:rPr lang="en-US" sz="2200" kern="1200" dirty="0"/>
            <a:t>Appreciate</a:t>
          </a:r>
        </a:p>
      </dsp:txBody>
      <dsp:txXfrm>
        <a:off x="0" y="3456200"/>
        <a:ext cx="1545653" cy="16295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ED79-DB97-784B-9476-B194996AB11A}">
      <dsp:nvSpPr>
        <dsp:cNvPr id="0" name=""/>
        <dsp:cNvSpPr/>
      </dsp:nvSpPr>
      <dsp:spPr>
        <a:xfrm>
          <a:off x="0" y="1101"/>
          <a:ext cx="532938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29299-D02F-6449-B9AE-960793541467}">
      <dsp:nvSpPr>
        <dsp:cNvPr id="0" name=""/>
        <dsp:cNvSpPr/>
      </dsp:nvSpPr>
      <dsp:spPr>
        <a:xfrm>
          <a:off x="0" y="1101"/>
          <a:ext cx="5329387" cy="42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6 Observations of Achievement</a:t>
          </a:r>
          <a:endParaRPr lang="en-CA" sz="1900" kern="1200" dirty="0"/>
        </a:p>
      </dsp:txBody>
      <dsp:txXfrm>
        <a:off x="0" y="1101"/>
        <a:ext cx="5329387" cy="425017"/>
      </dsp:txXfrm>
    </dsp:sp>
    <dsp:sp modelId="{4699E672-FBBE-1C48-A07F-14FE033DD7D2}">
      <dsp:nvSpPr>
        <dsp:cNvPr id="0" name=""/>
        <dsp:cNvSpPr/>
      </dsp:nvSpPr>
      <dsp:spPr>
        <a:xfrm>
          <a:off x="0" y="426119"/>
          <a:ext cx="532938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87206-53B3-8045-A3F0-C8C22CC66663}">
      <dsp:nvSpPr>
        <dsp:cNvPr id="0" name=""/>
        <dsp:cNvSpPr/>
      </dsp:nvSpPr>
      <dsp:spPr>
        <a:xfrm>
          <a:off x="0" y="426119"/>
          <a:ext cx="1065877" cy="181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At least:</a:t>
          </a:r>
          <a:endParaRPr lang="en-CA" sz="1900" kern="1200"/>
        </a:p>
      </dsp:txBody>
      <dsp:txXfrm>
        <a:off x="0" y="426119"/>
        <a:ext cx="1065877" cy="1816236"/>
      </dsp:txXfrm>
    </dsp:sp>
    <dsp:sp modelId="{D5614087-66CF-9845-9FF1-2E13975DE5A8}">
      <dsp:nvSpPr>
        <dsp:cNvPr id="0" name=""/>
        <dsp:cNvSpPr/>
      </dsp:nvSpPr>
      <dsp:spPr>
        <a:xfrm>
          <a:off x="1145818" y="443235"/>
          <a:ext cx="4183568" cy="3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Mood Disorder</a:t>
          </a:r>
          <a:endParaRPr lang="en-CA" sz="1800" kern="1200" dirty="0"/>
        </a:p>
      </dsp:txBody>
      <dsp:txXfrm>
        <a:off x="1145818" y="443235"/>
        <a:ext cx="4183568" cy="342317"/>
      </dsp:txXfrm>
    </dsp:sp>
    <dsp:sp modelId="{35365181-E6EC-384F-997C-73497F5A1370}">
      <dsp:nvSpPr>
        <dsp:cNvPr id="0" name=""/>
        <dsp:cNvSpPr/>
      </dsp:nvSpPr>
      <dsp:spPr>
        <a:xfrm>
          <a:off x="1065877" y="785552"/>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0B3A5E-2435-9D4D-ACB2-FA7D653DE1F2}">
      <dsp:nvSpPr>
        <dsp:cNvPr id="0" name=""/>
        <dsp:cNvSpPr/>
      </dsp:nvSpPr>
      <dsp:spPr>
        <a:xfrm>
          <a:off x="1145818" y="802668"/>
          <a:ext cx="4183568" cy="3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Psychotic Disorder</a:t>
          </a:r>
          <a:endParaRPr lang="en-CA" sz="1800" kern="1200" dirty="0"/>
        </a:p>
      </dsp:txBody>
      <dsp:txXfrm>
        <a:off x="1145818" y="802668"/>
        <a:ext cx="4183568" cy="342317"/>
      </dsp:txXfrm>
    </dsp:sp>
    <dsp:sp modelId="{E2D914ED-CA2C-8E4A-9D1C-892BB19607B0}">
      <dsp:nvSpPr>
        <dsp:cNvPr id="0" name=""/>
        <dsp:cNvSpPr/>
      </dsp:nvSpPr>
      <dsp:spPr>
        <a:xfrm>
          <a:off x="1065877" y="1144986"/>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E8398-127C-E64F-8DB6-76439D7C4F0D}">
      <dsp:nvSpPr>
        <dsp:cNvPr id="0" name=""/>
        <dsp:cNvSpPr/>
      </dsp:nvSpPr>
      <dsp:spPr>
        <a:xfrm>
          <a:off x="1145818" y="1162102"/>
          <a:ext cx="4183568" cy="3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Personality Disorder</a:t>
          </a:r>
          <a:endParaRPr lang="en-CA" sz="1800" kern="1200" dirty="0"/>
        </a:p>
      </dsp:txBody>
      <dsp:txXfrm>
        <a:off x="1145818" y="1162102"/>
        <a:ext cx="4183568" cy="342317"/>
      </dsp:txXfrm>
    </dsp:sp>
    <dsp:sp modelId="{C4034A19-0BC2-054B-BF03-D60B62917EFC}">
      <dsp:nvSpPr>
        <dsp:cNvPr id="0" name=""/>
        <dsp:cNvSpPr/>
      </dsp:nvSpPr>
      <dsp:spPr>
        <a:xfrm>
          <a:off x="1065877" y="1504420"/>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D4961-D148-3C46-9D20-0D7DEA912073}">
      <dsp:nvSpPr>
        <dsp:cNvPr id="0" name=""/>
        <dsp:cNvSpPr/>
      </dsp:nvSpPr>
      <dsp:spPr>
        <a:xfrm>
          <a:off x="1145818" y="1521536"/>
          <a:ext cx="4183568" cy="3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Substance Use Disorder</a:t>
          </a:r>
          <a:endParaRPr lang="en-CA" sz="1800" kern="1200" dirty="0"/>
        </a:p>
      </dsp:txBody>
      <dsp:txXfrm>
        <a:off x="1145818" y="1521536"/>
        <a:ext cx="4183568" cy="342317"/>
      </dsp:txXfrm>
    </dsp:sp>
    <dsp:sp modelId="{DF35376D-1B14-6E4E-8714-B9DBEA2D1010}">
      <dsp:nvSpPr>
        <dsp:cNvPr id="0" name=""/>
        <dsp:cNvSpPr/>
      </dsp:nvSpPr>
      <dsp:spPr>
        <a:xfrm>
          <a:off x="1065877" y="1863854"/>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B95DE6-BDBC-A44D-B1B8-77CC4782C913}">
      <dsp:nvSpPr>
        <dsp:cNvPr id="0" name=""/>
        <dsp:cNvSpPr/>
      </dsp:nvSpPr>
      <dsp:spPr>
        <a:xfrm>
          <a:off x="1145818" y="1880970"/>
          <a:ext cx="4183568" cy="342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Anxiety or Trauma or OCD</a:t>
          </a:r>
          <a:endParaRPr lang="en-CA" sz="1800" kern="1200" dirty="0"/>
        </a:p>
      </dsp:txBody>
      <dsp:txXfrm>
        <a:off x="1145818" y="1880970"/>
        <a:ext cx="4183568" cy="342317"/>
      </dsp:txXfrm>
    </dsp:sp>
    <dsp:sp modelId="{C770081C-DD9F-B64D-9EC0-7CC3122AE7B5}">
      <dsp:nvSpPr>
        <dsp:cNvPr id="0" name=""/>
        <dsp:cNvSpPr/>
      </dsp:nvSpPr>
      <dsp:spPr>
        <a:xfrm>
          <a:off x="1065877" y="2223288"/>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B8CC9-A804-0341-A4D8-541948FBF501}">
      <dsp:nvSpPr>
        <dsp:cNvPr id="0" name=""/>
        <dsp:cNvSpPr/>
      </dsp:nvSpPr>
      <dsp:spPr>
        <a:xfrm>
          <a:off x="0" y="5"/>
          <a:ext cx="5113072"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7EE32-AA19-D14C-8539-1A859E41669C}">
      <dsp:nvSpPr>
        <dsp:cNvPr id="0" name=""/>
        <dsp:cNvSpPr/>
      </dsp:nvSpPr>
      <dsp:spPr>
        <a:xfrm>
          <a:off x="0" y="5"/>
          <a:ext cx="5113072" cy="492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5 Observations of Achievement</a:t>
          </a:r>
          <a:endParaRPr lang="en-CA" sz="2500" kern="1200" dirty="0"/>
        </a:p>
      </dsp:txBody>
      <dsp:txXfrm>
        <a:off x="0" y="5"/>
        <a:ext cx="5113072" cy="492674"/>
      </dsp:txXfrm>
    </dsp:sp>
    <dsp:sp modelId="{500D858C-DA02-C74D-8F76-A5AE10C9466D}">
      <dsp:nvSpPr>
        <dsp:cNvPr id="0" name=""/>
        <dsp:cNvSpPr/>
      </dsp:nvSpPr>
      <dsp:spPr>
        <a:xfrm>
          <a:off x="0" y="492679"/>
          <a:ext cx="5113072"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0558D-463B-D547-B259-E73F4B96144E}">
      <dsp:nvSpPr>
        <dsp:cNvPr id="0" name=""/>
        <dsp:cNvSpPr/>
      </dsp:nvSpPr>
      <dsp:spPr>
        <a:xfrm>
          <a:off x="0" y="492679"/>
          <a:ext cx="1022614" cy="378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At least:</a:t>
          </a:r>
          <a:endParaRPr lang="en-CA" sz="2800" kern="1200"/>
        </a:p>
      </dsp:txBody>
      <dsp:txXfrm>
        <a:off x="0" y="492679"/>
        <a:ext cx="1022614" cy="3782818"/>
      </dsp:txXfrm>
    </dsp:sp>
    <dsp:sp modelId="{25DDD40C-F60E-4B4B-8BEC-04B45D4D2AA6}">
      <dsp:nvSpPr>
        <dsp:cNvPr id="0" name=""/>
        <dsp:cNvSpPr/>
      </dsp:nvSpPr>
      <dsp:spPr>
        <a:xfrm>
          <a:off x="1099310" y="528328"/>
          <a:ext cx="4013761" cy="71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dirty="0"/>
            <a:t>1 with Non-Suicidal Self-Injury</a:t>
          </a:r>
          <a:endParaRPr lang="en-CA" sz="2000" kern="1200" dirty="0"/>
        </a:p>
      </dsp:txBody>
      <dsp:txXfrm>
        <a:off x="1099310" y="528328"/>
        <a:ext cx="4013761" cy="712972"/>
      </dsp:txXfrm>
    </dsp:sp>
    <dsp:sp modelId="{480AFFAF-7CC5-F74D-AAB3-7FE96022CA99}">
      <dsp:nvSpPr>
        <dsp:cNvPr id="0" name=""/>
        <dsp:cNvSpPr/>
      </dsp:nvSpPr>
      <dsp:spPr>
        <a:xfrm>
          <a:off x="1022614" y="1241301"/>
          <a:ext cx="40904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F6DBF-F175-7A45-ACB5-421CF38A537A}">
      <dsp:nvSpPr>
        <dsp:cNvPr id="0" name=""/>
        <dsp:cNvSpPr/>
      </dsp:nvSpPr>
      <dsp:spPr>
        <a:xfrm>
          <a:off x="1099310" y="1276949"/>
          <a:ext cx="4013761" cy="71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dirty="0"/>
            <a:t>1 with Active Suicidal Ideation or Behaviour</a:t>
          </a:r>
          <a:endParaRPr lang="en-CA" sz="2000" kern="1200" dirty="0"/>
        </a:p>
      </dsp:txBody>
      <dsp:txXfrm>
        <a:off x="1099310" y="1276949"/>
        <a:ext cx="4013761" cy="712972"/>
      </dsp:txXfrm>
    </dsp:sp>
    <dsp:sp modelId="{256FF5FA-88A2-C946-B702-B3EAEFF891FD}">
      <dsp:nvSpPr>
        <dsp:cNvPr id="0" name=""/>
        <dsp:cNvSpPr/>
      </dsp:nvSpPr>
      <dsp:spPr>
        <a:xfrm>
          <a:off x="1022614" y="1989922"/>
          <a:ext cx="40904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7740F-6034-4B48-95F7-6E0D04C65ACE}">
      <dsp:nvSpPr>
        <dsp:cNvPr id="0" name=""/>
        <dsp:cNvSpPr/>
      </dsp:nvSpPr>
      <dsp:spPr>
        <a:xfrm>
          <a:off x="1099310" y="2025571"/>
          <a:ext cx="4013761" cy="71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dirty="0"/>
            <a:t>1 with Active Homicidal / Violent Ideation or Behaviour</a:t>
          </a:r>
          <a:endParaRPr lang="en-CA" sz="2000" kern="1200" dirty="0"/>
        </a:p>
      </dsp:txBody>
      <dsp:txXfrm>
        <a:off x="1099310" y="2025571"/>
        <a:ext cx="4013761" cy="712972"/>
      </dsp:txXfrm>
    </dsp:sp>
    <dsp:sp modelId="{B9A4F70E-9852-0641-B880-9A2199A67907}">
      <dsp:nvSpPr>
        <dsp:cNvPr id="0" name=""/>
        <dsp:cNvSpPr/>
      </dsp:nvSpPr>
      <dsp:spPr>
        <a:xfrm>
          <a:off x="1022614" y="2738543"/>
          <a:ext cx="40904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7A79A-8574-B04C-A263-0693F250BFE6}">
      <dsp:nvSpPr>
        <dsp:cNvPr id="0" name=""/>
        <dsp:cNvSpPr/>
      </dsp:nvSpPr>
      <dsp:spPr>
        <a:xfrm>
          <a:off x="1099310" y="2774192"/>
          <a:ext cx="4013761" cy="71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dirty="0"/>
            <a:t>3 by Psychiatrist Observers</a:t>
          </a:r>
          <a:endParaRPr lang="en-CA" sz="2000" kern="1200" dirty="0"/>
        </a:p>
      </dsp:txBody>
      <dsp:txXfrm>
        <a:off x="1099310" y="2774192"/>
        <a:ext cx="4013761" cy="712972"/>
      </dsp:txXfrm>
    </dsp:sp>
    <dsp:sp modelId="{D3CEAE90-5EE5-4A4C-A664-5A5D603A80A2}">
      <dsp:nvSpPr>
        <dsp:cNvPr id="0" name=""/>
        <dsp:cNvSpPr/>
      </dsp:nvSpPr>
      <dsp:spPr>
        <a:xfrm>
          <a:off x="1022614" y="3487165"/>
          <a:ext cx="40904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35B79-B975-A641-9C73-0FC1FB8CACDD}">
      <dsp:nvSpPr>
        <dsp:cNvPr id="0" name=""/>
        <dsp:cNvSpPr/>
      </dsp:nvSpPr>
      <dsp:spPr>
        <a:xfrm>
          <a:off x="1099310" y="3522813"/>
          <a:ext cx="4013761" cy="712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dirty="0"/>
            <a:t>3 Different Observers</a:t>
          </a:r>
          <a:endParaRPr lang="en-CA" sz="2000" kern="1200" dirty="0"/>
        </a:p>
      </dsp:txBody>
      <dsp:txXfrm>
        <a:off x="1099310" y="3522813"/>
        <a:ext cx="4013761" cy="712972"/>
      </dsp:txXfrm>
    </dsp:sp>
    <dsp:sp modelId="{8E01644A-055B-CD43-8E96-2FA981E8A285}">
      <dsp:nvSpPr>
        <dsp:cNvPr id="0" name=""/>
        <dsp:cNvSpPr/>
      </dsp:nvSpPr>
      <dsp:spPr>
        <a:xfrm>
          <a:off x="1022614" y="4235786"/>
          <a:ext cx="40904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BBC57-8E55-4942-99A8-A71D3B99BCB5}">
      <dsp:nvSpPr>
        <dsp:cNvPr id="0" name=""/>
        <dsp:cNvSpPr/>
      </dsp:nvSpPr>
      <dsp:spPr>
        <a:xfrm>
          <a:off x="0" y="2260"/>
          <a:ext cx="6867987"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49166-D449-8F40-BDC6-53FB10E6493D}">
      <dsp:nvSpPr>
        <dsp:cNvPr id="0" name=""/>
        <dsp:cNvSpPr/>
      </dsp:nvSpPr>
      <dsp:spPr>
        <a:xfrm>
          <a:off x="0" y="0"/>
          <a:ext cx="6867987" cy="531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bg1"/>
              </a:solidFill>
            </a:rPr>
            <a:t>12 Observations of Achievement</a:t>
          </a:r>
          <a:endParaRPr lang="en-CA" sz="2400" kern="1200" dirty="0">
            <a:solidFill>
              <a:schemeClr val="bg1"/>
            </a:solidFill>
          </a:endParaRPr>
        </a:p>
      </dsp:txBody>
      <dsp:txXfrm>
        <a:off x="0" y="0"/>
        <a:ext cx="6867987" cy="531075"/>
      </dsp:txXfrm>
    </dsp:sp>
    <dsp:sp modelId="{2421909C-CA1D-A24A-A058-B2FEB604D78B}">
      <dsp:nvSpPr>
        <dsp:cNvPr id="0" name=""/>
        <dsp:cNvSpPr/>
      </dsp:nvSpPr>
      <dsp:spPr>
        <a:xfrm>
          <a:off x="0" y="533336"/>
          <a:ext cx="6867987"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C3EDE-DA0E-B648-85C5-CA4669A61051}">
      <dsp:nvSpPr>
        <dsp:cNvPr id="0" name=""/>
        <dsp:cNvSpPr/>
      </dsp:nvSpPr>
      <dsp:spPr>
        <a:xfrm>
          <a:off x="0" y="533336"/>
          <a:ext cx="1373597" cy="4687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At least:</a:t>
          </a:r>
          <a:endParaRPr lang="en-CA" sz="2400" kern="1200"/>
        </a:p>
      </dsp:txBody>
      <dsp:txXfrm>
        <a:off x="0" y="533336"/>
        <a:ext cx="1373597" cy="4687749"/>
      </dsp:txXfrm>
    </dsp:sp>
    <dsp:sp modelId="{A3AA5FE8-DC49-1B4A-9E0E-4E673A17FB51}">
      <dsp:nvSpPr>
        <dsp:cNvPr id="0" name=""/>
        <dsp:cNvSpPr/>
      </dsp:nvSpPr>
      <dsp:spPr>
        <a:xfrm>
          <a:off x="1476617" y="55799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starting &amp; monitoring LAI</a:t>
          </a:r>
          <a:endParaRPr lang="en-CA" sz="1800" kern="1200" dirty="0"/>
        </a:p>
      </dsp:txBody>
      <dsp:txXfrm>
        <a:off x="1476617" y="557999"/>
        <a:ext cx="5391369" cy="493266"/>
      </dsp:txXfrm>
    </dsp:sp>
    <dsp:sp modelId="{8ABEC4E4-2480-8946-8B94-92187F34096E}">
      <dsp:nvSpPr>
        <dsp:cNvPr id="0" name=""/>
        <dsp:cNvSpPr/>
      </dsp:nvSpPr>
      <dsp:spPr>
        <a:xfrm>
          <a:off x="1373597" y="105126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51314-FA73-FA46-958A-7B9459F95D91}">
      <dsp:nvSpPr>
        <dsp:cNvPr id="0" name=""/>
        <dsp:cNvSpPr/>
      </dsp:nvSpPr>
      <dsp:spPr>
        <a:xfrm>
          <a:off x="1476617" y="107592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starting &amp; monitoring Oral Antipsychotic</a:t>
          </a:r>
          <a:endParaRPr lang="en-CA" sz="1800" kern="1200" dirty="0"/>
        </a:p>
      </dsp:txBody>
      <dsp:txXfrm>
        <a:off x="1476617" y="1075929"/>
        <a:ext cx="5391369" cy="493266"/>
      </dsp:txXfrm>
    </dsp:sp>
    <dsp:sp modelId="{0EFE99D6-360E-0949-A5E9-C62515E34700}">
      <dsp:nvSpPr>
        <dsp:cNvPr id="0" name=""/>
        <dsp:cNvSpPr/>
      </dsp:nvSpPr>
      <dsp:spPr>
        <a:xfrm>
          <a:off x="1373597" y="156919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B9769-E3AF-5345-8020-5807AD0B88C8}">
      <dsp:nvSpPr>
        <dsp:cNvPr id="0" name=""/>
        <dsp:cNvSpPr/>
      </dsp:nvSpPr>
      <dsp:spPr>
        <a:xfrm>
          <a:off x="1476617" y="159385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baseline="0" dirty="0"/>
            <a:t>2 starting &amp; monitoring 2 different classes Antidepressants</a:t>
          </a:r>
          <a:endParaRPr lang="en-CA" sz="1600" kern="1200" dirty="0"/>
        </a:p>
      </dsp:txBody>
      <dsp:txXfrm>
        <a:off x="1476617" y="1593859"/>
        <a:ext cx="5391369" cy="493266"/>
      </dsp:txXfrm>
    </dsp:sp>
    <dsp:sp modelId="{2CB5AED7-6C2A-2043-A19F-AFA7E03C6622}">
      <dsp:nvSpPr>
        <dsp:cNvPr id="0" name=""/>
        <dsp:cNvSpPr/>
      </dsp:nvSpPr>
      <dsp:spPr>
        <a:xfrm>
          <a:off x="1373597" y="208712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C34C8C-01CA-8440-84CB-DF7D1DB2EBDC}">
      <dsp:nvSpPr>
        <dsp:cNvPr id="0" name=""/>
        <dsp:cNvSpPr/>
      </dsp:nvSpPr>
      <dsp:spPr>
        <a:xfrm>
          <a:off x="1476617" y="211178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starting &amp; monitoring Sedative / Hypnotic</a:t>
          </a:r>
          <a:endParaRPr lang="en-CA" sz="1800" kern="1200" dirty="0"/>
        </a:p>
      </dsp:txBody>
      <dsp:txXfrm>
        <a:off x="1476617" y="2111789"/>
        <a:ext cx="5391369" cy="493266"/>
      </dsp:txXfrm>
    </dsp:sp>
    <dsp:sp modelId="{1CCBDE09-2765-844E-BD74-4F6345A68410}">
      <dsp:nvSpPr>
        <dsp:cNvPr id="0" name=""/>
        <dsp:cNvSpPr/>
      </dsp:nvSpPr>
      <dsp:spPr>
        <a:xfrm>
          <a:off x="1373597" y="260505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FEF4E-1664-9E44-A2A7-9FA03425B0A5}">
      <dsp:nvSpPr>
        <dsp:cNvPr id="0" name=""/>
        <dsp:cNvSpPr/>
      </dsp:nvSpPr>
      <dsp:spPr>
        <a:xfrm>
          <a:off x="1476617" y="262971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starting and/or monitoring Lithium</a:t>
          </a:r>
          <a:endParaRPr lang="en-CA" sz="1800" kern="1200" dirty="0"/>
        </a:p>
      </dsp:txBody>
      <dsp:txXfrm>
        <a:off x="1476617" y="2629719"/>
        <a:ext cx="5391369" cy="493266"/>
      </dsp:txXfrm>
    </dsp:sp>
    <dsp:sp modelId="{52D69AEB-D445-934B-8DB0-5FD33F548BB8}">
      <dsp:nvSpPr>
        <dsp:cNvPr id="0" name=""/>
        <dsp:cNvSpPr/>
      </dsp:nvSpPr>
      <dsp:spPr>
        <a:xfrm>
          <a:off x="1373597" y="312298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7BFAA-F502-4B44-A3CA-06AE873EC28D}">
      <dsp:nvSpPr>
        <dsp:cNvPr id="0" name=""/>
        <dsp:cNvSpPr/>
      </dsp:nvSpPr>
      <dsp:spPr>
        <a:xfrm>
          <a:off x="1476617" y="314764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starting and/or monitoring Clozapine</a:t>
          </a:r>
          <a:endParaRPr lang="en-CA" sz="1800" kern="1200" dirty="0"/>
        </a:p>
      </dsp:txBody>
      <dsp:txXfrm>
        <a:off x="1476617" y="3147649"/>
        <a:ext cx="5391369" cy="493266"/>
      </dsp:txXfrm>
    </dsp:sp>
    <dsp:sp modelId="{E7C44148-05E6-9049-8C54-549136195BCA}">
      <dsp:nvSpPr>
        <dsp:cNvPr id="0" name=""/>
        <dsp:cNvSpPr/>
      </dsp:nvSpPr>
      <dsp:spPr>
        <a:xfrm>
          <a:off x="1373597" y="364091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E437C-2340-6140-A773-86747A284920}">
      <dsp:nvSpPr>
        <dsp:cNvPr id="0" name=""/>
        <dsp:cNvSpPr/>
      </dsp:nvSpPr>
      <dsp:spPr>
        <a:xfrm>
          <a:off x="1476617" y="366557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managing Benzodiazepine</a:t>
          </a:r>
          <a:endParaRPr lang="en-CA" sz="1800" kern="1200" dirty="0"/>
        </a:p>
      </dsp:txBody>
      <dsp:txXfrm>
        <a:off x="1476617" y="3665579"/>
        <a:ext cx="5391369" cy="493266"/>
      </dsp:txXfrm>
    </dsp:sp>
    <dsp:sp modelId="{4F763BD2-6947-4F44-BE41-4D9AFCE4D506}">
      <dsp:nvSpPr>
        <dsp:cNvPr id="0" name=""/>
        <dsp:cNvSpPr/>
      </dsp:nvSpPr>
      <dsp:spPr>
        <a:xfrm>
          <a:off x="1373597" y="415884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A5334-AB86-7844-A683-6E1755DF4AE2}">
      <dsp:nvSpPr>
        <dsp:cNvPr id="0" name=""/>
        <dsp:cNvSpPr/>
      </dsp:nvSpPr>
      <dsp:spPr>
        <a:xfrm>
          <a:off x="1476617" y="418350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managing Opioid Agonist Therapy</a:t>
          </a:r>
          <a:endParaRPr lang="en-CA" sz="1800" kern="1200" dirty="0"/>
        </a:p>
      </dsp:txBody>
      <dsp:txXfrm>
        <a:off x="1476617" y="4183509"/>
        <a:ext cx="5391369" cy="493266"/>
      </dsp:txXfrm>
    </dsp:sp>
    <dsp:sp modelId="{A380D1F3-E664-114E-A581-8FC89854E30C}">
      <dsp:nvSpPr>
        <dsp:cNvPr id="0" name=""/>
        <dsp:cNvSpPr/>
      </dsp:nvSpPr>
      <dsp:spPr>
        <a:xfrm>
          <a:off x="1373597" y="467677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FE857-D9F5-F641-BED7-D7848BC957A5}">
      <dsp:nvSpPr>
        <dsp:cNvPr id="0" name=""/>
        <dsp:cNvSpPr/>
      </dsp:nvSpPr>
      <dsp:spPr>
        <a:xfrm>
          <a:off x="1476617" y="4701439"/>
          <a:ext cx="5391369" cy="49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Mood Stabilizer Other Than Lithium</a:t>
          </a:r>
          <a:endParaRPr lang="en-CA" sz="1800" kern="1200" dirty="0"/>
        </a:p>
      </dsp:txBody>
      <dsp:txXfrm>
        <a:off x="1476617" y="4701439"/>
        <a:ext cx="5391369" cy="493266"/>
      </dsp:txXfrm>
    </dsp:sp>
    <dsp:sp modelId="{0343C0BD-EEBD-1949-9C9A-FA3C97348A48}">
      <dsp:nvSpPr>
        <dsp:cNvPr id="0" name=""/>
        <dsp:cNvSpPr/>
      </dsp:nvSpPr>
      <dsp:spPr>
        <a:xfrm>
          <a:off x="1373597" y="5194706"/>
          <a:ext cx="5494389"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15407-1768-6D41-B8D3-421E3FD4B755}">
      <dsp:nvSpPr>
        <dsp:cNvPr id="0" name=""/>
        <dsp:cNvSpPr/>
      </dsp:nvSpPr>
      <dsp:spPr>
        <a:xfrm>
          <a:off x="0" y="0"/>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9F2968-A994-7948-8739-C2F25D3C0123}">
      <dsp:nvSpPr>
        <dsp:cNvPr id="0" name=""/>
        <dsp:cNvSpPr/>
      </dsp:nvSpPr>
      <dsp:spPr>
        <a:xfrm>
          <a:off x="0" y="0"/>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agent to treat Mx-induced SEs</a:t>
          </a:r>
          <a:endParaRPr lang="en-CA" sz="1800" kern="1200" dirty="0"/>
        </a:p>
      </dsp:txBody>
      <dsp:txXfrm>
        <a:off x="0" y="0"/>
        <a:ext cx="5146220" cy="521321"/>
      </dsp:txXfrm>
    </dsp:sp>
    <dsp:sp modelId="{ABE2959E-5184-7C44-9735-0DE0AD638EA7}">
      <dsp:nvSpPr>
        <dsp:cNvPr id="0" name=""/>
        <dsp:cNvSpPr/>
      </dsp:nvSpPr>
      <dsp:spPr>
        <a:xfrm>
          <a:off x="0" y="521321"/>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333048-87BB-9C4A-A1BC-449139AB0C7F}">
      <dsp:nvSpPr>
        <dsp:cNvPr id="0" name=""/>
        <dsp:cNvSpPr/>
      </dsp:nvSpPr>
      <dsp:spPr>
        <a:xfrm>
          <a:off x="0" y="521321"/>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patient on multiple psychiatric medications</a:t>
          </a:r>
          <a:endParaRPr lang="en-CA" sz="1800" kern="1200" dirty="0"/>
        </a:p>
      </dsp:txBody>
      <dsp:txXfrm>
        <a:off x="0" y="521321"/>
        <a:ext cx="5146220" cy="521321"/>
      </dsp:txXfrm>
    </dsp:sp>
    <dsp:sp modelId="{F4521CA2-83EC-914D-9B66-CAD4D245B6C4}">
      <dsp:nvSpPr>
        <dsp:cNvPr id="0" name=""/>
        <dsp:cNvSpPr/>
      </dsp:nvSpPr>
      <dsp:spPr>
        <a:xfrm>
          <a:off x="0" y="1042642"/>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605A5-92A4-C043-AEF3-F48D15C23F15}">
      <dsp:nvSpPr>
        <dsp:cNvPr id="0" name=""/>
        <dsp:cNvSpPr/>
      </dsp:nvSpPr>
      <dsp:spPr>
        <a:xfrm>
          <a:off x="0" y="1042642"/>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patients in C/L setting</a:t>
          </a:r>
          <a:endParaRPr lang="en-CA" sz="1800" kern="1200" dirty="0"/>
        </a:p>
      </dsp:txBody>
      <dsp:txXfrm>
        <a:off x="0" y="1042642"/>
        <a:ext cx="5146220" cy="521321"/>
      </dsp:txXfrm>
    </dsp:sp>
    <dsp:sp modelId="{A18095B9-5EF7-9744-BA44-7944163F865D}">
      <dsp:nvSpPr>
        <dsp:cNvPr id="0" name=""/>
        <dsp:cNvSpPr/>
      </dsp:nvSpPr>
      <dsp:spPr>
        <a:xfrm>
          <a:off x="0" y="1563964"/>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24158-51CE-5A41-BF34-9316D807EF24}">
      <dsp:nvSpPr>
        <dsp:cNvPr id="0" name=""/>
        <dsp:cNvSpPr/>
      </dsp:nvSpPr>
      <dsp:spPr>
        <a:xfrm>
          <a:off x="0" y="1563964"/>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baseline="0" dirty="0"/>
            <a:t>2 Child/Adolescent including starting &amp; managing 1 stimulant</a:t>
          </a:r>
          <a:endParaRPr lang="en-CA" sz="1600" kern="1200" dirty="0"/>
        </a:p>
      </dsp:txBody>
      <dsp:txXfrm>
        <a:off x="0" y="1563964"/>
        <a:ext cx="5146220" cy="521321"/>
      </dsp:txXfrm>
    </dsp:sp>
    <dsp:sp modelId="{79300AF2-E199-D74A-8B4A-B799F83653E9}">
      <dsp:nvSpPr>
        <dsp:cNvPr id="0" name=""/>
        <dsp:cNvSpPr/>
      </dsp:nvSpPr>
      <dsp:spPr>
        <a:xfrm>
          <a:off x="0" y="2085285"/>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2D56C-8163-D442-A1A5-F351E7ADB0B7}">
      <dsp:nvSpPr>
        <dsp:cNvPr id="0" name=""/>
        <dsp:cNvSpPr/>
      </dsp:nvSpPr>
      <dsp:spPr>
        <a:xfrm>
          <a:off x="0" y="2085285"/>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Older Adults, including 1 w cognitive enhancer</a:t>
          </a:r>
          <a:endParaRPr lang="en-CA" sz="1800" kern="1200" dirty="0"/>
        </a:p>
      </dsp:txBody>
      <dsp:txXfrm>
        <a:off x="0" y="2085285"/>
        <a:ext cx="5146220" cy="521321"/>
      </dsp:txXfrm>
    </dsp:sp>
    <dsp:sp modelId="{50AF34A4-6F8A-924C-BE67-316986AC84AC}">
      <dsp:nvSpPr>
        <dsp:cNvPr id="0" name=""/>
        <dsp:cNvSpPr/>
      </dsp:nvSpPr>
      <dsp:spPr>
        <a:xfrm>
          <a:off x="0" y="2606606"/>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A7CAB0-F210-B24E-924F-3EF345751ADA}">
      <dsp:nvSpPr>
        <dsp:cNvPr id="0" name=""/>
        <dsp:cNvSpPr/>
      </dsp:nvSpPr>
      <dsp:spPr>
        <a:xfrm>
          <a:off x="0" y="2606606"/>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Pregnant or Breastfeeding patient</a:t>
          </a:r>
          <a:endParaRPr lang="en-CA" sz="1800" kern="1200" dirty="0"/>
        </a:p>
      </dsp:txBody>
      <dsp:txXfrm>
        <a:off x="0" y="2606606"/>
        <a:ext cx="5146220" cy="521321"/>
      </dsp:txXfrm>
    </dsp:sp>
    <dsp:sp modelId="{9E55EAAA-1773-F047-BAC6-0C1D88B33BC0}">
      <dsp:nvSpPr>
        <dsp:cNvPr id="0" name=""/>
        <dsp:cNvSpPr/>
      </dsp:nvSpPr>
      <dsp:spPr>
        <a:xfrm>
          <a:off x="0" y="3127928"/>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5B469-99BD-7949-BC83-11C0FD109908}">
      <dsp:nvSpPr>
        <dsp:cNvPr id="0" name=""/>
        <dsp:cNvSpPr/>
      </dsp:nvSpPr>
      <dsp:spPr>
        <a:xfrm>
          <a:off x="0" y="3127928"/>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5 Different Observers</a:t>
          </a:r>
          <a:endParaRPr lang="en-CA" sz="1800" kern="1200" dirty="0"/>
        </a:p>
      </dsp:txBody>
      <dsp:txXfrm>
        <a:off x="0" y="3127928"/>
        <a:ext cx="5146220" cy="521321"/>
      </dsp:txXfrm>
    </dsp:sp>
    <dsp:sp modelId="{4C5809E5-DF63-8545-A7C7-08CFC06DFBCF}">
      <dsp:nvSpPr>
        <dsp:cNvPr id="0" name=""/>
        <dsp:cNvSpPr/>
      </dsp:nvSpPr>
      <dsp:spPr>
        <a:xfrm>
          <a:off x="0" y="3649249"/>
          <a:ext cx="5146220" cy="0"/>
        </a:xfrm>
        <a:prstGeom prst="line">
          <a:avLst/>
        </a:prstGeom>
        <a:solidFill>
          <a:schemeClr val="lt1">
            <a:hueOff val="0"/>
            <a:satOff val="0"/>
            <a:lumOff val="0"/>
            <a:alphaOff val="0"/>
          </a:schemeClr>
        </a:solidFill>
        <a:ln w="1079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8A756-EC05-A34C-A5E0-BFB4F1B38738}">
      <dsp:nvSpPr>
        <dsp:cNvPr id="0" name=""/>
        <dsp:cNvSpPr/>
      </dsp:nvSpPr>
      <dsp:spPr>
        <a:xfrm>
          <a:off x="0" y="3649249"/>
          <a:ext cx="5146220" cy="521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3 by Psychiatrist Observers</a:t>
          </a:r>
          <a:endParaRPr lang="en-CA" sz="1800" kern="1200" dirty="0"/>
        </a:p>
      </dsp:txBody>
      <dsp:txXfrm>
        <a:off x="0" y="3649249"/>
        <a:ext cx="5146220" cy="5213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B8CC9-A804-0341-A4D8-541948FBF501}">
      <dsp:nvSpPr>
        <dsp:cNvPr id="0" name=""/>
        <dsp:cNvSpPr/>
      </dsp:nvSpPr>
      <dsp:spPr>
        <a:xfrm>
          <a:off x="0" y="4"/>
          <a:ext cx="572574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7EE32-AA19-D14C-8539-1A859E41669C}">
      <dsp:nvSpPr>
        <dsp:cNvPr id="0" name=""/>
        <dsp:cNvSpPr/>
      </dsp:nvSpPr>
      <dsp:spPr>
        <a:xfrm>
          <a:off x="0" y="4"/>
          <a:ext cx="5725740" cy="40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6 Observations of Achievement</a:t>
          </a:r>
          <a:endParaRPr lang="en-CA" sz="1900" kern="1200" dirty="0"/>
        </a:p>
      </dsp:txBody>
      <dsp:txXfrm>
        <a:off x="0" y="4"/>
        <a:ext cx="5725740" cy="409959"/>
      </dsp:txXfrm>
    </dsp:sp>
    <dsp:sp modelId="{500D858C-DA02-C74D-8F76-A5AE10C9466D}">
      <dsp:nvSpPr>
        <dsp:cNvPr id="0" name=""/>
        <dsp:cNvSpPr/>
      </dsp:nvSpPr>
      <dsp:spPr>
        <a:xfrm>
          <a:off x="0" y="409964"/>
          <a:ext cx="572574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0558D-463B-D547-B259-E73F4B96144E}">
      <dsp:nvSpPr>
        <dsp:cNvPr id="0" name=""/>
        <dsp:cNvSpPr/>
      </dsp:nvSpPr>
      <dsp:spPr>
        <a:xfrm>
          <a:off x="0" y="409964"/>
          <a:ext cx="1145148" cy="314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At least:</a:t>
          </a:r>
          <a:endParaRPr lang="en-CA" sz="1900" kern="1200" dirty="0"/>
        </a:p>
      </dsp:txBody>
      <dsp:txXfrm>
        <a:off x="0" y="409964"/>
        <a:ext cx="1145148" cy="3147725"/>
      </dsp:txXfrm>
    </dsp:sp>
    <dsp:sp modelId="{25DDD40C-F60E-4B4B-8BEC-04B45D4D2AA6}">
      <dsp:nvSpPr>
        <dsp:cNvPr id="0" name=""/>
        <dsp:cNvSpPr/>
      </dsp:nvSpPr>
      <dsp:spPr>
        <a:xfrm>
          <a:off x="1231034" y="446966"/>
          <a:ext cx="4494705" cy="7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Capacity to Consent to Tx in Complex Patients.</a:t>
          </a:r>
          <a:endParaRPr lang="en-CA" sz="1800" kern="1200" dirty="0"/>
        </a:p>
      </dsp:txBody>
      <dsp:txXfrm>
        <a:off x="1231034" y="446966"/>
        <a:ext cx="4494705" cy="740053"/>
      </dsp:txXfrm>
    </dsp:sp>
    <dsp:sp modelId="{480AFFAF-7CC5-F74D-AAB3-7FE96022CA99}">
      <dsp:nvSpPr>
        <dsp:cNvPr id="0" name=""/>
        <dsp:cNvSpPr/>
      </dsp:nvSpPr>
      <dsp:spPr>
        <a:xfrm>
          <a:off x="1145148" y="1187020"/>
          <a:ext cx="4580592"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F6DBF-F175-7A45-ACB5-421CF38A537A}">
      <dsp:nvSpPr>
        <dsp:cNvPr id="0" name=""/>
        <dsp:cNvSpPr/>
      </dsp:nvSpPr>
      <dsp:spPr>
        <a:xfrm>
          <a:off x="1231034" y="1224023"/>
          <a:ext cx="4494705" cy="7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Restricting/Limiting Rights with Due Process Protections</a:t>
          </a:r>
          <a:endParaRPr lang="en-CA" sz="1800" kern="1200" dirty="0"/>
        </a:p>
      </dsp:txBody>
      <dsp:txXfrm>
        <a:off x="1231034" y="1224023"/>
        <a:ext cx="4494705" cy="740053"/>
      </dsp:txXfrm>
    </dsp:sp>
    <dsp:sp modelId="{256FF5FA-88A2-C946-B702-B3EAEFF891FD}">
      <dsp:nvSpPr>
        <dsp:cNvPr id="0" name=""/>
        <dsp:cNvSpPr/>
      </dsp:nvSpPr>
      <dsp:spPr>
        <a:xfrm>
          <a:off x="1145148" y="1964076"/>
          <a:ext cx="4580592"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7740F-6034-4B48-95F7-6E0D04C65ACE}">
      <dsp:nvSpPr>
        <dsp:cNvPr id="0" name=""/>
        <dsp:cNvSpPr/>
      </dsp:nvSpPr>
      <dsp:spPr>
        <a:xfrm>
          <a:off x="1231034" y="2001079"/>
          <a:ext cx="4494705" cy="7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Evaluation for Restrictions/Limitations re: Disability</a:t>
          </a:r>
          <a:endParaRPr lang="en-CA" sz="1800" kern="1200" dirty="0"/>
        </a:p>
      </dsp:txBody>
      <dsp:txXfrm>
        <a:off x="1231034" y="2001079"/>
        <a:ext cx="4494705" cy="740053"/>
      </dsp:txXfrm>
    </dsp:sp>
    <dsp:sp modelId="{B9A4F70E-9852-0641-B880-9A2199A67907}">
      <dsp:nvSpPr>
        <dsp:cNvPr id="0" name=""/>
        <dsp:cNvSpPr/>
      </dsp:nvSpPr>
      <dsp:spPr>
        <a:xfrm>
          <a:off x="1145148" y="2741133"/>
          <a:ext cx="4580592"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7A79A-8574-B04C-A263-0693F250BFE6}">
      <dsp:nvSpPr>
        <dsp:cNvPr id="0" name=""/>
        <dsp:cNvSpPr/>
      </dsp:nvSpPr>
      <dsp:spPr>
        <a:xfrm>
          <a:off x="1231034" y="2778135"/>
          <a:ext cx="4494705" cy="740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Mandatory or Discretionary Reporting</a:t>
          </a:r>
          <a:endParaRPr lang="en-CA" sz="1800" kern="1200" dirty="0"/>
        </a:p>
      </dsp:txBody>
      <dsp:txXfrm>
        <a:off x="1231034" y="2778135"/>
        <a:ext cx="4494705" cy="740053"/>
      </dsp:txXfrm>
    </dsp:sp>
    <dsp:sp modelId="{D3CEAE90-5EE5-4A4C-A664-5A5D603A80A2}">
      <dsp:nvSpPr>
        <dsp:cNvPr id="0" name=""/>
        <dsp:cNvSpPr/>
      </dsp:nvSpPr>
      <dsp:spPr>
        <a:xfrm>
          <a:off x="1145148" y="3518189"/>
          <a:ext cx="4580592"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ED79-DB97-784B-9476-B194996AB11A}">
      <dsp:nvSpPr>
        <dsp:cNvPr id="0" name=""/>
        <dsp:cNvSpPr/>
      </dsp:nvSpPr>
      <dsp:spPr>
        <a:xfrm>
          <a:off x="0" y="1101"/>
          <a:ext cx="532938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29299-D02F-6449-B9AE-960793541467}">
      <dsp:nvSpPr>
        <dsp:cNvPr id="0" name=""/>
        <dsp:cNvSpPr/>
      </dsp:nvSpPr>
      <dsp:spPr>
        <a:xfrm>
          <a:off x="0" y="1101"/>
          <a:ext cx="5329387" cy="42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5 Observations of Achievement</a:t>
          </a:r>
          <a:endParaRPr lang="en-CA" sz="1900" kern="1200" dirty="0"/>
        </a:p>
      </dsp:txBody>
      <dsp:txXfrm>
        <a:off x="0" y="1101"/>
        <a:ext cx="5329387" cy="425017"/>
      </dsp:txXfrm>
    </dsp:sp>
    <dsp:sp modelId="{4699E672-FBBE-1C48-A07F-14FE033DD7D2}">
      <dsp:nvSpPr>
        <dsp:cNvPr id="0" name=""/>
        <dsp:cNvSpPr/>
      </dsp:nvSpPr>
      <dsp:spPr>
        <a:xfrm>
          <a:off x="0" y="426119"/>
          <a:ext cx="532938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87206-53B3-8045-A3F0-C8C22CC66663}">
      <dsp:nvSpPr>
        <dsp:cNvPr id="0" name=""/>
        <dsp:cNvSpPr/>
      </dsp:nvSpPr>
      <dsp:spPr>
        <a:xfrm>
          <a:off x="0" y="426119"/>
          <a:ext cx="1065877" cy="181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At least:</a:t>
          </a:r>
          <a:endParaRPr lang="en-CA" sz="1900" kern="1200" dirty="0"/>
        </a:p>
      </dsp:txBody>
      <dsp:txXfrm>
        <a:off x="0" y="426119"/>
        <a:ext cx="1065877" cy="1816236"/>
      </dsp:txXfrm>
    </dsp:sp>
    <dsp:sp modelId="{D5614087-66CF-9845-9FF1-2E13975DE5A8}">
      <dsp:nvSpPr>
        <dsp:cNvPr id="0" name=""/>
        <dsp:cNvSpPr/>
      </dsp:nvSpPr>
      <dsp:spPr>
        <a:xfrm>
          <a:off x="1145818" y="454497"/>
          <a:ext cx="4183568" cy="56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Non-suicidal self-injury</a:t>
          </a:r>
          <a:endParaRPr lang="en-CA" sz="1800" kern="1200" dirty="0"/>
        </a:p>
      </dsp:txBody>
      <dsp:txXfrm>
        <a:off x="1145818" y="454497"/>
        <a:ext cx="4183568" cy="567573"/>
      </dsp:txXfrm>
    </dsp:sp>
    <dsp:sp modelId="{35365181-E6EC-384F-997C-73497F5A1370}">
      <dsp:nvSpPr>
        <dsp:cNvPr id="0" name=""/>
        <dsp:cNvSpPr/>
      </dsp:nvSpPr>
      <dsp:spPr>
        <a:xfrm>
          <a:off x="1065877" y="1022071"/>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0B3A5E-2435-9D4D-ACB2-FA7D653DE1F2}">
      <dsp:nvSpPr>
        <dsp:cNvPr id="0" name=""/>
        <dsp:cNvSpPr/>
      </dsp:nvSpPr>
      <dsp:spPr>
        <a:xfrm>
          <a:off x="1145818" y="1050450"/>
          <a:ext cx="4183568" cy="56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Active SI or Suicidal Behaviour</a:t>
          </a:r>
          <a:endParaRPr lang="en-CA" sz="1800" kern="1200" dirty="0"/>
        </a:p>
      </dsp:txBody>
      <dsp:txXfrm>
        <a:off x="1145818" y="1050450"/>
        <a:ext cx="4183568" cy="567573"/>
      </dsp:txXfrm>
    </dsp:sp>
    <dsp:sp modelId="{E2D914ED-CA2C-8E4A-9D1C-892BB19607B0}">
      <dsp:nvSpPr>
        <dsp:cNvPr id="0" name=""/>
        <dsp:cNvSpPr/>
      </dsp:nvSpPr>
      <dsp:spPr>
        <a:xfrm>
          <a:off x="1065877" y="1618024"/>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E8398-127C-E64F-8DB6-76439D7C4F0D}">
      <dsp:nvSpPr>
        <dsp:cNvPr id="0" name=""/>
        <dsp:cNvSpPr/>
      </dsp:nvSpPr>
      <dsp:spPr>
        <a:xfrm>
          <a:off x="1145818" y="1646402"/>
          <a:ext cx="4183568" cy="56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Active HI or Violent Ideation/Behaviour</a:t>
          </a:r>
          <a:endParaRPr lang="en-CA" sz="1800" kern="1200" dirty="0"/>
        </a:p>
      </dsp:txBody>
      <dsp:txXfrm>
        <a:off x="1145818" y="1646402"/>
        <a:ext cx="4183568" cy="567573"/>
      </dsp:txXfrm>
    </dsp:sp>
    <dsp:sp modelId="{C4034A19-0BC2-054B-BF03-D60B62917EFC}">
      <dsp:nvSpPr>
        <dsp:cNvPr id="0" name=""/>
        <dsp:cNvSpPr/>
      </dsp:nvSpPr>
      <dsp:spPr>
        <a:xfrm>
          <a:off x="1065877" y="2213976"/>
          <a:ext cx="4263509"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FFE79-D803-7946-94E1-0112BBFF2B0F}">
      <dsp:nvSpPr>
        <dsp:cNvPr id="0" name=""/>
        <dsp:cNvSpPr/>
      </dsp:nvSpPr>
      <dsp:spPr>
        <a:xfrm>
          <a:off x="359298" y="1397470"/>
          <a:ext cx="3255777" cy="2685335"/>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b" anchorCtr="0">
          <a:noAutofit/>
        </a:bodyPr>
        <a:lstStyle/>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“Summative assessment”</a:t>
          </a: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High stakes</a:t>
          </a:r>
          <a:endParaRPr lang="en-US" sz="15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At end of learning process</a:t>
          </a:r>
        </a:p>
        <a:p>
          <a:pPr marL="114300" lvl="1" indent="-114300" algn="l" defTabSz="666750">
            <a:lnSpc>
              <a:spcPct val="90000"/>
            </a:lnSpc>
            <a:spcBef>
              <a:spcPct val="0"/>
            </a:spcBef>
            <a:spcAft>
              <a:spcPct val="15000"/>
            </a:spcAft>
            <a:buChar char="•"/>
          </a:pPr>
          <a:r>
            <a:rPr lang="en-CA" sz="1500" kern="1200" dirty="0">
              <a:latin typeface="Verdana" panose="020B0604030504040204" pitchFamily="34" charset="0"/>
              <a:ea typeface="Verdana" panose="020B0604030504040204" pitchFamily="34" charset="0"/>
              <a:cs typeface="Verdana" panose="020B0604030504040204" pitchFamily="34" charset="0"/>
            </a:rPr>
            <a:t>Goal: judge/evaluate learning</a:t>
          </a:r>
          <a:endParaRPr lang="en-US" sz="1500" kern="1200" dirty="0">
            <a:latin typeface="Verdana" panose="020B0604030504040204" pitchFamily="34" charset="0"/>
            <a:ea typeface="Verdana" panose="020B0604030504040204" pitchFamily="34" charset="0"/>
            <a:cs typeface="Verdana" panose="020B0604030504040204" pitchFamily="34" charset="0"/>
          </a:endParaRPr>
        </a:p>
      </dsp:txBody>
      <dsp:txXfrm>
        <a:off x="421095" y="1459267"/>
        <a:ext cx="3132183" cy="1986312"/>
      </dsp:txXfrm>
    </dsp:sp>
    <dsp:sp modelId="{7B73048D-E0C7-F946-AFDD-ACF91FE41FA6}">
      <dsp:nvSpPr>
        <dsp:cNvPr id="0" name=""/>
        <dsp:cNvSpPr/>
      </dsp:nvSpPr>
      <dsp:spPr>
        <a:xfrm>
          <a:off x="2225475" y="2168178"/>
          <a:ext cx="3396779" cy="3396779"/>
        </a:xfrm>
        <a:prstGeom prst="leftCircularArrow">
          <a:avLst>
            <a:gd name="adj1" fmla="val 2588"/>
            <a:gd name="adj2" fmla="val 314290"/>
            <a:gd name="adj3" fmla="val 2089801"/>
            <a:gd name="adj4" fmla="val 9024489"/>
            <a:gd name="adj5" fmla="val 301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AB774-E170-5A45-BC32-48945B46BA9C}">
      <dsp:nvSpPr>
        <dsp:cNvPr id="0" name=""/>
        <dsp:cNvSpPr/>
      </dsp:nvSpPr>
      <dsp:spPr>
        <a:xfrm>
          <a:off x="1082804" y="3507377"/>
          <a:ext cx="2894024" cy="1150858"/>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Assessment </a:t>
          </a:r>
          <a:br>
            <a:rPr lang="en-US" sz="2400" kern="1200" dirty="0">
              <a:latin typeface="Verdana" panose="020B0604030504040204" pitchFamily="34" charset="0"/>
              <a:ea typeface="Verdana" panose="020B0604030504040204" pitchFamily="34" charset="0"/>
              <a:cs typeface="Verdana" panose="020B0604030504040204" pitchFamily="34" charset="0"/>
            </a:rPr>
          </a:br>
          <a:r>
            <a:rPr lang="en-US" sz="2400" u="sng" kern="1200" dirty="0">
              <a:latin typeface="Verdana" panose="020B0604030504040204" pitchFamily="34" charset="0"/>
              <a:ea typeface="Verdana" panose="020B0604030504040204" pitchFamily="34" charset="0"/>
              <a:cs typeface="Verdana" panose="020B0604030504040204" pitchFamily="34" charset="0"/>
            </a:rPr>
            <a:t>OF</a:t>
          </a:r>
          <a:r>
            <a:rPr lang="en-US" sz="2400" kern="1200" dirty="0">
              <a:latin typeface="Verdana" panose="020B0604030504040204" pitchFamily="34" charset="0"/>
              <a:ea typeface="Verdana" panose="020B0604030504040204" pitchFamily="34" charset="0"/>
              <a:cs typeface="Verdana" panose="020B0604030504040204" pitchFamily="34" charset="0"/>
            </a:rPr>
            <a:t> Learning </a:t>
          </a:r>
        </a:p>
      </dsp:txBody>
      <dsp:txXfrm>
        <a:off x="1116511" y="3541084"/>
        <a:ext cx="2826610" cy="1083444"/>
      </dsp:txXfrm>
    </dsp:sp>
    <dsp:sp modelId="{8323A35E-5C1C-7443-92EF-97AF75B44E21}">
      <dsp:nvSpPr>
        <dsp:cNvPr id="0" name=""/>
        <dsp:cNvSpPr/>
      </dsp:nvSpPr>
      <dsp:spPr>
        <a:xfrm>
          <a:off x="4395442" y="1397470"/>
          <a:ext cx="3255777" cy="2685335"/>
        </a:xfrm>
        <a:prstGeom prst="roundRect">
          <a:avLst>
            <a:gd name="adj" fmla="val 10000"/>
          </a:avLst>
        </a:prstGeom>
        <a:solidFill>
          <a:schemeClr val="lt1">
            <a:alpha val="90000"/>
            <a:hueOff val="0"/>
            <a:satOff val="0"/>
            <a:lumOff val="0"/>
            <a:alphaOff val="0"/>
          </a:schemeClr>
        </a:solidFill>
        <a:ln w="10795" cap="flat" cmpd="sng" algn="ctr">
          <a:solidFill>
            <a:schemeClr val="accent5">
              <a:hueOff val="11178319"/>
              <a:satOff val="-9634"/>
              <a:lumOff val="1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“Formative assessment”</a:t>
          </a:r>
          <a:endParaRPr lang="en-US" sz="15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66750">
            <a:lnSpc>
              <a:spcPct val="90000"/>
            </a:lnSpc>
            <a:spcBef>
              <a:spcPct val="0"/>
            </a:spcBef>
            <a:spcAft>
              <a:spcPct val="15000"/>
            </a:spcAft>
            <a:buChar char="•"/>
          </a:pPr>
          <a:r>
            <a:rPr lang="en-US" sz="1500" kern="1200">
              <a:latin typeface="Verdana" panose="020B0604030504040204" pitchFamily="34" charset="0"/>
              <a:ea typeface="Verdana" panose="020B0604030504040204" pitchFamily="34" charset="0"/>
              <a:cs typeface="Verdana" panose="020B0604030504040204" pitchFamily="34" charset="0"/>
            </a:rPr>
            <a:t>Low stakes, safe environment</a:t>
          </a:r>
          <a:endParaRPr lang="en-US" sz="1500" kern="1200" dirty="0">
            <a:latin typeface="Verdana" panose="020B0604030504040204" pitchFamily="34" charset="0"/>
            <a:ea typeface="Verdana" panose="020B0604030504040204" pitchFamily="34" charset="0"/>
            <a:cs typeface="Verdana" panose="020B0604030504040204" pitchFamily="34" charset="0"/>
          </a:endParaRPr>
        </a:p>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Embedded in learning process (frequent &amp; ongoing)</a:t>
          </a:r>
        </a:p>
        <a:p>
          <a:pPr marL="114300" lvl="1" indent="-114300" algn="l" defTabSz="666750">
            <a:lnSpc>
              <a:spcPct val="90000"/>
            </a:lnSpc>
            <a:spcBef>
              <a:spcPct val="0"/>
            </a:spcBef>
            <a:spcAft>
              <a:spcPct val="15000"/>
            </a:spcAft>
            <a:buChar char="•"/>
          </a:pPr>
          <a:r>
            <a:rPr lang="en-US" sz="1500" kern="1200" dirty="0">
              <a:latin typeface="Verdana" panose="020B0604030504040204" pitchFamily="34" charset="0"/>
              <a:ea typeface="Verdana" panose="020B0604030504040204" pitchFamily="34" charset="0"/>
              <a:cs typeface="Verdana" panose="020B0604030504040204" pitchFamily="34" charset="0"/>
            </a:rPr>
            <a:t>Goal: monitor progress &amp; provide immediate feedback to improve (feedback loop)</a:t>
          </a:r>
        </a:p>
      </dsp:txBody>
      <dsp:txXfrm>
        <a:off x="4457239" y="2034696"/>
        <a:ext cx="3132183" cy="1986312"/>
      </dsp:txXfrm>
    </dsp:sp>
    <dsp:sp modelId="{B0DB4D0F-638A-6647-B276-B7AEECE109E3}">
      <dsp:nvSpPr>
        <dsp:cNvPr id="0" name=""/>
        <dsp:cNvSpPr/>
      </dsp:nvSpPr>
      <dsp:spPr>
        <a:xfrm>
          <a:off x="5118948" y="822041"/>
          <a:ext cx="2894024" cy="1150858"/>
        </a:xfrm>
        <a:prstGeom prst="roundRect">
          <a:avLst>
            <a:gd name="adj" fmla="val 10000"/>
          </a:avLst>
        </a:prstGeom>
        <a:solidFill>
          <a:schemeClr val="accent5">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Assessment </a:t>
          </a:r>
          <a:r>
            <a:rPr lang="en-US" sz="2400" u="sng" kern="1200" dirty="0">
              <a:latin typeface="Verdana" panose="020B0604030504040204" pitchFamily="34" charset="0"/>
              <a:ea typeface="Verdana" panose="020B0604030504040204" pitchFamily="34" charset="0"/>
              <a:cs typeface="Verdana" panose="020B0604030504040204" pitchFamily="34" charset="0"/>
            </a:rPr>
            <a:t>FOR</a:t>
          </a:r>
          <a:r>
            <a:rPr lang="en-US" sz="2400" kern="1200" dirty="0">
              <a:latin typeface="Verdana" panose="020B0604030504040204" pitchFamily="34" charset="0"/>
              <a:ea typeface="Verdana" panose="020B0604030504040204" pitchFamily="34" charset="0"/>
              <a:cs typeface="Verdana" panose="020B0604030504040204" pitchFamily="34" charset="0"/>
            </a:rPr>
            <a:t> Learning (Observations) </a:t>
          </a:r>
        </a:p>
      </dsp:txBody>
      <dsp:txXfrm>
        <a:off x="5152655" y="855748"/>
        <a:ext cx="2826610" cy="1083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F6FB5-3C18-1E42-BB43-B0C316135F1F}">
      <dsp:nvSpPr>
        <dsp:cNvPr id="0" name=""/>
        <dsp:cNvSpPr/>
      </dsp:nvSpPr>
      <dsp:spPr>
        <a:xfrm>
          <a:off x="0" y="130537"/>
          <a:ext cx="7728267" cy="231952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End of Rotation Evaluation = </a:t>
          </a:r>
          <a:r>
            <a:rPr lang="en-US" sz="4000" kern="1200" dirty="0"/>
            <a:t>In-Training Assessment Report (ITAR)</a:t>
          </a:r>
        </a:p>
      </dsp:txBody>
      <dsp:txXfrm>
        <a:off x="113230" y="243767"/>
        <a:ext cx="7501807" cy="2093065"/>
      </dsp:txXfrm>
    </dsp:sp>
    <dsp:sp modelId="{59B03451-BB69-1E49-90D2-C4733DC38555}">
      <dsp:nvSpPr>
        <dsp:cNvPr id="0" name=""/>
        <dsp:cNvSpPr/>
      </dsp:nvSpPr>
      <dsp:spPr>
        <a:xfrm>
          <a:off x="0" y="2650609"/>
          <a:ext cx="7728267" cy="2319525"/>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Competency Evaluations (EPAs)</a:t>
          </a:r>
        </a:p>
      </dsp:txBody>
      <dsp:txXfrm>
        <a:off x="113230" y="2763839"/>
        <a:ext cx="7501807" cy="2093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A1739-4CCF-7741-829C-E8A59BF05A24}">
      <dsp:nvSpPr>
        <dsp:cNvPr id="0" name=""/>
        <dsp:cNvSpPr/>
      </dsp:nvSpPr>
      <dsp:spPr>
        <a:xfrm>
          <a:off x="0" y="1240"/>
          <a:ext cx="4645152"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05079-D017-DC46-AA34-ABF65ECE5028}">
      <dsp:nvSpPr>
        <dsp:cNvPr id="0" name=""/>
        <dsp:cNvSpPr/>
      </dsp:nvSpPr>
      <dsp:spPr>
        <a:xfrm>
          <a:off x="0" y="0"/>
          <a:ext cx="4645152" cy="55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8 Observations of Achievement</a:t>
          </a:r>
          <a:endParaRPr lang="en-CA" sz="2400" kern="1200" dirty="0"/>
        </a:p>
      </dsp:txBody>
      <dsp:txXfrm>
        <a:off x="0" y="0"/>
        <a:ext cx="4645152" cy="553928"/>
      </dsp:txXfrm>
    </dsp:sp>
    <dsp:sp modelId="{45DF6E64-EAD5-044E-A8A1-E7A5E2E3AD7D}">
      <dsp:nvSpPr>
        <dsp:cNvPr id="0" name=""/>
        <dsp:cNvSpPr/>
      </dsp:nvSpPr>
      <dsp:spPr>
        <a:xfrm>
          <a:off x="0" y="555169"/>
          <a:ext cx="4645152"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0E9DE-22BB-C141-AA31-693C63EC66F9}">
      <dsp:nvSpPr>
        <dsp:cNvPr id="0" name=""/>
        <dsp:cNvSpPr/>
      </dsp:nvSpPr>
      <dsp:spPr>
        <a:xfrm>
          <a:off x="0" y="555169"/>
          <a:ext cx="929030" cy="345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At least:</a:t>
          </a:r>
          <a:endParaRPr lang="en-CA" sz="2400" kern="1200"/>
        </a:p>
      </dsp:txBody>
      <dsp:txXfrm>
        <a:off x="0" y="555169"/>
        <a:ext cx="929030" cy="3456007"/>
      </dsp:txXfrm>
    </dsp:sp>
    <dsp:sp modelId="{178F0764-8B3A-1547-B365-D83BED647FDE}">
      <dsp:nvSpPr>
        <dsp:cNvPr id="0" name=""/>
        <dsp:cNvSpPr/>
      </dsp:nvSpPr>
      <dsp:spPr>
        <a:xfrm>
          <a:off x="998707" y="578498"/>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2 Medical Emergencies</a:t>
          </a:r>
          <a:endParaRPr lang="en-CA" sz="1900" kern="1200" dirty="0"/>
        </a:p>
      </dsp:txBody>
      <dsp:txXfrm>
        <a:off x="998707" y="578498"/>
        <a:ext cx="3646444" cy="466594"/>
      </dsp:txXfrm>
    </dsp:sp>
    <dsp:sp modelId="{65807316-4A1A-5D47-92C6-4801DC6AF892}">
      <dsp:nvSpPr>
        <dsp:cNvPr id="0" name=""/>
        <dsp:cNvSpPr/>
      </dsp:nvSpPr>
      <dsp:spPr>
        <a:xfrm>
          <a:off x="929030" y="1045093"/>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0D60BF-8D80-1E43-89BA-1ECBD58CF2B3}">
      <dsp:nvSpPr>
        <dsp:cNvPr id="0" name=""/>
        <dsp:cNvSpPr/>
      </dsp:nvSpPr>
      <dsp:spPr>
        <a:xfrm>
          <a:off x="998707" y="1068423"/>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Substance Intoxication</a:t>
          </a:r>
          <a:endParaRPr lang="en-CA" sz="1900" kern="1200" dirty="0"/>
        </a:p>
      </dsp:txBody>
      <dsp:txXfrm>
        <a:off x="998707" y="1068423"/>
        <a:ext cx="3646444" cy="466594"/>
      </dsp:txXfrm>
    </dsp:sp>
    <dsp:sp modelId="{40EE57D2-EAAD-404E-80DB-531841356BEE}">
      <dsp:nvSpPr>
        <dsp:cNvPr id="0" name=""/>
        <dsp:cNvSpPr/>
      </dsp:nvSpPr>
      <dsp:spPr>
        <a:xfrm>
          <a:off x="929030" y="1535018"/>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73F26-80E7-994B-967B-AA8299D0FAFC}">
      <dsp:nvSpPr>
        <dsp:cNvPr id="0" name=""/>
        <dsp:cNvSpPr/>
      </dsp:nvSpPr>
      <dsp:spPr>
        <a:xfrm>
          <a:off x="998707" y="1558347"/>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OD &amp;/or Withdrawal</a:t>
          </a:r>
          <a:endParaRPr lang="en-CA" sz="1900" kern="1200" dirty="0"/>
        </a:p>
      </dsp:txBody>
      <dsp:txXfrm>
        <a:off x="998707" y="1558347"/>
        <a:ext cx="3646444" cy="466594"/>
      </dsp:txXfrm>
    </dsp:sp>
    <dsp:sp modelId="{2CE71559-7E63-4641-ABEC-D145EADEA064}">
      <dsp:nvSpPr>
        <dsp:cNvPr id="0" name=""/>
        <dsp:cNvSpPr/>
      </dsp:nvSpPr>
      <dsp:spPr>
        <a:xfrm>
          <a:off x="929030" y="2024942"/>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45997-1573-924D-8FD5-1CB7D228D3FB}">
      <dsp:nvSpPr>
        <dsp:cNvPr id="0" name=""/>
        <dsp:cNvSpPr/>
      </dsp:nvSpPr>
      <dsp:spPr>
        <a:xfrm>
          <a:off x="998707" y="2048272"/>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Neuropsychiatric Presentation</a:t>
          </a:r>
          <a:endParaRPr lang="en-CA" sz="1900" kern="1200" dirty="0"/>
        </a:p>
      </dsp:txBody>
      <dsp:txXfrm>
        <a:off x="998707" y="2048272"/>
        <a:ext cx="3646444" cy="466594"/>
      </dsp:txXfrm>
    </dsp:sp>
    <dsp:sp modelId="{2050EE3C-FCC5-F34F-927C-B9E9460E4937}">
      <dsp:nvSpPr>
        <dsp:cNvPr id="0" name=""/>
        <dsp:cNvSpPr/>
      </dsp:nvSpPr>
      <dsp:spPr>
        <a:xfrm>
          <a:off x="929030" y="2514867"/>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014D8-4390-2E43-9234-F81FAF8CC1FA}">
      <dsp:nvSpPr>
        <dsp:cNvPr id="0" name=""/>
        <dsp:cNvSpPr/>
      </dsp:nvSpPr>
      <dsp:spPr>
        <a:xfrm>
          <a:off x="998707" y="2538196"/>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Endocrine or Metabolic Disorder</a:t>
          </a:r>
          <a:endParaRPr lang="en-CA" sz="1900" kern="1200" dirty="0"/>
        </a:p>
      </dsp:txBody>
      <dsp:txXfrm>
        <a:off x="998707" y="2538196"/>
        <a:ext cx="3646444" cy="466594"/>
      </dsp:txXfrm>
    </dsp:sp>
    <dsp:sp modelId="{02D695C7-BF45-3247-8398-407C8F8336C3}">
      <dsp:nvSpPr>
        <dsp:cNvPr id="0" name=""/>
        <dsp:cNvSpPr/>
      </dsp:nvSpPr>
      <dsp:spPr>
        <a:xfrm>
          <a:off x="929030" y="3004791"/>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81A6A-DFC9-7A41-92BD-5833CC696D20}">
      <dsp:nvSpPr>
        <dsp:cNvPr id="0" name=""/>
        <dsp:cNvSpPr/>
      </dsp:nvSpPr>
      <dsp:spPr>
        <a:xfrm>
          <a:off x="998707" y="3028121"/>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4 Different Observers</a:t>
          </a:r>
          <a:endParaRPr lang="en-CA" sz="1900" kern="1200" dirty="0"/>
        </a:p>
      </dsp:txBody>
      <dsp:txXfrm>
        <a:off x="998707" y="3028121"/>
        <a:ext cx="3646444" cy="466594"/>
      </dsp:txXfrm>
    </dsp:sp>
    <dsp:sp modelId="{18FBB1DA-32B9-554A-B6A4-4B0B8196FCCB}">
      <dsp:nvSpPr>
        <dsp:cNvPr id="0" name=""/>
        <dsp:cNvSpPr/>
      </dsp:nvSpPr>
      <dsp:spPr>
        <a:xfrm>
          <a:off x="929030" y="3494716"/>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023C9-55E5-0A4D-BF5C-304A3CCE393F}">
      <dsp:nvSpPr>
        <dsp:cNvPr id="0" name=""/>
        <dsp:cNvSpPr/>
      </dsp:nvSpPr>
      <dsp:spPr>
        <a:xfrm>
          <a:off x="998707" y="3518045"/>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3 by Supervising Staff MD</a:t>
          </a:r>
          <a:endParaRPr lang="en-CA" sz="1900" kern="1200" dirty="0"/>
        </a:p>
      </dsp:txBody>
      <dsp:txXfrm>
        <a:off x="998707" y="3518045"/>
        <a:ext cx="3646444" cy="466594"/>
      </dsp:txXfrm>
    </dsp:sp>
    <dsp:sp modelId="{51A00CEB-D75D-4D49-ABE0-89F391B97029}">
      <dsp:nvSpPr>
        <dsp:cNvPr id="0" name=""/>
        <dsp:cNvSpPr/>
      </dsp:nvSpPr>
      <dsp:spPr>
        <a:xfrm>
          <a:off x="929030" y="3984640"/>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0EC9A-9252-43F0-88E7-EDD2929D5BCA}">
      <dsp:nvSpPr>
        <dsp:cNvPr id="0" name=""/>
        <dsp:cNvSpPr/>
      </dsp:nvSpPr>
      <dsp:spPr>
        <a:xfrm>
          <a:off x="483305" y="248414"/>
          <a:ext cx="1303875" cy="1303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5F1653-305C-445F-9284-989DD6E257FE}">
      <dsp:nvSpPr>
        <dsp:cNvPr id="0" name=""/>
        <dsp:cNvSpPr/>
      </dsp:nvSpPr>
      <dsp:spPr>
        <a:xfrm>
          <a:off x="761180" y="526289"/>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BEE261-1EE4-4F48-8EEC-FFE0C56683D9}">
      <dsp:nvSpPr>
        <dsp:cNvPr id="0" name=""/>
        <dsp:cNvSpPr/>
      </dsp:nvSpPr>
      <dsp:spPr>
        <a:xfrm>
          <a:off x="66492" y="1958414"/>
          <a:ext cx="213750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Complete EPA Assessment even if  task rated less than a 4 or 5, to promote knowledge &amp; skill development</a:t>
          </a:r>
        </a:p>
      </dsp:txBody>
      <dsp:txXfrm>
        <a:off x="66492" y="1958414"/>
        <a:ext cx="2137500" cy="2835000"/>
      </dsp:txXfrm>
    </dsp:sp>
    <dsp:sp modelId="{59DB8EC1-45E4-2B4A-8CB3-AF97C2A34955}">
      <dsp:nvSpPr>
        <dsp:cNvPr id="0" name=""/>
        <dsp:cNvSpPr/>
      </dsp:nvSpPr>
      <dsp:spPr>
        <a:xfrm>
          <a:off x="2994867" y="248414"/>
          <a:ext cx="1303875" cy="1303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53414-3F57-F24A-84A6-7F128C3A759C}">
      <dsp:nvSpPr>
        <dsp:cNvPr id="0" name=""/>
        <dsp:cNvSpPr/>
      </dsp:nvSpPr>
      <dsp:spPr>
        <a:xfrm>
          <a:off x="3272742" y="526289"/>
          <a:ext cx="748125" cy="748125"/>
        </a:xfrm>
        <a:prstGeom prst="rect">
          <a:avLst/>
        </a:prstGeom>
        <a:solidFill>
          <a:schemeClr val="bg1">
            <a:hueOff val="0"/>
            <a:satOff val="0"/>
            <a:lumOff val="0"/>
            <a:alphaOff val="0"/>
          </a:schemeClr>
        </a:solid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26ABE-D840-5048-9279-80711757F29D}">
      <dsp:nvSpPr>
        <dsp:cNvPr id="0" name=""/>
        <dsp:cNvSpPr/>
      </dsp:nvSpPr>
      <dsp:spPr>
        <a:xfrm>
          <a:off x="2578055" y="1958414"/>
          <a:ext cx="213750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A Score of </a:t>
          </a:r>
        </a:p>
        <a:p>
          <a:pPr marL="0" lvl="0" indent="0" algn="ctr" defTabSz="889000">
            <a:lnSpc>
              <a:spcPct val="100000"/>
            </a:lnSpc>
            <a:spcBef>
              <a:spcPct val="0"/>
            </a:spcBef>
            <a:spcAft>
              <a:spcPct val="35000"/>
            </a:spcAft>
            <a:buNone/>
            <a:defRPr cap="all"/>
          </a:pPr>
          <a:r>
            <a:rPr lang="en-US" sz="2000" kern="1200" dirty="0"/>
            <a:t>4 or  5 </a:t>
          </a:r>
        </a:p>
        <a:p>
          <a:pPr marL="0" lvl="0" indent="0" algn="ctr" defTabSz="889000">
            <a:lnSpc>
              <a:spcPct val="100000"/>
            </a:lnSpc>
            <a:spcBef>
              <a:spcPct val="0"/>
            </a:spcBef>
            <a:spcAft>
              <a:spcPct val="35000"/>
            </a:spcAft>
            <a:buNone/>
            <a:defRPr cap="all"/>
          </a:pPr>
          <a:r>
            <a:rPr lang="en-US" sz="2000" kern="1200" dirty="0"/>
            <a:t>Is considered an "Observation of Achievement”</a:t>
          </a:r>
        </a:p>
        <a:p>
          <a:pPr marL="0" lvl="0" indent="0" algn="ctr" defTabSz="889000">
            <a:lnSpc>
              <a:spcPct val="100000"/>
            </a:lnSpc>
            <a:spcBef>
              <a:spcPct val="0"/>
            </a:spcBef>
            <a:spcAft>
              <a:spcPct val="35000"/>
            </a:spcAft>
            <a:buNone/>
            <a:defRPr cap="all"/>
          </a:pPr>
          <a:endParaRPr lang="en-US" sz="1600" kern="1200" dirty="0"/>
        </a:p>
      </dsp:txBody>
      <dsp:txXfrm>
        <a:off x="2578055" y="1958414"/>
        <a:ext cx="2137500" cy="2835000"/>
      </dsp:txXfrm>
    </dsp:sp>
    <dsp:sp modelId="{48183817-5054-4B8E-852A-15D29CBFD597}">
      <dsp:nvSpPr>
        <dsp:cNvPr id="0" name=""/>
        <dsp:cNvSpPr/>
      </dsp:nvSpPr>
      <dsp:spPr>
        <a:xfrm>
          <a:off x="5506430" y="248414"/>
          <a:ext cx="1303875" cy="13038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AE03D-9221-4E27-9A52-7CC93AD48C33}">
      <dsp:nvSpPr>
        <dsp:cNvPr id="0" name=""/>
        <dsp:cNvSpPr/>
      </dsp:nvSpPr>
      <dsp:spPr>
        <a:xfrm>
          <a:off x="5784305" y="526289"/>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05210-4B6F-49E0-8D5A-46A8D807185D}">
      <dsp:nvSpPr>
        <dsp:cNvPr id="0" name=""/>
        <dsp:cNvSpPr/>
      </dsp:nvSpPr>
      <dsp:spPr>
        <a:xfrm>
          <a:off x="5089617" y="1958414"/>
          <a:ext cx="2137500"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 </a:t>
          </a:r>
          <a:r>
            <a:rPr lang="en-US" sz="2000" kern="1200" dirty="0"/>
            <a:t>it may take 2-3 attempts before a resident achieves a successful assessment</a:t>
          </a:r>
          <a:r>
            <a:rPr lang="en-US" sz="2100" kern="1200" dirty="0"/>
            <a:t>.</a:t>
          </a:r>
        </a:p>
      </dsp:txBody>
      <dsp:txXfrm>
        <a:off x="5089617" y="1958414"/>
        <a:ext cx="2137500" cy="283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7537-4334-4F86-8C22-CDE0251D56E1}">
      <dsp:nvSpPr>
        <dsp:cNvPr id="0" name=""/>
        <dsp:cNvSpPr/>
      </dsp:nvSpPr>
      <dsp:spPr>
        <a:xfrm>
          <a:off x="597627" y="0"/>
          <a:ext cx="4640396" cy="4640396"/>
        </a:xfrm>
        <a:prstGeom prst="ellipse">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b="1" kern="1200" dirty="0"/>
            <a:t>Coaching Feedback</a:t>
          </a:r>
        </a:p>
      </dsp:txBody>
      <dsp:txXfrm>
        <a:off x="2106916" y="232019"/>
        <a:ext cx="1621818" cy="696059"/>
      </dsp:txXfrm>
    </dsp:sp>
    <dsp:sp modelId="{3238BCDF-441B-44E7-A6F8-EE4067F91A11}">
      <dsp:nvSpPr>
        <dsp:cNvPr id="0" name=""/>
        <dsp:cNvSpPr/>
      </dsp:nvSpPr>
      <dsp:spPr>
        <a:xfrm>
          <a:off x="1177676" y="1160099"/>
          <a:ext cx="3480297" cy="3480297"/>
        </a:xfrm>
        <a:prstGeom prst="ellipse">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t>Feedback</a:t>
          </a:r>
        </a:p>
      </dsp:txBody>
      <dsp:txXfrm>
        <a:off x="2106916" y="1377617"/>
        <a:ext cx="1621818" cy="652555"/>
      </dsp:txXfrm>
    </dsp:sp>
    <dsp:sp modelId="{07F025BC-C989-42C0-8D17-75D58C59EA3F}">
      <dsp:nvSpPr>
        <dsp:cNvPr id="0" name=""/>
        <dsp:cNvSpPr/>
      </dsp:nvSpPr>
      <dsp:spPr>
        <a:xfrm>
          <a:off x="1642783" y="2320198"/>
          <a:ext cx="2550083" cy="2320198"/>
        </a:xfrm>
        <a:prstGeom prst="ellipse">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CA" sz="2200" b="0" kern="1200" dirty="0">
              <a:solidFill>
                <a:schemeClr val="bg1"/>
              </a:solidFill>
            </a:rPr>
            <a:t>Observation of Work</a:t>
          </a:r>
        </a:p>
      </dsp:txBody>
      <dsp:txXfrm>
        <a:off x="2016234" y="2900248"/>
        <a:ext cx="1803181" cy="1160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B8CC9-A804-0341-A4D8-541948FBF501}">
      <dsp:nvSpPr>
        <dsp:cNvPr id="0" name=""/>
        <dsp:cNvSpPr/>
      </dsp:nvSpPr>
      <dsp:spPr>
        <a:xfrm>
          <a:off x="0" y="6"/>
          <a:ext cx="6295822"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7EE32-AA19-D14C-8539-1A859E41669C}">
      <dsp:nvSpPr>
        <dsp:cNvPr id="0" name=""/>
        <dsp:cNvSpPr/>
      </dsp:nvSpPr>
      <dsp:spPr>
        <a:xfrm>
          <a:off x="0" y="6"/>
          <a:ext cx="6295822" cy="564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6 Observations of Achievement</a:t>
          </a:r>
          <a:endParaRPr lang="en-CA" sz="2600" kern="1200" dirty="0"/>
        </a:p>
      </dsp:txBody>
      <dsp:txXfrm>
        <a:off x="0" y="6"/>
        <a:ext cx="6295822" cy="564249"/>
      </dsp:txXfrm>
    </dsp:sp>
    <dsp:sp modelId="{500D858C-DA02-C74D-8F76-A5AE10C9466D}">
      <dsp:nvSpPr>
        <dsp:cNvPr id="0" name=""/>
        <dsp:cNvSpPr/>
      </dsp:nvSpPr>
      <dsp:spPr>
        <a:xfrm>
          <a:off x="0" y="564255"/>
          <a:ext cx="6295822"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0558D-463B-D547-B259-E73F4B96144E}">
      <dsp:nvSpPr>
        <dsp:cNvPr id="0" name=""/>
        <dsp:cNvSpPr/>
      </dsp:nvSpPr>
      <dsp:spPr>
        <a:xfrm>
          <a:off x="0" y="564255"/>
          <a:ext cx="1259164" cy="4332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At least:</a:t>
          </a:r>
          <a:endParaRPr lang="en-CA" sz="2600" kern="1200" dirty="0"/>
        </a:p>
      </dsp:txBody>
      <dsp:txXfrm>
        <a:off x="0" y="564255"/>
        <a:ext cx="1259164" cy="4332380"/>
      </dsp:txXfrm>
    </dsp:sp>
    <dsp:sp modelId="{25DDD40C-F60E-4B4B-8BEC-04B45D4D2AA6}">
      <dsp:nvSpPr>
        <dsp:cNvPr id="0" name=""/>
        <dsp:cNvSpPr/>
      </dsp:nvSpPr>
      <dsp:spPr>
        <a:xfrm>
          <a:off x="1353601" y="587049"/>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mood disorder, anxiety disorder, or OCD</a:t>
          </a:r>
          <a:endParaRPr lang="en-CA" sz="1800" kern="1200" dirty="0"/>
        </a:p>
      </dsp:txBody>
      <dsp:txXfrm>
        <a:off x="1353601" y="587049"/>
        <a:ext cx="4942220" cy="455873"/>
      </dsp:txXfrm>
    </dsp:sp>
    <dsp:sp modelId="{480AFFAF-7CC5-F74D-AAB3-7FE96022CA99}">
      <dsp:nvSpPr>
        <dsp:cNvPr id="0" name=""/>
        <dsp:cNvSpPr/>
      </dsp:nvSpPr>
      <dsp:spPr>
        <a:xfrm>
          <a:off x="1259164" y="1042922"/>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F6DBF-F175-7A45-ACB5-421CF38A537A}">
      <dsp:nvSpPr>
        <dsp:cNvPr id="0" name=""/>
        <dsp:cNvSpPr/>
      </dsp:nvSpPr>
      <dsp:spPr>
        <a:xfrm>
          <a:off x="1353601" y="1065715"/>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ADHD</a:t>
          </a:r>
          <a:endParaRPr lang="en-CA" sz="1800" kern="1200" dirty="0"/>
        </a:p>
      </dsp:txBody>
      <dsp:txXfrm>
        <a:off x="1353601" y="1065715"/>
        <a:ext cx="4942220" cy="455873"/>
      </dsp:txXfrm>
    </dsp:sp>
    <dsp:sp modelId="{256FF5FA-88A2-C946-B702-B3EAEFF891FD}">
      <dsp:nvSpPr>
        <dsp:cNvPr id="0" name=""/>
        <dsp:cNvSpPr/>
      </dsp:nvSpPr>
      <dsp:spPr>
        <a:xfrm>
          <a:off x="1259164" y="1521588"/>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7740F-6034-4B48-95F7-6E0D04C65ACE}">
      <dsp:nvSpPr>
        <dsp:cNvPr id="0" name=""/>
        <dsp:cNvSpPr/>
      </dsp:nvSpPr>
      <dsp:spPr>
        <a:xfrm>
          <a:off x="1353601" y="1544382"/>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abuse, neglect, or trauma</a:t>
          </a:r>
          <a:endParaRPr lang="en-CA" sz="1800" kern="1200" dirty="0"/>
        </a:p>
      </dsp:txBody>
      <dsp:txXfrm>
        <a:off x="1353601" y="1544382"/>
        <a:ext cx="4942220" cy="455873"/>
      </dsp:txXfrm>
    </dsp:sp>
    <dsp:sp modelId="{B9A4F70E-9852-0641-B880-9A2199A67907}">
      <dsp:nvSpPr>
        <dsp:cNvPr id="0" name=""/>
        <dsp:cNvSpPr/>
      </dsp:nvSpPr>
      <dsp:spPr>
        <a:xfrm>
          <a:off x="1259164" y="2000255"/>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77A79A-8574-B04C-A263-0693F250BFE6}">
      <dsp:nvSpPr>
        <dsp:cNvPr id="0" name=""/>
        <dsp:cNvSpPr/>
      </dsp:nvSpPr>
      <dsp:spPr>
        <a:xfrm>
          <a:off x="1353601" y="2023049"/>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intellectual disability/ASD comorbidity</a:t>
          </a:r>
          <a:endParaRPr lang="en-CA" sz="1800" kern="1200" dirty="0"/>
        </a:p>
      </dsp:txBody>
      <dsp:txXfrm>
        <a:off x="1353601" y="2023049"/>
        <a:ext cx="4942220" cy="455873"/>
      </dsp:txXfrm>
    </dsp:sp>
    <dsp:sp modelId="{D3CEAE90-5EE5-4A4C-A664-5A5D603A80A2}">
      <dsp:nvSpPr>
        <dsp:cNvPr id="0" name=""/>
        <dsp:cNvSpPr/>
      </dsp:nvSpPr>
      <dsp:spPr>
        <a:xfrm>
          <a:off x="1259164" y="2478922"/>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35B79-B975-A641-9C73-0FC1FB8CACDD}">
      <dsp:nvSpPr>
        <dsp:cNvPr id="0" name=""/>
        <dsp:cNvSpPr/>
      </dsp:nvSpPr>
      <dsp:spPr>
        <a:xfrm>
          <a:off x="1353601" y="2501715"/>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children 4 – 12 years</a:t>
          </a:r>
          <a:endParaRPr lang="en-CA" sz="1800" kern="1200" dirty="0"/>
        </a:p>
      </dsp:txBody>
      <dsp:txXfrm>
        <a:off x="1353601" y="2501715"/>
        <a:ext cx="4942220" cy="455873"/>
      </dsp:txXfrm>
    </dsp:sp>
    <dsp:sp modelId="{8E01644A-055B-CD43-8E96-2FA981E8A285}">
      <dsp:nvSpPr>
        <dsp:cNvPr id="0" name=""/>
        <dsp:cNvSpPr/>
      </dsp:nvSpPr>
      <dsp:spPr>
        <a:xfrm>
          <a:off x="1259164" y="2957588"/>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1F711-622E-2B47-B677-1422A5E475F9}">
      <dsp:nvSpPr>
        <dsp:cNvPr id="0" name=""/>
        <dsp:cNvSpPr/>
      </dsp:nvSpPr>
      <dsp:spPr>
        <a:xfrm>
          <a:off x="1353601" y="2980382"/>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2 adolescents 13 - 18 years</a:t>
          </a:r>
        </a:p>
      </dsp:txBody>
      <dsp:txXfrm>
        <a:off x="1353601" y="2980382"/>
        <a:ext cx="4942220" cy="455873"/>
      </dsp:txXfrm>
    </dsp:sp>
    <dsp:sp modelId="{A89B09A4-BB14-2F40-9087-0680D7F2EE7A}">
      <dsp:nvSpPr>
        <dsp:cNvPr id="0" name=""/>
        <dsp:cNvSpPr/>
      </dsp:nvSpPr>
      <dsp:spPr>
        <a:xfrm>
          <a:off x="1259164" y="3436255"/>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6A75C-E724-9E48-9825-82243C0BA776}">
      <dsp:nvSpPr>
        <dsp:cNvPr id="0" name=""/>
        <dsp:cNvSpPr/>
      </dsp:nvSpPr>
      <dsp:spPr>
        <a:xfrm>
          <a:off x="1353601" y="3459049"/>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4 direct observations with review of </a:t>
          </a:r>
          <a:r>
            <a:rPr lang="en-US" sz="1800" kern="1200" dirty="0" err="1"/>
            <a:t>document’n</a:t>
          </a:r>
          <a:endParaRPr lang="en-US" sz="1800" kern="1200" dirty="0"/>
        </a:p>
      </dsp:txBody>
      <dsp:txXfrm>
        <a:off x="1353601" y="3459049"/>
        <a:ext cx="4942220" cy="455873"/>
      </dsp:txXfrm>
    </dsp:sp>
    <dsp:sp modelId="{55519F76-3ACB-3644-B5E5-6FE5F6C254D7}">
      <dsp:nvSpPr>
        <dsp:cNvPr id="0" name=""/>
        <dsp:cNvSpPr/>
      </dsp:nvSpPr>
      <dsp:spPr>
        <a:xfrm>
          <a:off x="1259164" y="3914922"/>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9B659-9FC2-8740-9AA3-FBEE1C7F6FB5}">
      <dsp:nvSpPr>
        <dsp:cNvPr id="0" name=""/>
        <dsp:cNvSpPr/>
      </dsp:nvSpPr>
      <dsp:spPr>
        <a:xfrm>
          <a:off x="1353601" y="3937715"/>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3 different observers</a:t>
          </a:r>
        </a:p>
      </dsp:txBody>
      <dsp:txXfrm>
        <a:off x="1353601" y="3937715"/>
        <a:ext cx="4942220" cy="455873"/>
      </dsp:txXfrm>
    </dsp:sp>
    <dsp:sp modelId="{C633ACCE-A908-5E40-8D60-C9051441C3C4}">
      <dsp:nvSpPr>
        <dsp:cNvPr id="0" name=""/>
        <dsp:cNvSpPr/>
      </dsp:nvSpPr>
      <dsp:spPr>
        <a:xfrm>
          <a:off x="1259164" y="4393588"/>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A4846C-C863-FB43-B05E-7E9F2D7D8866}">
      <dsp:nvSpPr>
        <dsp:cNvPr id="0" name=""/>
        <dsp:cNvSpPr/>
      </dsp:nvSpPr>
      <dsp:spPr>
        <a:xfrm>
          <a:off x="1353601" y="4416382"/>
          <a:ext cx="4942220" cy="455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2 by child &amp; adolescent psychiatrist</a:t>
          </a:r>
        </a:p>
      </dsp:txBody>
      <dsp:txXfrm>
        <a:off x="1353601" y="4416382"/>
        <a:ext cx="4942220" cy="455873"/>
      </dsp:txXfrm>
    </dsp:sp>
    <dsp:sp modelId="{E141C756-2DCB-644D-A2CF-DE1DD50C2204}">
      <dsp:nvSpPr>
        <dsp:cNvPr id="0" name=""/>
        <dsp:cNvSpPr/>
      </dsp:nvSpPr>
      <dsp:spPr>
        <a:xfrm>
          <a:off x="1259164" y="4872255"/>
          <a:ext cx="5036657"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A1739-4CCF-7741-829C-E8A59BF05A24}">
      <dsp:nvSpPr>
        <dsp:cNvPr id="0" name=""/>
        <dsp:cNvSpPr/>
      </dsp:nvSpPr>
      <dsp:spPr>
        <a:xfrm>
          <a:off x="0" y="1240"/>
          <a:ext cx="4645152"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305079-D017-DC46-AA34-ABF65ECE5028}">
      <dsp:nvSpPr>
        <dsp:cNvPr id="0" name=""/>
        <dsp:cNvSpPr/>
      </dsp:nvSpPr>
      <dsp:spPr>
        <a:xfrm>
          <a:off x="0" y="0"/>
          <a:ext cx="4645152" cy="5539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8 Observations of Achievement</a:t>
          </a:r>
          <a:endParaRPr lang="en-CA" sz="2400" kern="1200" dirty="0"/>
        </a:p>
      </dsp:txBody>
      <dsp:txXfrm>
        <a:off x="0" y="0"/>
        <a:ext cx="4645152" cy="553928"/>
      </dsp:txXfrm>
    </dsp:sp>
    <dsp:sp modelId="{45DF6E64-EAD5-044E-A8A1-E7A5E2E3AD7D}">
      <dsp:nvSpPr>
        <dsp:cNvPr id="0" name=""/>
        <dsp:cNvSpPr/>
      </dsp:nvSpPr>
      <dsp:spPr>
        <a:xfrm>
          <a:off x="0" y="555169"/>
          <a:ext cx="4645152"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0E9DE-22BB-C141-AA31-693C63EC66F9}">
      <dsp:nvSpPr>
        <dsp:cNvPr id="0" name=""/>
        <dsp:cNvSpPr/>
      </dsp:nvSpPr>
      <dsp:spPr>
        <a:xfrm>
          <a:off x="0" y="555169"/>
          <a:ext cx="929030" cy="3456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At least:</a:t>
          </a:r>
          <a:endParaRPr lang="en-CA" sz="2400" kern="1200"/>
        </a:p>
      </dsp:txBody>
      <dsp:txXfrm>
        <a:off x="0" y="555169"/>
        <a:ext cx="929030" cy="3456007"/>
      </dsp:txXfrm>
    </dsp:sp>
    <dsp:sp modelId="{178F0764-8B3A-1547-B365-D83BED647FDE}">
      <dsp:nvSpPr>
        <dsp:cNvPr id="0" name=""/>
        <dsp:cNvSpPr/>
      </dsp:nvSpPr>
      <dsp:spPr>
        <a:xfrm>
          <a:off x="998707" y="578498"/>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2 Medical Emergencies</a:t>
          </a:r>
          <a:endParaRPr lang="en-CA" sz="1900" kern="1200" dirty="0"/>
        </a:p>
      </dsp:txBody>
      <dsp:txXfrm>
        <a:off x="998707" y="578498"/>
        <a:ext cx="3646444" cy="466594"/>
      </dsp:txXfrm>
    </dsp:sp>
    <dsp:sp modelId="{65807316-4A1A-5D47-92C6-4801DC6AF892}">
      <dsp:nvSpPr>
        <dsp:cNvPr id="0" name=""/>
        <dsp:cNvSpPr/>
      </dsp:nvSpPr>
      <dsp:spPr>
        <a:xfrm>
          <a:off x="929030" y="1045093"/>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0D60BF-8D80-1E43-89BA-1ECBD58CF2B3}">
      <dsp:nvSpPr>
        <dsp:cNvPr id="0" name=""/>
        <dsp:cNvSpPr/>
      </dsp:nvSpPr>
      <dsp:spPr>
        <a:xfrm>
          <a:off x="998707" y="1068423"/>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Substance Intoxication</a:t>
          </a:r>
          <a:endParaRPr lang="en-CA" sz="1900" kern="1200" dirty="0"/>
        </a:p>
      </dsp:txBody>
      <dsp:txXfrm>
        <a:off x="998707" y="1068423"/>
        <a:ext cx="3646444" cy="466594"/>
      </dsp:txXfrm>
    </dsp:sp>
    <dsp:sp modelId="{40EE57D2-EAAD-404E-80DB-531841356BEE}">
      <dsp:nvSpPr>
        <dsp:cNvPr id="0" name=""/>
        <dsp:cNvSpPr/>
      </dsp:nvSpPr>
      <dsp:spPr>
        <a:xfrm>
          <a:off x="929030" y="1535018"/>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A73F26-80E7-994B-967B-AA8299D0FAFC}">
      <dsp:nvSpPr>
        <dsp:cNvPr id="0" name=""/>
        <dsp:cNvSpPr/>
      </dsp:nvSpPr>
      <dsp:spPr>
        <a:xfrm>
          <a:off x="998707" y="1558347"/>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OD &amp;/or Withdrawal</a:t>
          </a:r>
          <a:endParaRPr lang="en-CA" sz="1900" kern="1200" dirty="0"/>
        </a:p>
      </dsp:txBody>
      <dsp:txXfrm>
        <a:off x="998707" y="1558347"/>
        <a:ext cx="3646444" cy="466594"/>
      </dsp:txXfrm>
    </dsp:sp>
    <dsp:sp modelId="{2CE71559-7E63-4641-ABEC-D145EADEA064}">
      <dsp:nvSpPr>
        <dsp:cNvPr id="0" name=""/>
        <dsp:cNvSpPr/>
      </dsp:nvSpPr>
      <dsp:spPr>
        <a:xfrm>
          <a:off x="929030" y="2024942"/>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345997-1573-924D-8FD5-1CB7D228D3FB}">
      <dsp:nvSpPr>
        <dsp:cNvPr id="0" name=""/>
        <dsp:cNvSpPr/>
      </dsp:nvSpPr>
      <dsp:spPr>
        <a:xfrm>
          <a:off x="998707" y="2048272"/>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Neuropsychiatric Presentation</a:t>
          </a:r>
          <a:endParaRPr lang="en-CA" sz="1900" kern="1200" dirty="0"/>
        </a:p>
      </dsp:txBody>
      <dsp:txXfrm>
        <a:off x="998707" y="2048272"/>
        <a:ext cx="3646444" cy="466594"/>
      </dsp:txXfrm>
    </dsp:sp>
    <dsp:sp modelId="{2050EE3C-FCC5-F34F-927C-B9E9460E4937}">
      <dsp:nvSpPr>
        <dsp:cNvPr id="0" name=""/>
        <dsp:cNvSpPr/>
      </dsp:nvSpPr>
      <dsp:spPr>
        <a:xfrm>
          <a:off x="929030" y="2514867"/>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014D8-4390-2E43-9234-F81FAF8CC1FA}">
      <dsp:nvSpPr>
        <dsp:cNvPr id="0" name=""/>
        <dsp:cNvSpPr/>
      </dsp:nvSpPr>
      <dsp:spPr>
        <a:xfrm>
          <a:off x="998707" y="2538196"/>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1 Endocrine or Metabolic Disorder</a:t>
          </a:r>
          <a:endParaRPr lang="en-CA" sz="1900" kern="1200" dirty="0"/>
        </a:p>
      </dsp:txBody>
      <dsp:txXfrm>
        <a:off x="998707" y="2538196"/>
        <a:ext cx="3646444" cy="466594"/>
      </dsp:txXfrm>
    </dsp:sp>
    <dsp:sp modelId="{02D695C7-BF45-3247-8398-407C8F8336C3}">
      <dsp:nvSpPr>
        <dsp:cNvPr id="0" name=""/>
        <dsp:cNvSpPr/>
      </dsp:nvSpPr>
      <dsp:spPr>
        <a:xfrm>
          <a:off x="929030" y="3004791"/>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81A6A-DFC9-7A41-92BD-5833CC696D20}">
      <dsp:nvSpPr>
        <dsp:cNvPr id="0" name=""/>
        <dsp:cNvSpPr/>
      </dsp:nvSpPr>
      <dsp:spPr>
        <a:xfrm>
          <a:off x="998707" y="3028121"/>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4 Different Observers</a:t>
          </a:r>
          <a:endParaRPr lang="en-CA" sz="1900" kern="1200" dirty="0"/>
        </a:p>
      </dsp:txBody>
      <dsp:txXfrm>
        <a:off x="998707" y="3028121"/>
        <a:ext cx="3646444" cy="466594"/>
      </dsp:txXfrm>
    </dsp:sp>
    <dsp:sp modelId="{18FBB1DA-32B9-554A-B6A4-4B0B8196FCCB}">
      <dsp:nvSpPr>
        <dsp:cNvPr id="0" name=""/>
        <dsp:cNvSpPr/>
      </dsp:nvSpPr>
      <dsp:spPr>
        <a:xfrm>
          <a:off x="929030" y="3494716"/>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023C9-55E5-0A4D-BF5C-304A3CCE393F}">
      <dsp:nvSpPr>
        <dsp:cNvPr id="0" name=""/>
        <dsp:cNvSpPr/>
      </dsp:nvSpPr>
      <dsp:spPr>
        <a:xfrm>
          <a:off x="998707" y="3518045"/>
          <a:ext cx="3646444" cy="4665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baseline="0" dirty="0"/>
            <a:t>3 by Supervising Staff MD</a:t>
          </a:r>
          <a:endParaRPr lang="en-CA" sz="1900" kern="1200" dirty="0"/>
        </a:p>
      </dsp:txBody>
      <dsp:txXfrm>
        <a:off x="998707" y="3518045"/>
        <a:ext cx="3646444" cy="466594"/>
      </dsp:txXfrm>
    </dsp:sp>
    <dsp:sp modelId="{51A00CEB-D75D-4D49-ABE0-89F391B97029}">
      <dsp:nvSpPr>
        <dsp:cNvPr id="0" name=""/>
        <dsp:cNvSpPr/>
      </dsp:nvSpPr>
      <dsp:spPr>
        <a:xfrm>
          <a:off x="929030" y="3984640"/>
          <a:ext cx="3716121"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D3FF7-5466-2346-8A9D-91BF4DD39829}">
      <dsp:nvSpPr>
        <dsp:cNvPr id="0" name=""/>
        <dsp:cNvSpPr/>
      </dsp:nvSpPr>
      <dsp:spPr>
        <a:xfrm>
          <a:off x="0" y="1048"/>
          <a:ext cx="5008111"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6EDE9-5071-7040-864A-435AAE6E9B76}">
      <dsp:nvSpPr>
        <dsp:cNvPr id="0" name=""/>
        <dsp:cNvSpPr/>
      </dsp:nvSpPr>
      <dsp:spPr>
        <a:xfrm>
          <a:off x="0" y="0"/>
          <a:ext cx="5008111" cy="49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6 Observations of Achievement</a:t>
          </a:r>
          <a:endParaRPr lang="en-CA" sz="2300" kern="1200" dirty="0"/>
        </a:p>
      </dsp:txBody>
      <dsp:txXfrm>
        <a:off x="0" y="0"/>
        <a:ext cx="5008111" cy="498172"/>
      </dsp:txXfrm>
    </dsp:sp>
    <dsp:sp modelId="{572BD668-4873-2B4B-BA2D-BDD6DF539379}">
      <dsp:nvSpPr>
        <dsp:cNvPr id="0" name=""/>
        <dsp:cNvSpPr/>
      </dsp:nvSpPr>
      <dsp:spPr>
        <a:xfrm>
          <a:off x="0" y="499221"/>
          <a:ext cx="5008111"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F59BB-9B72-E24D-B144-72C1EC9B955A}">
      <dsp:nvSpPr>
        <dsp:cNvPr id="0" name=""/>
        <dsp:cNvSpPr/>
      </dsp:nvSpPr>
      <dsp:spPr>
        <a:xfrm>
          <a:off x="0" y="499221"/>
          <a:ext cx="1001622" cy="1893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At least:</a:t>
          </a:r>
          <a:endParaRPr lang="en-CA" sz="2300" kern="1200"/>
        </a:p>
      </dsp:txBody>
      <dsp:txXfrm>
        <a:off x="0" y="499221"/>
        <a:ext cx="1001622" cy="1893545"/>
      </dsp:txXfrm>
    </dsp:sp>
    <dsp:sp modelId="{7394D646-D0AA-594A-9754-C9A8724F51A1}">
      <dsp:nvSpPr>
        <dsp:cNvPr id="0" name=""/>
        <dsp:cNvSpPr/>
      </dsp:nvSpPr>
      <dsp:spPr>
        <a:xfrm>
          <a:off x="1076743" y="521480"/>
          <a:ext cx="3931367" cy="44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1 Emergency Setting</a:t>
          </a:r>
          <a:endParaRPr lang="en-CA" sz="1800" kern="1200" dirty="0"/>
        </a:p>
      </dsp:txBody>
      <dsp:txXfrm>
        <a:off x="1076743" y="521480"/>
        <a:ext cx="3931367" cy="445186"/>
      </dsp:txXfrm>
    </dsp:sp>
    <dsp:sp modelId="{880189BD-EEC1-B44F-ACCD-60D980CF5B28}">
      <dsp:nvSpPr>
        <dsp:cNvPr id="0" name=""/>
        <dsp:cNvSpPr/>
      </dsp:nvSpPr>
      <dsp:spPr>
        <a:xfrm>
          <a:off x="1001622" y="966667"/>
          <a:ext cx="4006488"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1F7E4-9148-A844-BF92-61B96B906823}">
      <dsp:nvSpPr>
        <dsp:cNvPr id="0" name=""/>
        <dsp:cNvSpPr/>
      </dsp:nvSpPr>
      <dsp:spPr>
        <a:xfrm>
          <a:off x="1076743" y="988926"/>
          <a:ext cx="3931367" cy="44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Inpatient Settings</a:t>
          </a:r>
          <a:endParaRPr lang="en-CA" sz="1800" kern="1200" dirty="0"/>
        </a:p>
      </dsp:txBody>
      <dsp:txXfrm>
        <a:off x="1076743" y="988926"/>
        <a:ext cx="3931367" cy="445186"/>
      </dsp:txXfrm>
    </dsp:sp>
    <dsp:sp modelId="{E8BA53DF-1834-0C4D-88E2-1F93CEC18306}">
      <dsp:nvSpPr>
        <dsp:cNvPr id="0" name=""/>
        <dsp:cNvSpPr/>
      </dsp:nvSpPr>
      <dsp:spPr>
        <a:xfrm>
          <a:off x="1001622" y="1434113"/>
          <a:ext cx="4006488"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BD6267-809C-6842-B1BF-6D14E31D1046}">
      <dsp:nvSpPr>
        <dsp:cNvPr id="0" name=""/>
        <dsp:cNvSpPr/>
      </dsp:nvSpPr>
      <dsp:spPr>
        <a:xfrm>
          <a:off x="1076743" y="1456372"/>
          <a:ext cx="3931367" cy="44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2 Outpatient Settings</a:t>
          </a:r>
          <a:endParaRPr lang="en-CA" sz="1800" kern="1200" dirty="0"/>
        </a:p>
      </dsp:txBody>
      <dsp:txXfrm>
        <a:off x="1076743" y="1456372"/>
        <a:ext cx="3931367" cy="445186"/>
      </dsp:txXfrm>
    </dsp:sp>
    <dsp:sp modelId="{ECA23C9D-4137-7D45-AE33-35C84EBA8261}">
      <dsp:nvSpPr>
        <dsp:cNvPr id="0" name=""/>
        <dsp:cNvSpPr/>
      </dsp:nvSpPr>
      <dsp:spPr>
        <a:xfrm>
          <a:off x="1001622" y="1901558"/>
          <a:ext cx="4006488"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0F5A5-8546-484D-ACAF-A79080EC14E1}">
      <dsp:nvSpPr>
        <dsp:cNvPr id="0" name=""/>
        <dsp:cNvSpPr/>
      </dsp:nvSpPr>
      <dsp:spPr>
        <a:xfrm>
          <a:off x="1076743" y="1923818"/>
          <a:ext cx="3931367" cy="445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baseline="0" dirty="0"/>
            <a:t>3 Different Case Types</a:t>
          </a:r>
          <a:endParaRPr lang="en-CA" sz="1800" kern="1200" dirty="0"/>
        </a:p>
      </dsp:txBody>
      <dsp:txXfrm>
        <a:off x="1076743" y="1923818"/>
        <a:ext cx="3931367" cy="445186"/>
      </dsp:txXfrm>
    </dsp:sp>
    <dsp:sp modelId="{E93572D6-D7D0-7F46-AD2A-A8EA872A16F9}">
      <dsp:nvSpPr>
        <dsp:cNvPr id="0" name=""/>
        <dsp:cNvSpPr/>
      </dsp:nvSpPr>
      <dsp:spPr>
        <a:xfrm>
          <a:off x="1001622" y="2369004"/>
          <a:ext cx="4006488"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3A800-7771-DA4F-A24A-81E14E6303FE}" type="datetimeFigureOut">
              <a:rPr lang="en-US" smtClean="0"/>
              <a:t>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662F8-0207-AF40-96C0-461087EE54F4}" type="slidenum">
              <a:rPr lang="en-US" smtClean="0"/>
              <a:t>‹#›</a:t>
            </a:fld>
            <a:endParaRPr lang="en-US"/>
          </a:p>
        </p:txBody>
      </p:sp>
    </p:spTree>
    <p:extLst>
      <p:ext uri="{BB962C8B-B14F-4D97-AF65-F5344CB8AC3E}">
        <p14:creationId xmlns:p14="http://schemas.microsoft.com/office/powerpoint/2010/main" val="158002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1</a:t>
            </a:fld>
            <a:endParaRPr lang="en-US"/>
          </a:p>
        </p:txBody>
      </p:sp>
    </p:spTree>
    <p:extLst>
      <p:ext uri="{BB962C8B-B14F-4D97-AF65-F5344CB8AC3E}">
        <p14:creationId xmlns:p14="http://schemas.microsoft.com/office/powerpoint/2010/main" val="379479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16</a:t>
            </a:fld>
            <a:endParaRPr lang="en-US"/>
          </a:p>
        </p:txBody>
      </p:sp>
    </p:spTree>
    <p:extLst>
      <p:ext uri="{BB962C8B-B14F-4D97-AF65-F5344CB8AC3E}">
        <p14:creationId xmlns:p14="http://schemas.microsoft.com/office/powerpoint/2010/main" val="354852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portion will be filled in automatically by MedSIS</a:t>
            </a:r>
          </a:p>
          <a:p>
            <a:r>
              <a:rPr lang="en-US" dirty="0"/>
              <a:t>Select the contextual variables from the drop down screens</a:t>
            </a:r>
          </a:p>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18</a:t>
            </a:fld>
            <a:endParaRPr lang="en-US"/>
          </a:p>
        </p:txBody>
      </p:sp>
    </p:spTree>
    <p:extLst>
      <p:ext uri="{BB962C8B-B14F-4D97-AF65-F5344CB8AC3E}">
        <p14:creationId xmlns:p14="http://schemas.microsoft.com/office/powerpoint/2010/main" val="106712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Contextual variables can be seen here.</a:t>
            </a:r>
          </a:p>
          <a:p>
            <a:r>
              <a:rPr lang="en-US" dirty="0"/>
              <a:t>The resident, REL, PD, Academic Coach and Competence Committee track resident’s progress with each contextual variable – not the supervisor.  But good for supervisor to have awareness of contextual variables so they can flag to resident if such a situation arises.</a:t>
            </a:r>
          </a:p>
          <a:p>
            <a:r>
              <a:rPr lang="en-US" dirty="0"/>
              <a:t>EPAs should be assessed even outside of those contextual variables listed – these are only the minimum.</a:t>
            </a:r>
          </a:p>
          <a:p>
            <a:r>
              <a:rPr lang="en-US" dirty="0"/>
              <a:t>N</a:t>
            </a:r>
          </a:p>
        </p:txBody>
      </p:sp>
      <p:sp>
        <p:nvSpPr>
          <p:cNvPr id="4" name="Slide Number Placeholder 3"/>
          <p:cNvSpPr>
            <a:spLocks noGrp="1"/>
          </p:cNvSpPr>
          <p:nvPr>
            <p:ph type="sldNum" sz="quarter" idx="5"/>
          </p:nvPr>
        </p:nvSpPr>
        <p:spPr/>
        <p:txBody>
          <a:bodyPr/>
          <a:lstStyle/>
          <a:p>
            <a:fld id="{8FA662F8-0207-AF40-96C0-461087EE54F4}" type="slidenum">
              <a:rPr lang="en-US" smtClean="0"/>
              <a:t>19</a:t>
            </a:fld>
            <a:endParaRPr lang="en-US"/>
          </a:p>
        </p:txBody>
      </p:sp>
    </p:spTree>
    <p:extLst>
      <p:ext uri="{BB962C8B-B14F-4D97-AF65-F5344CB8AC3E}">
        <p14:creationId xmlns:p14="http://schemas.microsoft.com/office/powerpoint/2010/main" val="2361337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assessment form:</a:t>
            </a:r>
          </a:p>
          <a:p>
            <a:r>
              <a:rPr lang="en-US" dirty="0"/>
              <a:t>Middle section is the Entrustment Scale</a:t>
            </a:r>
          </a:p>
        </p:txBody>
      </p:sp>
      <p:sp>
        <p:nvSpPr>
          <p:cNvPr id="4" name="Slide Number Placeholder 3"/>
          <p:cNvSpPr>
            <a:spLocks noGrp="1"/>
          </p:cNvSpPr>
          <p:nvPr>
            <p:ph type="sldNum" sz="quarter" idx="5"/>
          </p:nvPr>
        </p:nvSpPr>
        <p:spPr/>
        <p:txBody>
          <a:bodyPr/>
          <a:lstStyle/>
          <a:p>
            <a:fld id="{8FA662F8-0207-AF40-96C0-461087EE54F4}" type="slidenum">
              <a:rPr lang="en-US" smtClean="0"/>
              <a:t>20</a:t>
            </a:fld>
            <a:endParaRPr lang="en-US"/>
          </a:p>
        </p:txBody>
      </p:sp>
    </p:spTree>
    <p:extLst>
      <p:ext uri="{BB962C8B-B14F-4D97-AF65-F5344CB8AC3E}">
        <p14:creationId xmlns:p14="http://schemas.microsoft.com/office/powerpoint/2010/main" val="127932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1 – the supervisor had to perform the clinical activity while the resident observed.  This may apply if resident has never done the task before, or they started but situation became too challenging so supervisor elected to complete the task.  Ideally, the supervisor would provide direction and teaching afterwards.</a:t>
            </a:r>
          </a:p>
          <a:p>
            <a:endParaRPr lang="en-US" dirty="0"/>
          </a:p>
          <a:p>
            <a:r>
              <a:rPr lang="en-US" dirty="0"/>
              <a:t>Level 2 – self-explanatory</a:t>
            </a:r>
          </a:p>
          <a:p>
            <a:endParaRPr lang="en-US" dirty="0"/>
          </a:p>
          <a:p>
            <a:r>
              <a:rPr lang="en-US" dirty="0"/>
              <a:t>Level 3 – The resident required frequent direction, requiring occasional prompting and guidance, particularly with more complex aspects of the encounter OR the encounter required supervisor to follow-up on a number of important aspects not completed by the resident</a:t>
            </a:r>
          </a:p>
          <a:p>
            <a:endParaRPr lang="en-US" dirty="0"/>
          </a:p>
          <a:p>
            <a:r>
              <a:rPr lang="en-US" dirty="0"/>
              <a:t>Level 4 – Previously “I needed to be there just in case”. Now Changed to:  “I had to provide minor direction.“   Resident demonstrates sound technique but you were not confident that their knowledge base or skill was sufficient to ensure that if they had run into an unexpected challenge or complication, they would have been able to manage this.  Examples might include: when you posed questions as to how they would handle a complication of the situation, they were not able to explain; they completed the assessment adequately but there were nuances that made it more </a:t>
            </a:r>
            <a:r>
              <a:rPr lang="en-US" dirty="0" err="1"/>
              <a:t>akward</a:t>
            </a:r>
            <a:r>
              <a:rPr lang="en-US" dirty="0"/>
              <a:t> or less effective; resident completed the assessment thoroughly but it took them a much longer than normal time.</a:t>
            </a:r>
          </a:p>
          <a:p>
            <a:endParaRPr lang="en-US" dirty="0"/>
          </a:p>
          <a:p>
            <a:r>
              <a:rPr lang="en-US" dirty="0"/>
              <a:t>Level 5:  </a:t>
            </a:r>
            <a:r>
              <a:rPr lang="en-US" dirty="0" err="1"/>
              <a:t>Previously”I</a:t>
            </a:r>
            <a:r>
              <a:rPr lang="en-US" dirty="0"/>
              <a:t> did not need to be there”. Now changed to: “I did not need to provide direction for safe, independent care” or “No direction required for safe, independent care”.  Resident able to complete all aspects of the assessment independently and safely including troubleshooting unexpected challenges; completed in sufficient time frame (may not have been as fast as experienced staff person).  Any teaching you provided was more to enrich a </a:t>
            </a:r>
            <a:r>
              <a:rPr lang="en-US" dirty="0" err="1"/>
              <a:t>competenct</a:t>
            </a:r>
            <a:r>
              <a:rPr lang="en-US" dirty="0"/>
              <a:t> knowledge base.  Any prompts given were not necessary for resident to complete the task safely and independently.</a:t>
            </a:r>
          </a:p>
        </p:txBody>
      </p:sp>
      <p:sp>
        <p:nvSpPr>
          <p:cNvPr id="4" name="Slide Number Placeholder 3"/>
          <p:cNvSpPr>
            <a:spLocks noGrp="1"/>
          </p:cNvSpPr>
          <p:nvPr>
            <p:ph type="sldNum" sz="quarter" idx="5"/>
          </p:nvPr>
        </p:nvSpPr>
        <p:spPr/>
        <p:txBody>
          <a:bodyPr/>
          <a:lstStyle/>
          <a:p>
            <a:fld id="{8FA662F8-0207-AF40-96C0-461087EE54F4}" type="slidenum">
              <a:rPr lang="en-US" smtClean="0"/>
              <a:t>21</a:t>
            </a:fld>
            <a:endParaRPr lang="en-US"/>
          </a:p>
        </p:txBody>
      </p:sp>
    </p:spTree>
    <p:extLst>
      <p:ext uri="{BB962C8B-B14F-4D97-AF65-F5344CB8AC3E}">
        <p14:creationId xmlns:p14="http://schemas.microsoft.com/office/powerpoint/2010/main" val="162569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A662F8-0207-AF40-96C0-461087EE5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94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Milestones – again, just a guide.  There is no algorithm for how many milestones = entrustment score</a:t>
            </a:r>
          </a:p>
          <a:p>
            <a:r>
              <a:rPr lang="en-US" dirty="0"/>
              <a:t>Then the most important section – area for feedback.</a:t>
            </a:r>
          </a:p>
          <a:p>
            <a:r>
              <a:rPr lang="en-US" dirty="0"/>
              <a:t>Please give the resident 1 or 2 specific, actionable items to work on.  These could be homework, items to look up or things to do in next interview</a:t>
            </a:r>
          </a:p>
        </p:txBody>
      </p:sp>
      <p:sp>
        <p:nvSpPr>
          <p:cNvPr id="4" name="Slide Number Placeholder 3"/>
          <p:cNvSpPr>
            <a:spLocks noGrp="1"/>
          </p:cNvSpPr>
          <p:nvPr>
            <p:ph type="sldNum" sz="quarter" idx="5"/>
          </p:nvPr>
        </p:nvSpPr>
        <p:spPr/>
        <p:txBody>
          <a:bodyPr/>
          <a:lstStyle/>
          <a:p>
            <a:fld id="{8FA662F8-0207-AF40-96C0-461087EE54F4}" type="slidenum">
              <a:rPr lang="en-US" smtClean="0"/>
              <a:t>23</a:t>
            </a:fld>
            <a:endParaRPr lang="en-US"/>
          </a:p>
        </p:txBody>
      </p:sp>
    </p:spTree>
    <p:extLst>
      <p:ext uri="{BB962C8B-B14F-4D97-AF65-F5344CB8AC3E}">
        <p14:creationId xmlns:p14="http://schemas.microsoft.com/office/powerpoint/2010/main" val="3516995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Milestones can be seen in the write up of each EPA as provided in the accompanying reference documents.</a:t>
            </a:r>
          </a:p>
          <a:p>
            <a:r>
              <a:rPr lang="en-US" dirty="0"/>
              <a:t>The milestones are not an exhaustive list but a guide for faculty and for residents as to some of the important component parts.</a:t>
            </a:r>
          </a:p>
          <a:p>
            <a:r>
              <a:rPr lang="en-US" dirty="0"/>
              <a:t>When assessing a resident and giving feedback, still trust your clinical and educational expertise – if there is something you feel was important to note to the resident, that was not listed as a milestone, please do so.  The milestones are not an exhaustive list.</a:t>
            </a:r>
          </a:p>
        </p:txBody>
      </p:sp>
      <p:sp>
        <p:nvSpPr>
          <p:cNvPr id="4" name="Slide Number Placeholder 3"/>
          <p:cNvSpPr>
            <a:spLocks noGrp="1"/>
          </p:cNvSpPr>
          <p:nvPr>
            <p:ph type="sldNum" sz="quarter" idx="5"/>
          </p:nvPr>
        </p:nvSpPr>
        <p:spPr/>
        <p:txBody>
          <a:bodyPr/>
          <a:lstStyle/>
          <a:p>
            <a:fld id="{8FA662F8-0207-AF40-96C0-461087EE54F4}" type="slidenum">
              <a:rPr lang="en-US" smtClean="0"/>
              <a:t>24</a:t>
            </a:fld>
            <a:endParaRPr lang="en-US"/>
          </a:p>
        </p:txBody>
      </p:sp>
    </p:spTree>
    <p:extLst>
      <p:ext uri="{BB962C8B-B14F-4D97-AF65-F5344CB8AC3E}">
        <p14:creationId xmlns:p14="http://schemas.microsoft.com/office/powerpoint/2010/main" val="1591131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Milestones – again, just a guide.  There is no algorithm for how many milestones = entrustment score</a:t>
            </a:r>
          </a:p>
          <a:p>
            <a:r>
              <a:rPr lang="en-US" dirty="0"/>
              <a:t>Then the most important section – area for feedback.</a:t>
            </a:r>
          </a:p>
          <a:p>
            <a:r>
              <a:rPr lang="en-US" dirty="0"/>
              <a:t>Please give the resident 1 or 2 specific, actionable items to work on.  These could be homework, items to look up or things to do in next interview</a:t>
            </a:r>
          </a:p>
        </p:txBody>
      </p:sp>
      <p:sp>
        <p:nvSpPr>
          <p:cNvPr id="4" name="Slide Number Placeholder 3"/>
          <p:cNvSpPr>
            <a:spLocks noGrp="1"/>
          </p:cNvSpPr>
          <p:nvPr>
            <p:ph type="sldNum" sz="quarter" idx="5"/>
          </p:nvPr>
        </p:nvSpPr>
        <p:spPr/>
        <p:txBody>
          <a:bodyPr/>
          <a:lstStyle/>
          <a:p>
            <a:fld id="{8FA662F8-0207-AF40-96C0-461087EE54F4}" type="slidenum">
              <a:rPr lang="en-US" smtClean="0"/>
              <a:t>25</a:t>
            </a:fld>
            <a:endParaRPr lang="en-US"/>
          </a:p>
        </p:txBody>
      </p:sp>
    </p:spTree>
    <p:extLst>
      <p:ext uri="{BB962C8B-B14F-4D97-AF65-F5344CB8AC3E}">
        <p14:creationId xmlns:p14="http://schemas.microsoft.com/office/powerpoint/2010/main" val="116215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A662F8-0207-AF40-96C0-461087EE5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38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the rotations the Psychiatry Pgy1s will do this year.  So when each comes to you, they will have completed some combination of some of these.</a:t>
            </a:r>
          </a:p>
          <a:p>
            <a:r>
              <a:rPr lang="en-US" dirty="0"/>
              <a:t>TTD = transition to discipline, during which they practiced basic psychiatric assessments, interviewing and developing basic management plans.</a:t>
            </a:r>
          </a:p>
        </p:txBody>
      </p:sp>
      <p:sp>
        <p:nvSpPr>
          <p:cNvPr id="4" name="Slide Number Placeholder 3"/>
          <p:cNvSpPr>
            <a:spLocks noGrp="1"/>
          </p:cNvSpPr>
          <p:nvPr>
            <p:ph type="sldNum" sz="quarter" idx="5"/>
          </p:nvPr>
        </p:nvSpPr>
        <p:spPr/>
        <p:txBody>
          <a:bodyPr/>
          <a:lstStyle/>
          <a:p>
            <a:fld id="{8FA662F8-0207-AF40-96C0-461087EE54F4}" type="slidenum">
              <a:rPr lang="en-US" smtClean="0"/>
              <a:t>2</a:t>
            </a:fld>
            <a:endParaRPr lang="en-US"/>
          </a:p>
        </p:txBody>
      </p:sp>
    </p:spTree>
    <p:extLst>
      <p:ext uri="{BB962C8B-B14F-4D97-AF65-F5344CB8AC3E}">
        <p14:creationId xmlns:p14="http://schemas.microsoft.com/office/powerpoint/2010/main" val="422053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27</a:t>
            </a:fld>
            <a:endParaRPr lang="en-US"/>
          </a:p>
        </p:txBody>
      </p:sp>
    </p:spTree>
    <p:extLst>
      <p:ext uri="{BB962C8B-B14F-4D97-AF65-F5344CB8AC3E}">
        <p14:creationId xmlns:p14="http://schemas.microsoft.com/office/powerpoint/2010/main" val="2913088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A662F8-0207-AF40-96C0-461087EE5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44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29</a:t>
            </a:fld>
            <a:endParaRPr lang="en-US"/>
          </a:p>
        </p:txBody>
      </p:sp>
    </p:spTree>
    <p:extLst>
      <p:ext uri="{BB962C8B-B14F-4D97-AF65-F5344CB8AC3E}">
        <p14:creationId xmlns:p14="http://schemas.microsoft.com/office/powerpoint/2010/main" val="1641293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30</a:t>
            </a:fld>
            <a:endParaRPr lang="en-US"/>
          </a:p>
        </p:txBody>
      </p:sp>
    </p:spTree>
    <p:extLst>
      <p:ext uri="{BB962C8B-B14F-4D97-AF65-F5344CB8AC3E}">
        <p14:creationId xmlns:p14="http://schemas.microsoft.com/office/powerpoint/2010/main" val="2013399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31</a:t>
            </a:fld>
            <a:endParaRPr lang="en-US"/>
          </a:p>
        </p:txBody>
      </p:sp>
    </p:spTree>
    <p:extLst>
      <p:ext uri="{BB962C8B-B14F-4D97-AF65-F5344CB8AC3E}">
        <p14:creationId xmlns:p14="http://schemas.microsoft.com/office/powerpoint/2010/main" val="396375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32</a:t>
            </a:fld>
            <a:endParaRPr lang="en-US"/>
          </a:p>
        </p:txBody>
      </p:sp>
    </p:spTree>
    <p:extLst>
      <p:ext uri="{BB962C8B-B14F-4D97-AF65-F5344CB8AC3E}">
        <p14:creationId xmlns:p14="http://schemas.microsoft.com/office/powerpoint/2010/main" val="250281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A662F8-0207-AF40-96C0-461087EE5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170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include presenting an article to the treatment team, inspired by a clinical case.  Does not have to be a large scale rounds.</a:t>
            </a:r>
          </a:p>
        </p:txBody>
      </p:sp>
      <p:sp>
        <p:nvSpPr>
          <p:cNvPr id="4" name="Slide Number Placeholder 3"/>
          <p:cNvSpPr>
            <a:spLocks noGrp="1"/>
          </p:cNvSpPr>
          <p:nvPr>
            <p:ph type="sldNum" sz="quarter" idx="5"/>
          </p:nvPr>
        </p:nvSpPr>
        <p:spPr/>
        <p:txBody>
          <a:bodyPr/>
          <a:lstStyle/>
          <a:p>
            <a:fld id="{8FA662F8-0207-AF40-96C0-461087EE54F4}" type="slidenum">
              <a:rPr lang="en-US" smtClean="0"/>
              <a:t>34</a:t>
            </a:fld>
            <a:endParaRPr lang="en-US"/>
          </a:p>
        </p:txBody>
      </p:sp>
    </p:spTree>
    <p:extLst>
      <p:ext uri="{BB962C8B-B14F-4D97-AF65-F5344CB8AC3E}">
        <p14:creationId xmlns:p14="http://schemas.microsoft.com/office/powerpoint/2010/main" val="1863175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be aware of this one</a:t>
            </a:r>
          </a:p>
        </p:txBody>
      </p:sp>
      <p:sp>
        <p:nvSpPr>
          <p:cNvPr id="4" name="Slide Number Placeholder 3"/>
          <p:cNvSpPr>
            <a:spLocks noGrp="1"/>
          </p:cNvSpPr>
          <p:nvPr>
            <p:ph type="sldNum" sz="quarter" idx="5"/>
          </p:nvPr>
        </p:nvSpPr>
        <p:spPr/>
        <p:txBody>
          <a:bodyPr/>
          <a:lstStyle/>
          <a:p>
            <a:fld id="{8FA662F8-0207-AF40-96C0-461087EE54F4}" type="slidenum">
              <a:rPr lang="en-US" smtClean="0"/>
              <a:t>35</a:t>
            </a:fld>
            <a:endParaRPr lang="en-US"/>
          </a:p>
        </p:txBody>
      </p:sp>
    </p:spTree>
    <p:extLst>
      <p:ext uri="{BB962C8B-B14F-4D97-AF65-F5344CB8AC3E}">
        <p14:creationId xmlns:p14="http://schemas.microsoft.com/office/powerpoint/2010/main" val="3316356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36</a:t>
            </a:fld>
            <a:endParaRPr lang="en-US"/>
          </a:p>
        </p:txBody>
      </p:sp>
    </p:spTree>
    <p:extLst>
      <p:ext uri="{BB962C8B-B14F-4D97-AF65-F5344CB8AC3E}">
        <p14:creationId xmlns:p14="http://schemas.microsoft.com/office/powerpoint/2010/main" val="150619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G&amp;O Document</a:t>
            </a:r>
          </a:p>
        </p:txBody>
      </p:sp>
      <p:sp>
        <p:nvSpPr>
          <p:cNvPr id="4" name="Slide Number Placeholder 3"/>
          <p:cNvSpPr>
            <a:spLocks noGrp="1"/>
          </p:cNvSpPr>
          <p:nvPr>
            <p:ph type="sldNum" sz="quarter" idx="5"/>
          </p:nvPr>
        </p:nvSpPr>
        <p:spPr/>
        <p:txBody>
          <a:bodyPr/>
          <a:lstStyle/>
          <a:p>
            <a:fld id="{8FA662F8-0207-AF40-96C0-461087EE54F4}" type="slidenum">
              <a:rPr lang="en-US" smtClean="0"/>
              <a:t>3</a:t>
            </a:fld>
            <a:endParaRPr lang="en-US"/>
          </a:p>
        </p:txBody>
      </p:sp>
    </p:spTree>
    <p:extLst>
      <p:ext uri="{BB962C8B-B14F-4D97-AF65-F5344CB8AC3E}">
        <p14:creationId xmlns:p14="http://schemas.microsoft.com/office/powerpoint/2010/main" val="40439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662F8-0207-AF40-96C0-461087EE54F4}" type="slidenum">
              <a:rPr lang="en-US" smtClean="0"/>
              <a:t>40</a:t>
            </a:fld>
            <a:endParaRPr lang="en-US"/>
          </a:p>
        </p:txBody>
      </p:sp>
    </p:spTree>
    <p:extLst>
      <p:ext uri="{BB962C8B-B14F-4D97-AF65-F5344CB8AC3E}">
        <p14:creationId xmlns:p14="http://schemas.microsoft.com/office/powerpoint/2010/main" val="229108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CA" b="1" baseline="0" dirty="0"/>
              <a:t>FACILITATOR TIP: This slide is illustrating a change in how we, residents and teachers, need to </a:t>
            </a:r>
            <a:r>
              <a:rPr lang="en-CA" b="1" i="1" baseline="0" dirty="0"/>
              <a:t>view and value </a:t>
            </a:r>
            <a:r>
              <a:rPr lang="en-CA" b="1" baseline="0" dirty="0"/>
              <a:t>observation and assessment.  A shift in thinking to Assessment (Observation) FOR Learning is a big part of the change required for CBME to work. This is a paradigm shift that will take time.</a:t>
            </a:r>
          </a:p>
          <a:p>
            <a:pPr defTabSz="931774">
              <a:defRPr/>
            </a:pPr>
            <a:endParaRPr lang="en-CA" b="1" baseline="0" dirty="0"/>
          </a:p>
          <a:p>
            <a:pPr defTabSz="931774">
              <a:defRPr/>
            </a:pPr>
            <a:r>
              <a:rPr lang="en-US" dirty="0"/>
              <a:t>To be truly successful, the CBD coaching model requires an important philosophical shift in thinking about assessment of residents and, particularly, the purpose of such assessment. </a:t>
            </a:r>
            <a:r>
              <a:rPr lang="en-CA" baseline="0" dirty="0"/>
              <a:t>In our current system, many of our commonly used assessment methods do not get at what a resident does on a typical clinical day. There needs to be more observation of residents doing their daily work, rather than performing in a “testing” environment/situation. </a:t>
            </a:r>
            <a:r>
              <a:rPr lang="en-US" dirty="0"/>
              <a:t>Hence, the emphasis on Assessment </a:t>
            </a:r>
            <a:r>
              <a:rPr lang="en-US" b="1" dirty="0"/>
              <a:t>FOR</a:t>
            </a:r>
            <a:r>
              <a:rPr lang="en-US" dirty="0"/>
              <a:t> the</a:t>
            </a:r>
            <a:r>
              <a:rPr lang="en-US" baseline="0" dirty="0"/>
              <a:t> purpose of Learning </a:t>
            </a:r>
            <a:r>
              <a:rPr lang="en-US" dirty="0"/>
              <a:t>needs to be far greater</a:t>
            </a:r>
            <a:r>
              <a:rPr lang="en-US" baseline="0" dirty="0"/>
              <a:t> </a:t>
            </a:r>
            <a:r>
              <a:rPr lang="en-US" dirty="0"/>
              <a:t>than what currently exists. </a:t>
            </a:r>
            <a:r>
              <a:rPr lang="en-US" u="none" dirty="0"/>
              <a:t>I</a:t>
            </a:r>
            <a:r>
              <a:rPr lang="en-US" u="none" baseline="0" dirty="0"/>
              <a:t>n other words, assessments (or observations) identify opportunities for learning.</a:t>
            </a:r>
            <a:endParaRPr lang="en-US" u="none" dirty="0"/>
          </a:p>
          <a:p>
            <a:endParaRPr lang="en-US" baseline="0" dirty="0"/>
          </a:p>
          <a:p>
            <a:r>
              <a:rPr lang="en-US" dirty="0"/>
              <a:t>With</a:t>
            </a:r>
            <a:r>
              <a:rPr lang="en-US" baseline="0" dirty="0"/>
              <a:t>in a mindset of Assessment </a:t>
            </a:r>
            <a:r>
              <a:rPr lang="en-US" b="1" baseline="0" dirty="0"/>
              <a:t>OF</a:t>
            </a:r>
            <a:r>
              <a:rPr lang="en-US" baseline="0" dirty="0"/>
              <a:t> Learning (summative assessment), the </a:t>
            </a:r>
            <a:r>
              <a:rPr lang="en-US" dirty="0"/>
              <a:t>predominant purpose for assessment is that of a judgement or evaluation of what a resident knows or can do at that particular instant in time (or sometimes even a judgement of what the resident doesn’t know or can’t do).</a:t>
            </a:r>
            <a:r>
              <a:rPr lang="en-US" baseline="0" dirty="0"/>
              <a:t>  This can create unease for the resident and often puts them in a position of performing – doing what they believe is on “a checklist” as opposed to doing what they would normally do, as they felt appropriate, in the real clinical environment. </a:t>
            </a:r>
          </a:p>
          <a:p>
            <a:endParaRPr lang="en-US" baseline="0" dirty="0"/>
          </a:p>
          <a:p>
            <a:pPr defTabSz="931774">
              <a:defRPr/>
            </a:pPr>
            <a:r>
              <a:rPr lang="en-US" dirty="0"/>
              <a:t>With a shift in mindset,</a:t>
            </a:r>
            <a:r>
              <a:rPr lang="en-US" baseline="0" dirty="0"/>
              <a:t> to the framing of Assessment </a:t>
            </a:r>
            <a:r>
              <a:rPr lang="en-US" b="1" baseline="0" dirty="0"/>
              <a:t>FOR</a:t>
            </a:r>
            <a:r>
              <a:rPr lang="en-US" baseline="0" dirty="0"/>
              <a:t> Learning (formative assessment), t</a:t>
            </a:r>
            <a:r>
              <a:rPr lang="en-US" dirty="0"/>
              <a:t>he purpose of</a:t>
            </a:r>
            <a:r>
              <a:rPr lang="en-US" baseline="0" dirty="0"/>
              <a:t> assessment </a:t>
            </a:r>
            <a:r>
              <a:rPr lang="en-US" dirty="0"/>
              <a:t>is to be part of a process to guide the resident to what they can do to improve their current understanding or practice. </a:t>
            </a:r>
            <a:r>
              <a:rPr lang="en-US" baseline="0" dirty="0"/>
              <a:t>Formative assessment is lower stakes, frequent and ongoing and is embedded throughout the learning process rather than at the end. The goal is to monitor learning and provide immediate feedback that can be used to improve both teaching and learning and subsequent resident performance, thereby promoting a growth mindset.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63E9D8-54C9-C64E-AA8F-4430CA68FE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248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ITARs – same as previous</a:t>
            </a:r>
          </a:p>
          <a:p>
            <a:r>
              <a:rPr lang="en-US" dirty="0"/>
              <a:t>Competency Evaluations – new component. (now, our Pgy1s last year, were doing these as part of a soft launch)</a:t>
            </a:r>
          </a:p>
        </p:txBody>
      </p:sp>
      <p:sp>
        <p:nvSpPr>
          <p:cNvPr id="4" name="Slide Number Placeholder 3"/>
          <p:cNvSpPr>
            <a:spLocks noGrp="1"/>
          </p:cNvSpPr>
          <p:nvPr>
            <p:ph type="sldNum" sz="quarter" idx="5"/>
          </p:nvPr>
        </p:nvSpPr>
        <p:spPr/>
        <p:txBody>
          <a:bodyPr/>
          <a:lstStyle/>
          <a:p>
            <a:fld id="{8FA662F8-0207-AF40-96C0-461087EE54F4}" type="slidenum">
              <a:rPr lang="en-US" smtClean="0"/>
              <a:t>7</a:t>
            </a:fld>
            <a:endParaRPr lang="en-US"/>
          </a:p>
        </p:txBody>
      </p:sp>
    </p:spTree>
    <p:extLst>
      <p:ext uri="{BB962C8B-B14F-4D97-AF65-F5344CB8AC3E}">
        <p14:creationId xmlns:p14="http://schemas.microsoft.com/office/powerpoint/2010/main" val="96907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	-Royal College outlines what needs to be accomplished within each Stage of training and give a range of time for min &amp; max duration of that stage</a:t>
            </a:r>
          </a:p>
          <a:p>
            <a:r>
              <a:rPr lang="en-US" baseline="0" dirty="0"/>
              <a:t>	-Programs will then decide the duration of each stage (within the RC parameters) and what rotations will be included in each stage</a:t>
            </a:r>
          </a:p>
          <a:p>
            <a:endParaRPr lang="en-US" baseline="0" dirty="0"/>
          </a:p>
          <a:p>
            <a:r>
              <a:rPr lang="en-US" baseline="0" dirty="0"/>
              <a:t>	-RC is also going to outline what skills &amp; knowledge must be accomplished by a resident before they are to be allowed to progress to the next stage of training.  Those required skills &amp; knowledge are packaged into what is called the EPAs and Milestones (which I will explain in a minute)</a:t>
            </a:r>
          </a:p>
          <a:p>
            <a:r>
              <a:rPr lang="en-US" baseline="0" dirty="0"/>
              <a:t>	-Programs then map which EPAs should be accomplished in which rotations for their residents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0EB76D-35C4-AB4A-A2CC-01288DE3A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54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this EPA as an example to work from.</a:t>
            </a:r>
          </a:p>
        </p:txBody>
      </p:sp>
      <p:sp>
        <p:nvSpPr>
          <p:cNvPr id="4" name="Slide Number Placeholder 3"/>
          <p:cNvSpPr>
            <a:spLocks noGrp="1"/>
          </p:cNvSpPr>
          <p:nvPr>
            <p:ph type="sldNum" sz="quarter" idx="5"/>
          </p:nvPr>
        </p:nvSpPr>
        <p:spPr/>
        <p:txBody>
          <a:bodyPr/>
          <a:lstStyle/>
          <a:p>
            <a:fld id="{8FA662F8-0207-AF40-96C0-461087EE54F4}" type="slidenum">
              <a:rPr lang="en-US" smtClean="0"/>
              <a:t>13</a:t>
            </a:fld>
            <a:endParaRPr lang="en-US"/>
          </a:p>
        </p:txBody>
      </p:sp>
    </p:spTree>
    <p:extLst>
      <p:ext uri="{BB962C8B-B14F-4D97-AF65-F5344CB8AC3E}">
        <p14:creationId xmlns:p14="http://schemas.microsoft.com/office/powerpoint/2010/main" val="60168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have been provided with curriculum maps indicating which EPAs are of likely high yield on each </a:t>
            </a:r>
            <a:r>
              <a:rPr lang="en-US" dirty="0" err="1"/>
              <a:t>rotion</a:t>
            </a:r>
            <a:r>
              <a:rPr lang="en-US" dirty="0"/>
              <a:t>.</a:t>
            </a:r>
          </a:p>
          <a:p>
            <a:r>
              <a:rPr lang="en-US" dirty="0"/>
              <a:t>They have also been given orientation guides.</a:t>
            </a:r>
          </a:p>
          <a:p>
            <a:r>
              <a:rPr lang="en-US" dirty="0"/>
              <a:t>Supervisors and residents should discuss at the beginning of the rotation, their personal learning objectives as well as the goals of the rotation and the EPAs at are of likely high yield in that clinical environment.</a:t>
            </a:r>
          </a:p>
        </p:txBody>
      </p:sp>
      <p:sp>
        <p:nvSpPr>
          <p:cNvPr id="4" name="Slide Number Placeholder 3"/>
          <p:cNvSpPr>
            <a:spLocks noGrp="1"/>
          </p:cNvSpPr>
          <p:nvPr>
            <p:ph type="sldNum" sz="quarter" idx="5"/>
          </p:nvPr>
        </p:nvSpPr>
        <p:spPr/>
        <p:txBody>
          <a:bodyPr/>
          <a:lstStyle/>
          <a:p>
            <a:fld id="{8FA662F8-0207-AF40-96C0-461087EE54F4}" type="slidenum">
              <a:rPr lang="en-US" smtClean="0"/>
              <a:t>14</a:t>
            </a:fld>
            <a:endParaRPr lang="en-US"/>
          </a:p>
        </p:txBody>
      </p:sp>
    </p:spTree>
    <p:extLst>
      <p:ext uri="{BB962C8B-B14F-4D97-AF65-F5344CB8AC3E}">
        <p14:creationId xmlns:p14="http://schemas.microsoft.com/office/powerpoint/2010/main" val="126668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CA" dirty="0"/>
              <a:t>Resident and faculty identify an opportunity for an EPA assessment.  Supervisor might review expectations and remind resident of feedback to build on from a previous encounter.</a:t>
            </a:r>
          </a:p>
          <a:p>
            <a:r>
              <a:rPr lang="en-CA" dirty="0">
                <a:latin typeface="Verdana" panose="020B0604030504040204" pitchFamily="34" charset="0"/>
                <a:ea typeface="Verdana" panose="020B0604030504040204" pitchFamily="34" charset="0"/>
                <a:cs typeface="Verdana" panose="020B0604030504040204" pitchFamily="34" charset="0"/>
              </a:rPr>
              <a:t>Resident goes to do the EPA activity.  Supervisor supervises either directly or indirectly depending on the EPA</a:t>
            </a:r>
          </a:p>
          <a:p>
            <a:r>
              <a:rPr lang="en-CA" dirty="0">
                <a:latin typeface="Verdana" panose="020B0604030504040204" pitchFamily="34" charset="0"/>
                <a:ea typeface="Verdana" panose="020B0604030504040204" pitchFamily="34" charset="0"/>
                <a:cs typeface="Verdana" panose="020B0604030504040204" pitchFamily="34" charset="0"/>
              </a:rPr>
              <a:t>Supervisor provides verbal feedback to the resident, giving 1 or 2 specific, actionable pieces of feedback</a:t>
            </a:r>
          </a:p>
          <a:p>
            <a:r>
              <a:rPr lang="en-CA" dirty="0">
                <a:latin typeface="Verdana" panose="020B0604030504040204" pitchFamily="34" charset="0"/>
                <a:ea typeface="Verdana" panose="020B0604030504040204" pitchFamily="34" charset="0"/>
                <a:cs typeface="Verdana" panose="020B0604030504040204" pitchFamily="34" charset="0"/>
              </a:rPr>
              <a:t>Supervisor documents the assessment on MedSIS.</a:t>
            </a:r>
          </a:p>
          <a:p>
            <a:r>
              <a:rPr lang="en-CA" dirty="0">
                <a:latin typeface="Verdana" panose="020B0604030504040204" pitchFamily="34" charset="0"/>
                <a:ea typeface="Verdana" panose="020B0604030504040204" pitchFamily="34" charset="0"/>
                <a:cs typeface="Verdana" panose="020B0604030504040204" pitchFamily="34" charset="0"/>
              </a:rPr>
              <a:t>They cycle repeats itself, resulting in multiple assessments of the same EPA over time, by different observers.</a:t>
            </a:r>
          </a:p>
          <a:p>
            <a:r>
              <a:rPr lang="en-CA" dirty="0">
                <a:latin typeface="Verdana" panose="020B0604030504040204" pitchFamily="34" charset="0"/>
                <a:ea typeface="Verdana" panose="020B0604030504040204" pitchFamily="34" charset="0"/>
                <a:cs typeface="Verdana" panose="020B0604030504040204" pitchFamily="34" charset="0"/>
              </a:rPr>
              <a:t>These get collated on MedSIS, with the data being available to the resident, the Program Director, the REL, the resident’s academic coach and the Competence Committee (formerly the Evaluation Committee)</a:t>
            </a:r>
          </a:p>
          <a:p>
            <a:r>
              <a:rPr lang="en-CA" dirty="0">
                <a:latin typeface="Verdana" panose="020B0604030504040204" pitchFamily="34" charset="0"/>
                <a:ea typeface="Verdana" panose="020B0604030504040204" pitchFamily="34" charset="0"/>
                <a:cs typeface="Verdana" panose="020B0604030504040204" pitchFamily="34" charset="0"/>
              </a:rPr>
              <a:t>It is the Competence Committee that makes decisions around progression, promotion</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700EB76D-35C4-AB4A-A2CC-01288DE3A1F0}" type="slidenum">
              <a:rPr lang="en-US" smtClean="0"/>
              <a:t>15</a:t>
            </a:fld>
            <a:endParaRPr lang="en-US"/>
          </a:p>
        </p:txBody>
      </p:sp>
    </p:spTree>
    <p:extLst>
      <p:ext uri="{BB962C8B-B14F-4D97-AF65-F5344CB8AC3E}">
        <p14:creationId xmlns:p14="http://schemas.microsoft.com/office/powerpoint/2010/main" val="13492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37348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877A8-5B4B-164C-BA7C-09293E983B4C}" type="datetimeFigureOut">
              <a:rPr lang="en-US" smtClean="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1892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2877A8-5B4B-164C-BA7C-09293E983B4C}" type="datetimeFigureOut">
              <a:rPr lang="en-US" smtClean="0"/>
              <a:t>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136894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35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35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115690" y="78887"/>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0" name="Rectangle 19"/>
          <p:cNvSpPr/>
          <p:nvPr userDrawn="1"/>
        </p:nvSpPr>
        <p:spPr>
          <a:xfrm>
            <a:off x="2762869" y="169858"/>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885840" y="196114"/>
            <a:ext cx="6601061" cy="844917"/>
          </a:xfrm>
        </p:spPr>
        <p:txBody>
          <a:bodyPr>
            <a:normAutofit/>
          </a:bodyPr>
          <a:lstStyle>
            <a:lvl1pPr algn="l">
              <a:defRPr sz="1800">
                <a:solidFill>
                  <a:schemeClr val="bg1"/>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171450" indent="-171450">
              <a:spcAft>
                <a:spcPts val="648"/>
              </a:spcAft>
              <a:defRPr sz="1800" b="0" i="0">
                <a:solidFill>
                  <a:srgbClr val="0F3350"/>
                </a:solidFill>
                <a:latin typeface="Verdana"/>
                <a:cs typeface="Verdana"/>
              </a:defRPr>
            </a:lvl1pPr>
            <a:lvl2pPr marL="557213" indent="-214313">
              <a:spcBef>
                <a:spcPts val="36"/>
              </a:spcBef>
              <a:buFont typeface="Arial"/>
              <a:buChar char="•"/>
              <a:defRPr sz="1500" b="0" i="0">
                <a:solidFill>
                  <a:schemeClr val="accent2"/>
                </a:solidFill>
                <a:latin typeface="Verdana"/>
                <a:cs typeface="Verdana"/>
              </a:defRPr>
            </a:lvl2pPr>
            <a:lvl3pPr marL="857250" indent="-171450">
              <a:spcBef>
                <a:spcPts val="450"/>
              </a:spcBef>
              <a:buFont typeface="Lucida Grande"/>
              <a:buChar char="-"/>
              <a:defRPr sz="1350" b="0" i="0">
                <a:solidFill>
                  <a:srgbClr val="414F5C"/>
                </a:solidFill>
                <a:latin typeface="Verdana"/>
                <a:cs typeface="Verdana"/>
              </a:defRPr>
            </a:lvl3pPr>
            <a:lvl4pPr marL="1062990" indent="-171450">
              <a:spcBef>
                <a:spcPts val="450"/>
              </a:spcBef>
              <a:buFont typeface="Lucida Grande"/>
              <a:buChar char="-"/>
              <a:defRPr sz="1200" b="0" i="0">
                <a:solidFill>
                  <a:schemeClr val="accent6"/>
                </a:solidFill>
                <a:latin typeface="Verdana"/>
                <a:cs typeface="Verdana"/>
              </a:defRPr>
            </a:lvl4pPr>
            <a:lvl5pPr marL="1268730" indent="-171450">
              <a:spcBef>
                <a:spcPts val="450"/>
              </a:spcBef>
              <a:buFont typeface="Lucida Grande"/>
              <a:buChar char="-"/>
              <a:defRPr sz="1200" b="0" i="0">
                <a:solidFill>
                  <a:schemeClr val="accent6"/>
                </a:solidFill>
                <a:latin typeface="Verdan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9"/>
            <a:ext cx="4165072" cy="365125"/>
          </a:xfrm>
        </p:spPr>
        <p:txBody>
          <a:bodyPr/>
          <a:lstStyle>
            <a:lvl1pPr>
              <a:defRPr sz="750">
                <a:latin typeface="Verdana"/>
                <a:cs typeface="Verdana"/>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8" y="244546"/>
            <a:ext cx="1646081" cy="749677"/>
          </a:xfrm>
          <a:ln w="19050" cmpd="sng">
            <a:solidFill>
              <a:schemeClr val="bg1"/>
            </a:solidFill>
          </a:ln>
        </p:spPr>
        <p:txBody>
          <a:bodyPr>
            <a:normAutofit/>
          </a:bodyPr>
          <a:lstStyle>
            <a:lvl1pPr marL="0" indent="0">
              <a:buFontTx/>
              <a:buNone/>
              <a:defRPr sz="750">
                <a:latin typeface="Verdana"/>
                <a:cs typeface="Verdana"/>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8" y="139099"/>
            <a:ext cx="2499761" cy="969264"/>
          </a:xfrm>
          <a:prstGeom prst="rect">
            <a:avLst/>
          </a:prstGeom>
        </p:spPr>
      </p:pic>
    </p:spTree>
    <p:extLst>
      <p:ext uri="{BB962C8B-B14F-4D97-AF65-F5344CB8AC3E}">
        <p14:creationId xmlns:p14="http://schemas.microsoft.com/office/powerpoint/2010/main" val="55976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5366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4655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2877A8-5B4B-164C-BA7C-09293E983B4C}" type="datetimeFigureOut">
              <a:rPr lang="en-US" smtClean="0"/>
              <a:t>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63258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62877A8-5B4B-164C-BA7C-09293E983B4C}" type="datetimeFigureOut">
              <a:rPr lang="en-US" smtClean="0"/>
              <a:t>2/6/21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136549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E62877A8-5B4B-164C-BA7C-09293E983B4C}" type="datetimeFigureOut">
              <a:rPr lang="en-US" smtClean="0"/>
              <a:t>2/6/21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1516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E62877A8-5B4B-164C-BA7C-09293E983B4C}" type="datetimeFigureOut">
              <a:rPr lang="en-US" smtClean="0"/>
              <a:t>2/6/21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92111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2877A8-5B4B-164C-BA7C-09293E983B4C}" type="datetimeFigureOut">
              <a:rPr lang="en-US" smtClean="0"/>
              <a:t>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66925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62877A8-5B4B-164C-BA7C-09293E983B4C}" type="datetimeFigureOut">
              <a:rPr lang="en-US" smtClean="0"/>
              <a:t>2/6/21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36342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62877A8-5B4B-164C-BA7C-09293E983B4C}" type="datetimeFigureOut">
              <a:rPr lang="en-US" smtClean="0"/>
              <a:t>2/6/21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57150D19-294F-8846-93DA-B480E7FA2117}" type="slidenum">
              <a:rPr lang="en-US" smtClean="0"/>
              <a:t>‹#›</a:t>
            </a:fld>
            <a:endParaRPr lang="en-US"/>
          </a:p>
        </p:txBody>
      </p:sp>
    </p:spTree>
    <p:extLst>
      <p:ext uri="{BB962C8B-B14F-4D97-AF65-F5344CB8AC3E}">
        <p14:creationId xmlns:p14="http://schemas.microsoft.com/office/powerpoint/2010/main" val="212266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62877A8-5B4B-164C-BA7C-09293E983B4C}" type="datetimeFigureOut">
              <a:rPr lang="en-US" smtClean="0"/>
              <a:t>2/6/21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7150D19-294F-8846-93DA-B480E7FA2117}" type="slidenum">
              <a:rPr lang="en-US" smtClean="0"/>
              <a:t>‹#›</a:t>
            </a:fld>
            <a:endParaRPr lang="en-US"/>
          </a:p>
        </p:txBody>
      </p:sp>
    </p:spTree>
    <p:extLst>
      <p:ext uri="{BB962C8B-B14F-4D97-AF65-F5344CB8AC3E}">
        <p14:creationId xmlns:p14="http://schemas.microsoft.com/office/powerpoint/2010/main" val="17281487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662" r:id="rId12"/>
    <p:sldLayoutId id="214748373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13" Type="http://schemas.microsoft.com/office/2007/relationships/hdphoto" Target="../media/hdphoto11.wdp"/><Relationship Id="rId3" Type="http://schemas.microsoft.com/office/2007/relationships/hdphoto" Target="../media/hdphoto1.wdp"/><Relationship Id="rId7" Type="http://schemas.microsoft.com/office/2007/relationships/hdphoto" Target="../media/hdphoto5.wdp"/><Relationship Id="rId12" Type="http://schemas.microsoft.com/office/2007/relationships/hdphoto" Target="../media/hdphoto10.wdp"/><Relationship Id="rId2" Type="http://schemas.openxmlformats.org/officeDocument/2006/relationships/image" Target="../media/image13.png"/><Relationship Id="rId16" Type="http://schemas.microsoft.com/office/2007/relationships/hdphoto" Target="../media/hdphoto14.wdp"/><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9.wdp"/><Relationship Id="rId5" Type="http://schemas.microsoft.com/office/2007/relationships/hdphoto" Target="../media/hdphoto3.wdp"/><Relationship Id="rId15" Type="http://schemas.microsoft.com/office/2007/relationships/hdphoto" Target="../media/hdphoto13.wdp"/><Relationship Id="rId10" Type="http://schemas.microsoft.com/office/2007/relationships/hdphoto" Target="../media/hdphoto8.wdp"/><Relationship Id="rId4" Type="http://schemas.microsoft.com/office/2007/relationships/hdphoto" Target="../media/hdphoto2.wdp"/><Relationship Id="rId9" Type="http://schemas.microsoft.com/office/2007/relationships/hdphoto" Target="../media/hdphoto7.wdp"/><Relationship Id="rId14" Type="http://schemas.microsoft.com/office/2007/relationships/hdphoto" Target="../media/hdphoto12.wdp"/></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gif"/><Relationship Id="rId7" Type="http://schemas.openxmlformats.org/officeDocument/2006/relationships/image" Target="../media/image2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31.png"/><Relationship Id="rId18" Type="http://schemas.openxmlformats.org/officeDocument/2006/relationships/image" Target="../media/image36.jp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0.jpeg"/><Relationship Id="rId17" Type="http://schemas.openxmlformats.org/officeDocument/2006/relationships/image" Target="../media/image35.jpg"/><Relationship Id="rId2" Type="http://schemas.openxmlformats.org/officeDocument/2006/relationships/notesSlide" Target="../notesSlides/notesSlide9.xml"/><Relationship Id="rId16"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18.png"/><Relationship Id="rId5" Type="http://schemas.openxmlformats.org/officeDocument/2006/relationships/image" Target="../media/image17.gif"/><Relationship Id="rId15" Type="http://schemas.openxmlformats.org/officeDocument/2006/relationships/image" Target="../media/image33.jpg"/><Relationship Id="rId10" Type="http://schemas.openxmlformats.org/officeDocument/2006/relationships/image" Target="../media/image19.jpg"/><Relationship Id="rId4" Type="http://schemas.microsoft.com/office/2007/relationships/hdphoto" Target="../media/hdphoto16.wdp"/><Relationship Id="rId9" Type="http://schemas.openxmlformats.org/officeDocument/2006/relationships/image" Target="../media/image29.jpeg"/><Relationship Id="rId1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s://commons.wikimedia.org/wiki/File:Stonehenge,_Wiltshire.jpg"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9.png"/><Relationship Id="rId7" Type="http://schemas.openxmlformats.org/officeDocument/2006/relationships/diagramQuickStyle" Target="../diagrams/quickStyle9.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0.svg"/><Relationship Id="rId9" Type="http://schemas.microsoft.com/office/2007/relationships/diagramDrawing" Target="../diagrams/drawing9.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1.png"/><Relationship Id="rId7" Type="http://schemas.openxmlformats.org/officeDocument/2006/relationships/diagramQuickStyle" Target="../diagrams/quickStyle10.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2.svg"/><Relationship Id="rId9" Type="http://schemas.microsoft.com/office/2007/relationships/diagramDrawing" Target="../diagrams/drawing10.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4.png"/><Relationship Id="rId7" Type="http://schemas.openxmlformats.org/officeDocument/2006/relationships/diagramQuickStyle" Target="../diagrams/quickStyle1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55.svg"/><Relationship Id="rId9" Type="http://schemas.microsoft.com/office/2007/relationships/diagramDrawing" Target="../diagrams/drawing11.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58.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59.sv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60.png"/><Relationship Id="rId7" Type="http://schemas.openxmlformats.org/officeDocument/2006/relationships/diagramQuickStyle" Target="../diagrams/quickStyle14.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61.svg"/><Relationship Id="rId9" Type="http://schemas.microsoft.com/office/2007/relationships/diagramDrawing" Target="../diagrams/drawing14.xml"/></Relationships>
</file>

<file path=ppt/slides/_rels/slide37.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62.png"/><Relationship Id="rId1" Type="http://schemas.openxmlformats.org/officeDocument/2006/relationships/slideLayout" Target="../slideLayouts/slideLayout3.xml"/><Relationship Id="rId5" Type="http://schemas.microsoft.com/office/2007/relationships/hdphoto" Target="../media/hdphoto19.wdp"/><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54.png"/><Relationship Id="rId7" Type="http://schemas.openxmlformats.org/officeDocument/2006/relationships/diagramQuickStyle" Target="../diagrams/quickStyle15.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55.svg"/><Relationship Id="rId9" Type="http://schemas.microsoft.com/office/2007/relationships/diagramDrawing" Target="../diagrams/drawing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12" Type="http://schemas.openxmlformats.org/officeDocument/2006/relationships/image" Target="../media/image9.sv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diagramQuickStyle" Target="../diagrams/quickStyle2.xml"/><Relationship Id="rId11" Type="http://schemas.openxmlformats.org/officeDocument/2006/relationships/image" Target="../media/image8.png"/><Relationship Id="rId5" Type="http://schemas.openxmlformats.org/officeDocument/2006/relationships/diagramLayout" Target="../diagrams/layout2.xml"/><Relationship Id="rId10" Type="http://schemas.openxmlformats.org/officeDocument/2006/relationships/image" Target="../media/image7.svg"/><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600" b="1" dirty="0"/>
              <a:t>Introduction to CBME in Psychiatry Residency Training</a:t>
            </a:r>
          </a:p>
        </p:txBody>
      </p:sp>
      <p:sp>
        <p:nvSpPr>
          <p:cNvPr id="3" name="Subtitle 2"/>
          <p:cNvSpPr>
            <a:spLocks noGrp="1"/>
          </p:cNvSpPr>
          <p:nvPr>
            <p:ph type="subTitle" idx="1"/>
          </p:nvPr>
        </p:nvSpPr>
        <p:spPr>
          <a:xfrm>
            <a:off x="1100014" y="4670246"/>
            <a:ext cx="8154822" cy="914400"/>
          </a:xfrm>
        </p:spPr>
        <p:txBody>
          <a:bodyPr>
            <a:noAutofit/>
          </a:bodyPr>
          <a:lstStyle/>
          <a:p>
            <a:pPr>
              <a:spcBef>
                <a:spcPts val="0"/>
              </a:spcBef>
              <a:spcAft>
                <a:spcPts val="600"/>
              </a:spcAft>
            </a:pPr>
            <a:r>
              <a:rPr lang="en-US" sz="2400" dirty="0"/>
              <a:t>For Supervisors of the Psychiatry Pgy-1 </a:t>
            </a:r>
          </a:p>
          <a:p>
            <a:pPr>
              <a:spcBef>
                <a:spcPts val="0"/>
              </a:spcBef>
              <a:spcAft>
                <a:spcPts val="600"/>
              </a:spcAft>
            </a:pPr>
            <a:r>
              <a:rPr lang="en-US" sz="2400" dirty="0"/>
              <a:t>Adolescent Medicine Rotation</a:t>
            </a:r>
          </a:p>
        </p:txBody>
      </p:sp>
      <p:pic>
        <p:nvPicPr>
          <p:cNvPr id="5" name="Picture 4" descr="MAC-CB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904" y="1127503"/>
            <a:ext cx="3054096" cy="1068933"/>
          </a:xfrm>
          <a:prstGeom prst="rect">
            <a:avLst/>
          </a:prstGeom>
        </p:spPr>
      </p:pic>
      <p:sp>
        <p:nvSpPr>
          <p:cNvPr id="6" name="TextBox 5">
            <a:extLst>
              <a:ext uri="{FF2B5EF4-FFF2-40B4-BE49-F238E27FC236}">
                <a16:creationId xmlns:a16="http://schemas.microsoft.com/office/drawing/2014/main" id="{7B365733-3F47-2443-9881-4BB55BE49053}"/>
              </a:ext>
            </a:extLst>
          </p:cNvPr>
          <p:cNvSpPr txBox="1"/>
          <p:nvPr/>
        </p:nvSpPr>
        <p:spPr>
          <a:xfrm>
            <a:off x="9254836" y="4576988"/>
            <a:ext cx="2937164" cy="1200329"/>
          </a:xfrm>
          <a:prstGeom prst="rect">
            <a:avLst/>
          </a:prstGeom>
          <a:noFill/>
        </p:spPr>
        <p:txBody>
          <a:bodyPr wrap="square" rtlCol="0">
            <a:spAutoFit/>
          </a:bodyPr>
          <a:lstStyle/>
          <a:p>
            <a:pPr algn="ctr"/>
            <a:r>
              <a:rPr lang="en-US" dirty="0"/>
              <a:t>JoAnn Corey</a:t>
            </a:r>
          </a:p>
          <a:p>
            <a:pPr algn="ctr"/>
            <a:r>
              <a:rPr lang="en-US" dirty="0"/>
              <a:t>Program Director</a:t>
            </a:r>
          </a:p>
          <a:p>
            <a:pPr algn="ctr"/>
            <a:endParaRPr lang="en-US" dirty="0"/>
          </a:p>
          <a:p>
            <a:pPr algn="ctr"/>
            <a:r>
              <a:rPr lang="en-US" dirty="0"/>
              <a:t>January 22, 2021</a:t>
            </a:r>
          </a:p>
        </p:txBody>
      </p:sp>
    </p:spTree>
    <p:extLst>
      <p:ext uri="{BB962C8B-B14F-4D97-AF65-F5344CB8AC3E}">
        <p14:creationId xmlns:p14="http://schemas.microsoft.com/office/powerpoint/2010/main" val="224785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44" y="1123837"/>
            <a:ext cx="3115314" cy="4601183"/>
          </a:xfrm>
        </p:spPr>
        <p:txBody>
          <a:bodyPr>
            <a:normAutofit/>
          </a:bodyPr>
          <a:lstStyle/>
          <a:p>
            <a:r>
              <a:rPr lang="en-US" sz="4400" dirty="0">
                <a:solidFill>
                  <a:schemeClr val="bg1"/>
                </a:solidFill>
              </a:rPr>
              <a:t>Stages of Training</a:t>
            </a:r>
          </a:p>
        </p:txBody>
      </p:sp>
      <p:pic>
        <p:nvPicPr>
          <p:cNvPr id="3" name="Picture 2" descr="Competence Continuum graph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863" y="22767"/>
            <a:ext cx="6901826" cy="6487718"/>
          </a:xfrm>
          <a:prstGeom prst="rect">
            <a:avLst/>
          </a:prstGeom>
        </p:spPr>
      </p:pic>
      <p:sp>
        <p:nvSpPr>
          <p:cNvPr id="4" name="TextBox 3"/>
          <p:cNvSpPr txBox="1"/>
          <p:nvPr/>
        </p:nvSpPr>
        <p:spPr>
          <a:xfrm>
            <a:off x="4491118" y="5216391"/>
            <a:ext cx="83980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PGY-1</a:t>
            </a:r>
          </a:p>
        </p:txBody>
      </p:sp>
      <p:sp>
        <p:nvSpPr>
          <p:cNvPr id="5" name="TextBox 4"/>
          <p:cNvSpPr txBox="1"/>
          <p:nvPr/>
        </p:nvSpPr>
        <p:spPr>
          <a:xfrm>
            <a:off x="4491119" y="4637878"/>
            <a:ext cx="83980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PGY-2</a:t>
            </a:r>
          </a:p>
        </p:txBody>
      </p:sp>
      <p:sp>
        <p:nvSpPr>
          <p:cNvPr id="6" name="TextBox 5"/>
          <p:cNvSpPr txBox="1"/>
          <p:nvPr/>
        </p:nvSpPr>
        <p:spPr>
          <a:xfrm>
            <a:off x="4491119" y="3128918"/>
            <a:ext cx="83980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PGY-5</a:t>
            </a:r>
          </a:p>
        </p:txBody>
      </p:sp>
      <p:sp>
        <p:nvSpPr>
          <p:cNvPr id="7" name="TextBox 6"/>
          <p:cNvSpPr txBox="1"/>
          <p:nvPr/>
        </p:nvSpPr>
        <p:spPr>
          <a:xfrm>
            <a:off x="4491119" y="3796387"/>
            <a:ext cx="83980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PGY-4</a:t>
            </a:r>
          </a:p>
        </p:txBody>
      </p:sp>
      <p:sp>
        <p:nvSpPr>
          <p:cNvPr id="8" name="TextBox 7"/>
          <p:cNvSpPr txBox="1"/>
          <p:nvPr/>
        </p:nvSpPr>
        <p:spPr>
          <a:xfrm>
            <a:off x="4491119" y="4211572"/>
            <a:ext cx="83980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PGY-3</a:t>
            </a:r>
          </a:p>
        </p:txBody>
      </p:sp>
      <p:cxnSp>
        <p:nvCxnSpPr>
          <p:cNvPr id="12" name="Straight Connector 11"/>
          <p:cNvCxnSpPr>
            <a:cxnSpLocks/>
            <a:stCxn id="5" idx="0"/>
            <a:endCxn id="8" idx="2"/>
          </p:cNvCxnSpPr>
          <p:nvPr/>
        </p:nvCxnSpPr>
        <p:spPr>
          <a:xfrm flipV="1">
            <a:off x="4911023" y="4550126"/>
            <a:ext cx="0" cy="87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a:stCxn id="7" idx="2"/>
            <a:endCxn id="8" idx="0"/>
          </p:cNvCxnSpPr>
          <p:nvPr/>
        </p:nvCxnSpPr>
        <p:spPr>
          <a:xfrm>
            <a:off x="4911023" y="4134941"/>
            <a:ext cx="0" cy="766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6" idx="2"/>
            <a:endCxn id="7" idx="0"/>
          </p:cNvCxnSpPr>
          <p:nvPr/>
        </p:nvCxnSpPr>
        <p:spPr>
          <a:xfrm>
            <a:off x="4911023" y="3467472"/>
            <a:ext cx="0" cy="328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6" idx="0"/>
          </p:cNvCxnSpPr>
          <p:nvPr/>
        </p:nvCxnSpPr>
        <p:spPr>
          <a:xfrm flipH="1" flipV="1">
            <a:off x="4911022" y="2770909"/>
            <a:ext cx="1" cy="3580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4" idx="0"/>
            <a:endCxn id="5" idx="2"/>
          </p:cNvCxnSpPr>
          <p:nvPr/>
        </p:nvCxnSpPr>
        <p:spPr>
          <a:xfrm flipV="1">
            <a:off x="4911022" y="4976432"/>
            <a:ext cx="1" cy="239959"/>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Arrow 8">
            <a:extLst>
              <a:ext uri="{FF2B5EF4-FFF2-40B4-BE49-F238E27FC236}">
                <a16:creationId xmlns:a16="http://schemas.microsoft.com/office/drawing/2014/main" id="{5A215E07-009A-2C4E-802F-D7201E45EEFB}"/>
              </a:ext>
            </a:extLst>
          </p:cNvPr>
          <p:cNvSpPr/>
          <p:nvPr/>
        </p:nvSpPr>
        <p:spPr>
          <a:xfrm rot="10800000">
            <a:off x="9981133" y="4517897"/>
            <a:ext cx="2015815" cy="578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2E9128-0F1C-AD45-B112-288B5D82CD57}"/>
              </a:ext>
            </a:extLst>
          </p:cNvPr>
          <p:cNvSpPr txBox="1"/>
          <p:nvPr/>
        </p:nvSpPr>
        <p:spPr>
          <a:xfrm>
            <a:off x="10199085" y="4617139"/>
            <a:ext cx="1880307" cy="369332"/>
          </a:xfrm>
          <a:prstGeom prst="rect">
            <a:avLst/>
          </a:prstGeom>
          <a:noFill/>
        </p:spPr>
        <p:txBody>
          <a:bodyPr wrap="square" rtlCol="0">
            <a:spAutoFit/>
          </a:bodyPr>
          <a:lstStyle/>
          <a:p>
            <a:r>
              <a:rPr lang="en-US" dirty="0"/>
              <a:t>Ad Med Rotation</a:t>
            </a:r>
          </a:p>
        </p:txBody>
      </p:sp>
    </p:spTree>
    <p:extLst>
      <p:ext uri="{BB962C8B-B14F-4D97-AF65-F5344CB8AC3E}">
        <p14:creationId xmlns:p14="http://schemas.microsoft.com/office/powerpoint/2010/main" val="10304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5B55554-B1F9-9D40-8647-08728C6BF8D7}"/>
              </a:ext>
            </a:extLst>
          </p:cNvPr>
          <p:cNvSpPr>
            <a:spLocks noGrp="1"/>
          </p:cNvSpPr>
          <p:nvPr>
            <p:ph type="title"/>
          </p:nvPr>
        </p:nvSpPr>
        <p:spPr>
          <a:xfrm>
            <a:off x="1040720" y="5095180"/>
            <a:ext cx="10210862" cy="1065690"/>
          </a:xfrm>
        </p:spPr>
        <p:txBody>
          <a:bodyPr vert="horz" lIns="91440" tIns="45720" rIns="91440" bIns="45720" rtlCol="0" anchor="b">
            <a:noAutofit/>
          </a:bodyPr>
          <a:lstStyle/>
          <a:p>
            <a:r>
              <a:rPr lang="en-US" sz="4000" spc="-100" dirty="0"/>
              <a:t>The Royal College has defined which EPAs a resident must acquire before they can advance to the next Stage of Training.</a:t>
            </a:r>
          </a:p>
        </p:txBody>
      </p:sp>
      <p:sp>
        <p:nvSpPr>
          <p:cNvPr id="4" name="Trapezoid 3">
            <a:extLst>
              <a:ext uri="{FF2B5EF4-FFF2-40B4-BE49-F238E27FC236}">
                <a16:creationId xmlns:a16="http://schemas.microsoft.com/office/drawing/2014/main" id="{0F9EA49B-513C-9A4A-AFB7-98BB7CECBEC3}"/>
              </a:ext>
            </a:extLst>
          </p:cNvPr>
          <p:cNvSpPr/>
          <p:nvPr/>
        </p:nvSpPr>
        <p:spPr>
          <a:xfrm flipV="1">
            <a:off x="4182534" y="3428994"/>
            <a:ext cx="4959086" cy="669217"/>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E9A3268D-9738-F04C-8524-1FB43FC1EDF5}"/>
              </a:ext>
            </a:extLst>
          </p:cNvPr>
          <p:cNvSpPr/>
          <p:nvPr/>
        </p:nvSpPr>
        <p:spPr>
          <a:xfrm flipV="1">
            <a:off x="3979333" y="2403995"/>
            <a:ext cx="5435600" cy="810626"/>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54C1051F-5BF3-DD4A-8B56-784817850EC1}"/>
              </a:ext>
            </a:extLst>
          </p:cNvPr>
          <p:cNvSpPr/>
          <p:nvPr/>
        </p:nvSpPr>
        <p:spPr>
          <a:xfrm flipV="1">
            <a:off x="3488264" y="375034"/>
            <a:ext cx="6366935" cy="797227"/>
          </a:xfrm>
          <a:prstGeom prst="trapezoid">
            <a:avLst/>
          </a:prstGeom>
          <a:solidFill>
            <a:srgbClr val="00206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CF304D9-B12F-FA4B-853F-2071315FB98B}"/>
              </a:ext>
            </a:extLst>
          </p:cNvPr>
          <p:cNvSpPr/>
          <p:nvPr/>
        </p:nvSpPr>
        <p:spPr>
          <a:xfrm flipV="1">
            <a:off x="3691467" y="1337342"/>
            <a:ext cx="6011333" cy="901572"/>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EPA Milestone Logo.jpg">
            <a:extLst>
              <a:ext uri="{FF2B5EF4-FFF2-40B4-BE49-F238E27FC236}">
                <a16:creationId xmlns:a16="http://schemas.microsoft.com/office/drawing/2014/main" id="{1C2A5CB4-32CC-F446-9D79-5DF751B4BD7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7488831" y="477686"/>
            <a:ext cx="584937" cy="584937"/>
          </a:xfrm>
          <a:prstGeom prst="rect">
            <a:avLst/>
          </a:prstGeom>
        </p:spPr>
      </p:pic>
      <p:pic>
        <p:nvPicPr>
          <p:cNvPr id="18" name="Picture 17" descr="EPA Milestone Logo.jpg">
            <a:extLst>
              <a:ext uri="{FF2B5EF4-FFF2-40B4-BE49-F238E27FC236}">
                <a16:creationId xmlns:a16="http://schemas.microsoft.com/office/drawing/2014/main" id="{6694BDD8-EA46-1248-B658-0F5462BA2A7D}"/>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8981609" y="1559221"/>
            <a:ext cx="584937" cy="584937"/>
          </a:xfrm>
          <a:prstGeom prst="rect">
            <a:avLst/>
          </a:prstGeom>
        </p:spPr>
      </p:pic>
      <p:pic>
        <p:nvPicPr>
          <p:cNvPr id="19" name="Picture 18" descr="EPA Milestone Logo.jpg">
            <a:extLst>
              <a:ext uri="{FF2B5EF4-FFF2-40B4-BE49-F238E27FC236}">
                <a16:creationId xmlns:a16="http://schemas.microsoft.com/office/drawing/2014/main" id="{82EE858C-54D3-4E44-B4CD-BF9CFA471308}"/>
              </a:ext>
            </a:extLst>
          </p:cNvPr>
          <p:cNvPicPr>
            <a:picLocks noChangeAspect="1"/>
          </p:cNvPicPr>
          <p:nvPr/>
        </p:nvPicPr>
        <p:blipFill>
          <a:blip r:embed="rId2">
            <a:extLst>
              <a:ext uri="{BEBA8EAE-BF5A-486C-A8C5-ECC9F3942E4B}">
                <a14:imgProps xmlns:a14="http://schemas.microsoft.com/office/drawing/2010/main">
                  <a14:imgLayer r:embed="rId5">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7834938" y="2539739"/>
            <a:ext cx="584937" cy="584937"/>
          </a:xfrm>
          <a:prstGeom prst="rect">
            <a:avLst/>
          </a:prstGeom>
        </p:spPr>
      </p:pic>
      <p:pic>
        <p:nvPicPr>
          <p:cNvPr id="20" name="Picture 19" descr="EPA Milestone Logo.jpg">
            <a:extLst>
              <a:ext uri="{FF2B5EF4-FFF2-40B4-BE49-F238E27FC236}">
                <a16:creationId xmlns:a16="http://schemas.microsoft.com/office/drawing/2014/main" id="{CB540345-1851-724B-BF5F-138E5DE364D1}"/>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7056900" y="2537601"/>
            <a:ext cx="584937" cy="584937"/>
          </a:xfrm>
          <a:prstGeom prst="rect">
            <a:avLst/>
          </a:prstGeom>
        </p:spPr>
      </p:pic>
      <p:pic>
        <p:nvPicPr>
          <p:cNvPr id="21" name="Picture 20" descr="EPA Milestone Logo.jpg">
            <a:extLst>
              <a:ext uri="{FF2B5EF4-FFF2-40B4-BE49-F238E27FC236}">
                <a16:creationId xmlns:a16="http://schemas.microsoft.com/office/drawing/2014/main" id="{9ADF85E2-69B8-C34E-AE74-8683D5B23E9B}"/>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6343319" y="2559331"/>
            <a:ext cx="584937" cy="584937"/>
          </a:xfrm>
          <a:prstGeom prst="rect">
            <a:avLst/>
          </a:prstGeom>
        </p:spPr>
      </p:pic>
      <p:pic>
        <p:nvPicPr>
          <p:cNvPr id="22" name="Picture 21" descr="EPA Milestone Logo.jpg">
            <a:extLst>
              <a:ext uri="{FF2B5EF4-FFF2-40B4-BE49-F238E27FC236}">
                <a16:creationId xmlns:a16="http://schemas.microsoft.com/office/drawing/2014/main" id="{68F33B40-BB02-1E4F-8990-78F86A23F729}"/>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5561214" y="2550129"/>
            <a:ext cx="584937" cy="584937"/>
          </a:xfrm>
          <a:prstGeom prst="rect">
            <a:avLst/>
          </a:prstGeom>
        </p:spPr>
      </p:pic>
      <p:pic>
        <p:nvPicPr>
          <p:cNvPr id="23" name="Picture 22" descr="EPA Milestone Logo.jpg">
            <a:extLst>
              <a:ext uri="{FF2B5EF4-FFF2-40B4-BE49-F238E27FC236}">
                <a16:creationId xmlns:a16="http://schemas.microsoft.com/office/drawing/2014/main" id="{230554B2-32D3-0448-86C2-56FDDE3DD053}"/>
              </a:ext>
            </a:extLst>
          </p:cNvPr>
          <p:cNvPicPr>
            <a:picLocks noChangeAspect="1"/>
          </p:cNvPicPr>
          <p:nvPr/>
        </p:nvPicPr>
        <p:blipFill>
          <a:blip r:embed="rId2">
            <a:extLst>
              <a:ext uri="{BEBA8EAE-BF5A-486C-A8C5-ECC9F3942E4B}">
                <a14:imgProps xmlns:a14="http://schemas.microsoft.com/office/drawing/2010/main">
                  <a14:imgLayer r:embed="rId6">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4867038" y="2555418"/>
            <a:ext cx="584937" cy="584937"/>
          </a:xfrm>
          <a:prstGeom prst="rect">
            <a:avLst/>
          </a:prstGeom>
        </p:spPr>
      </p:pic>
      <p:pic>
        <p:nvPicPr>
          <p:cNvPr id="24" name="Picture 23" descr="EPA Milestone Logo.jpg">
            <a:extLst>
              <a:ext uri="{FF2B5EF4-FFF2-40B4-BE49-F238E27FC236}">
                <a16:creationId xmlns:a16="http://schemas.microsoft.com/office/drawing/2014/main" id="{222C751C-9AD7-7547-8A44-189ADCB2BAAD}"/>
              </a:ext>
            </a:extLst>
          </p:cNvPr>
          <p:cNvPicPr>
            <a:picLocks noChangeAspect="1"/>
          </p:cNvPicPr>
          <p:nvPr/>
        </p:nvPicPr>
        <p:blipFill>
          <a:blip r:embed="rId2">
            <a:extLst>
              <a:ext uri="{BEBA8EAE-BF5A-486C-A8C5-ECC9F3942E4B}">
                <a14:imgProps xmlns:a14="http://schemas.microsoft.com/office/drawing/2010/main">
                  <a14:imgLayer r:embed="rId7">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6928256" y="3534617"/>
            <a:ext cx="584937" cy="584937"/>
          </a:xfrm>
          <a:prstGeom prst="rect">
            <a:avLst/>
          </a:prstGeom>
        </p:spPr>
      </p:pic>
      <p:pic>
        <p:nvPicPr>
          <p:cNvPr id="25" name="Picture 24" descr="EPA Milestone Logo.jpg">
            <a:extLst>
              <a:ext uri="{FF2B5EF4-FFF2-40B4-BE49-F238E27FC236}">
                <a16:creationId xmlns:a16="http://schemas.microsoft.com/office/drawing/2014/main" id="{A438D5EA-BC4D-BB4E-94ED-A5C40E854444}"/>
              </a:ext>
            </a:extLst>
          </p:cNvPr>
          <p:cNvPicPr>
            <a:picLocks noChangeAspect="1"/>
          </p:cNvPicPr>
          <p:nvPr/>
        </p:nvPicPr>
        <p:blipFill>
          <a:blip r:embed="rId2">
            <a:extLst>
              <a:ext uri="{BEBA8EAE-BF5A-486C-A8C5-ECC9F3942E4B}">
                <a14:imgProps xmlns:a14="http://schemas.microsoft.com/office/drawing/2010/main">
                  <a14:imgLayer r:embed="rId8">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6013705" y="3538748"/>
            <a:ext cx="584937" cy="584937"/>
          </a:xfrm>
          <a:prstGeom prst="rect">
            <a:avLst/>
          </a:prstGeom>
        </p:spPr>
      </p:pic>
      <p:pic>
        <p:nvPicPr>
          <p:cNvPr id="26" name="Picture 25" descr="EPA Milestone Logo.jpg">
            <a:extLst>
              <a:ext uri="{FF2B5EF4-FFF2-40B4-BE49-F238E27FC236}">
                <a16:creationId xmlns:a16="http://schemas.microsoft.com/office/drawing/2014/main" id="{65B9FB6A-86B6-5446-B3DA-21ECA8915E66}"/>
              </a:ext>
            </a:extLst>
          </p:cNvPr>
          <p:cNvPicPr>
            <a:picLocks noChangeAspect="1"/>
          </p:cNvPicPr>
          <p:nvPr/>
        </p:nvPicPr>
        <p:blipFill>
          <a:blip r:embed="rId2">
            <a:extLst>
              <a:ext uri="{BEBA8EAE-BF5A-486C-A8C5-ECC9F3942E4B}">
                <a14:imgProps xmlns:a14="http://schemas.microsoft.com/office/drawing/2010/main">
                  <a14:imgLayer r:embed="rId9">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8444768" y="1559221"/>
            <a:ext cx="584937" cy="584937"/>
          </a:xfrm>
          <a:prstGeom prst="rect">
            <a:avLst/>
          </a:prstGeom>
        </p:spPr>
      </p:pic>
      <p:pic>
        <p:nvPicPr>
          <p:cNvPr id="27" name="Picture 26" descr="EPA Milestone Logo.jpg">
            <a:extLst>
              <a:ext uri="{FF2B5EF4-FFF2-40B4-BE49-F238E27FC236}">
                <a16:creationId xmlns:a16="http://schemas.microsoft.com/office/drawing/2014/main" id="{A493F810-E8D6-E840-ADEA-5C09E6A1819C}"/>
              </a:ext>
            </a:extLst>
          </p:cNvPr>
          <p:cNvPicPr>
            <a:picLocks noChangeAspect="1"/>
          </p:cNvPicPr>
          <p:nvPr/>
        </p:nvPicPr>
        <p:blipFill>
          <a:blip r:embed="rId2">
            <a:extLst>
              <a:ext uri="{BEBA8EAE-BF5A-486C-A8C5-ECC9F3942E4B}">
                <a14:imgProps xmlns:a14="http://schemas.microsoft.com/office/drawing/2010/main">
                  <a14:imgLayer r:embed="rId8">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6083819" y="1559223"/>
            <a:ext cx="584937" cy="584937"/>
          </a:xfrm>
          <a:prstGeom prst="rect">
            <a:avLst/>
          </a:prstGeom>
        </p:spPr>
      </p:pic>
      <p:pic>
        <p:nvPicPr>
          <p:cNvPr id="28" name="Picture 27" descr="EPA Milestone Logo.jpg">
            <a:extLst>
              <a:ext uri="{FF2B5EF4-FFF2-40B4-BE49-F238E27FC236}">
                <a16:creationId xmlns:a16="http://schemas.microsoft.com/office/drawing/2014/main" id="{9A9B5520-B9F7-214F-87A6-1515C65E37EE}"/>
              </a:ext>
            </a:extLst>
          </p:cNvPr>
          <p:cNvPicPr>
            <a:picLocks noChangeAspect="1"/>
          </p:cNvPicPr>
          <p:nvPr/>
        </p:nvPicPr>
        <p:blipFill>
          <a:blip r:embed="rId2">
            <a:extLst>
              <a:ext uri="{BEBA8EAE-BF5A-486C-A8C5-ECC9F3942E4B}">
                <a14:imgProps xmlns:a14="http://schemas.microsoft.com/office/drawing/2010/main">
                  <a14:imgLayer r:embed="rId10">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5511062" y="1559224"/>
            <a:ext cx="584937" cy="584937"/>
          </a:xfrm>
          <a:prstGeom prst="rect">
            <a:avLst/>
          </a:prstGeom>
        </p:spPr>
      </p:pic>
      <p:pic>
        <p:nvPicPr>
          <p:cNvPr id="29" name="Picture 28" descr="EPA Milestone Logo.jpg">
            <a:extLst>
              <a:ext uri="{FF2B5EF4-FFF2-40B4-BE49-F238E27FC236}">
                <a16:creationId xmlns:a16="http://schemas.microsoft.com/office/drawing/2014/main" id="{99703370-0CE0-BB40-92F1-73F68AFC9E83}"/>
              </a:ext>
            </a:extLst>
          </p:cNvPr>
          <p:cNvPicPr>
            <a:picLocks noChangeAspect="1"/>
          </p:cNvPicPr>
          <p:nvPr/>
        </p:nvPicPr>
        <p:blipFill>
          <a:blip r:embed="rId2">
            <a:extLst>
              <a:ext uri="{BEBA8EAE-BF5A-486C-A8C5-ECC9F3942E4B}">
                <a14:imgProps xmlns:a14="http://schemas.microsoft.com/office/drawing/2010/main">
                  <a14:imgLayer r:embed="rId11">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4944613" y="1559225"/>
            <a:ext cx="584937" cy="584937"/>
          </a:xfrm>
          <a:prstGeom prst="rect">
            <a:avLst/>
          </a:prstGeom>
        </p:spPr>
      </p:pic>
      <p:pic>
        <p:nvPicPr>
          <p:cNvPr id="30" name="Picture 29" descr="EPA Milestone Logo.jpg">
            <a:extLst>
              <a:ext uri="{FF2B5EF4-FFF2-40B4-BE49-F238E27FC236}">
                <a16:creationId xmlns:a16="http://schemas.microsoft.com/office/drawing/2014/main" id="{9EB09FA8-53B0-0042-8EFA-A4834B1EF08A}"/>
              </a:ext>
            </a:extLst>
          </p:cNvPr>
          <p:cNvPicPr>
            <a:picLocks noChangeAspect="1"/>
          </p:cNvPicPr>
          <p:nvPr/>
        </p:nvPicPr>
        <p:blipFill>
          <a:blip r:embed="rId2">
            <a:extLst>
              <a:ext uri="{BEBA8EAE-BF5A-486C-A8C5-ECC9F3942E4B}">
                <a14:imgProps xmlns:a14="http://schemas.microsoft.com/office/drawing/2010/main">
                  <a14:imgLayer r:embed="rId12">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4359676" y="1559226"/>
            <a:ext cx="584937" cy="584937"/>
          </a:xfrm>
          <a:prstGeom prst="rect">
            <a:avLst/>
          </a:prstGeom>
        </p:spPr>
      </p:pic>
      <p:pic>
        <p:nvPicPr>
          <p:cNvPr id="31" name="Picture 30" descr="EPA Milestone Logo.jpg">
            <a:extLst>
              <a:ext uri="{FF2B5EF4-FFF2-40B4-BE49-F238E27FC236}">
                <a16:creationId xmlns:a16="http://schemas.microsoft.com/office/drawing/2014/main" id="{4E181915-3ED6-7446-8C97-25E02939BDC6}"/>
              </a:ext>
            </a:extLst>
          </p:cNvPr>
          <p:cNvPicPr>
            <a:picLocks noChangeAspect="1"/>
          </p:cNvPicPr>
          <p:nvPr/>
        </p:nvPicPr>
        <p:blipFill>
          <a:blip r:embed="rId2">
            <a:extLst>
              <a:ext uri="{BEBA8EAE-BF5A-486C-A8C5-ECC9F3942E4B}">
                <a14:imgProps xmlns:a14="http://schemas.microsoft.com/office/drawing/2010/main">
                  <a14:imgLayer r:embed="rId10">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3787713" y="1541784"/>
            <a:ext cx="584937" cy="584937"/>
          </a:xfrm>
          <a:prstGeom prst="rect">
            <a:avLst/>
          </a:prstGeom>
        </p:spPr>
      </p:pic>
      <p:pic>
        <p:nvPicPr>
          <p:cNvPr id="32" name="Picture 31" descr="EPA Milestone Logo.jpg">
            <a:extLst>
              <a:ext uri="{FF2B5EF4-FFF2-40B4-BE49-F238E27FC236}">
                <a16:creationId xmlns:a16="http://schemas.microsoft.com/office/drawing/2014/main" id="{101C02E0-BEE8-C643-9357-3C2F3683520C}"/>
              </a:ext>
            </a:extLst>
          </p:cNvPr>
          <p:cNvPicPr>
            <a:picLocks noChangeAspect="1"/>
          </p:cNvPicPr>
          <p:nvPr/>
        </p:nvPicPr>
        <p:blipFill>
          <a:blip r:embed="rId2">
            <a:extLst>
              <a:ext uri="{BEBA8EAE-BF5A-486C-A8C5-ECC9F3942E4B}">
                <a14:imgProps xmlns:a14="http://schemas.microsoft.com/office/drawing/2010/main">
                  <a14:imgLayer r:embed="rId13">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7842403" y="1578064"/>
            <a:ext cx="584937" cy="584937"/>
          </a:xfrm>
          <a:prstGeom prst="rect">
            <a:avLst/>
          </a:prstGeom>
        </p:spPr>
      </p:pic>
      <p:pic>
        <p:nvPicPr>
          <p:cNvPr id="33" name="Picture 32" descr="EPA Milestone Logo.jpg">
            <a:extLst>
              <a:ext uri="{FF2B5EF4-FFF2-40B4-BE49-F238E27FC236}">
                <a16:creationId xmlns:a16="http://schemas.microsoft.com/office/drawing/2014/main" id="{ADB6A6FA-89B5-B242-9C4D-D4B9E0EBAC82}"/>
              </a:ext>
            </a:extLst>
          </p:cNvPr>
          <p:cNvPicPr>
            <a:picLocks noChangeAspect="1"/>
          </p:cNvPicPr>
          <p:nvPr/>
        </p:nvPicPr>
        <p:blipFill>
          <a:blip r:embed="rId2">
            <a:extLst>
              <a:ext uri="{BEBA8EAE-BF5A-486C-A8C5-ECC9F3942E4B}">
                <a14:imgProps xmlns:a14="http://schemas.microsoft.com/office/drawing/2010/main">
                  <a14:imgLayer r:embed="rId4">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7275954" y="1559221"/>
            <a:ext cx="584937" cy="584937"/>
          </a:xfrm>
          <a:prstGeom prst="rect">
            <a:avLst/>
          </a:prstGeom>
        </p:spPr>
      </p:pic>
      <p:pic>
        <p:nvPicPr>
          <p:cNvPr id="34" name="Picture 33" descr="EPA Milestone Logo.jpg">
            <a:extLst>
              <a:ext uri="{FF2B5EF4-FFF2-40B4-BE49-F238E27FC236}">
                <a16:creationId xmlns:a16="http://schemas.microsoft.com/office/drawing/2014/main" id="{264B9770-E8AA-ED4B-84B3-78C4552C0269}"/>
              </a:ext>
            </a:extLst>
          </p:cNvPr>
          <p:cNvPicPr>
            <a:picLocks noChangeAspect="1"/>
          </p:cNvPicPr>
          <p:nvPr/>
        </p:nvPicPr>
        <p:blipFill>
          <a:blip r:embed="rId2">
            <a:extLst>
              <a:ext uri="{BEBA8EAE-BF5A-486C-A8C5-ECC9F3942E4B}">
                <a14:imgProps xmlns:a14="http://schemas.microsoft.com/office/drawing/2010/main">
                  <a14:imgLayer r:embed="rId14">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6694865" y="1559222"/>
            <a:ext cx="584937" cy="584937"/>
          </a:xfrm>
          <a:prstGeom prst="rect">
            <a:avLst/>
          </a:prstGeom>
        </p:spPr>
      </p:pic>
      <p:pic>
        <p:nvPicPr>
          <p:cNvPr id="35" name="Picture 34" descr="EPA Milestone Logo.jpg">
            <a:extLst>
              <a:ext uri="{FF2B5EF4-FFF2-40B4-BE49-F238E27FC236}">
                <a16:creationId xmlns:a16="http://schemas.microsoft.com/office/drawing/2014/main" id="{85511614-D96F-6245-B6DD-22A583C7D1B1}"/>
              </a:ext>
            </a:extLst>
          </p:cNvPr>
          <p:cNvPicPr>
            <a:picLocks noChangeAspect="1"/>
          </p:cNvPicPr>
          <p:nvPr/>
        </p:nvPicPr>
        <p:blipFill>
          <a:blip r:embed="rId2">
            <a:extLst>
              <a:ext uri="{BEBA8EAE-BF5A-486C-A8C5-ECC9F3942E4B}">
                <a14:imgProps xmlns:a14="http://schemas.microsoft.com/office/drawing/2010/main">
                  <a14:imgLayer r:embed="rId15">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6471963" y="469530"/>
            <a:ext cx="584937" cy="584937"/>
          </a:xfrm>
          <a:prstGeom prst="rect">
            <a:avLst/>
          </a:prstGeom>
        </p:spPr>
      </p:pic>
      <p:pic>
        <p:nvPicPr>
          <p:cNvPr id="36" name="Picture 35" descr="EPA Milestone Logo.jpg">
            <a:extLst>
              <a:ext uri="{FF2B5EF4-FFF2-40B4-BE49-F238E27FC236}">
                <a16:creationId xmlns:a16="http://schemas.microsoft.com/office/drawing/2014/main" id="{0A2A6F68-7CF4-1841-9B83-0096D0392CAF}"/>
              </a:ext>
            </a:extLst>
          </p:cNvPr>
          <p:cNvPicPr>
            <a:picLocks noChangeAspect="1"/>
          </p:cNvPicPr>
          <p:nvPr/>
        </p:nvPicPr>
        <p:blipFill>
          <a:blip r:embed="rId2">
            <a:extLst>
              <a:ext uri="{BEBA8EAE-BF5A-486C-A8C5-ECC9F3942E4B}">
                <a14:imgProps xmlns:a14="http://schemas.microsoft.com/office/drawing/2010/main">
                  <a14:imgLayer r:embed="rId16">
                    <a14:imgEffect>
                      <a14:backgroundRemoval t="4673" b="89720" l="9969" r="96262">
                        <a14:foregroundMark x1="85670" y1="26168" x2="71963" y2="7165"/>
                        <a14:foregroundMark x1="71963" y1="7165" x2="49533" y2="3115"/>
                        <a14:foregroundMark x1="49533" y1="3115" x2="26480" y2="5296"/>
                        <a14:foregroundMark x1="26480" y1="5296" x2="71651" y2="9657"/>
                        <a14:foregroundMark x1="71651" y1="9657" x2="47975" y2="5296"/>
                        <a14:foregroundMark x1="47975" y1="5296" x2="71028" y2="6854"/>
                        <a14:foregroundMark x1="71028" y1="6854" x2="76012" y2="11838"/>
                        <a14:foregroundMark x1="47352" y1="72274" x2="47352" y2="74766"/>
                        <a14:foregroundMark x1="45794" y1="65109" x2="39875" y2="42368"/>
                        <a14:foregroundMark x1="39875" y1="42368" x2="63551" y2="33645"/>
                        <a14:foregroundMark x1="63551" y1="33645" x2="56075" y2="52336"/>
                        <a14:foregroundMark x1="54517" y1="67601" x2="83178" y2="29907"/>
                        <a14:foregroundMark x1="83178" y1="29907" x2="84112" y2="27726"/>
                        <a14:foregroundMark x1="96573" y1="79439" x2="96573" y2="79439"/>
                        <a14:foregroundMark x1="62617" y1="5296" x2="39564" y2="3738"/>
                        <a14:foregroundMark x1="39564" y1="3738" x2="62928" y2="4673"/>
                        <a14:foregroundMark x1="62928" y1="4673" x2="36760" y2="6854"/>
                        <a14:foregroundMark x1="36760" y1="6854" x2="16199" y2="15888"/>
                        <a14:foregroundMark x1="16199" y1="15888" x2="39564" y2="10903"/>
                        <a14:foregroundMark x1="39564" y1="10903" x2="85981" y2="15265"/>
                        <a14:foregroundMark x1="85981" y1="15265" x2="80062" y2="14019"/>
                        <a14:backgroundMark x1="51402" y1="90654" x2="51402" y2="90654"/>
                        <a14:backgroundMark x1="51402" y1="89720" x2="55452" y2="85670"/>
                        <a14:backgroundMark x1="66355" y1="86604" x2="43302" y2="87227"/>
                        <a14:backgroundMark x1="43302" y1="87227" x2="58567" y2="85670"/>
                      </a14:backgroundRemoval>
                    </a14:imgEffect>
                  </a14:imgLayer>
                </a14:imgProps>
              </a:ext>
              <a:ext uri="{28A0092B-C50C-407E-A947-70E740481C1C}">
                <a14:useLocalDpi xmlns:a14="http://schemas.microsoft.com/office/drawing/2010/main" val="0"/>
              </a:ext>
            </a:extLst>
          </a:blip>
          <a:stretch>
            <a:fillRect/>
          </a:stretch>
        </p:blipFill>
        <p:spPr>
          <a:xfrm>
            <a:off x="5511061" y="477686"/>
            <a:ext cx="584937" cy="584937"/>
          </a:xfrm>
          <a:prstGeom prst="rect">
            <a:avLst/>
          </a:prstGeom>
        </p:spPr>
      </p:pic>
      <p:sp>
        <p:nvSpPr>
          <p:cNvPr id="5" name="TextBox 4">
            <a:extLst>
              <a:ext uri="{FF2B5EF4-FFF2-40B4-BE49-F238E27FC236}">
                <a16:creationId xmlns:a16="http://schemas.microsoft.com/office/drawing/2014/main" id="{1586AC4D-2CE5-9140-8199-2E7A285B1CAF}"/>
              </a:ext>
            </a:extLst>
          </p:cNvPr>
          <p:cNvSpPr txBox="1"/>
          <p:nvPr/>
        </p:nvSpPr>
        <p:spPr>
          <a:xfrm>
            <a:off x="206214" y="2690668"/>
            <a:ext cx="3001235" cy="369332"/>
          </a:xfrm>
          <a:prstGeom prst="rect">
            <a:avLst/>
          </a:prstGeom>
          <a:noFill/>
        </p:spPr>
        <p:txBody>
          <a:bodyPr wrap="square" rtlCol="0">
            <a:spAutoFit/>
          </a:bodyPr>
          <a:lstStyle/>
          <a:p>
            <a:pPr algn="ctr"/>
            <a:r>
              <a:rPr lang="en-US" b="1" dirty="0"/>
              <a:t>Foundations of Discipline</a:t>
            </a:r>
          </a:p>
        </p:txBody>
      </p:sp>
      <p:sp>
        <p:nvSpPr>
          <p:cNvPr id="37" name="TextBox 36">
            <a:extLst>
              <a:ext uri="{FF2B5EF4-FFF2-40B4-BE49-F238E27FC236}">
                <a16:creationId xmlns:a16="http://schemas.microsoft.com/office/drawing/2014/main" id="{CFC9CADB-8581-D54C-B833-B3968434ECF8}"/>
              </a:ext>
            </a:extLst>
          </p:cNvPr>
          <p:cNvSpPr txBox="1"/>
          <p:nvPr/>
        </p:nvSpPr>
        <p:spPr>
          <a:xfrm>
            <a:off x="369103" y="1523996"/>
            <a:ext cx="2675467" cy="369332"/>
          </a:xfrm>
          <a:prstGeom prst="rect">
            <a:avLst/>
          </a:prstGeom>
          <a:noFill/>
        </p:spPr>
        <p:txBody>
          <a:bodyPr wrap="square" rtlCol="0">
            <a:spAutoFit/>
          </a:bodyPr>
          <a:lstStyle/>
          <a:p>
            <a:pPr algn="ctr"/>
            <a:r>
              <a:rPr lang="en-US" b="1" dirty="0"/>
              <a:t>Core of Discipline</a:t>
            </a:r>
          </a:p>
        </p:txBody>
      </p:sp>
      <p:sp>
        <p:nvSpPr>
          <p:cNvPr id="38" name="TextBox 37">
            <a:extLst>
              <a:ext uri="{FF2B5EF4-FFF2-40B4-BE49-F238E27FC236}">
                <a16:creationId xmlns:a16="http://schemas.microsoft.com/office/drawing/2014/main" id="{72803CA2-8086-9247-A6CA-0B324DAF51F8}"/>
              </a:ext>
            </a:extLst>
          </p:cNvPr>
          <p:cNvSpPr txBox="1"/>
          <p:nvPr/>
        </p:nvSpPr>
        <p:spPr>
          <a:xfrm>
            <a:off x="369100" y="3586530"/>
            <a:ext cx="2838350" cy="400110"/>
          </a:xfrm>
          <a:prstGeom prst="rect">
            <a:avLst/>
          </a:prstGeom>
          <a:noFill/>
        </p:spPr>
        <p:txBody>
          <a:bodyPr wrap="square" rtlCol="0">
            <a:spAutoFit/>
          </a:bodyPr>
          <a:lstStyle/>
          <a:p>
            <a:pPr algn="ctr"/>
            <a:r>
              <a:rPr lang="en-US" b="1" dirty="0"/>
              <a:t>Tran</a:t>
            </a:r>
            <a:r>
              <a:rPr lang="en-US" sz="2000" b="1" dirty="0"/>
              <a:t>s</a:t>
            </a:r>
            <a:r>
              <a:rPr lang="en-US" b="1" dirty="0"/>
              <a:t>ition to Discipline</a:t>
            </a:r>
          </a:p>
        </p:txBody>
      </p:sp>
      <p:sp>
        <p:nvSpPr>
          <p:cNvPr id="39" name="TextBox 38">
            <a:extLst>
              <a:ext uri="{FF2B5EF4-FFF2-40B4-BE49-F238E27FC236}">
                <a16:creationId xmlns:a16="http://schemas.microsoft.com/office/drawing/2014/main" id="{7D848B92-AA24-214F-8AA3-A4E59D4E792A}"/>
              </a:ext>
            </a:extLst>
          </p:cNvPr>
          <p:cNvSpPr txBox="1"/>
          <p:nvPr/>
        </p:nvSpPr>
        <p:spPr>
          <a:xfrm>
            <a:off x="369099" y="561943"/>
            <a:ext cx="2675467" cy="369332"/>
          </a:xfrm>
          <a:prstGeom prst="rect">
            <a:avLst/>
          </a:prstGeom>
          <a:noFill/>
        </p:spPr>
        <p:txBody>
          <a:bodyPr wrap="square" rtlCol="0">
            <a:spAutoFit/>
          </a:bodyPr>
          <a:lstStyle/>
          <a:p>
            <a:pPr algn="ctr"/>
            <a:r>
              <a:rPr lang="en-US" b="1" dirty="0"/>
              <a:t>Transition to Practice</a:t>
            </a:r>
          </a:p>
        </p:txBody>
      </p:sp>
    </p:spTree>
    <p:extLst>
      <p:ext uri="{BB962C8B-B14F-4D97-AF65-F5344CB8AC3E}">
        <p14:creationId xmlns:p14="http://schemas.microsoft.com/office/powerpoint/2010/main" val="24795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7" y="1298448"/>
            <a:ext cx="3685070" cy="3255264"/>
          </a:xfrm>
        </p:spPr>
        <p:txBody>
          <a:bodyPr vert="horz" lIns="91440" tIns="45720" rIns="91440" bIns="45720" rtlCol="0" anchor="b">
            <a:normAutofit/>
          </a:bodyPr>
          <a:lstStyle/>
          <a:p>
            <a:r>
              <a:rPr lang="en-US">
                <a:solidFill>
                  <a:srgbClr val="FFFFFF"/>
                </a:solidFill>
              </a:rPr>
              <a:t>How will this work?</a:t>
            </a:r>
          </a:p>
        </p:txBody>
      </p:sp>
      <p:pic>
        <p:nvPicPr>
          <p:cNvPr id="4" name="Picture 3" descr="gears.jpg"/>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0188" l="15188" r="84750">
                        <a14:foregroundMark x1="40938" y1="34875" x2="40938" y2="34875"/>
                        <a14:foregroundMark x1="41625" y1="39938" x2="41625" y2="39938"/>
                        <a14:foregroundMark x1="36563" y1="35188" x2="36563" y2="35188"/>
                        <a14:foregroundMark x1="28625" y1="26125" x2="28625" y2="26125"/>
                        <a14:foregroundMark x1="23875" y1="26875" x2="23875" y2="26875"/>
                        <a14:foregroundMark x1="22063" y1="30875" x2="22063" y2="30875"/>
                        <a14:foregroundMark x1="24250" y1="34125" x2="24250" y2="34125"/>
                        <a14:foregroundMark x1="28625" y1="34500" x2="28625" y2="34500"/>
                        <a14:foregroundMark x1="30813" y1="30125" x2="30813" y2="30125"/>
                        <a14:foregroundMark x1="34063" y1="46813" x2="34063" y2="46813"/>
                        <a14:foregroundMark x1="23875" y1="51188" x2="23875" y2="51188"/>
                        <a14:foregroundMark x1="29000" y1="53312" x2="29000" y2="53312"/>
                        <a14:foregroundMark x1="30813" y1="47563" x2="30813" y2="47563"/>
                        <a14:foregroundMark x1="36938" y1="60938" x2="36938" y2="60938"/>
                        <a14:foregroundMark x1="36938" y1="64563" x2="36938" y2="64563"/>
                        <a14:foregroundMark x1="32625" y1="60563" x2="32625" y2="60563"/>
                        <a14:foregroundMark x1="38000" y1="56938" x2="38000" y2="56938"/>
                        <a14:foregroundMark x1="43438" y1="60250" x2="43438" y2="60250"/>
                        <a14:foregroundMark x1="43813" y1="67125" x2="43813" y2="67125"/>
                        <a14:foregroundMark x1="37688" y1="69625" x2="37688" y2="69625"/>
                        <a14:foregroundMark x1="32625" y1="66375" x2="32625" y2="66375"/>
                        <a14:foregroundMark x1="47063" y1="65688" x2="47063" y2="65688"/>
                        <a14:foregroundMark x1="28250" y1="62063" x2="28250" y2="62063"/>
                        <a14:foregroundMark x1="44563" y1="45375" x2="44563" y2="45375"/>
                        <a14:foregroundMark x1="51063" y1="49688" x2="51063" y2="49688"/>
                        <a14:foregroundMark x1="51063" y1="46438" x2="51063" y2="46438"/>
                        <a14:foregroundMark x1="58688" y1="54063" x2="58688" y2="54063"/>
                        <a14:foregroundMark x1="68500" y1="54063" x2="68500" y2="54063"/>
                        <a14:foregroundMark x1="68813" y1="60938" x2="68813" y2="60938"/>
                        <a14:foregroundMark x1="63063" y1="65688" x2="63063" y2="65688"/>
                        <a14:foregroundMark x1="56125" y1="62063" x2="56125" y2="62063"/>
                        <a14:foregroundMark x1="61938" y1="59500" x2="61938" y2="59500"/>
                        <a14:foregroundMark x1="57250" y1="29750" x2="57250" y2="29750"/>
                        <a14:foregroundMark x1="65563" y1="42438" x2="65563" y2="42438"/>
                        <a14:foregroundMark x1="70313" y1="35938" x2="70313" y2="35938"/>
                        <a14:foregroundMark x1="68125" y1="39188" x2="68125" y2="39188"/>
                        <a14:foregroundMark x1="22063" y1="40313" x2="22063" y2="40313"/>
                        <a14:backgroundMark x1="29000" y1="41000" x2="29000" y2="41000"/>
                        <a14:backgroundMark x1="32938" y1="71813" x2="32938" y2="71813"/>
                        <a14:backgroundMark x1="42375" y1="71438" x2="42375" y2="71438"/>
                        <a14:backgroundMark x1="71000" y1="41375" x2="71000" y2="41375"/>
                      </a14:backgroundRemoval>
                    </a14:imgEffect>
                  </a14:imgLayer>
                </a14:imgProps>
              </a:ext>
              <a:ext uri="{28A0092B-C50C-407E-A947-70E740481C1C}">
                <a14:useLocalDpi xmlns:a14="http://schemas.microsoft.com/office/drawing/2010/main" val="0"/>
              </a:ext>
            </a:extLst>
          </a:blip>
          <a:srcRect t="7224" r="-1" b="9055"/>
          <a:stretch/>
        </p:blipFill>
        <p:spPr>
          <a:xfrm>
            <a:off x="5120640" y="759599"/>
            <a:ext cx="6367271" cy="5330650"/>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22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8766-8870-1945-A656-19E065620DA6}"/>
              </a:ext>
            </a:extLst>
          </p:cNvPr>
          <p:cNvSpPr>
            <a:spLocks noGrp="1"/>
          </p:cNvSpPr>
          <p:nvPr>
            <p:ph type="title"/>
          </p:nvPr>
        </p:nvSpPr>
        <p:spPr>
          <a:xfrm>
            <a:off x="3528378" y="825706"/>
            <a:ext cx="8127595" cy="1059305"/>
          </a:xfrm>
        </p:spPr>
        <p:txBody>
          <a:bodyPr>
            <a:normAutofit fontScale="90000"/>
          </a:bodyPr>
          <a:lstStyle/>
          <a:p>
            <a:br>
              <a:rPr lang="en-US" cap="none" dirty="0">
                <a:ln w="0"/>
                <a:solidFill>
                  <a:schemeClr val="accent1"/>
                </a:solidFill>
                <a:effectLst>
                  <a:outerShdw blurRad="38100" dist="25400" dir="5400000" algn="ctr" rotWithShape="0">
                    <a:srgbClr val="6E747A">
                      <a:alpha val="43000"/>
                    </a:srgbClr>
                  </a:outerShdw>
                </a:effectLst>
              </a:rPr>
            </a:br>
            <a:r>
              <a:rPr lang="en-US" sz="3100" dirty="0">
                <a:solidFill>
                  <a:schemeClr val="tx2"/>
                </a:solidFill>
              </a:rPr>
              <a:t>Assessing, diagnosing &amp; participating in the management of </a:t>
            </a:r>
            <a:r>
              <a:rPr lang="en-US" sz="3100" dirty="0">
                <a:solidFill>
                  <a:schemeClr val="accent4"/>
                </a:solidFill>
              </a:rPr>
              <a:t>Medical Presentations </a:t>
            </a:r>
            <a:r>
              <a:rPr lang="en-US" sz="3100" dirty="0">
                <a:solidFill>
                  <a:schemeClr val="tx2"/>
                </a:solidFill>
              </a:rPr>
              <a:t>relevant to Psychiatry.</a:t>
            </a:r>
            <a:br>
              <a:rPr lang="en-US" sz="2700" dirty="0">
                <a:solidFill>
                  <a:schemeClr val="tx2"/>
                </a:solidFill>
              </a:rPr>
            </a:br>
            <a:br>
              <a:rPr lang="en-US" b="1" dirty="0">
                <a:solidFill>
                  <a:schemeClr val="tx2"/>
                </a:solidFill>
              </a:rPr>
            </a:br>
            <a:endParaRPr lang="en-US" sz="2800" dirty="0">
              <a:solidFill>
                <a:schemeClr val="tx2"/>
              </a:solidFill>
            </a:endParaRPr>
          </a:p>
        </p:txBody>
      </p:sp>
      <p:pic>
        <p:nvPicPr>
          <p:cNvPr id="11" name="Graphic 10" descr="Stethoscope">
            <a:extLst>
              <a:ext uri="{FF2B5EF4-FFF2-40B4-BE49-F238E27FC236}">
                <a16:creationId xmlns:a16="http://schemas.microsoft.com/office/drawing/2014/main" id="{FEFF3C51-180E-7648-B90D-6ADB06CF1F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6231" y="3537539"/>
            <a:ext cx="1424940" cy="1424940"/>
          </a:xfrm>
          <a:prstGeom prst="rect">
            <a:avLst/>
          </a:prstGeom>
        </p:spPr>
      </p:pic>
      <p:sp>
        <p:nvSpPr>
          <p:cNvPr id="7" name="Rectangle 6">
            <a:extLst>
              <a:ext uri="{FF2B5EF4-FFF2-40B4-BE49-F238E27FC236}">
                <a16:creationId xmlns:a16="http://schemas.microsoft.com/office/drawing/2014/main" id="{2D5176F7-04FD-3641-AFE6-48A7600FA61D}"/>
              </a:ext>
            </a:extLst>
          </p:cNvPr>
          <p:cNvSpPr/>
          <p:nvPr/>
        </p:nvSpPr>
        <p:spPr>
          <a:xfrm>
            <a:off x="471325" y="2000625"/>
            <a:ext cx="2374753"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-1</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784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mohr\AppData\Local\Microsoft\Windows\Temporary Internet Files\Content.IE5\X58L27GS\doctor_illust03_01[1].gif">
            <a:extLst>
              <a:ext uri="{FF2B5EF4-FFF2-40B4-BE49-F238E27FC236}">
                <a16:creationId xmlns:a16="http://schemas.microsoft.com/office/drawing/2014/main" id="{9C08F745-1839-0948-A18E-B2C2F5F5EF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157" y="2298216"/>
            <a:ext cx="1604963" cy="18342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FD29E896-7ACA-A348-A312-034C5A77644B}"/>
              </a:ext>
            </a:extLst>
          </p:cNvPr>
          <p:cNvSpPr txBox="1"/>
          <p:nvPr/>
        </p:nvSpPr>
        <p:spPr>
          <a:xfrm>
            <a:off x="376238" y="4038385"/>
            <a:ext cx="1323975" cy="369332"/>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Resident</a:t>
            </a:r>
            <a:endParaRPr lang="en-CA"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364B3292-C50D-A04D-8B2A-8DEBC03BEF1A}"/>
              </a:ext>
            </a:extLst>
          </p:cNvPr>
          <p:cNvSpPr txBox="1"/>
          <p:nvPr/>
        </p:nvSpPr>
        <p:spPr>
          <a:xfrm>
            <a:off x="3888575" y="2018821"/>
            <a:ext cx="4115436" cy="1692771"/>
          </a:xfrm>
          <a:prstGeom prst="rect">
            <a:avLst/>
          </a:prstGeom>
          <a:noFill/>
          <a:ln w="19050">
            <a:noFill/>
          </a:ln>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Plans their learning</a:t>
            </a:r>
          </a:p>
          <a:p>
            <a:pPr marL="214313" indent="-214313">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Views Curriculum Map</a:t>
            </a:r>
          </a:p>
          <a:p>
            <a:pPr marL="214313" indent="-214313">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Know what EPAs working on</a:t>
            </a:r>
          </a:p>
          <a:p>
            <a:pPr marL="214313" indent="-214313">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Develops a Personal Learning Plan</a:t>
            </a:r>
          </a:p>
        </p:txBody>
      </p:sp>
      <p:pic>
        <p:nvPicPr>
          <p:cNvPr id="11" name="Picture 4" descr="C:\Users\cmohr\AppData\Local\Microsoft\Windows\Temporary Internet Files\Content.IE5\X58L27GS\1393580373[1].png">
            <a:extLst>
              <a:ext uri="{FF2B5EF4-FFF2-40B4-BE49-F238E27FC236}">
                <a16:creationId xmlns:a16="http://schemas.microsoft.com/office/drawing/2014/main" id="{CC62970E-4746-8A44-BD5E-E7B6E7118E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1253411" y="4865408"/>
            <a:ext cx="1330485" cy="84173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id="{8A6CE95B-0E3E-1042-BD25-A9D52D46E0F9}"/>
              </a:ext>
            </a:extLst>
          </p:cNvPr>
          <p:cNvSpPr txBox="1"/>
          <p:nvPr/>
        </p:nvSpPr>
        <p:spPr>
          <a:xfrm>
            <a:off x="2474120" y="5414756"/>
            <a:ext cx="1651716"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Supported </a:t>
            </a:r>
            <a:br>
              <a:rPr lang="en-US" sz="1600" dirty="0">
                <a:latin typeface="Verdana" panose="020B0604030504040204" pitchFamily="34" charset="0"/>
                <a:ea typeface="Verdana" panose="020B0604030504040204" pitchFamily="34" charset="0"/>
                <a:cs typeface="Verdana" panose="020B0604030504040204" pitchFamily="34" charset="0"/>
              </a:rPr>
            </a:br>
            <a:r>
              <a:rPr lang="en-US" sz="1600" dirty="0">
                <a:latin typeface="Verdana" panose="020B0604030504040204" pitchFamily="34" charset="0"/>
                <a:ea typeface="Verdana" panose="020B0604030504040204" pitchFamily="34" charset="0"/>
                <a:cs typeface="Verdana" panose="020B0604030504040204" pitchFamily="34" charset="0"/>
              </a:rPr>
              <a:t>by technology</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sp>
        <p:nvSpPr>
          <p:cNvPr id="13" name="Right Arrow 12">
            <a:extLst>
              <a:ext uri="{FF2B5EF4-FFF2-40B4-BE49-F238E27FC236}">
                <a16:creationId xmlns:a16="http://schemas.microsoft.com/office/drawing/2014/main" id="{A5084D6A-E15A-0945-BFCC-4CA53C56287D}"/>
              </a:ext>
            </a:extLst>
          </p:cNvPr>
          <p:cNvSpPr/>
          <p:nvPr/>
        </p:nvSpPr>
        <p:spPr>
          <a:xfrm>
            <a:off x="2686049" y="2587458"/>
            <a:ext cx="985837"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634FD2B1-88C2-5447-AFEA-6EE7DDF08BC9}"/>
              </a:ext>
            </a:extLst>
          </p:cNvPr>
          <p:cNvSpPr/>
          <p:nvPr/>
        </p:nvSpPr>
        <p:spPr>
          <a:xfrm>
            <a:off x="8296898" y="2608031"/>
            <a:ext cx="985837"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9EE1AE94-C352-1C44-AD9E-C52C7E952A83}"/>
              </a:ext>
            </a:extLst>
          </p:cNvPr>
          <p:cNvPicPr>
            <a:picLocks noChangeAspect="1" noChangeArrowheads="1"/>
          </p:cNvPicPr>
          <p:nvPr/>
        </p:nvPicPr>
        <p:blipFill>
          <a:blip r:embed="rId5"/>
          <a:srcRect/>
          <a:stretch/>
        </p:blipFill>
        <p:spPr bwMode="auto">
          <a:xfrm>
            <a:off x="10612191" y="1144721"/>
            <a:ext cx="1146516" cy="256772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C:\Users\cmohr\AppData\Local\Microsoft\Windows\Temporary Internet Files\Content.IE5\X58L27GS\doctor_illust03_01[1].gif">
            <a:extLst>
              <a:ext uri="{FF2B5EF4-FFF2-40B4-BE49-F238E27FC236}">
                <a16:creationId xmlns:a16="http://schemas.microsoft.com/office/drawing/2014/main" id="{FE0F8F91-6A84-5643-A34E-B213948519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282735" y="2350639"/>
            <a:ext cx="1481172" cy="169277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id="{10F9C30F-559D-C84B-BF85-DDAFB9422910}"/>
              </a:ext>
            </a:extLst>
          </p:cNvPr>
          <p:cNvSpPr txBox="1"/>
          <p:nvPr/>
        </p:nvSpPr>
        <p:spPr>
          <a:xfrm>
            <a:off x="7829550" y="4255224"/>
            <a:ext cx="4289897" cy="1754326"/>
          </a:xfrm>
          <a:prstGeom prst="rect">
            <a:avLst/>
          </a:prstGeom>
          <a:noFill/>
          <a:ln w="19050">
            <a:noFill/>
          </a:ln>
        </p:spPr>
        <p:txBody>
          <a:bodyPr wrap="square" rtlCol="0">
            <a:spAutoFit/>
          </a:bodyPr>
          <a:lstStyle/>
          <a:p>
            <a:r>
              <a:rPr lang="en-US" sz="2400" b="1" dirty="0">
                <a:latin typeface="Verdana" panose="020B0604030504040204" pitchFamily="34" charset="0"/>
                <a:ea typeface="Verdana" panose="020B0604030504040204" pitchFamily="34" charset="0"/>
                <a:cs typeface="Verdana" panose="020B0604030504040204" pitchFamily="34" charset="0"/>
              </a:rPr>
              <a:t>Sets Objectives for Rotation</a:t>
            </a:r>
          </a:p>
          <a:p>
            <a:pPr marL="214313" indent="-214313">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Based on Curriculum Map</a:t>
            </a:r>
          </a:p>
          <a:p>
            <a:pPr marL="214313" indent="-214313">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Based on Personal Learning Plan</a:t>
            </a:r>
          </a:p>
        </p:txBody>
      </p:sp>
      <p:sp>
        <p:nvSpPr>
          <p:cNvPr id="18" name="TextBox 17">
            <a:extLst>
              <a:ext uri="{FF2B5EF4-FFF2-40B4-BE49-F238E27FC236}">
                <a16:creationId xmlns:a16="http://schemas.microsoft.com/office/drawing/2014/main" id="{55FD0D00-EE7E-7E40-998E-6C7900A417EE}"/>
              </a:ext>
            </a:extLst>
          </p:cNvPr>
          <p:cNvSpPr txBox="1"/>
          <p:nvPr/>
        </p:nvSpPr>
        <p:spPr>
          <a:xfrm>
            <a:off x="10385908" y="3792727"/>
            <a:ext cx="1604960" cy="369332"/>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Supervisor</a:t>
            </a:r>
            <a:endParaRPr lang="en-CA" b="1" dirty="0">
              <a:latin typeface="Verdana" panose="020B0604030504040204" pitchFamily="34" charset="0"/>
              <a:ea typeface="Verdana" panose="020B0604030504040204" pitchFamily="34" charset="0"/>
              <a:cs typeface="Verdana" panose="020B0604030504040204" pitchFamily="34" charset="0"/>
            </a:endParaRPr>
          </a:p>
        </p:txBody>
      </p:sp>
      <p:pic>
        <p:nvPicPr>
          <p:cNvPr id="9" name="Graphic 8" descr="Map with pin">
            <a:extLst>
              <a:ext uri="{FF2B5EF4-FFF2-40B4-BE49-F238E27FC236}">
                <a16:creationId xmlns:a16="http://schemas.microsoft.com/office/drawing/2014/main" id="{C84C2C54-696D-874E-90BB-28D200E0C8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8750" y="683651"/>
            <a:ext cx="1350768" cy="1350768"/>
          </a:xfrm>
          <a:prstGeom prst="rect">
            <a:avLst/>
          </a:prstGeom>
        </p:spPr>
      </p:pic>
      <p:pic>
        <p:nvPicPr>
          <p:cNvPr id="22" name="Picture 21" descr="A screenshot of a computer&#10;&#10;Description automatically generated">
            <a:extLst>
              <a:ext uri="{FF2B5EF4-FFF2-40B4-BE49-F238E27FC236}">
                <a16:creationId xmlns:a16="http://schemas.microsoft.com/office/drawing/2014/main" id="{B7A3246A-0108-C84B-B5E8-2A14E447C264}"/>
              </a:ext>
            </a:extLst>
          </p:cNvPr>
          <p:cNvPicPr>
            <a:picLocks noChangeAspect="1"/>
          </p:cNvPicPr>
          <p:nvPr/>
        </p:nvPicPr>
        <p:blipFill rotWithShape="1">
          <a:blip r:embed="rId8"/>
          <a:srcRect l="1470" t="21307" r="4330" b="28963"/>
          <a:stretch/>
        </p:blipFill>
        <p:spPr>
          <a:xfrm>
            <a:off x="193773" y="294229"/>
            <a:ext cx="2777698" cy="916504"/>
          </a:xfrm>
          <a:prstGeom prst="rect">
            <a:avLst/>
          </a:prstGeom>
          <a:ln>
            <a:solidFill>
              <a:srgbClr val="002060"/>
            </a:solidFill>
          </a:ln>
        </p:spPr>
      </p:pic>
      <p:pic>
        <p:nvPicPr>
          <p:cNvPr id="21" name="Picture 20" descr="A screenshot of a computer&#10;&#10;Description automatically generated">
            <a:extLst>
              <a:ext uri="{FF2B5EF4-FFF2-40B4-BE49-F238E27FC236}">
                <a16:creationId xmlns:a16="http://schemas.microsoft.com/office/drawing/2014/main" id="{4A8FAD0F-642D-E849-931C-21B6B5243754}"/>
              </a:ext>
            </a:extLst>
          </p:cNvPr>
          <p:cNvPicPr>
            <a:picLocks noChangeAspect="1"/>
          </p:cNvPicPr>
          <p:nvPr/>
        </p:nvPicPr>
        <p:blipFill rotWithShape="1">
          <a:blip r:embed="rId9"/>
          <a:srcRect l="785" t="20579" r="50000" b="1763"/>
          <a:stretch/>
        </p:blipFill>
        <p:spPr>
          <a:xfrm>
            <a:off x="1775546" y="1008558"/>
            <a:ext cx="1180861" cy="1164561"/>
          </a:xfrm>
          <a:prstGeom prst="rect">
            <a:avLst/>
          </a:prstGeom>
          <a:ln>
            <a:solidFill>
              <a:srgbClr val="002060"/>
            </a:solidFill>
          </a:ln>
        </p:spPr>
      </p:pic>
      <p:cxnSp>
        <p:nvCxnSpPr>
          <p:cNvPr id="6" name="Straight Connector 5">
            <a:extLst>
              <a:ext uri="{FF2B5EF4-FFF2-40B4-BE49-F238E27FC236}">
                <a16:creationId xmlns:a16="http://schemas.microsoft.com/office/drawing/2014/main" id="{1A484D62-C1BD-CF42-ABDF-68FC75DF6CB4}"/>
              </a:ext>
            </a:extLst>
          </p:cNvPr>
          <p:cNvCxnSpPr/>
          <p:nvPr/>
        </p:nvCxnSpPr>
        <p:spPr>
          <a:xfrm flipV="1">
            <a:off x="711200" y="1303867"/>
            <a:ext cx="304800" cy="795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466412-27F7-FF46-8CDA-133BFD14EBF8}"/>
              </a:ext>
            </a:extLst>
          </p:cNvPr>
          <p:cNvCxnSpPr>
            <a:cxnSpLocks/>
          </p:cNvCxnSpPr>
          <p:nvPr/>
        </p:nvCxnSpPr>
        <p:spPr>
          <a:xfrm flipV="1">
            <a:off x="711200" y="1939447"/>
            <a:ext cx="960438" cy="160286"/>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5837DD8-34E3-8F4B-B90A-790F0423B349}"/>
              </a:ext>
            </a:extLst>
          </p:cNvPr>
          <p:cNvPicPr>
            <a:picLocks noChangeAspect="1"/>
          </p:cNvPicPr>
          <p:nvPr/>
        </p:nvPicPr>
        <p:blipFill>
          <a:blip r:embed="rId10"/>
          <a:srcRect l="1950" r="1950"/>
          <a:stretch/>
        </p:blipFill>
        <p:spPr>
          <a:xfrm>
            <a:off x="9965172" y="887491"/>
            <a:ext cx="841472" cy="1104044"/>
          </a:xfrm>
          <a:prstGeom prst="rect">
            <a:avLst/>
          </a:prstGeom>
          <a:ln>
            <a:solidFill>
              <a:srgbClr val="002060"/>
            </a:solidFill>
          </a:ln>
        </p:spPr>
      </p:pic>
      <p:pic>
        <p:nvPicPr>
          <p:cNvPr id="26" name="Picture 25">
            <a:extLst>
              <a:ext uri="{FF2B5EF4-FFF2-40B4-BE49-F238E27FC236}">
                <a16:creationId xmlns:a16="http://schemas.microsoft.com/office/drawing/2014/main" id="{402672B6-E582-DB42-9557-7DBF9C2711C0}"/>
              </a:ext>
            </a:extLst>
          </p:cNvPr>
          <p:cNvPicPr>
            <a:picLocks noChangeAspect="1"/>
          </p:cNvPicPr>
          <p:nvPr/>
        </p:nvPicPr>
        <p:blipFill>
          <a:blip r:embed="rId11"/>
          <a:srcRect l="4272" r="4272"/>
          <a:stretch/>
        </p:blipFill>
        <p:spPr>
          <a:xfrm>
            <a:off x="217273" y="2104112"/>
            <a:ext cx="870389" cy="1111226"/>
          </a:xfrm>
          <a:prstGeom prst="rect">
            <a:avLst/>
          </a:prstGeom>
          <a:ln>
            <a:solidFill>
              <a:srgbClr val="002060"/>
            </a:solidFill>
          </a:ln>
        </p:spPr>
      </p:pic>
    </p:spTree>
    <p:extLst>
      <p:ext uri="{BB962C8B-B14F-4D97-AF65-F5344CB8AC3E}">
        <p14:creationId xmlns:p14="http://schemas.microsoft.com/office/powerpoint/2010/main" val="271054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CABA961E-44A7-6341-A6C8-A34E9E43D8D7}"/>
              </a:ext>
            </a:extLst>
          </p:cNvPr>
          <p:cNvSpPr/>
          <p:nvPr/>
        </p:nvSpPr>
        <p:spPr>
          <a:xfrm>
            <a:off x="8931565" y="134833"/>
            <a:ext cx="3130179" cy="2612871"/>
          </a:xfrm>
          <a:prstGeom prst="round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85023B76-DE83-9C41-AEA2-1749F6F4214E}"/>
              </a:ext>
            </a:extLst>
          </p:cNvPr>
          <p:cNvSpPr/>
          <p:nvPr/>
        </p:nvSpPr>
        <p:spPr>
          <a:xfrm>
            <a:off x="4861860" y="134834"/>
            <a:ext cx="3504591" cy="2612871"/>
          </a:xfrm>
          <a:prstGeom prst="roundRect">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a:extLst>
              <a:ext uri="{FF2B5EF4-FFF2-40B4-BE49-F238E27FC236}">
                <a16:creationId xmlns:a16="http://schemas.microsoft.com/office/drawing/2014/main" id="{6320EF27-E7BB-DE4A-9F10-D3A2AE9490F5}"/>
              </a:ext>
            </a:extLst>
          </p:cNvPr>
          <p:cNvSpPr/>
          <p:nvPr/>
        </p:nvSpPr>
        <p:spPr>
          <a:xfrm>
            <a:off x="982000" y="153374"/>
            <a:ext cx="3297767" cy="2612871"/>
          </a:xfrm>
          <a:prstGeom prst="roundRect">
            <a:avLst/>
          </a:prstGeom>
          <a:solidFill>
            <a:schemeClr val="bg1">
              <a:alpha val="52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310F97D-41ED-8F4A-AB4D-AA5E68CD69A3}"/>
              </a:ext>
            </a:extLst>
          </p:cNvPr>
          <p:cNvSpPr/>
          <p:nvPr/>
        </p:nvSpPr>
        <p:spPr>
          <a:xfrm>
            <a:off x="1880386" y="272183"/>
            <a:ext cx="1441561" cy="1375988"/>
          </a:xfrm>
          <a:prstGeom prst="rect">
            <a:avLst/>
          </a:prstGeom>
          <a:blipFill>
            <a:blip r:embed="rId3">
              <a:extLst>
                <a:ext uri="{BEBA8EAE-BF5A-486C-A8C5-ECC9F3942E4B}">
                  <a14:imgProps xmlns:a14="http://schemas.microsoft.com/office/drawing/2010/main">
                    <a14:imgLayer r:embed="rId4">
                      <a14:imgEffect>
                        <a14:backgroundRemoval t="5986" b="89965" l="10000" r="90000">
                          <a14:foregroundMark x1="19825" y1="11268" x2="53333" y2="9155"/>
                          <a14:foregroundMark x1="53333" y1="9155" x2="75263" y2="13380"/>
                          <a14:foregroundMark x1="68421" y1="9155" x2="34211" y2="5986"/>
                          <a14:foregroundMark x1="34211" y1="5986" x2="32632" y2="7042"/>
                          <a14:foregroundMark x1="65439" y1="28873" x2="65439" y2="28873"/>
                          <a14:foregroundMark x1="49474" y1="77641" x2="49474" y2="77641"/>
                          <a14:foregroundMark x1="47544" y1="76761" x2="47544" y2="76761"/>
                          <a14:foregroundMark x1="48596" y1="80810" x2="48596" y2="74648"/>
                          <a14:foregroundMark x1="50526" y1="78697" x2="50526" y2="78697"/>
                          <a14:foregroundMark x1="49474" y1="79754" x2="49474" y2="79754"/>
                          <a14:foregroundMark x1="47544" y1="81866" x2="48596" y2="74648"/>
                          <a14:foregroundMark x1="80351" y1="73592" x2="80351" y2="78697"/>
                        </a14:backgroundRemoval>
                      </a14:imgEffect>
                    </a14:imgLayer>
                  </a14:imgProps>
                </a:ext>
                <a:ext uri="{28A0092B-C50C-407E-A947-70E740481C1C}">
                  <a14:useLocalDpi xmlns:a14="http://schemas.microsoft.com/office/drawing/2010/main" val="0"/>
                </a:ext>
              </a:extLst>
            </a:blip>
            <a:srcRect/>
            <a:stretch>
              <a:fillRect/>
            </a:stretch>
          </a:blipFill>
        </p:spPr>
        <p:style>
          <a:lnRef idx="2">
            <a:schemeClr val="lt2">
              <a:alpha val="0"/>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a:lstStyle/>
          <a:p>
            <a:endParaRPr lang="en-US" dirty="0"/>
          </a:p>
        </p:txBody>
      </p:sp>
      <p:pic>
        <p:nvPicPr>
          <p:cNvPr id="2" name="Picture 2" descr="C:\Users\cmohr\AppData\Local\Microsoft\Windows\Temporary Internet Files\Content.IE5\X58L27GS\doctor_illust03_0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4344" y="1012859"/>
            <a:ext cx="1203989" cy="137598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6"/>
          <a:srcRect/>
          <a:stretch/>
        </p:blipFill>
        <p:spPr bwMode="auto">
          <a:xfrm>
            <a:off x="3202884" y="630795"/>
            <a:ext cx="852689" cy="206801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ospital-patient-22451002.jpg"/>
          <p:cNvPicPr>
            <a:picLocks noChangeAspect="1"/>
          </p:cNvPicPr>
          <p:nvPr/>
        </p:nvPicPr>
        <p:blipFill>
          <a:blip r:embed="rId7">
            <a:extLst>
              <a:ext uri="{BEBA8EAE-BF5A-486C-A8C5-ECC9F3942E4B}">
                <a14:imgProps xmlns:a14="http://schemas.microsoft.com/office/drawing/2010/main">
                  <a14:imgLayer r:embed="rId8">
                    <a14:imgEffect>
                      <a14:backgroundRemoval t="5333" b="98778" l="3125" r="98438">
                        <a14:foregroundMark x1="93438" y1="17333" x2="98438" y2="20556"/>
                        <a14:foregroundMark x1="93438" y1="14222" x2="93438" y2="14222"/>
                        <a14:foregroundMark x1="70256" y1="7195" x2="67656" y2="6556"/>
                        <a14:foregroundMark x1="75975" y1="8599" x2="72777" y2="7814"/>
                        <a14:foregroundMark x1="76603" y1="8753" x2="76043" y2="8616"/>
                        <a14:foregroundMark x1="93438" y1="12889" x2="77709" y2="9025"/>
                        <a14:foregroundMark x1="68750" y1="15444" x2="68750" y2="15444"/>
                        <a14:foregroundMark x1="69688" y1="17333" x2="69688" y2="17333"/>
                        <a14:foregroundMark x1="44844" y1="98111" x2="5313" y2="98778"/>
                        <a14:foregroundMark x1="11250" y1="61889" x2="3281" y2="82778"/>
                        <a14:foregroundMark x1="3281" y1="82778" x2="9219" y2="62556"/>
                        <a14:foregroundMark x1="40000" y1="5333" x2="34063" y2="7222"/>
                        <a14:foregroundMark x1="77656" y1="12889" x2="75625" y2="11000"/>
                        <a14:foregroundMark x1="79531" y1="11667" x2="82656" y2="9778"/>
                        <a14:foregroundMark x1="69688" y1="6556" x2="69688" y2="6556"/>
                        <a14:foregroundMark x1="71719" y1="96222" x2="70625" y2="96222"/>
                        <a14:foregroundMark x1="62813" y1="93111" x2="60781" y2="93667"/>
                        <a14:foregroundMark x1="76563" y1="13556" x2="76563" y2="13556"/>
                        <a14:foregroundMark x1="76563" y1="12889" x2="76563" y2="11000"/>
                        <a14:backgroundMark x1="75625" y1="11667" x2="75625" y2="11667"/>
                        <a14:backgroundMark x1="77656" y1="11000" x2="79531" y2="7778"/>
                        <a14:backgroundMark x1="78594" y1="11000" x2="78594" y2="11000"/>
                        <a14:backgroundMark x1="75756" y1="10562" x2="70625" y2="7778"/>
                        <a14:backgroundMark x1="76563" y1="11000" x2="76562" y2="11000"/>
                        <a14:backgroundMark x1="76563" y1="9778" x2="75625" y2="7778"/>
                        <a14:backgroundMark x1="76128" y1="10030" x2="77656" y2="9111"/>
                        <a14:backgroundMark x1="75625" y1="10333" x2="75756" y2="10254"/>
                      </a14:backgroundRemoval>
                    </a14:imgEffect>
                  </a14:imgLayer>
                </a14:imgProps>
              </a:ext>
              <a:ext uri="{28A0092B-C50C-407E-A947-70E740481C1C}">
                <a14:useLocalDpi xmlns:a14="http://schemas.microsoft.com/office/drawing/2010/main" val="0"/>
              </a:ext>
            </a:extLst>
          </a:blip>
          <a:stretch>
            <a:fillRect/>
          </a:stretch>
        </p:blipFill>
        <p:spPr>
          <a:xfrm flipH="1">
            <a:off x="6006844" y="252867"/>
            <a:ext cx="1441559" cy="2246100"/>
          </a:xfrm>
          <a:prstGeom prst="rect">
            <a:avLst/>
          </a:prstGeom>
        </p:spPr>
      </p:pic>
      <p:pic>
        <p:nvPicPr>
          <p:cNvPr id="6" name="Picture 5"/>
          <p:cNvPicPr>
            <a:picLocks noChangeAspect="1" noChangeArrowheads="1"/>
          </p:cNvPicPr>
          <p:nvPr/>
        </p:nvPicPr>
        <p:blipFill>
          <a:blip r:embed="rId9"/>
          <a:srcRect/>
          <a:stretch/>
        </p:blipFill>
        <p:spPr bwMode="auto">
          <a:xfrm>
            <a:off x="8501634" y="4352528"/>
            <a:ext cx="3348867" cy="1663902"/>
          </a:xfrm>
          <a:prstGeom prst="rect">
            <a:avLst/>
          </a:prstGeom>
          <a:noFill/>
          <a:ln w="25400">
            <a:solidFill>
              <a:srgbClr val="2C889A"/>
            </a:solidFill>
          </a:ln>
          <a:extLst>
            <a:ext uri="{909E8E84-426E-40dd-AFC4-6F175D3DCCD1}">
              <a14:hiddenFill xmlns:a14="http://schemas.microsoft.com/office/drawing/2010/main" xmlns="">
                <a:solidFill>
                  <a:srgbClr val="FFFFFF"/>
                </a:solidFill>
              </a14:hiddenFill>
            </a:ext>
          </a:extLst>
        </p:spPr>
      </p:pic>
      <p:cxnSp>
        <p:nvCxnSpPr>
          <p:cNvPr id="9" name="Straight Arrow Connector 8"/>
          <p:cNvCxnSpPr/>
          <p:nvPr/>
        </p:nvCxnSpPr>
        <p:spPr>
          <a:xfrm>
            <a:off x="4174553" y="1375917"/>
            <a:ext cx="548360" cy="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8175744" y="1546137"/>
            <a:ext cx="653931"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10"/>
          <a:srcRect/>
          <a:stretch/>
        </p:blipFill>
        <p:spPr bwMode="auto">
          <a:xfrm flipH="1">
            <a:off x="9300998" y="407479"/>
            <a:ext cx="891089" cy="199566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Straight Arrow Connector 14"/>
          <p:cNvCxnSpPr>
            <a:cxnSpLocks/>
          </p:cNvCxnSpPr>
          <p:nvPr/>
        </p:nvCxnSpPr>
        <p:spPr>
          <a:xfrm flipH="1">
            <a:off x="9348191" y="2361513"/>
            <a:ext cx="880657" cy="80858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descr="C:\Users\cmohr\AppData\Local\Microsoft\Windows\Temporary Internet Files\Content.IE5\X58L27GS\1393580373[1].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491" b="27772"/>
          <a:stretch/>
        </p:blipFill>
        <p:spPr bwMode="auto">
          <a:xfrm>
            <a:off x="8034247" y="2942567"/>
            <a:ext cx="1313944" cy="83127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3" name="Straight Arrow Connector 42"/>
          <p:cNvCxnSpPr>
            <a:cxnSpLocks/>
          </p:cNvCxnSpPr>
          <p:nvPr/>
        </p:nvCxnSpPr>
        <p:spPr>
          <a:xfrm>
            <a:off x="1919868" y="4510478"/>
            <a:ext cx="405425" cy="53953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p:cNvCxnSpPr>
          <p:nvPr/>
        </p:nvCxnSpPr>
        <p:spPr>
          <a:xfrm>
            <a:off x="2938481" y="4083572"/>
            <a:ext cx="5095766" cy="69094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Right Arrow 67"/>
          <p:cNvSpPr/>
          <p:nvPr/>
        </p:nvSpPr>
        <p:spPr>
          <a:xfrm>
            <a:off x="144858" y="1051000"/>
            <a:ext cx="715109" cy="530445"/>
          </a:xfrm>
          <a:prstGeom prst="rightArrow">
            <a:avLst/>
          </a:prstGeom>
          <a:solidFill>
            <a:schemeClr val="accent1"/>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7" name="Picture 2" descr="C:\Users\cmohr\AppData\Local\Microsoft\Windows\Temporary Internet Files\Content.IE5\X58L27GS\doctor_illust03_0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2440" y="4451195"/>
            <a:ext cx="1305806" cy="1492349"/>
          </a:xfrm>
          <a:prstGeom prst="rect">
            <a:avLst/>
          </a:prstGeom>
          <a:noFill/>
          <a:scene3d>
            <a:camera prst="orthographicFront">
              <a:rot lat="0" lon="0" rev="0"/>
            </a:camera>
            <a:lightRig rig="threePt" dir="t"/>
          </a:scene3d>
          <a:extLst>
            <a:ext uri="{909E8E84-426E-40dd-AFC4-6F175D3DCCD1}">
              <a14:hiddenFill xmlns:a14="http://schemas.microsoft.com/office/drawing/2010/main" xmlns="">
                <a:solidFill>
                  <a:srgbClr val="FFFFFF"/>
                </a:solidFill>
              </a14:hiddenFill>
            </a:ext>
          </a:extLst>
        </p:spPr>
      </p:pic>
      <p:cxnSp>
        <p:nvCxnSpPr>
          <p:cNvPr id="38" name="Straight Arrow Connector 37"/>
          <p:cNvCxnSpPr>
            <a:cxnSpLocks/>
          </p:cNvCxnSpPr>
          <p:nvPr/>
        </p:nvCxnSpPr>
        <p:spPr>
          <a:xfrm>
            <a:off x="2717739" y="4297087"/>
            <a:ext cx="895174" cy="48315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894506" y="5996694"/>
            <a:ext cx="1938247"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Competence Committee</a:t>
            </a:r>
            <a:endParaRPr lang="en-CA" b="1"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p:cNvPicPr>
            <a:picLocks noChangeAspect="1"/>
          </p:cNvPicPr>
          <p:nvPr/>
        </p:nvPicPr>
        <p:blipFill>
          <a:blip r:embed="rId12"/>
          <a:srcRect/>
          <a:stretch/>
        </p:blipFill>
        <p:spPr>
          <a:xfrm>
            <a:off x="2404889" y="4765286"/>
            <a:ext cx="895173" cy="1705093"/>
          </a:xfrm>
          <a:prstGeom prst="rect">
            <a:avLst/>
          </a:prstGeom>
        </p:spPr>
      </p:pic>
      <p:cxnSp>
        <p:nvCxnSpPr>
          <p:cNvPr id="35" name="Straight Arrow Connector 34"/>
          <p:cNvCxnSpPr/>
          <p:nvPr/>
        </p:nvCxnSpPr>
        <p:spPr>
          <a:xfrm flipH="1">
            <a:off x="1155953" y="4472210"/>
            <a:ext cx="289133" cy="30230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2" descr="C:\Users\cmohr\AppData\Local\Microsoft\Windows\Temporary Internet Files\Content.IE5\X58L27GS\doctor_illust03_01[1].gif">
            <a:extLst>
              <a:ext uri="{FF2B5EF4-FFF2-40B4-BE49-F238E27FC236}">
                <a16:creationId xmlns:a16="http://schemas.microsoft.com/office/drawing/2014/main" id="{305856E8-2047-3E42-8AFA-064D0585F3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9441" y="630795"/>
            <a:ext cx="1460148" cy="158868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C:\Users\cmohr\AppData\Local\Microsoft\Windows\Temporary Internet Files\Content.IE5\X58L27GS\doctor_illust03_01[1].gif">
            <a:extLst>
              <a:ext uri="{FF2B5EF4-FFF2-40B4-BE49-F238E27FC236}">
                <a16:creationId xmlns:a16="http://schemas.microsoft.com/office/drawing/2014/main" id="{AF4E41FC-675C-4147-BB5A-6DB27EF066B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4453" y="880725"/>
            <a:ext cx="1390099" cy="158868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Graphic 9" descr="Chat">
            <a:extLst>
              <a:ext uri="{FF2B5EF4-FFF2-40B4-BE49-F238E27FC236}">
                <a16:creationId xmlns:a16="http://schemas.microsoft.com/office/drawing/2014/main" id="{037C9040-8DF1-B446-A9CF-6A42C7D266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30073" y="132354"/>
            <a:ext cx="1204926" cy="1204926"/>
          </a:xfrm>
          <a:prstGeom prst="rect">
            <a:avLst/>
          </a:prstGeom>
        </p:spPr>
      </p:pic>
      <p:pic>
        <p:nvPicPr>
          <p:cNvPr id="45" name="Picture 2">
            <a:extLst>
              <a:ext uri="{FF2B5EF4-FFF2-40B4-BE49-F238E27FC236}">
                <a16:creationId xmlns:a16="http://schemas.microsoft.com/office/drawing/2014/main" id="{55F689EA-121B-BB44-8426-0ABB83F3A649}"/>
              </a:ext>
            </a:extLst>
          </p:cNvPr>
          <p:cNvPicPr>
            <a:picLocks noChangeAspect="1" noChangeArrowheads="1"/>
          </p:cNvPicPr>
          <p:nvPr/>
        </p:nvPicPr>
        <p:blipFill>
          <a:blip r:embed="rId15"/>
          <a:srcRect/>
          <a:stretch/>
        </p:blipFill>
        <p:spPr bwMode="auto">
          <a:xfrm>
            <a:off x="7448404" y="219117"/>
            <a:ext cx="722886" cy="1828477"/>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4" descr="C:\Users\cmohr\AppData\Local\Microsoft\Windows\Temporary Internet Files\Content.IE5\X58L27GS\1393580373[1].png">
            <a:extLst>
              <a:ext uri="{FF2B5EF4-FFF2-40B4-BE49-F238E27FC236}">
                <a16:creationId xmlns:a16="http://schemas.microsoft.com/office/drawing/2014/main" id="{EA90C9AC-5177-AD47-8C23-DD371A3B8308}"/>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491" b="27772"/>
          <a:stretch/>
        </p:blipFill>
        <p:spPr bwMode="auto">
          <a:xfrm>
            <a:off x="3672158" y="2986391"/>
            <a:ext cx="1313944" cy="831271"/>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 descr="C:\Users\cmohr\AppData\Local\Microsoft\Windows\Temporary Internet Files\Content.IE5\X58L27GS\1393580373[1].png">
            <a:extLst>
              <a:ext uri="{FF2B5EF4-FFF2-40B4-BE49-F238E27FC236}">
                <a16:creationId xmlns:a16="http://schemas.microsoft.com/office/drawing/2014/main" id="{7634AEE8-2775-CF43-9F76-BA24F004B284}"/>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491" b="27772"/>
          <a:stretch/>
        </p:blipFill>
        <p:spPr bwMode="auto">
          <a:xfrm>
            <a:off x="5094871" y="2986391"/>
            <a:ext cx="1313944" cy="831271"/>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 descr="C:\Users\cmohr\AppData\Local\Microsoft\Windows\Temporary Internet Files\Content.IE5\X58L27GS\1393580373[1].png">
            <a:extLst>
              <a:ext uri="{FF2B5EF4-FFF2-40B4-BE49-F238E27FC236}">
                <a16:creationId xmlns:a16="http://schemas.microsoft.com/office/drawing/2014/main" id="{48593DCF-29C7-CF4D-8659-DB6B707C0C9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491" b="27772"/>
          <a:stretch/>
        </p:blipFill>
        <p:spPr bwMode="auto">
          <a:xfrm>
            <a:off x="6607907" y="2973414"/>
            <a:ext cx="1313944" cy="831271"/>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4" descr="C:\Users\cmohr\AppData\Local\Microsoft\Windows\Temporary Internet Files\Content.IE5\X58L27GS\1393580373[1].png">
            <a:extLst>
              <a:ext uri="{FF2B5EF4-FFF2-40B4-BE49-F238E27FC236}">
                <a16:creationId xmlns:a16="http://schemas.microsoft.com/office/drawing/2014/main" id="{0A83A968-75C2-864A-B9F9-982847C035E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27491" b="27772"/>
          <a:stretch/>
        </p:blipFill>
        <p:spPr bwMode="auto">
          <a:xfrm>
            <a:off x="989242" y="3352882"/>
            <a:ext cx="1561291" cy="987756"/>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4" descr="graph.jpg"/>
          <p:cNvPicPr>
            <a:picLocks noChangeAspect="1"/>
          </p:cNvPicPr>
          <p:nvPr/>
        </p:nvPicPr>
        <p:blipFill rotWithShape="1">
          <a:blip r:embed="rId16">
            <a:extLst>
              <a:ext uri="{28A0092B-C50C-407E-A947-70E740481C1C}">
                <a14:useLocalDpi xmlns:a14="http://schemas.microsoft.com/office/drawing/2010/main" val="0"/>
              </a:ext>
            </a:extLst>
          </a:blip>
          <a:srcRect r="28091" b="35865"/>
          <a:stretch/>
        </p:blipFill>
        <p:spPr>
          <a:xfrm>
            <a:off x="1474380" y="3598974"/>
            <a:ext cx="446729" cy="298441"/>
          </a:xfrm>
          <a:prstGeom prst="rect">
            <a:avLst/>
          </a:prstGeom>
        </p:spPr>
      </p:pic>
      <p:sp>
        <p:nvSpPr>
          <p:cNvPr id="22" name="Right Arrow 21">
            <a:extLst>
              <a:ext uri="{FF2B5EF4-FFF2-40B4-BE49-F238E27FC236}">
                <a16:creationId xmlns:a16="http://schemas.microsoft.com/office/drawing/2014/main" id="{604BE230-0CC9-6B4B-B0D0-22A45CEFB0B1}"/>
              </a:ext>
            </a:extLst>
          </p:cNvPr>
          <p:cNvSpPr/>
          <p:nvPr/>
        </p:nvSpPr>
        <p:spPr>
          <a:xfrm rot="20471495" flipH="1">
            <a:off x="2626840" y="3355604"/>
            <a:ext cx="92281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449CB48D-F2F1-4143-84ED-91D79B19B335}"/>
              </a:ext>
            </a:extLst>
          </p:cNvPr>
          <p:cNvSpPr txBox="1"/>
          <p:nvPr/>
        </p:nvSpPr>
        <p:spPr>
          <a:xfrm>
            <a:off x="2624257" y="6161960"/>
            <a:ext cx="2287567"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Regional </a:t>
            </a:r>
          </a:p>
          <a:p>
            <a:pPr algn="ctr"/>
            <a:r>
              <a:rPr lang="en-US" b="1" dirty="0">
                <a:latin typeface="Verdana" panose="020B0604030504040204" pitchFamily="34" charset="0"/>
                <a:ea typeface="Verdana" panose="020B0604030504040204" pitchFamily="34" charset="0"/>
                <a:cs typeface="Verdana" panose="020B0604030504040204" pitchFamily="34" charset="0"/>
              </a:rPr>
              <a:t>Education Lead</a:t>
            </a:r>
            <a:endParaRPr lang="en-CA" b="1" dirty="0">
              <a:latin typeface="Verdana" panose="020B0604030504040204" pitchFamily="34" charset="0"/>
              <a:ea typeface="Verdana" panose="020B0604030504040204" pitchFamily="34" charset="0"/>
              <a:cs typeface="Verdana" panose="020B0604030504040204" pitchFamily="34" charset="0"/>
            </a:endParaRPr>
          </a:p>
        </p:txBody>
      </p:sp>
      <p:pic>
        <p:nvPicPr>
          <p:cNvPr id="51" name="Picture 50" descr="A close up of a toy&#10;&#10;Description automatically generated">
            <a:extLst>
              <a:ext uri="{FF2B5EF4-FFF2-40B4-BE49-F238E27FC236}">
                <a16:creationId xmlns:a16="http://schemas.microsoft.com/office/drawing/2014/main" id="{C43B8044-9CAE-3440-8391-03BABC0C5537}"/>
              </a:ext>
            </a:extLst>
          </p:cNvPr>
          <p:cNvPicPr>
            <a:picLocks noChangeAspect="1"/>
          </p:cNvPicPr>
          <p:nvPr/>
        </p:nvPicPr>
        <p:blipFill rotWithShape="1">
          <a:blip r:embed="rId17"/>
          <a:srcRect l="7192" t="5113" r="51087" b="9199"/>
          <a:stretch/>
        </p:blipFill>
        <p:spPr>
          <a:xfrm>
            <a:off x="220815" y="4472210"/>
            <a:ext cx="820103" cy="1862516"/>
          </a:xfrm>
          <a:prstGeom prst="rect">
            <a:avLst/>
          </a:prstGeom>
        </p:spPr>
      </p:pic>
      <p:sp>
        <p:nvSpPr>
          <p:cNvPr id="63" name="TextBox 62">
            <a:extLst>
              <a:ext uri="{FF2B5EF4-FFF2-40B4-BE49-F238E27FC236}">
                <a16:creationId xmlns:a16="http://schemas.microsoft.com/office/drawing/2014/main" id="{734D1B18-B258-6948-80BA-2F824D4F07A5}"/>
              </a:ext>
            </a:extLst>
          </p:cNvPr>
          <p:cNvSpPr txBox="1"/>
          <p:nvPr/>
        </p:nvSpPr>
        <p:spPr>
          <a:xfrm>
            <a:off x="736177" y="5927112"/>
            <a:ext cx="1604960"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Program</a:t>
            </a:r>
          </a:p>
          <a:p>
            <a:pPr algn="ctr"/>
            <a:r>
              <a:rPr lang="en-US" b="1" dirty="0">
                <a:latin typeface="Verdana" panose="020B0604030504040204" pitchFamily="34" charset="0"/>
                <a:ea typeface="Verdana" panose="020B0604030504040204" pitchFamily="34" charset="0"/>
                <a:cs typeface="Verdana" panose="020B0604030504040204" pitchFamily="34" charset="0"/>
              </a:rPr>
              <a:t>Director</a:t>
            </a:r>
            <a:endParaRPr lang="en-CA" b="1" dirty="0">
              <a:latin typeface="Verdana" panose="020B0604030504040204" pitchFamily="34" charset="0"/>
              <a:ea typeface="Verdana" panose="020B0604030504040204" pitchFamily="34" charset="0"/>
              <a:cs typeface="Verdana" panose="020B0604030504040204" pitchFamily="34" charset="0"/>
            </a:endParaRPr>
          </a:p>
        </p:txBody>
      </p:sp>
      <p:cxnSp>
        <p:nvCxnSpPr>
          <p:cNvPr id="56" name="Straight Arrow Connector 55">
            <a:extLst>
              <a:ext uri="{FF2B5EF4-FFF2-40B4-BE49-F238E27FC236}">
                <a16:creationId xmlns:a16="http://schemas.microsoft.com/office/drawing/2014/main" id="{E7BF4A87-C7C9-B340-9F93-B57D82EB6C7B}"/>
              </a:ext>
            </a:extLst>
          </p:cNvPr>
          <p:cNvCxnSpPr>
            <a:cxnSpLocks/>
          </p:cNvCxnSpPr>
          <p:nvPr/>
        </p:nvCxnSpPr>
        <p:spPr>
          <a:xfrm>
            <a:off x="5018246" y="4585540"/>
            <a:ext cx="895174" cy="48315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7" name="Picture 56" descr="coach-clipart-coach-clipart-COACH.jpg">
            <a:extLst>
              <a:ext uri="{FF2B5EF4-FFF2-40B4-BE49-F238E27FC236}">
                <a16:creationId xmlns:a16="http://schemas.microsoft.com/office/drawing/2014/main" id="{8EFDA95A-8895-3740-9E0F-1C2CB5087CA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006844" y="4716008"/>
            <a:ext cx="683232" cy="1998223"/>
          </a:xfrm>
          <a:prstGeom prst="rect">
            <a:avLst/>
          </a:prstGeom>
        </p:spPr>
      </p:pic>
      <p:sp>
        <p:nvSpPr>
          <p:cNvPr id="58" name="TextBox 57">
            <a:extLst>
              <a:ext uri="{FF2B5EF4-FFF2-40B4-BE49-F238E27FC236}">
                <a16:creationId xmlns:a16="http://schemas.microsoft.com/office/drawing/2014/main" id="{B757F77D-06AA-6141-BFD6-4A898881C33F}"/>
              </a:ext>
            </a:extLst>
          </p:cNvPr>
          <p:cNvSpPr txBox="1"/>
          <p:nvPr/>
        </p:nvSpPr>
        <p:spPr>
          <a:xfrm>
            <a:off x="6451759" y="5822884"/>
            <a:ext cx="1604960" cy="646331"/>
          </a:xfrm>
          <a:prstGeom prst="rect">
            <a:avLst/>
          </a:prstGeom>
          <a:noFill/>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Academic</a:t>
            </a:r>
          </a:p>
          <a:p>
            <a:pPr algn="ctr"/>
            <a:r>
              <a:rPr lang="en-US" b="1" dirty="0">
                <a:latin typeface="Verdana" panose="020B0604030504040204" pitchFamily="34" charset="0"/>
                <a:ea typeface="Verdana" panose="020B0604030504040204" pitchFamily="34" charset="0"/>
                <a:cs typeface="Verdana" panose="020B0604030504040204" pitchFamily="34" charset="0"/>
              </a:rPr>
              <a:t>Coach</a:t>
            </a:r>
            <a:endParaRPr lang="en-CA"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07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mph" presetSubtype="0" repeatCount="3000" fill="hold" grpId="1" nodeType="clickEffect">
                                  <p:stCondLst>
                                    <p:cond delay="0"/>
                                  </p:stCondLst>
                                  <p:childTnLst>
                                    <p:animEffect transition="out" filter="fade">
                                      <p:cBhvr>
                                        <p:cTn id="67" dur="500" tmFilter="0, 0; .2, .5; .8, .5; 1, 0"/>
                                        <p:tgtEl>
                                          <p:spTgt spid="68"/>
                                        </p:tgtEl>
                                      </p:cBhvr>
                                    </p:animEffect>
                                    <p:animScale>
                                      <p:cBhvr>
                                        <p:cTn id="68" dur="250" autoRev="1" fill="hold"/>
                                        <p:tgtEl>
                                          <p:spTgt spid="68"/>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26" presetClass="emph" presetSubtype="0" repeatCount="3000" fill="hold" nodeType="clickEffect">
                                  <p:stCondLst>
                                    <p:cond delay="0"/>
                                  </p:stCondLst>
                                  <p:childTnLst>
                                    <p:animEffect transition="out" filter="fade">
                                      <p:cBhvr>
                                        <p:cTn id="72" dur="500" tmFilter="0, 0; .2, .5; .8, .5; 1, 0"/>
                                        <p:tgtEl>
                                          <p:spTgt spid="9"/>
                                        </p:tgtEl>
                                      </p:cBhvr>
                                    </p:animEffect>
                                    <p:animScale>
                                      <p:cBhvr>
                                        <p:cTn id="73" dur="250" autoRev="1" fill="hold"/>
                                        <p:tgtEl>
                                          <p:spTgt spid="9"/>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26" presetClass="emph" presetSubtype="0" repeatCount="3000" fill="hold" nodeType="clickEffect">
                                  <p:stCondLst>
                                    <p:cond delay="0"/>
                                  </p:stCondLst>
                                  <p:childTnLst>
                                    <p:animEffect transition="out" filter="fade">
                                      <p:cBhvr>
                                        <p:cTn id="77" dur="500" tmFilter="0, 0; .2, .5; .8, .5; 1, 0"/>
                                        <p:tgtEl>
                                          <p:spTgt spid="12"/>
                                        </p:tgtEl>
                                      </p:cBhvr>
                                    </p:animEffect>
                                    <p:animScale>
                                      <p:cBhvr>
                                        <p:cTn id="78" dur="250" autoRev="1" fill="hold"/>
                                        <p:tgtEl>
                                          <p:spTgt spid="12"/>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26" presetClass="emph" presetSubtype="0" repeatCount="3000" fill="hold" nodeType="clickEffect">
                                  <p:stCondLst>
                                    <p:cond delay="0"/>
                                  </p:stCondLst>
                                  <p:childTnLst>
                                    <p:animEffect transition="out" filter="fade">
                                      <p:cBhvr>
                                        <p:cTn id="82" dur="500" tmFilter="0, 0; .2, .5; .8, .5; 1, 0"/>
                                        <p:tgtEl>
                                          <p:spTgt spid="15"/>
                                        </p:tgtEl>
                                      </p:cBhvr>
                                    </p:animEffect>
                                    <p:animScale>
                                      <p:cBhvr>
                                        <p:cTn id="83" dur="250" autoRev="1" fill="hold"/>
                                        <p:tgtEl>
                                          <p:spTgt spid="15"/>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childTnLst>
                          </p:cTn>
                        </p:par>
                        <p:par>
                          <p:cTn id="89" fill="hold">
                            <p:stCondLst>
                              <p:cond delay="500"/>
                            </p:stCondLst>
                            <p:childTnLst>
                              <p:par>
                                <p:cTn id="90" presetID="10" presetClass="entr" presetSubtype="0" fill="hold" nodeType="afterEffect">
                                  <p:stCondLst>
                                    <p:cond delay="100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2000"/>
                            </p:stCondLst>
                            <p:childTnLst>
                              <p:par>
                                <p:cTn id="94" presetID="10" presetClass="entr" presetSubtype="0" fill="hold" nodeType="afterEffect">
                                  <p:stCondLst>
                                    <p:cond delay="100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par>
                                <p:cTn id="102" presetID="10" presetClass="entr" presetSubtype="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500"/>
                                        <p:tgtEl>
                                          <p:spTgt spid="2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cTn>
                              </p:par>
                              <p:par>
                                <p:cTn id="113" presetID="10" presetClass="entr" presetSubtype="0" fill="hold"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par>
                                <p:cTn id="116" presetID="10" presetClass="entr" presetSubtype="0"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ntr" presetSubtype="0" fill="hold" nodeType="with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fade">
                                      <p:cBhvr>
                                        <p:cTn id="124" dur="500"/>
                                        <p:tgtEl>
                                          <p:spTgt spid="63"/>
                                        </p:tgtEl>
                                      </p:cBhvr>
                                    </p:animEffect>
                                  </p:childTnLst>
                                </p:cTn>
                              </p:par>
                              <p:par>
                                <p:cTn id="125" presetID="10" presetClass="entr" presetSubtype="0"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fade">
                                      <p:cBhvr>
                                        <p:cTn id="127" dur="500"/>
                                        <p:tgtEl>
                                          <p:spTgt spid="43"/>
                                        </p:tgtEl>
                                      </p:cBhvr>
                                    </p:animEffect>
                                  </p:childTnLst>
                                </p:cTn>
                              </p:par>
                              <p:par>
                                <p:cTn id="128" presetID="10" presetClass="entr" presetSubtype="0" fill="hold" nodeType="with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fade">
                                      <p:cBhvr>
                                        <p:cTn id="130" dur="500"/>
                                        <p:tgtEl>
                                          <p:spTgt spid="1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animEffect transition="in" filter="fade">
                                      <p:cBhvr>
                                        <p:cTn id="133" dur="500"/>
                                        <p:tgtEl>
                                          <p:spTgt spid="62"/>
                                        </p:tgtEl>
                                      </p:cBhvr>
                                    </p:animEffect>
                                  </p:childTnLst>
                                </p:cTn>
                              </p:par>
                              <p:par>
                                <p:cTn id="134" presetID="10" presetClass="entr" presetSubtype="0" fill="hold"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500"/>
                                        <p:tgtEl>
                                          <p:spTgt spid="56"/>
                                        </p:tgtEl>
                                      </p:cBhvr>
                                    </p:animEffect>
                                  </p:childTnLst>
                                </p:cTn>
                              </p:par>
                              <p:par>
                                <p:cTn id="137" presetID="10" presetClass="entr" presetSubtype="0" fill="hold" nodeType="withEffect">
                                  <p:stCondLst>
                                    <p:cond delay="0"/>
                                  </p:stCondLst>
                                  <p:childTnLst>
                                    <p:set>
                                      <p:cBhvr>
                                        <p:cTn id="138" dur="1" fill="hold">
                                          <p:stCondLst>
                                            <p:cond delay="0"/>
                                          </p:stCondLst>
                                        </p:cTn>
                                        <p:tgtEl>
                                          <p:spTgt spid="57"/>
                                        </p:tgtEl>
                                        <p:attrNameLst>
                                          <p:attrName>style.visibility</p:attrName>
                                        </p:attrNameLst>
                                      </p:cBhvr>
                                      <p:to>
                                        <p:strVal val="visible"/>
                                      </p:to>
                                    </p:set>
                                    <p:animEffect transition="in" filter="fade">
                                      <p:cBhvr>
                                        <p:cTn id="139" dur="500"/>
                                        <p:tgtEl>
                                          <p:spTgt spid="5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fade">
                                      <p:cBhvr>
                                        <p:cTn id="142" dur="500"/>
                                        <p:tgtEl>
                                          <p:spTgt spid="58"/>
                                        </p:tgtEl>
                                      </p:cBhvr>
                                    </p:animEffect>
                                  </p:childTnLst>
                                </p:cTn>
                              </p:par>
                              <p:par>
                                <p:cTn id="143" presetID="10" presetClass="entr" presetSubtype="0" fill="hold" nodeType="withEffect">
                                  <p:stCondLst>
                                    <p:cond delay="0"/>
                                  </p:stCondLst>
                                  <p:childTnLst>
                                    <p:set>
                                      <p:cBhvr>
                                        <p:cTn id="144" dur="1" fill="hold">
                                          <p:stCondLst>
                                            <p:cond delay="0"/>
                                          </p:stCondLst>
                                        </p:cTn>
                                        <p:tgtEl>
                                          <p:spTgt spid="44"/>
                                        </p:tgtEl>
                                        <p:attrNameLst>
                                          <p:attrName>style.visibility</p:attrName>
                                        </p:attrNameLst>
                                      </p:cBhvr>
                                      <p:to>
                                        <p:strVal val="visible"/>
                                      </p:to>
                                    </p:set>
                                    <p:animEffect transition="in" filter="fade">
                                      <p:cBhvr>
                                        <p:cTn id="145" dur="500"/>
                                        <p:tgtEl>
                                          <p:spTgt spid="44"/>
                                        </p:tgtEl>
                                      </p:cBhvr>
                                    </p:animEffect>
                                  </p:childTnLst>
                                </p:cTn>
                              </p:par>
                              <p:par>
                                <p:cTn id="146" presetID="10" presetClass="entr" presetSubtype="0" fill="hold" nodeType="withEffect">
                                  <p:stCondLst>
                                    <p:cond delay="0"/>
                                  </p:stCondLst>
                                  <p:childTnLst>
                                    <p:set>
                                      <p:cBhvr>
                                        <p:cTn id="147" dur="1" fill="hold">
                                          <p:stCondLst>
                                            <p:cond delay="0"/>
                                          </p:stCondLst>
                                        </p:cTn>
                                        <p:tgtEl>
                                          <p:spTgt spid="6"/>
                                        </p:tgtEl>
                                        <p:attrNameLst>
                                          <p:attrName>style.visibility</p:attrName>
                                        </p:attrNameLst>
                                      </p:cBhvr>
                                      <p:to>
                                        <p:strVal val="visible"/>
                                      </p:to>
                                    </p:set>
                                    <p:animEffect transition="in" filter="fade">
                                      <p:cBhvr>
                                        <p:cTn id="148" dur="500"/>
                                        <p:tgtEl>
                                          <p:spTgt spid="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0" grpId="0" animBg="1"/>
      <p:bldP spid="41" grpId="0" animBg="1"/>
      <p:bldP spid="68" grpId="0" animBg="1"/>
      <p:bldP spid="68" grpId="1" animBg="1"/>
      <p:bldP spid="33" grpId="0"/>
      <p:bldP spid="22" grpId="0" animBg="1"/>
      <p:bldP spid="62" grpId="0"/>
      <p:bldP spid="63"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7">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5">
            <a:extLst>
              <a:ext uri="{FF2B5EF4-FFF2-40B4-BE49-F238E27FC236}">
                <a16:creationId xmlns:a16="http://schemas.microsoft.com/office/drawing/2014/main" id="{3C2451D1-ADA2-4902-9A6D-77ABF7C59BFE}"/>
              </a:ext>
            </a:extLst>
          </p:cNvPr>
          <p:cNvPicPr>
            <a:picLocks noChangeAspect="1"/>
          </p:cNvPicPr>
          <p:nvPr/>
        </p:nvPicPr>
        <p:blipFill rotWithShape="1">
          <a:blip r:embed="rId3"/>
          <a:srcRect t="5279" r="-1" b="8160"/>
          <a:stretch/>
        </p:blipFill>
        <p:spPr>
          <a:xfrm>
            <a:off x="0" y="-6976"/>
            <a:ext cx="12188932" cy="6858000"/>
          </a:xfrm>
          <a:prstGeom prst="rect">
            <a:avLst/>
          </a:prstGeom>
        </p:spPr>
      </p:pic>
      <p:sp>
        <p:nvSpPr>
          <p:cNvPr id="36" name="Rectangle 39">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385951-7D65-E94B-8FA9-A9DD1A461707}"/>
              </a:ext>
            </a:extLst>
          </p:cNvPr>
          <p:cNvSpPr>
            <a:spLocks noGrp="1"/>
          </p:cNvSpPr>
          <p:nvPr>
            <p:ph type="title"/>
          </p:nvPr>
        </p:nvSpPr>
        <p:spPr>
          <a:xfrm>
            <a:off x="252919" y="1123837"/>
            <a:ext cx="2947482" cy="4601183"/>
          </a:xfrm>
        </p:spPr>
        <p:txBody>
          <a:bodyPr>
            <a:normAutofit/>
          </a:bodyPr>
          <a:lstStyle/>
          <a:p>
            <a:r>
              <a:rPr lang="en-US" dirty="0"/>
              <a:t>Assessment of EPAs</a:t>
            </a:r>
          </a:p>
        </p:txBody>
      </p:sp>
      <p:sp>
        <p:nvSpPr>
          <p:cNvPr id="37" name="Rectangle 41">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2C4B662-1DCC-794B-865B-AD645339CEEF}"/>
              </a:ext>
            </a:extLst>
          </p:cNvPr>
          <p:cNvSpPr>
            <a:spLocks noGrp="1"/>
          </p:cNvSpPr>
          <p:nvPr>
            <p:ph sz="quarter" idx="13"/>
          </p:nvPr>
        </p:nvSpPr>
        <p:spPr>
          <a:xfrm>
            <a:off x="3869268" y="864108"/>
            <a:ext cx="7315200" cy="5120640"/>
          </a:xfrm>
        </p:spPr>
        <p:txBody>
          <a:bodyPr>
            <a:normAutofit/>
          </a:bodyPr>
          <a:lstStyle/>
          <a:p>
            <a:r>
              <a:rPr lang="en-US" sz="3600" dirty="0"/>
              <a:t>Aiming for 2 – 3 EPA assessments a week, between daytime rotation &amp; on-call experiences</a:t>
            </a:r>
          </a:p>
        </p:txBody>
      </p:sp>
      <p:sp>
        <p:nvSpPr>
          <p:cNvPr id="39" name="Rectangle 43">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716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3">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3DF62F-AB48-084F-A87A-6F51216C2563}"/>
              </a:ext>
            </a:extLst>
          </p:cNvPr>
          <p:cNvSpPr>
            <a:spLocks noGrp="1"/>
          </p:cNvSpPr>
          <p:nvPr>
            <p:ph type="title"/>
          </p:nvPr>
        </p:nvSpPr>
        <p:spPr>
          <a:xfrm>
            <a:off x="4026346" y="2209800"/>
            <a:ext cx="6087915" cy="3810000"/>
          </a:xfrm>
        </p:spPr>
        <p:txBody>
          <a:bodyPr vert="horz" lIns="91440" tIns="45720" rIns="91440" bIns="45720" rtlCol="0" anchor="t">
            <a:normAutofit/>
          </a:bodyPr>
          <a:lstStyle/>
          <a:p>
            <a:r>
              <a:rPr lang="en-US" sz="6600" dirty="0">
                <a:solidFill>
                  <a:schemeClr val="accent1"/>
                </a:solidFill>
              </a:rPr>
              <a:t>CBME </a:t>
            </a:r>
            <a:br>
              <a:rPr lang="en-US" sz="6600" dirty="0">
                <a:solidFill>
                  <a:schemeClr val="accent1"/>
                </a:solidFill>
              </a:rPr>
            </a:br>
            <a:r>
              <a:rPr lang="en-US" sz="6600" dirty="0">
                <a:solidFill>
                  <a:schemeClr val="accent1"/>
                </a:solidFill>
              </a:rPr>
              <a:t>Assessment</a:t>
            </a:r>
            <a:br>
              <a:rPr lang="en-US" sz="6600" dirty="0">
                <a:solidFill>
                  <a:schemeClr val="accent1"/>
                </a:solidFill>
              </a:rPr>
            </a:br>
            <a:r>
              <a:rPr lang="en-US" sz="6600" dirty="0">
                <a:solidFill>
                  <a:schemeClr val="accent1"/>
                </a:solidFill>
              </a:rPr>
              <a:t>Form</a:t>
            </a:r>
          </a:p>
        </p:txBody>
      </p:sp>
      <p:sp>
        <p:nvSpPr>
          <p:cNvPr id="5" name="Text Placeholder 4">
            <a:extLst>
              <a:ext uri="{FF2B5EF4-FFF2-40B4-BE49-F238E27FC236}">
                <a16:creationId xmlns:a16="http://schemas.microsoft.com/office/drawing/2014/main" id="{2339AA7B-4692-3E40-8DAA-2CCBFBD12512}"/>
              </a:ext>
            </a:extLst>
          </p:cNvPr>
          <p:cNvSpPr>
            <a:spLocks noGrp="1"/>
          </p:cNvSpPr>
          <p:nvPr>
            <p:ph type="body" idx="1"/>
          </p:nvPr>
        </p:nvSpPr>
        <p:spPr>
          <a:xfrm>
            <a:off x="4026347" y="922865"/>
            <a:ext cx="5229620" cy="1234491"/>
          </a:xfrm>
        </p:spPr>
        <p:txBody>
          <a:bodyPr vert="horz" lIns="91440" tIns="45720" rIns="91440" bIns="45720" rtlCol="0" anchor="b">
            <a:normAutofit/>
          </a:bodyPr>
          <a:lstStyle/>
          <a:p>
            <a:r>
              <a:rPr lang="en-US" sz="2400" dirty="0">
                <a:solidFill>
                  <a:schemeClr val="accent1">
                    <a:lumMod val="75000"/>
                  </a:schemeClr>
                </a:solidFill>
              </a:rPr>
              <a:t>EPAs will be assessed using a</a:t>
            </a:r>
          </a:p>
        </p:txBody>
      </p:sp>
      <p:sp>
        <p:nvSpPr>
          <p:cNvPr id="25" name="Rectangle 15">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724447" cy="13953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767825"/>
            <a:ext cx="643467" cy="1395357"/>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5999"/>
            <a:ext cx="3731816"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2285999"/>
            <a:ext cx="645258" cy="3809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ounded Rectangle 14">
            <a:extLst>
              <a:ext uri="{FF2B5EF4-FFF2-40B4-BE49-F238E27FC236}">
                <a16:creationId xmlns:a16="http://schemas.microsoft.com/office/drawing/2014/main" id="{B4BE86BE-2851-0A46-B7DB-AF4616B758B0}"/>
              </a:ext>
            </a:extLst>
          </p:cNvPr>
          <p:cNvSpPr/>
          <p:nvPr/>
        </p:nvSpPr>
        <p:spPr>
          <a:xfrm>
            <a:off x="8120814" y="3687904"/>
            <a:ext cx="3130179" cy="261287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cmohr\AppData\Local\Microsoft\Windows\Temporary Internet Files\Content.IE5\X58L27GS\doctor_illust03_01[1].gif">
            <a:extLst>
              <a:ext uri="{FF2B5EF4-FFF2-40B4-BE49-F238E27FC236}">
                <a16:creationId xmlns:a16="http://schemas.microsoft.com/office/drawing/2014/main" id="{00949A27-A013-0D47-913C-E2C7106EA5C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3707" y="4292503"/>
            <a:ext cx="1256371" cy="14358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6" name="Straight Arrow Connector 15">
            <a:extLst>
              <a:ext uri="{FF2B5EF4-FFF2-40B4-BE49-F238E27FC236}">
                <a16:creationId xmlns:a16="http://schemas.microsoft.com/office/drawing/2014/main" id="{B4C535C7-E7CD-B542-90B0-3EB65B67C083}"/>
              </a:ext>
            </a:extLst>
          </p:cNvPr>
          <p:cNvCxnSpPr>
            <a:cxnSpLocks/>
          </p:cNvCxnSpPr>
          <p:nvPr/>
        </p:nvCxnSpPr>
        <p:spPr>
          <a:xfrm flipH="1">
            <a:off x="7574281" y="5503906"/>
            <a:ext cx="1046802" cy="26283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descr="C:\Users\cmohr\AppData\Local\Microsoft\Windows\Temporary Internet Files\Content.IE5\X58L27GS\1393580373[1].png">
            <a:extLst>
              <a:ext uri="{FF2B5EF4-FFF2-40B4-BE49-F238E27FC236}">
                <a16:creationId xmlns:a16="http://schemas.microsoft.com/office/drawing/2014/main" id="{AECDECBC-2A89-5C4F-88E4-281602DB36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491" b="27772"/>
          <a:stretch/>
        </p:blipFill>
        <p:spPr bwMode="auto">
          <a:xfrm>
            <a:off x="6291395" y="5426950"/>
            <a:ext cx="1313944" cy="83127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a:extLst>
              <a:ext uri="{FF2B5EF4-FFF2-40B4-BE49-F238E27FC236}">
                <a16:creationId xmlns:a16="http://schemas.microsoft.com/office/drawing/2014/main" id="{762E672C-3419-8145-B215-42A2F3D5EFAF}"/>
              </a:ext>
            </a:extLst>
          </p:cNvPr>
          <p:cNvPicPr>
            <a:picLocks noChangeAspect="1" noChangeArrowheads="1"/>
          </p:cNvPicPr>
          <p:nvPr/>
        </p:nvPicPr>
        <p:blipFill>
          <a:blip r:embed="rId4"/>
          <a:srcRect/>
          <a:stretch/>
        </p:blipFill>
        <p:spPr bwMode="auto">
          <a:xfrm flipH="1">
            <a:off x="8724162" y="3817450"/>
            <a:ext cx="825603" cy="184900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Graphic 12" descr="Chat">
            <a:extLst>
              <a:ext uri="{FF2B5EF4-FFF2-40B4-BE49-F238E27FC236}">
                <a16:creationId xmlns:a16="http://schemas.microsoft.com/office/drawing/2014/main" id="{09C8DB3D-F22F-2B4B-BB05-A925F149D9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26679" y="3606509"/>
            <a:ext cx="1051001" cy="1051001"/>
          </a:xfrm>
          <a:prstGeom prst="rect">
            <a:avLst/>
          </a:prstGeom>
        </p:spPr>
      </p:pic>
    </p:spTree>
    <p:extLst>
      <p:ext uri="{BB962C8B-B14F-4D97-AF65-F5344CB8AC3E}">
        <p14:creationId xmlns:p14="http://schemas.microsoft.com/office/powerpoint/2010/main" val="316502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16BBA4F-4095-E644-85D1-DEAF719212AC}"/>
              </a:ext>
            </a:extLst>
          </p:cNvPr>
          <p:cNvPicPr>
            <a:picLocks noChangeAspect="1"/>
          </p:cNvPicPr>
          <p:nvPr/>
        </p:nvPicPr>
        <p:blipFill rotWithShape="1">
          <a:blip r:embed="rId3"/>
          <a:srcRect l="30894" t="17737" r="29886" b="2509"/>
          <a:stretch/>
        </p:blipFill>
        <p:spPr>
          <a:xfrm>
            <a:off x="4823877" y="10109"/>
            <a:ext cx="5806198" cy="6641475"/>
          </a:xfrm>
          <a:prstGeom prst="rect">
            <a:avLst/>
          </a:prstGeom>
          <a:ln>
            <a:solidFill>
              <a:schemeClr val="tx1"/>
            </a:solidFill>
          </a:ln>
        </p:spPr>
      </p:pic>
      <p:sp>
        <p:nvSpPr>
          <p:cNvPr id="2" name="Title 1">
            <a:extLst>
              <a:ext uri="{FF2B5EF4-FFF2-40B4-BE49-F238E27FC236}">
                <a16:creationId xmlns:a16="http://schemas.microsoft.com/office/drawing/2014/main" id="{E9BB4A7E-D88D-AC4C-8ADA-196749AEE0F7}"/>
              </a:ext>
            </a:extLst>
          </p:cNvPr>
          <p:cNvSpPr>
            <a:spLocks noGrp="1"/>
          </p:cNvSpPr>
          <p:nvPr>
            <p:ph type="title"/>
          </p:nvPr>
        </p:nvSpPr>
        <p:spPr/>
        <p:txBody>
          <a:bodyPr>
            <a:normAutofit/>
          </a:bodyPr>
          <a:lstStyle/>
          <a:p>
            <a:r>
              <a:rPr lang="en-US" b="1" dirty="0"/>
              <a:t>CBME </a:t>
            </a:r>
            <a:br>
              <a:rPr lang="en-US" b="1" dirty="0"/>
            </a:br>
            <a:r>
              <a:rPr lang="en-US" b="1" dirty="0"/>
              <a:t>Assessment </a:t>
            </a:r>
            <a:br>
              <a:rPr lang="en-US" b="1" dirty="0"/>
            </a:br>
            <a:r>
              <a:rPr lang="en-US" b="1" dirty="0"/>
              <a:t>Form</a:t>
            </a:r>
          </a:p>
        </p:txBody>
      </p:sp>
      <p:sp>
        <p:nvSpPr>
          <p:cNvPr id="3" name="Frame 2">
            <a:extLst>
              <a:ext uri="{FF2B5EF4-FFF2-40B4-BE49-F238E27FC236}">
                <a16:creationId xmlns:a16="http://schemas.microsoft.com/office/drawing/2014/main" id="{3A1CF7FE-0613-A146-B092-DEE8E88FCEB8}"/>
              </a:ext>
            </a:extLst>
          </p:cNvPr>
          <p:cNvSpPr/>
          <p:nvPr/>
        </p:nvSpPr>
        <p:spPr>
          <a:xfrm>
            <a:off x="4502779" y="106568"/>
            <a:ext cx="6448397" cy="16299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BC969F71-A159-6A48-8A5D-7108A1258D65}"/>
              </a:ext>
            </a:extLst>
          </p:cNvPr>
          <p:cNvSpPr/>
          <p:nvPr/>
        </p:nvSpPr>
        <p:spPr>
          <a:xfrm>
            <a:off x="4502779" y="1202146"/>
            <a:ext cx="6448397" cy="16299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218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8766-8870-1945-A656-19E065620DA6}"/>
              </a:ext>
            </a:extLst>
          </p:cNvPr>
          <p:cNvSpPr>
            <a:spLocks noGrp="1"/>
          </p:cNvSpPr>
          <p:nvPr>
            <p:ph type="title"/>
          </p:nvPr>
        </p:nvSpPr>
        <p:spPr>
          <a:xfrm>
            <a:off x="3528378" y="825706"/>
            <a:ext cx="8127595" cy="1059305"/>
          </a:xfrm>
        </p:spPr>
        <p:txBody>
          <a:bodyPr>
            <a:normAutofit fontScale="90000"/>
          </a:bodyPr>
          <a:lstStyle/>
          <a:p>
            <a:br>
              <a:rPr lang="en-US" cap="none" dirty="0">
                <a:ln w="0"/>
                <a:solidFill>
                  <a:schemeClr val="accent1"/>
                </a:solidFill>
                <a:effectLst>
                  <a:outerShdw blurRad="38100" dist="25400" dir="5400000" algn="ctr" rotWithShape="0">
                    <a:srgbClr val="6E747A">
                      <a:alpha val="43000"/>
                    </a:srgbClr>
                  </a:outerShdw>
                </a:effectLst>
              </a:rPr>
            </a:br>
            <a:r>
              <a:rPr lang="en-US" sz="3100" dirty="0">
                <a:solidFill>
                  <a:schemeClr val="tx2"/>
                </a:solidFill>
              </a:rPr>
              <a:t>Assessing, diagnosing &amp; participating in the management of </a:t>
            </a:r>
            <a:r>
              <a:rPr lang="en-US" sz="3100" dirty="0">
                <a:solidFill>
                  <a:schemeClr val="accent4"/>
                </a:solidFill>
              </a:rPr>
              <a:t>Medical Presentations </a:t>
            </a:r>
            <a:r>
              <a:rPr lang="en-US" sz="3100" dirty="0">
                <a:solidFill>
                  <a:schemeClr val="tx2"/>
                </a:solidFill>
              </a:rPr>
              <a:t>relevant to Psychiatry.</a:t>
            </a:r>
            <a:br>
              <a:rPr lang="en-US" sz="2700" dirty="0">
                <a:solidFill>
                  <a:schemeClr val="tx2"/>
                </a:solidFill>
              </a:rPr>
            </a:br>
            <a:br>
              <a:rPr lang="en-US" b="1" dirty="0">
                <a:solidFill>
                  <a:schemeClr val="tx2"/>
                </a:solidFill>
              </a:rPr>
            </a:br>
            <a:endParaRPr lang="en-US" sz="2800" dirty="0">
              <a:solidFill>
                <a:schemeClr val="tx2"/>
              </a:solidFill>
            </a:endParaRPr>
          </a:p>
        </p:txBody>
      </p:sp>
      <p:graphicFrame>
        <p:nvGraphicFramePr>
          <p:cNvPr id="4" name="Content Placeholder 3">
            <a:extLst>
              <a:ext uri="{FF2B5EF4-FFF2-40B4-BE49-F238E27FC236}">
                <a16:creationId xmlns:a16="http://schemas.microsoft.com/office/drawing/2014/main" id="{AD002B5D-7B08-804B-877D-2EE7EBF03055}"/>
              </a:ext>
            </a:extLst>
          </p:cNvPr>
          <p:cNvGraphicFramePr>
            <a:graphicFrameLocks noGrp="1"/>
          </p:cNvGraphicFramePr>
          <p:nvPr>
            <p:ph sz="half" idx="1"/>
          </p:nvPr>
        </p:nvGraphicFramePr>
        <p:xfrm>
          <a:off x="5083711" y="2154469"/>
          <a:ext cx="4645152" cy="4012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Stethoscope">
            <a:extLst>
              <a:ext uri="{FF2B5EF4-FFF2-40B4-BE49-F238E27FC236}">
                <a16:creationId xmlns:a16="http://schemas.microsoft.com/office/drawing/2014/main" id="{FEFF3C51-180E-7648-B90D-6ADB06CF1FD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231" y="3537539"/>
            <a:ext cx="1424940" cy="1424940"/>
          </a:xfrm>
          <a:prstGeom prst="rect">
            <a:avLst/>
          </a:prstGeom>
        </p:spPr>
      </p:pic>
      <p:sp>
        <p:nvSpPr>
          <p:cNvPr id="7" name="Rectangle 6">
            <a:extLst>
              <a:ext uri="{FF2B5EF4-FFF2-40B4-BE49-F238E27FC236}">
                <a16:creationId xmlns:a16="http://schemas.microsoft.com/office/drawing/2014/main" id="{2D5176F7-04FD-3641-AFE6-48A7600FA61D}"/>
              </a:ext>
            </a:extLst>
          </p:cNvPr>
          <p:cNvSpPr/>
          <p:nvPr/>
        </p:nvSpPr>
        <p:spPr>
          <a:xfrm>
            <a:off x="471325" y="2000625"/>
            <a:ext cx="2374753"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-1</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8905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BDB20-B5CA-6147-82A2-A5631C5F7328}"/>
              </a:ext>
            </a:extLst>
          </p:cNvPr>
          <p:cNvPicPr>
            <a:picLocks noChangeAspect="1"/>
          </p:cNvPicPr>
          <p:nvPr/>
        </p:nvPicPr>
        <p:blipFill>
          <a:blip r:embed="rId3"/>
          <a:stretch>
            <a:fillRect/>
          </a:stretch>
        </p:blipFill>
        <p:spPr>
          <a:xfrm>
            <a:off x="284158" y="2560528"/>
            <a:ext cx="11548526" cy="1122124"/>
          </a:xfrm>
          <a:prstGeom prst="rect">
            <a:avLst/>
          </a:prstGeom>
        </p:spPr>
      </p:pic>
      <p:sp>
        <p:nvSpPr>
          <p:cNvPr id="4" name="Title 3">
            <a:extLst>
              <a:ext uri="{FF2B5EF4-FFF2-40B4-BE49-F238E27FC236}">
                <a16:creationId xmlns:a16="http://schemas.microsoft.com/office/drawing/2014/main" id="{F7DD8372-F4FD-EB4F-9F96-3F023C1D28E1}"/>
              </a:ext>
            </a:extLst>
          </p:cNvPr>
          <p:cNvSpPr>
            <a:spLocks noGrp="1"/>
          </p:cNvSpPr>
          <p:nvPr>
            <p:ph type="title" idx="4294967295"/>
          </p:nvPr>
        </p:nvSpPr>
        <p:spPr>
          <a:xfrm>
            <a:off x="3072007" y="375781"/>
            <a:ext cx="6047985" cy="1122124"/>
          </a:xfrm>
        </p:spPr>
        <p:txBody>
          <a:bodyPr>
            <a:noAutofit/>
          </a:bodyPr>
          <a:lstStyle/>
          <a:p>
            <a:pPr algn="ctr"/>
            <a:r>
              <a:rPr lang="en-US" sz="4400" dirty="0">
                <a:solidFill>
                  <a:schemeClr val="accent1"/>
                </a:solidFill>
              </a:rPr>
              <a:t>Design of the Pgy-1 Year</a:t>
            </a:r>
          </a:p>
        </p:txBody>
      </p:sp>
    </p:spTree>
    <p:extLst>
      <p:ext uri="{BB962C8B-B14F-4D97-AF65-F5344CB8AC3E}">
        <p14:creationId xmlns:p14="http://schemas.microsoft.com/office/powerpoint/2010/main" val="352571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16BBA4F-4095-E644-85D1-DEAF719212AC}"/>
              </a:ext>
            </a:extLst>
          </p:cNvPr>
          <p:cNvPicPr>
            <a:picLocks noChangeAspect="1"/>
          </p:cNvPicPr>
          <p:nvPr/>
        </p:nvPicPr>
        <p:blipFill rotWithShape="1">
          <a:blip r:embed="rId3"/>
          <a:srcRect l="30894" t="17737" r="29886" b="2509"/>
          <a:stretch/>
        </p:blipFill>
        <p:spPr>
          <a:xfrm>
            <a:off x="4823877" y="10109"/>
            <a:ext cx="5806198" cy="6641475"/>
          </a:xfrm>
          <a:prstGeom prst="rect">
            <a:avLst/>
          </a:prstGeom>
          <a:ln>
            <a:solidFill>
              <a:schemeClr val="tx1"/>
            </a:solidFill>
          </a:ln>
        </p:spPr>
      </p:pic>
      <p:sp>
        <p:nvSpPr>
          <p:cNvPr id="2" name="Title 1">
            <a:extLst>
              <a:ext uri="{FF2B5EF4-FFF2-40B4-BE49-F238E27FC236}">
                <a16:creationId xmlns:a16="http://schemas.microsoft.com/office/drawing/2014/main" id="{E9BB4A7E-D88D-AC4C-8ADA-196749AEE0F7}"/>
              </a:ext>
            </a:extLst>
          </p:cNvPr>
          <p:cNvSpPr>
            <a:spLocks noGrp="1"/>
          </p:cNvSpPr>
          <p:nvPr>
            <p:ph type="title"/>
          </p:nvPr>
        </p:nvSpPr>
        <p:spPr/>
        <p:txBody>
          <a:bodyPr>
            <a:normAutofit/>
          </a:bodyPr>
          <a:lstStyle/>
          <a:p>
            <a:r>
              <a:rPr lang="en-US" b="1" dirty="0"/>
              <a:t>CBME </a:t>
            </a:r>
            <a:br>
              <a:rPr lang="en-US" b="1" dirty="0"/>
            </a:br>
            <a:r>
              <a:rPr lang="en-US" b="1" dirty="0"/>
              <a:t>Assessment </a:t>
            </a:r>
            <a:br>
              <a:rPr lang="en-US" b="1" dirty="0"/>
            </a:br>
            <a:r>
              <a:rPr lang="en-US" b="1" dirty="0"/>
              <a:t>Form</a:t>
            </a:r>
          </a:p>
        </p:txBody>
      </p:sp>
      <p:sp>
        <p:nvSpPr>
          <p:cNvPr id="4" name="Frame 3">
            <a:extLst>
              <a:ext uri="{FF2B5EF4-FFF2-40B4-BE49-F238E27FC236}">
                <a16:creationId xmlns:a16="http://schemas.microsoft.com/office/drawing/2014/main" id="{97F92F74-80FF-F841-985B-6EAB683ADE40}"/>
              </a:ext>
            </a:extLst>
          </p:cNvPr>
          <p:cNvSpPr/>
          <p:nvPr/>
        </p:nvSpPr>
        <p:spPr>
          <a:xfrm>
            <a:off x="4502778" y="2340528"/>
            <a:ext cx="6448397" cy="140096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ame 4">
            <a:extLst>
              <a:ext uri="{FF2B5EF4-FFF2-40B4-BE49-F238E27FC236}">
                <a16:creationId xmlns:a16="http://schemas.microsoft.com/office/drawing/2014/main" id="{BC969F71-A159-6A48-8A5D-7108A1258D65}"/>
              </a:ext>
            </a:extLst>
          </p:cNvPr>
          <p:cNvSpPr/>
          <p:nvPr/>
        </p:nvSpPr>
        <p:spPr>
          <a:xfrm>
            <a:off x="4502779" y="1202146"/>
            <a:ext cx="6448397" cy="162995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15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EFB3-DB0B-E146-9F38-67C3A3DE419C}"/>
              </a:ext>
            </a:extLst>
          </p:cNvPr>
          <p:cNvSpPr>
            <a:spLocks noGrp="1"/>
          </p:cNvSpPr>
          <p:nvPr>
            <p:ph type="title"/>
          </p:nvPr>
        </p:nvSpPr>
        <p:spPr/>
        <p:txBody>
          <a:bodyPr/>
          <a:lstStyle/>
          <a:p>
            <a:r>
              <a:rPr lang="en-US" b="1" dirty="0"/>
              <a:t>Entrustment</a:t>
            </a:r>
            <a:br>
              <a:rPr lang="en-US" b="1" dirty="0"/>
            </a:br>
            <a:r>
              <a:rPr lang="en-US" b="1" dirty="0"/>
              <a:t>Scale</a:t>
            </a:r>
            <a:br>
              <a:rPr lang="en-US" b="1" dirty="0"/>
            </a:br>
            <a:endParaRPr lang="en-US" sz="2800" b="1" dirty="0">
              <a:solidFill>
                <a:schemeClr val="accent4"/>
              </a:solidFill>
            </a:endParaRPr>
          </a:p>
        </p:txBody>
      </p:sp>
      <p:graphicFrame>
        <p:nvGraphicFramePr>
          <p:cNvPr id="7" name="Table 6">
            <a:extLst>
              <a:ext uri="{FF2B5EF4-FFF2-40B4-BE49-F238E27FC236}">
                <a16:creationId xmlns:a16="http://schemas.microsoft.com/office/drawing/2014/main" id="{9CC19481-1B15-CA40-9965-A133C725884E}"/>
              </a:ext>
            </a:extLst>
          </p:cNvPr>
          <p:cNvGraphicFramePr>
            <a:graphicFrameLocks noGrp="1"/>
          </p:cNvGraphicFramePr>
          <p:nvPr>
            <p:extLst>
              <p:ext uri="{D42A27DB-BD31-4B8C-83A1-F6EECF244321}">
                <p14:modId xmlns:p14="http://schemas.microsoft.com/office/powerpoint/2010/main" val="2148523266"/>
              </p:ext>
            </p:extLst>
          </p:nvPr>
        </p:nvGraphicFramePr>
        <p:xfrm>
          <a:off x="3571240" y="1542626"/>
          <a:ext cx="8128000" cy="31089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822074475"/>
                    </a:ext>
                  </a:extLst>
                </a:gridCol>
                <a:gridCol w="1625600">
                  <a:extLst>
                    <a:ext uri="{9D8B030D-6E8A-4147-A177-3AD203B41FA5}">
                      <a16:colId xmlns:a16="http://schemas.microsoft.com/office/drawing/2014/main" val="3066595428"/>
                    </a:ext>
                  </a:extLst>
                </a:gridCol>
                <a:gridCol w="1625600">
                  <a:extLst>
                    <a:ext uri="{9D8B030D-6E8A-4147-A177-3AD203B41FA5}">
                      <a16:colId xmlns:a16="http://schemas.microsoft.com/office/drawing/2014/main" val="3409059151"/>
                    </a:ext>
                  </a:extLst>
                </a:gridCol>
                <a:gridCol w="1625600">
                  <a:extLst>
                    <a:ext uri="{9D8B030D-6E8A-4147-A177-3AD203B41FA5}">
                      <a16:colId xmlns:a16="http://schemas.microsoft.com/office/drawing/2014/main" val="1051241709"/>
                    </a:ext>
                  </a:extLst>
                </a:gridCol>
                <a:gridCol w="1625600">
                  <a:extLst>
                    <a:ext uri="{9D8B030D-6E8A-4147-A177-3AD203B41FA5}">
                      <a16:colId xmlns:a16="http://schemas.microsoft.com/office/drawing/2014/main" val="2835887036"/>
                    </a:ext>
                  </a:extLst>
                </a:gridCol>
              </a:tblGrid>
              <a:tr h="370840">
                <a:tc>
                  <a:txBody>
                    <a:bodyPr/>
                    <a:lstStyle/>
                    <a:p>
                      <a:pPr algn="ctr"/>
                      <a:endParaRPr lang="en-US" sz="2400" dirty="0"/>
                    </a:p>
                    <a:p>
                      <a:pPr algn="ctr"/>
                      <a:r>
                        <a:rPr lang="en-US" sz="2400" dirty="0"/>
                        <a:t>1</a:t>
                      </a:r>
                    </a:p>
                    <a:p>
                      <a:pPr algn="ctr"/>
                      <a:endParaRPr lang="en-US" sz="2400" dirty="0"/>
                    </a:p>
                  </a:txBody>
                  <a:tcPr>
                    <a:solidFill>
                      <a:schemeClr val="tx2"/>
                    </a:solidFill>
                  </a:tcPr>
                </a:tc>
                <a:tc>
                  <a:txBody>
                    <a:bodyPr/>
                    <a:lstStyle/>
                    <a:p>
                      <a:pPr algn="ctr"/>
                      <a:endParaRPr lang="en-US" sz="2400" dirty="0"/>
                    </a:p>
                    <a:p>
                      <a:pPr algn="ctr"/>
                      <a:r>
                        <a:rPr lang="en-US" sz="2400" dirty="0"/>
                        <a:t>2</a:t>
                      </a:r>
                    </a:p>
                  </a:txBody>
                  <a:tcPr>
                    <a:solidFill>
                      <a:schemeClr val="tx2"/>
                    </a:solidFill>
                  </a:tcPr>
                </a:tc>
                <a:tc>
                  <a:txBody>
                    <a:bodyPr/>
                    <a:lstStyle/>
                    <a:p>
                      <a:pPr algn="ctr"/>
                      <a:endParaRPr lang="en-US" sz="2400" dirty="0"/>
                    </a:p>
                    <a:p>
                      <a:pPr algn="ctr"/>
                      <a:r>
                        <a:rPr lang="en-US" sz="2400" dirty="0"/>
                        <a:t>3</a:t>
                      </a:r>
                    </a:p>
                  </a:txBody>
                  <a:tcPr>
                    <a:solidFill>
                      <a:schemeClr val="tx2"/>
                    </a:solidFill>
                  </a:tcPr>
                </a:tc>
                <a:tc>
                  <a:txBody>
                    <a:bodyPr/>
                    <a:lstStyle/>
                    <a:p>
                      <a:pPr algn="ctr"/>
                      <a:endParaRPr lang="en-US" sz="2400" dirty="0"/>
                    </a:p>
                    <a:p>
                      <a:pPr algn="ctr"/>
                      <a:r>
                        <a:rPr lang="en-US" sz="2400" dirty="0"/>
                        <a:t>4</a:t>
                      </a:r>
                    </a:p>
                  </a:txBody>
                  <a:tcPr>
                    <a:solidFill>
                      <a:schemeClr val="tx2"/>
                    </a:solidFill>
                  </a:tcPr>
                </a:tc>
                <a:tc>
                  <a:txBody>
                    <a:bodyPr/>
                    <a:lstStyle/>
                    <a:p>
                      <a:pPr algn="ctr"/>
                      <a:endParaRPr lang="en-US" sz="2400" dirty="0"/>
                    </a:p>
                    <a:p>
                      <a:pPr algn="ctr"/>
                      <a:r>
                        <a:rPr lang="en-US" sz="2400" dirty="0"/>
                        <a:t>5</a:t>
                      </a:r>
                    </a:p>
                  </a:txBody>
                  <a:tcPr>
                    <a:solidFill>
                      <a:schemeClr val="tx2"/>
                    </a:solidFill>
                  </a:tcPr>
                </a:tc>
                <a:extLst>
                  <a:ext uri="{0D108BD9-81ED-4DB2-BD59-A6C34878D82A}">
                    <a16:rowId xmlns:a16="http://schemas.microsoft.com/office/drawing/2014/main" val="1736527038"/>
                  </a:ext>
                </a:extLst>
              </a:tr>
              <a:tr h="370840">
                <a:tc>
                  <a:txBody>
                    <a:bodyPr/>
                    <a:lstStyle/>
                    <a:p>
                      <a:pPr algn="ctr"/>
                      <a:r>
                        <a:rPr lang="en-US" sz="2800" dirty="0"/>
                        <a:t>I had to do.</a:t>
                      </a:r>
                    </a:p>
                  </a:txBody>
                  <a:tcPr>
                    <a:solidFill>
                      <a:schemeClr val="accent6"/>
                    </a:solidFill>
                  </a:tcPr>
                </a:tc>
                <a:tc>
                  <a:txBody>
                    <a:bodyPr/>
                    <a:lstStyle/>
                    <a:p>
                      <a:pPr algn="ctr"/>
                      <a:r>
                        <a:rPr lang="en-US" sz="2800" dirty="0"/>
                        <a:t>I had to talk them through.</a:t>
                      </a:r>
                    </a:p>
                  </a:txBody>
                  <a:tcPr>
                    <a:solidFill>
                      <a:schemeClr val="accent4"/>
                    </a:solidFill>
                  </a:tcPr>
                </a:tc>
                <a:tc>
                  <a:txBody>
                    <a:bodyPr/>
                    <a:lstStyle/>
                    <a:p>
                      <a:pPr algn="ctr"/>
                      <a:r>
                        <a:rPr lang="en-US" sz="2800" dirty="0"/>
                        <a:t>I needed to prompt.</a:t>
                      </a:r>
                    </a:p>
                  </a:txBody>
                  <a:tcPr>
                    <a:solidFill>
                      <a:schemeClr val="accent1"/>
                    </a:solidFill>
                  </a:tcPr>
                </a:tc>
                <a:tc>
                  <a:txBody>
                    <a:bodyPr/>
                    <a:lstStyle/>
                    <a:p>
                      <a:pPr algn="ctr"/>
                      <a:r>
                        <a:rPr lang="en-US" sz="2800" dirty="0"/>
                        <a:t>I had to provide minor direction.</a:t>
                      </a:r>
                    </a:p>
                  </a:txBody>
                  <a:tcPr>
                    <a:solidFill>
                      <a:srgbClr val="FFFF00"/>
                    </a:solidFill>
                  </a:tcPr>
                </a:tc>
                <a:tc>
                  <a:txBody>
                    <a:bodyPr/>
                    <a:lstStyle/>
                    <a:p>
                      <a:pPr algn="ctr"/>
                      <a:r>
                        <a:rPr lang="en-US" sz="2400" dirty="0"/>
                        <a:t>No direction required for safe, </a:t>
                      </a:r>
                      <a:r>
                        <a:rPr lang="en-US" sz="2400" dirty="0" err="1"/>
                        <a:t>indpt</a:t>
                      </a:r>
                      <a:r>
                        <a:rPr lang="en-US" sz="2400" dirty="0"/>
                        <a:t> care.</a:t>
                      </a:r>
                    </a:p>
                  </a:txBody>
                  <a:tcPr>
                    <a:solidFill>
                      <a:srgbClr val="00B050"/>
                    </a:solidFill>
                  </a:tcPr>
                </a:tc>
                <a:extLst>
                  <a:ext uri="{0D108BD9-81ED-4DB2-BD59-A6C34878D82A}">
                    <a16:rowId xmlns:a16="http://schemas.microsoft.com/office/drawing/2014/main" val="2637627921"/>
                  </a:ext>
                </a:extLst>
              </a:tr>
            </a:tbl>
          </a:graphicData>
        </a:graphic>
      </p:graphicFrame>
      <p:sp>
        <p:nvSpPr>
          <p:cNvPr id="3" name="TextBox 2">
            <a:extLst>
              <a:ext uri="{FF2B5EF4-FFF2-40B4-BE49-F238E27FC236}">
                <a16:creationId xmlns:a16="http://schemas.microsoft.com/office/drawing/2014/main" id="{0904623B-8124-DE49-B586-66FF8840381C}"/>
              </a:ext>
            </a:extLst>
          </p:cNvPr>
          <p:cNvSpPr txBox="1"/>
          <p:nvPr/>
        </p:nvSpPr>
        <p:spPr>
          <a:xfrm>
            <a:off x="3423702" y="4739148"/>
            <a:ext cx="2266121" cy="1200329"/>
          </a:xfrm>
          <a:prstGeom prst="rect">
            <a:avLst/>
          </a:prstGeom>
          <a:noFill/>
        </p:spPr>
        <p:txBody>
          <a:bodyPr wrap="square" rtlCol="0">
            <a:spAutoFit/>
          </a:bodyPr>
          <a:lstStyle/>
          <a:p>
            <a:pPr algn="ctr"/>
            <a:r>
              <a:rPr lang="en-US" dirty="0"/>
              <a:t>Learner didn’t do task or</a:t>
            </a:r>
          </a:p>
          <a:p>
            <a:pPr algn="ctr"/>
            <a:r>
              <a:rPr lang="en-US" dirty="0"/>
              <a:t>Needed complete hands on guidance</a:t>
            </a:r>
          </a:p>
        </p:txBody>
      </p:sp>
      <p:cxnSp>
        <p:nvCxnSpPr>
          <p:cNvPr id="5" name="Straight Connector 4">
            <a:extLst>
              <a:ext uri="{FF2B5EF4-FFF2-40B4-BE49-F238E27FC236}">
                <a16:creationId xmlns:a16="http://schemas.microsoft.com/office/drawing/2014/main" id="{8F67A3A5-7099-DB46-91CB-E1191265231D}"/>
              </a:ext>
            </a:extLst>
          </p:cNvPr>
          <p:cNvCxnSpPr/>
          <p:nvPr/>
        </p:nvCxnSpPr>
        <p:spPr>
          <a:xfrm>
            <a:off x="4359965" y="4214191"/>
            <a:ext cx="0" cy="50101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C2F4DD-860F-BA45-AAE0-9C7401349903}"/>
              </a:ext>
            </a:extLst>
          </p:cNvPr>
          <p:cNvSpPr txBox="1"/>
          <p:nvPr/>
        </p:nvSpPr>
        <p:spPr>
          <a:xfrm>
            <a:off x="4819153" y="477506"/>
            <a:ext cx="2266121" cy="646331"/>
          </a:xfrm>
          <a:prstGeom prst="rect">
            <a:avLst/>
          </a:prstGeom>
          <a:noFill/>
        </p:spPr>
        <p:txBody>
          <a:bodyPr wrap="square" rtlCol="0">
            <a:spAutoFit/>
          </a:bodyPr>
          <a:lstStyle/>
          <a:p>
            <a:pPr algn="ctr"/>
            <a:r>
              <a:rPr lang="en-US" dirty="0"/>
              <a:t>Learner required</a:t>
            </a:r>
          </a:p>
          <a:p>
            <a:pPr algn="ctr"/>
            <a:r>
              <a:rPr lang="en-US" dirty="0"/>
              <a:t>constant direction</a:t>
            </a:r>
          </a:p>
        </p:txBody>
      </p:sp>
      <p:cxnSp>
        <p:nvCxnSpPr>
          <p:cNvPr id="9" name="Straight Connector 8">
            <a:extLst>
              <a:ext uri="{FF2B5EF4-FFF2-40B4-BE49-F238E27FC236}">
                <a16:creationId xmlns:a16="http://schemas.microsoft.com/office/drawing/2014/main" id="{2FE5ECC7-A800-6F40-B647-2BDE9222BA48}"/>
              </a:ext>
            </a:extLst>
          </p:cNvPr>
          <p:cNvCxnSpPr>
            <a:cxnSpLocks/>
          </p:cNvCxnSpPr>
          <p:nvPr/>
        </p:nvCxnSpPr>
        <p:spPr>
          <a:xfrm>
            <a:off x="5985343" y="1123837"/>
            <a:ext cx="0" cy="58569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0F31A9-9146-1E4A-B1BF-D58487461F73}"/>
              </a:ext>
            </a:extLst>
          </p:cNvPr>
          <p:cNvSpPr txBox="1"/>
          <p:nvPr/>
        </p:nvSpPr>
        <p:spPr>
          <a:xfrm>
            <a:off x="6502178" y="4853709"/>
            <a:ext cx="2266121" cy="923330"/>
          </a:xfrm>
          <a:prstGeom prst="rect">
            <a:avLst/>
          </a:prstGeom>
          <a:noFill/>
        </p:spPr>
        <p:txBody>
          <a:bodyPr wrap="square" rtlCol="0">
            <a:spAutoFit/>
          </a:bodyPr>
          <a:lstStyle/>
          <a:p>
            <a:pPr algn="ctr"/>
            <a:r>
              <a:rPr lang="en-US" dirty="0"/>
              <a:t>Some independence but required intermittent direction</a:t>
            </a:r>
          </a:p>
        </p:txBody>
      </p:sp>
      <p:cxnSp>
        <p:nvCxnSpPr>
          <p:cNvPr id="11" name="Straight Connector 10">
            <a:extLst>
              <a:ext uri="{FF2B5EF4-FFF2-40B4-BE49-F238E27FC236}">
                <a16:creationId xmlns:a16="http://schemas.microsoft.com/office/drawing/2014/main" id="{DE683A93-83B6-584D-91BD-4572E9649995}"/>
              </a:ext>
            </a:extLst>
          </p:cNvPr>
          <p:cNvCxnSpPr/>
          <p:nvPr/>
        </p:nvCxnSpPr>
        <p:spPr>
          <a:xfrm>
            <a:off x="7635238" y="4279157"/>
            <a:ext cx="0" cy="50101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34D249-0851-564F-BA1C-F77C032E10EA}"/>
              </a:ext>
            </a:extLst>
          </p:cNvPr>
          <p:cNvSpPr txBox="1"/>
          <p:nvPr/>
        </p:nvSpPr>
        <p:spPr>
          <a:xfrm>
            <a:off x="7085274" y="179587"/>
            <a:ext cx="4613963" cy="1200329"/>
          </a:xfrm>
          <a:prstGeom prst="rect">
            <a:avLst/>
          </a:prstGeom>
          <a:noFill/>
        </p:spPr>
        <p:txBody>
          <a:bodyPr wrap="square" rtlCol="0">
            <a:spAutoFit/>
          </a:bodyPr>
          <a:lstStyle/>
          <a:p>
            <a:pPr algn="ctr"/>
            <a:r>
              <a:rPr lang="en-US" dirty="0"/>
              <a:t>Resident demonstrates sound knowledge &amp; skill but needed help with unexpected challenges.  A few things you needed to f/u on.  No significant concerns.</a:t>
            </a:r>
          </a:p>
        </p:txBody>
      </p:sp>
      <p:cxnSp>
        <p:nvCxnSpPr>
          <p:cNvPr id="13" name="Straight Connector 12">
            <a:extLst>
              <a:ext uri="{FF2B5EF4-FFF2-40B4-BE49-F238E27FC236}">
                <a16:creationId xmlns:a16="http://schemas.microsoft.com/office/drawing/2014/main" id="{8C1D83EC-5CA2-F84D-B595-D266AC25CD7E}"/>
              </a:ext>
            </a:extLst>
          </p:cNvPr>
          <p:cNvCxnSpPr>
            <a:cxnSpLocks/>
          </p:cNvCxnSpPr>
          <p:nvPr/>
        </p:nvCxnSpPr>
        <p:spPr>
          <a:xfrm>
            <a:off x="9245377" y="1416683"/>
            <a:ext cx="0" cy="39886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09CBE44-7E9F-1541-A983-7C54748D8E3F}"/>
              </a:ext>
            </a:extLst>
          </p:cNvPr>
          <p:cNvSpPr txBox="1"/>
          <p:nvPr/>
        </p:nvSpPr>
        <p:spPr>
          <a:xfrm>
            <a:off x="9786063" y="5039125"/>
            <a:ext cx="2266121" cy="1477328"/>
          </a:xfrm>
          <a:prstGeom prst="rect">
            <a:avLst/>
          </a:prstGeom>
          <a:noFill/>
        </p:spPr>
        <p:txBody>
          <a:bodyPr wrap="square" rtlCol="0">
            <a:spAutoFit/>
          </a:bodyPr>
          <a:lstStyle/>
          <a:p>
            <a:pPr algn="ctr"/>
            <a:r>
              <a:rPr lang="en-US" dirty="0"/>
              <a:t>Complete independence.  Understands risks.  Performs safely.  Practice ready.</a:t>
            </a:r>
          </a:p>
        </p:txBody>
      </p:sp>
      <p:cxnSp>
        <p:nvCxnSpPr>
          <p:cNvPr id="16" name="Straight Connector 15">
            <a:extLst>
              <a:ext uri="{FF2B5EF4-FFF2-40B4-BE49-F238E27FC236}">
                <a16:creationId xmlns:a16="http://schemas.microsoft.com/office/drawing/2014/main" id="{59A5841D-8D9E-C146-8059-920D8E89EFC3}"/>
              </a:ext>
            </a:extLst>
          </p:cNvPr>
          <p:cNvCxnSpPr>
            <a:cxnSpLocks/>
          </p:cNvCxnSpPr>
          <p:nvPr/>
        </p:nvCxnSpPr>
        <p:spPr>
          <a:xfrm>
            <a:off x="10919123" y="4529666"/>
            <a:ext cx="0" cy="50945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EDCD9B5-9DB4-7B40-83B0-E70120835B16}"/>
              </a:ext>
            </a:extLst>
          </p:cNvPr>
          <p:cNvSpPr txBox="1"/>
          <p:nvPr/>
        </p:nvSpPr>
        <p:spPr>
          <a:xfrm>
            <a:off x="4556762" y="6057328"/>
            <a:ext cx="4815838" cy="646331"/>
          </a:xfrm>
          <a:prstGeom prst="rect">
            <a:avLst/>
          </a:prstGeom>
          <a:noFill/>
        </p:spPr>
        <p:txBody>
          <a:bodyPr wrap="square" rtlCol="0">
            <a:spAutoFit/>
          </a:bodyPr>
          <a:lstStyle/>
          <a:p>
            <a:pPr algn="ctr"/>
            <a:r>
              <a:rPr lang="en-US" dirty="0"/>
              <a:t>**If any concerns with risk assessment or safety, should not score above 3.</a:t>
            </a:r>
          </a:p>
        </p:txBody>
      </p:sp>
    </p:spTree>
    <p:extLst>
      <p:ext uri="{BB962C8B-B14F-4D97-AF65-F5344CB8AC3E}">
        <p14:creationId xmlns:p14="http://schemas.microsoft.com/office/powerpoint/2010/main" val="30675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2"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2" name="Rectangle 1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D3385951-7D65-E94B-8FA9-A9DD1A461707}"/>
              </a:ext>
            </a:extLst>
          </p:cNvPr>
          <p:cNvSpPr>
            <a:spLocks noGrp="1"/>
          </p:cNvSpPr>
          <p:nvPr>
            <p:ph type="title"/>
          </p:nvPr>
        </p:nvSpPr>
        <p:spPr>
          <a:xfrm>
            <a:off x="8895775" y="1123837"/>
            <a:ext cx="2947482" cy="4601183"/>
          </a:xfrm>
        </p:spPr>
        <p:txBody>
          <a:bodyPr>
            <a:normAutofit/>
          </a:bodyPr>
          <a:lstStyle/>
          <a:p>
            <a:r>
              <a:rPr lang="en-US" dirty="0"/>
              <a:t>Assessment of EPAs</a:t>
            </a:r>
          </a:p>
        </p:txBody>
      </p:sp>
      <p:sp>
        <p:nvSpPr>
          <p:cNvPr id="14" name="Rectangle 1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47C4AF4-4C60-455C-9111-1EA989ABB865}"/>
              </a:ext>
            </a:extLst>
          </p:cNvPr>
          <p:cNvGraphicFramePr>
            <a:graphicFrameLocks noGrp="1"/>
          </p:cNvGraphicFramePr>
          <p:nvPr>
            <p:ph sz="quarter" idx="13"/>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47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90F285E-9350-1C4B-9401-EC7FA21EBEF8}"/>
              </a:ext>
            </a:extLst>
          </p:cNvPr>
          <p:cNvPicPr>
            <a:picLocks noChangeAspect="1"/>
          </p:cNvPicPr>
          <p:nvPr/>
        </p:nvPicPr>
        <p:blipFill rotWithShape="1">
          <a:blip r:embed="rId3"/>
          <a:srcRect l="30894" t="17737" r="29886" b="2509"/>
          <a:stretch/>
        </p:blipFill>
        <p:spPr>
          <a:xfrm>
            <a:off x="4823877" y="0"/>
            <a:ext cx="5806198" cy="6641475"/>
          </a:xfrm>
          <a:prstGeom prst="rect">
            <a:avLst/>
          </a:prstGeom>
          <a:ln>
            <a:solidFill>
              <a:schemeClr val="tx1"/>
            </a:solidFill>
          </a:ln>
        </p:spPr>
      </p:pic>
      <p:sp>
        <p:nvSpPr>
          <p:cNvPr id="2" name="Title 1">
            <a:extLst>
              <a:ext uri="{FF2B5EF4-FFF2-40B4-BE49-F238E27FC236}">
                <a16:creationId xmlns:a16="http://schemas.microsoft.com/office/drawing/2014/main" id="{E9BB4A7E-D88D-AC4C-8ADA-196749AEE0F7}"/>
              </a:ext>
            </a:extLst>
          </p:cNvPr>
          <p:cNvSpPr>
            <a:spLocks noGrp="1"/>
          </p:cNvSpPr>
          <p:nvPr>
            <p:ph type="title"/>
          </p:nvPr>
        </p:nvSpPr>
        <p:spPr/>
        <p:txBody>
          <a:bodyPr>
            <a:normAutofit/>
          </a:bodyPr>
          <a:lstStyle/>
          <a:p>
            <a:r>
              <a:rPr lang="en-US" b="1" dirty="0"/>
              <a:t>CBME </a:t>
            </a:r>
            <a:br>
              <a:rPr lang="en-US" b="1" dirty="0"/>
            </a:br>
            <a:r>
              <a:rPr lang="en-US" b="1" dirty="0"/>
              <a:t>Assessment </a:t>
            </a:r>
            <a:br>
              <a:rPr lang="en-US" b="1" dirty="0"/>
            </a:br>
            <a:r>
              <a:rPr lang="en-US" b="1" dirty="0"/>
              <a:t>Form</a:t>
            </a:r>
          </a:p>
        </p:txBody>
      </p:sp>
      <p:sp>
        <p:nvSpPr>
          <p:cNvPr id="4" name="Frame 3">
            <a:extLst>
              <a:ext uri="{FF2B5EF4-FFF2-40B4-BE49-F238E27FC236}">
                <a16:creationId xmlns:a16="http://schemas.microsoft.com/office/drawing/2014/main" id="{97F92F74-80FF-F841-985B-6EAB683ADE40}"/>
              </a:ext>
            </a:extLst>
          </p:cNvPr>
          <p:cNvSpPr/>
          <p:nvPr/>
        </p:nvSpPr>
        <p:spPr>
          <a:xfrm>
            <a:off x="4502778" y="2335107"/>
            <a:ext cx="6448397" cy="13605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61E34836-53B0-C941-8D5A-9518008B069F}"/>
              </a:ext>
            </a:extLst>
          </p:cNvPr>
          <p:cNvSpPr/>
          <p:nvPr/>
        </p:nvSpPr>
        <p:spPr>
          <a:xfrm>
            <a:off x="4512393" y="3050316"/>
            <a:ext cx="6438782" cy="29058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302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3">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3DF62F-AB48-084F-A87A-6F51216C2563}"/>
              </a:ext>
            </a:extLst>
          </p:cNvPr>
          <p:cNvSpPr>
            <a:spLocks noGrp="1"/>
          </p:cNvSpPr>
          <p:nvPr>
            <p:ph type="title"/>
          </p:nvPr>
        </p:nvSpPr>
        <p:spPr>
          <a:xfrm>
            <a:off x="4026347" y="2286000"/>
            <a:ext cx="5389116" cy="3810000"/>
          </a:xfrm>
        </p:spPr>
        <p:txBody>
          <a:bodyPr vert="horz" lIns="91440" tIns="45720" rIns="91440" bIns="45720" rtlCol="0" anchor="t">
            <a:normAutofit/>
          </a:bodyPr>
          <a:lstStyle/>
          <a:p>
            <a:r>
              <a:rPr lang="en-US" sz="6600" dirty="0">
                <a:solidFill>
                  <a:schemeClr val="accent1"/>
                </a:solidFill>
              </a:rPr>
              <a:t>Developmental</a:t>
            </a:r>
            <a:br>
              <a:rPr lang="en-US" sz="6600" dirty="0">
                <a:solidFill>
                  <a:schemeClr val="accent1"/>
                </a:solidFill>
              </a:rPr>
            </a:br>
            <a:r>
              <a:rPr lang="en-US" sz="6600" dirty="0">
                <a:solidFill>
                  <a:schemeClr val="accent1"/>
                </a:solidFill>
              </a:rPr>
              <a:t>Milestones</a:t>
            </a:r>
          </a:p>
        </p:txBody>
      </p:sp>
      <p:sp>
        <p:nvSpPr>
          <p:cNvPr id="5" name="Text Placeholder 4">
            <a:extLst>
              <a:ext uri="{FF2B5EF4-FFF2-40B4-BE49-F238E27FC236}">
                <a16:creationId xmlns:a16="http://schemas.microsoft.com/office/drawing/2014/main" id="{2339AA7B-4692-3E40-8DAA-2CCBFBD12512}"/>
              </a:ext>
            </a:extLst>
          </p:cNvPr>
          <p:cNvSpPr>
            <a:spLocks noGrp="1"/>
          </p:cNvSpPr>
          <p:nvPr>
            <p:ph type="body" idx="1"/>
          </p:nvPr>
        </p:nvSpPr>
        <p:spPr>
          <a:xfrm>
            <a:off x="4026347" y="922865"/>
            <a:ext cx="5229620" cy="1234491"/>
          </a:xfrm>
        </p:spPr>
        <p:txBody>
          <a:bodyPr vert="horz" lIns="91440" tIns="45720" rIns="91440" bIns="45720" rtlCol="0" anchor="b">
            <a:normAutofit/>
          </a:bodyPr>
          <a:lstStyle/>
          <a:p>
            <a:r>
              <a:rPr lang="en-US" sz="2400" dirty="0">
                <a:solidFill>
                  <a:schemeClr val="accent1">
                    <a:lumMod val="75000"/>
                  </a:schemeClr>
                </a:solidFill>
              </a:rPr>
              <a:t>EPAs can be broken down into smaller, component parts called</a:t>
            </a:r>
          </a:p>
        </p:txBody>
      </p:sp>
      <p:sp>
        <p:nvSpPr>
          <p:cNvPr id="25" name="Rectangle 15">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724447" cy="13953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767825"/>
            <a:ext cx="643467" cy="1395357"/>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5999"/>
            <a:ext cx="3731816"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2285999"/>
            <a:ext cx="645258" cy="3809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descr="EPA Milestone Logo.jpg">
            <a:extLst>
              <a:ext uri="{FF2B5EF4-FFF2-40B4-BE49-F238E27FC236}">
                <a16:creationId xmlns:a16="http://schemas.microsoft.com/office/drawing/2014/main" id="{90A65D2A-D619-F746-89F0-F030D41EC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2634" y="3277553"/>
            <a:ext cx="3474720" cy="3474720"/>
          </a:xfrm>
          <a:prstGeom prst="rect">
            <a:avLst/>
          </a:prstGeom>
        </p:spPr>
      </p:pic>
    </p:spTree>
    <p:extLst>
      <p:ext uri="{BB962C8B-B14F-4D97-AF65-F5344CB8AC3E}">
        <p14:creationId xmlns:p14="http://schemas.microsoft.com/office/powerpoint/2010/main" val="334830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790F285E-9350-1C4B-9401-EC7FA21EBEF8}"/>
              </a:ext>
            </a:extLst>
          </p:cNvPr>
          <p:cNvPicPr>
            <a:picLocks noChangeAspect="1"/>
          </p:cNvPicPr>
          <p:nvPr/>
        </p:nvPicPr>
        <p:blipFill rotWithShape="1">
          <a:blip r:embed="rId3"/>
          <a:srcRect l="30894" t="17737" r="29886" b="2509"/>
          <a:stretch/>
        </p:blipFill>
        <p:spPr>
          <a:xfrm>
            <a:off x="4823877" y="0"/>
            <a:ext cx="5806198" cy="6641475"/>
          </a:xfrm>
          <a:prstGeom prst="rect">
            <a:avLst/>
          </a:prstGeom>
          <a:ln>
            <a:solidFill>
              <a:schemeClr val="tx1"/>
            </a:solidFill>
          </a:ln>
        </p:spPr>
      </p:pic>
      <p:sp>
        <p:nvSpPr>
          <p:cNvPr id="2" name="Title 1">
            <a:extLst>
              <a:ext uri="{FF2B5EF4-FFF2-40B4-BE49-F238E27FC236}">
                <a16:creationId xmlns:a16="http://schemas.microsoft.com/office/drawing/2014/main" id="{E9BB4A7E-D88D-AC4C-8ADA-196749AEE0F7}"/>
              </a:ext>
            </a:extLst>
          </p:cNvPr>
          <p:cNvSpPr>
            <a:spLocks noGrp="1"/>
          </p:cNvSpPr>
          <p:nvPr>
            <p:ph type="title"/>
          </p:nvPr>
        </p:nvSpPr>
        <p:spPr/>
        <p:txBody>
          <a:bodyPr>
            <a:normAutofit/>
          </a:bodyPr>
          <a:lstStyle/>
          <a:p>
            <a:r>
              <a:rPr lang="en-US" b="1" dirty="0"/>
              <a:t>CBME </a:t>
            </a:r>
            <a:br>
              <a:rPr lang="en-US" b="1" dirty="0"/>
            </a:br>
            <a:r>
              <a:rPr lang="en-US" b="1" dirty="0"/>
              <a:t>Assessment </a:t>
            </a:r>
            <a:br>
              <a:rPr lang="en-US" b="1" dirty="0"/>
            </a:br>
            <a:r>
              <a:rPr lang="en-US" b="1" dirty="0"/>
              <a:t>Form</a:t>
            </a:r>
          </a:p>
        </p:txBody>
      </p:sp>
      <p:sp>
        <p:nvSpPr>
          <p:cNvPr id="6" name="Frame 5">
            <a:extLst>
              <a:ext uri="{FF2B5EF4-FFF2-40B4-BE49-F238E27FC236}">
                <a16:creationId xmlns:a16="http://schemas.microsoft.com/office/drawing/2014/main" id="{61E34836-53B0-C941-8D5A-9518008B069F}"/>
              </a:ext>
            </a:extLst>
          </p:cNvPr>
          <p:cNvSpPr/>
          <p:nvPr/>
        </p:nvSpPr>
        <p:spPr>
          <a:xfrm>
            <a:off x="4512393" y="3050316"/>
            <a:ext cx="6438782" cy="29058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7C8F5687-D4F8-1C48-B2A8-D08EC4CE42A4}"/>
              </a:ext>
            </a:extLst>
          </p:cNvPr>
          <p:cNvSpPr/>
          <p:nvPr/>
        </p:nvSpPr>
        <p:spPr>
          <a:xfrm>
            <a:off x="4512393" y="5343787"/>
            <a:ext cx="6438783" cy="151421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265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75DE5B9A-792F-E943-ACE5-69811D1D88E4}"/>
              </a:ext>
            </a:extLst>
          </p:cNvPr>
          <p:cNvSpPr/>
          <p:nvPr/>
        </p:nvSpPr>
        <p:spPr>
          <a:xfrm>
            <a:off x="2563906" y="2700316"/>
            <a:ext cx="7064188" cy="1949824"/>
          </a:xfrm>
          <a:prstGeom prst="rightArrow">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 Placeholder 5">
            <a:extLst>
              <a:ext uri="{FF2B5EF4-FFF2-40B4-BE49-F238E27FC236}">
                <a16:creationId xmlns:a16="http://schemas.microsoft.com/office/drawing/2014/main" id="{6ED80213-0190-E14C-844B-0A7198FE6C1B}"/>
              </a:ext>
            </a:extLst>
          </p:cNvPr>
          <p:cNvSpPr>
            <a:spLocks noGrp="1"/>
          </p:cNvSpPr>
          <p:nvPr>
            <p:ph type="body" idx="4294967295"/>
          </p:nvPr>
        </p:nvSpPr>
        <p:spPr>
          <a:xfrm>
            <a:off x="296863" y="1001712"/>
            <a:ext cx="3178175" cy="808037"/>
          </a:xfrm>
          <a:solidFill>
            <a:schemeClr val="tx2">
              <a:lumMod val="40000"/>
              <a:lumOff val="60000"/>
            </a:schemeClr>
          </a:solidFill>
        </p:spPr>
        <p:txBody>
          <a:bodyPr/>
          <a:lstStyle/>
          <a:p>
            <a:r>
              <a:rPr lang="en-US" dirty="0"/>
              <a:t>FEEDBACK</a:t>
            </a:r>
          </a:p>
        </p:txBody>
      </p:sp>
      <p:sp>
        <p:nvSpPr>
          <p:cNvPr id="7" name="Content Placeholder 6">
            <a:extLst>
              <a:ext uri="{FF2B5EF4-FFF2-40B4-BE49-F238E27FC236}">
                <a16:creationId xmlns:a16="http://schemas.microsoft.com/office/drawing/2014/main" id="{988DAEC5-DB7A-774B-B7D8-BEFE0A8B9E0C}"/>
              </a:ext>
            </a:extLst>
          </p:cNvPr>
          <p:cNvSpPr>
            <a:spLocks noGrp="1"/>
          </p:cNvSpPr>
          <p:nvPr>
            <p:ph sz="half" idx="4294967295"/>
          </p:nvPr>
        </p:nvSpPr>
        <p:spPr>
          <a:xfrm>
            <a:off x="296863" y="1939045"/>
            <a:ext cx="3178175" cy="4024313"/>
          </a:xfrm>
          <a:ln>
            <a:solidFill>
              <a:schemeClr val="tx2"/>
            </a:solidFill>
          </a:ln>
        </p:spPr>
        <p:txBody>
          <a:bodyPr/>
          <a:lstStyle/>
          <a:p>
            <a:r>
              <a:rPr lang="en-US" b="1" dirty="0"/>
              <a:t>Focuses on what has already occurred </a:t>
            </a:r>
          </a:p>
          <a:p>
            <a:r>
              <a:rPr lang="en-US" b="1" dirty="0"/>
              <a:t>Can increase self-awareness</a:t>
            </a:r>
          </a:p>
          <a:p>
            <a:r>
              <a:rPr lang="en-US" b="1" dirty="0"/>
              <a:t>Emphasis on external insight about what occurred</a:t>
            </a:r>
          </a:p>
        </p:txBody>
      </p:sp>
      <p:sp>
        <p:nvSpPr>
          <p:cNvPr id="8" name="Text Placeholder 7">
            <a:extLst>
              <a:ext uri="{FF2B5EF4-FFF2-40B4-BE49-F238E27FC236}">
                <a16:creationId xmlns:a16="http://schemas.microsoft.com/office/drawing/2014/main" id="{A7FC93CA-4A71-EC4D-851F-FF5AEB18B8E7}"/>
              </a:ext>
            </a:extLst>
          </p:cNvPr>
          <p:cNvSpPr>
            <a:spLocks noGrp="1"/>
          </p:cNvSpPr>
          <p:nvPr>
            <p:ph type="body" sz="quarter" idx="4294967295"/>
          </p:nvPr>
        </p:nvSpPr>
        <p:spPr>
          <a:xfrm>
            <a:off x="8716962" y="1001712"/>
            <a:ext cx="3178175" cy="812800"/>
          </a:xfrm>
          <a:solidFill>
            <a:schemeClr val="accent1"/>
          </a:solidFill>
        </p:spPr>
        <p:txBody>
          <a:bodyPr/>
          <a:lstStyle/>
          <a:p>
            <a:r>
              <a:rPr lang="en-US" dirty="0"/>
              <a:t>COACHING FEEDBACK</a:t>
            </a:r>
          </a:p>
        </p:txBody>
      </p:sp>
      <p:sp>
        <p:nvSpPr>
          <p:cNvPr id="9" name="Content Placeholder 8">
            <a:extLst>
              <a:ext uri="{FF2B5EF4-FFF2-40B4-BE49-F238E27FC236}">
                <a16:creationId xmlns:a16="http://schemas.microsoft.com/office/drawing/2014/main" id="{A1CBC685-A166-2C44-806E-C5843647A074}"/>
              </a:ext>
            </a:extLst>
          </p:cNvPr>
          <p:cNvSpPr>
            <a:spLocks noGrp="1"/>
          </p:cNvSpPr>
          <p:nvPr>
            <p:ph sz="quarter" idx="4294967295"/>
          </p:nvPr>
        </p:nvSpPr>
        <p:spPr>
          <a:xfrm>
            <a:off x="8716962" y="1939046"/>
            <a:ext cx="3178175" cy="4024313"/>
          </a:xfrm>
          <a:ln>
            <a:solidFill>
              <a:schemeClr val="accent1"/>
            </a:solidFill>
          </a:ln>
        </p:spPr>
        <p:txBody>
          <a:bodyPr/>
          <a:lstStyle/>
          <a:p>
            <a:r>
              <a:rPr lang="en-US" b="1" dirty="0"/>
              <a:t>Focus is the learning potential</a:t>
            </a:r>
          </a:p>
          <a:p>
            <a:r>
              <a:rPr lang="en-US" b="1" dirty="0"/>
              <a:t>Provides guidance to improve future practice</a:t>
            </a:r>
          </a:p>
          <a:p>
            <a:r>
              <a:rPr lang="en-US" b="1" dirty="0"/>
              <a:t>Emphasis on specific, actionable advice to strengthen a competency</a:t>
            </a:r>
          </a:p>
        </p:txBody>
      </p:sp>
      <p:graphicFrame>
        <p:nvGraphicFramePr>
          <p:cNvPr id="17" name="Content Placeholder 3">
            <a:extLst>
              <a:ext uri="{FF2B5EF4-FFF2-40B4-BE49-F238E27FC236}">
                <a16:creationId xmlns:a16="http://schemas.microsoft.com/office/drawing/2014/main" id="{AC69829B-52B3-C949-8C93-E0FF74507814}"/>
              </a:ext>
            </a:extLst>
          </p:cNvPr>
          <p:cNvGraphicFramePr>
            <a:graphicFrameLocks/>
          </p:cNvGraphicFramePr>
          <p:nvPr/>
        </p:nvGraphicFramePr>
        <p:xfrm>
          <a:off x="3178175" y="1193665"/>
          <a:ext cx="5835651" cy="4640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building with a grassy field&#10;&#10;Description automatically generated">
            <a:extLst>
              <a:ext uri="{FF2B5EF4-FFF2-40B4-BE49-F238E27FC236}">
                <a16:creationId xmlns:a16="http://schemas.microsoft.com/office/drawing/2014/main" id="{A30278FD-19EA-5349-9B37-973368B21B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635" b="4365"/>
          <a:stretch/>
        </p:blipFill>
        <p:spPr>
          <a:xfrm>
            <a:off x="0" y="10"/>
            <a:ext cx="12191980" cy="6857990"/>
          </a:xfrm>
          <a:prstGeom prst="rect">
            <a:avLst/>
          </a:prstGeom>
        </p:spPr>
      </p:pic>
      <p:sp>
        <p:nvSpPr>
          <p:cNvPr id="16" name="Rectangle 15">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5A39D3-C7FA-314C-AC18-C4BE7DA3714E}"/>
              </a:ext>
            </a:extLst>
          </p:cNvPr>
          <p:cNvSpPr>
            <a:spLocks noGrp="1"/>
          </p:cNvSpPr>
          <p:nvPr>
            <p:ph sz="quarter" idx="13"/>
          </p:nvPr>
        </p:nvSpPr>
        <p:spPr>
          <a:xfrm>
            <a:off x="1" y="1763271"/>
            <a:ext cx="3443590" cy="3498980"/>
          </a:xfrm>
        </p:spPr>
        <p:txBody>
          <a:bodyPr anchor="t">
            <a:normAutofit/>
          </a:bodyPr>
          <a:lstStyle/>
          <a:p>
            <a:r>
              <a:rPr lang="en-US" sz="4000" dirty="0">
                <a:solidFill>
                  <a:srgbClr val="FFFFFF"/>
                </a:solidFill>
              </a:rPr>
              <a:t>EPAs of High Likelihood during Pgy-1 Adolescent Medicine Rotation</a:t>
            </a:r>
          </a:p>
        </p:txBody>
      </p:sp>
      <p:sp>
        <p:nvSpPr>
          <p:cNvPr id="18" name="Rectangle 17">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6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33558" y="2000625"/>
            <a:ext cx="245028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FFFF"/>
                </a:solidFill>
                <a:effectLst>
                  <a:outerShdw blurRad="38100" dist="25400" dir="5400000" algn="ctr" rotWithShape="0">
                    <a:srgbClr val="6E747A">
                      <a:alpha val="43000"/>
                    </a:srgbClr>
                  </a:outerShdw>
                </a:effectLst>
                <a:uLnTx/>
                <a:uFillTx/>
                <a:latin typeface="Corbel" panose="020B0503020204020204"/>
                <a:ea typeface="+mn-ea"/>
                <a:cs typeface="+mn-cs"/>
              </a:rPr>
              <a:t>EPA C-2</a:t>
            </a:r>
          </a:p>
        </p:txBody>
      </p:sp>
      <p:sp>
        <p:nvSpPr>
          <p:cNvPr id="10" name="Title 1">
            <a:extLst>
              <a:ext uri="{FF2B5EF4-FFF2-40B4-BE49-F238E27FC236}">
                <a16:creationId xmlns:a16="http://schemas.microsoft.com/office/drawing/2014/main" id="{325F5340-56D6-0844-AE6A-E82C5F4F40DD}"/>
              </a:ext>
            </a:extLst>
          </p:cNvPr>
          <p:cNvSpPr txBox="1">
            <a:spLocks/>
          </p:cNvSpPr>
          <p:nvPr/>
        </p:nvSpPr>
        <p:spPr>
          <a:xfrm>
            <a:off x="3489434" y="467995"/>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br>
              <a:rPr kumimoji="0" lang="en-US" sz="9300" b="0" i="0" u="none" strike="noStrike" kern="1200" cap="none" spc="-60" normalizeH="0" baseline="0" noProof="0" dirty="0">
                <a:ln w="0"/>
                <a:solidFill>
                  <a:srgbClr val="40BAD2"/>
                </a:solidFill>
                <a:effectLst>
                  <a:outerShdw blurRad="38100" dist="25400" dir="5400000" algn="ctr" rotWithShape="0">
                    <a:srgbClr val="6E747A">
                      <a:alpha val="43000"/>
                    </a:srgbClr>
                  </a:outerShdw>
                </a:effectLst>
                <a:uLnTx/>
                <a:uFillTx/>
                <a:latin typeface="Corbel" panose="020B0503020204020204"/>
                <a:ea typeface="+mj-ea"/>
                <a:cs typeface="+mj-cs"/>
              </a:rPr>
            </a:br>
            <a:r>
              <a:rPr kumimoji="0" lang="en-US" sz="11200" b="0" i="0" u="none" strike="noStrike" kern="1200" cap="none" spc="-60" normalizeH="0" baseline="0" noProof="0" dirty="0">
                <a:ln>
                  <a:noFill/>
                </a:ln>
                <a:solidFill>
                  <a:srgbClr val="545454"/>
                </a:solidFill>
                <a:effectLst/>
                <a:uLnTx/>
                <a:uFillTx/>
                <a:latin typeface="Corbel" panose="020B0503020204020204"/>
                <a:ea typeface="+mj-ea"/>
                <a:cs typeface="+mj-cs"/>
              </a:rPr>
              <a:t>Performing psychiatric assessments and providing differential diagnoses &amp; management plans for </a:t>
            </a:r>
            <a:r>
              <a:rPr kumimoji="0" lang="en-US" sz="11200" b="0" i="0" u="none" strike="noStrike" kern="1200" cap="none" spc="-60" normalizeH="0" baseline="0" noProof="0" dirty="0">
                <a:ln>
                  <a:noFill/>
                </a:ln>
                <a:solidFill>
                  <a:srgbClr val="EE7008"/>
                </a:solidFill>
                <a:effectLst/>
                <a:uLnTx/>
                <a:uFillTx/>
                <a:latin typeface="Corbel" panose="020B0503020204020204"/>
                <a:ea typeface="+mj-ea"/>
                <a:cs typeface="+mj-cs"/>
              </a:rPr>
              <a:t>Children and Youth</a:t>
            </a:r>
            <a:r>
              <a:rPr kumimoji="0" lang="en-US" sz="11200" b="0" i="0" u="none" strike="noStrike" kern="1200" cap="none" spc="-60" normalizeH="0" baseline="0" noProof="0" dirty="0">
                <a:ln>
                  <a:noFill/>
                </a:ln>
                <a:solidFill>
                  <a:srgbClr val="545454"/>
                </a:solidFill>
                <a:effectLst/>
                <a:uLnTx/>
                <a:uFillTx/>
                <a:latin typeface="Corbel" panose="020B0503020204020204"/>
                <a:ea typeface="+mj-ea"/>
                <a:cs typeface="+mj-cs"/>
              </a:rPr>
              <a:t>.</a:t>
            </a:r>
            <a:br>
              <a:rPr kumimoji="0" lang="en-US" sz="11200" b="0" i="0" u="none" strike="noStrike" kern="1200" cap="none" spc="-60" normalizeH="0" baseline="0" noProof="0" dirty="0">
                <a:ln>
                  <a:noFill/>
                </a:ln>
                <a:solidFill>
                  <a:srgbClr val="545454"/>
                </a:solidFill>
                <a:effectLst/>
                <a:uLnTx/>
                <a:uFillTx/>
                <a:latin typeface="Corbel" panose="020B0503020204020204"/>
                <a:ea typeface="+mj-ea"/>
                <a:cs typeface="+mj-cs"/>
              </a:rPr>
            </a:br>
            <a:br>
              <a:rPr kumimoji="0" lang="en-US" sz="3600" b="1"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US" sz="28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graphicFrame>
        <p:nvGraphicFramePr>
          <p:cNvPr id="8" name="Content Placeholder 7">
            <a:extLst>
              <a:ext uri="{FF2B5EF4-FFF2-40B4-BE49-F238E27FC236}">
                <a16:creationId xmlns:a16="http://schemas.microsoft.com/office/drawing/2014/main" id="{A01ECCA3-45AF-F34D-B106-08FFAFA9B1E9}"/>
              </a:ext>
            </a:extLst>
          </p:cNvPr>
          <p:cNvGraphicFramePr>
            <a:graphicFrameLocks noGrp="1"/>
          </p:cNvGraphicFramePr>
          <p:nvPr>
            <p:ph sz="half" idx="1"/>
          </p:nvPr>
        </p:nvGraphicFramePr>
        <p:xfrm>
          <a:off x="5012644" y="1781950"/>
          <a:ext cx="6295822" cy="4896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Family with two children with solid fill">
            <a:extLst>
              <a:ext uri="{FF2B5EF4-FFF2-40B4-BE49-F238E27FC236}">
                <a16:creationId xmlns:a16="http://schemas.microsoft.com/office/drawing/2014/main" id="{863900FC-9E04-6C48-99AE-A52F5893407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791050" y="3296417"/>
            <a:ext cx="1735301" cy="1735301"/>
          </a:xfrm>
          <a:prstGeom prst="rect">
            <a:avLst/>
          </a:prstGeom>
        </p:spPr>
      </p:pic>
    </p:spTree>
    <p:extLst>
      <p:ext uri="{BB962C8B-B14F-4D97-AF65-F5344CB8AC3E}">
        <p14:creationId xmlns:p14="http://schemas.microsoft.com/office/powerpoint/2010/main" val="40927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88766-8870-1945-A656-19E065620DA6}"/>
              </a:ext>
            </a:extLst>
          </p:cNvPr>
          <p:cNvSpPr>
            <a:spLocks noGrp="1"/>
          </p:cNvSpPr>
          <p:nvPr>
            <p:ph type="title"/>
          </p:nvPr>
        </p:nvSpPr>
        <p:spPr>
          <a:xfrm>
            <a:off x="3528378" y="825706"/>
            <a:ext cx="8127595" cy="1059305"/>
          </a:xfrm>
        </p:spPr>
        <p:txBody>
          <a:bodyPr>
            <a:normAutofit fontScale="90000"/>
          </a:bodyPr>
          <a:lstStyle/>
          <a:p>
            <a:br>
              <a:rPr lang="en-US" cap="none" dirty="0">
                <a:ln w="0"/>
                <a:solidFill>
                  <a:schemeClr val="accent1"/>
                </a:solidFill>
                <a:effectLst>
                  <a:outerShdw blurRad="38100" dist="25400" dir="5400000" algn="ctr" rotWithShape="0">
                    <a:srgbClr val="6E747A">
                      <a:alpha val="43000"/>
                    </a:srgbClr>
                  </a:outerShdw>
                </a:effectLst>
              </a:rPr>
            </a:br>
            <a:r>
              <a:rPr lang="en-US" sz="3100" dirty="0">
                <a:solidFill>
                  <a:schemeClr val="tx2"/>
                </a:solidFill>
              </a:rPr>
              <a:t>Assessing, diagnosing &amp; participating in the management of </a:t>
            </a:r>
            <a:r>
              <a:rPr lang="en-US" sz="3100" dirty="0">
                <a:solidFill>
                  <a:schemeClr val="accent4"/>
                </a:solidFill>
              </a:rPr>
              <a:t>Medical Presentations </a:t>
            </a:r>
            <a:r>
              <a:rPr lang="en-US" sz="3100" dirty="0">
                <a:solidFill>
                  <a:schemeClr val="tx2"/>
                </a:solidFill>
              </a:rPr>
              <a:t>relevant to Psychiatry.</a:t>
            </a:r>
            <a:br>
              <a:rPr lang="en-US" sz="2700" dirty="0">
                <a:solidFill>
                  <a:schemeClr val="tx2"/>
                </a:solidFill>
              </a:rPr>
            </a:br>
            <a:br>
              <a:rPr lang="en-US" b="1" dirty="0">
                <a:solidFill>
                  <a:schemeClr val="tx2"/>
                </a:solidFill>
              </a:rPr>
            </a:br>
            <a:endParaRPr lang="en-US" sz="2800" dirty="0">
              <a:solidFill>
                <a:schemeClr val="tx2"/>
              </a:solidFill>
            </a:endParaRPr>
          </a:p>
        </p:txBody>
      </p:sp>
      <p:graphicFrame>
        <p:nvGraphicFramePr>
          <p:cNvPr id="4" name="Content Placeholder 3">
            <a:extLst>
              <a:ext uri="{FF2B5EF4-FFF2-40B4-BE49-F238E27FC236}">
                <a16:creationId xmlns:a16="http://schemas.microsoft.com/office/drawing/2014/main" id="{AD002B5D-7B08-804B-877D-2EE7EBF03055}"/>
              </a:ext>
            </a:extLst>
          </p:cNvPr>
          <p:cNvGraphicFramePr>
            <a:graphicFrameLocks noGrp="1"/>
          </p:cNvGraphicFramePr>
          <p:nvPr>
            <p:ph sz="half" idx="1"/>
          </p:nvPr>
        </p:nvGraphicFramePr>
        <p:xfrm>
          <a:off x="5083711" y="2154469"/>
          <a:ext cx="4645152" cy="4012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phic 10" descr="Stethoscope">
            <a:extLst>
              <a:ext uri="{FF2B5EF4-FFF2-40B4-BE49-F238E27FC236}">
                <a16:creationId xmlns:a16="http://schemas.microsoft.com/office/drawing/2014/main" id="{FEFF3C51-180E-7648-B90D-6ADB06CF1FD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46231" y="3537539"/>
            <a:ext cx="1424940" cy="1424940"/>
          </a:xfrm>
          <a:prstGeom prst="rect">
            <a:avLst/>
          </a:prstGeom>
        </p:spPr>
      </p:pic>
      <p:sp>
        <p:nvSpPr>
          <p:cNvPr id="7" name="Rectangle 6">
            <a:extLst>
              <a:ext uri="{FF2B5EF4-FFF2-40B4-BE49-F238E27FC236}">
                <a16:creationId xmlns:a16="http://schemas.microsoft.com/office/drawing/2014/main" id="{2D5176F7-04FD-3641-AFE6-48A7600FA61D}"/>
              </a:ext>
            </a:extLst>
          </p:cNvPr>
          <p:cNvSpPr/>
          <p:nvPr/>
        </p:nvSpPr>
        <p:spPr>
          <a:xfrm>
            <a:off x="471325" y="2000625"/>
            <a:ext cx="2374753"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-1</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13878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409309-038E-44E1-A122-F0F3E2E00A19}"/>
              </a:ext>
            </a:extLst>
          </p:cNvPr>
          <p:cNvPicPr>
            <a:picLocks noChangeAspect="1"/>
          </p:cNvPicPr>
          <p:nvPr/>
        </p:nvPicPr>
        <p:blipFill rotWithShape="1">
          <a:blip r:embed="rId3"/>
          <a:srcRect t="14101" r="-1" b="-1"/>
          <a:stretch/>
        </p:blipFill>
        <p:spPr>
          <a:xfrm>
            <a:off x="3068" y="0"/>
            <a:ext cx="12188932" cy="6858000"/>
          </a:xfrm>
          <a:prstGeom prst="rect">
            <a:avLst/>
          </a:prstGeom>
        </p:spPr>
      </p:pic>
      <p:sp>
        <p:nvSpPr>
          <p:cNvPr id="15" name="Rectangle 14">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4DBC70-EA59-3348-AC72-3EBBE117FBFD}"/>
              </a:ext>
            </a:extLst>
          </p:cNvPr>
          <p:cNvSpPr>
            <a:spLocks noGrp="1"/>
          </p:cNvSpPr>
          <p:nvPr>
            <p:ph type="title"/>
          </p:nvPr>
        </p:nvSpPr>
        <p:spPr>
          <a:xfrm>
            <a:off x="246875" y="1979379"/>
            <a:ext cx="3361953" cy="2470488"/>
          </a:xfrm>
        </p:spPr>
        <p:txBody>
          <a:bodyPr vert="horz" lIns="91440" tIns="45720" rIns="91440" bIns="45720" rtlCol="0" anchor="b">
            <a:normAutofit fontScale="90000"/>
          </a:bodyPr>
          <a:lstStyle/>
          <a:p>
            <a:r>
              <a:rPr lang="en-US" sz="4400" dirty="0">
                <a:solidFill>
                  <a:schemeClr val="tx1"/>
                </a:solidFill>
              </a:rPr>
              <a:t>Goals &amp; Objectives</a:t>
            </a:r>
            <a:br>
              <a:rPr lang="en-US" sz="4400" dirty="0">
                <a:solidFill>
                  <a:schemeClr val="tx1"/>
                </a:solidFill>
              </a:rPr>
            </a:br>
            <a:r>
              <a:rPr lang="en-US" sz="4400" dirty="0">
                <a:solidFill>
                  <a:schemeClr val="tx1"/>
                </a:solidFill>
              </a:rPr>
              <a:t>of this</a:t>
            </a:r>
            <a:br>
              <a:rPr lang="en-US" sz="4400" dirty="0">
                <a:solidFill>
                  <a:schemeClr val="tx1"/>
                </a:solidFill>
              </a:rPr>
            </a:br>
            <a:r>
              <a:rPr lang="en-US" sz="4400" dirty="0">
                <a:solidFill>
                  <a:schemeClr val="tx1"/>
                </a:solidFill>
              </a:rPr>
              <a:t>Rotation</a:t>
            </a:r>
          </a:p>
        </p:txBody>
      </p:sp>
    </p:spTree>
    <p:extLst>
      <p:ext uri="{BB962C8B-B14F-4D97-AF65-F5344CB8AC3E}">
        <p14:creationId xmlns:p14="http://schemas.microsoft.com/office/powerpoint/2010/main" val="1198921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49684" y="2000625"/>
            <a:ext cx="2418034"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-2</a:t>
            </a:r>
            <a:endParaRPr lang="en-US" sz="5400" b="0" cap="none" spc="0" dirty="0">
              <a:ln w="0"/>
              <a:solidFill>
                <a:schemeClr val="bg1"/>
              </a:solidFill>
              <a:effectLst>
                <a:outerShdw blurRad="38100" dist="25400" dir="5400000" algn="ctr" rotWithShape="0">
                  <a:srgbClr val="6E747A">
                    <a:alpha val="43000"/>
                  </a:srgbClr>
                </a:outerShdw>
              </a:effectLst>
            </a:endParaRPr>
          </a:p>
        </p:txBody>
      </p:sp>
      <p:pic>
        <p:nvPicPr>
          <p:cNvPr id="6" name="Graphic 5" descr="Brain in head">
            <a:extLst>
              <a:ext uri="{FF2B5EF4-FFF2-40B4-BE49-F238E27FC236}">
                <a16:creationId xmlns:a16="http://schemas.microsoft.com/office/drawing/2014/main" id="{FEF9112B-C336-D843-8EF6-76659B4FDAA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6231" y="3429000"/>
            <a:ext cx="1424940" cy="1424940"/>
          </a:xfrm>
          <a:prstGeom prst="rect">
            <a:avLst/>
          </a:prstGeom>
        </p:spPr>
      </p:pic>
      <p:sp>
        <p:nvSpPr>
          <p:cNvPr id="8" name="Title 1">
            <a:extLst>
              <a:ext uri="{FF2B5EF4-FFF2-40B4-BE49-F238E27FC236}">
                <a16:creationId xmlns:a16="http://schemas.microsoft.com/office/drawing/2014/main" id="{8CA6E450-E446-2C49-989E-BF0CDE31DB91}"/>
              </a:ext>
            </a:extLst>
          </p:cNvPr>
          <p:cNvSpPr txBox="1">
            <a:spLocks/>
          </p:cNvSpPr>
          <p:nvPr/>
        </p:nvSpPr>
        <p:spPr>
          <a:xfrm>
            <a:off x="3489434" y="722645"/>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br>
              <a:rPr lang="en-US" sz="9300" dirty="0">
                <a:ln w="0"/>
                <a:solidFill>
                  <a:schemeClr val="accent1"/>
                </a:solidFill>
                <a:effectLst>
                  <a:outerShdw blurRad="38100" dist="25400" dir="5400000" algn="ctr" rotWithShape="0">
                    <a:srgbClr val="6E747A">
                      <a:alpha val="43000"/>
                    </a:srgbClr>
                  </a:outerShdw>
                </a:effectLst>
              </a:rPr>
            </a:br>
            <a:r>
              <a:rPr lang="en-US" sz="11200" dirty="0">
                <a:solidFill>
                  <a:schemeClr val="tx2"/>
                </a:solidFill>
              </a:rPr>
              <a:t>Performing </a:t>
            </a:r>
            <a:r>
              <a:rPr lang="en-US" sz="11200" dirty="0">
                <a:solidFill>
                  <a:schemeClr val="accent4"/>
                </a:solidFill>
              </a:rPr>
              <a:t>Psychiatric Assessments </a:t>
            </a:r>
            <a:r>
              <a:rPr lang="en-US" sz="11200" dirty="0">
                <a:solidFill>
                  <a:schemeClr val="tx2"/>
                </a:solidFill>
              </a:rPr>
              <a:t>referencing a biopsychosocial approach &amp; developing basic </a:t>
            </a:r>
            <a:r>
              <a:rPr lang="en-US" sz="11200" dirty="0" err="1">
                <a:solidFill>
                  <a:schemeClr val="tx2"/>
                </a:solidFill>
              </a:rPr>
              <a:t>DDx</a:t>
            </a:r>
            <a:r>
              <a:rPr lang="en-US" sz="11200" dirty="0">
                <a:solidFill>
                  <a:schemeClr val="tx2"/>
                </a:solidFill>
              </a:rPr>
              <a:t> for patients with mental disorders.     </a:t>
            </a:r>
          </a:p>
          <a:p>
            <a:pPr>
              <a:lnSpc>
                <a:spcPct val="120000"/>
              </a:lnSpc>
            </a:pPr>
            <a:r>
              <a:rPr lang="en-US" sz="11200" dirty="0">
                <a:solidFill>
                  <a:schemeClr val="tx2"/>
                </a:solidFill>
              </a:rPr>
              <a:t> </a:t>
            </a:r>
            <a:br>
              <a:rPr lang="en-US" sz="11200" dirty="0">
                <a:solidFill>
                  <a:schemeClr val="tx2"/>
                </a:solidFill>
              </a:rPr>
            </a:br>
            <a:br>
              <a:rPr lang="en-US" b="1" dirty="0"/>
            </a:br>
            <a:endParaRPr lang="en-US" sz="2800" dirty="0"/>
          </a:p>
        </p:txBody>
      </p:sp>
      <p:graphicFrame>
        <p:nvGraphicFramePr>
          <p:cNvPr id="12" name="Content Placeholder 3">
            <a:extLst>
              <a:ext uri="{FF2B5EF4-FFF2-40B4-BE49-F238E27FC236}">
                <a16:creationId xmlns:a16="http://schemas.microsoft.com/office/drawing/2014/main" id="{BE4E6753-5D86-7F48-BE6C-504A20F3CECC}"/>
              </a:ext>
            </a:extLst>
          </p:cNvPr>
          <p:cNvGraphicFramePr>
            <a:graphicFrameLocks/>
          </p:cNvGraphicFramePr>
          <p:nvPr>
            <p:extLst>
              <p:ext uri="{D42A27DB-BD31-4B8C-83A1-F6EECF244321}">
                <p14:modId xmlns:p14="http://schemas.microsoft.com/office/powerpoint/2010/main" val="2167853256"/>
              </p:ext>
            </p:extLst>
          </p:nvPr>
        </p:nvGraphicFramePr>
        <p:xfrm>
          <a:off x="5218809" y="2232092"/>
          <a:ext cx="5008111" cy="23938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322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69721" y="2000625"/>
            <a:ext cx="2377960"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-3</a:t>
            </a:r>
            <a:endParaRPr lang="en-US" sz="5400" b="0" cap="none" spc="0" dirty="0">
              <a:ln w="0"/>
              <a:solidFill>
                <a:schemeClr val="bg1"/>
              </a:solidFill>
              <a:effectLst>
                <a:outerShdw blurRad="38100" dist="25400" dir="5400000" algn="ctr" rotWithShape="0">
                  <a:srgbClr val="6E747A">
                    <a:alpha val="43000"/>
                  </a:srgbClr>
                </a:outerShdw>
              </a:effectLst>
            </a:endParaRPr>
          </a:p>
        </p:txBody>
      </p:sp>
      <p:pic>
        <p:nvPicPr>
          <p:cNvPr id="9" name="Graphic 8" descr="First aid kit">
            <a:extLst>
              <a:ext uri="{FF2B5EF4-FFF2-40B4-BE49-F238E27FC236}">
                <a16:creationId xmlns:a16="http://schemas.microsoft.com/office/drawing/2014/main" id="{5BAA9CF4-AE2A-6644-87CC-86DA546525C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0105" y="3429000"/>
            <a:ext cx="1357192" cy="1357192"/>
          </a:xfrm>
          <a:prstGeom prst="rect">
            <a:avLst/>
          </a:prstGeom>
        </p:spPr>
      </p:pic>
      <p:sp>
        <p:nvSpPr>
          <p:cNvPr id="10" name="Title 1">
            <a:extLst>
              <a:ext uri="{FF2B5EF4-FFF2-40B4-BE49-F238E27FC236}">
                <a16:creationId xmlns:a16="http://schemas.microsoft.com/office/drawing/2014/main" id="{325F5340-56D6-0844-AE6A-E82C5F4F40DD}"/>
              </a:ext>
            </a:extLst>
          </p:cNvPr>
          <p:cNvSpPr txBox="1">
            <a:spLocks/>
          </p:cNvSpPr>
          <p:nvPr/>
        </p:nvSpPr>
        <p:spPr>
          <a:xfrm>
            <a:off x="3489434" y="722645"/>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br>
              <a:rPr lang="en-US" sz="9300" dirty="0">
                <a:ln w="0"/>
                <a:solidFill>
                  <a:schemeClr val="accent1"/>
                </a:solidFill>
                <a:effectLst>
                  <a:outerShdw blurRad="38100" dist="25400" dir="5400000" algn="ctr" rotWithShape="0">
                    <a:srgbClr val="6E747A">
                      <a:alpha val="43000"/>
                    </a:srgbClr>
                  </a:outerShdw>
                </a:effectLst>
              </a:rPr>
            </a:br>
            <a:r>
              <a:rPr lang="en-US" sz="11200" dirty="0">
                <a:solidFill>
                  <a:schemeClr val="tx2"/>
                </a:solidFill>
              </a:rPr>
              <a:t>Developing &amp; implementing </a:t>
            </a:r>
            <a:r>
              <a:rPr lang="en-US" sz="11200" dirty="0">
                <a:solidFill>
                  <a:schemeClr val="accent4"/>
                </a:solidFill>
              </a:rPr>
              <a:t>Management Plans </a:t>
            </a:r>
            <a:r>
              <a:rPr lang="en-US" sz="11200" dirty="0">
                <a:solidFill>
                  <a:schemeClr val="tx2"/>
                </a:solidFill>
              </a:rPr>
              <a:t>for patients with psychiatric presentations of low to medium complexity.</a:t>
            </a:r>
            <a:br>
              <a:rPr lang="en-US" sz="11200" dirty="0">
                <a:solidFill>
                  <a:schemeClr val="tx2"/>
                </a:solidFill>
              </a:rPr>
            </a:br>
            <a:br>
              <a:rPr lang="en-US" b="1" dirty="0"/>
            </a:br>
            <a:endParaRPr lang="en-US" sz="2800" dirty="0"/>
          </a:p>
        </p:txBody>
      </p:sp>
      <p:graphicFrame>
        <p:nvGraphicFramePr>
          <p:cNvPr id="11" name="Content Placeholder 3">
            <a:extLst>
              <a:ext uri="{FF2B5EF4-FFF2-40B4-BE49-F238E27FC236}">
                <a16:creationId xmlns:a16="http://schemas.microsoft.com/office/drawing/2014/main" id="{A639F291-12D5-1640-8024-173607482BC4}"/>
              </a:ext>
            </a:extLst>
          </p:cNvPr>
          <p:cNvGraphicFramePr>
            <a:graphicFrameLocks noGrp="1"/>
          </p:cNvGraphicFramePr>
          <p:nvPr>
            <p:ph sz="half" idx="1"/>
            <p:extLst>
              <p:ext uri="{D42A27DB-BD31-4B8C-83A1-F6EECF244321}">
                <p14:modId xmlns:p14="http://schemas.microsoft.com/office/powerpoint/2010/main" val="923917447"/>
              </p:ext>
            </p:extLst>
          </p:nvPr>
        </p:nvGraphicFramePr>
        <p:xfrm>
          <a:off x="4886988" y="2542735"/>
          <a:ext cx="5329387" cy="2243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600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DE6CA9-E40C-41DF-A050-E100A9D0B415}"/>
              </a:ext>
            </a:extLst>
          </p:cNvPr>
          <p:cNvPicPr>
            <a:picLocks noChangeAspect="1"/>
          </p:cNvPicPr>
          <p:nvPr/>
        </p:nvPicPr>
        <p:blipFill rotWithShape="1">
          <a:blip r:embed="rId3"/>
          <a:srcRect t="15709" r="-1" b="-1"/>
          <a:stretch/>
        </p:blipFill>
        <p:spPr>
          <a:xfrm>
            <a:off x="0" y="0"/>
            <a:ext cx="12188932" cy="6858000"/>
          </a:xfrm>
          <a:prstGeom prst="rect">
            <a:avLst/>
          </a:prstGeom>
        </p:spPr>
      </p:pic>
      <p:sp>
        <p:nvSpPr>
          <p:cNvPr id="14" name="Rectangle 13">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2D6EC7-4A3A-5A48-8D78-B57359D71C10}"/>
              </a:ext>
            </a:extLst>
          </p:cNvPr>
          <p:cNvSpPr>
            <a:spLocks noGrp="1"/>
          </p:cNvSpPr>
          <p:nvPr>
            <p:ph type="title"/>
          </p:nvPr>
        </p:nvSpPr>
        <p:spPr>
          <a:xfrm>
            <a:off x="334557" y="1653703"/>
            <a:ext cx="3361953" cy="2470488"/>
          </a:xfrm>
        </p:spPr>
        <p:txBody>
          <a:bodyPr vert="horz" lIns="91440" tIns="45720" rIns="91440" bIns="45720" rtlCol="0" anchor="b">
            <a:normAutofit fontScale="90000"/>
          </a:bodyPr>
          <a:lstStyle/>
          <a:p>
            <a:r>
              <a:rPr lang="en-US" sz="4400" dirty="0">
                <a:solidFill>
                  <a:schemeClr val="tx1"/>
                </a:solidFill>
              </a:rPr>
              <a:t>Additional EPAs </a:t>
            </a:r>
            <a:br>
              <a:rPr lang="en-US" sz="4400" dirty="0">
                <a:solidFill>
                  <a:schemeClr val="tx1"/>
                </a:solidFill>
              </a:rPr>
            </a:br>
            <a:r>
              <a:rPr lang="en-US" sz="4400" dirty="0">
                <a:solidFill>
                  <a:schemeClr val="tx1"/>
                </a:solidFill>
              </a:rPr>
              <a:t>that </a:t>
            </a:r>
            <a:r>
              <a:rPr lang="en-US" sz="4400" u="sng" dirty="0">
                <a:solidFill>
                  <a:schemeClr val="tx1"/>
                </a:solidFill>
              </a:rPr>
              <a:t>May</a:t>
            </a:r>
            <a:br>
              <a:rPr lang="en-US" sz="4400" dirty="0">
                <a:solidFill>
                  <a:schemeClr val="tx1"/>
                </a:solidFill>
              </a:rPr>
            </a:br>
            <a:r>
              <a:rPr lang="en-US" sz="4400" dirty="0">
                <a:solidFill>
                  <a:schemeClr val="tx1"/>
                </a:solidFill>
              </a:rPr>
              <a:t>Come Up</a:t>
            </a:r>
          </a:p>
        </p:txBody>
      </p:sp>
    </p:spTree>
    <p:extLst>
      <p:ext uri="{BB962C8B-B14F-4D97-AF65-F5344CB8AC3E}">
        <p14:creationId xmlns:p14="http://schemas.microsoft.com/office/powerpoint/2010/main" val="634716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48081" y="2000625"/>
            <a:ext cx="242124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FFFF"/>
                </a:solidFill>
                <a:effectLst>
                  <a:outerShdw blurRad="38100" dist="25400" dir="5400000" algn="ctr" rotWithShape="0">
                    <a:srgbClr val="6E747A">
                      <a:alpha val="43000"/>
                    </a:srgbClr>
                  </a:outerShdw>
                </a:effectLst>
                <a:uLnTx/>
                <a:uFillTx/>
                <a:latin typeface="Corbel" panose="020B0503020204020204"/>
                <a:ea typeface="+mn-ea"/>
                <a:cs typeface="+mn-cs"/>
              </a:rPr>
              <a:t>EPA F-4</a:t>
            </a:r>
          </a:p>
        </p:txBody>
      </p:sp>
      <p:sp>
        <p:nvSpPr>
          <p:cNvPr id="10" name="Title 1">
            <a:extLst>
              <a:ext uri="{FF2B5EF4-FFF2-40B4-BE49-F238E27FC236}">
                <a16:creationId xmlns:a16="http://schemas.microsoft.com/office/drawing/2014/main" id="{325F5340-56D6-0844-AE6A-E82C5F4F40DD}"/>
              </a:ext>
            </a:extLst>
          </p:cNvPr>
          <p:cNvSpPr txBox="1">
            <a:spLocks/>
          </p:cNvSpPr>
          <p:nvPr/>
        </p:nvSpPr>
        <p:spPr>
          <a:xfrm>
            <a:off x="3489434" y="722645"/>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br>
              <a:rPr kumimoji="0" lang="en-US" sz="9300" b="0" i="0" u="none" strike="noStrike" kern="1200" cap="none" spc="-60" normalizeH="0" baseline="0" noProof="0" dirty="0">
                <a:ln w="0"/>
                <a:solidFill>
                  <a:srgbClr val="40BAD2"/>
                </a:solidFill>
                <a:effectLst>
                  <a:outerShdw blurRad="38100" dist="25400" dir="5400000" algn="ctr" rotWithShape="0">
                    <a:srgbClr val="6E747A">
                      <a:alpha val="43000"/>
                    </a:srgbClr>
                  </a:outerShdw>
                </a:effectLst>
                <a:uLnTx/>
                <a:uFillTx/>
                <a:latin typeface="Corbel" panose="020B0503020204020204"/>
                <a:ea typeface="+mj-ea"/>
                <a:cs typeface="+mj-cs"/>
              </a:rPr>
            </a:br>
            <a:r>
              <a:rPr kumimoji="0" lang="en-US" sz="11200" b="0" i="0" u="none" strike="noStrike" kern="1200" cap="none" spc="-60" normalizeH="0" baseline="0" noProof="0" dirty="0">
                <a:ln>
                  <a:noFill/>
                </a:ln>
                <a:solidFill>
                  <a:srgbClr val="545454"/>
                </a:solidFill>
                <a:effectLst/>
                <a:uLnTx/>
                <a:uFillTx/>
                <a:latin typeface="Corbel" panose="020B0503020204020204"/>
                <a:ea typeface="+mj-ea"/>
                <a:cs typeface="+mj-cs"/>
              </a:rPr>
              <a:t>Performing </a:t>
            </a:r>
            <a:r>
              <a:rPr kumimoji="0" lang="en-US" sz="11200" b="0" i="0" u="none" strike="noStrike" kern="1200" cap="none" spc="-60" normalizeH="0" baseline="0" noProof="0" dirty="0">
                <a:ln>
                  <a:noFill/>
                </a:ln>
                <a:solidFill>
                  <a:srgbClr val="EE7008"/>
                </a:solidFill>
                <a:effectLst/>
                <a:uLnTx/>
                <a:uFillTx/>
                <a:latin typeface="Corbel" panose="020B0503020204020204"/>
                <a:ea typeface="+mj-ea"/>
                <a:cs typeface="+mj-cs"/>
              </a:rPr>
              <a:t>Risk Assessments </a:t>
            </a:r>
            <a:r>
              <a:rPr kumimoji="0" lang="en-US" sz="11200" b="0" i="0" u="none" strike="noStrike" kern="1200" cap="none" spc="-60" normalizeH="0" baseline="0" noProof="0" dirty="0">
                <a:ln>
                  <a:noFill/>
                </a:ln>
                <a:solidFill>
                  <a:srgbClr val="545454"/>
                </a:solidFill>
                <a:effectLst/>
                <a:uLnTx/>
                <a:uFillTx/>
                <a:latin typeface="Corbel" panose="020B0503020204020204"/>
                <a:ea typeface="+mj-ea"/>
                <a:cs typeface="+mj-cs"/>
              </a:rPr>
              <a:t>that inform the development of an acute safety plan for patients posing risk of harm to self or others.</a:t>
            </a:r>
            <a:br>
              <a:rPr kumimoji="0" lang="en-US" sz="11200" b="0" i="0" u="none" strike="noStrike" kern="1200" cap="none" spc="-60" normalizeH="0" baseline="0" noProof="0" dirty="0">
                <a:ln>
                  <a:noFill/>
                </a:ln>
                <a:solidFill>
                  <a:srgbClr val="545454"/>
                </a:solidFill>
                <a:effectLst/>
                <a:uLnTx/>
                <a:uFillTx/>
                <a:latin typeface="Corbel" panose="020B0503020204020204"/>
                <a:ea typeface="+mj-ea"/>
                <a:cs typeface="+mj-cs"/>
              </a:rPr>
            </a:br>
            <a:br>
              <a:rPr kumimoji="0" lang="en-US" sz="3600" b="1"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US" sz="28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pic>
        <p:nvPicPr>
          <p:cNvPr id="6" name="Graphic 5" descr="High voltage">
            <a:extLst>
              <a:ext uri="{FF2B5EF4-FFF2-40B4-BE49-F238E27FC236}">
                <a16:creationId xmlns:a16="http://schemas.microsoft.com/office/drawing/2014/main" id="{B1BDAFF7-903E-8B46-A325-205262E91F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231" y="3429000"/>
            <a:ext cx="1424940" cy="1424940"/>
          </a:xfrm>
          <a:prstGeom prst="rect">
            <a:avLst/>
          </a:prstGeom>
        </p:spPr>
      </p:pic>
      <p:graphicFrame>
        <p:nvGraphicFramePr>
          <p:cNvPr id="8" name="Content Placeholder 7">
            <a:extLst>
              <a:ext uri="{FF2B5EF4-FFF2-40B4-BE49-F238E27FC236}">
                <a16:creationId xmlns:a16="http://schemas.microsoft.com/office/drawing/2014/main" id="{B79A8B22-54AB-5048-8797-8D4465188C67}"/>
              </a:ext>
            </a:extLst>
          </p:cNvPr>
          <p:cNvGraphicFramePr>
            <a:graphicFrameLocks noGrp="1"/>
          </p:cNvGraphicFramePr>
          <p:nvPr>
            <p:ph sz="half" idx="1"/>
          </p:nvPr>
        </p:nvGraphicFramePr>
        <p:xfrm>
          <a:off x="4887310" y="2261930"/>
          <a:ext cx="5113072" cy="4275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118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60905" y="2000625"/>
            <a:ext cx="2395592"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-5</a:t>
            </a:r>
            <a:endParaRPr lang="en-US" sz="5400" b="0" cap="none" spc="0" dirty="0">
              <a:ln w="0"/>
              <a:solidFill>
                <a:schemeClr val="bg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325F5340-56D6-0844-AE6A-E82C5F4F40DD}"/>
              </a:ext>
            </a:extLst>
          </p:cNvPr>
          <p:cNvSpPr txBox="1">
            <a:spLocks/>
          </p:cNvSpPr>
          <p:nvPr/>
        </p:nvSpPr>
        <p:spPr>
          <a:xfrm>
            <a:off x="3790058" y="2664179"/>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br>
              <a:rPr lang="en-US" sz="9300" dirty="0">
                <a:ln w="0"/>
                <a:solidFill>
                  <a:schemeClr val="accent1"/>
                </a:solidFill>
                <a:effectLst>
                  <a:outerShdw blurRad="38100" dist="25400" dir="5400000" algn="ctr" rotWithShape="0">
                    <a:srgbClr val="6E747A">
                      <a:alpha val="43000"/>
                    </a:srgbClr>
                  </a:outerShdw>
                </a:effectLst>
              </a:rPr>
            </a:br>
            <a:r>
              <a:rPr lang="en-US" sz="11200" dirty="0">
                <a:solidFill>
                  <a:schemeClr val="tx2"/>
                </a:solidFill>
              </a:rPr>
              <a:t>Performing </a:t>
            </a:r>
            <a:r>
              <a:rPr lang="en-US" sz="11200" dirty="0">
                <a:solidFill>
                  <a:schemeClr val="accent4"/>
                </a:solidFill>
              </a:rPr>
              <a:t>Critical Appraisal </a:t>
            </a:r>
            <a:r>
              <a:rPr lang="en-US" sz="11200" dirty="0">
                <a:solidFill>
                  <a:schemeClr val="tx2"/>
                </a:solidFill>
              </a:rPr>
              <a:t>and presenting psychiatric literature.</a:t>
            </a:r>
            <a:br>
              <a:rPr lang="en-US" sz="11200" dirty="0">
                <a:solidFill>
                  <a:schemeClr val="tx2"/>
                </a:solidFill>
              </a:rPr>
            </a:br>
            <a:br>
              <a:rPr lang="en-US" b="1" dirty="0"/>
            </a:br>
            <a:endParaRPr lang="en-US" sz="2800" dirty="0"/>
          </a:p>
        </p:txBody>
      </p:sp>
      <p:pic>
        <p:nvPicPr>
          <p:cNvPr id="9" name="Graphic 8" descr="Bar graph with downward trend">
            <a:extLst>
              <a:ext uri="{FF2B5EF4-FFF2-40B4-BE49-F238E27FC236}">
                <a16:creationId xmlns:a16="http://schemas.microsoft.com/office/drawing/2014/main" id="{B43E8EE9-3214-DE40-91FC-87D02FD7496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46231" y="3429000"/>
            <a:ext cx="1424940" cy="1424940"/>
          </a:xfrm>
          <a:prstGeom prst="rect">
            <a:avLst/>
          </a:prstGeom>
        </p:spPr>
      </p:pic>
    </p:spTree>
    <p:extLst>
      <p:ext uri="{BB962C8B-B14F-4D97-AF65-F5344CB8AC3E}">
        <p14:creationId xmlns:p14="http://schemas.microsoft.com/office/powerpoint/2010/main" val="33795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578069" y="95243"/>
            <a:ext cx="245189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EPA C-8</a:t>
            </a:r>
          </a:p>
        </p:txBody>
      </p:sp>
      <p:sp>
        <p:nvSpPr>
          <p:cNvPr id="10" name="Title 1">
            <a:extLst>
              <a:ext uri="{FF2B5EF4-FFF2-40B4-BE49-F238E27FC236}">
                <a16:creationId xmlns:a16="http://schemas.microsoft.com/office/drawing/2014/main" id="{325F5340-56D6-0844-AE6A-E82C5F4F40DD}"/>
              </a:ext>
            </a:extLst>
          </p:cNvPr>
          <p:cNvSpPr txBox="1">
            <a:spLocks/>
          </p:cNvSpPr>
          <p:nvPr/>
        </p:nvSpPr>
        <p:spPr>
          <a:xfrm>
            <a:off x="3195144" y="290911"/>
            <a:ext cx="8252218"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br>
              <a:rPr lang="en-US" sz="9300" dirty="0">
                <a:ln w="0"/>
                <a:solidFill>
                  <a:schemeClr val="accent1"/>
                </a:solidFill>
                <a:effectLst>
                  <a:outerShdw blurRad="38100" dist="25400" dir="5400000" algn="ctr" rotWithShape="0">
                    <a:srgbClr val="6E747A">
                      <a:alpha val="43000"/>
                    </a:srgbClr>
                  </a:outerShdw>
                </a:effectLst>
              </a:rPr>
            </a:br>
            <a:r>
              <a:rPr lang="en-US" sz="11200" dirty="0">
                <a:ln w="0"/>
                <a:solidFill>
                  <a:schemeClr val="tx2"/>
                </a:solidFill>
                <a:effectLst>
                  <a:outerShdw blurRad="38100" dist="25400" dir="5400000" algn="ctr" rotWithShape="0">
                    <a:srgbClr val="6E747A">
                      <a:alpha val="43000"/>
                    </a:srgbClr>
                  </a:outerShdw>
                </a:effectLst>
              </a:rPr>
              <a:t>Integrating the principles &amp; skills of </a:t>
            </a:r>
            <a:r>
              <a:rPr lang="en-US" sz="11200" dirty="0">
                <a:ln w="0"/>
                <a:solidFill>
                  <a:schemeClr val="accent4"/>
                </a:solidFill>
                <a:effectLst>
                  <a:outerShdw blurRad="38100" dist="25400" dir="5400000" algn="ctr" rotWithShape="0">
                    <a:srgbClr val="6E747A">
                      <a:alpha val="43000"/>
                    </a:srgbClr>
                  </a:outerShdw>
                </a:effectLst>
              </a:rPr>
              <a:t>Psychopharmacology</a:t>
            </a:r>
            <a:r>
              <a:rPr lang="en-US" sz="11200" dirty="0">
                <a:ln w="0"/>
                <a:solidFill>
                  <a:schemeClr val="tx2"/>
                </a:solidFill>
                <a:effectLst>
                  <a:outerShdw blurRad="38100" dist="25400" dir="5400000" algn="ctr" rotWithShape="0">
                    <a:srgbClr val="6E747A">
                      <a:alpha val="43000"/>
                    </a:srgbClr>
                  </a:outerShdw>
                </a:effectLst>
              </a:rPr>
              <a:t> into patient care.</a:t>
            </a:r>
            <a:br>
              <a:rPr lang="en-US" sz="11200" dirty="0">
                <a:solidFill>
                  <a:schemeClr val="tx2"/>
                </a:solidFill>
              </a:rPr>
            </a:br>
            <a:br>
              <a:rPr lang="en-US" b="1" dirty="0"/>
            </a:br>
            <a:endParaRPr lang="en-US" sz="2800" dirty="0"/>
          </a:p>
        </p:txBody>
      </p:sp>
      <p:graphicFrame>
        <p:nvGraphicFramePr>
          <p:cNvPr id="8" name="Content Placeholder 3">
            <a:extLst>
              <a:ext uri="{FF2B5EF4-FFF2-40B4-BE49-F238E27FC236}">
                <a16:creationId xmlns:a16="http://schemas.microsoft.com/office/drawing/2014/main" id="{680A570D-710B-8A4C-9A95-405970676FF1}"/>
              </a:ext>
            </a:extLst>
          </p:cNvPr>
          <p:cNvGraphicFramePr>
            <a:graphicFrameLocks noGrp="1"/>
          </p:cNvGraphicFramePr>
          <p:nvPr>
            <p:ph sz="half" idx="1"/>
            <p:extLst>
              <p:ext uri="{D42A27DB-BD31-4B8C-83A1-F6EECF244321}">
                <p14:modId xmlns:p14="http://schemas.microsoft.com/office/powerpoint/2010/main" val="119366399"/>
              </p:ext>
            </p:extLst>
          </p:nvPr>
        </p:nvGraphicFramePr>
        <p:xfrm>
          <a:off x="184004" y="1539410"/>
          <a:ext cx="6867987" cy="5223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Content Placeholder 5">
            <a:extLst>
              <a:ext uri="{FF2B5EF4-FFF2-40B4-BE49-F238E27FC236}">
                <a16:creationId xmlns:a16="http://schemas.microsoft.com/office/drawing/2014/main" id="{0C1DBF7D-FB72-C94E-87D9-C737E1D068F5}"/>
              </a:ext>
            </a:extLst>
          </p:cNvPr>
          <p:cNvGraphicFramePr>
            <a:graphicFrameLocks noGrp="1"/>
          </p:cNvGraphicFramePr>
          <p:nvPr>
            <p:ph sz="half" idx="2"/>
            <p:extLst>
              <p:ext uri="{D42A27DB-BD31-4B8C-83A1-F6EECF244321}">
                <p14:modId xmlns:p14="http://schemas.microsoft.com/office/powerpoint/2010/main" val="3581776910"/>
              </p:ext>
            </p:extLst>
          </p:nvPr>
        </p:nvGraphicFramePr>
        <p:xfrm>
          <a:off x="7051991" y="2065797"/>
          <a:ext cx="5146220" cy="41705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id="{43A8106E-8F1F-C048-BD37-745EAF01B6F7}"/>
              </a:ext>
            </a:extLst>
          </p:cNvPr>
          <p:cNvSpPr txBox="1"/>
          <p:nvPr/>
        </p:nvSpPr>
        <p:spPr>
          <a:xfrm>
            <a:off x="4650377" y="1588743"/>
            <a:ext cx="4803228" cy="477054"/>
          </a:xfrm>
          <a:prstGeom prst="rect">
            <a:avLst/>
          </a:prstGeom>
          <a:noFill/>
        </p:spPr>
        <p:txBody>
          <a:bodyPr wrap="square" rtlCol="0">
            <a:spAutoFit/>
          </a:bodyPr>
          <a:lstStyle/>
          <a:p>
            <a:pPr lvl="0"/>
            <a:r>
              <a:rPr lang="en-US" sz="2500" dirty="0"/>
              <a:t>12 Observations of Achievement</a:t>
            </a:r>
            <a:endParaRPr lang="en-CA" sz="2500" dirty="0"/>
          </a:p>
        </p:txBody>
      </p:sp>
      <p:cxnSp>
        <p:nvCxnSpPr>
          <p:cNvPr id="5" name="Straight Connector 4">
            <a:extLst>
              <a:ext uri="{FF2B5EF4-FFF2-40B4-BE49-F238E27FC236}">
                <a16:creationId xmlns:a16="http://schemas.microsoft.com/office/drawing/2014/main" id="{FE3D4DD0-A11D-B54F-B32B-9FD7350DA240}"/>
              </a:ext>
            </a:extLst>
          </p:cNvPr>
          <p:cNvCxnSpPr>
            <a:cxnSpLocks/>
          </p:cNvCxnSpPr>
          <p:nvPr/>
        </p:nvCxnSpPr>
        <p:spPr>
          <a:xfrm>
            <a:off x="6758152" y="2122273"/>
            <a:ext cx="0" cy="45097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Graphic 5" descr="Medicine">
            <a:extLst>
              <a:ext uri="{FF2B5EF4-FFF2-40B4-BE49-F238E27FC236}">
                <a16:creationId xmlns:a16="http://schemas.microsoft.com/office/drawing/2014/main" id="{32B018C0-18E8-2245-9C2D-B90B53234B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44268" y="802781"/>
            <a:ext cx="1319492" cy="1319492"/>
          </a:xfrm>
          <a:prstGeom prst="rect">
            <a:avLst/>
          </a:prstGeom>
        </p:spPr>
      </p:pic>
      <p:sp>
        <p:nvSpPr>
          <p:cNvPr id="9" name="5-Point Star 8">
            <a:extLst>
              <a:ext uri="{FF2B5EF4-FFF2-40B4-BE49-F238E27FC236}">
                <a16:creationId xmlns:a16="http://schemas.microsoft.com/office/drawing/2014/main" id="{642C0148-DACC-6545-A97E-E34D0E54BFC2}"/>
              </a:ext>
            </a:extLst>
          </p:cNvPr>
          <p:cNvSpPr/>
          <p:nvPr/>
        </p:nvSpPr>
        <p:spPr>
          <a:xfrm>
            <a:off x="11447362" y="3258778"/>
            <a:ext cx="580767" cy="57316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72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28749" y="2000625"/>
            <a:ext cx="2459904"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C-9</a:t>
            </a:r>
          </a:p>
        </p:txBody>
      </p:sp>
      <p:sp>
        <p:nvSpPr>
          <p:cNvPr id="10" name="Title 1">
            <a:extLst>
              <a:ext uri="{FF2B5EF4-FFF2-40B4-BE49-F238E27FC236}">
                <a16:creationId xmlns:a16="http://schemas.microsoft.com/office/drawing/2014/main" id="{325F5340-56D6-0844-AE6A-E82C5F4F40DD}"/>
              </a:ext>
            </a:extLst>
          </p:cNvPr>
          <p:cNvSpPr txBox="1">
            <a:spLocks/>
          </p:cNvSpPr>
          <p:nvPr/>
        </p:nvSpPr>
        <p:spPr>
          <a:xfrm>
            <a:off x="3489434" y="722645"/>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br>
              <a:rPr lang="en-US" sz="9300" dirty="0">
                <a:ln w="0"/>
                <a:solidFill>
                  <a:schemeClr val="accent1"/>
                </a:solidFill>
                <a:effectLst>
                  <a:outerShdw blurRad="38100" dist="25400" dir="5400000" algn="ctr" rotWithShape="0">
                    <a:srgbClr val="6E747A">
                      <a:alpha val="43000"/>
                    </a:srgbClr>
                  </a:outerShdw>
                </a:effectLst>
              </a:rPr>
            </a:br>
            <a:r>
              <a:rPr lang="en-US" sz="11200" dirty="0">
                <a:solidFill>
                  <a:schemeClr val="tx2"/>
                </a:solidFill>
              </a:rPr>
              <a:t>Applying relevant </a:t>
            </a:r>
            <a:r>
              <a:rPr lang="en-US" sz="11200" dirty="0">
                <a:solidFill>
                  <a:schemeClr val="accent4"/>
                </a:solidFill>
              </a:rPr>
              <a:t>Legislation &amp; Legal Principles </a:t>
            </a:r>
            <a:r>
              <a:rPr lang="en-US" sz="11200" dirty="0">
                <a:solidFill>
                  <a:schemeClr val="tx2"/>
                </a:solidFill>
              </a:rPr>
              <a:t>to patient care and clinical practice.</a:t>
            </a:r>
            <a:br>
              <a:rPr lang="en-US" sz="11200" dirty="0">
                <a:solidFill>
                  <a:schemeClr val="tx2"/>
                </a:solidFill>
              </a:rPr>
            </a:br>
            <a:br>
              <a:rPr lang="en-US" b="1" dirty="0"/>
            </a:br>
            <a:endParaRPr lang="en-US" sz="2800" dirty="0"/>
          </a:p>
        </p:txBody>
      </p:sp>
      <p:pic>
        <p:nvPicPr>
          <p:cNvPr id="6" name="Graphic 5" descr="Court">
            <a:extLst>
              <a:ext uri="{FF2B5EF4-FFF2-40B4-BE49-F238E27FC236}">
                <a16:creationId xmlns:a16="http://schemas.microsoft.com/office/drawing/2014/main" id="{65A7989B-BB07-0F42-BC82-969F14687A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1954" y="3258207"/>
            <a:ext cx="1693493" cy="1693493"/>
          </a:xfrm>
          <a:prstGeom prst="rect">
            <a:avLst/>
          </a:prstGeom>
        </p:spPr>
      </p:pic>
      <p:graphicFrame>
        <p:nvGraphicFramePr>
          <p:cNvPr id="8" name="Content Placeholder 7">
            <a:extLst>
              <a:ext uri="{FF2B5EF4-FFF2-40B4-BE49-F238E27FC236}">
                <a16:creationId xmlns:a16="http://schemas.microsoft.com/office/drawing/2014/main" id="{FC8D4603-00FC-CB42-AD54-B26A081C2495}"/>
              </a:ext>
            </a:extLst>
          </p:cNvPr>
          <p:cNvGraphicFramePr>
            <a:graphicFrameLocks noGrp="1"/>
          </p:cNvGraphicFramePr>
          <p:nvPr>
            <p:ph sz="half" idx="1"/>
            <p:extLst>
              <p:ext uri="{D42A27DB-BD31-4B8C-83A1-F6EECF244321}">
                <p14:modId xmlns:p14="http://schemas.microsoft.com/office/powerpoint/2010/main" val="371874487"/>
              </p:ext>
            </p:extLst>
          </p:nvPr>
        </p:nvGraphicFramePr>
        <p:xfrm>
          <a:off x="4764175" y="2326106"/>
          <a:ext cx="5725740" cy="35576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766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0607" y="1298448"/>
            <a:ext cx="3847930" cy="3255264"/>
          </a:xfrm>
        </p:spPr>
        <p:txBody>
          <a:bodyPr vert="horz" lIns="91440" tIns="45720" rIns="91440" bIns="45720" rtlCol="0" anchor="b">
            <a:normAutofit/>
          </a:bodyPr>
          <a:lstStyle/>
          <a:p>
            <a:r>
              <a:rPr lang="en-US">
                <a:solidFill>
                  <a:srgbClr val="FFFFFF"/>
                </a:solidFill>
              </a:rPr>
              <a:t>Questions?</a:t>
            </a:r>
          </a:p>
        </p:txBody>
      </p:sp>
      <p:sp>
        <p:nvSpPr>
          <p:cNvPr id="18" name="Rectangle 17">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estion Marks &amp; Speech Bubbles.jpg"/>
          <p:cNvPicPr>
            <a:picLocks noChangeAspect="1"/>
          </p:cNvPicPr>
          <p:nvPr/>
        </p:nvPicPr>
        <p:blipFill>
          <a:blip r:embed="rId2">
            <a:extLst>
              <a:ext uri="{BEBA8EAE-BF5A-486C-A8C5-ECC9F3942E4B}">
                <a14:imgProps xmlns:a14="http://schemas.microsoft.com/office/drawing/2010/main">
                  <a14:imgLayer r:embed="rId3">
                    <a14:imgEffect>
                      <a14:backgroundRemoval t="4750" b="97217" l="3927" r="91170">
                        <a14:foregroundMark x1="31968" y1="70046" x2="31968" y2="70046"/>
                        <a14:foregroundMark x1="29053" y1="88049" x2="29053" y2="88049"/>
                        <a14:foregroundMark x1="46107" y1="77171" x2="46107" y2="77171"/>
                        <a14:foregroundMark x1="42518" y1="91471" x2="42518" y2="91471"/>
                        <a14:foregroundMark x1="57550" y1="65960" x2="57550" y2="65960"/>
                        <a14:foregroundMark x1="54634" y1="79571" x2="54853" y2="79571"/>
                        <a14:foregroundMark x1="73711" y1="76507" x2="73711" y2="76507"/>
                        <a14:foregroundMark x1="68773" y1="91113" x2="68773" y2="91113"/>
                      </a14:backgroundRemoval>
                    </a14:imgEffect>
                  </a14:imgLayer>
                </a14:imgProps>
              </a:ext>
              <a:ext uri="{28A0092B-C50C-407E-A947-70E740481C1C}">
                <a14:useLocalDpi xmlns:a14="http://schemas.microsoft.com/office/drawing/2010/main" val="0"/>
              </a:ext>
            </a:extLst>
          </a:blip>
          <a:stretch>
            <a:fillRect/>
          </a:stretch>
        </p:blipFill>
        <p:spPr>
          <a:xfrm>
            <a:off x="5275608" y="1346845"/>
            <a:ext cx="3054096" cy="2015703"/>
          </a:xfrm>
          <a:prstGeom prst="rect">
            <a:avLst/>
          </a:prstGeom>
        </p:spPr>
      </p:pic>
      <p:sp>
        <p:nvSpPr>
          <p:cNvPr id="20" name="Rectangle 19">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png"/>
          <p:cNvPicPr>
            <a:picLocks noChangeAspect="1"/>
          </p:cNvPicPr>
          <p:nvPr/>
        </p:nvPicPr>
        <p:blipFill>
          <a:blip r:embed="rId4">
            <a:extLst>
              <a:ext uri="{BEBA8EAE-BF5A-486C-A8C5-ECC9F3942E4B}">
                <a14:imgProps xmlns:a14="http://schemas.microsoft.com/office/drawing/2010/main">
                  <a14:imgLayer r:embed="rId5">
                    <a14:imgEffect>
                      <a14:backgroundRemoval t="177" b="100000" l="1124" r="97472"/>
                    </a14:imgEffect>
                  </a14:imgLayer>
                </a14:imgProps>
              </a:ext>
              <a:ext uri="{28A0092B-C50C-407E-A947-70E740481C1C}">
                <a14:useLocalDpi xmlns:a14="http://schemas.microsoft.com/office/drawing/2010/main" val="0"/>
              </a:ext>
            </a:extLst>
          </a:blip>
          <a:stretch>
            <a:fillRect/>
          </a:stretch>
        </p:blipFill>
        <p:spPr>
          <a:xfrm>
            <a:off x="9106979" y="2888451"/>
            <a:ext cx="1912559" cy="3035808"/>
          </a:xfrm>
          <a:prstGeom prst="rect">
            <a:avLst/>
          </a:prstGeom>
        </p:spPr>
      </p:pic>
      <p:sp>
        <p:nvSpPr>
          <p:cNvPr id="26" name="Rectangle 25">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67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6DCB61-E4F6-4848-9D57-F50F30C7B295}"/>
              </a:ext>
            </a:extLst>
          </p:cNvPr>
          <p:cNvPicPr>
            <a:picLocks noChangeAspect="1"/>
          </p:cNvPicPr>
          <p:nvPr/>
        </p:nvPicPr>
        <p:blipFill rotWithShape="1">
          <a:blip r:embed="rId2"/>
          <a:srcRect t="548" r="-1" b="15160"/>
          <a:stretch/>
        </p:blipFill>
        <p:spPr>
          <a:xfrm>
            <a:off x="20" y="-1"/>
            <a:ext cx="12188932" cy="6858000"/>
          </a:xfrm>
          <a:prstGeom prst="rect">
            <a:avLst/>
          </a:prstGeom>
        </p:spPr>
      </p:pic>
      <p:sp>
        <p:nvSpPr>
          <p:cNvPr id="15" name="Rectangle 14">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228313-8A25-0D44-BDD8-0C24C99739D4}"/>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dirty="0">
                <a:solidFill>
                  <a:schemeClr val="tx1"/>
                </a:solidFill>
              </a:rPr>
              <a:t>Thank you for Working with our Residents!</a:t>
            </a:r>
          </a:p>
        </p:txBody>
      </p:sp>
    </p:spTree>
    <p:extLst>
      <p:ext uri="{BB962C8B-B14F-4D97-AF65-F5344CB8AC3E}">
        <p14:creationId xmlns:p14="http://schemas.microsoft.com/office/powerpoint/2010/main" val="3878866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1E39-4A12-2043-9385-4F96B6F1CD97}"/>
              </a:ext>
            </a:extLst>
          </p:cNvPr>
          <p:cNvSpPr>
            <a:spLocks noGrp="1"/>
          </p:cNvSpPr>
          <p:nvPr>
            <p:ph type="ctrTitle"/>
          </p:nvPr>
        </p:nvSpPr>
        <p:spPr/>
        <p:txBody>
          <a:bodyPr/>
          <a:lstStyle/>
          <a:p>
            <a:r>
              <a:rPr lang="en-US"/>
              <a:t>Extra Slides</a:t>
            </a:r>
          </a:p>
        </p:txBody>
      </p:sp>
      <p:sp>
        <p:nvSpPr>
          <p:cNvPr id="3" name="Subtitle 2">
            <a:extLst>
              <a:ext uri="{FF2B5EF4-FFF2-40B4-BE49-F238E27FC236}">
                <a16:creationId xmlns:a16="http://schemas.microsoft.com/office/drawing/2014/main" id="{80D63B56-45F0-4244-B184-D60A4FC235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674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F03FBC7-3E3A-3C45-B060-791E25050B4F}"/>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a:solidFill>
                  <a:schemeClr val="tx1"/>
                </a:solidFill>
              </a:rPr>
              <a:t>Goals &amp; Objectives</a:t>
            </a:r>
          </a:p>
        </p:txBody>
      </p:sp>
      <p:graphicFrame>
        <p:nvGraphicFramePr>
          <p:cNvPr id="5" name="Content Placeholder 2">
            <a:extLst>
              <a:ext uri="{FF2B5EF4-FFF2-40B4-BE49-F238E27FC236}">
                <a16:creationId xmlns:a16="http://schemas.microsoft.com/office/drawing/2014/main" id="{4C152FAB-728A-4D7A-9341-C9AED108AD14}"/>
              </a:ext>
            </a:extLst>
          </p:cNvPr>
          <p:cNvGraphicFramePr>
            <a:graphicFrameLocks noGrp="1"/>
          </p:cNvGraphicFramePr>
          <p:nvPr>
            <p:ph idx="1"/>
            <p:extLst>
              <p:ext uri="{D42A27DB-BD31-4B8C-83A1-F6EECF244321}">
                <p14:modId xmlns:p14="http://schemas.microsoft.com/office/powerpoint/2010/main" val="21609144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5628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176F7-04FD-3641-AFE6-48A7600FA61D}"/>
              </a:ext>
            </a:extLst>
          </p:cNvPr>
          <p:cNvSpPr/>
          <p:nvPr/>
        </p:nvSpPr>
        <p:spPr>
          <a:xfrm>
            <a:off x="448081" y="2000625"/>
            <a:ext cx="2421240" cy="923330"/>
          </a:xfrm>
          <a:prstGeom prst="rect">
            <a:avLst/>
          </a:prstGeom>
          <a:noFill/>
        </p:spPr>
        <p:txBody>
          <a:bodyPr wrap="none" lIns="91440" tIns="45720" rIns="91440" bIns="45720">
            <a:spAutoFit/>
          </a:bodyPr>
          <a:lstStyle/>
          <a:p>
            <a:pPr algn="ctr"/>
            <a:r>
              <a:rPr lang="en-US" sz="5400" b="0" cap="none" spc="0" dirty="0">
                <a:ln w="0"/>
                <a:solidFill>
                  <a:schemeClr val="bg1"/>
                </a:solidFill>
                <a:effectLst>
                  <a:outerShdw blurRad="38100" dist="25400" dir="5400000" algn="ctr" rotWithShape="0">
                    <a:srgbClr val="6E747A">
                      <a:alpha val="43000"/>
                    </a:srgbClr>
                  </a:outerShdw>
                </a:effectLst>
              </a:rPr>
              <a:t>EPA F</a:t>
            </a:r>
            <a:r>
              <a:rPr lang="en-US" sz="5400" dirty="0">
                <a:ln w="0"/>
                <a:solidFill>
                  <a:schemeClr val="bg1"/>
                </a:solidFill>
                <a:effectLst>
                  <a:outerShdw blurRad="38100" dist="25400" dir="5400000" algn="ctr" rotWithShape="0">
                    <a:srgbClr val="6E747A">
                      <a:alpha val="43000"/>
                    </a:srgbClr>
                  </a:outerShdw>
                </a:effectLst>
              </a:rPr>
              <a:t>-4</a:t>
            </a:r>
            <a:endParaRPr lang="en-US" sz="5400" b="0" cap="none" spc="0" dirty="0">
              <a:ln w="0"/>
              <a:solidFill>
                <a:schemeClr val="bg1"/>
              </a:solidFill>
              <a:effectLst>
                <a:outerShdw blurRad="38100" dist="25400" dir="5400000" algn="ctr" rotWithShape="0">
                  <a:srgbClr val="6E747A">
                    <a:alpha val="43000"/>
                  </a:srgbClr>
                </a:outerShdw>
              </a:effectLst>
            </a:endParaRPr>
          </a:p>
        </p:txBody>
      </p:sp>
      <p:sp>
        <p:nvSpPr>
          <p:cNvPr id="10" name="Title 1">
            <a:extLst>
              <a:ext uri="{FF2B5EF4-FFF2-40B4-BE49-F238E27FC236}">
                <a16:creationId xmlns:a16="http://schemas.microsoft.com/office/drawing/2014/main" id="{325F5340-56D6-0844-AE6A-E82C5F4F40DD}"/>
              </a:ext>
            </a:extLst>
          </p:cNvPr>
          <p:cNvSpPr txBox="1">
            <a:spLocks/>
          </p:cNvSpPr>
          <p:nvPr/>
        </p:nvSpPr>
        <p:spPr>
          <a:xfrm>
            <a:off x="3489434" y="722645"/>
            <a:ext cx="8124497" cy="1059305"/>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nSpc>
                <a:spcPct val="120000"/>
              </a:lnSpc>
            </a:pPr>
            <a:br>
              <a:rPr lang="en-US" sz="9300" dirty="0">
                <a:ln w="0"/>
                <a:solidFill>
                  <a:schemeClr val="accent1"/>
                </a:solidFill>
                <a:effectLst>
                  <a:outerShdw blurRad="38100" dist="25400" dir="5400000" algn="ctr" rotWithShape="0">
                    <a:srgbClr val="6E747A">
                      <a:alpha val="43000"/>
                    </a:srgbClr>
                  </a:outerShdw>
                </a:effectLst>
              </a:rPr>
            </a:br>
            <a:r>
              <a:rPr lang="en-US" sz="11200" dirty="0">
                <a:solidFill>
                  <a:schemeClr val="tx2"/>
                </a:solidFill>
              </a:rPr>
              <a:t>Performing </a:t>
            </a:r>
            <a:r>
              <a:rPr lang="en-US" sz="11200" dirty="0">
                <a:solidFill>
                  <a:schemeClr val="accent4"/>
                </a:solidFill>
              </a:rPr>
              <a:t>Risk Assessments </a:t>
            </a:r>
            <a:r>
              <a:rPr lang="en-US" sz="11200" dirty="0">
                <a:solidFill>
                  <a:schemeClr val="tx2"/>
                </a:solidFill>
              </a:rPr>
              <a:t>that inform the development of an acute safety plan for patients posing risk of harm to self or others.</a:t>
            </a:r>
            <a:br>
              <a:rPr lang="en-US" sz="11200" dirty="0">
                <a:solidFill>
                  <a:schemeClr val="tx2"/>
                </a:solidFill>
              </a:rPr>
            </a:br>
            <a:br>
              <a:rPr lang="en-US" b="1" dirty="0"/>
            </a:br>
            <a:endParaRPr lang="en-US" sz="2800" dirty="0"/>
          </a:p>
        </p:txBody>
      </p:sp>
      <p:pic>
        <p:nvPicPr>
          <p:cNvPr id="6" name="Graphic 5" descr="High voltage">
            <a:extLst>
              <a:ext uri="{FF2B5EF4-FFF2-40B4-BE49-F238E27FC236}">
                <a16:creationId xmlns:a16="http://schemas.microsoft.com/office/drawing/2014/main" id="{B1BDAFF7-903E-8B46-A325-205262E91F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231" y="3429000"/>
            <a:ext cx="1424940" cy="1424940"/>
          </a:xfrm>
          <a:prstGeom prst="rect">
            <a:avLst/>
          </a:prstGeom>
        </p:spPr>
      </p:pic>
      <p:graphicFrame>
        <p:nvGraphicFramePr>
          <p:cNvPr id="11" name="Content Placeholder 3">
            <a:extLst>
              <a:ext uri="{FF2B5EF4-FFF2-40B4-BE49-F238E27FC236}">
                <a16:creationId xmlns:a16="http://schemas.microsoft.com/office/drawing/2014/main" id="{7E89FBB9-7207-AB4E-8268-D9D0A22E2E8A}"/>
              </a:ext>
            </a:extLst>
          </p:cNvPr>
          <p:cNvGraphicFramePr>
            <a:graphicFrameLocks/>
          </p:cNvGraphicFramePr>
          <p:nvPr>
            <p:extLst>
              <p:ext uri="{D42A27DB-BD31-4B8C-83A1-F6EECF244321}">
                <p14:modId xmlns:p14="http://schemas.microsoft.com/office/powerpoint/2010/main" val="1777872511"/>
              </p:ext>
            </p:extLst>
          </p:nvPr>
        </p:nvGraphicFramePr>
        <p:xfrm>
          <a:off x="4886988" y="2462290"/>
          <a:ext cx="5329387" cy="22434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610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44">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46">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6" name="Rectangle 48">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0">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5078A7-FEDE-8645-BFCB-0DE3BEB6494F}"/>
              </a:ext>
            </a:extLst>
          </p:cNvPr>
          <p:cNvSpPr>
            <a:spLocks noGrp="1"/>
          </p:cNvSpPr>
          <p:nvPr>
            <p:ph type="title"/>
          </p:nvPr>
        </p:nvSpPr>
        <p:spPr>
          <a:xfrm>
            <a:off x="704089" y="1298448"/>
            <a:ext cx="3624448" cy="3255264"/>
          </a:xfrm>
        </p:spPr>
        <p:txBody>
          <a:bodyPr vert="horz" lIns="91440" tIns="45720" rIns="91440" bIns="45720" rtlCol="0" anchor="b">
            <a:normAutofit/>
          </a:bodyPr>
          <a:lstStyle/>
          <a:p>
            <a:r>
              <a:rPr lang="en-US" sz="5500" dirty="0">
                <a:solidFill>
                  <a:srgbClr val="FFFFFF"/>
                </a:solidFill>
              </a:rPr>
              <a:t>Assessment</a:t>
            </a:r>
          </a:p>
        </p:txBody>
      </p:sp>
      <p:pic>
        <p:nvPicPr>
          <p:cNvPr id="5" name="Picture 4" descr="A picture containing drawing&#10;&#10;Description automatically generated">
            <a:extLst>
              <a:ext uri="{FF2B5EF4-FFF2-40B4-BE49-F238E27FC236}">
                <a16:creationId xmlns:a16="http://schemas.microsoft.com/office/drawing/2014/main" id="{8DCC420B-1D82-9E41-ABEC-1C20A1260CA9}"/>
              </a:ext>
            </a:extLst>
          </p:cNvPr>
          <p:cNvPicPr>
            <a:picLocks noChangeAspect="1"/>
          </p:cNvPicPr>
          <p:nvPr/>
        </p:nvPicPr>
        <p:blipFill rotWithShape="1">
          <a:blip r:embed="rId2"/>
          <a:srcRect l="5460" r="40491"/>
          <a:stretch/>
        </p:blipFill>
        <p:spPr>
          <a:xfrm>
            <a:off x="5120640" y="759599"/>
            <a:ext cx="6367271" cy="5330650"/>
          </a:xfrm>
          <a:prstGeom prst="rect">
            <a:avLst/>
          </a:prstGeom>
        </p:spPr>
      </p:pic>
      <p:sp>
        <p:nvSpPr>
          <p:cNvPr id="53" name="Rectangle 52">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09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dirty="0"/>
              <a:t>CBME:</a:t>
            </a:r>
            <a:br>
              <a:rPr lang="en-US" sz="3600" dirty="0"/>
            </a:br>
            <a:r>
              <a:rPr lang="en-US" sz="3600" dirty="0"/>
              <a:t>Paradigm Shift</a:t>
            </a:r>
          </a:p>
        </p:txBody>
      </p:sp>
      <p:sp>
        <p:nvSpPr>
          <p:cNvPr id="2" name="Slide Number Placeholder 1"/>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035A847-A378-904F-ACB7-6E9049E7A8F5}"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graphicFrame>
        <p:nvGraphicFramePr>
          <p:cNvPr id="8" name="Diagram 7"/>
          <p:cNvGraphicFramePr/>
          <p:nvPr/>
        </p:nvGraphicFramePr>
        <p:xfrm>
          <a:off x="3443592" y="492506"/>
          <a:ext cx="8372272" cy="54802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Graphic 9" descr="Presentation with media">
            <a:extLst>
              <a:ext uri="{FF2B5EF4-FFF2-40B4-BE49-F238E27FC236}">
                <a16:creationId xmlns:a16="http://schemas.microsoft.com/office/drawing/2014/main" id="{059F4541-9353-FB45-B47B-8DB7D2F6B7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14884" y="4034959"/>
            <a:ext cx="1151629" cy="1151629"/>
          </a:xfrm>
          <a:prstGeom prst="rect">
            <a:avLst/>
          </a:prstGeom>
        </p:spPr>
      </p:pic>
      <p:pic>
        <p:nvPicPr>
          <p:cNvPr id="12" name="Graphic 11" descr="Presentation with checklist">
            <a:extLst>
              <a:ext uri="{FF2B5EF4-FFF2-40B4-BE49-F238E27FC236}">
                <a16:creationId xmlns:a16="http://schemas.microsoft.com/office/drawing/2014/main" id="{D48D9BE6-2060-1E45-A019-7070097D7C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12660" y="1842249"/>
            <a:ext cx="1183340" cy="1183340"/>
          </a:xfrm>
          <a:prstGeom prst="rect">
            <a:avLst/>
          </a:prstGeom>
        </p:spPr>
      </p:pic>
    </p:spTree>
    <p:custDataLst>
      <p:tags r:id="rId1"/>
    </p:custDataLst>
    <p:extLst>
      <p:ext uri="{BB962C8B-B14F-4D97-AF65-F5344CB8AC3E}">
        <p14:creationId xmlns:p14="http://schemas.microsoft.com/office/powerpoint/2010/main" val="12727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B96AB774-E170-5A45-BC32-48945B46BA9C}"/>
                                            </p:graphicEl>
                                          </p:spTgt>
                                        </p:tgtEl>
                                        <p:attrNameLst>
                                          <p:attrName>style.visibility</p:attrName>
                                        </p:attrNameLst>
                                      </p:cBhvr>
                                      <p:to>
                                        <p:strVal val="visible"/>
                                      </p:to>
                                    </p:set>
                                    <p:animEffect transition="in" filter="fade">
                                      <p:cBhvr>
                                        <p:cTn id="7" dur="500"/>
                                        <p:tgtEl>
                                          <p:spTgt spid="8">
                                            <p:graphicEl>
                                              <a:dgm id="{B96AB774-E170-5A45-BC32-48945B46BA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7B73048D-E0C7-F946-AFDD-ACF91FE41FA6}"/>
                                            </p:graphicEl>
                                          </p:spTgt>
                                        </p:tgtEl>
                                        <p:attrNameLst>
                                          <p:attrName>style.visibility</p:attrName>
                                        </p:attrNameLst>
                                      </p:cBhvr>
                                      <p:to>
                                        <p:strVal val="visible"/>
                                      </p:to>
                                    </p:set>
                                    <p:animEffect transition="in" filter="fade">
                                      <p:cBhvr>
                                        <p:cTn id="12" dur="500"/>
                                        <p:tgtEl>
                                          <p:spTgt spid="8">
                                            <p:graphicEl>
                                              <a:dgm id="{7B73048D-E0C7-F946-AFDD-ACF91FE41FA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B0DB4D0F-638A-6647-B276-B7AEECE109E3}"/>
                                            </p:graphicEl>
                                          </p:spTgt>
                                        </p:tgtEl>
                                        <p:attrNameLst>
                                          <p:attrName>style.visibility</p:attrName>
                                        </p:attrNameLst>
                                      </p:cBhvr>
                                      <p:to>
                                        <p:strVal val="visible"/>
                                      </p:to>
                                    </p:set>
                                    <p:animEffect transition="in" filter="fade">
                                      <p:cBhvr>
                                        <p:cTn id="15" dur="500"/>
                                        <p:tgtEl>
                                          <p:spTgt spid="8">
                                            <p:graphicEl>
                                              <a:dgm id="{B0DB4D0F-638A-6647-B276-B7AEECE109E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3D6FFE79-D803-7946-94E1-0112BBFF2B0F}"/>
                                            </p:graphicEl>
                                          </p:spTgt>
                                        </p:tgtEl>
                                        <p:attrNameLst>
                                          <p:attrName>style.visibility</p:attrName>
                                        </p:attrNameLst>
                                      </p:cBhvr>
                                      <p:to>
                                        <p:strVal val="visible"/>
                                      </p:to>
                                    </p:set>
                                    <p:animEffect transition="in" filter="fade">
                                      <p:cBhvr>
                                        <p:cTn id="20" dur="500"/>
                                        <p:tgtEl>
                                          <p:spTgt spid="8">
                                            <p:graphicEl>
                                              <a:dgm id="{3D6FFE79-D803-7946-94E1-0112BBFF2B0F}"/>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8323A35E-5C1C-7443-92EF-97AF75B44E21}"/>
                                            </p:graphicEl>
                                          </p:spTgt>
                                        </p:tgtEl>
                                        <p:attrNameLst>
                                          <p:attrName>style.visibility</p:attrName>
                                        </p:attrNameLst>
                                      </p:cBhvr>
                                      <p:to>
                                        <p:strVal val="visible"/>
                                      </p:to>
                                    </p:set>
                                    <p:animEffect transition="in" filter="fade">
                                      <p:cBhvr>
                                        <p:cTn id="28" dur="500"/>
                                        <p:tgtEl>
                                          <p:spTgt spid="8">
                                            <p:graphicEl>
                                              <a:dgm id="{8323A35E-5C1C-7443-92EF-97AF75B44E21}"/>
                                            </p:graphic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AtOnc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F2BD-B206-164A-BCDE-B1F9A6D342DF}"/>
              </a:ext>
            </a:extLst>
          </p:cNvPr>
          <p:cNvSpPr>
            <a:spLocks noGrp="1"/>
          </p:cNvSpPr>
          <p:nvPr>
            <p:ph type="title"/>
          </p:nvPr>
        </p:nvSpPr>
        <p:spPr>
          <a:xfrm>
            <a:off x="252919" y="1123837"/>
            <a:ext cx="2947482" cy="4601183"/>
          </a:xfrm>
        </p:spPr>
        <p:txBody>
          <a:bodyPr>
            <a:normAutofit/>
          </a:bodyPr>
          <a:lstStyle/>
          <a:p>
            <a:r>
              <a:rPr lang="en-US" dirty="0"/>
              <a:t>Assessments for this Rotation</a:t>
            </a:r>
          </a:p>
        </p:txBody>
      </p:sp>
      <p:graphicFrame>
        <p:nvGraphicFramePr>
          <p:cNvPr id="5" name="Content Placeholder 2">
            <a:extLst>
              <a:ext uri="{FF2B5EF4-FFF2-40B4-BE49-F238E27FC236}">
                <a16:creationId xmlns:a16="http://schemas.microsoft.com/office/drawing/2014/main" id="{67C4277F-9CFA-4295-B457-6583981C5697}"/>
              </a:ext>
            </a:extLst>
          </p:cNvPr>
          <p:cNvGraphicFramePr>
            <a:graphicFrameLocks noGrp="1"/>
          </p:cNvGraphicFramePr>
          <p:nvPr>
            <p:ph idx="1"/>
            <p:extLst>
              <p:ext uri="{D42A27DB-BD31-4B8C-83A1-F6EECF244321}">
                <p14:modId xmlns:p14="http://schemas.microsoft.com/office/powerpoint/2010/main" val="332888872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03F6FB5-3C18-1E42-BB43-B0C316135F1F}"/>
                                            </p:graphicEl>
                                          </p:spTgt>
                                        </p:tgtEl>
                                        <p:attrNameLst>
                                          <p:attrName>style.visibility</p:attrName>
                                        </p:attrNameLst>
                                      </p:cBhvr>
                                      <p:to>
                                        <p:strVal val="visible"/>
                                      </p:to>
                                    </p:set>
                                    <p:animEffect transition="in" filter="fade">
                                      <p:cBhvr>
                                        <p:cTn id="7" dur="500"/>
                                        <p:tgtEl>
                                          <p:spTgt spid="5">
                                            <p:graphicEl>
                                              <a:dgm id="{303F6FB5-3C18-1E42-BB43-B0C316135F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9B03451-BB69-1E49-90D2-C4733DC38555}"/>
                                            </p:graphicEl>
                                          </p:spTgt>
                                        </p:tgtEl>
                                        <p:attrNameLst>
                                          <p:attrName>style.visibility</p:attrName>
                                        </p:attrNameLst>
                                      </p:cBhvr>
                                      <p:to>
                                        <p:strVal val="visible"/>
                                      </p:to>
                                    </p:set>
                                    <p:animEffect transition="in" filter="fade">
                                      <p:cBhvr>
                                        <p:cTn id="12" dur="500"/>
                                        <p:tgtEl>
                                          <p:spTgt spid="5">
                                            <p:graphicEl>
                                              <a:dgm id="{59B03451-BB69-1E49-90D2-C4733DC385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4EA713-9073-5D46-ABA3-3652E0F61CB7}"/>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4100" dirty="0">
                <a:solidFill>
                  <a:srgbClr val="FFFFFF"/>
                </a:solidFill>
              </a:rPr>
              <a:t>During each stage of training there will be defined Competencies </a:t>
            </a:r>
            <a:br>
              <a:rPr lang="en-US" sz="4100" dirty="0">
                <a:solidFill>
                  <a:srgbClr val="FFFFFF"/>
                </a:solidFill>
              </a:rPr>
            </a:br>
            <a:r>
              <a:rPr lang="en-US" sz="4100" dirty="0">
                <a:solidFill>
                  <a:srgbClr val="FFFFFF"/>
                </a:solidFill>
              </a:rPr>
              <a:t>(i.e. knowledge &amp; skills) </a:t>
            </a:r>
            <a:br>
              <a:rPr lang="en-US" sz="4100" dirty="0">
                <a:solidFill>
                  <a:srgbClr val="FFFFFF"/>
                </a:solidFill>
              </a:rPr>
            </a:br>
            <a:r>
              <a:rPr lang="en-US" sz="4100" dirty="0">
                <a:solidFill>
                  <a:srgbClr val="FFFFFF"/>
                </a:solidFill>
              </a:rPr>
              <a:t>that a resident must acquire </a:t>
            </a:r>
            <a:br>
              <a:rPr lang="en-US" sz="4100" dirty="0">
                <a:solidFill>
                  <a:srgbClr val="FFFFFF"/>
                </a:solidFill>
              </a:rPr>
            </a:br>
            <a:endParaRPr lang="en-US" sz="4100" dirty="0">
              <a:solidFill>
                <a:srgbClr val="FFFFFF"/>
              </a:solidFill>
            </a:endParaRPr>
          </a:p>
        </p:txBody>
      </p:sp>
      <p:sp useBgFill="1">
        <p:nvSpPr>
          <p:cNvPr id="14" name="Rectangle 13">
            <a:extLst>
              <a:ext uri="{FF2B5EF4-FFF2-40B4-BE49-F238E27FC236}">
                <a16:creationId xmlns:a16="http://schemas.microsoft.com/office/drawing/2014/main" id="{65545176-0CD1-4EE4-9063-A071470E3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34668" y="0"/>
            <a:ext cx="3057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list">
            <a:extLst>
              <a:ext uri="{FF2B5EF4-FFF2-40B4-BE49-F238E27FC236}">
                <a16:creationId xmlns:a16="http://schemas.microsoft.com/office/drawing/2014/main" id="{A21790DB-AC1C-8242-84A6-336CDEAE2A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96152" y="2219315"/>
            <a:ext cx="2411217" cy="2411217"/>
          </a:xfrm>
          <a:prstGeom prst="rect">
            <a:avLst/>
          </a:prstGeom>
        </p:spPr>
      </p:pic>
    </p:spTree>
    <p:extLst>
      <p:ext uri="{BB962C8B-B14F-4D97-AF65-F5344CB8AC3E}">
        <p14:creationId xmlns:p14="http://schemas.microsoft.com/office/powerpoint/2010/main" val="236533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3">
            <a:extLst>
              <a:ext uri="{FF2B5EF4-FFF2-40B4-BE49-F238E27FC236}">
                <a16:creationId xmlns:a16="http://schemas.microsoft.com/office/drawing/2014/main" id="{EE72CBEC-7BC8-4019-86DB-1B7604A47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3DF62F-AB48-084F-A87A-6F51216C2563}"/>
              </a:ext>
            </a:extLst>
          </p:cNvPr>
          <p:cNvSpPr>
            <a:spLocks noGrp="1"/>
          </p:cNvSpPr>
          <p:nvPr>
            <p:ph type="title"/>
          </p:nvPr>
        </p:nvSpPr>
        <p:spPr>
          <a:xfrm>
            <a:off x="4026347" y="2286000"/>
            <a:ext cx="5228890" cy="3810000"/>
          </a:xfrm>
        </p:spPr>
        <p:txBody>
          <a:bodyPr vert="horz" lIns="91440" tIns="45720" rIns="91440" bIns="45720" rtlCol="0" anchor="t">
            <a:normAutofit/>
          </a:bodyPr>
          <a:lstStyle/>
          <a:p>
            <a:r>
              <a:rPr lang="en-US" sz="6600" dirty="0">
                <a:solidFill>
                  <a:schemeClr val="accent1"/>
                </a:solidFill>
              </a:rPr>
              <a:t>Entrustable</a:t>
            </a:r>
            <a:br>
              <a:rPr lang="en-US" sz="6600" dirty="0">
                <a:solidFill>
                  <a:schemeClr val="accent1"/>
                </a:solidFill>
              </a:rPr>
            </a:br>
            <a:r>
              <a:rPr lang="en-US" sz="6600" dirty="0">
                <a:solidFill>
                  <a:schemeClr val="accent1"/>
                </a:solidFill>
              </a:rPr>
              <a:t>Professional</a:t>
            </a:r>
            <a:br>
              <a:rPr lang="en-US" sz="6600" dirty="0">
                <a:solidFill>
                  <a:schemeClr val="accent1"/>
                </a:solidFill>
              </a:rPr>
            </a:br>
            <a:r>
              <a:rPr lang="en-US" sz="6600" dirty="0">
                <a:solidFill>
                  <a:schemeClr val="accent1"/>
                </a:solidFill>
              </a:rPr>
              <a:t>Activities  (EPAs)</a:t>
            </a:r>
          </a:p>
        </p:txBody>
      </p:sp>
      <p:sp>
        <p:nvSpPr>
          <p:cNvPr id="5" name="Text Placeholder 4">
            <a:extLst>
              <a:ext uri="{FF2B5EF4-FFF2-40B4-BE49-F238E27FC236}">
                <a16:creationId xmlns:a16="http://schemas.microsoft.com/office/drawing/2014/main" id="{2339AA7B-4692-3E40-8DAA-2CCBFBD12512}"/>
              </a:ext>
            </a:extLst>
          </p:cNvPr>
          <p:cNvSpPr>
            <a:spLocks noGrp="1"/>
          </p:cNvSpPr>
          <p:nvPr>
            <p:ph type="body" idx="1"/>
          </p:nvPr>
        </p:nvSpPr>
        <p:spPr>
          <a:xfrm>
            <a:off x="4026347" y="922865"/>
            <a:ext cx="5229620" cy="1234491"/>
          </a:xfrm>
        </p:spPr>
        <p:txBody>
          <a:bodyPr vert="horz" lIns="91440" tIns="45720" rIns="91440" bIns="45720" rtlCol="0" anchor="b">
            <a:normAutofit/>
          </a:bodyPr>
          <a:lstStyle/>
          <a:p>
            <a:r>
              <a:rPr lang="en-US" sz="2400" dirty="0">
                <a:solidFill>
                  <a:schemeClr val="accent1">
                    <a:lumMod val="75000"/>
                  </a:schemeClr>
                </a:solidFill>
              </a:rPr>
              <a:t>These competencies are called</a:t>
            </a:r>
          </a:p>
        </p:txBody>
      </p:sp>
      <p:sp>
        <p:nvSpPr>
          <p:cNvPr id="25" name="Rectangle 15">
            <a:extLst>
              <a:ext uri="{FF2B5EF4-FFF2-40B4-BE49-F238E27FC236}">
                <a16:creationId xmlns:a16="http://schemas.microsoft.com/office/drawing/2014/main" id="{8B3A7788-AA18-4395-B0A6-3C50CCB60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724447" cy="13953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7">
            <a:extLst>
              <a:ext uri="{FF2B5EF4-FFF2-40B4-BE49-F238E27FC236}">
                <a16:creationId xmlns:a16="http://schemas.microsoft.com/office/drawing/2014/main" id="{6848EF24-56BA-4684-8BB7-8280CBCE3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767825"/>
            <a:ext cx="643467" cy="1395357"/>
          </a:xfrm>
          <a:prstGeom prst="rect">
            <a:avLst/>
          </a:prstGeom>
          <a:solidFill>
            <a:srgbClr val="BB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5C3D107-2A0D-4A60-B10A-7E5349DA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5999"/>
            <a:ext cx="3731816" cy="381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E42B6A5-A12D-4C68-892C-4844407DA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0323" y="2285999"/>
            <a:ext cx="645258" cy="380999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468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2757</Words>
  <Application>Microsoft Macintosh PowerPoint</Application>
  <PresentationFormat>Widescreen</PresentationFormat>
  <Paragraphs>310</Paragraphs>
  <Slides>40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Corbel</vt:lpstr>
      <vt:lpstr>Lucida Grande</vt:lpstr>
      <vt:lpstr>Verdana</vt:lpstr>
      <vt:lpstr>Wingdings 2</vt:lpstr>
      <vt:lpstr>Frame</vt:lpstr>
      <vt:lpstr>Introduction to CBME in Psychiatry Residency Training</vt:lpstr>
      <vt:lpstr>Design of the Pgy-1 Year</vt:lpstr>
      <vt:lpstr>Goals &amp; Objectives of this Rotation</vt:lpstr>
      <vt:lpstr>Goals &amp; Objectives</vt:lpstr>
      <vt:lpstr>Assessment</vt:lpstr>
      <vt:lpstr>CBME: Paradigm Shift</vt:lpstr>
      <vt:lpstr>Assessments for this Rotation</vt:lpstr>
      <vt:lpstr>During each stage of training there will be defined Competencies  (i.e. knowledge &amp; skills)  that a resident must acquire  </vt:lpstr>
      <vt:lpstr>Entrustable Professional Activities  (EPAs)</vt:lpstr>
      <vt:lpstr>Stages of Training</vt:lpstr>
      <vt:lpstr>The Royal College has defined which EPAs a resident must acquire before they can advance to the next Stage of Training.</vt:lpstr>
      <vt:lpstr>How will this work?</vt:lpstr>
      <vt:lpstr> Assessing, diagnosing &amp; participating in the management of Medical Presentations relevant to Psychiatry.  </vt:lpstr>
      <vt:lpstr>PowerPoint Presentation</vt:lpstr>
      <vt:lpstr>PowerPoint Presentation</vt:lpstr>
      <vt:lpstr>Assessment of EPAs</vt:lpstr>
      <vt:lpstr>CBME  Assessment Form</vt:lpstr>
      <vt:lpstr>CBME  Assessment  Form</vt:lpstr>
      <vt:lpstr> Assessing, diagnosing &amp; participating in the management of Medical Presentations relevant to Psychiatry.  </vt:lpstr>
      <vt:lpstr>CBME  Assessment  Form</vt:lpstr>
      <vt:lpstr>Entrustment Scale </vt:lpstr>
      <vt:lpstr>Assessment of EPAs</vt:lpstr>
      <vt:lpstr>CBME  Assessment  Form</vt:lpstr>
      <vt:lpstr>Developmental Milestones</vt:lpstr>
      <vt:lpstr>CBME  Assessment  Form</vt:lpstr>
      <vt:lpstr>PowerPoint Presentation</vt:lpstr>
      <vt:lpstr>PowerPoint Presentation</vt:lpstr>
      <vt:lpstr>PowerPoint Presentation</vt:lpstr>
      <vt:lpstr> Assessing, diagnosing &amp; participating in the management of Medical Presentations relevant to Psychiatry.  </vt:lpstr>
      <vt:lpstr>PowerPoint Presentation</vt:lpstr>
      <vt:lpstr>PowerPoint Presentation</vt:lpstr>
      <vt:lpstr>Additional EPAs  that May Come Up</vt:lpstr>
      <vt:lpstr>PowerPoint Presentation</vt:lpstr>
      <vt:lpstr>PowerPoint Presentation</vt:lpstr>
      <vt:lpstr>PowerPoint Presentation</vt:lpstr>
      <vt:lpstr>PowerPoint Presentation</vt:lpstr>
      <vt:lpstr>Questions?</vt:lpstr>
      <vt:lpstr>Thank you for Working with our Residents!</vt:lpstr>
      <vt:lpstr>Extra Slides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Psychiatry Residents</dc:title>
  <dc:creator>JoAnn Corey</dc:creator>
  <cp:lastModifiedBy>JoAnn Corey</cp:lastModifiedBy>
  <cp:revision>33</cp:revision>
  <dcterms:created xsi:type="dcterms:W3CDTF">2020-07-21T02:03:17Z</dcterms:created>
  <dcterms:modified xsi:type="dcterms:W3CDTF">2021-02-06T12:49:08Z</dcterms:modified>
</cp:coreProperties>
</file>