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3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4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5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16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19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0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1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2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23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89" r:id="rId2"/>
    <p:sldMasterId id="2147483704" r:id="rId3"/>
  </p:sldMasterIdLst>
  <p:notesMasterIdLst>
    <p:notesMasterId r:id="rId86"/>
  </p:notesMasterIdLst>
  <p:sldIdLst>
    <p:sldId id="256" r:id="rId4"/>
    <p:sldId id="258" r:id="rId5"/>
    <p:sldId id="679" r:id="rId6"/>
    <p:sldId id="640" r:id="rId7"/>
    <p:sldId id="584" r:id="rId8"/>
    <p:sldId id="257" r:id="rId9"/>
    <p:sldId id="518" r:id="rId10"/>
    <p:sldId id="532" r:id="rId11"/>
    <p:sldId id="605" r:id="rId12"/>
    <p:sldId id="672" r:id="rId13"/>
    <p:sldId id="673" r:id="rId14"/>
    <p:sldId id="579" r:id="rId15"/>
    <p:sldId id="580" r:id="rId16"/>
    <p:sldId id="516" r:id="rId17"/>
    <p:sldId id="508" r:id="rId18"/>
    <p:sldId id="509" r:id="rId19"/>
    <p:sldId id="581" r:id="rId20"/>
    <p:sldId id="527" r:id="rId21"/>
    <p:sldId id="582" r:id="rId22"/>
    <p:sldId id="564" r:id="rId23"/>
    <p:sldId id="577" r:id="rId24"/>
    <p:sldId id="546" r:id="rId25"/>
    <p:sldId id="548" r:id="rId26"/>
    <p:sldId id="585" r:id="rId27"/>
    <p:sldId id="606" r:id="rId28"/>
    <p:sldId id="678" r:id="rId29"/>
    <p:sldId id="607" r:id="rId30"/>
    <p:sldId id="587" r:id="rId31"/>
    <p:sldId id="608" r:id="rId32"/>
    <p:sldId id="610" r:id="rId33"/>
    <p:sldId id="611" r:id="rId34"/>
    <p:sldId id="525" r:id="rId35"/>
    <p:sldId id="505" r:id="rId36"/>
    <p:sldId id="682" r:id="rId37"/>
    <p:sldId id="612" r:id="rId38"/>
    <p:sldId id="533" r:id="rId39"/>
    <p:sldId id="614" r:id="rId40"/>
    <p:sldId id="674" r:id="rId41"/>
    <p:sldId id="514" r:id="rId42"/>
    <p:sldId id="676" r:id="rId43"/>
    <p:sldId id="616" r:id="rId44"/>
    <p:sldId id="617" r:id="rId45"/>
    <p:sldId id="618" r:id="rId46"/>
    <p:sldId id="619" r:id="rId47"/>
    <p:sldId id="530" r:id="rId48"/>
    <p:sldId id="620" r:id="rId49"/>
    <p:sldId id="531" r:id="rId50"/>
    <p:sldId id="536" r:id="rId51"/>
    <p:sldId id="537" r:id="rId52"/>
    <p:sldId id="621" r:id="rId53"/>
    <p:sldId id="520" r:id="rId54"/>
    <p:sldId id="375" r:id="rId55"/>
    <p:sldId id="539" r:id="rId56"/>
    <p:sldId id="541" r:id="rId57"/>
    <p:sldId id="623" r:id="rId58"/>
    <p:sldId id="624" r:id="rId59"/>
    <p:sldId id="625" r:id="rId60"/>
    <p:sldId id="595" r:id="rId61"/>
    <p:sldId id="576" r:id="rId62"/>
    <p:sldId id="681" r:id="rId63"/>
    <p:sldId id="659" r:id="rId64"/>
    <p:sldId id="662" r:id="rId65"/>
    <p:sldId id="574" r:id="rId66"/>
    <p:sldId id="661" r:id="rId67"/>
    <p:sldId id="567" r:id="rId68"/>
    <p:sldId id="657" r:id="rId69"/>
    <p:sldId id="565" r:id="rId70"/>
    <p:sldId id="571" r:id="rId71"/>
    <p:sldId id="573" r:id="rId72"/>
    <p:sldId id="566" r:id="rId73"/>
    <p:sldId id="677" r:id="rId74"/>
    <p:sldId id="663" r:id="rId75"/>
    <p:sldId id="626" r:id="rId76"/>
    <p:sldId id="627" r:id="rId77"/>
    <p:sldId id="263" r:id="rId78"/>
    <p:sldId id="680" r:id="rId79"/>
    <p:sldId id="603" r:id="rId80"/>
    <p:sldId id="628" r:id="rId81"/>
    <p:sldId id="665" r:id="rId82"/>
    <p:sldId id="667" r:id="rId83"/>
    <p:sldId id="666" r:id="rId84"/>
    <p:sldId id="675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A0AF"/>
    <a:srgbClr val="FAB9DA"/>
    <a:srgbClr val="FAB9C8"/>
    <a:srgbClr val="FF9300"/>
    <a:srgbClr val="FF8AD8"/>
    <a:srgbClr val="DDD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89"/>
    <p:restoredTop sz="95801"/>
  </p:normalViewPr>
  <p:slideViewPr>
    <p:cSldViewPr snapToGrid="0" snapToObjects="1">
      <p:cViewPr varScale="1">
        <p:scale>
          <a:sx n="110" d="100"/>
          <a:sy n="110" d="100"/>
        </p:scale>
        <p:origin x="1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tableStyles" Target="tableStyles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gif"/><Relationship Id="rId4" Type="http://schemas.openxmlformats.org/officeDocument/2006/relationships/image" Target="../media/image80.jpeg"/></Relationships>
</file>

<file path=ppt/diagrams/_rels/data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gif"/><Relationship Id="rId4" Type="http://schemas.openxmlformats.org/officeDocument/2006/relationships/image" Target="../media/image80.jpeg"/></Relationships>
</file>

<file path=ppt/diagrams/_rels/drawing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1C871F-3643-4711-9002-9D68AB3AFFEE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559ABE-CE4C-4D3D-96A1-0496DF86F845}">
      <dgm:prSet/>
      <dgm:spPr/>
      <dgm:t>
        <a:bodyPr/>
        <a:lstStyle/>
        <a:p>
          <a:r>
            <a:rPr lang="en-US" dirty="0"/>
            <a:t>Tracking your progress</a:t>
          </a:r>
        </a:p>
      </dgm:t>
    </dgm:pt>
    <dgm:pt modelId="{25442BB5-4C37-4047-B6C0-93ACB406BDA8}" type="parTrans" cxnId="{35026AF7-7095-4AEA-8DB3-212AB2B73CCE}">
      <dgm:prSet/>
      <dgm:spPr/>
      <dgm:t>
        <a:bodyPr/>
        <a:lstStyle/>
        <a:p>
          <a:endParaRPr lang="en-US"/>
        </a:p>
      </dgm:t>
    </dgm:pt>
    <dgm:pt modelId="{9B665B29-4FD1-40E8-8D08-1E8817F3D418}" type="sibTrans" cxnId="{35026AF7-7095-4AEA-8DB3-212AB2B73CCE}">
      <dgm:prSet/>
      <dgm:spPr/>
      <dgm:t>
        <a:bodyPr/>
        <a:lstStyle/>
        <a:p>
          <a:endParaRPr lang="en-US"/>
        </a:p>
      </dgm:t>
    </dgm:pt>
    <dgm:pt modelId="{E0428748-3B48-498C-B199-7108BA5F83DC}">
      <dgm:prSet custT="1"/>
      <dgm:spPr/>
      <dgm:t>
        <a:bodyPr/>
        <a:lstStyle/>
        <a:p>
          <a:r>
            <a:rPr lang="en-US" sz="1800" dirty="0"/>
            <a:t>Synchronized with you before each Competence Committee Progress Review Meeting: </a:t>
          </a:r>
        </a:p>
      </dgm:t>
    </dgm:pt>
    <dgm:pt modelId="{75D1C529-179E-4E0F-8DF2-7C7103E80C53}" type="parTrans" cxnId="{D293C049-BB96-4EC5-A8C4-544CC31F77EE}">
      <dgm:prSet/>
      <dgm:spPr/>
      <dgm:t>
        <a:bodyPr/>
        <a:lstStyle/>
        <a:p>
          <a:endParaRPr lang="en-US"/>
        </a:p>
      </dgm:t>
    </dgm:pt>
    <dgm:pt modelId="{029DD2C4-A0CE-493D-B287-5B0CE58B969E}" type="sibTrans" cxnId="{D293C049-BB96-4EC5-A8C4-544CC31F77EE}">
      <dgm:prSet/>
      <dgm:spPr/>
      <dgm:t>
        <a:bodyPr/>
        <a:lstStyle/>
        <a:p>
          <a:endParaRPr lang="en-US"/>
        </a:p>
      </dgm:t>
    </dgm:pt>
    <dgm:pt modelId="{96915032-0216-419D-B72B-1E13A68A4152}">
      <dgm:prSet/>
      <dgm:spPr/>
      <dgm:t>
        <a:bodyPr/>
        <a:lstStyle/>
        <a:p>
          <a:r>
            <a:rPr lang="en-US"/>
            <a:t>Sept for Oct. CC Meeting</a:t>
          </a:r>
        </a:p>
      </dgm:t>
    </dgm:pt>
    <dgm:pt modelId="{1002E83C-ACFE-4F16-B552-147D613CEA8C}" type="parTrans" cxnId="{B0FB37F4-CB49-4F24-B630-174CC5EF14B5}">
      <dgm:prSet/>
      <dgm:spPr/>
      <dgm:t>
        <a:bodyPr/>
        <a:lstStyle/>
        <a:p>
          <a:endParaRPr lang="en-US"/>
        </a:p>
      </dgm:t>
    </dgm:pt>
    <dgm:pt modelId="{3A44E766-ADDE-45EB-BB30-B01FADC65775}" type="sibTrans" cxnId="{B0FB37F4-CB49-4F24-B630-174CC5EF14B5}">
      <dgm:prSet/>
      <dgm:spPr/>
      <dgm:t>
        <a:bodyPr/>
        <a:lstStyle/>
        <a:p>
          <a:endParaRPr lang="en-US"/>
        </a:p>
      </dgm:t>
    </dgm:pt>
    <dgm:pt modelId="{5C89FF77-BCFF-4E49-B76E-9DB7397C93BC}">
      <dgm:prSet/>
      <dgm:spPr/>
      <dgm:t>
        <a:bodyPr/>
        <a:lstStyle/>
        <a:p>
          <a:r>
            <a:rPr lang="en-US" dirty="0"/>
            <a:t>March for April CC Meeting</a:t>
          </a:r>
        </a:p>
      </dgm:t>
    </dgm:pt>
    <dgm:pt modelId="{AFABA3DE-0490-4942-A050-537904156A1F}" type="parTrans" cxnId="{DD54FCC1-28EA-4427-93B3-FB8FBACA8A81}">
      <dgm:prSet/>
      <dgm:spPr/>
      <dgm:t>
        <a:bodyPr/>
        <a:lstStyle/>
        <a:p>
          <a:endParaRPr lang="en-US"/>
        </a:p>
      </dgm:t>
    </dgm:pt>
    <dgm:pt modelId="{49395B83-4DF0-4487-9861-E70F7639BCD8}" type="sibTrans" cxnId="{DD54FCC1-28EA-4427-93B3-FB8FBACA8A81}">
      <dgm:prSet/>
      <dgm:spPr/>
      <dgm:t>
        <a:bodyPr/>
        <a:lstStyle/>
        <a:p>
          <a:endParaRPr lang="en-US"/>
        </a:p>
      </dgm:t>
    </dgm:pt>
    <dgm:pt modelId="{66153842-0320-49CB-BC38-6689084B57B3}">
      <dgm:prSet/>
      <dgm:spPr/>
      <dgm:t>
        <a:bodyPr/>
        <a:lstStyle/>
        <a:p>
          <a:r>
            <a:rPr lang="en-US" dirty="0"/>
            <a:t>Each June to ensure completion of activities for that </a:t>
          </a:r>
          <a:r>
            <a:rPr lang="en-US" dirty="0" err="1"/>
            <a:t>Pgy</a:t>
          </a:r>
          <a:r>
            <a:rPr lang="en-US" dirty="0"/>
            <a:t>-year</a:t>
          </a:r>
        </a:p>
      </dgm:t>
    </dgm:pt>
    <dgm:pt modelId="{DB9442DB-9C72-4C1F-87DE-8790D6C5168C}" type="parTrans" cxnId="{C5775044-71D0-43A7-ACA5-FDA86DC1D4EB}">
      <dgm:prSet/>
      <dgm:spPr/>
      <dgm:t>
        <a:bodyPr/>
        <a:lstStyle/>
        <a:p>
          <a:endParaRPr lang="en-US"/>
        </a:p>
      </dgm:t>
    </dgm:pt>
    <dgm:pt modelId="{2F6A4DB3-7425-4A17-B9BE-0D3B2FC06974}" type="sibTrans" cxnId="{C5775044-71D0-43A7-ACA5-FDA86DC1D4EB}">
      <dgm:prSet/>
      <dgm:spPr/>
      <dgm:t>
        <a:bodyPr/>
        <a:lstStyle/>
        <a:p>
          <a:endParaRPr lang="en-US"/>
        </a:p>
      </dgm:t>
    </dgm:pt>
    <dgm:pt modelId="{8A641852-5328-5447-B57A-5AA70AF3E06E}">
      <dgm:prSet/>
      <dgm:spPr/>
      <dgm:t>
        <a:bodyPr/>
        <a:lstStyle/>
        <a:p>
          <a:r>
            <a:rPr lang="en-US" dirty="0"/>
            <a:t>February of Pgy5 for CC Mtg</a:t>
          </a:r>
        </a:p>
      </dgm:t>
    </dgm:pt>
    <dgm:pt modelId="{3BFB069C-4D07-5D45-9728-B739715E63A4}" type="parTrans" cxnId="{3DAE59EF-3201-A745-9890-383DBD2BC56A}">
      <dgm:prSet/>
      <dgm:spPr/>
      <dgm:t>
        <a:bodyPr/>
        <a:lstStyle/>
        <a:p>
          <a:endParaRPr lang="en-US"/>
        </a:p>
      </dgm:t>
    </dgm:pt>
    <dgm:pt modelId="{26E26B1C-7DF4-384C-9D88-AFE0D93F62EB}" type="sibTrans" cxnId="{3DAE59EF-3201-A745-9890-383DBD2BC56A}">
      <dgm:prSet/>
      <dgm:spPr/>
      <dgm:t>
        <a:bodyPr/>
        <a:lstStyle/>
        <a:p>
          <a:endParaRPr lang="en-US"/>
        </a:p>
      </dgm:t>
    </dgm:pt>
    <dgm:pt modelId="{A2BD279C-2481-0049-9DBA-7583FF1949ED}" type="pres">
      <dgm:prSet presAssocID="{911C871F-3643-4711-9002-9D68AB3AFFEE}" presName="Name0" presStyleCnt="0">
        <dgm:presLayoutVars>
          <dgm:dir/>
          <dgm:animLvl val="lvl"/>
          <dgm:resizeHandles val="exact"/>
        </dgm:presLayoutVars>
      </dgm:prSet>
      <dgm:spPr/>
    </dgm:pt>
    <dgm:pt modelId="{F9BF47EC-303A-7145-9483-349DEE663270}" type="pres">
      <dgm:prSet presAssocID="{66153842-0320-49CB-BC38-6689084B57B3}" presName="boxAndChildren" presStyleCnt="0"/>
      <dgm:spPr/>
    </dgm:pt>
    <dgm:pt modelId="{348F6E53-4FBE-AD47-BFBC-7B22CB9A41F4}" type="pres">
      <dgm:prSet presAssocID="{66153842-0320-49CB-BC38-6689084B57B3}" presName="parentTextBox" presStyleLbl="node1" presStyleIdx="0" presStyleCnt="4"/>
      <dgm:spPr/>
    </dgm:pt>
    <dgm:pt modelId="{120126B6-85B8-0645-AA0F-F0A6A84EDA01}" type="pres">
      <dgm:prSet presAssocID="{26E26B1C-7DF4-384C-9D88-AFE0D93F62EB}" presName="sp" presStyleCnt="0"/>
      <dgm:spPr/>
    </dgm:pt>
    <dgm:pt modelId="{55ABB2E2-214C-0A49-A7E0-0EA259C71C77}" type="pres">
      <dgm:prSet presAssocID="{8A641852-5328-5447-B57A-5AA70AF3E06E}" presName="arrowAndChildren" presStyleCnt="0"/>
      <dgm:spPr/>
    </dgm:pt>
    <dgm:pt modelId="{3B45B778-AF06-4945-99B3-E9E69DF245A7}" type="pres">
      <dgm:prSet presAssocID="{8A641852-5328-5447-B57A-5AA70AF3E06E}" presName="parentTextArrow" presStyleLbl="node1" presStyleIdx="1" presStyleCnt="4" custScaleY="64891"/>
      <dgm:spPr/>
    </dgm:pt>
    <dgm:pt modelId="{EACE7501-5AF6-A74A-BAD0-C311B4F908A7}" type="pres">
      <dgm:prSet presAssocID="{029DD2C4-A0CE-493D-B287-5B0CE58B969E}" presName="sp" presStyleCnt="0"/>
      <dgm:spPr/>
    </dgm:pt>
    <dgm:pt modelId="{635AB44E-E473-704F-805B-5F87A9F5B7AC}" type="pres">
      <dgm:prSet presAssocID="{E0428748-3B48-498C-B199-7108BA5F83DC}" presName="arrowAndChildren" presStyleCnt="0"/>
      <dgm:spPr/>
    </dgm:pt>
    <dgm:pt modelId="{A768D393-F700-3F4B-B44A-D61A3EA6F8DE}" type="pres">
      <dgm:prSet presAssocID="{E0428748-3B48-498C-B199-7108BA5F83DC}" presName="parentTextArrow" presStyleLbl="node1" presStyleIdx="1" presStyleCnt="4"/>
      <dgm:spPr/>
    </dgm:pt>
    <dgm:pt modelId="{70E949FB-B3E1-0E4D-AB5C-977055AE7BCF}" type="pres">
      <dgm:prSet presAssocID="{E0428748-3B48-498C-B199-7108BA5F83DC}" presName="arrow" presStyleLbl="node1" presStyleIdx="2" presStyleCnt="4"/>
      <dgm:spPr/>
    </dgm:pt>
    <dgm:pt modelId="{412C895C-5DC1-214F-88BC-529F9D42BC45}" type="pres">
      <dgm:prSet presAssocID="{E0428748-3B48-498C-B199-7108BA5F83DC}" presName="descendantArrow" presStyleCnt="0"/>
      <dgm:spPr/>
    </dgm:pt>
    <dgm:pt modelId="{D6BF588E-15C3-4C40-8213-98AFAB4FD308}" type="pres">
      <dgm:prSet presAssocID="{96915032-0216-419D-B72B-1E13A68A4152}" presName="childTextArrow" presStyleLbl="fgAccFollowNode1" presStyleIdx="0" presStyleCnt="2">
        <dgm:presLayoutVars>
          <dgm:bulletEnabled val="1"/>
        </dgm:presLayoutVars>
      </dgm:prSet>
      <dgm:spPr/>
    </dgm:pt>
    <dgm:pt modelId="{34C700F2-25C2-8A4D-BF8A-32FA94A95896}" type="pres">
      <dgm:prSet presAssocID="{5C89FF77-BCFF-4E49-B76E-9DB7397C93BC}" presName="childTextArrow" presStyleLbl="fgAccFollowNode1" presStyleIdx="1" presStyleCnt="2">
        <dgm:presLayoutVars>
          <dgm:bulletEnabled val="1"/>
        </dgm:presLayoutVars>
      </dgm:prSet>
      <dgm:spPr/>
    </dgm:pt>
    <dgm:pt modelId="{66B8E204-5BF2-8B4D-9837-ADFB6FF58D8D}" type="pres">
      <dgm:prSet presAssocID="{9B665B29-4FD1-40E8-8D08-1E8817F3D418}" presName="sp" presStyleCnt="0"/>
      <dgm:spPr/>
    </dgm:pt>
    <dgm:pt modelId="{C7A25B0D-5EDB-944B-AA4F-171507291446}" type="pres">
      <dgm:prSet presAssocID="{D6559ABE-CE4C-4D3D-96A1-0496DF86F845}" presName="arrowAndChildren" presStyleCnt="0"/>
      <dgm:spPr/>
    </dgm:pt>
    <dgm:pt modelId="{9A621E90-34E6-6842-9EE3-B9DC79F61BD6}" type="pres">
      <dgm:prSet presAssocID="{D6559ABE-CE4C-4D3D-96A1-0496DF86F845}" presName="parentTextArrow" presStyleLbl="node1" presStyleIdx="3" presStyleCnt="4" custScaleY="71365"/>
      <dgm:spPr/>
    </dgm:pt>
  </dgm:ptLst>
  <dgm:cxnLst>
    <dgm:cxn modelId="{9EDDF71D-5D79-194E-A689-10D54F60B2FC}" type="presOf" srcId="{66153842-0320-49CB-BC38-6689084B57B3}" destId="{348F6E53-4FBE-AD47-BFBC-7B22CB9A41F4}" srcOrd="0" destOrd="0" presId="urn:microsoft.com/office/officeart/2005/8/layout/process4"/>
    <dgm:cxn modelId="{C2A2B725-21D2-D241-8A26-3F07D4153B81}" type="presOf" srcId="{E0428748-3B48-498C-B199-7108BA5F83DC}" destId="{70E949FB-B3E1-0E4D-AB5C-977055AE7BCF}" srcOrd="1" destOrd="0" presId="urn:microsoft.com/office/officeart/2005/8/layout/process4"/>
    <dgm:cxn modelId="{C5775044-71D0-43A7-ACA5-FDA86DC1D4EB}" srcId="{911C871F-3643-4711-9002-9D68AB3AFFEE}" destId="{66153842-0320-49CB-BC38-6689084B57B3}" srcOrd="3" destOrd="0" parTransId="{DB9442DB-9C72-4C1F-87DE-8790D6C5168C}" sibTransId="{2F6A4DB3-7425-4A17-B9BE-0D3B2FC06974}"/>
    <dgm:cxn modelId="{432A7E46-0CF9-CD4D-81E0-462172E76EF1}" type="presOf" srcId="{911C871F-3643-4711-9002-9D68AB3AFFEE}" destId="{A2BD279C-2481-0049-9DBA-7583FF1949ED}" srcOrd="0" destOrd="0" presId="urn:microsoft.com/office/officeart/2005/8/layout/process4"/>
    <dgm:cxn modelId="{D293C049-BB96-4EC5-A8C4-544CC31F77EE}" srcId="{911C871F-3643-4711-9002-9D68AB3AFFEE}" destId="{E0428748-3B48-498C-B199-7108BA5F83DC}" srcOrd="1" destOrd="0" parTransId="{75D1C529-179E-4E0F-8DF2-7C7103E80C53}" sibTransId="{029DD2C4-A0CE-493D-B287-5B0CE58B969E}"/>
    <dgm:cxn modelId="{6D1CFE55-A66C-3B40-B6F2-6339F23D808F}" type="presOf" srcId="{96915032-0216-419D-B72B-1E13A68A4152}" destId="{D6BF588E-15C3-4C40-8213-98AFAB4FD308}" srcOrd="0" destOrd="0" presId="urn:microsoft.com/office/officeart/2005/8/layout/process4"/>
    <dgm:cxn modelId="{C5C9F168-6A52-0242-ABA8-F05C44550C57}" type="presOf" srcId="{E0428748-3B48-498C-B199-7108BA5F83DC}" destId="{A768D393-F700-3F4B-B44A-D61A3EA6F8DE}" srcOrd="0" destOrd="0" presId="urn:microsoft.com/office/officeart/2005/8/layout/process4"/>
    <dgm:cxn modelId="{2ECEDA9F-D9B6-D04C-BD31-F20232BF98D2}" type="presOf" srcId="{D6559ABE-CE4C-4D3D-96A1-0496DF86F845}" destId="{9A621E90-34E6-6842-9EE3-B9DC79F61BD6}" srcOrd="0" destOrd="0" presId="urn:microsoft.com/office/officeart/2005/8/layout/process4"/>
    <dgm:cxn modelId="{0FF407B1-FE0D-D04C-BAF3-9F996A099198}" type="presOf" srcId="{5C89FF77-BCFF-4E49-B76E-9DB7397C93BC}" destId="{34C700F2-25C2-8A4D-BF8A-32FA94A95896}" srcOrd="0" destOrd="0" presId="urn:microsoft.com/office/officeart/2005/8/layout/process4"/>
    <dgm:cxn modelId="{79AA7CB9-832D-F245-83D5-59AE445DD318}" type="presOf" srcId="{8A641852-5328-5447-B57A-5AA70AF3E06E}" destId="{3B45B778-AF06-4945-99B3-E9E69DF245A7}" srcOrd="0" destOrd="0" presId="urn:microsoft.com/office/officeart/2005/8/layout/process4"/>
    <dgm:cxn modelId="{DD54FCC1-28EA-4427-93B3-FB8FBACA8A81}" srcId="{E0428748-3B48-498C-B199-7108BA5F83DC}" destId="{5C89FF77-BCFF-4E49-B76E-9DB7397C93BC}" srcOrd="1" destOrd="0" parTransId="{AFABA3DE-0490-4942-A050-537904156A1F}" sibTransId="{49395B83-4DF0-4487-9861-E70F7639BCD8}"/>
    <dgm:cxn modelId="{3DAE59EF-3201-A745-9890-383DBD2BC56A}" srcId="{911C871F-3643-4711-9002-9D68AB3AFFEE}" destId="{8A641852-5328-5447-B57A-5AA70AF3E06E}" srcOrd="2" destOrd="0" parTransId="{3BFB069C-4D07-5D45-9728-B739715E63A4}" sibTransId="{26E26B1C-7DF4-384C-9D88-AFE0D93F62EB}"/>
    <dgm:cxn modelId="{B0FB37F4-CB49-4F24-B630-174CC5EF14B5}" srcId="{E0428748-3B48-498C-B199-7108BA5F83DC}" destId="{96915032-0216-419D-B72B-1E13A68A4152}" srcOrd="0" destOrd="0" parTransId="{1002E83C-ACFE-4F16-B552-147D613CEA8C}" sibTransId="{3A44E766-ADDE-45EB-BB30-B01FADC65775}"/>
    <dgm:cxn modelId="{35026AF7-7095-4AEA-8DB3-212AB2B73CCE}" srcId="{911C871F-3643-4711-9002-9D68AB3AFFEE}" destId="{D6559ABE-CE4C-4D3D-96A1-0496DF86F845}" srcOrd="0" destOrd="0" parTransId="{25442BB5-4C37-4047-B6C0-93ACB406BDA8}" sibTransId="{9B665B29-4FD1-40E8-8D08-1E8817F3D418}"/>
    <dgm:cxn modelId="{4EC309E0-0B5B-4048-9D25-63A58500C375}" type="presParOf" srcId="{A2BD279C-2481-0049-9DBA-7583FF1949ED}" destId="{F9BF47EC-303A-7145-9483-349DEE663270}" srcOrd="0" destOrd="0" presId="urn:microsoft.com/office/officeart/2005/8/layout/process4"/>
    <dgm:cxn modelId="{89946388-23B2-DA40-BEAD-E21C8A1617C2}" type="presParOf" srcId="{F9BF47EC-303A-7145-9483-349DEE663270}" destId="{348F6E53-4FBE-AD47-BFBC-7B22CB9A41F4}" srcOrd="0" destOrd="0" presId="urn:microsoft.com/office/officeart/2005/8/layout/process4"/>
    <dgm:cxn modelId="{6643F807-FD9E-F943-A750-F5EDA5B7FF70}" type="presParOf" srcId="{A2BD279C-2481-0049-9DBA-7583FF1949ED}" destId="{120126B6-85B8-0645-AA0F-F0A6A84EDA01}" srcOrd="1" destOrd="0" presId="urn:microsoft.com/office/officeart/2005/8/layout/process4"/>
    <dgm:cxn modelId="{642F1958-574E-B74D-A743-6723D6BA8431}" type="presParOf" srcId="{A2BD279C-2481-0049-9DBA-7583FF1949ED}" destId="{55ABB2E2-214C-0A49-A7E0-0EA259C71C77}" srcOrd="2" destOrd="0" presId="urn:microsoft.com/office/officeart/2005/8/layout/process4"/>
    <dgm:cxn modelId="{F756F546-C397-6645-AA66-EEEE8A9C2EC8}" type="presParOf" srcId="{55ABB2E2-214C-0A49-A7E0-0EA259C71C77}" destId="{3B45B778-AF06-4945-99B3-E9E69DF245A7}" srcOrd="0" destOrd="0" presId="urn:microsoft.com/office/officeart/2005/8/layout/process4"/>
    <dgm:cxn modelId="{1FBE1862-DAB4-0345-ACEC-67421727495C}" type="presParOf" srcId="{A2BD279C-2481-0049-9DBA-7583FF1949ED}" destId="{EACE7501-5AF6-A74A-BAD0-C311B4F908A7}" srcOrd="3" destOrd="0" presId="urn:microsoft.com/office/officeart/2005/8/layout/process4"/>
    <dgm:cxn modelId="{FFA6D8D1-9943-3747-BA02-8C3B9FA46C23}" type="presParOf" srcId="{A2BD279C-2481-0049-9DBA-7583FF1949ED}" destId="{635AB44E-E473-704F-805B-5F87A9F5B7AC}" srcOrd="4" destOrd="0" presId="urn:microsoft.com/office/officeart/2005/8/layout/process4"/>
    <dgm:cxn modelId="{22B1AD06-430F-884F-8BCF-C7E80991921C}" type="presParOf" srcId="{635AB44E-E473-704F-805B-5F87A9F5B7AC}" destId="{A768D393-F700-3F4B-B44A-D61A3EA6F8DE}" srcOrd="0" destOrd="0" presId="urn:microsoft.com/office/officeart/2005/8/layout/process4"/>
    <dgm:cxn modelId="{208618BC-6D2E-E14A-A855-11B44D304DE5}" type="presParOf" srcId="{635AB44E-E473-704F-805B-5F87A9F5B7AC}" destId="{70E949FB-B3E1-0E4D-AB5C-977055AE7BCF}" srcOrd="1" destOrd="0" presId="urn:microsoft.com/office/officeart/2005/8/layout/process4"/>
    <dgm:cxn modelId="{97D633C5-12CC-9A4E-96C8-02C145DC47AB}" type="presParOf" srcId="{635AB44E-E473-704F-805B-5F87A9F5B7AC}" destId="{412C895C-5DC1-214F-88BC-529F9D42BC45}" srcOrd="2" destOrd="0" presId="urn:microsoft.com/office/officeart/2005/8/layout/process4"/>
    <dgm:cxn modelId="{7F91406F-CC44-F147-9E6F-C18A28BF1B3C}" type="presParOf" srcId="{412C895C-5DC1-214F-88BC-529F9D42BC45}" destId="{D6BF588E-15C3-4C40-8213-98AFAB4FD308}" srcOrd="0" destOrd="0" presId="urn:microsoft.com/office/officeart/2005/8/layout/process4"/>
    <dgm:cxn modelId="{7CD86ECE-F249-D54A-A72A-82BBB3F702DF}" type="presParOf" srcId="{412C895C-5DC1-214F-88BC-529F9D42BC45}" destId="{34C700F2-25C2-8A4D-BF8A-32FA94A95896}" srcOrd="1" destOrd="0" presId="urn:microsoft.com/office/officeart/2005/8/layout/process4"/>
    <dgm:cxn modelId="{BEC2D467-422C-BA4D-BCD8-6D0C8C5A75ED}" type="presParOf" srcId="{A2BD279C-2481-0049-9DBA-7583FF1949ED}" destId="{66B8E204-5BF2-8B4D-9837-ADFB6FF58D8D}" srcOrd="5" destOrd="0" presId="urn:microsoft.com/office/officeart/2005/8/layout/process4"/>
    <dgm:cxn modelId="{EC28F9BE-96C0-5B42-88BA-CC4B3D27DD22}" type="presParOf" srcId="{A2BD279C-2481-0049-9DBA-7583FF1949ED}" destId="{C7A25B0D-5EDB-944B-AA4F-171507291446}" srcOrd="6" destOrd="0" presId="urn:microsoft.com/office/officeart/2005/8/layout/process4"/>
    <dgm:cxn modelId="{7E714948-14C7-7D47-A5CC-2DD44023B8AB}" type="presParOf" srcId="{C7A25B0D-5EDB-944B-AA4F-171507291446}" destId="{9A621E90-34E6-6842-9EE3-B9DC79F61BD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EFA693F-4F5B-4B95-B0E9-3CDBA3C4821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DD5E96BB-65AF-4682-8F24-E019AF5CB5DE}">
      <dgm:prSet custT="1"/>
      <dgm:spPr/>
      <dgm:t>
        <a:bodyPr/>
        <a:lstStyle/>
        <a:p>
          <a:r>
            <a:rPr lang="en-US" sz="2000" dirty="0"/>
            <a:t>Eval for each academic half-day session</a:t>
          </a:r>
        </a:p>
      </dgm:t>
    </dgm:pt>
    <dgm:pt modelId="{E7132987-104F-4AAF-B5C2-B6E49A5F4F8C}" type="parTrans" cxnId="{BB9933D7-A4D8-4065-B6CF-50FE3D8234A1}">
      <dgm:prSet/>
      <dgm:spPr/>
      <dgm:t>
        <a:bodyPr/>
        <a:lstStyle/>
        <a:p>
          <a:endParaRPr lang="en-US"/>
        </a:p>
      </dgm:t>
    </dgm:pt>
    <dgm:pt modelId="{7BED0260-14D0-4809-8F6E-96E8C8CC86F0}" type="sibTrans" cxnId="{BB9933D7-A4D8-4065-B6CF-50FE3D8234A1}">
      <dgm:prSet/>
      <dgm:spPr/>
      <dgm:t>
        <a:bodyPr/>
        <a:lstStyle/>
        <a:p>
          <a:endParaRPr lang="en-US"/>
        </a:p>
      </dgm:t>
    </dgm:pt>
    <dgm:pt modelId="{6491B718-3689-4133-9135-C973398BBD01}">
      <dgm:prSet custT="1"/>
      <dgm:spPr/>
      <dgm:t>
        <a:bodyPr/>
        <a:lstStyle/>
        <a:p>
          <a:r>
            <a:rPr lang="en-US" sz="2000" dirty="0"/>
            <a:t>Psych </a:t>
          </a:r>
          <a:r>
            <a:rPr lang="en-US" sz="2000" dirty="0" err="1"/>
            <a:t>Emerg</a:t>
          </a:r>
          <a:r>
            <a:rPr lang="en-US" sz="2000" dirty="0"/>
            <a:t> Supervisor Evals</a:t>
          </a:r>
        </a:p>
      </dgm:t>
    </dgm:pt>
    <dgm:pt modelId="{E23F023A-82C9-42B5-B8CD-14374A2AC4ED}" type="parTrans" cxnId="{670CF6B2-1588-4CF4-8C7C-4D61A0DA9E08}">
      <dgm:prSet/>
      <dgm:spPr/>
      <dgm:t>
        <a:bodyPr/>
        <a:lstStyle/>
        <a:p>
          <a:endParaRPr lang="en-US"/>
        </a:p>
      </dgm:t>
    </dgm:pt>
    <dgm:pt modelId="{17B1AC0D-2092-4D59-9A07-943B74F1F7C6}" type="sibTrans" cxnId="{670CF6B2-1588-4CF4-8C7C-4D61A0DA9E08}">
      <dgm:prSet/>
      <dgm:spPr/>
      <dgm:t>
        <a:bodyPr/>
        <a:lstStyle/>
        <a:p>
          <a:endParaRPr lang="en-US"/>
        </a:p>
      </dgm:t>
    </dgm:pt>
    <dgm:pt modelId="{26D18789-99BC-43CE-B829-C3F62C7E68DF}">
      <dgm:prSet custT="1"/>
      <dgm:spPr/>
      <dgm:t>
        <a:bodyPr/>
        <a:lstStyle/>
        <a:p>
          <a:r>
            <a:rPr lang="en-US" sz="2000" dirty="0"/>
            <a:t>Inpatient On Call Supervisor evals</a:t>
          </a:r>
        </a:p>
      </dgm:t>
    </dgm:pt>
    <dgm:pt modelId="{E899D697-DECF-4E7A-B1AC-88945B089A45}" type="parTrans" cxnId="{0E904901-370E-42C2-9CFF-C0C5121A2CCE}">
      <dgm:prSet/>
      <dgm:spPr/>
      <dgm:t>
        <a:bodyPr/>
        <a:lstStyle/>
        <a:p>
          <a:endParaRPr lang="en-US"/>
        </a:p>
      </dgm:t>
    </dgm:pt>
    <dgm:pt modelId="{F0A8535C-2372-47C6-B8F4-01F96ECC222C}" type="sibTrans" cxnId="{0E904901-370E-42C2-9CFF-C0C5121A2CCE}">
      <dgm:prSet/>
      <dgm:spPr/>
      <dgm:t>
        <a:bodyPr/>
        <a:lstStyle/>
        <a:p>
          <a:endParaRPr lang="en-US"/>
        </a:p>
      </dgm:t>
    </dgm:pt>
    <dgm:pt modelId="{6F223004-877A-4329-88E2-961292BF3F4C}">
      <dgm:prSet custT="1"/>
      <dgm:spPr/>
      <dgm:t>
        <a:bodyPr/>
        <a:lstStyle/>
        <a:p>
          <a:r>
            <a:rPr lang="en-US" sz="2000" dirty="0"/>
            <a:t>Rotation Supervisor Evals</a:t>
          </a:r>
        </a:p>
      </dgm:t>
    </dgm:pt>
    <dgm:pt modelId="{176FFE84-166A-4FB7-97F1-781A3F1C4A61}" type="parTrans" cxnId="{80BC820D-0F82-4114-8465-3DF40E6F4EE8}">
      <dgm:prSet/>
      <dgm:spPr/>
      <dgm:t>
        <a:bodyPr/>
        <a:lstStyle/>
        <a:p>
          <a:endParaRPr lang="en-US"/>
        </a:p>
      </dgm:t>
    </dgm:pt>
    <dgm:pt modelId="{0B0FD225-F380-4154-A88B-6C2051B89C26}" type="sibTrans" cxnId="{80BC820D-0F82-4114-8465-3DF40E6F4EE8}">
      <dgm:prSet/>
      <dgm:spPr/>
      <dgm:t>
        <a:bodyPr/>
        <a:lstStyle/>
        <a:p>
          <a:endParaRPr lang="en-US"/>
        </a:p>
      </dgm:t>
    </dgm:pt>
    <dgm:pt modelId="{884BBDD0-A42F-4C4F-9667-D7AD10632C6C}">
      <dgm:prSet custT="1"/>
      <dgm:spPr/>
      <dgm:t>
        <a:bodyPr/>
        <a:lstStyle/>
        <a:p>
          <a:r>
            <a:rPr lang="en-US" sz="2000" dirty="0"/>
            <a:t>Rotation Evals</a:t>
          </a:r>
        </a:p>
      </dgm:t>
    </dgm:pt>
    <dgm:pt modelId="{8F9C3521-4563-4A8B-8C75-F360EDF13624}" type="parTrans" cxnId="{DFB2496B-1893-4D98-B084-619ED58183EF}">
      <dgm:prSet/>
      <dgm:spPr/>
      <dgm:t>
        <a:bodyPr/>
        <a:lstStyle/>
        <a:p>
          <a:endParaRPr lang="en-US"/>
        </a:p>
      </dgm:t>
    </dgm:pt>
    <dgm:pt modelId="{B9022366-E0B5-461B-9732-E2633DB3C496}" type="sibTrans" cxnId="{DFB2496B-1893-4D98-B084-619ED58183EF}">
      <dgm:prSet/>
      <dgm:spPr/>
      <dgm:t>
        <a:bodyPr/>
        <a:lstStyle/>
        <a:p>
          <a:endParaRPr lang="en-US"/>
        </a:p>
      </dgm:t>
    </dgm:pt>
    <dgm:pt modelId="{B0065A49-18AB-452D-AA42-43A9E78F4104}">
      <dgm:prSet custT="1"/>
      <dgm:spPr/>
      <dgm:t>
        <a:bodyPr/>
        <a:lstStyle/>
        <a:p>
          <a:r>
            <a:rPr lang="en-US" sz="2000" dirty="0"/>
            <a:t>Grand Rounds Evals</a:t>
          </a:r>
        </a:p>
      </dgm:t>
    </dgm:pt>
    <dgm:pt modelId="{4376A9B5-1754-4D42-A108-40A45FD40439}" type="parTrans" cxnId="{43F1A15A-E257-465B-ABBF-9F737A6A0D32}">
      <dgm:prSet/>
      <dgm:spPr/>
      <dgm:t>
        <a:bodyPr/>
        <a:lstStyle/>
        <a:p>
          <a:endParaRPr lang="en-US"/>
        </a:p>
      </dgm:t>
    </dgm:pt>
    <dgm:pt modelId="{5642B77F-6D33-4FD6-938B-8359DF142C62}" type="sibTrans" cxnId="{43F1A15A-E257-465B-ABBF-9F737A6A0D32}">
      <dgm:prSet/>
      <dgm:spPr/>
      <dgm:t>
        <a:bodyPr/>
        <a:lstStyle/>
        <a:p>
          <a:endParaRPr lang="en-US"/>
        </a:p>
      </dgm:t>
    </dgm:pt>
    <dgm:pt modelId="{79ABEB6E-F626-4747-8278-86C1355EB55F}" type="pres">
      <dgm:prSet presAssocID="{3EFA693F-4F5B-4B95-B0E9-3CDBA3C48211}" presName="root" presStyleCnt="0">
        <dgm:presLayoutVars>
          <dgm:dir/>
          <dgm:resizeHandles val="exact"/>
        </dgm:presLayoutVars>
      </dgm:prSet>
      <dgm:spPr/>
    </dgm:pt>
    <dgm:pt modelId="{5CE16946-06CE-40D2-A69A-5E0C6DD7EF1A}" type="pres">
      <dgm:prSet presAssocID="{DD5E96BB-65AF-4682-8F24-E019AF5CB5DE}" presName="compNode" presStyleCnt="0"/>
      <dgm:spPr/>
    </dgm:pt>
    <dgm:pt modelId="{24F5EA84-2A7D-44A1-8D11-C41A81754747}" type="pres">
      <dgm:prSet presAssocID="{DD5E96BB-65AF-4682-8F24-E019AF5CB5D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09097FC-758A-4333-A269-6CC50E4F81D2}" type="pres">
      <dgm:prSet presAssocID="{DD5E96BB-65AF-4682-8F24-E019AF5CB5DE}" presName="spaceRect" presStyleCnt="0"/>
      <dgm:spPr/>
    </dgm:pt>
    <dgm:pt modelId="{DA6F1144-2BB2-4D92-9DF7-3444C48E74D6}" type="pres">
      <dgm:prSet presAssocID="{DD5E96BB-65AF-4682-8F24-E019AF5CB5DE}" presName="textRect" presStyleLbl="revTx" presStyleIdx="0" presStyleCnt="6">
        <dgm:presLayoutVars>
          <dgm:chMax val="1"/>
          <dgm:chPref val="1"/>
        </dgm:presLayoutVars>
      </dgm:prSet>
      <dgm:spPr/>
    </dgm:pt>
    <dgm:pt modelId="{F3B6D414-26B6-43A6-97E6-D8399F879908}" type="pres">
      <dgm:prSet presAssocID="{7BED0260-14D0-4809-8F6E-96E8C8CC86F0}" presName="sibTrans" presStyleCnt="0"/>
      <dgm:spPr/>
    </dgm:pt>
    <dgm:pt modelId="{DC3231E7-642E-4C6D-9E46-110C9169EB80}" type="pres">
      <dgm:prSet presAssocID="{6491B718-3689-4133-9135-C973398BBD01}" presName="compNode" presStyleCnt="0"/>
      <dgm:spPr/>
    </dgm:pt>
    <dgm:pt modelId="{DD9875F2-D57F-4771-A84D-2E24D7D155BF}" type="pres">
      <dgm:prSet presAssocID="{6491B718-3689-4133-9135-C973398BBD0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mbulance"/>
        </a:ext>
      </dgm:extLst>
    </dgm:pt>
    <dgm:pt modelId="{4EDAC34E-AC7A-4BCD-B01B-9734E019C124}" type="pres">
      <dgm:prSet presAssocID="{6491B718-3689-4133-9135-C973398BBD01}" presName="spaceRect" presStyleCnt="0"/>
      <dgm:spPr/>
    </dgm:pt>
    <dgm:pt modelId="{4016C729-2AC2-43F5-9AC8-17C4E0FA2B2A}" type="pres">
      <dgm:prSet presAssocID="{6491B718-3689-4133-9135-C973398BBD01}" presName="textRect" presStyleLbl="revTx" presStyleIdx="1" presStyleCnt="6">
        <dgm:presLayoutVars>
          <dgm:chMax val="1"/>
          <dgm:chPref val="1"/>
        </dgm:presLayoutVars>
      </dgm:prSet>
      <dgm:spPr/>
    </dgm:pt>
    <dgm:pt modelId="{13414730-7175-4C82-B937-120BAFAB6090}" type="pres">
      <dgm:prSet presAssocID="{17B1AC0D-2092-4D59-9A07-943B74F1F7C6}" presName="sibTrans" presStyleCnt="0"/>
      <dgm:spPr/>
    </dgm:pt>
    <dgm:pt modelId="{FB735AB0-B79C-44BA-B2D5-C8BD45DBBACC}" type="pres">
      <dgm:prSet presAssocID="{26D18789-99BC-43CE-B829-C3F62C7E68DF}" presName="compNode" presStyleCnt="0"/>
      <dgm:spPr/>
    </dgm:pt>
    <dgm:pt modelId="{320E19E2-F925-455D-BAEB-C9614818AD8A}" type="pres">
      <dgm:prSet presAssocID="{26D18789-99BC-43CE-B829-C3F62C7E68D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382E7C7F-C91A-4B6D-83B6-8BE6D290540F}" type="pres">
      <dgm:prSet presAssocID="{26D18789-99BC-43CE-B829-C3F62C7E68DF}" presName="spaceRect" presStyleCnt="0"/>
      <dgm:spPr/>
    </dgm:pt>
    <dgm:pt modelId="{40380746-ABF0-4291-9F22-B17A798EF4BE}" type="pres">
      <dgm:prSet presAssocID="{26D18789-99BC-43CE-B829-C3F62C7E68DF}" presName="textRect" presStyleLbl="revTx" presStyleIdx="2" presStyleCnt="6">
        <dgm:presLayoutVars>
          <dgm:chMax val="1"/>
          <dgm:chPref val="1"/>
        </dgm:presLayoutVars>
      </dgm:prSet>
      <dgm:spPr/>
    </dgm:pt>
    <dgm:pt modelId="{0EBFFAA9-1D0C-41E9-AE46-BAD67E897859}" type="pres">
      <dgm:prSet presAssocID="{F0A8535C-2372-47C6-B8F4-01F96ECC222C}" presName="sibTrans" presStyleCnt="0"/>
      <dgm:spPr/>
    </dgm:pt>
    <dgm:pt modelId="{A4C7631F-68C9-447E-A23E-24F9139908F2}" type="pres">
      <dgm:prSet presAssocID="{6F223004-877A-4329-88E2-961292BF3F4C}" presName="compNode" presStyleCnt="0"/>
      <dgm:spPr/>
    </dgm:pt>
    <dgm:pt modelId="{0D0DBA6F-E71A-4705-8284-03F3610E6569}" type="pres">
      <dgm:prSet presAssocID="{6F223004-877A-4329-88E2-961292BF3F4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9A382E39-69D6-446B-BF6F-C32B8566A7B4}" type="pres">
      <dgm:prSet presAssocID="{6F223004-877A-4329-88E2-961292BF3F4C}" presName="spaceRect" presStyleCnt="0"/>
      <dgm:spPr/>
    </dgm:pt>
    <dgm:pt modelId="{1F24BE2F-A4A1-47FE-84C7-5874A8C99C26}" type="pres">
      <dgm:prSet presAssocID="{6F223004-877A-4329-88E2-961292BF3F4C}" presName="textRect" presStyleLbl="revTx" presStyleIdx="3" presStyleCnt="6">
        <dgm:presLayoutVars>
          <dgm:chMax val="1"/>
          <dgm:chPref val="1"/>
        </dgm:presLayoutVars>
      </dgm:prSet>
      <dgm:spPr/>
    </dgm:pt>
    <dgm:pt modelId="{8427EBFA-677B-4481-BB41-A8173678EAE4}" type="pres">
      <dgm:prSet presAssocID="{0B0FD225-F380-4154-A88B-6C2051B89C26}" presName="sibTrans" presStyleCnt="0"/>
      <dgm:spPr/>
    </dgm:pt>
    <dgm:pt modelId="{F9153693-B902-40D1-9D7B-44B21B4E1B5B}" type="pres">
      <dgm:prSet presAssocID="{884BBDD0-A42F-4C4F-9667-D7AD10632C6C}" presName="compNode" presStyleCnt="0"/>
      <dgm:spPr/>
    </dgm:pt>
    <dgm:pt modelId="{7029594C-F2DB-41F9-953A-00668FFD8794}" type="pres">
      <dgm:prSet presAssocID="{884BBDD0-A42F-4C4F-9667-D7AD10632C6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83E943B7-7EE3-4F4F-8449-5A73220C7BC2}" type="pres">
      <dgm:prSet presAssocID="{884BBDD0-A42F-4C4F-9667-D7AD10632C6C}" presName="spaceRect" presStyleCnt="0"/>
      <dgm:spPr/>
    </dgm:pt>
    <dgm:pt modelId="{56890B46-0E87-42DC-8C0A-C3E4CA166C8A}" type="pres">
      <dgm:prSet presAssocID="{884BBDD0-A42F-4C4F-9667-D7AD10632C6C}" presName="textRect" presStyleLbl="revTx" presStyleIdx="4" presStyleCnt="6">
        <dgm:presLayoutVars>
          <dgm:chMax val="1"/>
          <dgm:chPref val="1"/>
        </dgm:presLayoutVars>
      </dgm:prSet>
      <dgm:spPr/>
    </dgm:pt>
    <dgm:pt modelId="{74C05210-F03D-418D-B636-A53DFACE27C0}" type="pres">
      <dgm:prSet presAssocID="{B9022366-E0B5-461B-9732-E2633DB3C496}" presName="sibTrans" presStyleCnt="0"/>
      <dgm:spPr/>
    </dgm:pt>
    <dgm:pt modelId="{BF9C4DFD-0C12-47E7-ABCA-DAB8FF4B4607}" type="pres">
      <dgm:prSet presAssocID="{B0065A49-18AB-452D-AA42-43A9E78F4104}" presName="compNode" presStyleCnt="0"/>
      <dgm:spPr/>
    </dgm:pt>
    <dgm:pt modelId="{2300314A-4E02-40A2-861A-113C9EC69CA9}" type="pres">
      <dgm:prSet presAssocID="{B0065A49-18AB-452D-AA42-43A9E78F410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olf Clubs"/>
        </a:ext>
      </dgm:extLst>
    </dgm:pt>
    <dgm:pt modelId="{79ADCF07-5E16-4812-8EA8-7C3AE35B7B3B}" type="pres">
      <dgm:prSet presAssocID="{B0065A49-18AB-452D-AA42-43A9E78F4104}" presName="spaceRect" presStyleCnt="0"/>
      <dgm:spPr/>
    </dgm:pt>
    <dgm:pt modelId="{08583736-B250-4EEB-BEBE-AA43DA6755E9}" type="pres">
      <dgm:prSet presAssocID="{B0065A49-18AB-452D-AA42-43A9E78F410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0E904901-370E-42C2-9CFF-C0C5121A2CCE}" srcId="{3EFA693F-4F5B-4B95-B0E9-3CDBA3C48211}" destId="{26D18789-99BC-43CE-B829-C3F62C7E68DF}" srcOrd="2" destOrd="0" parTransId="{E899D697-DECF-4E7A-B1AC-88945B089A45}" sibTransId="{F0A8535C-2372-47C6-B8F4-01F96ECC222C}"/>
    <dgm:cxn modelId="{80BC820D-0F82-4114-8465-3DF40E6F4EE8}" srcId="{3EFA693F-4F5B-4B95-B0E9-3CDBA3C48211}" destId="{6F223004-877A-4329-88E2-961292BF3F4C}" srcOrd="3" destOrd="0" parTransId="{176FFE84-166A-4FB7-97F1-781A3F1C4A61}" sibTransId="{0B0FD225-F380-4154-A88B-6C2051B89C26}"/>
    <dgm:cxn modelId="{43F1A15A-E257-465B-ABBF-9F737A6A0D32}" srcId="{3EFA693F-4F5B-4B95-B0E9-3CDBA3C48211}" destId="{B0065A49-18AB-452D-AA42-43A9E78F4104}" srcOrd="5" destOrd="0" parTransId="{4376A9B5-1754-4D42-A108-40A45FD40439}" sibTransId="{5642B77F-6D33-4FD6-938B-8359DF142C62}"/>
    <dgm:cxn modelId="{DFB2496B-1893-4D98-B084-619ED58183EF}" srcId="{3EFA693F-4F5B-4B95-B0E9-3CDBA3C48211}" destId="{884BBDD0-A42F-4C4F-9667-D7AD10632C6C}" srcOrd="4" destOrd="0" parTransId="{8F9C3521-4563-4A8B-8C75-F360EDF13624}" sibTransId="{B9022366-E0B5-461B-9732-E2633DB3C496}"/>
    <dgm:cxn modelId="{3866397A-18E5-40A2-AF1F-5192F402F889}" type="presOf" srcId="{6F223004-877A-4329-88E2-961292BF3F4C}" destId="{1F24BE2F-A4A1-47FE-84C7-5874A8C99C26}" srcOrd="0" destOrd="0" presId="urn:microsoft.com/office/officeart/2018/2/layout/IconLabelList"/>
    <dgm:cxn modelId="{A8DC857C-F118-41AE-9DE4-42E1387E4928}" type="presOf" srcId="{DD5E96BB-65AF-4682-8F24-E019AF5CB5DE}" destId="{DA6F1144-2BB2-4D92-9DF7-3444C48E74D6}" srcOrd="0" destOrd="0" presId="urn:microsoft.com/office/officeart/2018/2/layout/IconLabelList"/>
    <dgm:cxn modelId="{F94E5299-A1E0-48BD-B7B9-F606F580EF00}" type="presOf" srcId="{6491B718-3689-4133-9135-C973398BBD01}" destId="{4016C729-2AC2-43F5-9AC8-17C4E0FA2B2A}" srcOrd="0" destOrd="0" presId="urn:microsoft.com/office/officeart/2018/2/layout/IconLabelList"/>
    <dgm:cxn modelId="{8A2950AF-F9F9-4FEA-9415-F8C0941D45AC}" type="presOf" srcId="{884BBDD0-A42F-4C4F-9667-D7AD10632C6C}" destId="{56890B46-0E87-42DC-8C0A-C3E4CA166C8A}" srcOrd="0" destOrd="0" presId="urn:microsoft.com/office/officeart/2018/2/layout/IconLabelList"/>
    <dgm:cxn modelId="{670CF6B2-1588-4CF4-8C7C-4D61A0DA9E08}" srcId="{3EFA693F-4F5B-4B95-B0E9-3CDBA3C48211}" destId="{6491B718-3689-4133-9135-C973398BBD01}" srcOrd="1" destOrd="0" parTransId="{E23F023A-82C9-42B5-B8CD-14374A2AC4ED}" sibTransId="{17B1AC0D-2092-4D59-9A07-943B74F1F7C6}"/>
    <dgm:cxn modelId="{6322BEC5-8474-4301-814B-6B49BE302A2A}" type="presOf" srcId="{26D18789-99BC-43CE-B829-C3F62C7E68DF}" destId="{40380746-ABF0-4291-9F22-B17A798EF4BE}" srcOrd="0" destOrd="0" presId="urn:microsoft.com/office/officeart/2018/2/layout/IconLabelList"/>
    <dgm:cxn modelId="{BB9933D7-A4D8-4065-B6CF-50FE3D8234A1}" srcId="{3EFA693F-4F5B-4B95-B0E9-3CDBA3C48211}" destId="{DD5E96BB-65AF-4682-8F24-E019AF5CB5DE}" srcOrd="0" destOrd="0" parTransId="{E7132987-104F-4AAF-B5C2-B6E49A5F4F8C}" sibTransId="{7BED0260-14D0-4809-8F6E-96E8C8CC86F0}"/>
    <dgm:cxn modelId="{54B84ADE-55ED-4FBC-9FD4-45E48470FADE}" type="presOf" srcId="{B0065A49-18AB-452D-AA42-43A9E78F4104}" destId="{08583736-B250-4EEB-BEBE-AA43DA6755E9}" srcOrd="0" destOrd="0" presId="urn:microsoft.com/office/officeart/2018/2/layout/IconLabelList"/>
    <dgm:cxn modelId="{57BD09EE-2C7C-439E-B111-62C8CA030071}" type="presOf" srcId="{3EFA693F-4F5B-4B95-B0E9-3CDBA3C48211}" destId="{79ABEB6E-F626-4747-8278-86C1355EB55F}" srcOrd="0" destOrd="0" presId="urn:microsoft.com/office/officeart/2018/2/layout/IconLabelList"/>
    <dgm:cxn modelId="{7713AA49-B6A1-430C-B23A-05BA9910849F}" type="presParOf" srcId="{79ABEB6E-F626-4747-8278-86C1355EB55F}" destId="{5CE16946-06CE-40D2-A69A-5E0C6DD7EF1A}" srcOrd="0" destOrd="0" presId="urn:microsoft.com/office/officeart/2018/2/layout/IconLabelList"/>
    <dgm:cxn modelId="{B9F42BF5-0FF0-434C-A70E-8C3CB686C276}" type="presParOf" srcId="{5CE16946-06CE-40D2-A69A-5E0C6DD7EF1A}" destId="{24F5EA84-2A7D-44A1-8D11-C41A81754747}" srcOrd="0" destOrd="0" presId="urn:microsoft.com/office/officeart/2018/2/layout/IconLabelList"/>
    <dgm:cxn modelId="{09F4683D-E36D-453C-9CEB-624DDE51082F}" type="presParOf" srcId="{5CE16946-06CE-40D2-A69A-5E0C6DD7EF1A}" destId="{409097FC-758A-4333-A269-6CC50E4F81D2}" srcOrd="1" destOrd="0" presId="urn:microsoft.com/office/officeart/2018/2/layout/IconLabelList"/>
    <dgm:cxn modelId="{94653BF6-4BA2-4062-8086-77388FFAF22B}" type="presParOf" srcId="{5CE16946-06CE-40D2-A69A-5E0C6DD7EF1A}" destId="{DA6F1144-2BB2-4D92-9DF7-3444C48E74D6}" srcOrd="2" destOrd="0" presId="urn:microsoft.com/office/officeart/2018/2/layout/IconLabelList"/>
    <dgm:cxn modelId="{44505ECE-A0CF-4CA6-89E5-C4CC65F673EE}" type="presParOf" srcId="{79ABEB6E-F626-4747-8278-86C1355EB55F}" destId="{F3B6D414-26B6-43A6-97E6-D8399F879908}" srcOrd="1" destOrd="0" presId="urn:microsoft.com/office/officeart/2018/2/layout/IconLabelList"/>
    <dgm:cxn modelId="{35E4EDFB-DC9B-4483-8409-0F7F941DE4C1}" type="presParOf" srcId="{79ABEB6E-F626-4747-8278-86C1355EB55F}" destId="{DC3231E7-642E-4C6D-9E46-110C9169EB80}" srcOrd="2" destOrd="0" presId="urn:microsoft.com/office/officeart/2018/2/layout/IconLabelList"/>
    <dgm:cxn modelId="{B3921E6B-85E3-4770-99BA-504B5B8F215B}" type="presParOf" srcId="{DC3231E7-642E-4C6D-9E46-110C9169EB80}" destId="{DD9875F2-D57F-4771-A84D-2E24D7D155BF}" srcOrd="0" destOrd="0" presId="urn:microsoft.com/office/officeart/2018/2/layout/IconLabelList"/>
    <dgm:cxn modelId="{F309BE73-C25C-4C92-B650-D19A8F674E90}" type="presParOf" srcId="{DC3231E7-642E-4C6D-9E46-110C9169EB80}" destId="{4EDAC34E-AC7A-4BCD-B01B-9734E019C124}" srcOrd="1" destOrd="0" presId="urn:microsoft.com/office/officeart/2018/2/layout/IconLabelList"/>
    <dgm:cxn modelId="{A22ABA21-EA8D-497F-BDD8-B9B6C665507D}" type="presParOf" srcId="{DC3231E7-642E-4C6D-9E46-110C9169EB80}" destId="{4016C729-2AC2-43F5-9AC8-17C4E0FA2B2A}" srcOrd="2" destOrd="0" presId="urn:microsoft.com/office/officeart/2018/2/layout/IconLabelList"/>
    <dgm:cxn modelId="{5959BA64-2B03-41C5-AFA6-BF33900A3576}" type="presParOf" srcId="{79ABEB6E-F626-4747-8278-86C1355EB55F}" destId="{13414730-7175-4C82-B937-120BAFAB6090}" srcOrd="3" destOrd="0" presId="urn:microsoft.com/office/officeart/2018/2/layout/IconLabelList"/>
    <dgm:cxn modelId="{CEA7F1A2-078F-4CE2-9AD0-D16FF5786D47}" type="presParOf" srcId="{79ABEB6E-F626-4747-8278-86C1355EB55F}" destId="{FB735AB0-B79C-44BA-B2D5-C8BD45DBBACC}" srcOrd="4" destOrd="0" presId="urn:microsoft.com/office/officeart/2018/2/layout/IconLabelList"/>
    <dgm:cxn modelId="{C03D2EED-E5BB-4F99-80BE-4E11DD278725}" type="presParOf" srcId="{FB735AB0-B79C-44BA-B2D5-C8BD45DBBACC}" destId="{320E19E2-F925-455D-BAEB-C9614818AD8A}" srcOrd="0" destOrd="0" presId="urn:microsoft.com/office/officeart/2018/2/layout/IconLabelList"/>
    <dgm:cxn modelId="{6120170A-7FF2-4DB1-9745-D4A49AA25A54}" type="presParOf" srcId="{FB735AB0-B79C-44BA-B2D5-C8BD45DBBACC}" destId="{382E7C7F-C91A-4B6D-83B6-8BE6D290540F}" srcOrd="1" destOrd="0" presId="urn:microsoft.com/office/officeart/2018/2/layout/IconLabelList"/>
    <dgm:cxn modelId="{2FDC147F-1871-47D5-A88A-5064A4A775A5}" type="presParOf" srcId="{FB735AB0-B79C-44BA-B2D5-C8BD45DBBACC}" destId="{40380746-ABF0-4291-9F22-B17A798EF4BE}" srcOrd="2" destOrd="0" presId="urn:microsoft.com/office/officeart/2018/2/layout/IconLabelList"/>
    <dgm:cxn modelId="{6BCB3326-AEDF-4AA4-B872-E47C60B053C1}" type="presParOf" srcId="{79ABEB6E-F626-4747-8278-86C1355EB55F}" destId="{0EBFFAA9-1D0C-41E9-AE46-BAD67E897859}" srcOrd="5" destOrd="0" presId="urn:microsoft.com/office/officeart/2018/2/layout/IconLabelList"/>
    <dgm:cxn modelId="{E2D529BB-02E2-4542-B347-F307911D4830}" type="presParOf" srcId="{79ABEB6E-F626-4747-8278-86C1355EB55F}" destId="{A4C7631F-68C9-447E-A23E-24F9139908F2}" srcOrd="6" destOrd="0" presId="urn:microsoft.com/office/officeart/2018/2/layout/IconLabelList"/>
    <dgm:cxn modelId="{1B2810ED-0D5F-4377-B176-288916A78B42}" type="presParOf" srcId="{A4C7631F-68C9-447E-A23E-24F9139908F2}" destId="{0D0DBA6F-E71A-4705-8284-03F3610E6569}" srcOrd="0" destOrd="0" presId="urn:microsoft.com/office/officeart/2018/2/layout/IconLabelList"/>
    <dgm:cxn modelId="{004991EB-440C-4CA5-A6CA-B2E0797FF0CC}" type="presParOf" srcId="{A4C7631F-68C9-447E-A23E-24F9139908F2}" destId="{9A382E39-69D6-446B-BF6F-C32B8566A7B4}" srcOrd="1" destOrd="0" presId="urn:microsoft.com/office/officeart/2018/2/layout/IconLabelList"/>
    <dgm:cxn modelId="{50A99BC8-46FD-4B48-AC0A-F5A797EA294C}" type="presParOf" srcId="{A4C7631F-68C9-447E-A23E-24F9139908F2}" destId="{1F24BE2F-A4A1-47FE-84C7-5874A8C99C26}" srcOrd="2" destOrd="0" presId="urn:microsoft.com/office/officeart/2018/2/layout/IconLabelList"/>
    <dgm:cxn modelId="{2F875209-8535-4819-B0F3-EA5FAD2ABC4C}" type="presParOf" srcId="{79ABEB6E-F626-4747-8278-86C1355EB55F}" destId="{8427EBFA-677B-4481-BB41-A8173678EAE4}" srcOrd="7" destOrd="0" presId="urn:microsoft.com/office/officeart/2018/2/layout/IconLabelList"/>
    <dgm:cxn modelId="{91FCD8FD-E2A8-4FFF-A05B-6CEC025404A5}" type="presParOf" srcId="{79ABEB6E-F626-4747-8278-86C1355EB55F}" destId="{F9153693-B902-40D1-9D7B-44B21B4E1B5B}" srcOrd="8" destOrd="0" presId="urn:microsoft.com/office/officeart/2018/2/layout/IconLabelList"/>
    <dgm:cxn modelId="{A18B33FC-0153-476C-9769-E616F2FC2D83}" type="presParOf" srcId="{F9153693-B902-40D1-9D7B-44B21B4E1B5B}" destId="{7029594C-F2DB-41F9-953A-00668FFD8794}" srcOrd="0" destOrd="0" presId="urn:microsoft.com/office/officeart/2018/2/layout/IconLabelList"/>
    <dgm:cxn modelId="{8B9B9046-FF5A-47D7-9C5B-02DB38897041}" type="presParOf" srcId="{F9153693-B902-40D1-9D7B-44B21B4E1B5B}" destId="{83E943B7-7EE3-4F4F-8449-5A73220C7BC2}" srcOrd="1" destOrd="0" presId="urn:microsoft.com/office/officeart/2018/2/layout/IconLabelList"/>
    <dgm:cxn modelId="{0506D7D8-6C30-49CE-A05E-559B595711EE}" type="presParOf" srcId="{F9153693-B902-40D1-9D7B-44B21B4E1B5B}" destId="{56890B46-0E87-42DC-8C0A-C3E4CA166C8A}" srcOrd="2" destOrd="0" presId="urn:microsoft.com/office/officeart/2018/2/layout/IconLabelList"/>
    <dgm:cxn modelId="{B6155E84-EA6F-46AA-ACFC-5908B9B6CB45}" type="presParOf" srcId="{79ABEB6E-F626-4747-8278-86C1355EB55F}" destId="{74C05210-F03D-418D-B636-A53DFACE27C0}" srcOrd="9" destOrd="0" presId="urn:microsoft.com/office/officeart/2018/2/layout/IconLabelList"/>
    <dgm:cxn modelId="{9504E9F7-8D8A-4741-9638-F6264C4A535A}" type="presParOf" srcId="{79ABEB6E-F626-4747-8278-86C1355EB55F}" destId="{BF9C4DFD-0C12-47E7-ABCA-DAB8FF4B4607}" srcOrd="10" destOrd="0" presId="urn:microsoft.com/office/officeart/2018/2/layout/IconLabelList"/>
    <dgm:cxn modelId="{79BF8165-A8E1-424A-80A4-F263BAD3729A}" type="presParOf" srcId="{BF9C4DFD-0C12-47E7-ABCA-DAB8FF4B4607}" destId="{2300314A-4E02-40A2-861A-113C9EC69CA9}" srcOrd="0" destOrd="0" presId="urn:microsoft.com/office/officeart/2018/2/layout/IconLabelList"/>
    <dgm:cxn modelId="{C55F1F2D-F1B2-450C-ADC2-EF4423395AEA}" type="presParOf" srcId="{BF9C4DFD-0C12-47E7-ABCA-DAB8FF4B4607}" destId="{79ADCF07-5E16-4812-8EA8-7C3AE35B7B3B}" srcOrd="1" destOrd="0" presId="urn:microsoft.com/office/officeart/2018/2/layout/IconLabelList"/>
    <dgm:cxn modelId="{3C9D5A38-4DFB-4F19-B93B-5D91DBCD40F5}" type="presParOf" srcId="{BF9C4DFD-0C12-47E7-ABCA-DAB8FF4B4607}" destId="{08583736-B250-4EEB-BEBE-AA43DA6755E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966A2EC-3C5B-4A9E-A42A-D0DB1B9C5772}" type="doc">
      <dgm:prSet loTypeId="urn:microsoft.com/office/officeart/2005/8/layout/cycle8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EAE863B-4DC7-49A6-8FE9-4411F7B1138A}">
      <dgm:prSet custT="1"/>
      <dgm:spPr/>
      <dgm:t>
        <a:bodyPr/>
        <a:lstStyle/>
        <a:p>
          <a:r>
            <a:rPr lang="en-US" sz="1800" dirty="0"/>
            <a:t>Mid- &amp; End-Rotation ITARs</a:t>
          </a:r>
        </a:p>
      </dgm:t>
    </dgm:pt>
    <dgm:pt modelId="{1C9A0C21-899C-4B0E-9C84-4B0D37273903}" type="parTrans" cxnId="{5C07AEBB-6820-4504-B505-7963A3ABD603}">
      <dgm:prSet/>
      <dgm:spPr/>
      <dgm:t>
        <a:bodyPr/>
        <a:lstStyle/>
        <a:p>
          <a:endParaRPr lang="en-US"/>
        </a:p>
      </dgm:t>
    </dgm:pt>
    <dgm:pt modelId="{BDA716F7-AB03-4B54-9DDA-573B4306628A}" type="sibTrans" cxnId="{5C07AEBB-6820-4504-B505-7963A3ABD603}">
      <dgm:prSet/>
      <dgm:spPr/>
      <dgm:t>
        <a:bodyPr/>
        <a:lstStyle/>
        <a:p>
          <a:endParaRPr lang="en-US"/>
        </a:p>
      </dgm:t>
    </dgm:pt>
    <dgm:pt modelId="{059505E4-1442-4E50-9AE3-18CCE9C73156}">
      <dgm:prSet custT="1"/>
      <dgm:spPr/>
      <dgm:t>
        <a:bodyPr/>
        <a:lstStyle/>
        <a:p>
          <a:r>
            <a:rPr lang="en-US" sz="1800" dirty="0"/>
            <a:t>On Call Evals (PES &amp; </a:t>
          </a:r>
          <a:r>
            <a:rPr lang="en-US" sz="1800" dirty="0" err="1"/>
            <a:t>Inpt</a:t>
          </a:r>
          <a:r>
            <a:rPr lang="en-US" sz="1800" dirty="0"/>
            <a:t>)</a:t>
          </a:r>
        </a:p>
      </dgm:t>
    </dgm:pt>
    <dgm:pt modelId="{DB5C579B-AFA6-4547-B2C8-50C66CC2B419}" type="parTrans" cxnId="{2E75E1D5-B2DB-4584-A315-693708412FDB}">
      <dgm:prSet/>
      <dgm:spPr/>
      <dgm:t>
        <a:bodyPr/>
        <a:lstStyle/>
        <a:p>
          <a:endParaRPr lang="en-US"/>
        </a:p>
      </dgm:t>
    </dgm:pt>
    <dgm:pt modelId="{9D73994C-1F01-4DA4-BAD9-973137F383E5}" type="sibTrans" cxnId="{2E75E1D5-B2DB-4584-A315-693708412FDB}">
      <dgm:prSet/>
      <dgm:spPr/>
      <dgm:t>
        <a:bodyPr/>
        <a:lstStyle/>
        <a:p>
          <a:endParaRPr lang="en-US"/>
        </a:p>
      </dgm:t>
    </dgm:pt>
    <dgm:pt modelId="{870AA712-8E25-4088-83AC-AEF7DB013D3A}">
      <dgm:prSet custT="1"/>
      <dgm:spPr/>
      <dgm:t>
        <a:bodyPr/>
        <a:lstStyle/>
        <a:p>
          <a:r>
            <a:rPr lang="en-US" sz="1800" dirty="0"/>
            <a:t>EPA </a:t>
          </a:r>
          <a:r>
            <a:rPr lang="en-US" sz="1800" dirty="0" err="1"/>
            <a:t>Ass'ts</a:t>
          </a:r>
          <a:endParaRPr lang="en-US" sz="1800" dirty="0"/>
        </a:p>
      </dgm:t>
    </dgm:pt>
    <dgm:pt modelId="{76002586-60DF-4AF4-A3F1-4E53D5024D9D}" type="parTrans" cxnId="{73643BC1-80A8-4541-99B0-462D45D7861F}">
      <dgm:prSet/>
      <dgm:spPr/>
      <dgm:t>
        <a:bodyPr/>
        <a:lstStyle/>
        <a:p>
          <a:endParaRPr lang="en-US"/>
        </a:p>
      </dgm:t>
    </dgm:pt>
    <dgm:pt modelId="{B0CC2FC5-2AFF-4196-AE38-3D42C35BC41D}" type="sibTrans" cxnId="{73643BC1-80A8-4541-99B0-462D45D7861F}">
      <dgm:prSet/>
      <dgm:spPr/>
      <dgm:t>
        <a:bodyPr/>
        <a:lstStyle/>
        <a:p>
          <a:endParaRPr lang="en-US"/>
        </a:p>
      </dgm:t>
    </dgm:pt>
    <dgm:pt modelId="{17FDEBFE-14FB-4F4A-9192-9B875BA2218B}">
      <dgm:prSet custT="1"/>
      <dgm:spPr/>
      <dgm:t>
        <a:bodyPr/>
        <a:lstStyle/>
        <a:p>
          <a:r>
            <a:rPr lang="en-US" sz="1800" dirty="0"/>
            <a:t>StACERs</a:t>
          </a:r>
        </a:p>
      </dgm:t>
    </dgm:pt>
    <dgm:pt modelId="{9CA01B52-F6AC-4B62-A660-083E9635A20E}" type="parTrans" cxnId="{129F69AB-A470-48BE-BA50-B976504BC617}">
      <dgm:prSet/>
      <dgm:spPr/>
      <dgm:t>
        <a:bodyPr/>
        <a:lstStyle/>
        <a:p>
          <a:endParaRPr lang="en-US"/>
        </a:p>
      </dgm:t>
    </dgm:pt>
    <dgm:pt modelId="{BF488E07-E1C2-484A-B093-706E909DEA31}" type="sibTrans" cxnId="{129F69AB-A470-48BE-BA50-B976504BC617}">
      <dgm:prSet/>
      <dgm:spPr/>
      <dgm:t>
        <a:bodyPr/>
        <a:lstStyle/>
        <a:p>
          <a:endParaRPr lang="en-US"/>
        </a:p>
      </dgm:t>
    </dgm:pt>
    <dgm:pt modelId="{1DCA03BF-B88F-4685-A1F1-144D6AC029FF}">
      <dgm:prSet custT="1"/>
      <dgm:spPr/>
      <dgm:t>
        <a:bodyPr/>
        <a:lstStyle/>
        <a:p>
          <a:r>
            <a:rPr lang="en-US" sz="1800" dirty="0" err="1"/>
            <a:t>RaEs</a:t>
          </a:r>
          <a:endParaRPr lang="en-US" sz="1800" dirty="0"/>
        </a:p>
        <a:p>
          <a:r>
            <a:rPr lang="en-US" sz="1800" dirty="0"/>
            <a:t>(C10)</a:t>
          </a:r>
        </a:p>
      </dgm:t>
    </dgm:pt>
    <dgm:pt modelId="{70DF6A61-138C-497D-A008-21E8B6E098FC}" type="parTrans" cxnId="{5EC24C62-6963-425D-A1EB-9667F275FEAF}">
      <dgm:prSet/>
      <dgm:spPr/>
      <dgm:t>
        <a:bodyPr/>
        <a:lstStyle/>
        <a:p>
          <a:endParaRPr lang="en-US"/>
        </a:p>
      </dgm:t>
    </dgm:pt>
    <dgm:pt modelId="{512053DE-DB25-4F7E-8E78-C4F9832E2333}" type="sibTrans" cxnId="{5EC24C62-6963-425D-A1EB-9667F275FEAF}">
      <dgm:prSet/>
      <dgm:spPr/>
      <dgm:t>
        <a:bodyPr/>
        <a:lstStyle/>
        <a:p>
          <a:endParaRPr lang="en-US"/>
        </a:p>
      </dgm:t>
    </dgm:pt>
    <dgm:pt modelId="{89974D02-ACE9-402E-809C-F255C00A19D0}">
      <dgm:prSet custT="1"/>
      <dgm:spPr/>
      <dgm:t>
        <a:bodyPr/>
        <a:lstStyle/>
        <a:p>
          <a:r>
            <a:rPr lang="en-US" sz="1800" dirty="0"/>
            <a:t>**Mock OSCE</a:t>
          </a:r>
        </a:p>
      </dgm:t>
    </dgm:pt>
    <dgm:pt modelId="{4008DBD9-7EA2-4126-A702-FAF3CB44EE1B}" type="parTrans" cxnId="{E4E02881-0EC5-4B5E-B7EB-3184AF7E30F9}">
      <dgm:prSet/>
      <dgm:spPr/>
      <dgm:t>
        <a:bodyPr/>
        <a:lstStyle/>
        <a:p>
          <a:endParaRPr lang="en-US"/>
        </a:p>
      </dgm:t>
    </dgm:pt>
    <dgm:pt modelId="{E3CA2DBA-F036-4FDE-8546-B4871D5E6BF6}" type="sibTrans" cxnId="{E4E02881-0EC5-4B5E-B7EB-3184AF7E30F9}">
      <dgm:prSet/>
      <dgm:spPr/>
      <dgm:t>
        <a:bodyPr/>
        <a:lstStyle/>
        <a:p>
          <a:endParaRPr lang="en-US"/>
        </a:p>
      </dgm:t>
    </dgm:pt>
    <dgm:pt modelId="{AF988624-5D3E-4CF6-A1F6-44B9E2DCC004}">
      <dgm:prSet custT="1"/>
      <dgm:spPr/>
      <dgm:t>
        <a:bodyPr/>
        <a:lstStyle/>
        <a:p>
          <a:r>
            <a:rPr lang="en-US" sz="1800" dirty="0"/>
            <a:t>**Mock MCQ  Exams</a:t>
          </a:r>
        </a:p>
      </dgm:t>
    </dgm:pt>
    <dgm:pt modelId="{55B75630-9B18-4DC3-9138-36DF8F136B8B}" type="parTrans" cxnId="{1A92A322-9040-435C-9735-951312F5F597}">
      <dgm:prSet/>
      <dgm:spPr/>
      <dgm:t>
        <a:bodyPr/>
        <a:lstStyle/>
        <a:p>
          <a:endParaRPr lang="en-US"/>
        </a:p>
      </dgm:t>
    </dgm:pt>
    <dgm:pt modelId="{B0D7484A-50F2-4778-B431-0BD5187304F0}" type="sibTrans" cxnId="{1A92A322-9040-435C-9735-951312F5F597}">
      <dgm:prSet/>
      <dgm:spPr/>
      <dgm:t>
        <a:bodyPr/>
        <a:lstStyle/>
        <a:p>
          <a:endParaRPr lang="en-US"/>
        </a:p>
      </dgm:t>
    </dgm:pt>
    <dgm:pt modelId="{1A261ACC-B66F-FA40-BAEC-98CACE2A3084}" type="pres">
      <dgm:prSet presAssocID="{E966A2EC-3C5B-4A9E-A42A-D0DB1B9C5772}" presName="compositeShape" presStyleCnt="0">
        <dgm:presLayoutVars>
          <dgm:chMax val="7"/>
          <dgm:dir/>
          <dgm:resizeHandles val="exact"/>
        </dgm:presLayoutVars>
      </dgm:prSet>
      <dgm:spPr/>
    </dgm:pt>
    <dgm:pt modelId="{8BF37A23-0BC0-1A4E-AE0C-C0C11C1167E7}" type="pres">
      <dgm:prSet presAssocID="{E966A2EC-3C5B-4A9E-A42A-D0DB1B9C5772}" presName="wedge1" presStyleLbl="node1" presStyleIdx="0" presStyleCnt="7"/>
      <dgm:spPr/>
    </dgm:pt>
    <dgm:pt modelId="{85DD53AD-0300-4B49-A0C8-AA7C4E30B669}" type="pres">
      <dgm:prSet presAssocID="{E966A2EC-3C5B-4A9E-A42A-D0DB1B9C5772}" presName="dummy1a" presStyleCnt="0"/>
      <dgm:spPr/>
    </dgm:pt>
    <dgm:pt modelId="{1EE7673C-3503-EE49-AA63-C2A3543DE31F}" type="pres">
      <dgm:prSet presAssocID="{E966A2EC-3C5B-4A9E-A42A-D0DB1B9C5772}" presName="dummy1b" presStyleCnt="0"/>
      <dgm:spPr/>
    </dgm:pt>
    <dgm:pt modelId="{B9919B96-41BC-824B-87B6-9DD4AC0FFD89}" type="pres">
      <dgm:prSet presAssocID="{E966A2EC-3C5B-4A9E-A42A-D0DB1B9C5772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CDC7D54D-22BD-FD4F-AC24-A3E0A7D2544C}" type="pres">
      <dgm:prSet presAssocID="{E966A2EC-3C5B-4A9E-A42A-D0DB1B9C5772}" presName="wedge2" presStyleLbl="node1" presStyleIdx="1" presStyleCnt="7"/>
      <dgm:spPr/>
    </dgm:pt>
    <dgm:pt modelId="{C1BA9D17-3826-BD4D-B43D-4D4E1E796B29}" type="pres">
      <dgm:prSet presAssocID="{E966A2EC-3C5B-4A9E-A42A-D0DB1B9C5772}" presName="dummy2a" presStyleCnt="0"/>
      <dgm:spPr/>
    </dgm:pt>
    <dgm:pt modelId="{EC32803D-409D-5D4C-832F-C61C945A7C0C}" type="pres">
      <dgm:prSet presAssocID="{E966A2EC-3C5B-4A9E-A42A-D0DB1B9C5772}" presName="dummy2b" presStyleCnt="0"/>
      <dgm:spPr/>
    </dgm:pt>
    <dgm:pt modelId="{D91FBF95-6B28-D44E-818D-426AC6E0C7C5}" type="pres">
      <dgm:prSet presAssocID="{E966A2EC-3C5B-4A9E-A42A-D0DB1B9C5772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E26FD6A7-384E-7640-8E9B-3152EA1E0A19}" type="pres">
      <dgm:prSet presAssocID="{E966A2EC-3C5B-4A9E-A42A-D0DB1B9C5772}" presName="wedge3" presStyleLbl="node1" presStyleIdx="2" presStyleCnt="7"/>
      <dgm:spPr/>
    </dgm:pt>
    <dgm:pt modelId="{5F6AB163-2F8D-554A-BC48-972562A30140}" type="pres">
      <dgm:prSet presAssocID="{E966A2EC-3C5B-4A9E-A42A-D0DB1B9C5772}" presName="dummy3a" presStyleCnt="0"/>
      <dgm:spPr/>
    </dgm:pt>
    <dgm:pt modelId="{B771520D-B70E-DF4C-B7B3-1CCB3236B3AF}" type="pres">
      <dgm:prSet presAssocID="{E966A2EC-3C5B-4A9E-A42A-D0DB1B9C5772}" presName="dummy3b" presStyleCnt="0"/>
      <dgm:spPr/>
    </dgm:pt>
    <dgm:pt modelId="{07029590-4D0B-E749-92C2-22908F33AE15}" type="pres">
      <dgm:prSet presAssocID="{E966A2EC-3C5B-4A9E-A42A-D0DB1B9C5772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4D8D9AF8-5DA2-0546-AF62-DA022DCEFFFC}" type="pres">
      <dgm:prSet presAssocID="{E966A2EC-3C5B-4A9E-A42A-D0DB1B9C5772}" presName="wedge4" presStyleLbl="node1" presStyleIdx="3" presStyleCnt="7"/>
      <dgm:spPr/>
    </dgm:pt>
    <dgm:pt modelId="{661AB054-A592-8E43-B976-A7B0B5AFD04D}" type="pres">
      <dgm:prSet presAssocID="{E966A2EC-3C5B-4A9E-A42A-D0DB1B9C5772}" presName="dummy4a" presStyleCnt="0"/>
      <dgm:spPr/>
    </dgm:pt>
    <dgm:pt modelId="{60DF636D-4486-344D-B92A-C9DAA0E278D8}" type="pres">
      <dgm:prSet presAssocID="{E966A2EC-3C5B-4A9E-A42A-D0DB1B9C5772}" presName="dummy4b" presStyleCnt="0"/>
      <dgm:spPr/>
    </dgm:pt>
    <dgm:pt modelId="{AF26707F-FE90-B246-8BD0-8982D3E9F57B}" type="pres">
      <dgm:prSet presAssocID="{E966A2EC-3C5B-4A9E-A42A-D0DB1B9C5772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F9A60D1A-0DE7-474D-A87E-5D606AA1F3F4}" type="pres">
      <dgm:prSet presAssocID="{E966A2EC-3C5B-4A9E-A42A-D0DB1B9C5772}" presName="wedge5" presStyleLbl="node1" presStyleIdx="4" presStyleCnt="7"/>
      <dgm:spPr/>
    </dgm:pt>
    <dgm:pt modelId="{AB13585D-16FF-4E47-8DEE-5E529142BCD7}" type="pres">
      <dgm:prSet presAssocID="{E966A2EC-3C5B-4A9E-A42A-D0DB1B9C5772}" presName="dummy5a" presStyleCnt="0"/>
      <dgm:spPr/>
    </dgm:pt>
    <dgm:pt modelId="{3F2B7CDE-1519-3548-8377-48E6C215B6C3}" type="pres">
      <dgm:prSet presAssocID="{E966A2EC-3C5B-4A9E-A42A-D0DB1B9C5772}" presName="dummy5b" presStyleCnt="0"/>
      <dgm:spPr/>
    </dgm:pt>
    <dgm:pt modelId="{6B652140-022C-2146-8651-82F318ABAD29}" type="pres">
      <dgm:prSet presAssocID="{E966A2EC-3C5B-4A9E-A42A-D0DB1B9C5772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E601D007-2D63-9F43-826C-602339D4B711}" type="pres">
      <dgm:prSet presAssocID="{E966A2EC-3C5B-4A9E-A42A-D0DB1B9C5772}" presName="wedge6" presStyleLbl="node1" presStyleIdx="5" presStyleCnt="7"/>
      <dgm:spPr/>
    </dgm:pt>
    <dgm:pt modelId="{D1958D8F-2928-364C-B004-50915E0DDA1A}" type="pres">
      <dgm:prSet presAssocID="{E966A2EC-3C5B-4A9E-A42A-D0DB1B9C5772}" presName="dummy6a" presStyleCnt="0"/>
      <dgm:spPr/>
    </dgm:pt>
    <dgm:pt modelId="{60E19DC4-2A09-DA41-83D2-E3E508436FE6}" type="pres">
      <dgm:prSet presAssocID="{E966A2EC-3C5B-4A9E-A42A-D0DB1B9C5772}" presName="dummy6b" presStyleCnt="0"/>
      <dgm:spPr/>
    </dgm:pt>
    <dgm:pt modelId="{BE2998C4-A941-2242-8727-175954771F44}" type="pres">
      <dgm:prSet presAssocID="{E966A2EC-3C5B-4A9E-A42A-D0DB1B9C5772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8F41DA5-9645-604A-9233-1B53979490F1}" type="pres">
      <dgm:prSet presAssocID="{E966A2EC-3C5B-4A9E-A42A-D0DB1B9C5772}" presName="wedge7" presStyleLbl="node1" presStyleIdx="6" presStyleCnt="7"/>
      <dgm:spPr/>
    </dgm:pt>
    <dgm:pt modelId="{C72759AB-1C80-B842-8DE6-02A61AE95C2C}" type="pres">
      <dgm:prSet presAssocID="{E966A2EC-3C5B-4A9E-A42A-D0DB1B9C5772}" presName="dummy7a" presStyleCnt="0"/>
      <dgm:spPr/>
    </dgm:pt>
    <dgm:pt modelId="{20FE95A9-E73B-064F-8994-7A31B15E9290}" type="pres">
      <dgm:prSet presAssocID="{E966A2EC-3C5B-4A9E-A42A-D0DB1B9C5772}" presName="dummy7b" presStyleCnt="0"/>
      <dgm:spPr/>
    </dgm:pt>
    <dgm:pt modelId="{69990CA5-B108-CA4A-95BC-797DDA12387C}" type="pres">
      <dgm:prSet presAssocID="{E966A2EC-3C5B-4A9E-A42A-D0DB1B9C5772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F243C8BB-82D0-6245-B207-001C870133E6}" type="pres">
      <dgm:prSet presAssocID="{BDA716F7-AB03-4B54-9DDA-573B4306628A}" presName="arrowWedge1" presStyleLbl="fgSibTrans2D1" presStyleIdx="0" presStyleCnt="7"/>
      <dgm:spPr/>
    </dgm:pt>
    <dgm:pt modelId="{2B0016D0-F8C3-0E48-8390-839DB8EE2654}" type="pres">
      <dgm:prSet presAssocID="{9D73994C-1F01-4DA4-BAD9-973137F383E5}" presName="arrowWedge2" presStyleLbl="fgSibTrans2D1" presStyleIdx="1" presStyleCnt="7"/>
      <dgm:spPr/>
    </dgm:pt>
    <dgm:pt modelId="{CCE302C4-1469-7A45-973F-197C7E9DF0A7}" type="pres">
      <dgm:prSet presAssocID="{B0CC2FC5-2AFF-4196-AE38-3D42C35BC41D}" presName="arrowWedge3" presStyleLbl="fgSibTrans2D1" presStyleIdx="2" presStyleCnt="7"/>
      <dgm:spPr/>
    </dgm:pt>
    <dgm:pt modelId="{1741665A-9B10-5448-8700-0F24E2A08378}" type="pres">
      <dgm:prSet presAssocID="{BF488E07-E1C2-484A-B093-706E909DEA31}" presName="arrowWedge4" presStyleLbl="fgSibTrans2D1" presStyleIdx="3" presStyleCnt="7"/>
      <dgm:spPr/>
    </dgm:pt>
    <dgm:pt modelId="{922EDCF6-0662-2645-B49F-DA3D7E8D91C9}" type="pres">
      <dgm:prSet presAssocID="{512053DE-DB25-4F7E-8E78-C4F9832E2333}" presName="arrowWedge5" presStyleLbl="fgSibTrans2D1" presStyleIdx="4" presStyleCnt="7"/>
      <dgm:spPr/>
    </dgm:pt>
    <dgm:pt modelId="{40DA363E-60FB-4B41-983B-5E9090E36A07}" type="pres">
      <dgm:prSet presAssocID="{E3CA2DBA-F036-4FDE-8546-B4871D5E6BF6}" presName="arrowWedge6" presStyleLbl="fgSibTrans2D1" presStyleIdx="5" presStyleCnt="7"/>
      <dgm:spPr/>
    </dgm:pt>
    <dgm:pt modelId="{9163C8A5-4516-EB47-A48C-BFF71C8D74B8}" type="pres">
      <dgm:prSet presAssocID="{B0D7484A-50F2-4778-B431-0BD5187304F0}" presName="arrowWedge7" presStyleLbl="fgSibTrans2D1" presStyleIdx="6" presStyleCnt="7"/>
      <dgm:spPr/>
    </dgm:pt>
  </dgm:ptLst>
  <dgm:cxnLst>
    <dgm:cxn modelId="{0E3E980A-4942-0948-885F-71FD7C0E256E}" type="presOf" srcId="{AF988624-5D3E-4CF6-A1F6-44B9E2DCC004}" destId="{69990CA5-B108-CA4A-95BC-797DDA12387C}" srcOrd="1" destOrd="0" presId="urn:microsoft.com/office/officeart/2005/8/layout/cycle8"/>
    <dgm:cxn modelId="{C0566B10-39AD-6A4D-892F-F92A486717F9}" type="presOf" srcId="{870AA712-8E25-4088-83AC-AEF7DB013D3A}" destId="{E26FD6A7-384E-7640-8E9B-3152EA1E0A19}" srcOrd="0" destOrd="0" presId="urn:microsoft.com/office/officeart/2005/8/layout/cycle8"/>
    <dgm:cxn modelId="{20DF3914-19EB-E342-BD37-2C8A5DB7C447}" type="presOf" srcId="{1DCA03BF-B88F-4685-A1F1-144D6AC029FF}" destId="{F9A60D1A-0DE7-474D-A87E-5D606AA1F3F4}" srcOrd="0" destOrd="0" presId="urn:microsoft.com/office/officeart/2005/8/layout/cycle8"/>
    <dgm:cxn modelId="{42648B1D-6818-B64D-BB30-7DC549DB0174}" type="presOf" srcId="{CEAE863B-4DC7-49A6-8FE9-4411F7B1138A}" destId="{B9919B96-41BC-824B-87B6-9DD4AC0FFD89}" srcOrd="1" destOrd="0" presId="urn:microsoft.com/office/officeart/2005/8/layout/cycle8"/>
    <dgm:cxn modelId="{1A92A322-9040-435C-9735-951312F5F597}" srcId="{E966A2EC-3C5B-4A9E-A42A-D0DB1B9C5772}" destId="{AF988624-5D3E-4CF6-A1F6-44B9E2DCC004}" srcOrd="6" destOrd="0" parTransId="{55B75630-9B18-4DC3-9138-36DF8F136B8B}" sibTransId="{B0D7484A-50F2-4778-B431-0BD5187304F0}"/>
    <dgm:cxn modelId="{5EC24C62-6963-425D-A1EB-9667F275FEAF}" srcId="{E966A2EC-3C5B-4A9E-A42A-D0DB1B9C5772}" destId="{1DCA03BF-B88F-4685-A1F1-144D6AC029FF}" srcOrd="4" destOrd="0" parTransId="{70DF6A61-138C-497D-A008-21E8B6E098FC}" sibTransId="{512053DE-DB25-4F7E-8E78-C4F9832E2333}"/>
    <dgm:cxn modelId="{BEE0637C-35FF-D24D-B71C-92B5905184A0}" type="presOf" srcId="{17FDEBFE-14FB-4F4A-9192-9B875BA2218B}" destId="{4D8D9AF8-5DA2-0546-AF62-DA022DCEFFFC}" srcOrd="0" destOrd="0" presId="urn:microsoft.com/office/officeart/2005/8/layout/cycle8"/>
    <dgm:cxn modelId="{E4E02881-0EC5-4B5E-B7EB-3184AF7E30F9}" srcId="{E966A2EC-3C5B-4A9E-A42A-D0DB1B9C5772}" destId="{89974D02-ACE9-402E-809C-F255C00A19D0}" srcOrd="5" destOrd="0" parTransId="{4008DBD9-7EA2-4126-A702-FAF3CB44EE1B}" sibTransId="{E3CA2DBA-F036-4FDE-8546-B4871D5E6BF6}"/>
    <dgm:cxn modelId="{5D489787-7DC5-074F-8C13-DCEE9BC5D44E}" type="presOf" srcId="{E966A2EC-3C5B-4A9E-A42A-D0DB1B9C5772}" destId="{1A261ACC-B66F-FA40-BAEC-98CACE2A3084}" srcOrd="0" destOrd="0" presId="urn:microsoft.com/office/officeart/2005/8/layout/cycle8"/>
    <dgm:cxn modelId="{66E9D787-559D-9244-B3AD-F3B634EF5C5E}" type="presOf" srcId="{17FDEBFE-14FB-4F4A-9192-9B875BA2218B}" destId="{AF26707F-FE90-B246-8BD0-8982D3E9F57B}" srcOrd="1" destOrd="0" presId="urn:microsoft.com/office/officeart/2005/8/layout/cycle8"/>
    <dgm:cxn modelId="{80EEC18B-C6AB-C444-81F8-E3815CDD4C4A}" type="presOf" srcId="{059505E4-1442-4E50-9AE3-18CCE9C73156}" destId="{D91FBF95-6B28-D44E-818D-426AC6E0C7C5}" srcOrd="1" destOrd="0" presId="urn:microsoft.com/office/officeart/2005/8/layout/cycle8"/>
    <dgm:cxn modelId="{8FA6879A-FE6C-F746-9A90-9765ACF6E287}" type="presOf" srcId="{1DCA03BF-B88F-4685-A1F1-144D6AC029FF}" destId="{6B652140-022C-2146-8651-82F318ABAD29}" srcOrd="1" destOrd="0" presId="urn:microsoft.com/office/officeart/2005/8/layout/cycle8"/>
    <dgm:cxn modelId="{129F69AB-A470-48BE-BA50-B976504BC617}" srcId="{E966A2EC-3C5B-4A9E-A42A-D0DB1B9C5772}" destId="{17FDEBFE-14FB-4F4A-9192-9B875BA2218B}" srcOrd="3" destOrd="0" parTransId="{9CA01B52-F6AC-4B62-A660-083E9635A20E}" sibTransId="{BF488E07-E1C2-484A-B093-706E909DEA31}"/>
    <dgm:cxn modelId="{12CF0EB4-8142-584E-B5E1-2F1B5047CC49}" type="presOf" srcId="{89974D02-ACE9-402E-809C-F255C00A19D0}" destId="{E601D007-2D63-9F43-826C-602339D4B711}" srcOrd="0" destOrd="0" presId="urn:microsoft.com/office/officeart/2005/8/layout/cycle8"/>
    <dgm:cxn modelId="{5C5AF2B7-F2D1-3742-8F0C-4D8C37539123}" type="presOf" srcId="{CEAE863B-4DC7-49A6-8FE9-4411F7B1138A}" destId="{8BF37A23-0BC0-1A4E-AE0C-C0C11C1167E7}" srcOrd="0" destOrd="0" presId="urn:microsoft.com/office/officeart/2005/8/layout/cycle8"/>
    <dgm:cxn modelId="{5C07AEBB-6820-4504-B505-7963A3ABD603}" srcId="{E966A2EC-3C5B-4A9E-A42A-D0DB1B9C5772}" destId="{CEAE863B-4DC7-49A6-8FE9-4411F7B1138A}" srcOrd="0" destOrd="0" parTransId="{1C9A0C21-899C-4B0E-9C84-4B0D37273903}" sibTransId="{BDA716F7-AB03-4B54-9DDA-573B4306628A}"/>
    <dgm:cxn modelId="{73643BC1-80A8-4541-99B0-462D45D7861F}" srcId="{E966A2EC-3C5B-4A9E-A42A-D0DB1B9C5772}" destId="{870AA712-8E25-4088-83AC-AEF7DB013D3A}" srcOrd="2" destOrd="0" parTransId="{76002586-60DF-4AF4-A3F1-4E53D5024D9D}" sibTransId="{B0CC2FC5-2AFF-4196-AE38-3D42C35BC41D}"/>
    <dgm:cxn modelId="{06053BD0-2619-454F-88CD-865594BE8F36}" type="presOf" srcId="{870AA712-8E25-4088-83AC-AEF7DB013D3A}" destId="{07029590-4D0B-E749-92C2-22908F33AE15}" srcOrd="1" destOrd="0" presId="urn:microsoft.com/office/officeart/2005/8/layout/cycle8"/>
    <dgm:cxn modelId="{8B8684D5-73E4-6945-A5A1-452D9DBFD94C}" type="presOf" srcId="{89974D02-ACE9-402E-809C-F255C00A19D0}" destId="{BE2998C4-A941-2242-8727-175954771F44}" srcOrd="1" destOrd="0" presId="urn:microsoft.com/office/officeart/2005/8/layout/cycle8"/>
    <dgm:cxn modelId="{2E75E1D5-B2DB-4584-A315-693708412FDB}" srcId="{E966A2EC-3C5B-4A9E-A42A-D0DB1B9C5772}" destId="{059505E4-1442-4E50-9AE3-18CCE9C73156}" srcOrd="1" destOrd="0" parTransId="{DB5C579B-AFA6-4547-B2C8-50C66CC2B419}" sibTransId="{9D73994C-1F01-4DA4-BAD9-973137F383E5}"/>
    <dgm:cxn modelId="{67CB2EE9-C68A-7847-A09D-7C611C553BD3}" type="presOf" srcId="{059505E4-1442-4E50-9AE3-18CCE9C73156}" destId="{CDC7D54D-22BD-FD4F-AC24-A3E0A7D2544C}" srcOrd="0" destOrd="0" presId="urn:microsoft.com/office/officeart/2005/8/layout/cycle8"/>
    <dgm:cxn modelId="{EB84CAF1-F462-8645-BD58-7CADADBF0899}" type="presOf" srcId="{AF988624-5D3E-4CF6-A1F6-44B9E2DCC004}" destId="{58F41DA5-9645-604A-9233-1B53979490F1}" srcOrd="0" destOrd="0" presId="urn:microsoft.com/office/officeart/2005/8/layout/cycle8"/>
    <dgm:cxn modelId="{186D367E-28CF-4D43-BE88-B57DFB179D5A}" type="presParOf" srcId="{1A261ACC-B66F-FA40-BAEC-98CACE2A3084}" destId="{8BF37A23-0BC0-1A4E-AE0C-C0C11C1167E7}" srcOrd="0" destOrd="0" presId="urn:microsoft.com/office/officeart/2005/8/layout/cycle8"/>
    <dgm:cxn modelId="{4AA8456A-481B-6F40-9ACF-785A09F812DC}" type="presParOf" srcId="{1A261ACC-B66F-FA40-BAEC-98CACE2A3084}" destId="{85DD53AD-0300-4B49-A0C8-AA7C4E30B669}" srcOrd="1" destOrd="0" presId="urn:microsoft.com/office/officeart/2005/8/layout/cycle8"/>
    <dgm:cxn modelId="{4B109BBF-8793-F94E-9B13-70ADFEECA37F}" type="presParOf" srcId="{1A261ACC-B66F-FA40-BAEC-98CACE2A3084}" destId="{1EE7673C-3503-EE49-AA63-C2A3543DE31F}" srcOrd="2" destOrd="0" presId="urn:microsoft.com/office/officeart/2005/8/layout/cycle8"/>
    <dgm:cxn modelId="{D03B5B1A-64AD-214B-8CC1-D63C0A6FBC43}" type="presParOf" srcId="{1A261ACC-B66F-FA40-BAEC-98CACE2A3084}" destId="{B9919B96-41BC-824B-87B6-9DD4AC0FFD89}" srcOrd="3" destOrd="0" presId="urn:microsoft.com/office/officeart/2005/8/layout/cycle8"/>
    <dgm:cxn modelId="{DF9883C6-86D5-B14E-8A1D-182975DAABC1}" type="presParOf" srcId="{1A261ACC-B66F-FA40-BAEC-98CACE2A3084}" destId="{CDC7D54D-22BD-FD4F-AC24-A3E0A7D2544C}" srcOrd="4" destOrd="0" presId="urn:microsoft.com/office/officeart/2005/8/layout/cycle8"/>
    <dgm:cxn modelId="{77E5F663-C324-F94E-A0B9-502246E27F9D}" type="presParOf" srcId="{1A261ACC-B66F-FA40-BAEC-98CACE2A3084}" destId="{C1BA9D17-3826-BD4D-B43D-4D4E1E796B29}" srcOrd="5" destOrd="0" presId="urn:microsoft.com/office/officeart/2005/8/layout/cycle8"/>
    <dgm:cxn modelId="{BB8317E9-4E7D-D14B-A63E-B88B9540D6EF}" type="presParOf" srcId="{1A261ACC-B66F-FA40-BAEC-98CACE2A3084}" destId="{EC32803D-409D-5D4C-832F-C61C945A7C0C}" srcOrd="6" destOrd="0" presId="urn:microsoft.com/office/officeart/2005/8/layout/cycle8"/>
    <dgm:cxn modelId="{DC43AAA8-E150-E342-A97A-10F22ED99129}" type="presParOf" srcId="{1A261ACC-B66F-FA40-BAEC-98CACE2A3084}" destId="{D91FBF95-6B28-D44E-818D-426AC6E0C7C5}" srcOrd="7" destOrd="0" presId="urn:microsoft.com/office/officeart/2005/8/layout/cycle8"/>
    <dgm:cxn modelId="{D0423D87-0E78-894D-9E33-CB1869C4960F}" type="presParOf" srcId="{1A261ACC-B66F-FA40-BAEC-98CACE2A3084}" destId="{E26FD6A7-384E-7640-8E9B-3152EA1E0A19}" srcOrd="8" destOrd="0" presId="urn:microsoft.com/office/officeart/2005/8/layout/cycle8"/>
    <dgm:cxn modelId="{D28A75BF-1A04-B241-961C-2F250F75C676}" type="presParOf" srcId="{1A261ACC-B66F-FA40-BAEC-98CACE2A3084}" destId="{5F6AB163-2F8D-554A-BC48-972562A30140}" srcOrd="9" destOrd="0" presId="urn:microsoft.com/office/officeart/2005/8/layout/cycle8"/>
    <dgm:cxn modelId="{776CDD71-EC24-6D41-9A69-F2AFAB013F1E}" type="presParOf" srcId="{1A261ACC-B66F-FA40-BAEC-98CACE2A3084}" destId="{B771520D-B70E-DF4C-B7B3-1CCB3236B3AF}" srcOrd="10" destOrd="0" presId="urn:microsoft.com/office/officeart/2005/8/layout/cycle8"/>
    <dgm:cxn modelId="{BD8682CA-39B8-1947-941C-D028CCCA3469}" type="presParOf" srcId="{1A261ACC-B66F-FA40-BAEC-98CACE2A3084}" destId="{07029590-4D0B-E749-92C2-22908F33AE15}" srcOrd="11" destOrd="0" presId="urn:microsoft.com/office/officeart/2005/8/layout/cycle8"/>
    <dgm:cxn modelId="{489A0FA8-3149-424D-A89E-EB19B3E449B4}" type="presParOf" srcId="{1A261ACC-B66F-FA40-BAEC-98CACE2A3084}" destId="{4D8D9AF8-5DA2-0546-AF62-DA022DCEFFFC}" srcOrd="12" destOrd="0" presId="urn:microsoft.com/office/officeart/2005/8/layout/cycle8"/>
    <dgm:cxn modelId="{B8828308-8319-9848-85E8-6FED1E2A0484}" type="presParOf" srcId="{1A261ACC-B66F-FA40-BAEC-98CACE2A3084}" destId="{661AB054-A592-8E43-B976-A7B0B5AFD04D}" srcOrd="13" destOrd="0" presId="urn:microsoft.com/office/officeart/2005/8/layout/cycle8"/>
    <dgm:cxn modelId="{ACEF01C8-4082-6843-A229-586696EF5926}" type="presParOf" srcId="{1A261ACC-B66F-FA40-BAEC-98CACE2A3084}" destId="{60DF636D-4486-344D-B92A-C9DAA0E278D8}" srcOrd="14" destOrd="0" presId="urn:microsoft.com/office/officeart/2005/8/layout/cycle8"/>
    <dgm:cxn modelId="{69CE38AF-2090-BB49-9629-C7A6026BBBF2}" type="presParOf" srcId="{1A261ACC-B66F-FA40-BAEC-98CACE2A3084}" destId="{AF26707F-FE90-B246-8BD0-8982D3E9F57B}" srcOrd="15" destOrd="0" presId="urn:microsoft.com/office/officeart/2005/8/layout/cycle8"/>
    <dgm:cxn modelId="{66E87E42-897A-784F-B0C7-1BBCB4FE6F19}" type="presParOf" srcId="{1A261ACC-B66F-FA40-BAEC-98CACE2A3084}" destId="{F9A60D1A-0DE7-474D-A87E-5D606AA1F3F4}" srcOrd="16" destOrd="0" presId="urn:microsoft.com/office/officeart/2005/8/layout/cycle8"/>
    <dgm:cxn modelId="{764C06A3-492C-2044-A781-4E713313C3F6}" type="presParOf" srcId="{1A261ACC-B66F-FA40-BAEC-98CACE2A3084}" destId="{AB13585D-16FF-4E47-8DEE-5E529142BCD7}" srcOrd="17" destOrd="0" presId="urn:microsoft.com/office/officeart/2005/8/layout/cycle8"/>
    <dgm:cxn modelId="{5AE1A5BB-7970-CF48-876E-7226FD86DADC}" type="presParOf" srcId="{1A261ACC-B66F-FA40-BAEC-98CACE2A3084}" destId="{3F2B7CDE-1519-3548-8377-48E6C215B6C3}" srcOrd="18" destOrd="0" presId="urn:microsoft.com/office/officeart/2005/8/layout/cycle8"/>
    <dgm:cxn modelId="{912B2342-A5AE-0649-B5F5-D3B1B6D76EC4}" type="presParOf" srcId="{1A261ACC-B66F-FA40-BAEC-98CACE2A3084}" destId="{6B652140-022C-2146-8651-82F318ABAD29}" srcOrd="19" destOrd="0" presId="urn:microsoft.com/office/officeart/2005/8/layout/cycle8"/>
    <dgm:cxn modelId="{D5BC67E0-3379-6C41-896B-4FED4D9B65C3}" type="presParOf" srcId="{1A261ACC-B66F-FA40-BAEC-98CACE2A3084}" destId="{E601D007-2D63-9F43-826C-602339D4B711}" srcOrd="20" destOrd="0" presId="urn:microsoft.com/office/officeart/2005/8/layout/cycle8"/>
    <dgm:cxn modelId="{FC30BADA-6704-4B4E-A337-4D7ABE1B25EF}" type="presParOf" srcId="{1A261ACC-B66F-FA40-BAEC-98CACE2A3084}" destId="{D1958D8F-2928-364C-B004-50915E0DDA1A}" srcOrd="21" destOrd="0" presId="urn:microsoft.com/office/officeart/2005/8/layout/cycle8"/>
    <dgm:cxn modelId="{9AA0339B-E0F7-E743-8ED0-D182D6C7D115}" type="presParOf" srcId="{1A261ACC-B66F-FA40-BAEC-98CACE2A3084}" destId="{60E19DC4-2A09-DA41-83D2-E3E508436FE6}" srcOrd="22" destOrd="0" presId="urn:microsoft.com/office/officeart/2005/8/layout/cycle8"/>
    <dgm:cxn modelId="{6ACCA281-F3EE-434F-A2F3-E6C929A5483B}" type="presParOf" srcId="{1A261ACC-B66F-FA40-BAEC-98CACE2A3084}" destId="{BE2998C4-A941-2242-8727-175954771F44}" srcOrd="23" destOrd="0" presId="urn:microsoft.com/office/officeart/2005/8/layout/cycle8"/>
    <dgm:cxn modelId="{99120420-43D8-1544-A5D6-49D83638BEC6}" type="presParOf" srcId="{1A261ACC-B66F-FA40-BAEC-98CACE2A3084}" destId="{58F41DA5-9645-604A-9233-1B53979490F1}" srcOrd="24" destOrd="0" presId="urn:microsoft.com/office/officeart/2005/8/layout/cycle8"/>
    <dgm:cxn modelId="{1C4C21F0-5DA0-1940-A0FE-A8E62A0632FE}" type="presParOf" srcId="{1A261ACC-B66F-FA40-BAEC-98CACE2A3084}" destId="{C72759AB-1C80-B842-8DE6-02A61AE95C2C}" srcOrd="25" destOrd="0" presId="urn:microsoft.com/office/officeart/2005/8/layout/cycle8"/>
    <dgm:cxn modelId="{7E9AFFA0-5447-4E4B-BAC9-2CD0F48C77C0}" type="presParOf" srcId="{1A261ACC-B66F-FA40-BAEC-98CACE2A3084}" destId="{20FE95A9-E73B-064F-8994-7A31B15E9290}" srcOrd="26" destOrd="0" presId="urn:microsoft.com/office/officeart/2005/8/layout/cycle8"/>
    <dgm:cxn modelId="{4AF52206-0BCD-CA46-8274-137BE0A9D148}" type="presParOf" srcId="{1A261ACC-B66F-FA40-BAEC-98CACE2A3084}" destId="{69990CA5-B108-CA4A-95BC-797DDA12387C}" srcOrd="27" destOrd="0" presId="urn:microsoft.com/office/officeart/2005/8/layout/cycle8"/>
    <dgm:cxn modelId="{F8885B61-BDA6-594D-8F40-72FE7B180CCE}" type="presParOf" srcId="{1A261ACC-B66F-FA40-BAEC-98CACE2A3084}" destId="{F243C8BB-82D0-6245-B207-001C870133E6}" srcOrd="28" destOrd="0" presId="urn:microsoft.com/office/officeart/2005/8/layout/cycle8"/>
    <dgm:cxn modelId="{72994926-8DE7-8A4D-A5C6-C0880D14917D}" type="presParOf" srcId="{1A261ACC-B66F-FA40-BAEC-98CACE2A3084}" destId="{2B0016D0-F8C3-0E48-8390-839DB8EE2654}" srcOrd="29" destOrd="0" presId="urn:microsoft.com/office/officeart/2005/8/layout/cycle8"/>
    <dgm:cxn modelId="{3C18A9DD-EB8C-D34C-A401-F2F3FE81A68C}" type="presParOf" srcId="{1A261ACC-B66F-FA40-BAEC-98CACE2A3084}" destId="{CCE302C4-1469-7A45-973F-197C7E9DF0A7}" srcOrd="30" destOrd="0" presId="urn:microsoft.com/office/officeart/2005/8/layout/cycle8"/>
    <dgm:cxn modelId="{858155C5-8704-7247-A758-8BB19F035093}" type="presParOf" srcId="{1A261ACC-B66F-FA40-BAEC-98CACE2A3084}" destId="{1741665A-9B10-5448-8700-0F24E2A08378}" srcOrd="31" destOrd="0" presId="urn:microsoft.com/office/officeart/2005/8/layout/cycle8"/>
    <dgm:cxn modelId="{75890ED2-7EE7-A741-A75B-5170BA936DD0}" type="presParOf" srcId="{1A261ACC-B66F-FA40-BAEC-98CACE2A3084}" destId="{922EDCF6-0662-2645-B49F-DA3D7E8D91C9}" srcOrd="32" destOrd="0" presId="urn:microsoft.com/office/officeart/2005/8/layout/cycle8"/>
    <dgm:cxn modelId="{62D375EA-B746-854A-AB98-5C2DE99F0654}" type="presParOf" srcId="{1A261ACC-B66F-FA40-BAEC-98CACE2A3084}" destId="{40DA363E-60FB-4B41-983B-5E9090E36A07}" srcOrd="33" destOrd="0" presId="urn:microsoft.com/office/officeart/2005/8/layout/cycle8"/>
    <dgm:cxn modelId="{3B6EA65A-BDF1-DD48-AF8D-664DDCFA2DE5}" type="presParOf" srcId="{1A261ACC-B66F-FA40-BAEC-98CACE2A3084}" destId="{9163C8A5-4516-EB47-A48C-BFF71C8D74B8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FADD684-0AAB-4CF9-900C-768F2C138E7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4C5E3D-C718-4F20-AA02-2009B20F65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Up to ½ day per week</a:t>
          </a:r>
        </a:p>
      </dgm:t>
    </dgm:pt>
    <dgm:pt modelId="{63A0F407-58F1-415A-9FDE-42CD9BF2A6C9}" type="parTrans" cxnId="{C242714D-0F22-4DDD-8DBA-90661F8168F5}">
      <dgm:prSet/>
      <dgm:spPr/>
      <dgm:t>
        <a:bodyPr/>
        <a:lstStyle/>
        <a:p>
          <a:endParaRPr lang="en-US"/>
        </a:p>
      </dgm:t>
    </dgm:pt>
    <dgm:pt modelId="{ABCBC56D-FE2C-45B2-83E7-EB88E019EB01}" type="sibTrans" cxnId="{C242714D-0F22-4DDD-8DBA-90661F8168F5}">
      <dgm:prSet/>
      <dgm:spPr/>
      <dgm:t>
        <a:bodyPr/>
        <a:lstStyle/>
        <a:p>
          <a:endParaRPr lang="en-US"/>
        </a:p>
      </dgm:t>
    </dgm:pt>
    <dgm:pt modelId="{6C7C1777-CE13-4CFD-80AA-A517AABF2A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Anything relevant to a career in Psychiatry</a:t>
          </a:r>
        </a:p>
      </dgm:t>
    </dgm:pt>
    <dgm:pt modelId="{1CE85852-D758-43F3-A426-412ECB4AF2B4}" type="parTrans" cxnId="{1F66BA13-7F85-408B-893B-63EC3AB6B971}">
      <dgm:prSet/>
      <dgm:spPr/>
      <dgm:t>
        <a:bodyPr/>
        <a:lstStyle/>
        <a:p>
          <a:endParaRPr lang="en-US"/>
        </a:p>
      </dgm:t>
    </dgm:pt>
    <dgm:pt modelId="{22D39A4B-556B-4889-83D3-DEE5CD368D28}" type="sibTrans" cxnId="{1F66BA13-7F85-408B-893B-63EC3AB6B971}">
      <dgm:prSet/>
      <dgm:spPr/>
      <dgm:t>
        <a:bodyPr/>
        <a:lstStyle/>
        <a:p>
          <a:endParaRPr lang="en-US"/>
        </a:p>
      </dgm:t>
    </dgm:pt>
    <dgm:pt modelId="{BC017940-4BC9-4AA5-909B-5CEF3BF35E7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Clinical</a:t>
          </a:r>
        </a:p>
      </dgm:t>
    </dgm:pt>
    <dgm:pt modelId="{B0538AD4-A730-47F3-A0FA-575306CDB702}" type="parTrans" cxnId="{7F296BF3-5873-4350-8D26-4A7C7CD1D399}">
      <dgm:prSet/>
      <dgm:spPr/>
      <dgm:t>
        <a:bodyPr/>
        <a:lstStyle/>
        <a:p>
          <a:endParaRPr lang="en-US"/>
        </a:p>
      </dgm:t>
    </dgm:pt>
    <dgm:pt modelId="{83CC8CF8-7B58-4367-8FFF-202CCDB45A59}" type="sibTrans" cxnId="{7F296BF3-5873-4350-8D26-4A7C7CD1D399}">
      <dgm:prSet/>
      <dgm:spPr/>
      <dgm:t>
        <a:bodyPr/>
        <a:lstStyle/>
        <a:p>
          <a:endParaRPr lang="en-US"/>
        </a:p>
      </dgm:t>
    </dgm:pt>
    <dgm:pt modelId="{4A98142C-FB02-4D6A-9FA0-DDF13E5DF3F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Administrative</a:t>
          </a:r>
        </a:p>
      </dgm:t>
    </dgm:pt>
    <dgm:pt modelId="{9D1B0271-EEA9-4D0B-B762-57575C6FB3FB}" type="parTrans" cxnId="{70B8886F-315A-4654-BAE3-90155AF9CCC9}">
      <dgm:prSet/>
      <dgm:spPr/>
      <dgm:t>
        <a:bodyPr/>
        <a:lstStyle/>
        <a:p>
          <a:endParaRPr lang="en-US"/>
        </a:p>
      </dgm:t>
    </dgm:pt>
    <dgm:pt modelId="{5F9E5731-ED9D-4911-9943-E5AED2506C3A}" type="sibTrans" cxnId="{70B8886F-315A-4654-BAE3-90155AF9CCC9}">
      <dgm:prSet/>
      <dgm:spPr/>
      <dgm:t>
        <a:bodyPr/>
        <a:lstStyle/>
        <a:p>
          <a:endParaRPr lang="en-US"/>
        </a:p>
      </dgm:t>
    </dgm:pt>
    <dgm:pt modelId="{40B3AA57-22F6-45F0-9170-1DE8C9836A8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Educational</a:t>
          </a:r>
        </a:p>
      </dgm:t>
    </dgm:pt>
    <dgm:pt modelId="{53D4633F-1AFF-418E-959E-BB86128E3DD3}" type="parTrans" cxnId="{9614BB35-017A-4117-83A2-3A2787816D7A}">
      <dgm:prSet/>
      <dgm:spPr/>
      <dgm:t>
        <a:bodyPr/>
        <a:lstStyle/>
        <a:p>
          <a:endParaRPr lang="en-US"/>
        </a:p>
      </dgm:t>
    </dgm:pt>
    <dgm:pt modelId="{5BB94001-6794-4590-8453-7DE9F273D385}" type="sibTrans" cxnId="{9614BB35-017A-4117-83A2-3A2787816D7A}">
      <dgm:prSet/>
      <dgm:spPr/>
      <dgm:t>
        <a:bodyPr/>
        <a:lstStyle/>
        <a:p>
          <a:endParaRPr lang="en-US"/>
        </a:p>
      </dgm:t>
    </dgm:pt>
    <dgm:pt modelId="{E65554A8-03BF-43A7-A771-235A2837C8D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Research</a:t>
          </a:r>
        </a:p>
      </dgm:t>
    </dgm:pt>
    <dgm:pt modelId="{26D636E7-F497-4DDD-BBA7-C0C15BB7A471}" type="parTrans" cxnId="{B6B6E021-EF90-430E-9C47-BD0318626757}">
      <dgm:prSet/>
      <dgm:spPr/>
      <dgm:t>
        <a:bodyPr/>
        <a:lstStyle/>
        <a:p>
          <a:endParaRPr lang="en-US"/>
        </a:p>
      </dgm:t>
    </dgm:pt>
    <dgm:pt modelId="{5A41DEF5-7718-4E18-8740-BCF9AF381573}" type="sibTrans" cxnId="{B6B6E021-EF90-430E-9C47-BD0318626757}">
      <dgm:prSet/>
      <dgm:spPr/>
      <dgm:t>
        <a:bodyPr/>
        <a:lstStyle/>
        <a:p>
          <a:endParaRPr lang="en-US"/>
        </a:p>
      </dgm:t>
    </dgm:pt>
    <dgm:pt modelId="{9B447799-4C4B-9049-AA33-96E47B0155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Must discuss with Core Supervisor</a:t>
          </a:r>
        </a:p>
      </dgm:t>
    </dgm:pt>
    <dgm:pt modelId="{12561C55-9042-6D47-BF45-8EC54AAE7935}" type="parTrans" cxnId="{0F3468EB-9A9C-B64C-B3E2-65A63E938D98}">
      <dgm:prSet/>
      <dgm:spPr/>
      <dgm:t>
        <a:bodyPr/>
        <a:lstStyle/>
        <a:p>
          <a:endParaRPr lang="en-US"/>
        </a:p>
      </dgm:t>
    </dgm:pt>
    <dgm:pt modelId="{075248E1-1B95-134B-9DD7-62BFEF47EB4F}" type="sibTrans" cxnId="{0F3468EB-9A9C-B64C-B3E2-65A63E938D98}">
      <dgm:prSet/>
      <dgm:spPr/>
      <dgm:t>
        <a:bodyPr/>
        <a:lstStyle/>
        <a:p>
          <a:endParaRPr lang="en-US"/>
        </a:p>
      </dgm:t>
    </dgm:pt>
    <dgm:pt modelId="{93A4BA00-296A-4030-B74C-A31777CF3CC3}" type="pres">
      <dgm:prSet presAssocID="{3FADD684-0AAB-4CF9-900C-768F2C138E7C}" presName="root" presStyleCnt="0">
        <dgm:presLayoutVars>
          <dgm:dir/>
          <dgm:resizeHandles val="exact"/>
        </dgm:presLayoutVars>
      </dgm:prSet>
      <dgm:spPr/>
    </dgm:pt>
    <dgm:pt modelId="{ACC55076-4CBE-4CC8-AF71-D5AA0C0E5082}" type="pres">
      <dgm:prSet presAssocID="{9E4C5E3D-C718-4F20-AA02-2009B20F6513}" presName="compNode" presStyleCnt="0"/>
      <dgm:spPr/>
    </dgm:pt>
    <dgm:pt modelId="{BA0EC267-6623-4BD9-AE3A-6B65F8FCDC51}" type="pres">
      <dgm:prSet presAssocID="{9E4C5E3D-C718-4F20-AA02-2009B20F6513}" presName="bgRect" presStyleLbl="bgShp" presStyleIdx="0" presStyleCnt="3"/>
      <dgm:spPr/>
    </dgm:pt>
    <dgm:pt modelId="{787CEC06-9598-4882-AC8B-4D3E0D9A7253}" type="pres">
      <dgm:prSet presAssocID="{9E4C5E3D-C718-4F20-AA02-2009B20F6513}" presName="iconRect" presStyleLbl="node1" presStyleIdx="0" presStyleCnt="3"/>
      <dgm:spPr>
        <a:blipFill>
          <a:blip xmlns:r="http://schemas.openxmlformats.org/officeDocument/2006/relationships" r:embed="rId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3402B75-CACE-4FF2-81AB-48C3911ABD63}" type="pres">
      <dgm:prSet presAssocID="{9E4C5E3D-C718-4F20-AA02-2009B20F6513}" presName="spaceRect" presStyleCnt="0"/>
      <dgm:spPr/>
    </dgm:pt>
    <dgm:pt modelId="{9DD51FD0-BE8C-4CA6-B921-0335F9D3F043}" type="pres">
      <dgm:prSet presAssocID="{9E4C5E3D-C718-4F20-AA02-2009B20F6513}" presName="parTx" presStyleLbl="revTx" presStyleIdx="0" presStyleCnt="4">
        <dgm:presLayoutVars>
          <dgm:chMax val="0"/>
          <dgm:chPref val="0"/>
        </dgm:presLayoutVars>
      </dgm:prSet>
      <dgm:spPr/>
    </dgm:pt>
    <dgm:pt modelId="{3348CE44-ADEF-4349-8C68-17958E15D117}" type="pres">
      <dgm:prSet presAssocID="{ABCBC56D-FE2C-45B2-83E7-EB88E019EB01}" presName="sibTrans" presStyleCnt="0"/>
      <dgm:spPr/>
    </dgm:pt>
    <dgm:pt modelId="{EED7509E-43A9-448C-9D86-2E8757DF8091}" type="pres">
      <dgm:prSet presAssocID="{6C7C1777-CE13-4CFD-80AA-A517AABF2AA6}" presName="compNode" presStyleCnt="0"/>
      <dgm:spPr/>
    </dgm:pt>
    <dgm:pt modelId="{77FD1302-312D-4E1A-B0B9-EBECC6301935}" type="pres">
      <dgm:prSet presAssocID="{6C7C1777-CE13-4CFD-80AA-A517AABF2AA6}" presName="bgRect" presStyleLbl="bgShp" presStyleIdx="1" presStyleCnt="3"/>
      <dgm:spPr/>
    </dgm:pt>
    <dgm:pt modelId="{907DBF92-7076-4D02-89B9-6B9C2BEE2EB7}" type="pres">
      <dgm:prSet presAssocID="{6C7C1777-CE13-4CFD-80AA-A517AABF2AA6}" presName="iconRect" presStyleLbl="node1" presStyleIdx="1" presStyleCnt="3"/>
      <dgm:spPr>
        <a:blipFill>
          <a:blip xmlns:r="http://schemas.openxmlformats.org/officeDocument/2006/relationships"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ACA8442D-115B-4C3C-BCF0-9C2435014657}" type="pres">
      <dgm:prSet presAssocID="{6C7C1777-CE13-4CFD-80AA-A517AABF2AA6}" presName="spaceRect" presStyleCnt="0"/>
      <dgm:spPr/>
    </dgm:pt>
    <dgm:pt modelId="{18A5E4AE-42D9-40D7-BC55-A737CC6E9480}" type="pres">
      <dgm:prSet presAssocID="{6C7C1777-CE13-4CFD-80AA-A517AABF2AA6}" presName="parTx" presStyleLbl="revTx" presStyleIdx="1" presStyleCnt="4">
        <dgm:presLayoutVars>
          <dgm:chMax val="0"/>
          <dgm:chPref val="0"/>
        </dgm:presLayoutVars>
      </dgm:prSet>
      <dgm:spPr/>
    </dgm:pt>
    <dgm:pt modelId="{29182C85-E55E-4A62-85DC-5F1D78E87A3C}" type="pres">
      <dgm:prSet presAssocID="{6C7C1777-CE13-4CFD-80AA-A517AABF2AA6}" presName="desTx" presStyleLbl="revTx" presStyleIdx="2" presStyleCnt="4">
        <dgm:presLayoutVars/>
      </dgm:prSet>
      <dgm:spPr/>
    </dgm:pt>
    <dgm:pt modelId="{0D60035B-A93E-C54F-83F7-E9AEA510F200}" type="pres">
      <dgm:prSet presAssocID="{22D39A4B-556B-4889-83D3-DEE5CD368D28}" presName="sibTrans" presStyleCnt="0"/>
      <dgm:spPr/>
    </dgm:pt>
    <dgm:pt modelId="{474A07AC-54EE-C049-B43C-3826AB93A6E3}" type="pres">
      <dgm:prSet presAssocID="{9B447799-4C4B-9049-AA33-96E47B0155B6}" presName="compNode" presStyleCnt="0"/>
      <dgm:spPr/>
    </dgm:pt>
    <dgm:pt modelId="{DA39A949-C392-AC49-A430-789045866AF8}" type="pres">
      <dgm:prSet presAssocID="{9B447799-4C4B-9049-AA33-96E47B0155B6}" presName="bgRect" presStyleLbl="bgShp" presStyleIdx="2" presStyleCnt="3"/>
      <dgm:spPr/>
    </dgm:pt>
    <dgm:pt modelId="{C46CADCA-F439-C047-9CA2-E205CF963DC9}" type="pres">
      <dgm:prSet presAssocID="{9B447799-4C4B-9049-AA33-96E47B0155B6}" presName="iconRect" presStyleLbl="node1" presStyleIdx="2" presStyleCnt="3" custLinFactNeighborX="-76" custLinFactNeighborY="5055"/>
      <dgm:spPr>
        <a:blipFill>
          <a:blip xmlns:r="http://schemas.openxmlformats.org/officeDocument/2006/relationships"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0E2412B0-89AF-2849-A759-719AE7D89EDD}" type="pres">
      <dgm:prSet presAssocID="{9B447799-4C4B-9049-AA33-96E47B0155B6}" presName="spaceRect" presStyleCnt="0"/>
      <dgm:spPr/>
    </dgm:pt>
    <dgm:pt modelId="{ABDE0AE2-375C-8A48-8C19-2EBAD1051AC8}" type="pres">
      <dgm:prSet presAssocID="{9B447799-4C4B-9049-AA33-96E47B0155B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025FD04-2D47-214C-B8BF-02639DCA5ACE}" type="presOf" srcId="{40B3AA57-22F6-45F0-9170-1DE8C9836A85}" destId="{29182C85-E55E-4A62-85DC-5F1D78E87A3C}" srcOrd="0" destOrd="2" presId="urn:microsoft.com/office/officeart/2018/2/layout/IconVerticalSolidList"/>
    <dgm:cxn modelId="{1F66BA13-7F85-408B-893B-63EC3AB6B971}" srcId="{3FADD684-0AAB-4CF9-900C-768F2C138E7C}" destId="{6C7C1777-CE13-4CFD-80AA-A517AABF2AA6}" srcOrd="1" destOrd="0" parTransId="{1CE85852-D758-43F3-A426-412ECB4AF2B4}" sibTransId="{22D39A4B-556B-4889-83D3-DEE5CD368D28}"/>
    <dgm:cxn modelId="{B6B6E021-EF90-430E-9C47-BD0318626757}" srcId="{6C7C1777-CE13-4CFD-80AA-A517AABF2AA6}" destId="{E65554A8-03BF-43A7-A771-235A2837C8D1}" srcOrd="3" destOrd="0" parTransId="{26D636E7-F497-4DDD-BBA7-C0C15BB7A471}" sibTransId="{5A41DEF5-7718-4E18-8740-BCF9AF381573}"/>
    <dgm:cxn modelId="{14566C22-6081-EF4E-A1C4-978AA4CA8C59}" type="presOf" srcId="{9B447799-4C4B-9049-AA33-96E47B0155B6}" destId="{ABDE0AE2-375C-8A48-8C19-2EBAD1051AC8}" srcOrd="0" destOrd="0" presId="urn:microsoft.com/office/officeart/2018/2/layout/IconVerticalSolidList"/>
    <dgm:cxn modelId="{477A2526-7B11-D54C-884C-05EEAD014EC4}" type="presOf" srcId="{4A98142C-FB02-4D6A-9FA0-DDF13E5DF3F7}" destId="{29182C85-E55E-4A62-85DC-5F1D78E87A3C}" srcOrd="0" destOrd="1" presId="urn:microsoft.com/office/officeart/2018/2/layout/IconVerticalSolidList"/>
    <dgm:cxn modelId="{2267842B-5EED-AF49-860B-71B881C3C0BF}" type="presOf" srcId="{6C7C1777-CE13-4CFD-80AA-A517AABF2AA6}" destId="{18A5E4AE-42D9-40D7-BC55-A737CC6E9480}" srcOrd="0" destOrd="0" presId="urn:microsoft.com/office/officeart/2018/2/layout/IconVerticalSolidList"/>
    <dgm:cxn modelId="{9614BB35-017A-4117-83A2-3A2787816D7A}" srcId="{6C7C1777-CE13-4CFD-80AA-A517AABF2AA6}" destId="{40B3AA57-22F6-45F0-9170-1DE8C9836A85}" srcOrd="2" destOrd="0" parTransId="{53D4633F-1AFF-418E-959E-BB86128E3DD3}" sibTransId="{5BB94001-6794-4590-8453-7DE9F273D385}"/>
    <dgm:cxn modelId="{C242714D-0F22-4DDD-8DBA-90661F8168F5}" srcId="{3FADD684-0AAB-4CF9-900C-768F2C138E7C}" destId="{9E4C5E3D-C718-4F20-AA02-2009B20F6513}" srcOrd="0" destOrd="0" parTransId="{63A0F407-58F1-415A-9FDE-42CD9BF2A6C9}" sibTransId="{ABCBC56D-FE2C-45B2-83E7-EB88E019EB01}"/>
    <dgm:cxn modelId="{70B8886F-315A-4654-BAE3-90155AF9CCC9}" srcId="{6C7C1777-CE13-4CFD-80AA-A517AABF2AA6}" destId="{4A98142C-FB02-4D6A-9FA0-DDF13E5DF3F7}" srcOrd="1" destOrd="0" parTransId="{9D1B0271-EEA9-4D0B-B762-57575C6FB3FB}" sibTransId="{5F9E5731-ED9D-4911-9943-E5AED2506C3A}"/>
    <dgm:cxn modelId="{BB4EE471-5E86-4E44-BD9A-EB6A8CAC1170}" type="presOf" srcId="{3FADD684-0AAB-4CF9-900C-768F2C138E7C}" destId="{93A4BA00-296A-4030-B74C-A31777CF3CC3}" srcOrd="0" destOrd="0" presId="urn:microsoft.com/office/officeart/2018/2/layout/IconVerticalSolidList"/>
    <dgm:cxn modelId="{14857DD4-33B5-4B48-A7F3-CC5703AB3DDC}" type="presOf" srcId="{E65554A8-03BF-43A7-A771-235A2837C8D1}" destId="{29182C85-E55E-4A62-85DC-5F1D78E87A3C}" srcOrd="0" destOrd="3" presId="urn:microsoft.com/office/officeart/2018/2/layout/IconVerticalSolidList"/>
    <dgm:cxn modelId="{043A9AD6-4E0D-7942-BB48-52515F96358D}" type="presOf" srcId="{BC017940-4BC9-4AA5-909B-5CEF3BF35E7F}" destId="{29182C85-E55E-4A62-85DC-5F1D78E87A3C}" srcOrd="0" destOrd="0" presId="urn:microsoft.com/office/officeart/2018/2/layout/IconVerticalSolidList"/>
    <dgm:cxn modelId="{0F3468EB-9A9C-B64C-B3E2-65A63E938D98}" srcId="{3FADD684-0AAB-4CF9-900C-768F2C138E7C}" destId="{9B447799-4C4B-9049-AA33-96E47B0155B6}" srcOrd="2" destOrd="0" parTransId="{12561C55-9042-6D47-BF45-8EC54AAE7935}" sibTransId="{075248E1-1B95-134B-9DD7-62BFEF47EB4F}"/>
    <dgm:cxn modelId="{95008AEC-7F03-7D47-B5FB-3ACC4A84ADDD}" type="presOf" srcId="{9E4C5E3D-C718-4F20-AA02-2009B20F6513}" destId="{9DD51FD0-BE8C-4CA6-B921-0335F9D3F043}" srcOrd="0" destOrd="0" presId="urn:microsoft.com/office/officeart/2018/2/layout/IconVerticalSolidList"/>
    <dgm:cxn modelId="{7F296BF3-5873-4350-8D26-4A7C7CD1D399}" srcId="{6C7C1777-CE13-4CFD-80AA-A517AABF2AA6}" destId="{BC017940-4BC9-4AA5-909B-5CEF3BF35E7F}" srcOrd="0" destOrd="0" parTransId="{B0538AD4-A730-47F3-A0FA-575306CDB702}" sibTransId="{83CC8CF8-7B58-4367-8FFF-202CCDB45A59}"/>
    <dgm:cxn modelId="{DB217937-7670-2848-A932-3ACDCD22F10A}" type="presParOf" srcId="{93A4BA00-296A-4030-B74C-A31777CF3CC3}" destId="{ACC55076-4CBE-4CC8-AF71-D5AA0C0E5082}" srcOrd="0" destOrd="0" presId="urn:microsoft.com/office/officeart/2018/2/layout/IconVerticalSolidList"/>
    <dgm:cxn modelId="{3C26448C-8C15-CC43-8922-C1503327DE70}" type="presParOf" srcId="{ACC55076-4CBE-4CC8-AF71-D5AA0C0E5082}" destId="{BA0EC267-6623-4BD9-AE3A-6B65F8FCDC51}" srcOrd="0" destOrd="0" presId="urn:microsoft.com/office/officeart/2018/2/layout/IconVerticalSolidList"/>
    <dgm:cxn modelId="{CF2C4EBA-9220-A644-960C-701E19E8731B}" type="presParOf" srcId="{ACC55076-4CBE-4CC8-AF71-D5AA0C0E5082}" destId="{787CEC06-9598-4882-AC8B-4D3E0D9A7253}" srcOrd="1" destOrd="0" presId="urn:microsoft.com/office/officeart/2018/2/layout/IconVerticalSolidList"/>
    <dgm:cxn modelId="{B2B25581-4459-4040-879C-F083DF8F30B1}" type="presParOf" srcId="{ACC55076-4CBE-4CC8-AF71-D5AA0C0E5082}" destId="{03402B75-CACE-4FF2-81AB-48C3911ABD63}" srcOrd="2" destOrd="0" presId="urn:microsoft.com/office/officeart/2018/2/layout/IconVerticalSolidList"/>
    <dgm:cxn modelId="{CFF13C6A-6E4A-3847-A681-C03F13F52351}" type="presParOf" srcId="{ACC55076-4CBE-4CC8-AF71-D5AA0C0E5082}" destId="{9DD51FD0-BE8C-4CA6-B921-0335F9D3F043}" srcOrd="3" destOrd="0" presId="urn:microsoft.com/office/officeart/2018/2/layout/IconVerticalSolidList"/>
    <dgm:cxn modelId="{124C8507-61F4-5341-81FE-3343A60A73FD}" type="presParOf" srcId="{93A4BA00-296A-4030-B74C-A31777CF3CC3}" destId="{3348CE44-ADEF-4349-8C68-17958E15D117}" srcOrd="1" destOrd="0" presId="urn:microsoft.com/office/officeart/2018/2/layout/IconVerticalSolidList"/>
    <dgm:cxn modelId="{4D8AA947-CC27-FF43-8D37-F59EDF950EEC}" type="presParOf" srcId="{93A4BA00-296A-4030-B74C-A31777CF3CC3}" destId="{EED7509E-43A9-448C-9D86-2E8757DF8091}" srcOrd="2" destOrd="0" presId="urn:microsoft.com/office/officeart/2018/2/layout/IconVerticalSolidList"/>
    <dgm:cxn modelId="{583F2D08-00B3-E743-BB96-EEC8A081272F}" type="presParOf" srcId="{EED7509E-43A9-448C-9D86-2E8757DF8091}" destId="{77FD1302-312D-4E1A-B0B9-EBECC6301935}" srcOrd="0" destOrd="0" presId="urn:microsoft.com/office/officeart/2018/2/layout/IconVerticalSolidList"/>
    <dgm:cxn modelId="{CB026903-91AF-434A-9F0B-1EEF762326A5}" type="presParOf" srcId="{EED7509E-43A9-448C-9D86-2E8757DF8091}" destId="{907DBF92-7076-4D02-89B9-6B9C2BEE2EB7}" srcOrd="1" destOrd="0" presId="urn:microsoft.com/office/officeart/2018/2/layout/IconVerticalSolidList"/>
    <dgm:cxn modelId="{1F150B42-E030-474D-94E1-7CFCCC50B141}" type="presParOf" srcId="{EED7509E-43A9-448C-9D86-2E8757DF8091}" destId="{ACA8442D-115B-4C3C-BCF0-9C2435014657}" srcOrd="2" destOrd="0" presId="urn:microsoft.com/office/officeart/2018/2/layout/IconVerticalSolidList"/>
    <dgm:cxn modelId="{99C1D5DA-B22A-B74E-A0A1-380BE221D329}" type="presParOf" srcId="{EED7509E-43A9-448C-9D86-2E8757DF8091}" destId="{18A5E4AE-42D9-40D7-BC55-A737CC6E9480}" srcOrd="3" destOrd="0" presId="urn:microsoft.com/office/officeart/2018/2/layout/IconVerticalSolidList"/>
    <dgm:cxn modelId="{94EBD2CD-9084-D64E-9FCD-5A9F6017C1BB}" type="presParOf" srcId="{EED7509E-43A9-448C-9D86-2E8757DF8091}" destId="{29182C85-E55E-4A62-85DC-5F1D78E87A3C}" srcOrd="4" destOrd="0" presId="urn:microsoft.com/office/officeart/2018/2/layout/IconVerticalSolidList"/>
    <dgm:cxn modelId="{4BE7741C-90E1-1649-8F3A-D00ACDBC09E6}" type="presParOf" srcId="{93A4BA00-296A-4030-B74C-A31777CF3CC3}" destId="{0D60035B-A93E-C54F-83F7-E9AEA510F200}" srcOrd="3" destOrd="0" presId="urn:microsoft.com/office/officeart/2018/2/layout/IconVerticalSolidList"/>
    <dgm:cxn modelId="{CBEF683D-C641-6442-9C11-367932498CA7}" type="presParOf" srcId="{93A4BA00-296A-4030-B74C-A31777CF3CC3}" destId="{474A07AC-54EE-C049-B43C-3826AB93A6E3}" srcOrd="4" destOrd="0" presId="urn:microsoft.com/office/officeart/2018/2/layout/IconVerticalSolidList"/>
    <dgm:cxn modelId="{134FDB2D-D13B-E64C-8495-3B7C2408A8AC}" type="presParOf" srcId="{474A07AC-54EE-C049-B43C-3826AB93A6E3}" destId="{DA39A949-C392-AC49-A430-789045866AF8}" srcOrd="0" destOrd="0" presId="urn:microsoft.com/office/officeart/2018/2/layout/IconVerticalSolidList"/>
    <dgm:cxn modelId="{F5C6637E-89DB-7040-BB23-125C411C13D3}" type="presParOf" srcId="{474A07AC-54EE-C049-B43C-3826AB93A6E3}" destId="{C46CADCA-F439-C047-9CA2-E205CF963DC9}" srcOrd="1" destOrd="0" presId="urn:microsoft.com/office/officeart/2018/2/layout/IconVerticalSolidList"/>
    <dgm:cxn modelId="{C1F75841-9607-9748-BE8C-47DB13B038C9}" type="presParOf" srcId="{474A07AC-54EE-C049-B43C-3826AB93A6E3}" destId="{0E2412B0-89AF-2849-A759-719AE7D89EDD}" srcOrd="2" destOrd="0" presId="urn:microsoft.com/office/officeart/2018/2/layout/IconVerticalSolidList"/>
    <dgm:cxn modelId="{33CCE7A7-B970-1C49-948C-59AB122309A6}" type="presParOf" srcId="{474A07AC-54EE-C049-B43C-3826AB93A6E3}" destId="{ABDE0AE2-375C-8A48-8C19-2EBAD1051AC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D0BCB17-3F5F-432A-85F3-2BF58E1AE45F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E8AFFB6-4CDB-4686-B728-A94A980550D9}">
      <dgm:prSet phldrT="[Text]"/>
      <dgm:spPr>
        <a:xfrm>
          <a:off x="2346096" y="1905"/>
          <a:ext cx="2436598" cy="1218299"/>
        </a:xfrm>
        <a:prstGeom prst="roundRect">
          <a:avLst/>
        </a:prstGeom>
        <a:solidFill>
          <a:srgbClr val="6FD3E3">
            <a:lumMod val="7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Emotion Focused</a:t>
          </a:r>
        </a:p>
      </dgm:t>
    </dgm:pt>
    <dgm:pt modelId="{2B66E198-2D7F-45FF-8DA9-E1D56B2D8324}" type="parTrans" cxnId="{F60ADE19-936F-48B1-8C66-69C363DC264F}">
      <dgm:prSet/>
      <dgm:spPr/>
      <dgm:t>
        <a:bodyPr/>
        <a:lstStyle/>
        <a:p>
          <a:endParaRPr lang="en-US"/>
        </a:p>
      </dgm:t>
    </dgm:pt>
    <dgm:pt modelId="{14136333-2CA8-461F-AE09-1F43475A732C}" type="sibTrans" cxnId="{F60ADE19-936F-48B1-8C66-69C363DC264F}">
      <dgm:prSet/>
      <dgm:spPr>
        <a:xfrm>
          <a:off x="949484" y="-30176"/>
          <a:ext cx="5229822" cy="5229822"/>
        </a:xfrm>
        <a:prstGeom prst="circularArrow">
          <a:avLst>
            <a:gd name="adj1" fmla="val 5544"/>
            <a:gd name="adj2" fmla="val 330680"/>
            <a:gd name="adj3" fmla="val 13787592"/>
            <a:gd name="adj4" fmla="val 17378868"/>
            <a:gd name="adj5" fmla="val 5757"/>
          </a:avLst>
        </a:prstGeom>
        <a:solidFill>
          <a:srgbClr val="6FD3E3">
            <a:lumMod val="5000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E771DEBB-881B-49BC-AA48-47F58105CD46}">
      <dgm:prSet phldrT="[Text]"/>
      <dgm:spPr>
        <a:xfrm>
          <a:off x="4474032" y="1407077"/>
          <a:ext cx="2436598" cy="1218299"/>
        </a:xfrm>
        <a:prstGeom prst="roundRect">
          <a:avLst/>
        </a:prstGeom>
        <a:solidFill>
          <a:srgbClr val="6FD3E3">
            <a:hueOff val="2430065"/>
            <a:satOff val="1630"/>
            <a:lumOff val="-715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CBT</a:t>
          </a:r>
        </a:p>
      </dgm:t>
    </dgm:pt>
    <dgm:pt modelId="{93600A80-1044-45D2-8E0B-52066ED9DA1E}" type="parTrans" cxnId="{580E15DA-96BC-4AD8-BC6D-E01B3CC98D81}">
      <dgm:prSet/>
      <dgm:spPr/>
      <dgm:t>
        <a:bodyPr/>
        <a:lstStyle/>
        <a:p>
          <a:endParaRPr lang="en-US"/>
        </a:p>
      </dgm:t>
    </dgm:pt>
    <dgm:pt modelId="{A60153E5-6A6B-49C4-A099-E584F2ECBF69}" type="sibTrans" cxnId="{580E15DA-96BC-4AD8-BC6D-E01B3CC98D81}">
      <dgm:prSet/>
      <dgm:spPr/>
      <dgm:t>
        <a:bodyPr/>
        <a:lstStyle/>
        <a:p>
          <a:endParaRPr lang="en-US"/>
        </a:p>
      </dgm:t>
    </dgm:pt>
    <dgm:pt modelId="{CF4A27D4-1EC1-4DAC-8E68-B13EA4637ACA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xfrm>
          <a:off x="4402042" y="3168345"/>
          <a:ext cx="2436598" cy="1218299"/>
        </a:xfrm>
        <a:prstGeom prst="roundRect">
          <a:avLst/>
        </a:prstGeom>
        <a:solidFill>
          <a:srgbClr val="FCBE57">
            <a:lumMod val="75000"/>
          </a:srgbClr>
        </a:solidFill>
        <a:ln w="38100" cap="flat" cmpd="sng" algn="ctr">
          <a:solidFill>
            <a:srgbClr val="FFFF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Group</a:t>
          </a:r>
        </a:p>
      </dgm:t>
    </dgm:pt>
    <dgm:pt modelId="{000A570E-F03D-48D3-A3C3-E1A0685F6CA8}" type="parTrans" cxnId="{C0106428-4165-4EE6-B398-8E046DDDFABA}">
      <dgm:prSet/>
      <dgm:spPr/>
      <dgm:t>
        <a:bodyPr/>
        <a:lstStyle/>
        <a:p>
          <a:endParaRPr lang="en-US"/>
        </a:p>
      </dgm:t>
    </dgm:pt>
    <dgm:pt modelId="{A72D4EC0-4BA2-4856-AAF7-D2E98FA9B6A6}" type="sibTrans" cxnId="{C0106428-4165-4EE6-B398-8E046DDDFABA}">
      <dgm:prSet/>
      <dgm:spPr/>
      <dgm:t>
        <a:bodyPr/>
        <a:lstStyle/>
        <a:p>
          <a:endParaRPr lang="en-US"/>
        </a:p>
      </dgm:t>
    </dgm:pt>
    <dgm:pt modelId="{FA8DB38A-7635-4E53-B3EC-9FB65A1F571B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xfrm>
          <a:off x="1368156" y="3846153"/>
          <a:ext cx="2436598" cy="1218299"/>
        </a:xfrm>
        <a:prstGeom prst="roundRect">
          <a:avLst/>
        </a:prstGeom>
        <a:solidFill>
          <a:srgbClr val="002060"/>
        </a:solidFill>
        <a:ln w="38100" cap="flat" cmpd="sng" algn="ctr">
          <a:solidFill>
            <a:srgbClr val="FFFF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Psychodynamic</a:t>
          </a:r>
        </a:p>
      </dgm:t>
    </dgm:pt>
    <dgm:pt modelId="{C330091B-C624-4F9A-96AA-AAE7252BB5DC}" type="parTrans" cxnId="{83CE9865-2AA7-4C73-A0ED-5DB443F39DAF}">
      <dgm:prSet/>
      <dgm:spPr/>
      <dgm:t>
        <a:bodyPr/>
        <a:lstStyle/>
        <a:p>
          <a:endParaRPr lang="en-US"/>
        </a:p>
      </dgm:t>
    </dgm:pt>
    <dgm:pt modelId="{7782BEEB-DFA6-44A9-A8C9-E16F2449431E}" type="sibTrans" cxnId="{83CE9865-2AA7-4C73-A0ED-5DB443F39DAF}">
      <dgm:prSet/>
      <dgm:spPr/>
      <dgm:t>
        <a:bodyPr/>
        <a:lstStyle/>
        <a:p>
          <a:endParaRPr lang="en-US"/>
        </a:p>
      </dgm:t>
    </dgm:pt>
    <dgm:pt modelId="{7BD4D697-141D-43B1-955C-C3C77D25B27B}">
      <dgm:prSet phldrT="[Text]"/>
      <dgm:spPr>
        <a:xfrm>
          <a:off x="6" y="2343115"/>
          <a:ext cx="2436598" cy="1218299"/>
        </a:xfrm>
        <a:prstGeom prst="roundRect">
          <a:avLst/>
        </a:prstGeom>
        <a:solidFill>
          <a:srgbClr val="6FD3E3">
            <a:hueOff val="9720262"/>
            <a:satOff val="6518"/>
            <a:lumOff val="-2862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Interpersonal </a:t>
          </a:r>
        </a:p>
      </dgm:t>
    </dgm:pt>
    <dgm:pt modelId="{10D754B3-5C85-41F4-9174-8C3208A13E30}" type="parTrans" cxnId="{A0D416F4-2928-4960-968A-6BD2F05C0E2E}">
      <dgm:prSet/>
      <dgm:spPr/>
      <dgm:t>
        <a:bodyPr/>
        <a:lstStyle/>
        <a:p>
          <a:endParaRPr lang="en-US"/>
        </a:p>
      </dgm:t>
    </dgm:pt>
    <dgm:pt modelId="{B898E317-F167-48B3-9147-B9E080A4BE4A}" type="sibTrans" cxnId="{A0D416F4-2928-4960-968A-6BD2F05C0E2E}">
      <dgm:prSet/>
      <dgm:spPr/>
      <dgm:t>
        <a:bodyPr/>
        <a:lstStyle/>
        <a:p>
          <a:endParaRPr lang="en-US"/>
        </a:p>
      </dgm:t>
    </dgm:pt>
    <dgm:pt modelId="{39E4AFA4-F4D1-4D7A-A7CC-18EDBED2DECB}" type="pres">
      <dgm:prSet presAssocID="{BD0BCB17-3F5F-432A-85F3-2BF58E1AE45F}" presName="Name0" presStyleCnt="0">
        <dgm:presLayoutVars>
          <dgm:dir/>
          <dgm:resizeHandles val="exact"/>
        </dgm:presLayoutVars>
      </dgm:prSet>
      <dgm:spPr/>
    </dgm:pt>
    <dgm:pt modelId="{E74227BC-3FFE-44B2-974B-719B184B8CD6}" type="pres">
      <dgm:prSet presAssocID="{BD0BCB17-3F5F-432A-85F3-2BF58E1AE45F}" presName="cycle" presStyleCnt="0"/>
      <dgm:spPr/>
    </dgm:pt>
    <dgm:pt modelId="{CD7FD1CD-BAB9-477F-94CB-A24AE8DA5D38}" type="pres">
      <dgm:prSet presAssocID="{6E8AFFB6-4CDB-4686-B728-A94A980550D9}" presName="nodeFirstNode" presStyleLbl="node1" presStyleIdx="0" presStyleCnt="5">
        <dgm:presLayoutVars>
          <dgm:bulletEnabled val="1"/>
        </dgm:presLayoutVars>
      </dgm:prSet>
      <dgm:spPr/>
    </dgm:pt>
    <dgm:pt modelId="{C4DDF858-0890-4FA5-A0E0-FACDBF40DDF5}" type="pres">
      <dgm:prSet presAssocID="{14136333-2CA8-461F-AE09-1F43475A732C}" presName="sibTransFirstNode" presStyleLbl="bgShp" presStyleIdx="0" presStyleCnt="1"/>
      <dgm:spPr/>
    </dgm:pt>
    <dgm:pt modelId="{5A9E102B-E1B1-48F1-9316-B5C3971733A1}" type="pres">
      <dgm:prSet presAssocID="{E771DEBB-881B-49BC-AA48-47F58105CD46}" presName="nodeFollowingNodes" presStyleLbl="node1" presStyleIdx="1" presStyleCnt="5" custRadScaleRad="102335" custRadScaleInc="-5320">
        <dgm:presLayoutVars>
          <dgm:bulletEnabled val="1"/>
        </dgm:presLayoutVars>
      </dgm:prSet>
      <dgm:spPr/>
    </dgm:pt>
    <dgm:pt modelId="{9CE13BC0-AF0C-4D94-BC2D-A85AEB812170}" type="pres">
      <dgm:prSet presAssocID="{CF4A27D4-1EC1-4DAC-8E68-B13EA4637ACA}" presName="nodeFollowingNodes" presStyleLbl="node1" presStyleIdx="2" presStyleCnt="5" custRadScaleRad="101295" custRadScaleInc="-49194">
        <dgm:presLayoutVars>
          <dgm:bulletEnabled val="1"/>
        </dgm:presLayoutVars>
      </dgm:prSet>
      <dgm:spPr/>
    </dgm:pt>
    <dgm:pt modelId="{CEBD26F9-009C-4395-93D1-0C3AA4CB14C7}" type="pres">
      <dgm:prSet presAssocID="{FA8DB38A-7635-4E53-B3EC-9FB65A1F571B}" presName="nodeFollowingNodes" presStyleLbl="node1" presStyleIdx="3" presStyleCnt="5" custRadScaleRad="87395" custRadScaleInc="-24255">
        <dgm:presLayoutVars>
          <dgm:bulletEnabled val="1"/>
        </dgm:presLayoutVars>
      </dgm:prSet>
      <dgm:spPr/>
    </dgm:pt>
    <dgm:pt modelId="{36E61FB4-A692-49C3-99B0-B129BC74B580}" type="pres">
      <dgm:prSet presAssocID="{7BD4D697-141D-43B1-955C-C3C77D25B27B}" presName="nodeFollowingNodes" presStyleLbl="node1" presStyleIdx="4" presStyleCnt="5" custRadScaleRad="105314" custRadScaleInc="-34515">
        <dgm:presLayoutVars>
          <dgm:bulletEnabled val="1"/>
        </dgm:presLayoutVars>
      </dgm:prSet>
      <dgm:spPr/>
    </dgm:pt>
  </dgm:ptLst>
  <dgm:cxnLst>
    <dgm:cxn modelId="{F60ADE19-936F-48B1-8C66-69C363DC264F}" srcId="{BD0BCB17-3F5F-432A-85F3-2BF58E1AE45F}" destId="{6E8AFFB6-4CDB-4686-B728-A94A980550D9}" srcOrd="0" destOrd="0" parTransId="{2B66E198-2D7F-45FF-8DA9-E1D56B2D8324}" sibTransId="{14136333-2CA8-461F-AE09-1F43475A732C}"/>
    <dgm:cxn modelId="{C0106428-4165-4EE6-B398-8E046DDDFABA}" srcId="{BD0BCB17-3F5F-432A-85F3-2BF58E1AE45F}" destId="{CF4A27D4-1EC1-4DAC-8E68-B13EA4637ACA}" srcOrd="2" destOrd="0" parTransId="{000A570E-F03D-48D3-A3C3-E1A0685F6CA8}" sibTransId="{A72D4EC0-4BA2-4856-AAF7-D2E98FA9B6A6}"/>
    <dgm:cxn modelId="{6F470140-6C19-4702-859F-4A45204DBEB6}" type="presOf" srcId="{7BD4D697-141D-43B1-955C-C3C77D25B27B}" destId="{36E61FB4-A692-49C3-99B0-B129BC74B580}" srcOrd="0" destOrd="0" presId="urn:microsoft.com/office/officeart/2005/8/layout/cycle3"/>
    <dgm:cxn modelId="{38FF775F-A273-45AA-8AA2-7DACACB3C426}" type="presOf" srcId="{BD0BCB17-3F5F-432A-85F3-2BF58E1AE45F}" destId="{39E4AFA4-F4D1-4D7A-A7CC-18EDBED2DECB}" srcOrd="0" destOrd="0" presId="urn:microsoft.com/office/officeart/2005/8/layout/cycle3"/>
    <dgm:cxn modelId="{B773DC64-42B7-4347-8992-770F40392C87}" type="presOf" srcId="{FA8DB38A-7635-4E53-B3EC-9FB65A1F571B}" destId="{CEBD26F9-009C-4395-93D1-0C3AA4CB14C7}" srcOrd="0" destOrd="0" presId="urn:microsoft.com/office/officeart/2005/8/layout/cycle3"/>
    <dgm:cxn modelId="{83CE9865-2AA7-4C73-A0ED-5DB443F39DAF}" srcId="{BD0BCB17-3F5F-432A-85F3-2BF58E1AE45F}" destId="{FA8DB38A-7635-4E53-B3EC-9FB65A1F571B}" srcOrd="3" destOrd="0" parTransId="{C330091B-C624-4F9A-96AA-AAE7252BB5DC}" sibTransId="{7782BEEB-DFA6-44A9-A8C9-E16F2449431E}"/>
    <dgm:cxn modelId="{45B198A4-0865-443F-954D-322D939B8D74}" type="presOf" srcId="{14136333-2CA8-461F-AE09-1F43475A732C}" destId="{C4DDF858-0890-4FA5-A0E0-FACDBF40DDF5}" srcOrd="0" destOrd="0" presId="urn:microsoft.com/office/officeart/2005/8/layout/cycle3"/>
    <dgm:cxn modelId="{580E15DA-96BC-4AD8-BC6D-E01B3CC98D81}" srcId="{BD0BCB17-3F5F-432A-85F3-2BF58E1AE45F}" destId="{E771DEBB-881B-49BC-AA48-47F58105CD46}" srcOrd="1" destOrd="0" parTransId="{93600A80-1044-45D2-8E0B-52066ED9DA1E}" sibTransId="{A60153E5-6A6B-49C4-A099-E584F2ECBF69}"/>
    <dgm:cxn modelId="{1DC51DE7-264C-4BE3-8A3F-0ACBFF9F41BE}" type="presOf" srcId="{CF4A27D4-1EC1-4DAC-8E68-B13EA4637ACA}" destId="{9CE13BC0-AF0C-4D94-BC2D-A85AEB812170}" srcOrd="0" destOrd="0" presId="urn:microsoft.com/office/officeart/2005/8/layout/cycle3"/>
    <dgm:cxn modelId="{01169DE7-249F-4389-AD84-46556F414C90}" type="presOf" srcId="{E771DEBB-881B-49BC-AA48-47F58105CD46}" destId="{5A9E102B-E1B1-48F1-9316-B5C3971733A1}" srcOrd="0" destOrd="0" presId="urn:microsoft.com/office/officeart/2005/8/layout/cycle3"/>
    <dgm:cxn modelId="{952FD0EF-465E-4DB0-8D67-60A573DE8DE8}" type="presOf" srcId="{6E8AFFB6-4CDB-4686-B728-A94A980550D9}" destId="{CD7FD1CD-BAB9-477F-94CB-A24AE8DA5D38}" srcOrd="0" destOrd="0" presId="urn:microsoft.com/office/officeart/2005/8/layout/cycle3"/>
    <dgm:cxn modelId="{A0D416F4-2928-4960-968A-6BD2F05C0E2E}" srcId="{BD0BCB17-3F5F-432A-85F3-2BF58E1AE45F}" destId="{7BD4D697-141D-43B1-955C-C3C77D25B27B}" srcOrd="4" destOrd="0" parTransId="{10D754B3-5C85-41F4-9174-8C3208A13E30}" sibTransId="{B898E317-F167-48B3-9147-B9E080A4BE4A}"/>
    <dgm:cxn modelId="{600BADD3-B209-43D2-AD8D-3816AD010611}" type="presParOf" srcId="{39E4AFA4-F4D1-4D7A-A7CC-18EDBED2DECB}" destId="{E74227BC-3FFE-44B2-974B-719B184B8CD6}" srcOrd="0" destOrd="0" presId="urn:microsoft.com/office/officeart/2005/8/layout/cycle3"/>
    <dgm:cxn modelId="{0E21CEAE-C9F0-4563-AEA8-46C675DF118D}" type="presParOf" srcId="{E74227BC-3FFE-44B2-974B-719B184B8CD6}" destId="{CD7FD1CD-BAB9-477F-94CB-A24AE8DA5D38}" srcOrd="0" destOrd="0" presId="urn:microsoft.com/office/officeart/2005/8/layout/cycle3"/>
    <dgm:cxn modelId="{55F4A2F9-D64F-4A29-BD16-2A1AE37A19D7}" type="presParOf" srcId="{E74227BC-3FFE-44B2-974B-719B184B8CD6}" destId="{C4DDF858-0890-4FA5-A0E0-FACDBF40DDF5}" srcOrd="1" destOrd="0" presId="urn:microsoft.com/office/officeart/2005/8/layout/cycle3"/>
    <dgm:cxn modelId="{27A90FD5-4CEB-43C5-B3C5-E0BA9E94EE1F}" type="presParOf" srcId="{E74227BC-3FFE-44B2-974B-719B184B8CD6}" destId="{5A9E102B-E1B1-48F1-9316-B5C3971733A1}" srcOrd="2" destOrd="0" presId="urn:microsoft.com/office/officeart/2005/8/layout/cycle3"/>
    <dgm:cxn modelId="{90CFDFBB-768C-466F-BC6D-3537D156FFBF}" type="presParOf" srcId="{E74227BC-3FFE-44B2-974B-719B184B8CD6}" destId="{9CE13BC0-AF0C-4D94-BC2D-A85AEB812170}" srcOrd="3" destOrd="0" presId="urn:microsoft.com/office/officeart/2005/8/layout/cycle3"/>
    <dgm:cxn modelId="{922D4D1F-9844-45F3-999E-B628827C953E}" type="presParOf" srcId="{E74227BC-3FFE-44B2-974B-719B184B8CD6}" destId="{CEBD26F9-009C-4395-93D1-0C3AA4CB14C7}" srcOrd="4" destOrd="0" presId="urn:microsoft.com/office/officeart/2005/8/layout/cycle3"/>
    <dgm:cxn modelId="{A6A7FE8C-D90E-4924-BC63-969CE74E2044}" type="presParOf" srcId="{E74227BC-3FFE-44B2-974B-719B184B8CD6}" destId="{36E61FB4-A692-49C3-99B0-B129BC74B58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D0BCB17-3F5F-432A-85F3-2BF58E1AE45F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E8AFFB6-4CDB-4686-B728-A94A980550D9}">
      <dgm:prSet phldrT="[Text]"/>
      <dgm:spPr>
        <a:xfrm>
          <a:off x="2346096" y="1905"/>
          <a:ext cx="2436598" cy="1218299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2B66E198-2D7F-45FF-8DA9-E1D56B2D8324}" type="parTrans" cxnId="{F60ADE19-936F-48B1-8C66-69C363DC264F}">
      <dgm:prSet/>
      <dgm:spPr/>
      <dgm:t>
        <a:bodyPr/>
        <a:lstStyle/>
        <a:p>
          <a:endParaRPr lang="en-US"/>
        </a:p>
      </dgm:t>
    </dgm:pt>
    <dgm:pt modelId="{14136333-2CA8-461F-AE09-1F43475A732C}" type="sibTrans" cxnId="{F60ADE19-936F-48B1-8C66-69C363DC264F}">
      <dgm:prSet/>
      <dgm:spPr>
        <a:xfrm>
          <a:off x="949484" y="-30176"/>
          <a:ext cx="5229822" cy="5229822"/>
        </a:xfrm>
        <a:prstGeom prst="circularArrow">
          <a:avLst>
            <a:gd name="adj1" fmla="val 5544"/>
            <a:gd name="adj2" fmla="val 330680"/>
            <a:gd name="adj3" fmla="val 13787592"/>
            <a:gd name="adj4" fmla="val 17378868"/>
            <a:gd name="adj5" fmla="val 5757"/>
          </a:avLst>
        </a:prstGeom>
        <a:solidFill>
          <a:srgbClr val="6FD3E3">
            <a:lumMod val="5000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CF4A27D4-1EC1-4DAC-8E68-B13EA4637ACA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xfrm>
          <a:off x="4402042" y="3168345"/>
          <a:ext cx="2436598" cy="1218299"/>
        </a:xfrm>
        <a:prstGeom prst="roundRect">
          <a:avLst/>
        </a:prstGeom>
        <a:solidFill>
          <a:srgbClr val="FCBE57">
            <a:lumMod val="75000"/>
          </a:srgbClr>
        </a:solidFill>
        <a:ln w="38100" cap="flat" cmpd="sng" algn="ctr">
          <a:solidFill>
            <a:srgbClr val="FFFF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Group</a:t>
          </a:r>
        </a:p>
      </dgm:t>
    </dgm:pt>
    <dgm:pt modelId="{000A570E-F03D-48D3-A3C3-E1A0685F6CA8}" type="parTrans" cxnId="{C0106428-4165-4EE6-B398-8E046DDDFABA}">
      <dgm:prSet/>
      <dgm:spPr/>
      <dgm:t>
        <a:bodyPr/>
        <a:lstStyle/>
        <a:p>
          <a:endParaRPr lang="en-US"/>
        </a:p>
      </dgm:t>
    </dgm:pt>
    <dgm:pt modelId="{A72D4EC0-4BA2-4856-AAF7-D2E98FA9B6A6}" type="sibTrans" cxnId="{C0106428-4165-4EE6-B398-8E046DDDFABA}">
      <dgm:prSet/>
      <dgm:spPr/>
      <dgm:t>
        <a:bodyPr/>
        <a:lstStyle/>
        <a:p>
          <a:endParaRPr lang="en-US"/>
        </a:p>
      </dgm:t>
    </dgm:pt>
    <dgm:pt modelId="{FA8DB38A-7635-4E53-B3EC-9FB65A1F571B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xfrm>
          <a:off x="1368156" y="3846153"/>
          <a:ext cx="2436598" cy="1218299"/>
        </a:xfrm>
        <a:prstGeom prst="roundRect">
          <a:avLst/>
        </a:prstGeom>
        <a:solidFill>
          <a:srgbClr val="002060"/>
        </a:solidFill>
        <a:ln w="38100" cap="flat" cmpd="sng" algn="ctr">
          <a:solidFill>
            <a:srgbClr val="FFFFF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Psychodynamic</a:t>
          </a:r>
        </a:p>
      </dgm:t>
    </dgm:pt>
    <dgm:pt modelId="{C330091B-C624-4F9A-96AA-AAE7252BB5DC}" type="parTrans" cxnId="{83CE9865-2AA7-4C73-A0ED-5DB443F39DAF}">
      <dgm:prSet/>
      <dgm:spPr/>
      <dgm:t>
        <a:bodyPr/>
        <a:lstStyle/>
        <a:p>
          <a:endParaRPr lang="en-US"/>
        </a:p>
      </dgm:t>
    </dgm:pt>
    <dgm:pt modelId="{7782BEEB-DFA6-44A9-A8C9-E16F2449431E}" type="sibTrans" cxnId="{83CE9865-2AA7-4C73-A0ED-5DB443F39DAF}">
      <dgm:prSet/>
      <dgm:spPr/>
      <dgm:t>
        <a:bodyPr/>
        <a:lstStyle/>
        <a:p>
          <a:endParaRPr lang="en-US"/>
        </a:p>
      </dgm:t>
    </dgm:pt>
    <dgm:pt modelId="{FAB6DCD8-7B8E-4E4F-9C0D-D76DA23258CB}">
      <dgm:prSet phldrT="[Text]"/>
      <dgm:spPr>
        <a:xfrm>
          <a:off x="2346096" y="1905"/>
          <a:ext cx="2436598" cy="1218299"/>
        </a:xfrm>
        <a:solidFill>
          <a:srgbClr val="6FD3E3">
            <a:lumMod val="7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CBT</a:t>
          </a:r>
        </a:p>
      </dgm:t>
    </dgm:pt>
    <dgm:pt modelId="{C17FCD20-CD92-BE41-B712-7DAE5E0BC894}" type="parTrans" cxnId="{1F90FF47-BDF6-9847-BFAD-E085CFCC5BE5}">
      <dgm:prSet/>
      <dgm:spPr/>
      <dgm:t>
        <a:bodyPr/>
        <a:lstStyle/>
        <a:p>
          <a:endParaRPr lang="en-US"/>
        </a:p>
      </dgm:t>
    </dgm:pt>
    <dgm:pt modelId="{28A5FB2E-F431-2A43-BCE8-1A1D6EE8BE6A}" type="sibTrans" cxnId="{1F90FF47-BDF6-9847-BFAD-E085CFCC5BE5}">
      <dgm:prSet/>
      <dgm:spPr/>
      <dgm:t>
        <a:bodyPr/>
        <a:lstStyle/>
        <a:p>
          <a:endParaRPr lang="en-US"/>
        </a:p>
      </dgm:t>
    </dgm:pt>
    <dgm:pt modelId="{7BD4D697-141D-43B1-955C-C3C77D25B27B}">
      <dgm:prSet phldrT="[Text]"/>
      <dgm:spPr>
        <a:xfrm>
          <a:off x="6" y="2343115"/>
          <a:ext cx="2436598" cy="1218299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B898E317-F167-48B3-9147-B9E080A4BE4A}" type="sibTrans" cxnId="{A0D416F4-2928-4960-968A-6BD2F05C0E2E}">
      <dgm:prSet/>
      <dgm:spPr/>
      <dgm:t>
        <a:bodyPr/>
        <a:lstStyle/>
        <a:p>
          <a:endParaRPr lang="en-US"/>
        </a:p>
      </dgm:t>
    </dgm:pt>
    <dgm:pt modelId="{10D754B3-5C85-41F4-9174-8C3208A13E30}" type="parTrans" cxnId="{A0D416F4-2928-4960-968A-6BD2F05C0E2E}">
      <dgm:prSet/>
      <dgm:spPr/>
      <dgm:t>
        <a:bodyPr/>
        <a:lstStyle/>
        <a:p>
          <a:endParaRPr lang="en-US"/>
        </a:p>
      </dgm:t>
    </dgm:pt>
    <dgm:pt modelId="{39E4AFA4-F4D1-4D7A-A7CC-18EDBED2DECB}" type="pres">
      <dgm:prSet presAssocID="{BD0BCB17-3F5F-432A-85F3-2BF58E1AE45F}" presName="Name0" presStyleCnt="0">
        <dgm:presLayoutVars>
          <dgm:dir/>
          <dgm:resizeHandles val="exact"/>
        </dgm:presLayoutVars>
      </dgm:prSet>
      <dgm:spPr/>
    </dgm:pt>
    <dgm:pt modelId="{E74227BC-3FFE-44B2-974B-719B184B8CD6}" type="pres">
      <dgm:prSet presAssocID="{BD0BCB17-3F5F-432A-85F3-2BF58E1AE45F}" presName="cycle" presStyleCnt="0"/>
      <dgm:spPr/>
    </dgm:pt>
    <dgm:pt modelId="{CD7FD1CD-BAB9-477F-94CB-A24AE8DA5D38}" type="pres">
      <dgm:prSet presAssocID="{6E8AFFB6-4CDB-4686-B728-A94A980550D9}" presName="nodeFirstNode" presStyleLbl="node1" presStyleIdx="0" presStyleCnt="5">
        <dgm:presLayoutVars>
          <dgm:bulletEnabled val="1"/>
        </dgm:presLayoutVars>
      </dgm:prSet>
      <dgm:spPr/>
    </dgm:pt>
    <dgm:pt modelId="{C4DDF858-0890-4FA5-A0E0-FACDBF40DDF5}" type="pres">
      <dgm:prSet presAssocID="{14136333-2CA8-461F-AE09-1F43475A732C}" presName="sibTransFirstNode" presStyleLbl="bgShp" presStyleIdx="0" presStyleCnt="1"/>
      <dgm:spPr/>
    </dgm:pt>
    <dgm:pt modelId="{B945C774-E7F7-E846-B393-8ADB5CB99F28}" type="pres">
      <dgm:prSet presAssocID="{FAB6DCD8-7B8E-4E4F-9C0D-D76DA23258CB}" presName="nodeFollowingNodes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9CE13BC0-AF0C-4D94-BC2D-A85AEB812170}" type="pres">
      <dgm:prSet presAssocID="{CF4A27D4-1EC1-4DAC-8E68-B13EA4637ACA}" presName="nodeFollowingNodes" presStyleLbl="node1" presStyleIdx="2" presStyleCnt="5" custRadScaleRad="101295" custRadScaleInc="-49194">
        <dgm:presLayoutVars>
          <dgm:bulletEnabled val="1"/>
        </dgm:presLayoutVars>
      </dgm:prSet>
      <dgm:spPr/>
    </dgm:pt>
    <dgm:pt modelId="{CEBD26F9-009C-4395-93D1-0C3AA4CB14C7}" type="pres">
      <dgm:prSet presAssocID="{FA8DB38A-7635-4E53-B3EC-9FB65A1F571B}" presName="nodeFollowingNodes" presStyleLbl="node1" presStyleIdx="3" presStyleCnt="5" custRadScaleRad="87395" custRadScaleInc="-24255">
        <dgm:presLayoutVars>
          <dgm:bulletEnabled val="1"/>
        </dgm:presLayoutVars>
      </dgm:prSet>
      <dgm:spPr/>
    </dgm:pt>
    <dgm:pt modelId="{36E61FB4-A692-49C3-99B0-B129BC74B580}" type="pres">
      <dgm:prSet presAssocID="{7BD4D697-141D-43B1-955C-C3C77D25B27B}" presName="nodeFollowingNodes" presStyleLbl="node1" presStyleIdx="4" presStyleCnt="5" custRadScaleRad="105314" custRadScaleInc="-34515">
        <dgm:presLayoutVars>
          <dgm:bulletEnabled val="1"/>
        </dgm:presLayoutVars>
      </dgm:prSet>
      <dgm:spPr/>
    </dgm:pt>
  </dgm:ptLst>
  <dgm:cxnLst>
    <dgm:cxn modelId="{F60ADE19-936F-48B1-8C66-69C363DC264F}" srcId="{BD0BCB17-3F5F-432A-85F3-2BF58E1AE45F}" destId="{6E8AFFB6-4CDB-4686-B728-A94A980550D9}" srcOrd="0" destOrd="0" parTransId="{2B66E198-2D7F-45FF-8DA9-E1D56B2D8324}" sibTransId="{14136333-2CA8-461F-AE09-1F43475A732C}"/>
    <dgm:cxn modelId="{C0106428-4165-4EE6-B398-8E046DDDFABA}" srcId="{BD0BCB17-3F5F-432A-85F3-2BF58E1AE45F}" destId="{CF4A27D4-1EC1-4DAC-8E68-B13EA4637ACA}" srcOrd="2" destOrd="0" parTransId="{000A570E-F03D-48D3-A3C3-E1A0685F6CA8}" sibTransId="{A72D4EC0-4BA2-4856-AAF7-D2E98FA9B6A6}"/>
    <dgm:cxn modelId="{6F470140-6C19-4702-859F-4A45204DBEB6}" type="presOf" srcId="{7BD4D697-141D-43B1-955C-C3C77D25B27B}" destId="{36E61FB4-A692-49C3-99B0-B129BC74B580}" srcOrd="0" destOrd="0" presId="urn:microsoft.com/office/officeart/2005/8/layout/cycle3"/>
    <dgm:cxn modelId="{1F90FF47-BDF6-9847-BFAD-E085CFCC5BE5}" srcId="{BD0BCB17-3F5F-432A-85F3-2BF58E1AE45F}" destId="{FAB6DCD8-7B8E-4E4F-9C0D-D76DA23258CB}" srcOrd="1" destOrd="0" parTransId="{C17FCD20-CD92-BE41-B712-7DAE5E0BC894}" sibTransId="{28A5FB2E-F431-2A43-BCE8-1A1D6EE8BE6A}"/>
    <dgm:cxn modelId="{38FF775F-A273-45AA-8AA2-7DACACB3C426}" type="presOf" srcId="{BD0BCB17-3F5F-432A-85F3-2BF58E1AE45F}" destId="{39E4AFA4-F4D1-4D7A-A7CC-18EDBED2DECB}" srcOrd="0" destOrd="0" presId="urn:microsoft.com/office/officeart/2005/8/layout/cycle3"/>
    <dgm:cxn modelId="{B773DC64-42B7-4347-8992-770F40392C87}" type="presOf" srcId="{FA8DB38A-7635-4E53-B3EC-9FB65A1F571B}" destId="{CEBD26F9-009C-4395-93D1-0C3AA4CB14C7}" srcOrd="0" destOrd="0" presId="urn:microsoft.com/office/officeart/2005/8/layout/cycle3"/>
    <dgm:cxn modelId="{83CE9865-2AA7-4C73-A0ED-5DB443F39DAF}" srcId="{BD0BCB17-3F5F-432A-85F3-2BF58E1AE45F}" destId="{FA8DB38A-7635-4E53-B3EC-9FB65A1F571B}" srcOrd="3" destOrd="0" parTransId="{C330091B-C624-4F9A-96AA-AAE7252BB5DC}" sibTransId="{7782BEEB-DFA6-44A9-A8C9-E16F2449431E}"/>
    <dgm:cxn modelId="{9E2C4C68-6859-6643-9907-E0D8F53C3B91}" type="presOf" srcId="{FAB6DCD8-7B8E-4E4F-9C0D-D76DA23258CB}" destId="{B945C774-E7F7-E846-B393-8ADB5CB99F28}" srcOrd="0" destOrd="0" presId="urn:microsoft.com/office/officeart/2005/8/layout/cycle3"/>
    <dgm:cxn modelId="{45B198A4-0865-443F-954D-322D939B8D74}" type="presOf" srcId="{14136333-2CA8-461F-AE09-1F43475A732C}" destId="{C4DDF858-0890-4FA5-A0E0-FACDBF40DDF5}" srcOrd="0" destOrd="0" presId="urn:microsoft.com/office/officeart/2005/8/layout/cycle3"/>
    <dgm:cxn modelId="{1DC51DE7-264C-4BE3-8A3F-0ACBFF9F41BE}" type="presOf" srcId="{CF4A27D4-1EC1-4DAC-8E68-B13EA4637ACA}" destId="{9CE13BC0-AF0C-4D94-BC2D-A85AEB812170}" srcOrd="0" destOrd="0" presId="urn:microsoft.com/office/officeart/2005/8/layout/cycle3"/>
    <dgm:cxn modelId="{952FD0EF-465E-4DB0-8D67-60A573DE8DE8}" type="presOf" srcId="{6E8AFFB6-4CDB-4686-B728-A94A980550D9}" destId="{CD7FD1CD-BAB9-477F-94CB-A24AE8DA5D38}" srcOrd="0" destOrd="0" presId="urn:microsoft.com/office/officeart/2005/8/layout/cycle3"/>
    <dgm:cxn modelId="{A0D416F4-2928-4960-968A-6BD2F05C0E2E}" srcId="{BD0BCB17-3F5F-432A-85F3-2BF58E1AE45F}" destId="{7BD4D697-141D-43B1-955C-C3C77D25B27B}" srcOrd="4" destOrd="0" parTransId="{10D754B3-5C85-41F4-9174-8C3208A13E30}" sibTransId="{B898E317-F167-48B3-9147-B9E080A4BE4A}"/>
    <dgm:cxn modelId="{600BADD3-B209-43D2-AD8D-3816AD010611}" type="presParOf" srcId="{39E4AFA4-F4D1-4D7A-A7CC-18EDBED2DECB}" destId="{E74227BC-3FFE-44B2-974B-719B184B8CD6}" srcOrd="0" destOrd="0" presId="urn:microsoft.com/office/officeart/2005/8/layout/cycle3"/>
    <dgm:cxn modelId="{0E21CEAE-C9F0-4563-AEA8-46C675DF118D}" type="presParOf" srcId="{E74227BC-3FFE-44B2-974B-719B184B8CD6}" destId="{CD7FD1CD-BAB9-477F-94CB-A24AE8DA5D38}" srcOrd="0" destOrd="0" presId="urn:microsoft.com/office/officeart/2005/8/layout/cycle3"/>
    <dgm:cxn modelId="{55F4A2F9-D64F-4A29-BD16-2A1AE37A19D7}" type="presParOf" srcId="{E74227BC-3FFE-44B2-974B-719B184B8CD6}" destId="{C4DDF858-0890-4FA5-A0E0-FACDBF40DDF5}" srcOrd="1" destOrd="0" presId="urn:microsoft.com/office/officeart/2005/8/layout/cycle3"/>
    <dgm:cxn modelId="{F56E0BBF-9585-DA41-9E32-438AF5E65F45}" type="presParOf" srcId="{E74227BC-3FFE-44B2-974B-719B184B8CD6}" destId="{B945C774-E7F7-E846-B393-8ADB5CB99F28}" srcOrd="2" destOrd="0" presId="urn:microsoft.com/office/officeart/2005/8/layout/cycle3"/>
    <dgm:cxn modelId="{90CFDFBB-768C-466F-BC6D-3537D156FFBF}" type="presParOf" srcId="{E74227BC-3FFE-44B2-974B-719B184B8CD6}" destId="{9CE13BC0-AF0C-4D94-BC2D-A85AEB812170}" srcOrd="3" destOrd="0" presId="urn:microsoft.com/office/officeart/2005/8/layout/cycle3"/>
    <dgm:cxn modelId="{922D4D1F-9844-45F3-999E-B628827C953E}" type="presParOf" srcId="{E74227BC-3FFE-44B2-974B-719B184B8CD6}" destId="{CEBD26F9-009C-4395-93D1-0C3AA4CB14C7}" srcOrd="4" destOrd="0" presId="urn:microsoft.com/office/officeart/2005/8/layout/cycle3"/>
    <dgm:cxn modelId="{A6A7FE8C-D90E-4924-BC63-969CE74E2044}" type="presParOf" srcId="{E74227BC-3FFE-44B2-974B-719B184B8CD6}" destId="{36E61FB4-A692-49C3-99B0-B129BC74B58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12F6978-80E0-D04F-8151-9C05F541529D}" type="doc">
      <dgm:prSet loTypeId="urn:microsoft.com/office/officeart/2005/8/layout/vList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D349EDE-2CBA-404D-BDE1-D92FEF36C5E1}">
      <dgm:prSet phldrT="[Text]"/>
      <dgm:spPr>
        <a:xfrm>
          <a:off x="0" y="0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lumMod val="5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CQI Project</a:t>
          </a:r>
        </a:p>
      </dgm:t>
    </dgm:pt>
    <dgm:pt modelId="{9E5FCDBA-65E8-994F-A467-65F353407D7D}" type="parTrans" cxnId="{627647F6-F794-294F-8FAA-CAF495C0325B}">
      <dgm:prSet/>
      <dgm:spPr/>
      <dgm:t>
        <a:bodyPr/>
        <a:lstStyle/>
        <a:p>
          <a:endParaRPr lang="en-US"/>
        </a:p>
      </dgm:t>
    </dgm:pt>
    <dgm:pt modelId="{9EF52F2C-31B7-D247-95C6-DF3005FB5981}" type="sibTrans" cxnId="{627647F6-F794-294F-8FAA-CAF495C0325B}">
      <dgm:prSet/>
      <dgm:spPr/>
      <dgm:t>
        <a:bodyPr/>
        <a:lstStyle/>
        <a:p>
          <a:endParaRPr lang="en-US"/>
        </a:p>
      </dgm:t>
    </dgm:pt>
    <dgm:pt modelId="{6CAFF958-1022-EA45-A927-8441B26F4FB7}">
      <dgm:prSet phldrT="[Text]"/>
      <dgm:spPr>
        <a:xfrm>
          <a:off x="0" y="0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lumMod val="5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May be done as group</a:t>
          </a:r>
        </a:p>
      </dgm:t>
    </dgm:pt>
    <dgm:pt modelId="{68C63F9D-1B0D-ED47-90F7-24B55C3E306F}" type="parTrans" cxnId="{2BBD0E29-02AA-C048-8601-8336E23CF24E}">
      <dgm:prSet/>
      <dgm:spPr/>
      <dgm:t>
        <a:bodyPr/>
        <a:lstStyle/>
        <a:p>
          <a:endParaRPr lang="en-US"/>
        </a:p>
      </dgm:t>
    </dgm:pt>
    <dgm:pt modelId="{A1573B94-9BF9-7B44-B70D-36E91AEC34E6}" type="sibTrans" cxnId="{2BBD0E29-02AA-C048-8601-8336E23CF24E}">
      <dgm:prSet/>
      <dgm:spPr/>
      <dgm:t>
        <a:bodyPr/>
        <a:lstStyle/>
        <a:p>
          <a:endParaRPr lang="en-US"/>
        </a:p>
      </dgm:t>
    </dgm:pt>
    <dgm:pt modelId="{1A498699-1408-C143-8185-34AED1BBDF2A}">
      <dgm:prSet phldrT="[Text]"/>
      <dgm:spPr>
        <a:xfrm>
          <a:off x="0" y="0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lumMod val="5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Academic Sessions &amp; Support</a:t>
          </a:r>
        </a:p>
      </dgm:t>
    </dgm:pt>
    <dgm:pt modelId="{56F758C9-C1F5-C747-A930-D3ED7D8A411D}" type="parTrans" cxnId="{696D7277-786C-FD4D-9862-DEAE47FCBDCB}">
      <dgm:prSet/>
      <dgm:spPr/>
      <dgm:t>
        <a:bodyPr/>
        <a:lstStyle/>
        <a:p>
          <a:endParaRPr lang="en-US"/>
        </a:p>
      </dgm:t>
    </dgm:pt>
    <dgm:pt modelId="{C5E90960-A8C7-3444-B7D0-75689328FF59}" type="sibTrans" cxnId="{696D7277-786C-FD4D-9862-DEAE47FCBDCB}">
      <dgm:prSet/>
      <dgm:spPr/>
      <dgm:t>
        <a:bodyPr/>
        <a:lstStyle/>
        <a:p>
          <a:endParaRPr lang="en-US"/>
        </a:p>
      </dgm:t>
    </dgm:pt>
    <dgm:pt modelId="{17DA7469-F46F-3A43-959F-6A0F03DEB428}">
      <dgm:prSet phldrT="[Text]"/>
      <dgm:spPr>
        <a:xfrm>
          <a:off x="0" y="1862666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hueOff val="4860131"/>
            <a:satOff val="3259"/>
            <a:lumOff val="-1431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Grand Rounds Presentation</a:t>
          </a:r>
        </a:p>
      </dgm:t>
    </dgm:pt>
    <dgm:pt modelId="{18C18E63-77FB-4D4E-A1BA-377394BB89B8}" type="parTrans" cxnId="{9ADF458E-DC88-4D40-BC10-90E274EFDDDF}">
      <dgm:prSet/>
      <dgm:spPr/>
      <dgm:t>
        <a:bodyPr/>
        <a:lstStyle/>
        <a:p>
          <a:endParaRPr lang="en-US"/>
        </a:p>
      </dgm:t>
    </dgm:pt>
    <dgm:pt modelId="{F817031B-A2A1-0146-805C-C959FCA145C7}" type="sibTrans" cxnId="{9ADF458E-DC88-4D40-BC10-90E274EFDDDF}">
      <dgm:prSet/>
      <dgm:spPr/>
      <dgm:t>
        <a:bodyPr/>
        <a:lstStyle/>
        <a:p>
          <a:endParaRPr lang="en-US"/>
        </a:p>
      </dgm:t>
    </dgm:pt>
    <dgm:pt modelId="{D85DB02F-ABCF-5548-990A-4C7F32A5EECB}">
      <dgm:prSet phldrT="[Text]"/>
      <dgm:spPr>
        <a:xfrm>
          <a:off x="0" y="1862666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hueOff val="4860131"/>
            <a:satOff val="3259"/>
            <a:lumOff val="-1431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Grand Rounds Prep Sessions during Pgy-4</a:t>
          </a:r>
        </a:p>
      </dgm:t>
    </dgm:pt>
    <dgm:pt modelId="{616A2369-A11E-764B-83C0-21B1C5A4E8C9}" type="parTrans" cxnId="{E7F4D5AC-0DDF-B742-9F36-210486B47B01}">
      <dgm:prSet/>
      <dgm:spPr/>
      <dgm:t>
        <a:bodyPr/>
        <a:lstStyle/>
        <a:p>
          <a:endParaRPr lang="en-US"/>
        </a:p>
      </dgm:t>
    </dgm:pt>
    <dgm:pt modelId="{3A12125D-47D5-D14D-8403-2434EFA12050}" type="sibTrans" cxnId="{E7F4D5AC-0DDF-B742-9F36-210486B47B01}">
      <dgm:prSet/>
      <dgm:spPr/>
      <dgm:t>
        <a:bodyPr/>
        <a:lstStyle/>
        <a:p>
          <a:endParaRPr lang="en-US"/>
        </a:p>
      </dgm:t>
    </dgm:pt>
    <dgm:pt modelId="{5E349FC3-2B10-5647-BEDA-1F2E0A751366}">
      <dgm:prSet phldrT="[Text]"/>
      <dgm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hueOff val="9720262"/>
            <a:satOff val="6518"/>
            <a:lumOff val="-2862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8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Research Poster</a:t>
          </a:r>
        </a:p>
      </dgm:t>
    </dgm:pt>
    <dgm:pt modelId="{B8D5995D-92C6-9640-A241-A7A8A0041C90}" type="parTrans" cxnId="{D81C44A0-74BF-E34E-8227-39347B73DDF9}">
      <dgm:prSet/>
      <dgm:spPr/>
      <dgm:t>
        <a:bodyPr/>
        <a:lstStyle/>
        <a:p>
          <a:endParaRPr lang="en-US"/>
        </a:p>
      </dgm:t>
    </dgm:pt>
    <dgm:pt modelId="{B9D29765-29FC-7C4B-ADA3-67FC90343201}" type="sibTrans" cxnId="{D81C44A0-74BF-E34E-8227-39347B73DDF9}">
      <dgm:prSet/>
      <dgm:spPr/>
      <dgm:t>
        <a:bodyPr/>
        <a:lstStyle/>
        <a:p>
          <a:endParaRPr lang="en-US"/>
        </a:p>
      </dgm:t>
    </dgm:pt>
    <dgm:pt modelId="{841F7770-FF9A-784D-AD0A-EC352E8B5B61}">
      <dgm:prSet phldrT="[Text]"/>
      <dgm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hueOff val="9720262"/>
            <a:satOff val="6518"/>
            <a:lumOff val="-2862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sz="1400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C1CA5F6C-1A7D-714D-BE75-97EBC542EFC7}" type="parTrans" cxnId="{0B2A9183-DC17-1841-B9F9-A71041FBAFDB}">
      <dgm:prSet/>
      <dgm:spPr/>
      <dgm:t>
        <a:bodyPr/>
        <a:lstStyle/>
        <a:p>
          <a:endParaRPr lang="en-US"/>
        </a:p>
      </dgm:t>
    </dgm:pt>
    <dgm:pt modelId="{2B4F2A85-978D-BC46-8408-8A557F572C29}" type="sibTrans" cxnId="{0B2A9183-DC17-1841-B9F9-A71041FBAFDB}">
      <dgm:prSet/>
      <dgm:spPr/>
      <dgm:t>
        <a:bodyPr/>
        <a:lstStyle/>
        <a:p>
          <a:endParaRPr lang="en-US"/>
        </a:p>
      </dgm:t>
    </dgm:pt>
    <dgm:pt modelId="{44C11818-5BCA-8E4E-83F1-3CAF6C9C83CC}">
      <dgm:prSet phldrT="[Text]" custT="1"/>
      <dgm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hueOff val="9720262"/>
            <a:satOff val="6518"/>
            <a:lumOff val="-2862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sz="18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Support in developing poster</a:t>
          </a:r>
        </a:p>
      </dgm:t>
    </dgm:pt>
    <dgm:pt modelId="{F3E8435C-3131-994F-AFFD-53CD9886019B}" type="sibTrans" cxnId="{87A469A7-31DF-0A45-B9A0-D0B060FE8976}">
      <dgm:prSet/>
      <dgm:spPr/>
      <dgm:t>
        <a:bodyPr/>
        <a:lstStyle/>
        <a:p>
          <a:endParaRPr lang="en-US"/>
        </a:p>
      </dgm:t>
    </dgm:pt>
    <dgm:pt modelId="{CCE62D39-6094-B64D-ADE4-0F8E5A95D7ED}" type="parTrans" cxnId="{87A469A7-31DF-0A45-B9A0-D0B060FE8976}">
      <dgm:prSet/>
      <dgm:spPr/>
      <dgm:t>
        <a:bodyPr/>
        <a:lstStyle/>
        <a:p>
          <a:endParaRPr lang="en-US"/>
        </a:p>
      </dgm:t>
    </dgm:pt>
    <dgm:pt modelId="{071C5BCC-E55C-CF4D-85BE-6C61CFCB2CEF}">
      <dgm:prSet phldrT="[Text]" custT="1"/>
      <dgm:spPr>
        <a:xfrm>
          <a:off x="0" y="3725333"/>
          <a:ext cx="8128000" cy="1693333"/>
        </a:xfrm>
        <a:solidFill>
          <a:srgbClr val="6FD3E3">
            <a:hueOff val="9720262"/>
            <a:satOff val="6518"/>
            <a:lumOff val="-2862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sz="18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Due by Research Day of Pgy-4</a:t>
          </a:r>
        </a:p>
      </dgm:t>
    </dgm:pt>
    <dgm:pt modelId="{86F4B71C-F414-8749-ABCE-7BBAE9ED3699}" type="parTrans" cxnId="{3AFE797D-72A0-8649-BFF4-51ED8A61246E}">
      <dgm:prSet/>
      <dgm:spPr/>
      <dgm:t>
        <a:bodyPr/>
        <a:lstStyle/>
        <a:p>
          <a:endParaRPr lang="en-US"/>
        </a:p>
      </dgm:t>
    </dgm:pt>
    <dgm:pt modelId="{10B273DA-3101-0943-A7E9-C6535E6F4020}" type="sibTrans" cxnId="{3AFE797D-72A0-8649-BFF4-51ED8A61246E}">
      <dgm:prSet/>
      <dgm:spPr/>
      <dgm:t>
        <a:bodyPr/>
        <a:lstStyle/>
        <a:p>
          <a:endParaRPr lang="en-US"/>
        </a:p>
      </dgm:t>
    </dgm:pt>
    <dgm:pt modelId="{0EAD18E5-5483-4742-BC52-DABDD3F217C3}">
      <dgm:prSet phldrT="[Text]"/>
      <dgm:spPr>
        <a:xfrm>
          <a:off x="0" y="1862666"/>
          <a:ext cx="8128000" cy="1693333"/>
        </a:xfrm>
        <a:solidFill>
          <a:srgbClr val="6FD3E3">
            <a:hueOff val="4860131"/>
            <a:satOff val="3259"/>
            <a:lumOff val="-1431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Presentations delivered in Pgy-4</a:t>
          </a:r>
        </a:p>
      </dgm:t>
    </dgm:pt>
    <dgm:pt modelId="{3D6271EF-25B4-AD40-8A21-6127082A25C0}" type="parTrans" cxnId="{BBD4EAA1-8B1F-174A-8F88-FB9C6738FDA9}">
      <dgm:prSet/>
      <dgm:spPr/>
      <dgm:t>
        <a:bodyPr/>
        <a:lstStyle/>
        <a:p>
          <a:endParaRPr lang="en-US"/>
        </a:p>
      </dgm:t>
    </dgm:pt>
    <dgm:pt modelId="{DFED543C-498B-314B-8BB7-297453F342A5}" type="sibTrans" cxnId="{BBD4EAA1-8B1F-174A-8F88-FB9C6738FDA9}">
      <dgm:prSet/>
      <dgm:spPr/>
      <dgm:t>
        <a:bodyPr/>
        <a:lstStyle/>
        <a:p>
          <a:endParaRPr lang="en-US"/>
        </a:p>
      </dgm:t>
    </dgm:pt>
    <dgm:pt modelId="{B7E3622D-E796-2049-BB80-7DDA5B56335E}">
      <dgm:prSet phldrT="[Text]"/>
      <dgm:spPr>
        <a:xfrm>
          <a:off x="0" y="0"/>
          <a:ext cx="8128000" cy="1693333"/>
        </a:xfrm>
        <a:solidFill>
          <a:srgbClr val="6FD3E3">
            <a:lumMod val="5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Aim to begin Pgy3; complete by end of Pgy-4</a:t>
          </a:r>
        </a:p>
      </dgm:t>
    </dgm:pt>
    <dgm:pt modelId="{4B5D2B78-1469-1647-8AE0-E61C82D2BEE4}" type="parTrans" cxnId="{993094F3-7C6E-6B47-9F9E-2EDD10D9C310}">
      <dgm:prSet/>
      <dgm:spPr/>
      <dgm:t>
        <a:bodyPr/>
        <a:lstStyle/>
        <a:p>
          <a:endParaRPr lang="en-US"/>
        </a:p>
      </dgm:t>
    </dgm:pt>
    <dgm:pt modelId="{46B1BA61-3C15-644D-9D30-1428330F7072}" type="sibTrans" cxnId="{993094F3-7C6E-6B47-9F9E-2EDD10D9C310}">
      <dgm:prSet/>
      <dgm:spPr/>
      <dgm:t>
        <a:bodyPr/>
        <a:lstStyle/>
        <a:p>
          <a:endParaRPr lang="en-US"/>
        </a:p>
      </dgm:t>
    </dgm:pt>
    <dgm:pt modelId="{4E491F84-84DF-C846-BB76-B03752951755}">
      <dgm:prSet phldrT="[Text]" custT="1"/>
      <dgm:spPr>
        <a:xfrm>
          <a:off x="0" y="3725333"/>
          <a:ext cx="8128000" cy="1693333"/>
        </a:xfrm>
        <a:solidFill>
          <a:srgbClr val="6FD3E3">
            <a:hueOff val="9720262"/>
            <a:satOff val="6518"/>
            <a:lumOff val="-2862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sz="18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One poster at Dept. Research Day during residency</a:t>
          </a:r>
        </a:p>
      </dgm:t>
    </dgm:pt>
    <dgm:pt modelId="{BC493B58-05AE-1A43-AFEF-B0F710B45D1A}" type="parTrans" cxnId="{CB90210E-C84B-0F4E-8BF2-FCE2DBF06C5F}">
      <dgm:prSet/>
      <dgm:spPr/>
      <dgm:t>
        <a:bodyPr/>
        <a:lstStyle/>
        <a:p>
          <a:endParaRPr lang="en-US"/>
        </a:p>
      </dgm:t>
    </dgm:pt>
    <dgm:pt modelId="{CA1A30E9-62F7-4F4A-97F3-FA3FDD8F7F9F}" type="sibTrans" cxnId="{CB90210E-C84B-0F4E-8BF2-FCE2DBF06C5F}">
      <dgm:prSet/>
      <dgm:spPr/>
      <dgm:t>
        <a:bodyPr/>
        <a:lstStyle/>
        <a:p>
          <a:endParaRPr lang="en-US"/>
        </a:p>
      </dgm:t>
    </dgm:pt>
    <dgm:pt modelId="{3CE1906A-715F-2F49-96A0-7F67B33386FF}" type="pres">
      <dgm:prSet presAssocID="{112F6978-80E0-D04F-8151-9C05F541529D}" presName="linear" presStyleCnt="0">
        <dgm:presLayoutVars>
          <dgm:dir/>
          <dgm:resizeHandles val="exact"/>
        </dgm:presLayoutVars>
      </dgm:prSet>
      <dgm:spPr/>
    </dgm:pt>
    <dgm:pt modelId="{E15ADE06-6AF3-4A41-AFE2-0A1657E08C6D}" type="pres">
      <dgm:prSet presAssocID="{9D349EDE-2CBA-404D-BDE1-D92FEF36C5E1}" presName="comp" presStyleCnt="0"/>
      <dgm:spPr/>
    </dgm:pt>
    <dgm:pt modelId="{5933445F-332F-3F40-BD7B-9E266720AC51}" type="pres">
      <dgm:prSet presAssocID="{9D349EDE-2CBA-404D-BDE1-D92FEF36C5E1}" presName="box" presStyleLbl="node1" presStyleIdx="0" presStyleCnt="3"/>
      <dgm:spPr>
        <a:prstGeom prst="roundRect">
          <a:avLst>
            <a:gd name="adj" fmla="val 10000"/>
          </a:avLst>
        </a:prstGeom>
      </dgm:spPr>
    </dgm:pt>
    <dgm:pt modelId="{F516A5DA-A97E-AA42-B00E-BB95DDF4C008}" type="pres">
      <dgm:prSet presAssocID="{9D349EDE-2CBA-404D-BDE1-D92FEF36C5E1}" presName="img" presStyleLbl="fgImgPlace1" presStyleIdx="0" presStyleCnt="3"/>
      <dgm:spPr>
        <a:xfrm>
          <a:off x="169333" y="169333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18000" r="-18000"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C99A44C6-8DC2-404D-B45B-8E26A9505A4D}" type="pres">
      <dgm:prSet presAssocID="{9D349EDE-2CBA-404D-BDE1-D92FEF36C5E1}" presName="text" presStyleLbl="node1" presStyleIdx="0" presStyleCnt="3">
        <dgm:presLayoutVars>
          <dgm:bulletEnabled val="1"/>
        </dgm:presLayoutVars>
      </dgm:prSet>
      <dgm:spPr/>
    </dgm:pt>
    <dgm:pt modelId="{744648EC-6A98-8C4D-B953-80E0A28743F6}" type="pres">
      <dgm:prSet presAssocID="{9EF52F2C-31B7-D247-95C6-DF3005FB5981}" presName="spacer" presStyleCnt="0"/>
      <dgm:spPr/>
    </dgm:pt>
    <dgm:pt modelId="{44405FDE-26F1-0149-9574-8FC4D7637BB0}" type="pres">
      <dgm:prSet presAssocID="{17DA7469-F46F-3A43-959F-6A0F03DEB428}" presName="comp" presStyleCnt="0"/>
      <dgm:spPr/>
    </dgm:pt>
    <dgm:pt modelId="{378B1F02-24D8-324A-B1BD-15DB91156295}" type="pres">
      <dgm:prSet presAssocID="{17DA7469-F46F-3A43-959F-6A0F03DEB428}" presName="box" presStyleLbl="node1" presStyleIdx="1" presStyleCnt="3"/>
      <dgm:spPr>
        <a:prstGeom prst="roundRect">
          <a:avLst>
            <a:gd name="adj" fmla="val 10000"/>
          </a:avLst>
        </a:prstGeom>
      </dgm:spPr>
    </dgm:pt>
    <dgm:pt modelId="{85B84FC7-4F02-6246-8B47-7B2952559DDD}" type="pres">
      <dgm:prSet presAssocID="{17DA7469-F46F-3A43-959F-6A0F03DEB428}" presName="img" presStyleLbl="fgImgPlace1" presStyleIdx="1" presStyleCnt="3"/>
      <dgm:spPr>
        <a:xfrm>
          <a:off x="169333" y="2032000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57E6688-6A58-234A-B12C-84033ACD4F69}" type="pres">
      <dgm:prSet presAssocID="{17DA7469-F46F-3A43-959F-6A0F03DEB428}" presName="text" presStyleLbl="node1" presStyleIdx="1" presStyleCnt="3">
        <dgm:presLayoutVars>
          <dgm:bulletEnabled val="1"/>
        </dgm:presLayoutVars>
      </dgm:prSet>
      <dgm:spPr/>
    </dgm:pt>
    <dgm:pt modelId="{FA1C7AD3-8DBC-CB4D-9ADB-5AB983120FE7}" type="pres">
      <dgm:prSet presAssocID="{F817031B-A2A1-0146-805C-C959FCA145C7}" presName="spacer" presStyleCnt="0"/>
      <dgm:spPr/>
    </dgm:pt>
    <dgm:pt modelId="{4F21949F-D04F-1147-9637-C9A28A9808CF}" type="pres">
      <dgm:prSet presAssocID="{5E349FC3-2B10-5647-BEDA-1F2E0A751366}" presName="comp" presStyleCnt="0"/>
      <dgm:spPr/>
    </dgm:pt>
    <dgm:pt modelId="{3A9E006B-FDB9-DF4D-8439-C422D8647793}" type="pres">
      <dgm:prSet presAssocID="{5E349FC3-2B10-5647-BEDA-1F2E0A751366}" presName="box" presStyleLbl="node1" presStyleIdx="2" presStyleCnt="3"/>
      <dgm:spPr>
        <a:prstGeom prst="roundRect">
          <a:avLst>
            <a:gd name="adj" fmla="val 10000"/>
          </a:avLst>
        </a:prstGeom>
      </dgm:spPr>
    </dgm:pt>
    <dgm:pt modelId="{804441DD-4815-464F-B47A-689F63DCDBF6}" type="pres">
      <dgm:prSet presAssocID="{5E349FC3-2B10-5647-BEDA-1F2E0A751366}" presName="img" presStyleLbl="fgImgPlace1" presStyleIdx="2" presStyleCnt="3"/>
      <dgm:spPr>
        <a:xfrm>
          <a:off x="169333" y="3894666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D711BA36-4547-BB44-AE9B-1CEF704CCA36}" type="pres">
      <dgm:prSet presAssocID="{5E349FC3-2B10-5647-BEDA-1F2E0A751366}" presName="text" presStyleLbl="node1" presStyleIdx="2" presStyleCnt="3">
        <dgm:presLayoutVars>
          <dgm:bulletEnabled val="1"/>
        </dgm:presLayoutVars>
      </dgm:prSet>
      <dgm:spPr/>
    </dgm:pt>
  </dgm:ptLst>
  <dgm:cxnLst>
    <dgm:cxn modelId="{9D4B3B00-016E-B244-940F-46877269133F}" type="presOf" srcId="{6CAFF958-1022-EA45-A927-8441B26F4FB7}" destId="{C99A44C6-8DC2-404D-B45B-8E26A9505A4D}" srcOrd="1" destOrd="1" presId="urn:microsoft.com/office/officeart/2005/8/layout/vList4"/>
    <dgm:cxn modelId="{BEE69906-BBEC-B844-83A6-2B5918244B69}" type="presOf" srcId="{5E349FC3-2B10-5647-BEDA-1F2E0A751366}" destId="{D711BA36-4547-BB44-AE9B-1CEF704CCA36}" srcOrd="1" destOrd="0" presId="urn:microsoft.com/office/officeart/2005/8/layout/vList4"/>
    <dgm:cxn modelId="{387CDF08-F481-CC40-A9B5-CBF38580F92D}" type="presOf" srcId="{17DA7469-F46F-3A43-959F-6A0F03DEB428}" destId="{B57E6688-6A58-234A-B12C-84033ACD4F69}" srcOrd="1" destOrd="0" presId="urn:microsoft.com/office/officeart/2005/8/layout/vList4"/>
    <dgm:cxn modelId="{CB90210E-C84B-0F4E-8BF2-FCE2DBF06C5F}" srcId="{5E349FC3-2B10-5647-BEDA-1F2E0A751366}" destId="{4E491F84-84DF-C846-BB76-B03752951755}" srcOrd="0" destOrd="0" parTransId="{BC493B58-05AE-1A43-AFEF-B0F710B45D1A}" sibTransId="{CA1A30E9-62F7-4F4A-97F3-FA3FDD8F7F9F}"/>
    <dgm:cxn modelId="{9B96CE12-BD69-5045-AAFC-6099CB22DB52}" type="presOf" srcId="{0EAD18E5-5483-4742-BC52-DABDD3F217C3}" destId="{378B1F02-24D8-324A-B1BD-15DB91156295}" srcOrd="0" destOrd="2" presId="urn:microsoft.com/office/officeart/2005/8/layout/vList4"/>
    <dgm:cxn modelId="{BCA97021-D29A-714E-B01B-C37AD6AC0282}" type="presOf" srcId="{B7E3622D-E796-2049-BB80-7DDA5B56335E}" destId="{5933445F-332F-3F40-BD7B-9E266720AC51}" srcOrd="0" destOrd="3" presId="urn:microsoft.com/office/officeart/2005/8/layout/vList4"/>
    <dgm:cxn modelId="{2BBD0E29-02AA-C048-8601-8336E23CF24E}" srcId="{9D349EDE-2CBA-404D-BDE1-D92FEF36C5E1}" destId="{6CAFF958-1022-EA45-A927-8441B26F4FB7}" srcOrd="0" destOrd="0" parTransId="{68C63F9D-1B0D-ED47-90F7-24B55C3E306F}" sibTransId="{A1573B94-9BF9-7B44-B70D-36E91AEC34E6}"/>
    <dgm:cxn modelId="{B123434D-36DA-5C45-A4E1-6F931397CC36}" type="presOf" srcId="{5E349FC3-2B10-5647-BEDA-1F2E0A751366}" destId="{3A9E006B-FDB9-DF4D-8439-C422D8647793}" srcOrd="0" destOrd="0" presId="urn:microsoft.com/office/officeart/2005/8/layout/vList4"/>
    <dgm:cxn modelId="{07F6886D-04E3-D946-8C01-D019E3058535}" type="presOf" srcId="{112F6978-80E0-D04F-8151-9C05F541529D}" destId="{3CE1906A-715F-2F49-96A0-7F67B33386FF}" srcOrd="0" destOrd="0" presId="urn:microsoft.com/office/officeart/2005/8/layout/vList4"/>
    <dgm:cxn modelId="{98EE3D6F-C32B-6E4D-BBDE-2770A49F7376}" type="presOf" srcId="{44C11818-5BCA-8E4E-83F1-3CAF6C9C83CC}" destId="{D711BA36-4547-BB44-AE9B-1CEF704CCA36}" srcOrd="1" destOrd="2" presId="urn:microsoft.com/office/officeart/2005/8/layout/vList4"/>
    <dgm:cxn modelId="{696D7277-786C-FD4D-9862-DEAE47FCBDCB}" srcId="{9D349EDE-2CBA-404D-BDE1-D92FEF36C5E1}" destId="{1A498699-1408-C143-8185-34AED1BBDF2A}" srcOrd="1" destOrd="0" parTransId="{56F758C9-C1F5-C747-A930-D3ED7D8A411D}" sibTransId="{C5E90960-A8C7-3444-B7D0-75689328FF59}"/>
    <dgm:cxn modelId="{23753678-E561-C847-AC61-458677BEBE9D}" type="presOf" srcId="{841F7770-FF9A-784D-AD0A-EC352E8B5B61}" destId="{D711BA36-4547-BB44-AE9B-1CEF704CCA36}" srcOrd="1" destOrd="4" presId="urn:microsoft.com/office/officeart/2005/8/layout/vList4"/>
    <dgm:cxn modelId="{3AFE797D-72A0-8649-BFF4-51ED8A61246E}" srcId="{5E349FC3-2B10-5647-BEDA-1F2E0A751366}" destId="{071C5BCC-E55C-CF4D-85BE-6C61CFCB2CEF}" srcOrd="2" destOrd="0" parTransId="{86F4B71C-F414-8749-ABCE-7BBAE9ED3699}" sibTransId="{10B273DA-3101-0943-A7E9-C6535E6F4020}"/>
    <dgm:cxn modelId="{0B2A9183-DC17-1841-B9F9-A71041FBAFDB}" srcId="{5E349FC3-2B10-5647-BEDA-1F2E0A751366}" destId="{841F7770-FF9A-784D-AD0A-EC352E8B5B61}" srcOrd="3" destOrd="0" parTransId="{C1CA5F6C-1A7D-714D-BE75-97EBC542EFC7}" sibTransId="{2B4F2A85-978D-BC46-8408-8A557F572C29}"/>
    <dgm:cxn modelId="{AF6C6885-2DA8-8B46-903E-2D748B771F27}" type="presOf" srcId="{9D349EDE-2CBA-404D-BDE1-D92FEF36C5E1}" destId="{5933445F-332F-3F40-BD7B-9E266720AC51}" srcOrd="0" destOrd="0" presId="urn:microsoft.com/office/officeart/2005/8/layout/vList4"/>
    <dgm:cxn modelId="{804C9E88-0E75-954D-938C-01830536029E}" type="presOf" srcId="{071C5BCC-E55C-CF4D-85BE-6C61CFCB2CEF}" destId="{D711BA36-4547-BB44-AE9B-1CEF704CCA36}" srcOrd="1" destOrd="3" presId="urn:microsoft.com/office/officeart/2005/8/layout/vList4"/>
    <dgm:cxn modelId="{9051808C-B0B1-1D41-B904-5748FB7420ED}" type="presOf" srcId="{17DA7469-F46F-3A43-959F-6A0F03DEB428}" destId="{378B1F02-24D8-324A-B1BD-15DB91156295}" srcOrd="0" destOrd="0" presId="urn:microsoft.com/office/officeart/2005/8/layout/vList4"/>
    <dgm:cxn modelId="{9ADF458E-DC88-4D40-BC10-90E274EFDDDF}" srcId="{112F6978-80E0-D04F-8151-9C05F541529D}" destId="{17DA7469-F46F-3A43-959F-6A0F03DEB428}" srcOrd="1" destOrd="0" parTransId="{18C18E63-77FB-4D4E-A1BA-377394BB89B8}" sibTransId="{F817031B-A2A1-0146-805C-C959FCA145C7}"/>
    <dgm:cxn modelId="{4DD24A99-91FD-9545-A534-A24918315CBF}" type="presOf" srcId="{4E491F84-84DF-C846-BB76-B03752951755}" destId="{D711BA36-4547-BB44-AE9B-1CEF704CCA36}" srcOrd="1" destOrd="1" presId="urn:microsoft.com/office/officeart/2005/8/layout/vList4"/>
    <dgm:cxn modelId="{D81C44A0-74BF-E34E-8227-39347B73DDF9}" srcId="{112F6978-80E0-D04F-8151-9C05F541529D}" destId="{5E349FC3-2B10-5647-BEDA-1F2E0A751366}" srcOrd="2" destOrd="0" parTransId="{B8D5995D-92C6-9640-A241-A7A8A0041C90}" sibTransId="{B9D29765-29FC-7C4B-ADA3-67FC90343201}"/>
    <dgm:cxn modelId="{BBD4EAA1-8B1F-174A-8F88-FB9C6738FDA9}" srcId="{17DA7469-F46F-3A43-959F-6A0F03DEB428}" destId="{0EAD18E5-5483-4742-BC52-DABDD3F217C3}" srcOrd="1" destOrd="0" parTransId="{3D6271EF-25B4-AD40-8A21-6127082A25C0}" sibTransId="{DFED543C-498B-314B-8BB7-297453F342A5}"/>
    <dgm:cxn modelId="{87A469A7-31DF-0A45-B9A0-D0B060FE8976}" srcId="{5E349FC3-2B10-5647-BEDA-1F2E0A751366}" destId="{44C11818-5BCA-8E4E-83F1-3CAF6C9C83CC}" srcOrd="1" destOrd="0" parTransId="{CCE62D39-6094-B64D-ADE4-0F8E5A95D7ED}" sibTransId="{F3E8435C-3131-994F-AFFD-53CD9886019B}"/>
    <dgm:cxn modelId="{BCDADFA9-F9D8-5C44-829E-18A4A7A20BCA}" type="presOf" srcId="{1A498699-1408-C143-8185-34AED1BBDF2A}" destId="{5933445F-332F-3F40-BD7B-9E266720AC51}" srcOrd="0" destOrd="2" presId="urn:microsoft.com/office/officeart/2005/8/layout/vList4"/>
    <dgm:cxn modelId="{5E8277AB-CF49-B345-938A-9B4FFFA4E279}" type="presOf" srcId="{6CAFF958-1022-EA45-A927-8441B26F4FB7}" destId="{5933445F-332F-3F40-BD7B-9E266720AC51}" srcOrd="0" destOrd="1" presId="urn:microsoft.com/office/officeart/2005/8/layout/vList4"/>
    <dgm:cxn modelId="{E7F4D5AC-0DDF-B742-9F36-210486B47B01}" srcId="{17DA7469-F46F-3A43-959F-6A0F03DEB428}" destId="{D85DB02F-ABCF-5548-990A-4C7F32A5EECB}" srcOrd="0" destOrd="0" parTransId="{616A2369-A11E-764B-83C0-21B1C5A4E8C9}" sibTransId="{3A12125D-47D5-D14D-8403-2434EFA12050}"/>
    <dgm:cxn modelId="{76C44AAE-4145-8F41-806E-EE8775B8DC82}" type="presOf" srcId="{4E491F84-84DF-C846-BB76-B03752951755}" destId="{3A9E006B-FDB9-DF4D-8439-C422D8647793}" srcOrd="0" destOrd="1" presId="urn:microsoft.com/office/officeart/2005/8/layout/vList4"/>
    <dgm:cxn modelId="{31772CC7-A8EC-5A4B-AE70-E2B0F08A12CD}" type="presOf" srcId="{B7E3622D-E796-2049-BB80-7DDA5B56335E}" destId="{C99A44C6-8DC2-404D-B45B-8E26A9505A4D}" srcOrd="1" destOrd="3" presId="urn:microsoft.com/office/officeart/2005/8/layout/vList4"/>
    <dgm:cxn modelId="{C762CDC8-3EDE-AA40-8B62-8C7B25A477DA}" type="presOf" srcId="{071C5BCC-E55C-CF4D-85BE-6C61CFCB2CEF}" destId="{3A9E006B-FDB9-DF4D-8439-C422D8647793}" srcOrd="0" destOrd="3" presId="urn:microsoft.com/office/officeart/2005/8/layout/vList4"/>
    <dgm:cxn modelId="{A3EE91D1-95B0-9047-B628-3953EB608AB3}" type="presOf" srcId="{D85DB02F-ABCF-5548-990A-4C7F32A5EECB}" destId="{378B1F02-24D8-324A-B1BD-15DB91156295}" srcOrd="0" destOrd="1" presId="urn:microsoft.com/office/officeart/2005/8/layout/vList4"/>
    <dgm:cxn modelId="{7813B5D2-DECE-1449-A48F-D2921C15534C}" type="presOf" srcId="{9D349EDE-2CBA-404D-BDE1-D92FEF36C5E1}" destId="{C99A44C6-8DC2-404D-B45B-8E26A9505A4D}" srcOrd="1" destOrd="0" presId="urn:microsoft.com/office/officeart/2005/8/layout/vList4"/>
    <dgm:cxn modelId="{D25641E8-5C54-9C46-8812-FA2529AC3846}" type="presOf" srcId="{44C11818-5BCA-8E4E-83F1-3CAF6C9C83CC}" destId="{3A9E006B-FDB9-DF4D-8439-C422D8647793}" srcOrd="0" destOrd="2" presId="urn:microsoft.com/office/officeart/2005/8/layout/vList4"/>
    <dgm:cxn modelId="{993094F3-7C6E-6B47-9F9E-2EDD10D9C310}" srcId="{9D349EDE-2CBA-404D-BDE1-D92FEF36C5E1}" destId="{B7E3622D-E796-2049-BB80-7DDA5B56335E}" srcOrd="2" destOrd="0" parTransId="{4B5D2B78-1469-1647-8AE0-E61C82D2BEE4}" sibTransId="{46B1BA61-3C15-644D-9D30-1428330F7072}"/>
    <dgm:cxn modelId="{68A6C2F5-C3EF-BB46-8AF7-FD08919FC398}" type="presOf" srcId="{1A498699-1408-C143-8185-34AED1BBDF2A}" destId="{C99A44C6-8DC2-404D-B45B-8E26A9505A4D}" srcOrd="1" destOrd="2" presId="urn:microsoft.com/office/officeart/2005/8/layout/vList4"/>
    <dgm:cxn modelId="{627647F6-F794-294F-8FAA-CAF495C0325B}" srcId="{112F6978-80E0-D04F-8151-9C05F541529D}" destId="{9D349EDE-2CBA-404D-BDE1-D92FEF36C5E1}" srcOrd="0" destOrd="0" parTransId="{9E5FCDBA-65E8-994F-A467-65F353407D7D}" sibTransId="{9EF52F2C-31B7-D247-95C6-DF3005FB5981}"/>
    <dgm:cxn modelId="{D1CE38F9-7F38-EB4E-A76E-A0499E2FCE81}" type="presOf" srcId="{841F7770-FF9A-784D-AD0A-EC352E8B5B61}" destId="{3A9E006B-FDB9-DF4D-8439-C422D8647793}" srcOrd="0" destOrd="4" presId="urn:microsoft.com/office/officeart/2005/8/layout/vList4"/>
    <dgm:cxn modelId="{6025C6FB-3034-1D4D-9F31-0E7C5BCD386D}" type="presOf" srcId="{0EAD18E5-5483-4742-BC52-DABDD3F217C3}" destId="{B57E6688-6A58-234A-B12C-84033ACD4F69}" srcOrd="1" destOrd="2" presId="urn:microsoft.com/office/officeart/2005/8/layout/vList4"/>
    <dgm:cxn modelId="{00FA17FF-2111-2F42-8377-23110BEF8275}" type="presOf" srcId="{D85DB02F-ABCF-5548-990A-4C7F32A5EECB}" destId="{B57E6688-6A58-234A-B12C-84033ACD4F69}" srcOrd="1" destOrd="1" presId="urn:microsoft.com/office/officeart/2005/8/layout/vList4"/>
    <dgm:cxn modelId="{9DB25711-C27B-8F47-A493-0A0562D5DD21}" type="presParOf" srcId="{3CE1906A-715F-2F49-96A0-7F67B33386FF}" destId="{E15ADE06-6AF3-4A41-AFE2-0A1657E08C6D}" srcOrd="0" destOrd="0" presId="urn:microsoft.com/office/officeart/2005/8/layout/vList4"/>
    <dgm:cxn modelId="{B209CFF5-1875-AB40-9EB7-68FE349D32A3}" type="presParOf" srcId="{E15ADE06-6AF3-4A41-AFE2-0A1657E08C6D}" destId="{5933445F-332F-3F40-BD7B-9E266720AC51}" srcOrd="0" destOrd="0" presId="urn:microsoft.com/office/officeart/2005/8/layout/vList4"/>
    <dgm:cxn modelId="{EFA66600-5F01-C148-8869-0B80DE3E42C3}" type="presParOf" srcId="{E15ADE06-6AF3-4A41-AFE2-0A1657E08C6D}" destId="{F516A5DA-A97E-AA42-B00E-BB95DDF4C008}" srcOrd="1" destOrd="0" presId="urn:microsoft.com/office/officeart/2005/8/layout/vList4"/>
    <dgm:cxn modelId="{C655EE6C-E56E-9445-AF6A-EE71A0644626}" type="presParOf" srcId="{E15ADE06-6AF3-4A41-AFE2-0A1657E08C6D}" destId="{C99A44C6-8DC2-404D-B45B-8E26A9505A4D}" srcOrd="2" destOrd="0" presId="urn:microsoft.com/office/officeart/2005/8/layout/vList4"/>
    <dgm:cxn modelId="{BD3F6D79-68B3-F34E-A190-A5230D4470F7}" type="presParOf" srcId="{3CE1906A-715F-2F49-96A0-7F67B33386FF}" destId="{744648EC-6A98-8C4D-B953-80E0A28743F6}" srcOrd="1" destOrd="0" presId="urn:microsoft.com/office/officeart/2005/8/layout/vList4"/>
    <dgm:cxn modelId="{26BD21C7-9FEB-3446-A147-B1A60AF40E4F}" type="presParOf" srcId="{3CE1906A-715F-2F49-96A0-7F67B33386FF}" destId="{44405FDE-26F1-0149-9574-8FC4D7637BB0}" srcOrd="2" destOrd="0" presId="urn:microsoft.com/office/officeart/2005/8/layout/vList4"/>
    <dgm:cxn modelId="{71BA8860-9527-F243-9111-FC879D80EB96}" type="presParOf" srcId="{44405FDE-26F1-0149-9574-8FC4D7637BB0}" destId="{378B1F02-24D8-324A-B1BD-15DB91156295}" srcOrd="0" destOrd="0" presId="urn:microsoft.com/office/officeart/2005/8/layout/vList4"/>
    <dgm:cxn modelId="{33162C26-8AA5-9148-A8C1-4C41FA888920}" type="presParOf" srcId="{44405FDE-26F1-0149-9574-8FC4D7637BB0}" destId="{85B84FC7-4F02-6246-8B47-7B2952559DDD}" srcOrd="1" destOrd="0" presId="urn:microsoft.com/office/officeart/2005/8/layout/vList4"/>
    <dgm:cxn modelId="{7AACC0A4-D628-0543-A4E2-8E2E854C0B39}" type="presParOf" srcId="{44405FDE-26F1-0149-9574-8FC4D7637BB0}" destId="{B57E6688-6A58-234A-B12C-84033ACD4F69}" srcOrd="2" destOrd="0" presId="urn:microsoft.com/office/officeart/2005/8/layout/vList4"/>
    <dgm:cxn modelId="{828E42E2-7DF5-2A4D-A212-E0CE7A56ACA8}" type="presParOf" srcId="{3CE1906A-715F-2F49-96A0-7F67B33386FF}" destId="{FA1C7AD3-8DBC-CB4D-9ADB-5AB983120FE7}" srcOrd="3" destOrd="0" presId="urn:microsoft.com/office/officeart/2005/8/layout/vList4"/>
    <dgm:cxn modelId="{1266A217-62C7-5B4F-90BE-EF49C369578B}" type="presParOf" srcId="{3CE1906A-715F-2F49-96A0-7F67B33386FF}" destId="{4F21949F-D04F-1147-9637-C9A28A9808CF}" srcOrd="4" destOrd="0" presId="urn:microsoft.com/office/officeart/2005/8/layout/vList4"/>
    <dgm:cxn modelId="{FB9B28E8-2D5F-2741-958F-8BA00CBF1572}" type="presParOf" srcId="{4F21949F-D04F-1147-9637-C9A28A9808CF}" destId="{3A9E006B-FDB9-DF4D-8439-C422D8647793}" srcOrd="0" destOrd="0" presId="urn:microsoft.com/office/officeart/2005/8/layout/vList4"/>
    <dgm:cxn modelId="{01C8114C-48A4-C847-A91A-3C5D6BD8A957}" type="presParOf" srcId="{4F21949F-D04F-1147-9637-C9A28A9808CF}" destId="{804441DD-4815-464F-B47A-689F63DCDBF6}" srcOrd="1" destOrd="0" presId="urn:microsoft.com/office/officeart/2005/8/layout/vList4"/>
    <dgm:cxn modelId="{11E75392-5438-5941-914D-95A21BB8C9B4}" type="presParOf" srcId="{4F21949F-D04F-1147-9637-C9A28A9808CF}" destId="{D711BA36-4547-BB44-AE9B-1CEF704CCA3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12F6978-80E0-D04F-8151-9C05F541529D}" type="doc">
      <dgm:prSet loTypeId="urn:microsoft.com/office/officeart/2005/8/layout/vList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D349EDE-2CBA-404D-BDE1-D92FEF36C5E1}">
      <dgm:prSet phldrT="[Text]"/>
      <dgm:spPr>
        <a:xfrm>
          <a:off x="0" y="0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lumMod val="5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CQI Project</a:t>
          </a:r>
        </a:p>
      </dgm:t>
    </dgm:pt>
    <dgm:pt modelId="{9E5FCDBA-65E8-994F-A467-65F353407D7D}" type="parTrans" cxnId="{627647F6-F794-294F-8FAA-CAF495C0325B}">
      <dgm:prSet/>
      <dgm:spPr/>
      <dgm:t>
        <a:bodyPr/>
        <a:lstStyle/>
        <a:p>
          <a:endParaRPr lang="en-US"/>
        </a:p>
      </dgm:t>
    </dgm:pt>
    <dgm:pt modelId="{9EF52F2C-31B7-D247-95C6-DF3005FB5981}" type="sibTrans" cxnId="{627647F6-F794-294F-8FAA-CAF495C0325B}">
      <dgm:prSet/>
      <dgm:spPr/>
      <dgm:t>
        <a:bodyPr/>
        <a:lstStyle/>
        <a:p>
          <a:endParaRPr lang="en-US"/>
        </a:p>
      </dgm:t>
    </dgm:pt>
    <dgm:pt modelId="{6CAFF958-1022-EA45-A927-8441B26F4FB7}">
      <dgm:prSet phldrT="[Text]"/>
      <dgm:spPr>
        <a:xfrm>
          <a:off x="0" y="0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lumMod val="5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May be done as group</a:t>
          </a:r>
        </a:p>
      </dgm:t>
    </dgm:pt>
    <dgm:pt modelId="{68C63F9D-1B0D-ED47-90F7-24B55C3E306F}" type="parTrans" cxnId="{2BBD0E29-02AA-C048-8601-8336E23CF24E}">
      <dgm:prSet/>
      <dgm:spPr/>
      <dgm:t>
        <a:bodyPr/>
        <a:lstStyle/>
        <a:p>
          <a:endParaRPr lang="en-US"/>
        </a:p>
      </dgm:t>
    </dgm:pt>
    <dgm:pt modelId="{A1573B94-9BF9-7B44-B70D-36E91AEC34E6}" type="sibTrans" cxnId="{2BBD0E29-02AA-C048-8601-8336E23CF24E}">
      <dgm:prSet/>
      <dgm:spPr/>
      <dgm:t>
        <a:bodyPr/>
        <a:lstStyle/>
        <a:p>
          <a:endParaRPr lang="en-US"/>
        </a:p>
      </dgm:t>
    </dgm:pt>
    <dgm:pt modelId="{1A498699-1408-C143-8185-34AED1BBDF2A}">
      <dgm:prSet phldrT="[Text]"/>
      <dgm:spPr>
        <a:xfrm>
          <a:off x="0" y="0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lumMod val="5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Academic Sessions &amp; Support</a:t>
          </a:r>
        </a:p>
      </dgm:t>
    </dgm:pt>
    <dgm:pt modelId="{56F758C9-C1F5-C747-A930-D3ED7D8A411D}" type="parTrans" cxnId="{696D7277-786C-FD4D-9862-DEAE47FCBDCB}">
      <dgm:prSet/>
      <dgm:spPr/>
      <dgm:t>
        <a:bodyPr/>
        <a:lstStyle/>
        <a:p>
          <a:endParaRPr lang="en-US"/>
        </a:p>
      </dgm:t>
    </dgm:pt>
    <dgm:pt modelId="{C5E90960-A8C7-3444-B7D0-75689328FF59}" type="sibTrans" cxnId="{696D7277-786C-FD4D-9862-DEAE47FCBDCB}">
      <dgm:prSet/>
      <dgm:spPr/>
      <dgm:t>
        <a:bodyPr/>
        <a:lstStyle/>
        <a:p>
          <a:endParaRPr lang="en-US"/>
        </a:p>
      </dgm:t>
    </dgm:pt>
    <dgm:pt modelId="{17DA7469-F46F-3A43-959F-6A0F03DEB428}">
      <dgm:prSet phldrT="[Text]"/>
      <dgm:spPr>
        <a:xfrm>
          <a:off x="0" y="1862666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hueOff val="4860131"/>
            <a:satOff val="3259"/>
            <a:lumOff val="-1431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Grand Rounds Presentation</a:t>
          </a:r>
        </a:p>
      </dgm:t>
    </dgm:pt>
    <dgm:pt modelId="{18C18E63-77FB-4D4E-A1BA-377394BB89B8}" type="parTrans" cxnId="{9ADF458E-DC88-4D40-BC10-90E274EFDDDF}">
      <dgm:prSet/>
      <dgm:spPr/>
      <dgm:t>
        <a:bodyPr/>
        <a:lstStyle/>
        <a:p>
          <a:endParaRPr lang="en-US"/>
        </a:p>
      </dgm:t>
    </dgm:pt>
    <dgm:pt modelId="{F817031B-A2A1-0146-805C-C959FCA145C7}" type="sibTrans" cxnId="{9ADF458E-DC88-4D40-BC10-90E274EFDDDF}">
      <dgm:prSet/>
      <dgm:spPr/>
      <dgm:t>
        <a:bodyPr/>
        <a:lstStyle/>
        <a:p>
          <a:endParaRPr lang="en-US"/>
        </a:p>
      </dgm:t>
    </dgm:pt>
    <dgm:pt modelId="{D85DB02F-ABCF-5548-990A-4C7F32A5EECB}">
      <dgm:prSet phldrT="[Text]"/>
      <dgm:spPr>
        <a:xfrm>
          <a:off x="0" y="1862666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hueOff val="4860131"/>
            <a:satOff val="3259"/>
            <a:lumOff val="-1431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Grand Rounds Prep Sessions during Pgy-4</a:t>
          </a:r>
        </a:p>
      </dgm:t>
    </dgm:pt>
    <dgm:pt modelId="{616A2369-A11E-764B-83C0-21B1C5A4E8C9}" type="parTrans" cxnId="{E7F4D5AC-0DDF-B742-9F36-210486B47B01}">
      <dgm:prSet/>
      <dgm:spPr/>
      <dgm:t>
        <a:bodyPr/>
        <a:lstStyle/>
        <a:p>
          <a:endParaRPr lang="en-US"/>
        </a:p>
      </dgm:t>
    </dgm:pt>
    <dgm:pt modelId="{3A12125D-47D5-D14D-8403-2434EFA12050}" type="sibTrans" cxnId="{E7F4D5AC-0DDF-B742-9F36-210486B47B01}">
      <dgm:prSet/>
      <dgm:spPr/>
      <dgm:t>
        <a:bodyPr/>
        <a:lstStyle/>
        <a:p>
          <a:endParaRPr lang="en-US"/>
        </a:p>
      </dgm:t>
    </dgm:pt>
    <dgm:pt modelId="{5E349FC3-2B10-5647-BEDA-1F2E0A751366}">
      <dgm:prSet phldrT="[Text]"/>
      <dgm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hueOff val="9720262"/>
            <a:satOff val="6518"/>
            <a:lumOff val="-2862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8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Research Poster</a:t>
          </a:r>
        </a:p>
      </dgm:t>
    </dgm:pt>
    <dgm:pt modelId="{B8D5995D-92C6-9640-A241-A7A8A0041C90}" type="parTrans" cxnId="{D81C44A0-74BF-E34E-8227-39347B73DDF9}">
      <dgm:prSet/>
      <dgm:spPr/>
      <dgm:t>
        <a:bodyPr/>
        <a:lstStyle/>
        <a:p>
          <a:endParaRPr lang="en-US"/>
        </a:p>
      </dgm:t>
    </dgm:pt>
    <dgm:pt modelId="{B9D29765-29FC-7C4B-ADA3-67FC90343201}" type="sibTrans" cxnId="{D81C44A0-74BF-E34E-8227-39347B73DDF9}">
      <dgm:prSet/>
      <dgm:spPr/>
      <dgm:t>
        <a:bodyPr/>
        <a:lstStyle/>
        <a:p>
          <a:endParaRPr lang="en-US"/>
        </a:p>
      </dgm:t>
    </dgm:pt>
    <dgm:pt modelId="{841F7770-FF9A-784D-AD0A-EC352E8B5B61}">
      <dgm:prSet phldrT="[Text]"/>
      <dgm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hueOff val="9720262"/>
            <a:satOff val="6518"/>
            <a:lumOff val="-2862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sz="1400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C1CA5F6C-1A7D-714D-BE75-97EBC542EFC7}" type="parTrans" cxnId="{0B2A9183-DC17-1841-B9F9-A71041FBAFDB}">
      <dgm:prSet/>
      <dgm:spPr/>
      <dgm:t>
        <a:bodyPr/>
        <a:lstStyle/>
        <a:p>
          <a:endParaRPr lang="en-US"/>
        </a:p>
      </dgm:t>
    </dgm:pt>
    <dgm:pt modelId="{2B4F2A85-978D-BC46-8408-8A557F572C29}" type="sibTrans" cxnId="{0B2A9183-DC17-1841-B9F9-A71041FBAFDB}">
      <dgm:prSet/>
      <dgm:spPr/>
      <dgm:t>
        <a:bodyPr/>
        <a:lstStyle/>
        <a:p>
          <a:endParaRPr lang="en-US"/>
        </a:p>
      </dgm:t>
    </dgm:pt>
    <dgm:pt modelId="{44C11818-5BCA-8E4E-83F1-3CAF6C9C83CC}">
      <dgm:prSet phldrT="[Text]" custT="1"/>
      <dgm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rgbClr val="6FD3E3">
            <a:hueOff val="9720262"/>
            <a:satOff val="6518"/>
            <a:lumOff val="-2862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sz="18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Support in developing poster - $100</a:t>
          </a:r>
        </a:p>
      </dgm:t>
    </dgm:pt>
    <dgm:pt modelId="{F3E8435C-3131-994F-AFFD-53CD9886019B}" type="sibTrans" cxnId="{87A469A7-31DF-0A45-B9A0-D0B060FE8976}">
      <dgm:prSet/>
      <dgm:spPr/>
      <dgm:t>
        <a:bodyPr/>
        <a:lstStyle/>
        <a:p>
          <a:endParaRPr lang="en-US"/>
        </a:p>
      </dgm:t>
    </dgm:pt>
    <dgm:pt modelId="{CCE62D39-6094-B64D-ADE4-0F8E5A95D7ED}" type="parTrans" cxnId="{87A469A7-31DF-0A45-B9A0-D0B060FE8976}">
      <dgm:prSet/>
      <dgm:spPr/>
      <dgm:t>
        <a:bodyPr/>
        <a:lstStyle/>
        <a:p>
          <a:endParaRPr lang="en-US"/>
        </a:p>
      </dgm:t>
    </dgm:pt>
    <dgm:pt modelId="{071C5BCC-E55C-CF4D-85BE-6C61CFCB2CEF}">
      <dgm:prSet phldrT="[Text]" custT="1"/>
      <dgm:spPr>
        <a:xfrm>
          <a:off x="0" y="3725333"/>
          <a:ext cx="8128000" cy="1693333"/>
        </a:xfrm>
        <a:solidFill>
          <a:srgbClr val="6FD3E3">
            <a:hueOff val="9720262"/>
            <a:satOff val="6518"/>
            <a:lumOff val="-2862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sz="18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Due by Research Day of Pgy-4</a:t>
          </a:r>
        </a:p>
      </dgm:t>
    </dgm:pt>
    <dgm:pt modelId="{86F4B71C-F414-8749-ABCE-7BBAE9ED3699}" type="parTrans" cxnId="{3AFE797D-72A0-8649-BFF4-51ED8A61246E}">
      <dgm:prSet/>
      <dgm:spPr/>
      <dgm:t>
        <a:bodyPr/>
        <a:lstStyle/>
        <a:p>
          <a:endParaRPr lang="en-US"/>
        </a:p>
      </dgm:t>
    </dgm:pt>
    <dgm:pt modelId="{10B273DA-3101-0943-A7E9-C6535E6F4020}" type="sibTrans" cxnId="{3AFE797D-72A0-8649-BFF4-51ED8A61246E}">
      <dgm:prSet/>
      <dgm:spPr/>
      <dgm:t>
        <a:bodyPr/>
        <a:lstStyle/>
        <a:p>
          <a:endParaRPr lang="en-US"/>
        </a:p>
      </dgm:t>
    </dgm:pt>
    <dgm:pt modelId="{0EAD18E5-5483-4742-BC52-DABDD3F217C3}">
      <dgm:prSet phldrT="[Text]"/>
      <dgm:spPr>
        <a:xfrm>
          <a:off x="0" y="1862666"/>
          <a:ext cx="8128000" cy="1693333"/>
        </a:xfrm>
        <a:solidFill>
          <a:srgbClr val="6FD3E3">
            <a:hueOff val="4860131"/>
            <a:satOff val="3259"/>
            <a:lumOff val="-1431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Presentations delivered in Pgy-4</a:t>
          </a:r>
        </a:p>
      </dgm:t>
    </dgm:pt>
    <dgm:pt modelId="{3D6271EF-25B4-AD40-8A21-6127082A25C0}" type="parTrans" cxnId="{BBD4EAA1-8B1F-174A-8F88-FB9C6738FDA9}">
      <dgm:prSet/>
      <dgm:spPr/>
      <dgm:t>
        <a:bodyPr/>
        <a:lstStyle/>
        <a:p>
          <a:endParaRPr lang="en-US"/>
        </a:p>
      </dgm:t>
    </dgm:pt>
    <dgm:pt modelId="{DFED543C-498B-314B-8BB7-297453F342A5}" type="sibTrans" cxnId="{BBD4EAA1-8B1F-174A-8F88-FB9C6738FDA9}">
      <dgm:prSet/>
      <dgm:spPr/>
      <dgm:t>
        <a:bodyPr/>
        <a:lstStyle/>
        <a:p>
          <a:endParaRPr lang="en-US"/>
        </a:p>
      </dgm:t>
    </dgm:pt>
    <dgm:pt modelId="{B7E3622D-E796-2049-BB80-7DDA5B56335E}">
      <dgm:prSet phldrT="[Text]"/>
      <dgm:spPr>
        <a:xfrm>
          <a:off x="0" y="0"/>
          <a:ext cx="8128000" cy="1693333"/>
        </a:xfrm>
        <a:solidFill>
          <a:srgbClr val="6FD3E3">
            <a:lumMod val="5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Aim to begin Pgy3; complete by end of Pgy-4</a:t>
          </a:r>
        </a:p>
      </dgm:t>
    </dgm:pt>
    <dgm:pt modelId="{4B5D2B78-1469-1647-8AE0-E61C82D2BEE4}" type="parTrans" cxnId="{993094F3-7C6E-6B47-9F9E-2EDD10D9C310}">
      <dgm:prSet/>
      <dgm:spPr/>
      <dgm:t>
        <a:bodyPr/>
        <a:lstStyle/>
        <a:p>
          <a:endParaRPr lang="en-US"/>
        </a:p>
      </dgm:t>
    </dgm:pt>
    <dgm:pt modelId="{46B1BA61-3C15-644D-9D30-1428330F7072}" type="sibTrans" cxnId="{993094F3-7C6E-6B47-9F9E-2EDD10D9C310}">
      <dgm:prSet/>
      <dgm:spPr/>
      <dgm:t>
        <a:bodyPr/>
        <a:lstStyle/>
        <a:p>
          <a:endParaRPr lang="en-US"/>
        </a:p>
      </dgm:t>
    </dgm:pt>
    <dgm:pt modelId="{4E491F84-84DF-C846-BB76-B03752951755}">
      <dgm:prSet phldrT="[Text]" custT="1"/>
      <dgm:spPr>
        <a:xfrm>
          <a:off x="0" y="3725333"/>
          <a:ext cx="8128000" cy="1693333"/>
        </a:xfrm>
        <a:solidFill>
          <a:srgbClr val="6FD3E3">
            <a:hueOff val="9720262"/>
            <a:satOff val="6518"/>
            <a:lumOff val="-2862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sz="18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One poster at Dept. Research Day during residency</a:t>
          </a:r>
        </a:p>
      </dgm:t>
    </dgm:pt>
    <dgm:pt modelId="{BC493B58-05AE-1A43-AFEF-B0F710B45D1A}" type="parTrans" cxnId="{CB90210E-C84B-0F4E-8BF2-FCE2DBF06C5F}">
      <dgm:prSet/>
      <dgm:spPr/>
      <dgm:t>
        <a:bodyPr/>
        <a:lstStyle/>
        <a:p>
          <a:endParaRPr lang="en-US"/>
        </a:p>
      </dgm:t>
    </dgm:pt>
    <dgm:pt modelId="{CA1A30E9-62F7-4F4A-97F3-FA3FDD8F7F9F}" type="sibTrans" cxnId="{CB90210E-C84B-0F4E-8BF2-FCE2DBF06C5F}">
      <dgm:prSet/>
      <dgm:spPr/>
      <dgm:t>
        <a:bodyPr/>
        <a:lstStyle/>
        <a:p>
          <a:endParaRPr lang="en-US"/>
        </a:p>
      </dgm:t>
    </dgm:pt>
    <dgm:pt modelId="{3CE1906A-715F-2F49-96A0-7F67B33386FF}" type="pres">
      <dgm:prSet presAssocID="{112F6978-80E0-D04F-8151-9C05F541529D}" presName="linear" presStyleCnt="0">
        <dgm:presLayoutVars>
          <dgm:dir/>
          <dgm:resizeHandles val="exact"/>
        </dgm:presLayoutVars>
      </dgm:prSet>
      <dgm:spPr/>
    </dgm:pt>
    <dgm:pt modelId="{E15ADE06-6AF3-4A41-AFE2-0A1657E08C6D}" type="pres">
      <dgm:prSet presAssocID="{9D349EDE-2CBA-404D-BDE1-D92FEF36C5E1}" presName="comp" presStyleCnt="0"/>
      <dgm:spPr/>
    </dgm:pt>
    <dgm:pt modelId="{5933445F-332F-3F40-BD7B-9E266720AC51}" type="pres">
      <dgm:prSet presAssocID="{9D349EDE-2CBA-404D-BDE1-D92FEF36C5E1}" presName="box" presStyleLbl="node1" presStyleIdx="0" presStyleCnt="3"/>
      <dgm:spPr>
        <a:prstGeom prst="roundRect">
          <a:avLst>
            <a:gd name="adj" fmla="val 10000"/>
          </a:avLst>
        </a:prstGeom>
      </dgm:spPr>
    </dgm:pt>
    <dgm:pt modelId="{F516A5DA-A97E-AA42-B00E-BB95DDF4C008}" type="pres">
      <dgm:prSet presAssocID="{9D349EDE-2CBA-404D-BDE1-D92FEF36C5E1}" presName="img" presStyleLbl="fgImgPlace1" presStyleIdx="0" presStyleCnt="3"/>
      <dgm:spPr>
        <a:xfrm>
          <a:off x="169333" y="169333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18000" r="-18000"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C99A44C6-8DC2-404D-B45B-8E26A9505A4D}" type="pres">
      <dgm:prSet presAssocID="{9D349EDE-2CBA-404D-BDE1-D92FEF36C5E1}" presName="text" presStyleLbl="node1" presStyleIdx="0" presStyleCnt="3">
        <dgm:presLayoutVars>
          <dgm:bulletEnabled val="1"/>
        </dgm:presLayoutVars>
      </dgm:prSet>
      <dgm:spPr/>
    </dgm:pt>
    <dgm:pt modelId="{744648EC-6A98-8C4D-B953-80E0A28743F6}" type="pres">
      <dgm:prSet presAssocID="{9EF52F2C-31B7-D247-95C6-DF3005FB5981}" presName="spacer" presStyleCnt="0"/>
      <dgm:spPr/>
    </dgm:pt>
    <dgm:pt modelId="{44405FDE-26F1-0149-9574-8FC4D7637BB0}" type="pres">
      <dgm:prSet presAssocID="{17DA7469-F46F-3A43-959F-6A0F03DEB428}" presName="comp" presStyleCnt="0"/>
      <dgm:spPr/>
    </dgm:pt>
    <dgm:pt modelId="{378B1F02-24D8-324A-B1BD-15DB91156295}" type="pres">
      <dgm:prSet presAssocID="{17DA7469-F46F-3A43-959F-6A0F03DEB428}" presName="box" presStyleLbl="node1" presStyleIdx="1" presStyleCnt="3"/>
      <dgm:spPr>
        <a:prstGeom prst="roundRect">
          <a:avLst>
            <a:gd name="adj" fmla="val 10000"/>
          </a:avLst>
        </a:prstGeom>
      </dgm:spPr>
    </dgm:pt>
    <dgm:pt modelId="{85B84FC7-4F02-6246-8B47-7B2952559DDD}" type="pres">
      <dgm:prSet presAssocID="{17DA7469-F46F-3A43-959F-6A0F03DEB428}" presName="img" presStyleLbl="fgImgPlace1" presStyleIdx="1" presStyleCnt="3"/>
      <dgm:spPr>
        <a:xfrm>
          <a:off x="169333" y="2032000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57E6688-6A58-234A-B12C-84033ACD4F69}" type="pres">
      <dgm:prSet presAssocID="{17DA7469-F46F-3A43-959F-6A0F03DEB428}" presName="text" presStyleLbl="node1" presStyleIdx="1" presStyleCnt="3">
        <dgm:presLayoutVars>
          <dgm:bulletEnabled val="1"/>
        </dgm:presLayoutVars>
      </dgm:prSet>
      <dgm:spPr/>
    </dgm:pt>
    <dgm:pt modelId="{FA1C7AD3-8DBC-CB4D-9ADB-5AB983120FE7}" type="pres">
      <dgm:prSet presAssocID="{F817031B-A2A1-0146-805C-C959FCA145C7}" presName="spacer" presStyleCnt="0"/>
      <dgm:spPr/>
    </dgm:pt>
    <dgm:pt modelId="{4F21949F-D04F-1147-9637-C9A28A9808CF}" type="pres">
      <dgm:prSet presAssocID="{5E349FC3-2B10-5647-BEDA-1F2E0A751366}" presName="comp" presStyleCnt="0"/>
      <dgm:spPr/>
    </dgm:pt>
    <dgm:pt modelId="{3A9E006B-FDB9-DF4D-8439-C422D8647793}" type="pres">
      <dgm:prSet presAssocID="{5E349FC3-2B10-5647-BEDA-1F2E0A751366}" presName="box" presStyleLbl="node1" presStyleIdx="2" presStyleCnt="3"/>
      <dgm:spPr>
        <a:prstGeom prst="roundRect">
          <a:avLst>
            <a:gd name="adj" fmla="val 10000"/>
          </a:avLst>
        </a:prstGeom>
      </dgm:spPr>
    </dgm:pt>
    <dgm:pt modelId="{804441DD-4815-464F-B47A-689F63DCDBF6}" type="pres">
      <dgm:prSet presAssocID="{5E349FC3-2B10-5647-BEDA-1F2E0A751366}" presName="img" presStyleLbl="fgImgPlace1" presStyleIdx="2" presStyleCnt="3"/>
      <dgm:spPr>
        <a:xfrm>
          <a:off x="169333" y="3894666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D711BA36-4547-BB44-AE9B-1CEF704CCA36}" type="pres">
      <dgm:prSet presAssocID="{5E349FC3-2B10-5647-BEDA-1F2E0A751366}" presName="text" presStyleLbl="node1" presStyleIdx="2" presStyleCnt="3">
        <dgm:presLayoutVars>
          <dgm:bulletEnabled val="1"/>
        </dgm:presLayoutVars>
      </dgm:prSet>
      <dgm:spPr/>
    </dgm:pt>
  </dgm:ptLst>
  <dgm:cxnLst>
    <dgm:cxn modelId="{9D4B3B00-016E-B244-940F-46877269133F}" type="presOf" srcId="{6CAFF958-1022-EA45-A927-8441B26F4FB7}" destId="{C99A44C6-8DC2-404D-B45B-8E26A9505A4D}" srcOrd="1" destOrd="1" presId="urn:microsoft.com/office/officeart/2005/8/layout/vList4"/>
    <dgm:cxn modelId="{BEE69906-BBEC-B844-83A6-2B5918244B69}" type="presOf" srcId="{5E349FC3-2B10-5647-BEDA-1F2E0A751366}" destId="{D711BA36-4547-BB44-AE9B-1CEF704CCA36}" srcOrd="1" destOrd="0" presId="urn:microsoft.com/office/officeart/2005/8/layout/vList4"/>
    <dgm:cxn modelId="{387CDF08-F481-CC40-A9B5-CBF38580F92D}" type="presOf" srcId="{17DA7469-F46F-3A43-959F-6A0F03DEB428}" destId="{B57E6688-6A58-234A-B12C-84033ACD4F69}" srcOrd="1" destOrd="0" presId="urn:microsoft.com/office/officeart/2005/8/layout/vList4"/>
    <dgm:cxn modelId="{CB90210E-C84B-0F4E-8BF2-FCE2DBF06C5F}" srcId="{5E349FC3-2B10-5647-BEDA-1F2E0A751366}" destId="{4E491F84-84DF-C846-BB76-B03752951755}" srcOrd="0" destOrd="0" parTransId="{BC493B58-05AE-1A43-AFEF-B0F710B45D1A}" sibTransId="{CA1A30E9-62F7-4F4A-97F3-FA3FDD8F7F9F}"/>
    <dgm:cxn modelId="{9B96CE12-BD69-5045-AAFC-6099CB22DB52}" type="presOf" srcId="{0EAD18E5-5483-4742-BC52-DABDD3F217C3}" destId="{378B1F02-24D8-324A-B1BD-15DB91156295}" srcOrd="0" destOrd="2" presId="urn:microsoft.com/office/officeart/2005/8/layout/vList4"/>
    <dgm:cxn modelId="{BCA97021-D29A-714E-B01B-C37AD6AC0282}" type="presOf" srcId="{B7E3622D-E796-2049-BB80-7DDA5B56335E}" destId="{5933445F-332F-3F40-BD7B-9E266720AC51}" srcOrd="0" destOrd="3" presId="urn:microsoft.com/office/officeart/2005/8/layout/vList4"/>
    <dgm:cxn modelId="{2BBD0E29-02AA-C048-8601-8336E23CF24E}" srcId="{9D349EDE-2CBA-404D-BDE1-D92FEF36C5E1}" destId="{6CAFF958-1022-EA45-A927-8441B26F4FB7}" srcOrd="0" destOrd="0" parTransId="{68C63F9D-1B0D-ED47-90F7-24B55C3E306F}" sibTransId="{A1573B94-9BF9-7B44-B70D-36E91AEC34E6}"/>
    <dgm:cxn modelId="{B123434D-36DA-5C45-A4E1-6F931397CC36}" type="presOf" srcId="{5E349FC3-2B10-5647-BEDA-1F2E0A751366}" destId="{3A9E006B-FDB9-DF4D-8439-C422D8647793}" srcOrd="0" destOrd="0" presId="urn:microsoft.com/office/officeart/2005/8/layout/vList4"/>
    <dgm:cxn modelId="{07F6886D-04E3-D946-8C01-D019E3058535}" type="presOf" srcId="{112F6978-80E0-D04F-8151-9C05F541529D}" destId="{3CE1906A-715F-2F49-96A0-7F67B33386FF}" srcOrd="0" destOrd="0" presId="urn:microsoft.com/office/officeart/2005/8/layout/vList4"/>
    <dgm:cxn modelId="{98EE3D6F-C32B-6E4D-BBDE-2770A49F7376}" type="presOf" srcId="{44C11818-5BCA-8E4E-83F1-3CAF6C9C83CC}" destId="{D711BA36-4547-BB44-AE9B-1CEF704CCA36}" srcOrd="1" destOrd="2" presId="urn:microsoft.com/office/officeart/2005/8/layout/vList4"/>
    <dgm:cxn modelId="{696D7277-786C-FD4D-9862-DEAE47FCBDCB}" srcId="{9D349EDE-2CBA-404D-BDE1-D92FEF36C5E1}" destId="{1A498699-1408-C143-8185-34AED1BBDF2A}" srcOrd="1" destOrd="0" parTransId="{56F758C9-C1F5-C747-A930-D3ED7D8A411D}" sibTransId="{C5E90960-A8C7-3444-B7D0-75689328FF59}"/>
    <dgm:cxn modelId="{23753678-E561-C847-AC61-458677BEBE9D}" type="presOf" srcId="{841F7770-FF9A-784D-AD0A-EC352E8B5B61}" destId="{D711BA36-4547-BB44-AE9B-1CEF704CCA36}" srcOrd="1" destOrd="4" presId="urn:microsoft.com/office/officeart/2005/8/layout/vList4"/>
    <dgm:cxn modelId="{3AFE797D-72A0-8649-BFF4-51ED8A61246E}" srcId="{5E349FC3-2B10-5647-BEDA-1F2E0A751366}" destId="{071C5BCC-E55C-CF4D-85BE-6C61CFCB2CEF}" srcOrd="2" destOrd="0" parTransId="{86F4B71C-F414-8749-ABCE-7BBAE9ED3699}" sibTransId="{10B273DA-3101-0943-A7E9-C6535E6F4020}"/>
    <dgm:cxn modelId="{0B2A9183-DC17-1841-B9F9-A71041FBAFDB}" srcId="{5E349FC3-2B10-5647-BEDA-1F2E0A751366}" destId="{841F7770-FF9A-784D-AD0A-EC352E8B5B61}" srcOrd="3" destOrd="0" parTransId="{C1CA5F6C-1A7D-714D-BE75-97EBC542EFC7}" sibTransId="{2B4F2A85-978D-BC46-8408-8A557F572C29}"/>
    <dgm:cxn modelId="{AF6C6885-2DA8-8B46-903E-2D748B771F27}" type="presOf" srcId="{9D349EDE-2CBA-404D-BDE1-D92FEF36C5E1}" destId="{5933445F-332F-3F40-BD7B-9E266720AC51}" srcOrd="0" destOrd="0" presId="urn:microsoft.com/office/officeart/2005/8/layout/vList4"/>
    <dgm:cxn modelId="{804C9E88-0E75-954D-938C-01830536029E}" type="presOf" srcId="{071C5BCC-E55C-CF4D-85BE-6C61CFCB2CEF}" destId="{D711BA36-4547-BB44-AE9B-1CEF704CCA36}" srcOrd="1" destOrd="3" presId="urn:microsoft.com/office/officeart/2005/8/layout/vList4"/>
    <dgm:cxn modelId="{9051808C-B0B1-1D41-B904-5748FB7420ED}" type="presOf" srcId="{17DA7469-F46F-3A43-959F-6A0F03DEB428}" destId="{378B1F02-24D8-324A-B1BD-15DB91156295}" srcOrd="0" destOrd="0" presId="urn:microsoft.com/office/officeart/2005/8/layout/vList4"/>
    <dgm:cxn modelId="{9ADF458E-DC88-4D40-BC10-90E274EFDDDF}" srcId="{112F6978-80E0-D04F-8151-9C05F541529D}" destId="{17DA7469-F46F-3A43-959F-6A0F03DEB428}" srcOrd="1" destOrd="0" parTransId="{18C18E63-77FB-4D4E-A1BA-377394BB89B8}" sibTransId="{F817031B-A2A1-0146-805C-C959FCA145C7}"/>
    <dgm:cxn modelId="{4DD24A99-91FD-9545-A534-A24918315CBF}" type="presOf" srcId="{4E491F84-84DF-C846-BB76-B03752951755}" destId="{D711BA36-4547-BB44-AE9B-1CEF704CCA36}" srcOrd="1" destOrd="1" presId="urn:microsoft.com/office/officeart/2005/8/layout/vList4"/>
    <dgm:cxn modelId="{D81C44A0-74BF-E34E-8227-39347B73DDF9}" srcId="{112F6978-80E0-D04F-8151-9C05F541529D}" destId="{5E349FC3-2B10-5647-BEDA-1F2E0A751366}" srcOrd="2" destOrd="0" parTransId="{B8D5995D-92C6-9640-A241-A7A8A0041C90}" sibTransId="{B9D29765-29FC-7C4B-ADA3-67FC90343201}"/>
    <dgm:cxn modelId="{BBD4EAA1-8B1F-174A-8F88-FB9C6738FDA9}" srcId="{17DA7469-F46F-3A43-959F-6A0F03DEB428}" destId="{0EAD18E5-5483-4742-BC52-DABDD3F217C3}" srcOrd="1" destOrd="0" parTransId="{3D6271EF-25B4-AD40-8A21-6127082A25C0}" sibTransId="{DFED543C-498B-314B-8BB7-297453F342A5}"/>
    <dgm:cxn modelId="{87A469A7-31DF-0A45-B9A0-D0B060FE8976}" srcId="{5E349FC3-2B10-5647-BEDA-1F2E0A751366}" destId="{44C11818-5BCA-8E4E-83F1-3CAF6C9C83CC}" srcOrd="1" destOrd="0" parTransId="{CCE62D39-6094-B64D-ADE4-0F8E5A95D7ED}" sibTransId="{F3E8435C-3131-994F-AFFD-53CD9886019B}"/>
    <dgm:cxn modelId="{BCDADFA9-F9D8-5C44-829E-18A4A7A20BCA}" type="presOf" srcId="{1A498699-1408-C143-8185-34AED1BBDF2A}" destId="{5933445F-332F-3F40-BD7B-9E266720AC51}" srcOrd="0" destOrd="2" presId="urn:microsoft.com/office/officeart/2005/8/layout/vList4"/>
    <dgm:cxn modelId="{5E8277AB-CF49-B345-938A-9B4FFFA4E279}" type="presOf" srcId="{6CAFF958-1022-EA45-A927-8441B26F4FB7}" destId="{5933445F-332F-3F40-BD7B-9E266720AC51}" srcOrd="0" destOrd="1" presId="urn:microsoft.com/office/officeart/2005/8/layout/vList4"/>
    <dgm:cxn modelId="{E7F4D5AC-0DDF-B742-9F36-210486B47B01}" srcId="{17DA7469-F46F-3A43-959F-6A0F03DEB428}" destId="{D85DB02F-ABCF-5548-990A-4C7F32A5EECB}" srcOrd="0" destOrd="0" parTransId="{616A2369-A11E-764B-83C0-21B1C5A4E8C9}" sibTransId="{3A12125D-47D5-D14D-8403-2434EFA12050}"/>
    <dgm:cxn modelId="{76C44AAE-4145-8F41-806E-EE8775B8DC82}" type="presOf" srcId="{4E491F84-84DF-C846-BB76-B03752951755}" destId="{3A9E006B-FDB9-DF4D-8439-C422D8647793}" srcOrd="0" destOrd="1" presId="urn:microsoft.com/office/officeart/2005/8/layout/vList4"/>
    <dgm:cxn modelId="{31772CC7-A8EC-5A4B-AE70-E2B0F08A12CD}" type="presOf" srcId="{B7E3622D-E796-2049-BB80-7DDA5B56335E}" destId="{C99A44C6-8DC2-404D-B45B-8E26A9505A4D}" srcOrd="1" destOrd="3" presId="urn:microsoft.com/office/officeart/2005/8/layout/vList4"/>
    <dgm:cxn modelId="{C762CDC8-3EDE-AA40-8B62-8C7B25A477DA}" type="presOf" srcId="{071C5BCC-E55C-CF4D-85BE-6C61CFCB2CEF}" destId="{3A9E006B-FDB9-DF4D-8439-C422D8647793}" srcOrd="0" destOrd="3" presId="urn:microsoft.com/office/officeart/2005/8/layout/vList4"/>
    <dgm:cxn modelId="{A3EE91D1-95B0-9047-B628-3953EB608AB3}" type="presOf" srcId="{D85DB02F-ABCF-5548-990A-4C7F32A5EECB}" destId="{378B1F02-24D8-324A-B1BD-15DB91156295}" srcOrd="0" destOrd="1" presId="urn:microsoft.com/office/officeart/2005/8/layout/vList4"/>
    <dgm:cxn modelId="{7813B5D2-DECE-1449-A48F-D2921C15534C}" type="presOf" srcId="{9D349EDE-2CBA-404D-BDE1-D92FEF36C5E1}" destId="{C99A44C6-8DC2-404D-B45B-8E26A9505A4D}" srcOrd="1" destOrd="0" presId="urn:microsoft.com/office/officeart/2005/8/layout/vList4"/>
    <dgm:cxn modelId="{D25641E8-5C54-9C46-8812-FA2529AC3846}" type="presOf" srcId="{44C11818-5BCA-8E4E-83F1-3CAF6C9C83CC}" destId="{3A9E006B-FDB9-DF4D-8439-C422D8647793}" srcOrd="0" destOrd="2" presId="urn:microsoft.com/office/officeart/2005/8/layout/vList4"/>
    <dgm:cxn modelId="{993094F3-7C6E-6B47-9F9E-2EDD10D9C310}" srcId="{9D349EDE-2CBA-404D-BDE1-D92FEF36C5E1}" destId="{B7E3622D-E796-2049-BB80-7DDA5B56335E}" srcOrd="2" destOrd="0" parTransId="{4B5D2B78-1469-1647-8AE0-E61C82D2BEE4}" sibTransId="{46B1BA61-3C15-644D-9D30-1428330F7072}"/>
    <dgm:cxn modelId="{68A6C2F5-C3EF-BB46-8AF7-FD08919FC398}" type="presOf" srcId="{1A498699-1408-C143-8185-34AED1BBDF2A}" destId="{C99A44C6-8DC2-404D-B45B-8E26A9505A4D}" srcOrd="1" destOrd="2" presId="urn:microsoft.com/office/officeart/2005/8/layout/vList4"/>
    <dgm:cxn modelId="{627647F6-F794-294F-8FAA-CAF495C0325B}" srcId="{112F6978-80E0-D04F-8151-9C05F541529D}" destId="{9D349EDE-2CBA-404D-BDE1-D92FEF36C5E1}" srcOrd="0" destOrd="0" parTransId="{9E5FCDBA-65E8-994F-A467-65F353407D7D}" sibTransId="{9EF52F2C-31B7-D247-95C6-DF3005FB5981}"/>
    <dgm:cxn modelId="{D1CE38F9-7F38-EB4E-A76E-A0499E2FCE81}" type="presOf" srcId="{841F7770-FF9A-784D-AD0A-EC352E8B5B61}" destId="{3A9E006B-FDB9-DF4D-8439-C422D8647793}" srcOrd="0" destOrd="4" presId="urn:microsoft.com/office/officeart/2005/8/layout/vList4"/>
    <dgm:cxn modelId="{6025C6FB-3034-1D4D-9F31-0E7C5BCD386D}" type="presOf" srcId="{0EAD18E5-5483-4742-BC52-DABDD3F217C3}" destId="{B57E6688-6A58-234A-B12C-84033ACD4F69}" srcOrd="1" destOrd="2" presId="urn:microsoft.com/office/officeart/2005/8/layout/vList4"/>
    <dgm:cxn modelId="{00FA17FF-2111-2F42-8377-23110BEF8275}" type="presOf" srcId="{D85DB02F-ABCF-5548-990A-4C7F32A5EECB}" destId="{B57E6688-6A58-234A-B12C-84033ACD4F69}" srcOrd="1" destOrd="1" presId="urn:microsoft.com/office/officeart/2005/8/layout/vList4"/>
    <dgm:cxn modelId="{9DB25711-C27B-8F47-A493-0A0562D5DD21}" type="presParOf" srcId="{3CE1906A-715F-2F49-96A0-7F67B33386FF}" destId="{E15ADE06-6AF3-4A41-AFE2-0A1657E08C6D}" srcOrd="0" destOrd="0" presId="urn:microsoft.com/office/officeart/2005/8/layout/vList4"/>
    <dgm:cxn modelId="{B209CFF5-1875-AB40-9EB7-68FE349D32A3}" type="presParOf" srcId="{E15ADE06-6AF3-4A41-AFE2-0A1657E08C6D}" destId="{5933445F-332F-3F40-BD7B-9E266720AC51}" srcOrd="0" destOrd="0" presId="urn:microsoft.com/office/officeart/2005/8/layout/vList4"/>
    <dgm:cxn modelId="{EFA66600-5F01-C148-8869-0B80DE3E42C3}" type="presParOf" srcId="{E15ADE06-6AF3-4A41-AFE2-0A1657E08C6D}" destId="{F516A5DA-A97E-AA42-B00E-BB95DDF4C008}" srcOrd="1" destOrd="0" presId="urn:microsoft.com/office/officeart/2005/8/layout/vList4"/>
    <dgm:cxn modelId="{C655EE6C-E56E-9445-AF6A-EE71A0644626}" type="presParOf" srcId="{E15ADE06-6AF3-4A41-AFE2-0A1657E08C6D}" destId="{C99A44C6-8DC2-404D-B45B-8E26A9505A4D}" srcOrd="2" destOrd="0" presId="urn:microsoft.com/office/officeart/2005/8/layout/vList4"/>
    <dgm:cxn modelId="{BD3F6D79-68B3-F34E-A190-A5230D4470F7}" type="presParOf" srcId="{3CE1906A-715F-2F49-96A0-7F67B33386FF}" destId="{744648EC-6A98-8C4D-B953-80E0A28743F6}" srcOrd="1" destOrd="0" presId="urn:microsoft.com/office/officeart/2005/8/layout/vList4"/>
    <dgm:cxn modelId="{26BD21C7-9FEB-3446-A147-B1A60AF40E4F}" type="presParOf" srcId="{3CE1906A-715F-2F49-96A0-7F67B33386FF}" destId="{44405FDE-26F1-0149-9574-8FC4D7637BB0}" srcOrd="2" destOrd="0" presId="urn:microsoft.com/office/officeart/2005/8/layout/vList4"/>
    <dgm:cxn modelId="{71BA8860-9527-F243-9111-FC879D80EB96}" type="presParOf" srcId="{44405FDE-26F1-0149-9574-8FC4D7637BB0}" destId="{378B1F02-24D8-324A-B1BD-15DB91156295}" srcOrd="0" destOrd="0" presId="urn:microsoft.com/office/officeart/2005/8/layout/vList4"/>
    <dgm:cxn modelId="{33162C26-8AA5-9148-A8C1-4C41FA888920}" type="presParOf" srcId="{44405FDE-26F1-0149-9574-8FC4D7637BB0}" destId="{85B84FC7-4F02-6246-8B47-7B2952559DDD}" srcOrd="1" destOrd="0" presId="urn:microsoft.com/office/officeart/2005/8/layout/vList4"/>
    <dgm:cxn modelId="{7AACC0A4-D628-0543-A4E2-8E2E854C0B39}" type="presParOf" srcId="{44405FDE-26F1-0149-9574-8FC4D7637BB0}" destId="{B57E6688-6A58-234A-B12C-84033ACD4F69}" srcOrd="2" destOrd="0" presId="urn:microsoft.com/office/officeart/2005/8/layout/vList4"/>
    <dgm:cxn modelId="{828E42E2-7DF5-2A4D-A212-E0CE7A56ACA8}" type="presParOf" srcId="{3CE1906A-715F-2F49-96A0-7F67B33386FF}" destId="{FA1C7AD3-8DBC-CB4D-9ADB-5AB983120FE7}" srcOrd="3" destOrd="0" presId="urn:microsoft.com/office/officeart/2005/8/layout/vList4"/>
    <dgm:cxn modelId="{1266A217-62C7-5B4F-90BE-EF49C369578B}" type="presParOf" srcId="{3CE1906A-715F-2F49-96A0-7F67B33386FF}" destId="{4F21949F-D04F-1147-9637-C9A28A9808CF}" srcOrd="4" destOrd="0" presId="urn:microsoft.com/office/officeart/2005/8/layout/vList4"/>
    <dgm:cxn modelId="{FB9B28E8-2D5F-2741-958F-8BA00CBF1572}" type="presParOf" srcId="{4F21949F-D04F-1147-9637-C9A28A9808CF}" destId="{3A9E006B-FDB9-DF4D-8439-C422D8647793}" srcOrd="0" destOrd="0" presId="urn:microsoft.com/office/officeart/2005/8/layout/vList4"/>
    <dgm:cxn modelId="{01C8114C-48A4-C847-A91A-3C5D6BD8A957}" type="presParOf" srcId="{4F21949F-D04F-1147-9637-C9A28A9808CF}" destId="{804441DD-4815-464F-B47A-689F63DCDBF6}" srcOrd="1" destOrd="0" presId="urn:microsoft.com/office/officeart/2005/8/layout/vList4"/>
    <dgm:cxn modelId="{11E75392-5438-5941-914D-95A21BB8C9B4}" type="presParOf" srcId="{4F21949F-D04F-1147-9637-C9A28A9808CF}" destId="{D711BA36-4547-BB44-AE9B-1CEF704CCA3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BCC8AC-7340-43B5-83AD-E1F93A91D03E}" type="doc">
      <dgm:prSet loTypeId="urn:microsoft.com/office/officeart/2005/8/layout/arrow2" loCatId="process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CA"/>
        </a:p>
      </dgm:t>
    </dgm:pt>
    <dgm:pt modelId="{0C666B6C-863F-4BB3-9F63-84ABE946D2C0}">
      <dgm:prSet phldrT="[Text]"/>
      <dgm:spPr>
        <a:xfrm>
          <a:off x="752483" y="3260186"/>
          <a:ext cx="896139" cy="101756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CA" dirty="0">
              <a:solidFill>
                <a:srgbClr val="C00000"/>
              </a:solidFill>
              <a:latin typeface="Arial" panose="020B0604020202020204"/>
              <a:ea typeface="+mn-ea"/>
              <a:cs typeface="+mn-cs"/>
            </a:rPr>
            <a:t>Extra-curricular</a:t>
          </a:r>
        </a:p>
      </dgm:t>
    </dgm:pt>
    <dgm:pt modelId="{A76318DA-492A-4D11-8463-A33A8D3E0543}" type="parTrans" cxnId="{0FCED216-E040-4BF3-AD21-09C00502532E}">
      <dgm:prSet/>
      <dgm:spPr/>
      <dgm:t>
        <a:bodyPr/>
        <a:lstStyle/>
        <a:p>
          <a:endParaRPr lang="en-CA"/>
        </a:p>
      </dgm:t>
    </dgm:pt>
    <dgm:pt modelId="{9CB5B734-8D4A-4742-BC91-7B4AF8E00798}" type="sibTrans" cxnId="{0FCED216-E040-4BF3-AD21-09C00502532E}">
      <dgm:prSet/>
      <dgm:spPr/>
      <dgm:t>
        <a:bodyPr/>
        <a:lstStyle/>
        <a:p>
          <a:endParaRPr lang="en-CA"/>
        </a:p>
      </dgm:t>
    </dgm:pt>
    <dgm:pt modelId="{2D8511F7-CE5E-4729-9E8F-792D0A3A079D}">
      <dgm:prSet phldrT="[Text]"/>
      <dgm:spPr>
        <a:xfrm>
          <a:off x="2784189" y="1874932"/>
          <a:ext cx="1320266" cy="240281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CA" dirty="0">
              <a:solidFill>
                <a:srgbClr val="C00000"/>
              </a:solidFill>
              <a:latin typeface="Arial" panose="020B0604020202020204"/>
              <a:ea typeface="+mn-ea"/>
              <a:cs typeface="+mn-cs"/>
            </a:rPr>
            <a:t>Horizontal Elective</a:t>
          </a:r>
        </a:p>
      </dgm:t>
    </dgm:pt>
    <dgm:pt modelId="{59FF0172-279C-4B81-914F-F59CCC0DF25A}" type="parTrans" cxnId="{BB4148A1-FE29-4F75-8010-787A33798ACB}">
      <dgm:prSet/>
      <dgm:spPr/>
      <dgm:t>
        <a:bodyPr/>
        <a:lstStyle/>
        <a:p>
          <a:endParaRPr lang="en-CA"/>
        </a:p>
      </dgm:t>
    </dgm:pt>
    <dgm:pt modelId="{4E1671A3-06B2-47BC-8039-5DE0EA0C4813}" type="sibTrans" cxnId="{BB4148A1-FE29-4F75-8010-787A33798ACB}">
      <dgm:prSet/>
      <dgm:spPr/>
      <dgm:t>
        <a:bodyPr/>
        <a:lstStyle/>
        <a:p>
          <a:endParaRPr lang="en-CA"/>
        </a:p>
      </dgm:t>
    </dgm:pt>
    <dgm:pt modelId="{E5AAE353-6E96-4CF0-BE78-BC288F983CD7}">
      <dgm:prSet phldrT="[Text]"/>
      <dgm:spPr>
        <a:xfrm>
          <a:off x="4104456" y="1413181"/>
          <a:ext cx="1368152" cy="286456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CA" dirty="0">
              <a:solidFill>
                <a:srgbClr val="C00000"/>
              </a:solidFill>
              <a:latin typeface="Arial" panose="020B0604020202020204"/>
              <a:ea typeface="+mn-ea"/>
              <a:cs typeface="+mn-cs"/>
            </a:rPr>
            <a:t>Block Elective</a:t>
          </a:r>
        </a:p>
      </dgm:t>
    </dgm:pt>
    <dgm:pt modelId="{217CD7D3-51B6-455F-B709-608B782331BF}" type="parTrans" cxnId="{D7174A4F-037D-459F-AD0E-BE0C9D77DBF5}">
      <dgm:prSet/>
      <dgm:spPr/>
      <dgm:t>
        <a:bodyPr/>
        <a:lstStyle/>
        <a:p>
          <a:endParaRPr lang="en-CA"/>
        </a:p>
      </dgm:t>
    </dgm:pt>
    <dgm:pt modelId="{6A8BF0FB-25F5-4A41-AC00-7DC1BEE651A3}" type="sibTrans" cxnId="{D7174A4F-037D-459F-AD0E-BE0C9D77DBF5}">
      <dgm:prSet/>
      <dgm:spPr/>
      <dgm:t>
        <a:bodyPr/>
        <a:lstStyle/>
        <a:p>
          <a:endParaRPr lang="en-CA"/>
        </a:p>
      </dgm:t>
    </dgm:pt>
    <dgm:pt modelId="{D56F2BA7-1A59-4B0C-B7A2-B3C311993BEF}">
      <dgm:prSet/>
      <dgm:spPr>
        <a:xfrm>
          <a:off x="5472608" y="1130999"/>
          <a:ext cx="1368152" cy="314674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CA" dirty="0">
              <a:solidFill>
                <a:srgbClr val="C00000"/>
              </a:solidFill>
              <a:latin typeface="Arial" panose="020B0604020202020204"/>
              <a:ea typeface="+mn-ea"/>
              <a:cs typeface="+mn-cs"/>
            </a:rPr>
            <a:t>Concurrent Graduate Studies</a:t>
          </a:r>
        </a:p>
      </dgm:t>
    </dgm:pt>
    <dgm:pt modelId="{0D3066FC-69F6-48C9-B257-2D45459286A6}" type="parTrans" cxnId="{F5D1BBF0-0CB3-492B-BD0C-3C890CF21D83}">
      <dgm:prSet/>
      <dgm:spPr/>
      <dgm:t>
        <a:bodyPr/>
        <a:lstStyle/>
        <a:p>
          <a:endParaRPr lang="en-CA"/>
        </a:p>
      </dgm:t>
    </dgm:pt>
    <dgm:pt modelId="{C64E594F-99C5-4CDF-935F-571F523F2EB1}" type="sibTrans" cxnId="{F5D1BBF0-0CB3-492B-BD0C-3C890CF21D83}">
      <dgm:prSet/>
      <dgm:spPr/>
      <dgm:t>
        <a:bodyPr/>
        <a:lstStyle/>
        <a:p>
          <a:endParaRPr lang="en-CA"/>
        </a:p>
      </dgm:t>
    </dgm:pt>
    <dgm:pt modelId="{3034988B-2191-4BDA-9400-5C58D4D7DC95}">
      <dgm:prSet/>
      <dgm:spPr>
        <a:xfrm>
          <a:off x="1648623" y="2486325"/>
          <a:ext cx="1135566" cy="17914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CA" dirty="0">
              <a:solidFill>
                <a:srgbClr val="C00000"/>
              </a:solidFill>
              <a:latin typeface="Arial" panose="020B0604020202020204"/>
              <a:ea typeface="+mn-ea"/>
              <a:cs typeface="+mn-cs"/>
            </a:rPr>
            <a:t>During </a:t>
          </a:r>
          <a:r>
            <a:rPr lang="en-CA" dirty="0" err="1">
              <a:solidFill>
                <a:srgbClr val="C00000"/>
              </a:solidFill>
              <a:latin typeface="Arial" panose="020B0604020202020204"/>
              <a:ea typeface="+mn-ea"/>
              <a:cs typeface="+mn-cs"/>
            </a:rPr>
            <a:t>Rot’n</a:t>
          </a:r>
          <a:endParaRPr lang="en-CA" dirty="0">
            <a:solidFill>
              <a:srgbClr val="C00000"/>
            </a:solidFill>
            <a:latin typeface="Arial" panose="020B0604020202020204"/>
            <a:ea typeface="+mn-ea"/>
            <a:cs typeface="+mn-cs"/>
          </a:endParaRPr>
        </a:p>
      </dgm:t>
    </dgm:pt>
    <dgm:pt modelId="{EBC760A9-DB80-4B40-BA3C-4CE1152E5267}" type="parTrans" cxnId="{14DC76FF-26A9-4F5D-A047-E6B572479703}">
      <dgm:prSet/>
      <dgm:spPr/>
      <dgm:t>
        <a:bodyPr/>
        <a:lstStyle/>
        <a:p>
          <a:endParaRPr lang="en-CA"/>
        </a:p>
      </dgm:t>
    </dgm:pt>
    <dgm:pt modelId="{FFB8380E-CAF7-4B63-98E4-46BC1E7A7F0D}" type="sibTrans" cxnId="{14DC76FF-26A9-4F5D-A047-E6B572479703}">
      <dgm:prSet/>
      <dgm:spPr/>
      <dgm:t>
        <a:bodyPr/>
        <a:lstStyle/>
        <a:p>
          <a:endParaRPr lang="en-CA"/>
        </a:p>
      </dgm:t>
    </dgm:pt>
    <dgm:pt modelId="{12D41C09-6E82-4C00-A74C-10957E189E77}">
      <dgm:prSet phldrT="[Text]"/>
      <dgm:spPr/>
      <dgm:t>
        <a:bodyPr/>
        <a:lstStyle/>
        <a:p>
          <a:endParaRPr lang="en-CA"/>
        </a:p>
      </dgm:t>
    </dgm:pt>
    <dgm:pt modelId="{0F76EAFD-7D46-4436-BFBE-0A1249B5D02A}" type="parTrans" cxnId="{69247604-BB75-4450-975D-5E069646359C}">
      <dgm:prSet/>
      <dgm:spPr/>
      <dgm:t>
        <a:bodyPr/>
        <a:lstStyle/>
        <a:p>
          <a:endParaRPr lang="en-CA"/>
        </a:p>
      </dgm:t>
    </dgm:pt>
    <dgm:pt modelId="{D3B751ED-973E-4E13-B9A4-83DE93D82F15}" type="sibTrans" cxnId="{69247604-BB75-4450-975D-5E069646359C}">
      <dgm:prSet/>
      <dgm:spPr/>
      <dgm:t>
        <a:bodyPr/>
        <a:lstStyle/>
        <a:p>
          <a:endParaRPr lang="en-CA"/>
        </a:p>
      </dgm:t>
    </dgm:pt>
    <dgm:pt modelId="{54637DCA-BA00-45DB-B6E0-6BA66466E960}">
      <dgm:prSet/>
      <dgm:spPr/>
      <dgm:t>
        <a:bodyPr/>
        <a:lstStyle/>
        <a:p>
          <a:endParaRPr lang="en-CA" dirty="0"/>
        </a:p>
      </dgm:t>
    </dgm:pt>
    <dgm:pt modelId="{B57859EB-BA97-434A-8FEF-CFF81EA3BF33}" type="parTrans" cxnId="{D7376E09-631A-4468-A893-30122231991F}">
      <dgm:prSet/>
      <dgm:spPr/>
      <dgm:t>
        <a:bodyPr/>
        <a:lstStyle/>
        <a:p>
          <a:endParaRPr lang="en-CA"/>
        </a:p>
      </dgm:t>
    </dgm:pt>
    <dgm:pt modelId="{96D0635F-BC78-49C0-8A43-AAEDF417233F}" type="sibTrans" cxnId="{D7376E09-631A-4468-A893-30122231991F}">
      <dgm:prSet/>
      <dgm:spPr/>
      <dgm:t>
        <a:bodyPr/>
        <a:lstStyle/>
        <a:p>
          <a:endParaRPr lang="en-CA"/>
        </a:p>
      </dgm:t>
    </dgm:pt>
    <dgm:pt modelId="{C2828020-C297-4D60-BE76-EBE098CF5975}" type="pres">
      <dgm:prSet presAssocID="{C9BCC8AC-7340-43B5-83AD-E1F93A91D03E}" presName="arrowDiagram" presStyleCnt="0">
        <dgm:presLayoutVars>
          <dgm:chMax val="5"/>
          <dgm:dir/>
          <dgm:resizeHandles val="exact"/>
        </dgm:presLayoutVars>
      </dgm:prSet>
      <dgm:spPr/>
    </dgm:pt>
    <dgm:pt modelId="{BC50F556-1F4B-4182-8945-1F99DD226DAB}" type="pres">
      <dgm:prSet presAssocID="{C9BCC8AC-7340-43B5-83AD-E1F93A91D03E}" presName="arrow" presStyleLbl="bgShp" presStyleIdx="0" presStyleCnt="1" custLinFactNeighborX="336" custLinFactNeighborY="-3283"/>
      <dgm:spPr>
        <a:xfrm>
          <a:off x="0" y="2274"/>
          <a:ext cx="6840760" cy="4275475"/>
        </a:xfrm>
        <a:prstGeom prst="swooshArrow">
          <a:avLst>
            <a:gd name="adj1" fmla="val 25000"/>
            <a:gd name="adj2" fmla="val 25000"/>
          </a:avLst>
        </a:prstGeom>
        <a:solidFill>
          <a:srgbClr val="A71930">
            <a:tint val="55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0592F111-EFF4-4A14-9FEE-5B037B811302}" type="pres">
      <dgm:prSet presAssocID="{C9BCC8AC-7340-43B5-83AD-E1F93A91D03E}" presName="arrowDiagram5" presStyleCnt="0"/>
      <dgm:spPr/>
    </dgm:pt>
    <dgm:pt modelId="{8FABB14B-7704-465A-8250-ADD562492DEA}" type="pres">
      <dgm:prSet presAssocID="{0C666B6C-863F-4BB3-9F63-84ABE946D2C0}" presName="bullet5a" presStyleLbl="node1" presStyleIdx="0" presStyleCnt="5"/>
      <dgm:spPr>
        <a:xfrm>
          <a:off x="673814" y="3181517"/>
          <a:ext cx="157337" cy="157337"/>
        </a:xfrm>
        <a:prstGeom prst="ellipse">
          <a:avLst/>
        </a:prstGeom>
        <a:solidFill>
          <a:srgbClr val="A71930">
            <a:shade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314548F-91F6-4337-8605-0C99CA3A45AF}" type="pres">
      <dgm:prSet presAssocID="{0C666B6C-863F-4BB3-9F63-84ABE946D2C0}" presName="textBox5a" presStyleLbl="revTx" presStyleIdx="0" presStyleCnt="5" custLinFactNeighborX="3350" custLinFactNeighborY="-41639">
        <dgm:presLayoutVars>
          <dgm:bulletEnabled val="1"/>
        </dgm:presLayoutVars>
      </dgm:prSet>
      <dgm:spPr/>
    </dgm:pt>
    <dgm:pt modelId="{09C4545D-3BD9-44F9-82D7-D7E3CE5885C0}" type="pres">
      <dgm:prSet presAssocID="{3034988B-2191-4BDA-9400-5C58D4D7DC95}" presName="bullet5b" presStyleLbl="node1" presStyleIdx="1" presStyleCnt="5"/>
      <dgm:spPr>
        <a:xfrm>
          <a:off x="1525489" y="2363191"/>
          <a:ext cx="246267" cy="246267"/>
        </a:xfrm>
        <a:prstGeom prst="ellipse">
          <a:avLst/>
        </a:prstGeom>
        <a:solidFill>
          <a:srgbClr val="A71930">
            <a:shade val="50000"/>
            <a:hueOff val="148875"/>
            <a:satOff val="-19954"/>
            <a:lumOff val="20048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06FBEFD-6B3C-48CB-808F-35A093CC0F29}" type="pres">
      <dgm:prSet presAssocID="{3034988B-2191-4BDA-9400-5C58D4D7DC95}" presName="textBox5b" presStyleLbl="revTx" presStyleIdx="1" presStyleCnt="5" custLinFactNeighborX="5440" custLinFactNeighborY="-20700">
        <dgm:presLayoutVars>
          <dgm:bulletEnabled val="1"/>
        </dgm:presLayoutVars>
      </dgm:prSet>
      <dgm:spPr/>
    </dgm:pt>
    <dgm:pt modelId="{7DF8F66E-2F24-4540-94EC-7089B77F79F3}" type="pres">
      <dgm:prSet presAssocID="{2D8511F7-CE5E-4729-9E8F-792D0A3A079D}" presName="bullet5c" presStyleLbl="node1" presStyleIdx="2" presStyleCnt="5"/>
      <dgm:spPr>
        <a:xfrm>
          <a:off x="2620011" y="1710754"/>
          <a:ext cx="328356" cy="328356"/>
        </a:xfrm>
        <a:prstGeom prst="ellipse">
          <a:avLst/>
        </a:prstGeom>
        <a:solidFill>
          <a:srgbClr val="A71930">
            <a:shade val="50000"/>
            <a:hueOff val="297750"/>
            <a:satOff val="-39909"/>
            <a:lumOff val="40095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C179BB89-2CAA-466C-B6F0-50675188AE61}" type="pres">
      <dgm:prSet presAssocID="{2D8511F7-CE5E-4729-9E8F-792D0A3A079D}" presName="textBox5c" presStyleLbl="revTx" presStyleIdx="2" presStyleCnt="5" custLinFactNeighborX="5509" custLinFactNeighborY="-12802">
        <dgm:presLayoutVars>
          <dgm:bulletEnabled val="1"/>
        </dgm:presLayoutVars>
      </dgm:prSet>
      <dgm:spPr/>
    </dgm:pt>
    <dgm:pt modelId="{662BC181-4364-4F97-B013-30AD9C4DC6D8}" type="pres">
      <dgm:prSet presAssocID="{E5AAE353-6E96-4CF0-BE78-BC288F983CD7}" presName="bullet5d" presStyleLbl="node1" presStyleIdx="3" presStyleCnt="5"/>
      <dgm:spPr>
        <a:xfrm>
          <a:off x="3892392" y="1201117"/>
          <a:ext cx="424127" cy="424127"/>
        </a:xfrm>
        <a:prstGeom prst="ellipse">
          <a:avLst/>
        </a:prstGeom>
        <a:solidFill>
          <a:srgbClr val="A71930">
            <a:shade val="50000"/>
            <a:hueOff val="297750"/>
            <a:satOff val="-39909"/>
            <a:lumOff val="40095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4BBBE53-1688-412B-87A6-461AFBFE65B6}" type="pres">
      <dgm:prSet presAssocID="{E5AAE353-6E96-4CF0-BE78-BC288F983CD7}" presName="textBox5d" presStyleLbl="revTx" presStyleIdx="3" presStyleCnt="5" custLinFactNeighborX="4693" custLinFactNeighborY="-4842">
        <dgm:presLayoutVars>
          <dgm:bulletEnabled val="1"/>
        </dgm:presLayoutVars>
      </dgm:prSet>
      <dgm:spPr/>
    </dgm:pt>
    <dgm:pt modelId="{14C0EE73-20E1-49D8-AC03-B0F545581339}" type="pres">
      <dgm:prSet presAssocID="{D56F2BA7-1A59-4B0C-B7A2-B3C311993BEF}" presName="bullet5e" presStyleLbl="node1" presStyleIdx="4" presStyleCnt="5"/>
      <dgm:spPr>
        <a:xfrm>
          <a:off x="5202397" y="860789"/>
          <a:ext cx="540420" cy="540420"/>
        </a:xfrm>
        <a:prstGeom prst="ellipse">
          <a:avLst/>
        </a:prstGeom>
        <a:solidFill>
          <a:srgbClr val="A71930">
            <a:shade val="50000"/>
            <a:hueOff val="148875"/>
            <a:satOff val="-19954"/>
            <a:lumOff val="20048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EAC27EB0-14E5-4D20-A945-0A474E276F58}" type="pres">
      <dgm:prSet presAssocID="{D56F2BA7-1A59-4B0C-B7A2-B3C311993BEF}" presName="textBox5e" presStyleLbl="revTx" presStyleIdx="4" presStyleCnt="5" custLinFactNeighborY="-7228">
        <dgm:presLayoutVars>
          <dgm:bulletEnabled val="1"/>
        </dgm:presLayoutVars>
      </dgm:prSet>
      <dgm:spPr/>
    </dgm:pt>
  </dgm:ptLst>
  <dgm:cxnLst>
    <dgm:cxn modelId="{69247604-BB75-4450-975D-5E069646359C}" srcId="{C9BCC8AC-7340-43B5-83AD-E1F93A91D03E}" destId="{12D41C09-6E82-4C00-A74C-10957E189E77}" srcOrd="6" destOrd="0" parTransId="{0F76EAFD-7D46-4436-BFBE-0A1249B5D02A}" sibTransId="{D3B751ED-973E-4E13-B9A4-83DE93D82F15}"/>
    <dgm:cxn modelId="{D7376E09-631A-4468-A893-30122231991F}" srcId="{C9BCC8AC-7340-43B5-83AD-E1F93A91D03E}" destId="{54637DCA-BA00-45DB-B6E0-6BA66466E960}" srcOrd="5" destOrd="0" parTransId="{B57859EB-BA97-434A-8FEF-CFF81EA3BF33}" sibTransId="{96D0635F-BC78-49C0-8A43-AAEDF417233F}"/>
    <dgm:cxn modelId="{6B642F16-35B9-4D76-9B05-249A0B485DBB}" type="presOf" srcId="{C9BCC8AC-7340-43B5-83AD-E1F93A91D03E}" destId="{C2828020-C297-4D60-BE76-EBE098CF5975}" srcOrd="0" destOrd="0" presId="urn:microsoft.com/office/officeart/2005/8/layout/arrow2"/>
    <dgm:cxn modelId="{0FCED216-E040-4BF3-AD21-09C00502532E}" srcId="{C9BCC8AC-7340-43B5-83AD-E1F93A91D03E}" destId="{0C666B6C-863F-4BB3-9F63-84ABE946D2C0}" srcOrd="0" destOrd="0" parTransId="{A76318DA-492A-4D11-8463-A33A8D3E0543}" sibTransId="{9CB5B734-8D4A-4742-BC91-7B4AF8E00798}"/>
    <dgm:cxn modelId="{C3C9E933-F5AC-4580-87EC-5B8DFFB15A45}" type="presOf" srcId="{3034988B-2191-4BDA-9400-5C58D4D7DC95}" destId="{206FBEFD-6B3C-48CB-808F-35A093CC0F29}" srcOrd="0" destOrd="0" presId="urn:microsoft.com/office/officeart/2005/8/layout/arrow2"/>
    <dgm:cxn modelId="{6ABA693F-932A-4857-974B-02A0934199C2}" type="presOf" srcId="{0C666B6C-863F-4BB3-9F63-84ABE946D2C0}" destId="{6314548F-91F6-4337-8605-0C99CA3A45AF}" srcOrd="0" destOrd="0" presId="urn:microsoft.com/office/officeart/2005/8/layout/arrow2"/>
    <dgm:cxn modelId="{51780A4B-0E53-4D61-A920-ABDC50FFFCB9}" type="presOf" srcId="{E5AAE353-6E96-4CF0-BE78-BC288F983CD7}" destId="{94BBBE53-1688-412B-87A6-461AFBFE65B6}" srcOrd="0" destOrd="0" presId="urn:microsoft.com/office/officeart/2005/8/layout/arrow2"/>
    <dgm:cxn modelId="{D7174A4F-037D-459F-AD0E-BE0C9D77DBF5}" srcId="{C9BCC8AC-7340-43B5-83AD-E1F93A91D03E}" destId="{E5AAE353-6E96-4CF0-BE78-BC288F983CD7}" srcOrd="3" destOrd="0" parTransId="{217CD7D3-51B6-455F-B709-608B782331BF}" sibTransId="{6A8BF0FB-25F5-4A41-AC00-7DC1BEE651A3}"/>
    <dgm:cxn modelId="{691E1A82-B3BA-49C0-BA74-54E18AC7F265}" type="presOf" srcId="{2D8511F7-CE5E-4729-9E8F-792D0A3A079D}" destId="{C179BB89-2CAA-466C-B6F0-50675188AE61}" srcOrd="0" destOrd="0" presId="urn:microsoft.com/office/officeart/2005/8/layout/arrow2"/>
    <dgm:cxn modelId="{1F4C949A-C9F2-49F6-8139-B81F679A25D6}" type="presOf" srcId="{D56F2BA7-1A59-4B0C-B7A2-B3C311993BEF}" destId="{EAC27EB0-14E5-4D20-A945-0A474E276F58}" srcOrd="0" destOrd="0" presId="urn:microsoft.com/office/officeart/2005/8/layout/arrow2"/>
    <dgm:cxn modelId="{BB4148A1-FE29-4F75-8010-787A33798ACB}" srcId="{C9BCC8AC-7340-43B5-83AD-E1F93A91D03E}" destId="{2D8511F7-CE5E-4729-9E8F-792D0A3A079D}" srcOrd="2" destOrd="0" parTransId="{59FF0172-279C-4B81-914F-F59CCC0DF25A}" sibTransId="{4E1671A3-06B2-47BC-8039-5DE0EA0C4813}"/>
    <dgm:cxn modelId="{F5D1BBF0-0CB3-492B-BD0C-3C890CF21D83}" srcId="{C9BCC8AC-7340-43B5-83AD-E1F93A91D03E}" destId="{D56F2BA7-1A59-4B0C-B7A2-B3C311993BEF}" srcOrd="4" destOrd="0" parTransId="{0D3066FC-69F6-48C9-B257-2D45459286A6}" sibTransId="{C64E594F-99C5-4CDF-935F-571F523F2EB1}"/>
    <dgm:cxn modelId="{14DC76FF-26A9-4F5D-A047-E6B572479703}" srcId="{C9BCC8AC-7340-43B5-83AD-E1F93A91D03E}" destId="{3034988B-2191-4BDA-9400-5C58D4D7DC95}" srcOrd="1" destOrd="0" parTransId="{EBC760A9-DB80-4B40-BA3C-4CE1152E5267}" sibTransId="{FFB8380E-CAF7-4B63-98E4-46BC1E7A7F0D}"/>
    <dgm:cxn modelId="{83099C85-561D-4CB2-8C5B-56496828150B}" type="presParOf" srcId="{C2828020-C297-4D60-BE76-EBE098CF5975}" destId="{BC50F556-1F4B-4182-8945-1F99DD226DAB}" srcOrd="0" destOrd="0" presId="urn:microsoft.com/office/officeart/2005/8/layout/arrow2"/>
    <dgm:cxn modelId="{4C91E302-C006-4945-9A9A-F23D011D0BDA}" type="presParOf" srcId="{C2828020-C297-4D60-BE76-EBE098CF5975}" destId="{0592F111-EFF4-4A14-9FEE-5B037B811302}" srcOrd="1" destOrd="0" presId="urn:microsoft.com/office/officeart/2005/8/layout/arrow2"/>
    <dgm:cxn modelId="{B330465C-9B48-438E-809A-FCEC4A789050}" type="presParOf" srcId="{0592F111-EFF4-4A14-9FEE-5B037B811302}" destId="{8FABB14B-7704-465A-8250-ADD562492DEA}" srcOrd="0" destOrd="0" presId="urn:microsoft.com/office/officeart/2005/8/layout/arrow2"/>
    <dgm:cxn modelId="{1A4CDE35-D5A7-4352-9574-8EC8A6556DE8}" type="presParOf" srcId="{0592F111-EFF4-4A14-9FEE-5B037B811302}" destId="{6314548F-91F6-4337-8605-0C99CA3A45AF}" srcOrd="1" destOrd="0" presId="urn:microsoft.com/office/officeart/2005/8/layout/arrow2"/>
    <dgm:cxn modelId="{C0D089DF-F9B6-4FEF-9DB8-73AD6D543F0D}" type="presParOf" srcId="{0592F111-EFF4-4A14-9FEE-5B037B811302}" destId="{09C4545D-3BD9-44F9-82D7-D7E3CE5885C0}" srcOrd="2" destOrd="0" presId="urn:microsoft.com/office/officeart/2005/8/layout/arrow2"/>
    <dgm:cxn modelId="{F77B6358-F214-4A75-98B5-2A3F6EEDFB6E}" type="presParOf" srcId="{0592F111-EFF4-4A14-9FEE-5B037B811302}" destId="{206FBEFD-6B3C-48CB-808F-35A093CC0F29}" srcOrd="3" destOrd="0" presId="urn:microsoft.com/office/officeart/2005/8/layout/arrow2"/>
    <dgm:cxn modelId="{48B5B3AC-9FA1-4B85-ABFF-3B5B7A54FAEA}" type="presParOf" srcId="{0592F111-EFF4-4A14-9FEE-5B037B811302}" destId="{7DF8F66E-2F24-4540-94EC-7089B77F79F3}" srcOrd="4" destOrd="0" presId="urn:microsoft.com/office/officeart/2005/8/layout/arrow2"/>
    <dgm:cxn modelId="{81C6A7AC-01FD-4975-B812-60192C8688FC}" type="presParOf" srcId="{0592F111-EFF4-4A14-9FEE-5B037B811302}" destId="{C179BB89-2CAA-466C-B6F0-50675188AE61}" srcOrd="5" destOrd="0" presId="urn:microsoft.com/office/officeart/2005/8/layout/arrow2"/>
    <dgm:cxn modelId="{FFBDDB7D-6E81-4545-81E2-26F0F6F2867F}" type="presParOf" srcId="{0592F111-EFF4-4A14-9FEE-5B037B811302}" destId="{662BC181-4364-4F97-B013-30AD9C4DC6D8}" srcOrd="6" destOrd="0" presId="urn:microsoft.com/office/officeart/2005/8/layout/arrow2"/>
    <dgm:cxn modelId="{BAB78303-8B2D-4226-9724-2CD2AC808BEB}" type="presParOf" srcId="{0592F111-EFF4-4A14-9FEE-5B037B811302}" destId="{94BBBE53-1688-412B-87A6-461AFBFE65B6}" srcOrd="7" destOrd="0" presId="urn:microsoft.com/office/officeart/2005/8/layout/arrow2"/>
    <dgm:cxn modelId="{9F2E786C-F97C-40E3-A314-1E9C99365A07}" type="presParOf" srcId="{0592F111-EFF4-4A14-9FEE-5B037B811302}" destId="{14C0EE73-20E1-49D8-AC03-B0F545581339}" srcOrd="8" destOrd="0" presId="urn:microsoft.com/office/officeart/2005/8/layout/arrow2"/>
    <dgm:cxn modelId="{3E2DB69A-D95C-4A76-97D6-4D4D5E4800AD}" type="presParOf" srcId="{0592F111-EFF4-4A14-9FEE-5B037B811302}" destId="{EAC27EB0-14E5-4D20-A945-0A474E276F58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419B43A-76A5-4332-B670-54EAE9130FDE}" type="doc">
      <dgm:prSet loTypeId="urn:microsoft.com/office/officeart/2005/8/layout/vList4#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CA"/>
        </a:p>
      </dgm:t>
    </dgm:pt>
    <dgm:pt modelId="{FEAADC63-1CAF-4058-BEC7-CDC399F0DBDD}">
      <dgm:prSet phldrT="[Text]"/>
      <dgm:spPr/>
      <dgm:t>
        <a:bodyPr/>
        <a:lstStyle/>
        <a:p>
          <a:r>
            <a:rPr lang="en-CA" sz="1900" dirty="0"/>
            <a:t>9 – 10 am</a:t>
          </a:r>
        </a:p>
      </dgm:t>
    </dgm:pt>
    <dgm:pt modelId="{A454AADE-E610-439E-9148-1847D81F6B53}" type="parTrans" cxnId="{D8B2FC28-7FCF-41FD-9AF7-B17EBDE43143}">
      <dgm:prSet/>
      <dgm:spPr/>
      <dgm:t>
        <a:bodyPr/>
        <a:lstStyle/>
        <a:p>
          <a:endParaRPr lang="en-CA"/>
        </a:p>
      </dgm:t>
    </dgm:pt>
    <dgm:pt modelId="{96B92477-ED16-4315-A04F-27355E01484A}" type="sibTrans" cxnId="{D8B2FC28-7FCF-41FD-9AF7-B17EBDE43143}">
      <dgm:prSet/>
      <dgm:spPr/>
      <dgm:t>
        <a:bodyPr/>
        <a:lstStyle/>
        <a:p>
          <a:endParaRPr lang="en-CA"/>
        </a:p>
      </dgm:t>
    </dgm:pt>
    <dgm:pt modelId="{B1AD5E9F-A866-476D-B576-42DB70B0CE69}">
      <dgm:prSet phldrT="[Text]" custT="1"/>
      <dgm:spPr/>
      <dgm:t>
        <a:bodyPr/>
        <a:lstStyle/>
        <a:p>
          <a:r>
            <a:rPr lang="en-CA" sz="2000" b="1" dirty="0"/>
            <a:t>Departmental Grand Rounds</a:t>
          </a:r>
        </a:p>
      </dgm:t>
    </dgm:pt>
    <dgm:pt modelId="{0A80589E-D814-495E-B7D4-3D001B8F0C89}" type="parTrans" cxnId="{5E13FE0D-E5B0-4D4F-A192-AC0AD09BCEDD}">
      <dgm:prSet/>
      <dgm:spPr/>
      <dgm:t>
        <a:bodyPr/>
        <a:lstStyle/>
        <a:p>
          <a:endParaRPr lang="en-CA"/>
        </a:p>
      </dgm:t>
    </dgm:pt>
    <dgm:pt modelId="{2CC2089E-98B8-4FEB-9D14-D2FC4B215500}" type="sibTrans" cxnId="{5E13FE0D-E5B0-4D4F-A192-AC0AD09BCEDD}">
      <dgm:prSet/>
      <dgm:spPr/>
      <dgm:t>
        <a:bodyPr/>
        <a:lstStyle/>
        <a:p>
          <a:endParaRPr lang="en-CA"/>
        </a:p>
      </dgm:t>
    </dgm:pt>
    <dgm:pt modelId="{953B46FC-1E91-4B21-8C12-52E013AC2891}">
      <dgm:prSet phldrT="[Text]" custT="1"/>
      <dgm:spPr/>
      <dgm:t>
        <a:bodyPr/>
        <a:lstStyle/>
        <a:p>
          <a:r>
            <a:rPr lang="en-CA" sz="1900" dirty="0"/>
            <a:t>10 am – 12:30 </a:t>
          </a:r>
          <a:r>
            <a:rPr lang="en-CA" sz="2000" dirty="0"/>
            <a:t>pm</a:t>
          </a:r>
        </a:p>
      </dgm:t>
    </dgm:pt>
    <dgm:pt modelId="{E2F397AA-900E-4851-8128-864A6B9FCF7A}" type="parTrans" cxnId="{0042DE67-53FF-4FB1-90F5-5605978B9CDF}">
      <dgm:prSet/>
      <dgm:spPr/>
      <dgm:t>
        <a:bodyPr/>
        <a:lstStyle/>
        <a:p>
          <a:endParaRPr lang="en-CA"/>
        </a:p>
      </dgm:t>
    </dgm:pt>
    <dgm:pt modelId="{81837F86-E4E5-46F1-BF4D-681268B589DF}" type="sibTrans" cxnId="{0042DE67-53FF-4FB1-90F5-5605978B9CDF}">
      <dgm:prSet/>
      <dgm:spPr/>
      <dgm:t>
        <a:bodyPr/>
        <a:lstStyle/>
        <a:p>
          <a:endParaRPr lang="en-CA"/>
        </a:p>
      </dgm:t>
    </dgm:pt>
    <dgm:pt modelId="{BE0A8B7C-6692-4D7F-91A2-FC7F42D3CAB9}">
      <dgm:prSet phldrT="[Text]" custT="1"/>
      <dgm:spPr/>
      <dgm:t>
        <a:bodyPr/>
        <a:lstStyle/>
        <a:p>
          <a:r>
            <a:rPr lang="en-CA" sz="2000" b="1" dirty="0">
              <a:solidFill>
                <a:schemeClr val="bg1"/>
              </a:solidFill>
            </a:rPr>
            <a:t>Non-scheduled</a:t>
          </a:r>
        </a:p>
      </dgm:t>
    </dgm:pt>
    <dgm:pt modelId="{43E5D3A8-B8E7-4993-8A1B-8A6AF42890A9}" type="parTrans" cxnId="{E93591A3-B2E1-4B9D-BDC0-BD067E7A46AF}">
      <dgm:prSet/>
      <dgm:spPr/>
      <dgm:t>
        <a:bodyPr/>
        <a:lstStyle/>
        <a:p>
          <a:endParaRPr lang="en-CA"/>
        </a:p>
      </dgm:t>
    </dgm:pt>
    <dgm:pt modelId="{1E992BAE-61AA-438A-9756-3CC19FADA87B}" type="sibTrans" cxnId="{E93591A3-B2E1-4B9D-BDC0-BD067E7A46AF}">
      <dgm:prSet/>
      <dgm:spPr/>
      <dgm:t>
        <a:bodyPr/>
        <a:lstStyle/>
        <a:p>
          <a:endParaRPr lang="en-CA"/>
        </a:p>
      </dgm:t>
    </dgm:pt>
    <dgm:pt modelId="{737891D8-3F95-4D8C-83BA-FE5B2108043D}">
      <dgm:prSet phldrT="[Text]" custT="1"/>
      <dgm:spPr/>
      <dgm:t>
        <a:bodyPr/>
        <a:lstStyle/>
        <a:p>
          <a:r>
            <a:rPr lang="en-CA" sz="1900" dirty="0"/>
            <a:t>12:30 – 2:00 </a:t>
          </a:r>
          <a:r>
            <a:rPr lang="en-CA" sz="2000" b="1" dirty="0"/>
            <a:t>Academic  Enrichment Session</a:t>
          </a:r>
          <a:endParaRPr lang="en-CA" sz="1900" dirty="0"/>
        </a:p>
      </dgm:t>
    </dgm:pt>
    <dgm:pt modelId="{A5FE16B5-343D-4021-8E07-B8D4D4584AD9}" type="parTrans" cxnId="{CAC05BA1-1181-4BCC-97A8-A887210C06B1}">
      <dgm:prSet/>
      <dgm:spPr/>
      <dgm:t>
        <a:bodyPr/>
        <a:lstStyle/>
        <a:p>
          <a:endParaRPr lang="en-CA"/>
        </a:p>
      </dgm:t>
    </dgm:pt>
    <dgm:pt modelId="{D9EE2F7F-4F3B-4910-84C4-4BB5A71BB394}" type="sibTrans" cxnId="{CAC05BA1-1181-4BCC-97A8-A887210C06B1}">
      <dgm:prSet/>
      <dgm:spPr/>
      <dgm:t>
        <a:bodyPr/>
        <a:lstStyle/>
        <a:p>
          <a:endParaRPr lang="en-CA"/>
        </a:p>
      </dgm:t>
    </dgm:pt>
    <dgm:pt modelId="{B728E64F-7C69-4A3C-B487-2E3D9AFED4B6}">
      <dgm:prSet phldrT="[Text]" custT="1"/>
      <dgm:spPr/>
      <dgm:t>
        <a:bodyPr/>
        <a:lstStyle/>
        <a:p>
          <a:r>
            <a:rPr lang="en-CA" sz="1500" dirty="0"/>
            <a:t>   </a:t>
          </a:r>
          <a:r>
            <a:rPr lang="en-CA" sz="2000" dirty="0"/>
            <a:t>PRAM; EBM; Interviewing Skills; OSCE Prep; Complex Case Rounds </a:t>
          </a:r>
        </a:p>
      </dgm:t>
    </dgm:pt>
    <dgm:pt modelId="{01BCF7E0-DA28-4996-BBF6-525E7C6AD358}" type="parTrans" cxnId="{00CFF62F-4071-4029-A8C9-7FE89ABA3A69}">
      <dgm:prSet/>
      <dgm:spPr/>
      <dgm:t>
        <a:bodyPr/>
        <a:lstStyle/>
        <a:p>
          <a:endParaRPr lang="en-CA"/>
        </a:p>
      </dgm:t>
    </dgm:pt>
    <dgm:pt modelId="{A97A9E13-1BFF-4A10-BFFF-93BC97E2C23B}" type="sibTrans" cxnId="{00CFF62F-4071-4029-A8C9-7FE89ABA3A69}">
      <dgm:prSet/>
      <dgm:spPr/>
      <dgm:t>
        <a:bodyPr/>
        <a:lstStyle/>
        <a:p>
          <a:endParaRPr lang="en-CA"/>
        </a:p>
      </dgm:t>
    </dgm:pt>
    <dgm:pt modelId="{0176E6A1-17F1-4121-9E9E-9CBCC0EACC5B}">
      <dgm:prSet custT="1"/>
      <dgm:spPr/>
      <dgm:t>
        <a:bodyPr/>
        <a:lstStyle/>
        <a:p>
          <a:r>
            <a:rPr lang="en-CA" sz="1900" dirty="0"/>
            <a:t>2:30 – 4:30 pm</a:t>
          </a:r>
        </a:p>
      </dgm:t>
    </dgm:pt>
    <dgm:pt modelId="{A0976B9D-AA86-4030-B40A-7DBF9A2AE0E8}" type="parTrans" cxnId="{C6F9E2A7-D233-444E-85CB-B604154D68E7}">
      <dgm:prSet/>
      <dgm:spPr/>
      <dgm:t>
        <a:bodyPr/>
        <a:lstStyle/>
        <a:p>
          <a:endParaRPr lang="en-CA"/>
        </a:p>
      </dgm:t>
    </dgm:pt>
    <dgm:pt modelId="{16096C33-C4BB-4DC7-95B4-EB4FB0BB97AB}" type="sibTrans" cxnId="{C6F9E2A7-D233-444E-85CB-B604154D68E7}">
      <dgm:prSet/>
      <dgm:spPr/>
      <dgm:t>
        <a:bodyPr/>
        <a:lstStyle/>
        <a:p>
          <a:endParaRPr lang="en-CA"/>
        </a:p>
      </dgm:t>
    </dgm:pt>
    <dgm:pt modelId="{FE9A3C12-8511-47B4-A5CF-CF75A7EC9056}">
      <dgm:prSet custT="1"/>
      <dgm:spPr/>
      <dgm:t>
        <a:bodyPr/>
        <a:lstStyle/>
        <a:p>
          <a:r>
            <a:rPr lang="en-CA" sz="2000" b="1" dirty="0"/>
            <a:t>Core Curriculum Session </a:t>
          </a:r>
        </a:p>
      </dgm:t>
    </dgm:pt>
    <dgm:pt modelId="{7D0347F5-9334-43A7-97CB-DF42B48731A3}" type="parTrans" cxnId="{CC0F0C16-53A9-4A4C-9C23-16C4BD712C22}">
      <dgm:prSet/>
      <dgm:spPr/>
      <dgm:t>
        <a:bodyPr/>
        <a:lstStyle/>
        <a:p>
          <a:endParaRPr lang="en-CA"/>
        </a:p>
      </dgm:t>
    </dgm:pt>
    <dgm:pt modelId="{22CBC99C-B3B9-407E-9C12-D2D2FB6DBE25}" type="sibTrans" cxnId="{CC0F0C16-53A9-4A4C-9C23-16C4BD712C22}">
      <dgm:prSet/>
      <dgm:spPr/>
      <dgm:t>
        <a:bodyPr/>
        <a:lstStyle/>
        <a:p>
          <a:endParaRPr lang="en-CA"/>
        </a:p>
      </dgm:t>
    </dgm:pt>
    <dgm:pt modelId="{1F60BE08-774E-C34D-B64A-4940B529977B}">
      <dgm:prSet phldrT="[Text]" custT="1"/>
      <dgm:spPr/>
      <dgm:t>
        <a:bodyPr/>
        <a:lstStyle/>
        <a:p>
          <a:r>
            <a:rPr lang="en-CA" sz="1500" dirty="0"/>
            <a:t>   </a:t>
          </a:r>
          <a:r>
            <a:rPr lang="en-CA" sz="2000" dirty="0"/>
            <a:t>Psychopharmacology </a:t>
          </a:r>
        </a:p>
      </dgm:t>
    </dgm:pt>
    <dgm:pt modelId="{A1B0A577-3D2A-4948-BCB3-56EC0AEA5B98}" type="parTrans" cxnId="{940F1946-2DF3-9E44-AE88-D02C26F72010}">
      <dgm:prSet/>
      <dgm:spPr/>
      <dgm:t>
        <a:bodyPr/>
        <a:lstStyle/>
        <a:p>
          <a:endParaRPr lang="en-US"/>
        </a:p>
      </dgm:t>
    </dgm:pt>
    <dgm:pt modelId="{36B97A6E-1AD6-1D47-AF17-82010B2297F1}" type="sibTrans" cxnId="{940F1946-2DF3-9E44-AE88-D02C26F72010}">
      <dgm:prSet/>
      <dgm:spPr/>
      <dgm:t>
        <a:bodyPr/>
        <a:lstStyle/>
        <a:p>
          <a:endParaRPr lang="en-US"/>
        </a:p>
      </dgm:t>
    </dgm:pt>
    <dgm:pt modelId="{224DD5A0-491E-C648-9944-BA37545E3ED7}">
      <dgm:prSet phldrT="[Text]" custT="1"/>
      <dgm:spPr/>
      <dgm:t>
        <a:bodyPr/>
        <a:lstStyle/>
        <a:p>
          <a:r>
            <a:rPr lang="en-CA" sz="2000" b="0" dirty="0">
              <a:solidFill>
                <a:schemeClr val="bg1"/>
              </a:solidFill>
            </a:rPr>
            <a:t>May see Psychotherapy Patient/Supervisor</a:t>
          </a:r>
        </a:p>
      </dgm:t>
    </dgm:pt>
    <dgm:pt modelId="{9176CA3B-917F-B54B-A6F8-96067BF00014}" type="parTrans" cxnId="{0CC59CEE-19B3-584D-BF4F-B07FAA0C1DEB}">
      <dgm:prSet/>
      <dgm:spPr/>
      <dgm:t>
        <a:bodyPr/>
        <a:lstStyle/>
        <a:p>
          <a:endParaRPr lang="en-US"/>
        </a:p>
      </dgm:t>
    </dgm:pt>
    <dgm:pt modelId="{71B7E5AA-C787-3B41-ADCC-4B4CB2E2AFCA}" type="sibTrans" cxnId="{0CC59CEE-19B3-584D-BF4F-B07FAA0C1DEB}">
      <dgm:prSet/>
      <dgm:spPr/>
      <dgm:t>
        <a:bodyPr/>
        <a:lstStyle/>
        <a:p>
          <a:endParaRPr lang="en-US"/>
        </a:p>
      </dgm:t>
    </dgm:pt>
    <dgm:pt modelId="{5C4F2B07-C975-40B2-AFEB-CC9933B5627A}" type="pres">
      <dgm:prSet presAssocID="{0419B43A-76A5-4332-B670-54EAE9130FDE}" presName="linear" presStyleCnt="0">
        <dgm:presLayoutVars>
          <dgm:dir/>
          <dgm:resizeHandles val="exact"/>
        </dgm:presLayoutVars>
      </dgm:prSet>
      <dgm:spPr/>
    </dgm:pt>
    <dgm:pt modelId="{0C7550DB-D4CC-4347-A91B-9006C37BF963}" type="pres">
      <dgm:prSet presAssocID="{FEAADC63-1CAF-4058-BEC7-CDC399F0DBDD}" presName="comp" presStyleCnt="0"/>
      <dgm:spPr/>
    </dgm:pt>
    <dgm:pt modelId="{8B9EFF4E-10AC-4A70-8F08-C303EB7B5CFE}" type="pres">
      <dgm:prSet presAssocID="{FEAADC63-1CAF-4058-BEC7-CDC399F0DBDD}" presName="box" presStyleLbl="node1" presStyleIdx="0" presStyleCnt="4"/>
      <dgm:spPr/>
    </dgm:pt>
    <dgm:pt modelId="{4C355105-961A-4D1B-AFB6-4FF9EC64F8A4}" type="pres">
      <dgm:prSet presAssocID="{FEAADC63-1CAF-4058-BEC7-CDC399F0DBDD}" presName="img" presStyleLbl="fgImgPlace1" presStyleIdx="0" presStyleCnt="4" custScaleX="63144" custScaleY="12962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E69FFA4-0C14-44DA-AB9F-6DDAA9587F63}" type="pres">
      <dgm:prSet presAssocID="{FEAADC63-1CAF-4058-BEC7-CDC399F0DBDD}" presName="text" presStyleLbl="node1" presStyleIdx="0" presStyleCnt="4">
        <dgm:presLayoutVars>
          <dgm:bulletEnabled val="1"/>
        </dgm:presLayoutVars>
      </dgm:prSet>
      <dgm:spPr/>
    </dgm:pt>
    <dgm:pt modelId="{8E5DC69B-764D-4618-8AB3-CF70DABC377B}" type="pres">
      <dgm:prSet presAssocID="{96B92477-ED16-4315-A04F-27355E01484A}" presName="spacer" presStyleCnt="0"/>
      <dgm:spPr/>
    </dgm:pt>
    <dgm:pt modelId="{51902A6A-0D75-4163-BCF3-A044C7CAD050}" type="pres">
      <dgm:prSet presAssocID="{953B46FC-1E91-4B21-8C12-52E013AC2891}" presName="comp" presStyleCnt="0"/>
      <dgm:spPr/>
    </dgm:pt>
    <dgm:pt modelId="{431F6E8C-C0B9-4096-9062-E87DA32F7B72}" type="pres">
      <dgm:prSet presAssocID="{953B46FC-1E91-4B21-8C12-52E013AC2891}" presName="box" presStyleLbl="node1" presStyleIdx="1" presStyleCnt="4"/>
      <dgm:spPr/>
    </dgm:pt>
    <dgm:pt modelId="{19D82BA6-318D-4D56-B9CB-09380B70F836}" type="pres">
      <dgm:prSet presAssocID="{953B46FC-1E91-4B21-8C12-52E013AC2891}" presName="img" presStyleLbl="fgImgPlace1" presStyleIdx="1" presStyleCnt="4" custScaleX="72510" custScaleY="12038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29C7E54-001B-48D1-A070-662CFCAECDB5}" type="pres">
      <dgm:prSet presAssocID="{953B46FC-1E91-4B21-8C12-52E013AC2891}" presName="text" presStyleLbl="node1" presStyleIdx="1" presStyleCnt="4">
        <dgm:presLayoutVars>
          <dgm:bulletEnabled val="1"/>
        </dgm:presLayoutVars>
      </dgm:prSet>
      <dgm:spPr/>
    </dgm:pt>
    <dgm:pt modelId="{A67D4E1F-EEE6-479E-9828-9073F5FB8BEF}" type="pres">
      <dgm:prSet presAssocID="{81837F86-E4E5-46F1-BF4D-681268B589DF}" presName="spacer" presStyleCnt="0"/>
      <dgm:spPr/>
    </dgm:pt>
    <dgm:pt modelId="{FC510E76-2C23-4450-8E93-25612BDC81AA}" type="pres">
      <dgm:prSet presAssocID="{737891D8-3F95-4D8C-83BA-FE5B2108043D}" presName="comp" presStyleCnt="0"/>
      <dgm:spPr/>
    </dgm:pt>
    <dgm:pt modelId="{FE47F23A-BA94-46F8-BD56-2958C683BFBE}" type="pres">
      <dgm:prSet presAssocID="{737891D8-3F95-4D8C-83BA-FE5B2108043D}" presName="box" presStyleLbl="node1" presStyleIdx="2" presStyleCnt="4"/>
      <dgm:spPr/>
    </dgm:pt>
    <dgm:pt modelId="{769681E9-FB09-4B24-90D4-7D1D36674CBB}" type="pres">
      <dgm:prSet presAssocID="{737891D8-3F95-4D8C-83BA-FE5B2108043D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6AB69DB-0008-48CF-B572-38880D393821}" type="pres">
      <dgm:prSet presAssocID="{737891D8-3F95-4D8C-83BA-FE5B2108043D}" presName="text" presStyleLbl="node1" presStyleIdx="2" presStyleCnt="4">
        <dgm:presLayoutVars>
          <dgm:bulletEnabled val="1"/>
        </dgm:presLayoutVars>
      </dgm:prSet>
      <dgm:spPr/>
    </dgm:pt>
    <dgm:pt modelId="{9ACA6CC0-15B0-4A63-98A8-CAB4B9399A49}" type="pres">
      <dgm:prSet presAssocID="{D9EE2F7F-4F3B-4910-84C4-4BB5A71BB394}" presName="spacer" presStyleCnt="0"/>
      <dgm:spPr/>
    </dgm:pt>
    <dgm:pt modelId="{B95E6B88-6B56-4829-A104-0C6C688C1FA5}" type="pres">
      <dgm:prSet presAssocID="{0176E6A1-17F1-4121-9E9E-9CBCC0EACC5B}" presName="comp" presStyleCnt="0"/>
      <dgm:spPr/>
    </dgm:pt>
    <dgm:pt modelId="{16DCFF43-CB7C-4ED1-9CC3-A970D112C7B7}" type="pres">
      <dgm:prSet presAssocID="{0176E6A1-17F1-4121-9E9E-9CBCC0EACC5B}" presName="box" presStyleLbl="node1" presStyleIdx="3" presStyleCnt="4"/>
      <dgm:spPr/>
    </dgm:pt>
    <dgm:pt modelId="{68AC182B-4444-47CE-9391-2B4D2BF7FD36}" type="pres">
      <dgm:prSet presAssocID="{0176E6A1-17F1-4121-9E9E-9CBCC0EACC5B}" presName="img" presStyleLbl="fgImgPlace1" presStyleIdx="3" presStyleCnt="4" custScaleX="72860" custScaleY="126235" custLinFactNeighborX="3254" custLinFactNeighborY="381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00B5CA63-5928-45BE-AD0E-0D1BBA2BB1A6}" type="pres">
      <dgm:prSet presAssocID="{0176E6A1-17F1-4121-9E9E-9CBCC0EACC5B}" presName="text" presStyleLbl="node1" presStyleIdx="3" presStyleCnt="4">
        <dgm:presLayoutVars>
          <dgm:bulletEnabled val="1"/>
        </dgm:presLayoutVars>
      </dgm:prSet>
      <dgm:spPr/>
    </dgm:pt>
  </dgm:ptLst>
  <dgm:cxnLst>
    <dgm:cxn modelId="{6C82FA07-95B9-4F7D-BF14-B3414A1DCF2D}" type="presOf" srcId="{B1AD5E9F-A866-476D-B576-42DB70B0CE69}" destId="{1E69FFA4-0C14-44DA-AB9F-6DDAA9587F63}" srcOrd="1" destOrd="1" presId="urn:microsoft.com/office/officeart/2005/8/layout/vList4#5"/>
    <dgm:cxn modelId="{DE85E60B-C043-420A-B3B1-B2EB4C3F1E83}" type="presOf" srcId="{B1AD5E9F-A866-476D-B576-42DB70B0CE69}" destId="{8B9EFF4E-10AC-4A70-8F08-C303EB7B5CFE}" srcOrd="0" destOrd="1" presId="urn:microsoft.com/office/officeart/2005/8/layout/vList4#5"/>
    <dgm:cxn modelId="{5E13FE0D-E5B0-4D4F-A192-AC0AD09BCEDD}" srcId="{FEAADC63-1CAF-4058-BEC7-CDC399F0DBDD}" destId="{B1AD5E9F-A866-476D-B576-42DB70B0CE69}" srcOrd="0" destOrd="0" parTransId="{0A80589E-D814-495E-B7D4-3D001B8F0C89}" sibTransId="{2CC2089E-98B8-4FEB-9D14-D2FC4B215500}"/>
    <dgm:cxn modelId="{62F96113-FF1F-4434-BFB2-C556B9FCEDD7}" type="presOf" srcId="{953B46FC-1E91-4B21-8C12-52E013AC2891}" destId="{929C7E54-001B-48D1-A070-662CFCAECDB5}" srcOrd="1" destOrd="0" presId="urn:microsoft.com/office/officeart/2005/8/layout/vList4#5"/>
    <dgm:cxn modelId="{9BF29015-F489-7B4F-BD0F-E3A79345CB26}" type="presOf" srcId="{224DD5A0-491E-C648-9944-BA37545E3ED7}" destId="{929C7E54-001B-48D1-A070-662CFCAECDB5}" srcOrd="1" destOrd="2" presId="urn:microsoft.com/office/officeart/2005/8/layout/vList4#5"/>
    <dgm:cxn modelId="{CC0F0C16-53A9-4A4C-9C23-16C4BD712C22}" srcId="{0176E6A1-17F1-4121-9E9E-9CBCC0EACC5B}" destId="{FE9A3C12-8511-47B4-A5CF-CF75A7EC9056}" srcOrd="0" destOrd="0" parTransId="{7D0347F5-9334-43A7-97CB-DF42B48731A3}" sibTransId="{22CBC99C-B3B9-407E-9C12-D2D2FB6DBE25}"/>
    <dgm:cxn modelId="{4E5E2522-8965-49F3-A819-FB0D2CB5EDE3}" type="presOf" srcId="{B728E64F-7C69-4A3C-B487-2E3D9AFED4B6}" destId="{26AB69DB-0008-48CF-B572-38880D393821}" srcOrd="1" destOrd="1" presId="urn:microsoft.com/office/officeart/2005/8/layout/vList4#5"/>
    <dgm:cxn modelId="{D8B2FC28-7FCF-41FD-9AF7-B17EBDE43143}" srcId="{0419B43A-76A5-4332-B670-54EAE9130FDE}" destId="{FEAADC63-1CAF-4058-BEC7-CDC399F0DBDD}" srcOrd="0" destOrd="0" parTransId="{A454AADE-E610-439E-9148-1847D81F6B53}" sibTransId="{96B92477-ED16-4315-A04F-27355E01484A}"/>
    <dgm:cxn modelId="{00CFF62F-4071-4029-A8C9-7FE89ABA3A69}" srcId="{737891D8-3F95-4D8C-83BA-FE5B2108043D}" destId="{B728E64F-7C69-4A3C-B487-2E3D9AFED4B6}" srcOrd="0" destOrd="0" parTransId="{01BCF7E0-DA28-4996-BBF6-525E7C6AD358}" sibTransId="{A97A9E13-1BFF-4A10-BFFF-93BC97E2C23B}"/>
    <dgm:cxn modelId="{D8DA8835-4DFB-C947-AB19-A6573887D222}" type="presOf" srcId="{1F60BE08-774E-C34D-B64A-4940B529977B}" destId="{FE47F23A-BA94-46F8-BD56-2958C683BFBE}" srcOrd="0" destOrd="2" presId="urn:microsoft.com/office/officeart/2005/8/layout/vList4#5"/>
    <dgm:cxn modelId="{940F1946-2DF3-9E44-AE88-D02C26F72010}" srcId="{737891D8-3F95-4D8C-83BA-FE5B2108043D}" destId="{1F60BE08-774E-C34D-B64A-4940B529977B}" srcOrd="1" destOrd="0" parTransId="{A1B0A577-3D2A-4948-BCB3-56EC0AEA5B98}" sibTransId="{36B97A6E-1AD6-1D47-AF17-82010B2297F1}"/>
    <dgm:cxn modelId="{7195B451-65D8-4764-A482-68D0CD9133B5}" type="presOf" srcId="{0419B43A-76A5-4332-B670-54EAE9130FDE}" destId="{5C4F2B07-C975-40B2-AFEB-CC9933B5627A}" srcOrd="0" destOrd="0" presId="urn:microsoft.com/office/officeart/2005/8/layout/vList4#5"/>
    <dgm:cxn modelId="{0042DE67-53FF-4FB1-90F5-5605978B9CDF}" srcId="{0419B43A-76A5-4332-B670-54EAE9130FDE}" destId="{953B46FC-1E91-4B21-8C12-52E013AC2891}" srcOrd="1" destOrd="0" parTransId="{E2F397AA-900E-4851-8128-864A6B9FCF7A}" sibTransId="{81837F86-E4E5-46F1-BF4D-681268B589DF}"/>
    <dgm:cxn modelId="{42945769-1A7F-4DA7-93D5-02C78442C335}" type="presOf" srcId="{FEAADC63-1CAF-4058-BEC7-CDC399F0DBDD}" destId="{1E69FFA4-0C14-44DA-AB9F-6DDAA9587F63}" srcOrd="1" destOrd="0" presId="urn:microsoft.com/office/officeart/2005/8/layout/vList4#5"/>
    <dgm:cxn modelId="{E4E9946B-A14D-4278-A69D-E45564D7D3A2}" type="presOf" srcId="{B728E64F-7C69-4A3C-B487-2E3D9AFED4B6}" destId="{FE47F23A-BA94-46F8-BD56-2958C683BFBE}" srcOrd="0" destOrd="1" presId="urn:microsoft.com/office/officeart/2005/8/layout/vList4#5"/>
    <dgm:cxn modelId="{7E702579-A6A5-457B-A41A-664CF451553F}" type="presOf" srcId="{BE0A8B7C-6692-4D7F-91A2-FC7F42D3CAB9}" destId="{929C7E54-001B-48D1-A070-662CFCAECDB5}" srcOrd="1" destOrd="1" presId="urn:microsoft.com/office/officeart/2005/8/layout/vList4#5"/>
    <dgm:cxn modelId="{64475279-56C4-4307-975A-661FAC632BB7}" type="presOf" srcId="{BE0A8B7C-6692-4D7F-91A2-FC7F42D3CAB9}" destId="{431F6E8C-C0B9-4096-9062-E87DA32F7B72}" srcOrd="0" destOrd="1" presId="urn:microsoft.com/office/officeart/2005/8/layout/vList4#5"/>
    <dgm:cxn modelId="{DD800B7A-13BF-4C12-848E-1766E291002E}" type="presOf" srcId="{737891D8-3F95-4D8C-83BA-FE5B2108043D}" destId="{26AB69DB-0008-48CF-B572-38880D393821}" srcOrd="1" destOrd="0" presId="urn:microsoft.com/office/officeart/2005/8/layout/vList4#5"/>
    <dgm:cxn modelId="{C38DEA97-59E1-4406-A9F7-A4BFBE0C3568}" type="presOf" srcId="{737891D8-3F95-4D8C-83BA-FE5B2108043D}" destId="{FE47F23A-BA94-46F8-BD56-2958C683BFBE}" srcOrd="0" destOrd="0" presId="urn:microsoft.com/office/officeart/2005/8/layout/vList4#5"/>
    <dgm:cxn modelId="{5BD4329F-63C8-48AA-AFC7-2928724EB5B0}" type="presOf" srcId="{FE9A3C12-8511-47B4-A5CF-CF75A7EC9056}" destId="{00B5CA63-5928-45BE-AD0E-0D1BBA2BB1A6}" srcOrd="1" destOrd="1" presId="urn:microsoft.com/office/officeart/2005/8/layout/vList4#5"/>
    <dgm:cxn modelId="{CAC05BA1-1181-4BCC-97A8-A887210C06B1}" srcId="{0419B43A-76A5-4332-B670-54EAE9130FDE}" destId="{737891D8-3F95-4D8C-83BA-FE5B2108043D}" srcOrd="2" destOrd="0" parTransId="{A5FE16B5-343D-4021-8E07-B8D4D4584AD9}" sibTransId="{D9EE2F7F-4F3B-4910-84C4-4BB5A71BB394}"/>
    <dgm:cxn modelId="{E93591A3-B2E1-4B9D-BDC0-BD067E7A46AF}" srcId="{953B46FC-1E91-4B21-8C12-52E013AC2891}" destId="{BE0A8B7C-6692-4D7F-91A2-FC7F42D3CAB9}" srcOrd="0" destOrd="0" parTransId="{43E5D3A8-B8E7-4993-8A1B-8A6AF42890A9}" sibTransId="{1E992BAE-61AA-438A-9756-3CC19FADA87B}"/>
    <dgm:cxn modelId="{B42CB2A3-FC45-4C4A-8DBD-6BA38464ECDC}" type="presOf" srcId="{953B46FC-1E91-4B21-8C12-52E013AC2891}" destId="{431F6E8C-C0B9-4096-9062-E87DA32F7B72}" srcOrd="0" destOrd="0" presId="urn:microsoft.com/office/officeart/2005/8/layout/vList4#5"/>
    <dgm:cxn modelId="{C6F9E2A7-D233-444E-85CB-B604154D68E7}" srcId="{0419B43A-76A5-4332-B670-54EAE9130FDE}" destId="{0176E6A1-17F1-4121-9E9E-9CBCC0EACC5B}" srcOrd="3" destOrd="0" parTransId="{A0976B9D-AA86-4030-B40A-7DBF9A2AE0E8}" sibTransId="{16096C33-C4BB-4DC7-95B4-EB4FB0BB97AB}"/>
    <dgm:cxn modelId="{14D978B1-A39A-4945-9AD0-34501693950A}" type="presOf" srcId="{FEAADC63-1CAF-4058-BEC7-CDC399F0DBDD}" destId="{8B9EFF4E-10AC-4A70-8F08-C303EB7B5CFE}" srcOrd="0" destOrd="0" presId="urn:microsoft.com/office/officeart/2005/8/layout/vList4#5"/>
    <dgm:cxn modelId="{4E3619B9-307C-42D0-B587-9D906D4D5F51}" type="presOf" srcId="{FE9A3C12-8511-47B4-A5CF-CF75A7EC9056}" destId="{16DCFF43-CB7C-4ED1-9CC3-A970D112C7B7}" srcOrd="0" destOrd="1" presId="urn:microsoft.com/office/officeart/2005/8/layout/vList4#5"/>
    <dgm:cxn modelId="{8D091ECA-4669-7D4E-A7A5-B72995CCCCC4}" type="presOf" srcId="{1F60BE08-774E-C34D-B64A-4940B529977B}" destId="{26AB69DB-0008-48CF-B572-38880D393821}" srcOrd="1" destOrd="2" presId="urn:microsoft.com/office/officeart/2005/8/layout/vList4#5"/>
    <dgm:cxn modelId="{D61216E7-ED36-0C4A-A223-BE5DD85E2EB1}" type="presOf" srcId="{224DD5A0-491E-C648-9944-BA37545E3ED7}" destId="{431F6E8C-C0B9-4096-9062-E87DA32F7B72}" srcOrd="0" destOrd="2" presId="urn:microsoft.com/office/officeart/2005/8/layout/vList4#5"/>
    <dgm:cxn modelId="{0CC59CEE-19B3-584D-BF4F-B07FAA0C1DEB}" srcId="{953B46FC-1E91-4B21-8C12-52E013AC2891}" destId="{224DD5A0-491E-C648-9944-BA37545E3ED7}" srcOrd="1" destOrd="0" parTransId="{9176CA3B-917F-B54B-A6F8-96067BF00014}" sibTransId="{71B7E5AA-C787-3B41-ADCC-4B4CB2E2AFCA}"/>
    <dgm:cxn modelId="{67B515F4-50E6-4F4B-B445-A27F980079BC}" type="presOf" srcId="{0176E6A1-17F1-4121-9E9E-9CBCC0EACC5B}" destId="{16DCFF43-CB7C-4ED1-9CC3-A970D112C7B7}" srcOrd="0" destOrd="0" presId="urn:microsoft.com/office/officeart/2005/8/layout/vList4#5"/>
    <dgm:cxn modelId="{FCF6AFFC-27AB-42D5-B06B-E43ECAF7A7AE}" type="presOf" srcId="{0176E6A1-17F1-4121-9E9E-9CBCC0EACC5B}" destId="{00B5CA63-5928-45BE-AD0E-0D1BBA2BB1A6}" srcOrd="1" destOrd="0" presId="urn:microsoft.com/office/officeart/2005/8/layout/vList4#5"/>
    <dgm:cxn modelId="{DB476C2C-F5B5-4626-B6D8-491CAC18CC65}" type="presParOf" srcId="{5C4F2B07-C975-40B2-AFEB-CC9933B5627A}" destId="{0C7550DB-D4CC-4347-A91B-9006C37BF963}" srcOrd="0" destOrd="0" presId="urn:microsoft.com/office/officeart/2005/8/layout/vList4#5"/>
    <dgm:cxn modelId="{DA059B20-58F0-4E81-BA7A-59E6E2E5484F}" type="presParOf" srcId="{0C7550DB-D4CC-4347-A91B-9006C37BF963}" destId="{8B9EFF4E-10AC-4A70-8F08-C303EB7B5CFE}" srcOrd="0" destOrd="0" presId="urn:microsoft.com/office/officeart/2005/8/layout/vList4#5"/>
    <dgm:cxn modelId="{710E4DC1-41BB-437F-97A2-222C3A97D156}" type="presParOf" srcId="{0C7550DB-D4CC-4347-A91B-9006C37BF963}" destId="{4C355105-961A-4D1B-AFB6-4FF9EC64F8A4}" srcOrd="1" destOrd="0" presId="urn:microsoft.com/office/officeart/2005/8/layout/vList4#5"/>
    <dgm:cxn modelId="{41AB3C13-F0DF-43A6-8082-8CD5F09DDF69}" type="presParOf" srcId="{0C7550DB-D4CC-4347-A91B-9006C37BF963}" destId="{1E69FFA4-0C14-44DA-AB9F-6DDAA9587F63}" srcOrd="2" destOrd="0" presId="urn:microsoft.com/office/officeart/2005/8/layout/vList4#5"/>
    <dgm:cxn modelId="{C9832E72-28A0-43F0-A7E2-A45F5B7E5531}" type="presParOf" srcId="{5C4F2B07-C975-40B2-AFEB-CC9933B5627A}" destId="{8E5DC69B-764D-4618-8AB3-CF70DABC377B}" srcOrd="1" destOrd="0" presId="urn:microsoft.com/office/officeart/2005/8/layout/vList4#5"/>
    <dgm:cxn modelId="{7DF52472-CEA8-4140-9C75-033E149D9A94}" type="presParOf" srcId="{5C4F2B07-C975-40B2-AFEB-CC9933B5627A}" destId="{51902A6A-0D75-4163-BCF3-A044C7CAD050}" srcOrd="2" destOrd="0" presId="urn:microsoft.com/office/officeart/2005/8/layout/vList4#5"/>
    <dgm:cxn modelId="{1B59D6E0-E978-41F5-808F-E857EB9D26D4}" type="presParOf" srcId="{51902A6A-0D75-4163-BCF3-A044C7CAD050}" destId="{431F6E8C-C0B9-4096-9062-E87DA32F7B72}" srcOrd="0" destOrd="0" presId="urn:microsoft.com/office/officeart/2005/8/layout/vList4#5"/>
    <dgm:cxn modelId="{BE23C9F2-3EB0-4970-9632-3C1E29098495}" type="presParOf" srcId="{51902A6A-0D75-4163-BCF3-A044C7CAD050}" destId="{19D82BA6-318D-4D56-B9CB-09380B70F836}" srcOrd="1" destOrd="0" presId="urn:microsoft.com/office/officeart/2005/8/layout/vList4#5"/>
    <dgm:cxn modelId="{6BC13359-651C-4FE2-84C4-C55D1A3374D3}" type="presParOf" srcId="{51902A6A-0D75-4163-BCF3-A044C7CAD050}" destId="{929C7E54-001B-48D1-A070-662CFCAECDB5}" srcOrd="2" destOrd="0" presId="urn:microsoft.com/office/officeart/2005/8/layout/vList4#5"/>
    <dgm:cxn modelId="{D8F6A5E6-F5BC-444C-9B64-CB3A59E2F6DA}" type="presParOf" srcId="{5C4F2B07-C975-40B2-AFEB-CC9933B5627A}" destId="{A67D4E1F-EEE6-479E-9828-9073F5FB8BEF}" srcOrd="3" destOrd="0" presId="urn:microsoft.com/office/officeart/2005/8/layout/vList4#5"/>
    <dgm:cxn modelId="{41EAD50F-CC40-4D11-9D69-E1C5F04CEAA9}" type="presParOf" srcId="{5C4F2B07-C975-40B2-AFEB-CC9933B5627A}" destId="{FC510E76-2C23-4450-8E93-25612BDC81AA}" srcOrd="4" destOrd="0" presId="urn:microsoft.com/office/officeart/2005/8/layout/vList4#5"/>
    <dgm:cxn modelId="{3873B2EC-24C6-4A79-BCA0-ACA0C5CE3E24}" type="presParOf" srcId="{FC510E76-2C23-4450-8E93-25612BDC81AA}" destId="{FE47F23A-BA94-46F8-BD56-2958C683BFBE}" srcOrd="0" destOrd="0" presId="urn:microsoft.com/office/officeart/2005/8/layout/vList4#5"/>
    <dgm:cxn modelId="{EC76625A-FE22-4611-B31E-B4F31CD1D416}" type="presParOf" srcId="{FC510E76-2C23-4450-8E93-25612BDC81AA}" destId="{769681E9-FB09-4B24-90D4-7D1D36674CBB}" srcOrd="1" destOrd="0" presId="urn:microsoft.com/office/officeart/2005/8/layout/vList4#5"/>
    <dgm:cxn modelId="{EE99D017-E3D2-43A7-8542-15ED28F3DF26}" type="presParOf" srcId="{FC510E76-2C23-4450-8E93-25612BDC81AA}" destId="{26AB69DB-0008-48CF-B572-38880D393821}" srcOrd="2" destOrd="0" presId="urn:microsoft.com/office/officeart/2005/8/layout/vList4#5"/>
    <dgm:cxn modelId="{6753BC96-E13C-4F88-9BC1-935C101DFFEA}" type="presParOf" srcId="{5C4F2B07-C975-40B2-AFEB-CC9933B5627A}" destId="{9ACA6CC0-15B0-4A63-98A8-CAB4B9399A49}" srcOrd="5" destOrd="0" presId="urn:microsoft.com/office/officeart/2005/8/layout/vList4#5"/>
    <dgm:cxn modelId="{8B635802-72D9-4EA1-8197-FA589B270841}" type="presParOf" srcId="{5C4F2B07-C975-40B2-AFEB-CC9933B5627A}" destId="{B95E6B88-6B56-4829-A104-0C6C688C1FA5}" srcOrd="6" destOrd="0" presId="urn:microsoft.com/office/officeart/2005/8/layout/vList4#5"/>
    <dgm:cxn modelId="{6F1489CA-2626-497B-A2C0-321347DB76B8}" type="presParOf" srcId="{B95E6B88-6B56-4829-A104-0C6C688C1FA5}" destId="{16DCFF43-CB7C-4ED1-9CC3-A970D112C7B7}" srcOrd="0" destOrd="0" presId="urn:microsoft.com/office/officeart/2005/8/layout/vList4#5"/>
    <dgm:cxn modelId="{3D368D84-61A2-4FDF-8377-8882154B5EB9}" type="presParOf" srcId="{B95E6B88-6B56-4829-A104-0C6C688C1FA5}" destId="{68AC182B-4444-47CE-9391-2B4D2BF7FD36}" srcOrd="1" destOrd="0" presId="urn:microsoft.com/office/officeart/2005/8/layout/vList4#5"/>
    <dgm:cxn modelId="{54B2BAA6-4382-482E-A181-491AB18F1B0B}" type="presParOf" srcId="{B95E6B88-6B56-4829-A104-0C6C688C1FA5}" destId="{00B5CA63-5928-45BE-AD0E-0D1BBA2BB1A6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1E9E07E-5C1C-D648-9D6E-718C43736AC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D3E6E-D156-0245-AB2E-CE4CF7FB0931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Complete C2</a:t>
          </a:r>
        </a:p>
        <a:p>
          <a:r>
            <a:rPr lang="en-US" dirty="0"/>
            <a:t>(children &amp; youth)</a:t>
          </a:r>
          <a:endParaRPr lang="en-CA" dirty="0"/>
        </a:p>
      </dgm:t>
    </dgm:pt>
    <dgm:pt modelId="{911DC78B-0A68-C74E-BB23-0C7F89B2FC38}" type="parTrans" cxnId="{61C60475-4502-2949-AB05-0E75B3D6BC37}">
      <dgm:prSet/>
      <dgm:spPr/>
      <dgm:t>
        <a:bodyPr/>
        <a:lstStyle/>
        <a:p>
          <a:endParaRPr lang="en-US"/>
        </a:p>
      </dgm:t>
    </dgm:pt>
    <dgm:pt modelId="{72B2895C-09DC-EC42-A14D-775754EDF05B}" type="sibTrans" cxnId="{61C60475-4502-2949-AB05-0E75B3D6BC37}">
      <dgm:prSet/>
      <dgm:spPr/>
      <dgm:t>
        <a:bodyPr/>
        <a:lstStyle/>
        <a:p>
          <a:endParaRPr lang="en-US"/>
        </a:p>
      </dgm:t>
    </dgm:pt>
    <dgm:pt modelId="{7B71C703-5D0E-0549-84DC-DD4B890CCD6F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Complete C3</a:t>
          </a:r>
        </a:p>
        <a:p>
          <a:r>
            <a:rPr lang="en-US" dirty="0"/>
            <a:t>(older adults)</a:t>
          </a:r>
          <a:endParaRPr lang="en-CA" dirty="0"/>
        </a:p>
      </dgm:t>
    </dgm:pt>
    <dgm:pt modelId="{11EE16D3-80F0-8942-B947-B360892DDBD9}" type="parTrans" cxnId="{AE6DC6AC-A239-8B4D-8421-1221C1283447}">
      <dgm:prSet/>
      <dgm:spPr/>
      <dgm:t>
        <a:bodyPr/>
        <a:lstStyle/>
        <a:p>
          <a:endParaRPr lang="en-US"/>
        </a:p>
      </dgm:t>
    </dgm:pt>
    <dgm:pt modelId="{69F9BC4F-4508-D545-BBAA-CFB3C8965DC6}" type="sibTrans" cxnId="{AE6DC6AC-A239-8B4D-8421-1221C1283447}">
      <dgm:prSet/>
      <dgm:spPr/>
      <dgm:t>
        <a:bodyPr/>
        <a:lstStyle/>
        <a:p>
          <a:endParaRPr lang="en-US"/>
        </a:p>
      </dgm:t>
    </dgm:pt>
    <dgm:pt modelId="{A19151A2-149B-084C-98E7-DDA521785E10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Complete C7</a:t>
          </a:r>
        </a:p>
        <a:p>
          <a:r>
            <a:rPr lang="en-US" dirty="0"/>
            <a:t>(neurostimulation)</a:t>
          </a:r>
          <a:endParaRPr lang="en-CA" dirty="0"/>
        </a:p>
      </dgm:t>
    </dgm:pt>
    <dgm:pt modelId="{3926CBC5-4A80-A241-B5BA-3344845313E1}" type="parTrans" cxnId="{2B7DE943-881B-5849-9BFC-AF0F65287740}">
      <dgm:prSet/>
      <dgm:spPr/>
      <dgm:t>
        <a:bodyPr/>
        <a:lstStyle/>
        <a:p>
          <a:endParaRPr lang="en-US"/>
        </a:p>
      </dgm:t>
    </dgm:pt>
    <dgm:pt modelId="{31EE59B2-540F-4F46-BFA9-86C688139E79}" type="sibTrans" cxnId="{2B7DE943-881B-5849-9BFC-AF0F65287740}">
      <dgm:prSet/>
      <dgm:spPr/>
      <dgm:t>
        <a:bodyPr/>
        <a:lstStyle/>
        <a:p>
          <a:endParaRPr lang="en-US"/>
        </a:p>
      </dgm:t>
    </dgm:pt>
    <dgm:pt modelId="{F78D8D36-DB46-154E-8329-3CBCE68D1A65}" type="pres">
      <dgm:prSet presAssocID="{51E9E07E-5C1C-D648-9D6E-718C43736AC7}" presName="linear" presStyleCnt="0">
        <dgm:presLayoutVars>
          <dgm:dir/>
          <dgm:resizeHandles val="exact"/>
        </dgm:presLayoutVars>
      </dgm:prSet>
      <dgm:spPr/>
    </dgm:pt>
    <dgm:pt modelId="{F012C972-E216-9841-8719-DCF014B85153}" type="pres">
      <dgm:prSet presAssocID="{8B5D3E6E-D156-0245-AB2E-CE4CF7FB0931}" presName="comp" presStyleCnt="0"/>
      <dgm:spPr/>
    </dgm:pt>
    <dgm:pt modelId="{13C35724-B040-4647-A70E-738823C4ACEC}" type="pres">
      <dgm:prSet presAssocID="{8B5D3E6E-D156-0245-AB2E-CE4CF7FB0931}" presName="box" presStyleLbl="node1" presStyleIdx="0" presStyleCnt="3"/>
      <dgm:spPr/>
    </dgm:pt>
    <dgm:pt modelId="{9DF2EED9-1EAA-ED4D-A689-0688D91836C4}" type="pres">
      <dgm:prSet presAssocID="{8B5D3E6E-D156-0245-AB2E-CE4CF7FB0931}" presName="img" presStyleLbl="fgImgPlace1" presStyleIdx="0" presStyleCnt="3"/>
      <dgm:spPr/>
    </dgm:pt>
    <dgm:pt modelId="{00C84F8D-63BD-AD4B-9746-79F883356984}" type="pres">
      <dgm:prSet presAssocID="{8B5D3E6E-D156-0245-AB2E-CE4CF7FB0931}" presName="text" presStyleLbl="node1" presStyleIdx="0" presStyleCnt="3">
        <dgm:presLayoutVars>
          <dgm:bulletEnabled val="1"/>
        </dgm:presLayoutVars>
      </dgm:prSet>
      <dgm:spPr/>
    </dgm:pt>
    <dgm:pt modelId="{1D58928C-0FBB-5E4C-B65D-AFEC2F17D986}" type="pres">
      <dgm:prSet presAssocID="{72B2895C-09DC-EC42-A14D-775754EDF05B}" presName="spacer" presStyleCnt="0"/>
      <dgm:spPr/>
    </dgm:pt>
    <dgm:pt modelId="{8208ED34-64EF-7A45-8E38-B27B2D9CB746}" type="pres">
      <dgm:prSet presAssocID="{7B71C703-5D0E-0549-84DC-DD4B890CCD6F}" presName="comp" presStyleCnt="0"/>
      <dgm:spPr/>
    </dgm:pt>
    <dgm:pt modelId="{7C193E61-F81B-0B48-977E-312D05D4C635}" type="pres">
      <dgm:prSet presAssocID="{7B71C703-5D0E-0549-84DC-DD4B890CCD6F}" presName="box" presStyleLbl="node1" presStyleIdx="1" presStyleCnt="3"/>
      <dgm:spPr/>
    </dgm:pt>
    <dgm:pt modelId="{CFD4C1F7-85C0-2746-B3B1-1B441D4EFBEB}" type="pres">
      <dgm:prSet presAssocID="{7B71C703-5D0E-0549-84DC-DD4B890CCD6F}" presName="img" presStyleLbl="fgImgPlace1" presStyleIdx="1" presStyleCnt="3"/>
      <dgm:spPr/>
    </dgm:pt>
    <dgm:pt modelId="{8D16772B-2FF6-564C-AFCC-1B60632F0C57}" type="pres">
      <dgm:prSet presAssocID="{7B71C703-5D0E-0549-84DC-DD4B890CCD6F}" presName="text" presStyleLbl="node1" presStyleIdx="1" presStyleCnt="3">
        <dgm:presLayoutVars>
          <dgm:bulletEnabled val="1"/>
        </dgm:presLayoutVars>
      </dgm:prSet>
      <dgm:spPr/>
    </dgm:pt>
    <dgm:pt modelId="{482A5B6F-6963-9A40-80F2-325682C940A7}" type="pres">
      <dgm:prSet presAssocID="{69F9BC4F-4508-D545-BBAA-CFB3C8965DC6}" presName="spacer" presStyleCnt="0"/>
      <dgm:spPr/>
    </dgm:pt>
    <dgm:pt modelId="{97605383-43C6-B342-8E7E-266A7FA856D8}" type="pres">
      <dgm:prSet presAssocID="{A19151A2-149B-084C-98E7-DDA521785E10}" presName="comp" presStyleCnt="0"/>
      <dgm:spPr/>
    </dgm:pt>
    <dgm:pt modelId="{21BDE6B2-D274-FC49-9308-8811ABA4268A}" type="pres">
      <dgm:prSet presAssocID="{A19151A2-149B-084C-98E7-DDA521785E10}" presName="box" presStyleLbl="node1" presStyleIdx="2" presStyleCnt="3"/>
      <dgm:spPr/>
    </dgm:pt>
    <dgm:pt modelId="{9B6AE6B6-E18F-8543-A6CB-24336172C1BA}" type="pres">
      <dgm:prSet presAssocID="{A19151A2-149B-084C-98E7-DDA521785E10}" presName="img" presStyleLbl="fgImgPlace1" presStyleIdx="2" presStyleCnt="3"/>
      <dgm:spPr/>
    </dgm:pt>
    <dgm:pt modelId="{AB7ACBE1-C8B6-FF4B-9001-D1FAC94C729D}" type="pres">
      <dgm:prSet presAssocID="{A19151A2-149B-084C-98E7-DDA521785E10}" presName="text" presStyleLbl="node1" presStyleIdx="2" presStyleCnt="3">
        <dgm:presLayoutVars>
          <dgm:bulletEnabled val="1"/>
        </dgm:presLayoutVars>
      </dgm:prSet>
      <dgm:spPr/>
    </dgm:pt>
  </dgm:ptLst>
  <dgm:cxnLst>
    <dgm:cxn modelId="{ADB3BE24-2FC0-264E-BE7D-315D84ECB426}" type="presOf" srcId="{7B71C703-5D0E-0549-84DC-DD4B890CCD6F}" destId="{8D16772B-2FF6-564C-AFCC-1B60632F0C57}" srcOrd="1" destOrd="0" presId="urn:microsoft.com/office/officeart/2005/8/layout/vList4"/>
    <dgm:cxn modelId="{2B7DE943-881B-5849-9BFC-AF0F65287740}" srcId="{51E9E07E-5C1C-D648-9D6E-718C43736AC7}" destId="{A19151A2-149B-084C-98E7-DDA521785E10}" srcOrd="2" destOrd="0" parTransId="{3926CBC5-4A80-A241-B5BA-3344845313E1}" sibTransId="{31EE59B2-540F-4F46-BFA9-86C688139E79}"/>
    <dgm:cxn modelId="{4B3A1063-9E6D-FD4F-AFE0-66C92C697743}" type="presOf" srcId="{7B71C703-5D0E-0549-84DC-DD4B890CCD6F}" destId="{7C193E61-F81B-0B48-977E-312D05D4C635}" srcOrd="0" destOrd="0" presId="urn:microsoft.com/office/officeart/2005/8/layout/vList4"/>
    <dgm:cxn modelId="{61C60475-4502-2949-AB05-0E75B3D6BC37}" srcId="{51E9E07E-5C1C-D648-9D6E-718C43736AC7}" destId="{8B5D3E6E-D156-0245-AB2E-CE4CF7FB0931}" srcOrd="0" destOrd="0" parTransId="{911DC78B-0A68-C74E-BB23-0C7F89B2FC38}" sibTransId="{72B2895C-09DC-EC42-A14D-775754EDF05B}"/>
    <dgm:cxn modelId="{DCDED878-A17E-C045-9329-C61366B9ECBD}" type="presOf" srcId="{8B5D3E6E-D156-0245-AB2E-CE4CF7FB0931}" destId="{13C35724-B040-4647-A70E-738823C4ACEC}" srcOrd="0" destOrd="0" presId="urn:microsoft.com/office/officeart/2005/8/layout/vList4"/>
    <dgm:cxn modelId="{08288F8D-22AE-204C-922E-E584FA5B3027}" type="presOf" srcId="{51E9E07E-5C1C-D648-9D6E-718C43736AC7}" destId="{F78D8D36-DB46-154E-8329-3CBCE68D1A65}" srcOrd="0" destOrd="0" presId="urn:microsoft.com/office/officeart/2005/8/layout/vList4"/>
    <dgm:cxn modelId="{8F273D97-C1AF-E947-B7B6-E855B9E8E378}" type="presOf" srcId="{A19151A2-149B-084C-98E7-DDA521785E10}" destId="{AB7ACBE1-C8B6-FF4B-9001-D1FAC94C729D}" srcOrd="1" destOrd="0" presId="urn:microsoft.com/office/officeart/2005/8/layout/vList4"/>
    <dgm:cxn modelId="{AE6DC6AC-A239-8B4D-8421-1221C1283447}" srcId="{51E9E07E-5C1C-D648-9D6E-718C43736AC7}" destId="{7B71C703-5D0E-0549-84DC-DD4B890CCD6F}" srcOrd="1" destOrd="0" parTransId="{11EE16D3-80F0-8942-B947-B360892DDBD9}" sibTransId="{69F9BC4F-4508-D545-BBAA-CFB3C8965DC6}"/>
    <dgm:cxn modelId="{713979D0-84AB-B640-BB1F-5919AFD244B0}" type="presOf" srcId="{A19151A2-149B-084C-98E7-DDA521785E10}" destId="{21BDE6B2-D274-FC49-9308-8811ABA4268A}" srcOrd="0" destOrd="0" presId="urn:microsoft.com/office/officeart/2005/8/layout/vList4"/>
    <dgm:cxn modelId="{40C300F6-40B4-E249-B05C-EC229EFCA90C}" type="presOf" srcId="{8B5D3E6E-D156-0245-AB2E-CE4CF7FB0931}" destId="{00C84F8D-63BD-AD4B-9746-79F883356984}" srcOrd="1" destOrd="0" presId="urn:microsoft.com/office/officeart/2005/8/layout/vList4"/>
    <dgm:cxn modelId="{0B186275-4067-D74D-BCC3-6FC7E0A9EC82}" type="presParOf" srcId="{F78D8D36-DB46-154E-8329-3CBCE68D1A65}" destId="{F012C972-E216-9841-8719-DCF014B85153}" srcOrd="0" destOrd="0" presId="urn:microsoft.com/office/officeart/2005/8/layout/vList4"/>
    <dgm:cxn modelId="{3EA97963-8460-834C-8BBF-7032F8049207}" type="presParOf" srcId="{F012C972-E216-9841-8719-DCF014B85153}" destId="{13C35724-B040-4647-A70E-738823C4ACEC}" srcOrd="0" destOrd="0" presId="urn:microsoft.com/office/officeart/2005/8/layout/vList4"/>
    <dgm:cxn modelId="{7A60E20C-1F19-F240-9207-9488BE892836}" type="presParOf" srcId="{F012C972-E216-9841-8719-DCF014B85153}" destId="{9DF2EED9-1EAA-ED4D-A689-0688D91836C4}" srcOrd="1" destOrd="0" presId="urn:microsoft.com/office/officeart/2005/8/layout/vList4"/>
    <dgm:cxn modelId="{D8525198-D402-1A4D-8FD0-978D07E1BEA9}" type="presParOf" srcId="{F012C972-E216-9841-8719-DCF014B85153}" destId="{00C84F8D-63BD-AD4B-9746-79F883356984}" srcOrd="2" destOrd="0" presId="urn:microsoft.com/office/officeart/2005/8/layout/vList4"/>
    <dgm:cxn modelId="{50114699-C956-724B-AEAE-0C31FC88503C}" type="presParOf" srcId="{F78D8D36-DB46-154E-8329-3CBCE68D1A65}" destId="{1D58928C-0FBB-5E4C-B65D-AFEC2F17D986}" srcOrd="1" destOrd="0" presId="urn:microsoft.com/office/officeart/2005/8/layout/vList4"/>
    <dgm:cxn modelId="{CDC31A60-AC60-864B-8E5F-42240B6F881F}" type="presParOf" srcId="{F78D8D36-DB46-154E-8329-3CBCE68D1A65}" destId="{8208ED34-64EF-7A45-8E38-B27B2D9CB746}" srcOrd="2" destOrd="0" presId="urn:microsoft.com/office/officeart/2005/8/layout/vList4"/>
    <dgm:cxn modelId="{BF2E7D51-8104-0748-9B40-486E4EDBA2DE}" type="presParOf" srcId="{8208ED34-64EF-7A45-8E38-B27B2D9CB746}" destId="{7C193E61-F81B-0B48-977E-312D05D4C635}" srcOrd="0" destOrd="0" presId="urn:microsoft.com/office/officeart/2005/8/layout/vList4"/>
    <dgm:cxn modelId="{3C9409FE-A9D8-FB47-AC2B-C5414C187933}" type="presParOf" srcId="{8208ED34-64EF-7A45-8E38-B27B2D9CB746}" destId="{CFD4C1F7-85C0-2746-B3B1-1B441D4EFBEB}" srcOrd="1" destOrd="0" presId="urn:microsoft.com/office/officeart/2005/8/layout/vList4"/>
    <dgm:cxn modelId="{3584B4A5-BE64-ED47-8E2B-12863DA98DF3}" type="presParOf" srcId="{8208ED34-64EF-7A45-8E38-B27B2D9CB746}" destId="{8D16772B-2FF6-564C-AFCC-1B60632F0C57}" srcOrd="2" destOrd="0" presId="urn:microsoft.com/office/officeart/2005/8/layout/vList4"/>
    <dgm:cxn modelId="{60E84975-4238-6842-95B0-14C644A6936A}" type="presParOf" srcId="{F78D8D36-DB46-154E-8329-3CBCE68D1A65}" destId="{482A5B6F-6963-9A40-80F2-325682C940A7}" srcOrd="3" destOrd="0" presId="urn:microsoft.com/office/officeart/2005/8/layout/vList4"/>
    <dgm:cxn modelId="{18299DFC-652C-4343-9E79-D1C973CF0710}" type="presParOf" srcId="{F78D8D36-DB46-154E-8329-3CBCE68D1A65}" destId="{97605383-43C6-B342-8E7E-266A7FA856D8}" srcOrd="4" destOrd="0" presId="urn:microsoft.com/office/officeart/2005/8/layout/vList4"/>
    <dgm:cxn modelId="{3ACEBE48-065C-714D-9526-B9BF8EF454CC}" type="presParOf" srcId="{97605383-43C6-B342-8E7E-266A7FA856D8}" destId="{21BDE6B2-D274-FC49-9308-8811ABA4268A}" srcOrd="0" destOrd="0" presId="urn:microsoft.com/office/officeart/2005/8/layout/vList4"/>
    <dgm:cxn modelId="{A93285C6-F170-E845-B4A7-50D097ED5371}" type="presParOf" srcId="{97605383-43C6-B342-8E7E-266A7FA856D8}" destId="{9B6AE6B6-E18F-8543-A6CB-24336172C1BA}" srcOrd="1" destOrd="0" presId="urn:microsoft.com/office/officeart/2005/8/layout/vList4"/>
    <dgm:cxn modelId="{06428953-9A7B-B047-A71D-45AAF4251AC7}" type="presParOf" srcId="{97605383-43C6-B342-8E7E-266A7FA856D8}" destId="{AB7ACBE1-C8B6-FF4B-9001-D1FAC94C729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E96E6F-769E-431A-B6BA-502732561C9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52273B2-B60C-41C0-A90E-4B277FEB43F7}">
      <dgm:prSet/>
      <dgm:spPr/>
      <dgm:t>
        <a:bodyPr/>
        <a:lstStyle/>
        <a:p>
          <a:r>
            <a:rPr lang="en-US" dirty="0"/>
            <a:t>Dual Diagnosis</a:t>
          </a:r>
        </a:p>
      </dgm:t>
    </dgm:pt>
    <dgm:pt modelId="{56B4476C-DFD5-4BCF-9325-7A32DF4B191F}" type="parTrans" cxnId="{1227A1DD-CFB0-46E6-8217-B1CA823998F7}">
      <dgm:prSet/>
      <dgm:spPr/>
      <dgm:t>
        <a:bodyPr/>
        <a:lstStyle/>
        <a:p>
          <a:endParaRPr lang="en-US"/>
        </a:p>
      </dgm:t>
    </dgm:pt>
    <dgm:pt modelId="{3FCA0070-B2B3-47BD-A1C4-107EF46DA02E}" type="sibTrans" cxnId="{1227A1DD-CFB0-46E6-8217-B1CA823998F7}">
      <dgm:prSet/>
      <dgm:spPr/>
      <dgm:t>
        <a:bodyPr/>
        <a:lstStyle/>
        <a:p>
          <a:endParaRPr lang="en-US"/>
        </a:p>
      </dgm:t>
    </dgm:pt>
    <dgm:pt modelId="{1179EF14-F191-417C-B691-271336D674CB}">
      <dgm:prSet/>
      <dgm:spPr/>
      <dgm:t>
        <a:bodyPr/>
        <a:lstStyle/>
        <a:p>
          <a:r>
            <a:rPr lang="en-US"/>
            <a:t>Addictions</a:t>
          </a:r>
        </a:p>
      </dgm:t>
    </dgm:pt>
    <dgm:pt modelId="{AD12BE0E-C4B9-4765-B49E-FD69B352368B}" type="parTrans" cxnId="{5D22A85F-D5D8-422D-9CAA-717CFC36D1A6}">
      <dgm:prSet/>
      <dgm:spPr/>
      <dgm:t>
        <a:bodyPr/>
        <a:lstStyle/>
        <a:p>
          <a:endParaRPr lang="en-US"/>
        </a:p>
      </dgm:t>
    </dgm:pt>
    <dgm:pt modelId="{6B0A3CAB-8671-444E-9151-27BAB9960D22}" type="sibTrans" cxnId="{5D22A85F-D5D8-422D-9CAA-717CFC36D1A6}">
      <dgm:prSet/>
      <dgm:spPr/>
      <dgm:t>
        <a:bodyPr/>
        <a:lstStyle/>
        <a:p>
          <a:endParaRPr lang="en-US"/>
        </a:p>
      </dgm:t>
    </dgm:pt>
    <dgm:pt modelId="{ED6E7000-4938-48D4-B442-4E46736DEB7E}">
      <dgm:prSet/>
      <dgm:spPr/>
      <dgm:t>
        <a:bodyPr/>
        <a:lstStyle/>
        <a:p>
          <a:r>
            <a:rPr lang="en-US"/>
            <a:t>Forensics</a:t>
          </a:r>
        </a:p>
      </dgm:t>
    </dgm:pt>
    <dgm:pt modelId="{35E175F5-05E6-45BD-B87E-A40733FBC824}" type="parTrans" cxnId="{3366FAAF-36FB-4590-9E8F-955324D07421}">
      <dgm:prSet/>
      <dgm:spPr/>
      <dgm:t>
        <a:bodyPr/>
        <a:lstStyle/>
        <a:p>
          <a:endParaRPr lang="en-US"/>
        </a:p>
      </dgm:t>
    </dgm:pt>
    <dgm:pt modelId="{78F4942F-B822-441D-8B70-793E6D6B8762}" type="sibTrans" cxnId="{3366FAAF-36FB-4590-9E8F-955324D07421}">
      <dgm:prSet/>
      <dgm:spPr/>
      <dgm:t>
        <a:bodyPr/>
        <a:lstStyle/>
        <a:p>
          <a:endParaRPr lang="en-US"/>
        </a:p>
      </dgm:t>
    </dgm:pt>
    <dgm:pt modelId="{338DA52E-AD86-4D4E-98A4-4EE05D0F98DB}">
      <dgm:prSet/>
      <dgm:spPr/>
      <dgm:t>
        <a:bodyPr/>
        <a:lstStyle/>
        <a:p>
          <a:r>
            <a:rPr lang="en-US"/>
            <a:t>ACT</a:t>
          </a:r>
        </a:p>
      </dgm:t>
    </dgm:pt>
    <dgm:pt modelId="{93D44EE1-407C-49B3-8325-DB5685EAFF39}" type="parTrans" cxnId="{01A78D5D-CAC3-4B64-A97D-F88CCAA97049}">
      <dgm:prSet/>
      <dgm:spPr/>
      <dgm:t>
        <a:bodyPr/>
        <a:lstStyle/>
        <a:p>
          <a:endParaRPr lang="en-US"/>
        </a:p>
      </dgm:t>
    </dgm:pt>
    <dgm:pt modelId="{C36E86E4-4AEC-494E-ABF6-FB2116CB2BCF}" type="sibTrans" cxnId="{01A78D5D-CAC3-4B64-A97D-F88CCAA97049}">
      <dgm:prSet/>
      <dgm:spPr/>
      <dgm:t>
        <a:bodyPr/>
        <a:lstStyle/>
        <a:p>
          <a:endParaRPr lang="en-US"/>
        </a:p>
      </dgm:t>
    </dgm:pt>
    <dgm:pt modelId="{8C4E9B61-FA70-432A-A9A8-D506D446552A}">
      <dgm:prSet/>
      <dgm:spPr/>
      <dgm:t>
        <a:bodyPr/>
        <a:lstStyle/>
        <a:p>
          <a:r>
            <a:rPr lang="en-US"/>
            <a:t>Shelter Health</a:t>
          </a:r>
        </a:p>
      </dgm:t>
    </dgm:pt>
    <dgm:pt modelId="{95745621-2F3D-41FB-B17F-A598A6428DD5}" type="parTrans" cxnId="{490A76DB-B938-4829-9B7E-460BA8B19681}">
      <dgm:prSet/>
      <dgm:spPr/>
      <dgm:t>
        <a:bodyPr/>
        <a:lstStyle/>
        <a:p>
          <a:endParaRPr lang="en-US"/>
        </a:p>
      </dgm:t>
    </dgm:pt>
    <dgm:pt modelId="{DFA8FC12-4319-4C79-AB25-0D4DC8445DFA}" type="sibTrans" cxnId="{490A76DB-B938-4829-9B7E-460BA8B19681}">
      <dgm:prSet/>
      <dgm:spPr/>
      <dgm:t>
        <a:bodyPr/>
        <a:lstStyle/>
        <a:p>
          <a:endParaRPr lang="en-US"/>
        </a:p>
      </dgm:t>
    </dgm:pt>
    <dgm:pt modelId="{EF4DE42C-C5C9-4195-A735-BA3C659ABC08}">
      <dgm:prSet/>
      <dgm:spPr/>
      <dgm:t>
        <a:bodyPr/>
        <a:lstStyle/>
        <a:p>
          <a:r>
            <a:rPr lang="en-US" dirty="0"/>
            <a:t>Women’s Health Concerns</a:t>
          </a:r>
        </a:p>
      </dgm:t>
    </dgm:pt>
    <dgm:pt modelId="{64807565-C2AD-4BBF-905D-BAB74D3C0413}" type="parTrans" cxnId="{2A49646C-36B8-452A-B981-FD747DD81ED1}">
      <dgm:prSet/>
      <dgm:spPr/>
      <dgm:t>
        <a:bodyPr/>
        <a:lstStyle/>
        <a:p>
          <a:endParaRPr lang="en-US"/>
        </a:p>
      </dgm:t>
    </dgm:pt>
    <dgm:pt modelId="{014FAA51-5CA7-45C5-AF5B-8507C5317EEC}" type="sibTrans" cxnId="{2A49646C-36B8-452A-B981-FD747DD81ED1}">
      <dgm:prSet/>
      <dgm:spPr/>
      <dgm:t>
        <a:bodyPr/>
        <a:lstStyle/>
        <a:p>
          <a:endParaRPr lang="en-US"/>
        </a:p>
      </dgm:t>
    </dgm:pt>
    <dgm:pt modelId="{4071D000-7FC8-44A7-BE74-5548B03CBBCA}">
      <dgm:prSet/>
      <dgm:spPr/>
      <dgm:t>
        <a:bodyPr/>
        <a:lstStyle/>
        <a:p>
          <a:r>
            <a:rPr lang="en-US"/>
            <a:t>Other</a:t>
          </a:r>
        </a:p>
      </dgm:t>
    </dgm:pt>
    <dgm:pt modelId="{3550DE5A-F98E-4B9E-A85C-BD2F44D6E51C}" type="parTrans" cxnId="{A48B8062-29E4-4C4E-98EF-C0A67A229B83}">
      <dgm:prSet/>
      <dgm:spPr/>
      <dgm:t>
        <a:bodyPr/>
        <a:lstStyle/>
        <a:p>
          <a:endParaRPr lang="en-US"/>
        </a:p>
      </dgm:t>
    </dgm:pt>
    <dgm:pt modelId="{A72BA38F-AE4B-4935-9C48-99674A8A1204}" type="sibTrans" cxnId="{A48B8062-29E4-4C4E-98EF-C0A67A229B83}">
      <dgm:prSet/>
      <dgm:spPr/>
      <dgm:t>
        <a:bodyPr/>
        <a:lstStyle/>
        <a:p>
          <a:endParaRPr lang="en-US"/>
        </a:p>
      </dgm:t>
    </dgm:pt>
    <dgm:pt modelId="{3D241EAC-E43A-AE43-B5DD-FCAEE7E98F54}">
      <dgm:prSet/>
      <dgm:spPr/>
      <dgm:t>
        <a:bodyPr/>
        <a:lstStyle/>
        <a:p>
          <a:r>
            <a:rPr lang="en-US" dirty="0"/>
            <a:t>Schizophrenia Services</a:t>
          </a:r>
        </a:p>
      </dgm:t>
    </dgm:pt>
    <dgm:pt modelId="{366B40C8-B45F-2447-9ED5-9FB717443AEF}" type="parTrans" cxnId="{0A5DD684-1966-3D42-B64C-BD2BCF11B3BB}">
      <dgm:prSet/>
      <dgm:spPr/>
      <dgm:t>
        <a:bodyPr/>
        <a:lstStyle/>
        <a:p>
          <a:endParaRPr lang="en-US"/>
        </a:p>
      </dgm:t>
    </dgm:pt>
    <dgm:pt modelId="{50F0386F-6CA7-044B-AD01-B91E67716691}" type="sibTrans" cxnId="{0A5DD684-1966-3D42-B64C-BD2BCF11B3BB}">
      <dgm:prSet/>
      <dgm:spPr/>
      <dgm:t>
        <a:bodyPr/>
        <a:lstStyle/>
        <a:p>
          <a:endParaRPr lang="en-US"/>
        </a:p>
      </dgm:t>
    </dgm:pt>
    <dgm:pt modelId="{847B9D67-DDAD-C14F-8FB1-EC9252309860}">
      <dgm:prSet/>
      <dgm:spPr/>
      <dgm:t>
        <a:bodyPr/>
        <a:lstStyle/>
        <a:p>
          <a:r>
            <a:rPr lang="en-US" dirty="0"/>
            <a:t>Indigenous Health</a:t>
          </a:r>
        </a:p>
      </dgm:t>
    </dgm:pt>
    <dgm:pt modelId="{17DE985C-18C2-E24D-A282-8B3AAA43B6A4}" type="parTrans" cxnId="{76482A90-1B27-8E4A-9367-271B340434AC}">
      <dgm:prSet/>
      <dgm:spPr/>
      <dgm:t>
        <a:bodyPr/>
        <a:lstStyle/>
        <a:p>
          <a:endParaRPr lang="en-US"/>
        </a:p>
      </dgm:t>
    </dgm:pt>
    <dgm:pt modelId="{80C5C9EB-B2A0-6840-A9A3-6A932F431912}" type="sibTrans" cxnId="{76482A90-1B27-8E4A-9367-271B340434AC}">
      <dgm:prSet/>
      <dgm:spPr/>
      <dgm:t>
        <a:bodyPr/>
        <a:lstStyle/>
        <a:p>
          <a:endParaRPr lang="en-US"/>
        </a:p>
      </dgm:t>
    </dgm:pt>
    <dgm:pt modelId="{30DB9877-DD9D-5943-9B76-6F2DAE46CB47}">
      <dgm:prSet/>
      <dgm:spPr/>
      <dgm:t>
        <a:bodyPr/>
        <a:lstStyle/>
        <a:p>
          <a:r>
            <a:rPr lang="en-US" dirty="0"/>
            <a:t>HIV Psychiatry</a:t>
          </a:r>
        </a:p>
      </dgm:t>
    </dgm:pt>
    <dgm:pt modelId="{A6A63367-C87C-D543-93F9-432A191D9AF0}" type="parTrans" cxnId="{CBE94EE1-2C7F-FF4B-A70C-F6C50F37A94B}">
      <dgm:prSet/>
      <dgm:spPr/>
      <dgm:t>
        <a:bodyPr/>
        <a:lstStyle/>
        <a:p>
          <a:endParaRPr lang="en-US"/>
        </a:p>
      </dgm:t>
    </dgm:pt>
    <dgm:pt modelId="{F6843F5F-9211-7649-8C6D-BBEF68D08CEF}" type="sibTrans" cxnId="{CBE94EE1-2C7F-FF4B-A70C-F6C50F37A94B}">
      <dgm:prSet/>
      <dgm:spPr/>
      <dgm:t>
        <a:bodyPr/>
        <a:lstStyle/>
        <a:p>
          <a:endParaRPr lang="en-US"/>
        </a:p>
      </dgm:t>
    </dgm:pt>
    <dgm:pt modelId="{66FC50EC-23D2-FF4C-A238-266D0E043E1A}">
      <dgm:prSet/>
      <dgm:spPr/>
      <dgm:t>
        <a:bodyPr/>
        <a:lstStyle/>
        <a:p>
          <a:r>
            <a:rPr lang="en-US" dirty="0"/>
            <a:t>Research</a:t>
          </a:r>
        </a:p>
      </dgm:t>
    </dgm:pt>
    <dgm:pt modelId="{0A6F683D-FDE7-0F48-A6C5-16DE81D8B418}" type="parTrans" cxnId="{94A2700E-81AB-CA4B-B180-986F2D232781}">
      <dgm:prSet/>
      <dgm:spPr/>
      <dgm:t>
        <a:bodyPr/>
        <a:lstStyle/>
        <a:p>
          <a:endParaRPr lang="en-US"/>
        </a:p>
      </dgm:t>
    </dgm:pt>
    <dgm:pt modelId="{5F280349-950F-7B41-99C6-1C78FE82CF7A}" type="sibTrans" cxnId="{94A2700E-81AB-CA4B-B180-986F2D232781}">
      <dgm:prSet/>
      <dgm:spPr/>
      <dgm:t>
        <a:bodyPr/>
        <a:lstStyle/>
        <a:p>
          <a:endParaRPr lang="en-US"/>
        </a:p>
      </dgm:t>
    </dgm:pt>
    <dgm:pt modelId="{BDFEB3FC-6BD9-344E-9B42-C8C8C67A096C}">
      <dgm:prSet/>
      <dgm:spPr/>
      <dgm:t>
        <a:bodyPr/>
        <a:lstStyle/>
        <a:p>
          <a:r>
            <a:rPr lang="en-US" dirty="0"/>
            <a:t>Refugee &amp; Immigrant Health</a:t>
          </a:r>
        </a:p>
      </dgm:t>
    </dgm:pt>
    <dgm:pt modelId="{78BDCBFD-4700-8545-A447-8123A8302858}" type="parTrans" cxnId="{0845A607-BC85-B647-B80E-6C905158EF45}">
      <dgm:prSet/>
      <dgm:spPr/>
      <dgm:t>
        <a:bodyPr/>
        <a:lstStyle/>
        <a:p>
          <a:endParaRPr lang="en-US"/>
        </a:p>
      </dgm:t>
    </dgm:pt>
    <dgm:pt modelId="{9F595D91-8B23-4943-8452-DE51992B3F7E}" type="sibTrans" cxnId="{0845A607-BC85-B647-B80E-6C905158EF45}">
      <dgm:prSet/>
      <dgm:spPr/>
      <dgm:t>
        <a:bodyPr/>
        <a:lstStyle/>
        <a:p>
          <a:endParaRPr lang="en-US"/>
        </a:p>
      </dgm:t>
    </dgm:pt>
    <dgm:pt modelId="{A08AF419-0777-7E4C-9B4C-06242E356FFB}" type="pres">
      <dgm:prSet presAssocID="{B4E96E6F-769E-431A-B6BA-502732561C9F}" presName="vert0" presStyleCnt="0">
        <dgm:presLayoutVars>
          <dgm:dir/>
          <dgm:animOne val="branch"/>
          <dgm:animLvl val="lvl"/>
        </dgm:presLayoutVars>
      </dgm:prSet>
      <dgm:spPr/>
    </dgm:pt>
    <dgm:pt modelId="{2EC88DC7-E9D4-C645-A37C-21637EC1484F}" type="pres">
      <dgm:prSet presAssocID="{052273B2-B60C-41C0-A90E-4B277FEB43F7}" presName="thickLine" presStyleLbl="alignNode1" presStyleIdx="0" presStyleCnt="12"/>
      <dgm:spPr/>
    </dgm:pt>
    <dgm:pt modelId="{7FF7C15C-E112-8647-8219-C7A1E9A38CC0}" type="pres">
      <dgm:prSet presAssocID="{052273B2-B60C-41C0-A90E-4B277FEB43F7}" presName="horz1" presStyleCnt="0"/>
      <dgm:spPr/>
    </dgm:pt>
    <dgm:pt modelId="{0D547031-1A67-0041-B69A-C7A1CCA49B26}" type="pres">
      <dgm:prSet presAssocID="{052273B2-B60C-41C0-A90E-4B277FEB43F7}" presName="tx1" presStyleLbl="revTx" presStyleIdx="0" presStyleCnt="12"/>
      <dgm:spPr/>
    </dgm:pt>
    <dgm:pt modelId="{4F929637-F0A8-204D-B0CF-A01F5FE34CB8}" type="pres">
      <dgm:prSet presAssocID="{052273B2-B60C-41C0-A90E-4B277FEB43F7}" presName="vert1" presStyleCnt="0"/>
      <dgm:spPr/>
    </dgm:pt>
    <dgm:pt modelId="{2EC4834C-C36B-0941-83B2-F4DAFF752DB9}" type="pres">
      <dgm:prSet presAssocID="{847B9D67-DDAD-C14F-8FB1-EC9252309860}" presName="thickLine" presStyleLbl="alignNode1" presStyleIdx="1" presStyleCnt="12"/>
      <dgm:spPr/>
    </dgm:pt>
    <dgm:pt modelId="{15DA3F86-A622-1A4E-92C1-01998B2FB41A}" type="pres">
      <dgm:prSet presAssocID="{847B9D67-DDAD-C14F-8FB1-EC9252309860}" presName="horz1" presStyleCnt="0"/>
      <dgm:spPr/>
    </dgm:pt>
    <dgm:pt modelId="{39306CB7-1769-5D44-8C98-97E3682ED784}" type="pres">
      <dgm:prSet presAssocID="{847B9D67-DDAD-C14F-8FB1-EC9252309860}" presName="tx1" presStyleLbl="revTx" presStyleIdx="1" presStyleCnt="12"/>
      <dgm:spPr/>
    </dgm:pt>
    <dgm:pt modelId="{7840A5A7-A143-E846-AAB0-819D62EB97EF}" type="pres">
      <dgm:prSet presAssocID="{847B9D67-DDAD-C14F-8FB1-EC9252309860}" presName="vert1" presStyleCnt="0"/>
      <dgm:spPr/>
    </dgm:pt>
    <dgm:pt modelId="{AFE2EC3E-F2D8-9C43-9B34-9905836077C9}" type="pres">
      <dgm:prSet presAssocID="{30DB9877-DD9D-5943-9B76-6F2DAE46CB47}" presName="thickLine" presStyleLbl="alignNode1" presStyleIdx="2" presStyleCnt="12"/>
      <dgm:spPr/>
    </dgm:pt>
    <dgm:pt modelId="{CB1BE30A-572F-2248-8FCF-7DF4CD6EB37E}" type="pres">
      <dgm:prSet presAssocID="{30DB9877-DD9D-5943-9B76-6F2DAE46CB47}" presName="horz1" presStyleCnt="0"/>
      <dgm:spPr/>
    </dgm:pt>
    <dgm:pt modelId="{CF8128E0-25B6-A142-8431-41FB26FBA039}" type="pres">
      <dgm:prSet presAssocID="{30DB9877-DD9D-5943-9B76-6F2DAE46CB47}" presName="tx1" presStyleLbl="revTx" presStyleIdx="2" presStyleCnt="12"/>
      <dgm:spPr/>
    </dgm:pt>
    <dgm:pt modelId="{40555D9D-BA98-DC45-8575-6ADD0AD88128}" type="pres">
      <dgm:prSet presAssocID="{30DB9877-DD9D-5943-9B76-6F2DAE46CB47}" presName="vert1" presStyleCnt="0"/>
      <dgm:spPr/>
    </dgm:pt>
    <dgm:pt modelId="{B51B20E6-3CCC-3A40-8B2E-38211378C8BC}" type="pres">
      <dgm:prSet presAssocID="{1179EF14-F191-417C-B691-271336D674CB}" presName="thickLine" presStyleLbl="alignNode1" presStyleIdx="3" presStyleCnt="12"/>
      <dgm:spPr/>
    </dgm:pt>
    <dgm:pt modelId="{EBF4AA9C-8CAB-6241-A78D-0FBED5991356}" type="pres">
      <dgm:prSet presAssocID="{1179EF14-F191-417C-B691-271336D674CB}" presName="horz1" presStyleCnt="0"/>
      <dgm:spPr/>
    </dgm:pt>
    <dgm:pt modelId="{516281BF-5052-5845-9305-B439CE5B1FE1}" type="pres">
      <dgm:prSet presAssocID="{1179EF14-F191-417C-B691-271336D674CB}" presName="tx1" presStyleLbl="revTx" presStyleIdx="3" presStyleCnt="12"/>
      <dgm:spPr/>
    </dgm:pt>
    <dgm:pt modelId="{72C9AF5A-5C14-D34F-B48F-23D322013918}" type="pres">
      <dgm:prSet presAssocID="{1179EF14-F191-417C-B691-271336D674CB}" presName="vert1" presStyleCnt="0"/>
      <dgm:spPr/>
    </dgm:pt>
    <dgm:pt modelId="{C1361F37-7C49-9B47-8A84-AABF765A9CEC}" type="pres">
      <dgm:prSet presAssocID="{ED6E7000-4938-48D4-B442-4E46736DEB7E}" presName="thickLine" presStyleLbl="alignNode1" presStyleIdx="4" presStyleCnt="12"/>
      <dgm:spPr/>
    </dgm:pt>
    <dgm:pt modelId="{0D9401DA-1034-9544-98D6-EE3CC5CA5FAB}" type="pres">
      <dgm:prSet presAssocID="{ED6E7000-4938-48D4-B442-4E46736DEB7E}" presName="horz1" presStyleCnt="0"/>
      <dgm:spPr/>
    </dgm:pt>
    <dgm:pt modelId="{8D894117-E707-2E48-8990-E66178E7E48C}" type="pres">
      <dgm:prSet presAssocID="{ED6E7000-4938-48D4-B442-4E46736DEB7E}" presName="tx1" presStyleLbl="revTx" presStyleIdx="4" presStyleCnt="12"/>
      <dgm:spPr/>
    </dgm:pt>
    <dgm:pt modelId="{65348238-6373-714C-AF81-825CA2C37148}" type="pres">
      <dgm:prSet presAssocID="{ED6E7000-4938-48D4-B442-4E46736DEB7E}" presName="vert1" presStyleCnt="0"/>
      <dgm:spPr/>
    </dgm:pt>
    <dgm:pt modelId="{366076E2-EB91-4F43-9DA9-BF852D5B71A3}" type="pres">
      <dgm:prSet presAssocID="{338DA52E-AD86-4D4E-98A4-4EE05D0F98DB}" presName="thickLine" presStyleLbl="alignNode1" presStyleIdx="5" presStyleCnt="12"/>
      <dgm:spPr/>
    </dgm:pt>
    <dgm:pt modelId="{36B7ABB0-93EA-6B4A-9B27-E59293D785BD}" type="pres">
      <dgm:prSet presAssocID="{338DA52E-AD86-4D4E-98A4-4EE05D0F98DB}" presName="horz1" presStyleCnt="0"/>
      <dgm:spPr/>
    </dgm:pt>
    <dgm:pt modelId="{C065AADE-DB9E-E942-A350-A40791486AA3}" type="pres">
      <dgm:prSet presAssocID="{338DA52E-AD86-4D4E-98A4-4EE05D0F98DB}" presName="tx1" presStyleLbl="revTx" presStyleIdx="5" presStyleCnt="12"/>
      <dgm:spPr/>
    </dgm:pt>
    <dgm:pt modelId="{36C123D2-16B0-324F-89D9-34BA26942DF9}" type="pres">
      <dgm:prSet presAssocID="{338DA52E-AD86-4D4E-98A4-4EE05D0F98DB}" presName="vert1" presStyleCnt="0"/>
      <dgm:spPr/>
    </dgm:pt>
    <dgm:pt modelId="{2BD3C508-8880-164A-9B11-F04B64218878}" type="pres">
      <dgm:prSet presAssocID="{8C4E9B61-FA70-432A-A9A8-D506D446552A}" presName="thickLine" presStyleLbl="alignNode1" presStyleIdx="6" presStyleCnt="12"/>
      <dgm:spPr/>
    </dgm:pt>
    <dgm:pt modelId="{BC75D02A-B706-7D47-A761-AA336CBC8CD4}" type="pres">
      <dgm:prSet presAssocID="{8C4E9B61-FA70-432A-A9A8-D506D446552A}" presName="horz1" presStyleCnt="0"/>
      <dgm:spPr/>
    </dgm:pt>
    <dgm:pt modelId="{ABFA8DC5-B7B9-AC4C-A502-01F986783AF3}" type="pres">
      <dgm:prSet presAssocID="{8C4E9B61-FA70-432A-A9A8-D506D446552A}" presName="tx1" presStyleLbl="revTx" presStyleIdx="6" presStyleCnt="12"/>
      <dgm:spPr/>
    </dgm:pt>
    <dgm:pt modelId="{DC349959-BF3A-C540-95BE-B405C14CAE28}" type="pres">
      <dgm:prSet presAssocID="{8C4E9B61-FA70-432A-A9A8-D506D446552A}" presName="vert1" presStyleCnt="0"/>
      <dgm:spPr/>
    </dgm:pt>
    <dgm:pt modelId="{0F99FD5C-FC62-6548-82C8-224112EF22C3}" type="pres">
      <dgm:prSet presAssocID="{EF4DE42C-C5C9-4195-A735-BA3C659ABC08}" presName="thickLine" presStyleLbl="alignNode1" presStyleIdx="7" presStyleCnt="12"/>
      <dgm:spPr/>
    </dgm:pt>
    <dgm:pt modelId="{18B8EAAE-2656-C64E-AB46-739E11D4C193}" type="pres">
      <dgm:prSet presAssocID="{EF4DE42C-C5C9-4195-A735-BA3C659ABC08}" presName="horz1" presStyleCnt="0"/>
      <dgm:spPr/>
    </dgm:pt>
    <dgm:pt modelId="{7605CB60-CB98-1741-B009-2061B92ED6F5}" type="pres">
      <dgm:prSet presAssocID="{EF4DE42C-C5C9-4195-A735-BA3C659ABC08}" presName="tx1" presStyleLbl="revTx" presStyleIdx="7" presStyleCnt="12"/>
      <dgm:spPr/>
    </dgm:pt>
    <dgm:pt modelId="{C94A4233-AE1B-044E-A475-F35A817D2281}" type="pres">
      <dgm:prSet presAssocID="{EF4DE42C-C5C9-4195-A735-BA3C659ABC08}" presName="vert1" presStyleCnt="0"/>
      <dgm:spPr/>
    </dgm:pt>
    <dgm:pt modelId="{F2A5A4BF-1D1A-8342-AB16-2CA0CE905F8A}" type="pres">
      <dgm:prSet presAssocID="{3D241EAC-E43A-AE43-B5DD-FCAEE7E98F54}" presName="thickLine" presStyleLbl="alignNode1" presStyleIdx="8" presStyleCnt="12"/>
      <dgm:spPr/>
    </dgm:pt>
    <dgm:pt modelId="{FF0D3059-692D-9249-95E3-8EF01D11A32F}" type="pres">
      <dgm:prSet presAssocID="{3D241EAC-E43A-AE43-B5DD-FCAEE7E98F54}" presName="horz1" presStyleCnt="0"/>
      <dgm:spPr/>
    </dgm:pt>
    <dgm:pt modelId="{53FC249B-4817-8746-BCB7-50217E94A642}" type="pres">
      <dgm:prSet presAssocID="{3D241EAC-E43A-AE43-B5DD-FCAEE7E98F54}" presName="tx1" presStyleLbl="revTx" presStyleIdx="8" presStyleCnt="12"/>
      <dgm:spPr/>
    </dgm:pt>
    <dgm:pt modelId="{6B4A5CA6-CFC9-044E-B619-8B01A18FB134}" type="pres">
      <dgm:prSet presAssocID="{3D241EAC-E43A-AE43-B5DD-FCAEE7E98F54}" presName="vert1" presStyleCnt="0"/>
      <dgm:spPr/>
    </dgm:pt>
    <dgm:pt modelId="{0C178A0F-FD59-DA4F-809D-55B09D86C7A2}" type="pres">
      <dgm:prSet presAssocID="{66FC50EC-23D2-FF4C-A238-266D0E043E1A}" presName="thickLine" presStyleLbl="alignNode1" presStyleIdx="9" presStyleCnt="12"/>
      <dgm:spPr/>
    </dgm:pt>
    <dgm:pt modelId="{2801F52A-D62B-1243-A37C-42542DF497CB}" type="pres">
      <dgm:prSet presAssocID="{66FC50EC-23D2-FF4C-A238-266D0E043E1A}" presName="horz1" presStyleCnt="0"/>
      <dgm:spPr/>
    </dgm:pt>
    <dgm:pt modelId="{CB6326FA-F739-4B41-8411-D07CEDE6AD6A}" type="pres">
      <dgm:prSet presAssocID="{66FC50EC-23D2-FF4C-A238-266D0E043E1A}" presName="tx1" presStyleLbl="revTx" presStyleIdx="9" presStyleCnt="12"/>
      <dgm:spPr/>
    </dgm:pt>
    <dgm:pt modelId="{09281C44-5AD2-304D-B071-83F5E617BC6C}" type="pres">
      <dgm:prSet presAssocID="{66FC50EC-23D2-FF4C-A238-266D0E043E1A}" presName="vert1" presStyleCnt="0"/>
      <dgm:spPr/>
    </dgm:pt>
    <dgm:pt modelId="{F0298CD2-D335-1148-B96B-F7E8D68E7299}" type="pres">
      <dgm:prSet presAssocID="{BDFEB3FC-6BD9-344E-9B42-C8C8C67A096C}" presName="thickLine" presStyleLbl="alignNode1" presStyleIdx="10" presStyleCnt="12"/>
      <dgm:spPr/>
    </dgm:pt>
    <dgm:pt modelId="{002A4231-38C2-EC40-A401-336BDFE6D811}" type="pres">
      <dgm:prSet presAssocID="{BDFEB3FC-6BD9-344E-9B42-C8C8C67A096C}" presName="horz1" presStyleCnt="0"/>
      <dgm:spPr/>
    </dgm:pt>
    <dgm:pt modelId="{76DA9589-8F39-DD4B-8C3C-3B0332CC7BED}" type="pres">
      <dgm:prSet presAssocID="{BDFEB3FC-6BD9-344E-9B42-C8C8C67A096C}" presName="tx1" presStyleLbl="revTx" presStyleIdx="10" presStyleCnt="12"/>
      <dgm:spPr/>
    </dgm:pt>
    <dgm:pt modelId="{15993A12-9004-194F-B1FC-4692E3C4750A}" type="pres">
      <dgm:prSet presAssocID="{BDFEB3FC-6BD9-344E-9B42-C8C8C67A096C}" presName="vert1" presStyleCnt="0"/>
      <dgm:spPr/>
    </dgm:pt>
    <dgm:pt modelId="{F09D426D-67DC-5245-B183-98CA077AA314}" type="pres">
      <dgm:prSet presAssocID="{4071D000-7FC8-44A7-BE74-5548B03CBBCA}" presName="thickLine" presStyleLbl="alignNode1" presStyleIdx="11" presStyleCnt="12"/>
      <dgm:spPr/>
    </dgm:pt>
    <dgm:pt modelId="{FB66C9BB-BF1C-2F49-8125-E79F667F7CA0}" type="pres">
      <dgm:prSet presAssocID="{4071D000-7FC8-44A7-BE74-5548B03CBBCA}" presName="horz1" presStyleCnt="0"/>
      <dgm:spPr/>
    </dgm:pt>
    <dgm:pt modelId="{A2CCA18A-3747-D84A-AC5B-94C52338EA99}" type="pres">
      <dgm:prSet presAssocID="{4071D000-7FC8-44A7-BE74-5548B03CBBCA}" presName="tx1" presStyleLbl="revTx" presStyleIdx="11" presStyleCnt="12"/>
      <dgm:spPr/>
    </dgm:pt>
    <dgm:pt modelId="{D5ABF58B-0B02-BD4D-9D3F-F026D6D980D8}" type="pres">
      <dgm:prSet presAssocID="{4071D000-7FC8-44A7-BE74-5548B03CBBCA}" presName="vert1" presStyleCnt="0"/>
      <dgm:spPr/>
    </dgm:pt>
  </dgm:ptLst>
  <dgm:cxnLst>
    <dgm:cxn modelId="{6E1C9206-DDE3-744A-9BEA-39EDBA8DAC76}" type="presOf" srcId="{B4E96E6F-769E-431A-B6BA-502732561C9F}" destId="{A08AF419-0777-7E4C-9B4C-06242E356FFB}" srcOrd="0" destOrd="0" presId="urn:microsoft.com/office/officeart/2008/layout/LinedList"/>
    <dgm:cxn modelId="{0845A607-BC85-B647-B80E-6C905158EF45}" srcId="{B4E96E6F-769E-431A-B6BA-502732561C9F}" destId="{BDFEB3FC-6BD9-344E-9B42-C8C8C67A096C}" srcOrd="10" destOrd="0" parTransId="{78BDCBFD-4700-8545-A447-8123A8302858}" sibTransId="{9F595D91-8B23-4943-8452-DE51992B3F7E}"/>
    <dgm:cxn modelId="{94A2700E-81AB-CA4B-B180-986F2D232781}" srcId="{B4E96E6F-769E-431A-B6BA-502732561C9F}" destId="{66FC50EC-23D2-FF4C-A238-266D0E043E1A}" srcOrd="9" destOrd="0" parTransId="{0A6F683D-FDE7-0F48-A6C5-16DE81D8B418}" sibTransId="{5F280349-950F-7B41-99C6-1C78FE82CF7A}"/>
    <dgm:cxn modelId="{90BE840F-F026-6445-A711-1D6BAC8EA7D7}" type="presOf" srcId="{052273B2-B60C-41C0-A90E-4B277FEB43F7}" destId="{0D547031-1A67-0041-B69A-C7A1CCA49B26}" srcOrd="0" destOrd="0" presId="urn:microsoft.com/office/officeart/2008/layout/LinedList"/>
    <dgm:cxn modelId="{C984BC23-ED81-A04D-BE6C-D1811A7CF8F1}" type="presOf" srcId="{8C4E9B61-FA70-432A-A9A8-D506D446552A}" destId="{ABFA8DC5-B7B9-AC4C-A502-01F986783AF3}" srcOrd="0" destOrd="0" presId="urn:microsoft.com/office/officeart/2008/layout/LinedList"/>
    <dgm:cxn modelId="{150BF725-3DE4-D942-898B-A6012FA53B0A}" type="presOf" srcId="{ED6E7000-4938-48D4-B442-4E46736DEB7E}" destId="{8D894117-E707-2E48-8990-E66178E7E48C}" srcOrd="0" destOrd="0" presId="urn:microsoft.com/office/officeart/2008/layout/LinedList"/>
    <dgm:cxn modelId="{37D6442E-B9B4-4E41-BFE8-6352C4A04B38}" type="presOf" srcId="{847B9D67-DDAD-C14F-8FB1-EC9252309860}" destId="{39306CB7-1769-5D44-8C98-97E3682ED784}" srcOrd="0" destOrd="0" presId="urn:microsoft.com/office/officeart/2008/layout/LinedList"/>
    <dgm:cxn modelId="{C7556F40-FA1A-B54B-A907-EBF35A839892}" type="presOf" srcId="{BDFEB3FC-6BD9-344E-9B42-C8C8C67A096C}" destId="{76DA9589-8F39-DD4B-8C3C-3B0332CC7BED}" srcOrd="0" destOrd="0" presId="urn:microsoft.com/office/officeart/2008/layout/LinedList"/>
    <dgm:cxn modelId="{3A129740-A653-BF49-9F96-77948CC01A06}" type="presOf" srcId="{30DB9877-DD9D-5943-9B76-6F2DAE46CB47}" destId="{CF8128E0-25B6-A142-8431-41FB26FBA039}" srcOrd="0" destOrd="0" presId="urn:microsoft.com/office/officeart/2008/layout/LinedList"/>
    <dgm:cxn modelId="{99AF974A-C133-E049-B6BC-34CB4D599AB7}" type="presOf" srcId="{EF4DE42C-C5C9-4195-A735-BA3C659ABC08}" destId="{7605CB60-CB98-1741-B009-2061B92ED6F5}" srcOrd="0" destOrd="0" presId="urn:microsoft.com/office/officeart/2008/layout/LinedList"/>
    <dgm:cxn modelId="{4702514F-084A-F14B-BB1D-CC432BCC7FC2}" type="presOf" srcId="{3D241EAC-E43A-AE43-B5DD-FCAEE7E98F54}" destId="{53FC249B-4817-8746-BCB7-50217E94A642}" srcOrd="0" destOrd="0" presId="urn:microsoft.com/office/officeart/2008/layout/LinedList"/>
    <dgm:cxn modelId="{01A78D5D-CAC3-4B64-A97D-F88CCAA97049}" srcId="{B4E96E6F-769E-431A-B6BA-502732561C9F}" destId="{338DA52E-AD86-4D4E-98A4-4EE05D0F98DB}" srcOrd="5" destOrd="0" parTransId="{93D44EE1-407C-49B3-8325-DB5685EAFF39}" sibTransId="{C36E86E4-4AEC-494E-ABF6-FB2116CB2BCF}"/>
    <dgm:cxn modelId="{5D22A85F-D5D8-422D-9CAA-717CFC36D1A6}" srcId="{B4E96E6F-769E-431A-B6BA-502732561C9F}" destId="{1179EF14-F191-417C-B691-271336D674CB}" srcOrd="3" destOrd="0" parTransId="{AD12BE0E-C4B9-4765-B49E-FD69B352368B}" sibTransId="{6B0A3CAB-8671-444E-9151-27BAB9960D22}"/>
    <dgm:cxn modelId="{A48B8062-29E4-4C4E-98EF-C0A67A229B83}" srcId="{B4E96E6F-769E-431A-B6BA-502732561C9F}" destId="{4071D000-7FC8-44A7-BE74-5548B03CBBCA}" srcOrd="11" destOrd="0" parTransId="{3550DE5A-F98E-4B9E-A85C-BD2F44D6E51C}" sibTransId="{A72BA38F-AE4B-4935-9C48-99674A8A1204}"/>
    <dgm:cxn modelId="{2A49646C-36B8-452A-B981-FD747DD81ED1}" srcId="{B4E96E6F-769E-431A-B6BA-502732561C9F}" destId="{EF4DE42C-C5C9-4195-A735-BA3C659ABC08}" srcOrd="7" destOrd="0" parTransId="{64807565-C2AD-4BBF-905D-BAB74D3C0413}" sibTransId="{014FAA51-5CA7-45C5-AF5B-8507C5317EEC}"/>
    <dgm:cxn modelId="{3C23D681-585D-3D42-BBCA-E6A8F263572E}" type="presOf" srcId="{66FC50EC-23D2-FF4C-A238-266D0E043E1A}" destId="{CB6326FA-F739-4B41-8411-D07CEDE6AD6A}" srcOrd="0" destOrd="0" presId="urn:microsoft.com/office/officeart/2008/layout/LinedList"/>
    <dgm:cxn modelId="{0A5DD684-1966-3D42-B64C-BD2BCF11B3BB}" srcId="{B4E96E6F-769E-431A-B6BA-502732561C9F}" destId="{3D241EAC-E43A-AE43-B5DD-FCAEE7E98F54}" srcOrd="8" destOrd="0" parTransId="{366B40C8-B45F-2447-9ED5-9FB717443AEF}" sibTransId="{50F0386F-6CA7-044B-AD01-B91E67716691}"/>
    <dgm:cxn modelId="{76482A90-1B27-8E4A-9367-271B340434AC}" srcId="{B4E96E6F-769E-431A-B6BA-502732561C9F}" destId="{847B9D67-DDAD-C14F-8FB1-EC9252309860}" srcOrd="1" destOrd="0" parTransId="{17DE985C-18C2-E24D-A282-8B3AAA43B6A4}" sibTransId="{80C5C9EB-B2A0-6840-A9A3-6A932F431912}"/>
    <dgm:cxn modelId="{3366FAAF-36FB-4590-9E8F-955324D07421}" srcId="{B4E96E6F-769E-431A-B6BA-502732561C9F}" destId="{ED6E7000-4938-48D4-B442-4E46736DEB7E}" srcOrd="4" destOrd="0" parTransId="{35E175F5-05E6-45BD-B87E-A40733FBC824}" sibTransId="{78F4942F-B822-441D-8B70-793E6D6B8762}"/>
    <dgm:cxn modelId="{D7C0D3B9-5B96-1349-9C8F-428043E3D746}" type="presOf" srcId="{338DA52E-AD86-4D4E-98A4-4EE05D0F98DB}" destId="{C065AADE-DB9E-E942-A350-A40791486AA3}" srcOrd="0" destOrd="0" presId="urn:microsoft.com/office/officeart/2008/layout/LinedList"/>
    <dgm:cxn modelId="{490A76DB-B938-4829-9B7E-460BA8B19681}" srcId="{B4E96E6F-769E-431A-B6BA-502732561C9F}" destId="{8C4E9B61-FA70-432A-A9A8-D506D446552A}" srcOrd="6" destOrd="0" parTransId="{95745621-2F3D-41FB-B17F-A598A6428DD5}" sibTransId="{DFA8FC12-4319-4C79-AB25-0D4DC8445DFA}"/>
    <dgm:cxn modelId="{1227A1DD-CFB0-46E6-8217-B1CA823998F7}" srcId="{B4E96E6F-769E-431A-B6BA-502732561C9F}" destId="{052273B2-B60C-41C0-A90E-4B277FEB43F7}" srcOrd="0" destOrd="0" parTransId="{56B4476C-DFD5-4BCF-9325-7A32DF4B191F}" sibTransId="{3FCA0070-B2B3-47BD-A1C4-107EF46DA02E}"/>
    <dgm:cxn modelId="{CBE94EE1-2C7F-FF4B-A70C-F6C50F37A94B}" srcId="{B4E96E6F-769E-431A-B6BA-502732561C9F}" destId="{30DB9877-DD9D-5943-9B76-6F2DAE46CB47}" srcOrd="2" destOrd="0" parTransId="{A6A63367-C87C-D543-93F9-432A191D9AF0}" sibTransId="{F6843F5F-9211-7649-8C6D-BBEF68D08CEF}"/>
    <dgm:cxn modelId="{635A36E8-2A6C-D34F-A464-4905F5FC43D1}" type="presOf" srcId="{4071D000-7FC8-44A7-BE74-5548B03CBBCA}" destId="{A2CCA18A-3747-D84A-AC5B-94C52338EA99}" srcOrd="0" destOrd="0" presId="urn:microsoft.com/office/officeart/2008/layout/LinedList"/>
    <dgm:cxn modelId="{D408D3FF-75CF-5E46-B581-303422B237A2}" type="presOf" srcId="{1179EF14-F191-417C-B691-271336D674CB}" destId="{516281BF-5052-5845-9305-B439CE5B1FE1}" srcOrd="0" destOrd="0" presId="urn:microsoft.com/office/officeart/2008/layout/LinedList"/>
    <dgm:cxn modelId="{B94B20B3-C419-DC45-A363-B1E0B5F456F7}" type="presParOf" srcId="{A08AF419-0777-7E4C-9B4C-06242E356FFB}" destId="{2EC88DC7-E9D4-C645-A37C-21637EC1484F}" srcOrd="0" destOrd="0" presId="urn:microsoft.com/office/officeart/2008/layout/LinedList"/>
    <dgm:cxn modelId="{D3934A74-6CE8-A249-8541-DD5D4CFC44BB}" type="presParOf" srcId="{A08AF419-0777-7E4C-9B4C-06242E356FFB}" destId="{7FF7C15C-E112-8647-8219-C7A1E9A38CC0}" srcOrd="1" destOrd="0" presId="urn:microsoft.com/office/officeart/2008/layout/LinedList"/>
    <dgm:cxn modelId="{317930B7-8B4D-9048-8C24-FFCFC98A0FDE}" type="presParOf" srcId="{7FF7C15C-E112-8647-8219-C7A1E9A38CC0}" destId="{0D547031-1A67-0041-B69A-C7A1CCA49B26}" srcOrd="0" destOrd="0" presId="urn:microsoft.com/office/officeart/2008/layout/LinedList"/>
    <dgm:cxn modelId="{BE0FA4A8-6C37-AF40-8F1E-7E81776F9AAA}" type="presParOf" srcId="{7FF7C15C-E112-8647-8219-C7A1E9A38CC0}" destId="{4F929637-F0A8-204D-B0CF-A01F5FE34CB8}" srcOrd="1" destOrd="0" presId="urn:microsoft.com/office/officeart/2008/layout/LinedList"/>
    <dgm:cxn modelId="{CE739A97-451F-9544-AA6D-CCBDF9AFAC65}" type="presParOf" srcId="{A08AF419-0777-7E4C-9B4C-06242E356FFB}" destId="{2EC4834C-C36B-0941-83B2-F4DAFF752DB9}" srcOrd="2" destOrd="0" presId="urn:microsoft.com/office/officeart/2008/layout/LinedList"/>
    <dgm:cxn modelId="{D7D39A3A-8515-5842-8A0C-7E3C07A7C975}" type="presParOf" srcId="{A08AF419-0777-7E4C-9B4C-06242E356FFB}" destId="{15DA3F86-A622-1A4E-92C1-01998B2FB41A}" srcOrd="3" destOrd="0" presId="urn:microsoft.com/office/officeart/2008/layout/LinedList"/>
    <dgm:cxn modelId="{DDAEB94D-B094-7C41-A836-B1A31958F59C}" type="presParOf" srcId="{15DA3F86-A622-1A4E-92C1-01998B2FB41A}" destId="{39306CB7-1769-5D44-8C98-97E3682ED784}" srcOrd="0" destOrd="0" presId="urn:microsoft.com/office/officeart/2008/layout/LinedList"/>
    <dgm:cxn modelId="{71D08204-FE3A-B944-B391-843FA2102D76}" type="presParOf" srcId="{15DA3F86-A622-1A4E-92C1-01998B2FB41A}" destId="{7840A5A7-A143-E846-AAB0-819D62EB97EF}" srcOrd="1" destOrd="0" presId="urn:microsoft.com/office/officeart/2008/layout/LinedList"/>
    <dgm:cxn modelId="{57EA8378-79BF-3349-89BF-EC50855BACA3}" type="presParOf" srcId="{A08AF419-0777-7E4C-9B4C-06242E356FFB}" destId="{AFE2EC3E-F2D8-9C43-9B34-9905836077C9}" srcOrd="4" destOrd="0" presId="urn:microsoft.com/office/officeart/2008/layout/LinedList"/>
    <dgm:cxn modelId="{715DF440-EC38-0D42-B828-A1467DCFE14B}" type="presParOf" srcId="{A08AF419-0777-7E4C-9B4C-06242E356FFB}" destId="{CB1BE30A-572F-2248-8FCF-7DF4CD6EB37E}" srcOrd="5" destOrd="0" presId="urn:microsoft.com/office/officeart/2008/layout/LinedList"/>
    <dgm:cxn modelId="{270E2799-5A77-024C-911C-4071AA770A89}" type="presParOf" srcId="{CB1BE30A-572F-2248-8FCF-7DF4CD6EB37E}" destId="{CF8128E0-25B6-A142-8431-41FB26FBA039}" srcOrd="0" destOrd="0" presId="urn:microsoft.com/office/officeart/2008/layout/LinedList"/>
    <dgm:cxn modelId="{743538BE-9DFD-354A-9224-85B18948A3E3}" type="presParOf" srcId="{CB1BE30A-572F-2248-8FCF-7DF4CD6EB37E}" destId="{40555D9D-BA98-DC45-8575-6ADD0AD88128}" srcOrd="1" destOrd="0" presId="urn:microsoft.com/office/officeart/2008/layout/LinedList"/>
    <dgm:cxn modelId="{97F20139-2929-2845-AA84-E54315DD6EB6}" type="presParOf" srcId="{A08AF419-0777-7E4C-9B4C-06242E356FFB}" destId="{B51B20E6-3CCC-3A40-8B2E-38211378C8BC}" srcOrd="6" destOrd="0" presId="urn:microsoft.com/office/officeart/2008/layout/LinedList"/>
    <dgm:cxn modelId="{AF4A77D8-26E0-AE43-93D7-9FA6B9651AC4}" type="presParOf" srcId="{A08AF419-0777-7E4C-9B4C-06242E356FFB}" destId="{EBF4AA9C-8CAB-6241-A78D-0FBED5991356}" srcOrd="7" destOrd="0" presId="urn:microsoft.com/office/officeart/2008/layout/LinedList"/>
    <dgm:cxn modelId="{1A8561D1-FDDD-9A45-A9D5-088538B5D969}" type="presParOf" srcId="{EBF4AA9C-8CAB-6241-A78D-0FBED5991356}" destId="{516281BF-5052-5845-9305-B439CE5B1FE1}" srcOrd="0" destOrd="0" presId="urn:microsoft.com/office/officeart/2008/layout/LinedList"/>
    <dgm:cxn modelId="{85DF2B2F-551A-5D4B-8E83-48F83259A5E9}" type="presParOf" srcId="{EBF4AA9C-8CAB-6241-A78D-0FBED5991356}" destId="{72C9AF5A-5C14-D34F-B48F-23D322013918}" srcOrd="1" destOrd="0" presId="urn:microsoft.com/office/officeart/2008/layout/LinedList"/>
    <dgm:cxn modelId="{F7676F2E-4822-1E41-A4BD-A119C3F3F4FF}" type="presParOf" srcId="{A08AF419-0777-7E4C-9B4C-06242E356FFB}" destId="{C1361F37-7C49-9B47-8A84-AABF765A9CEC}" srcOrd="8" destOrd="0" presId="urn:microsoft.com/office/officeart/2008/layout/LinedList"/>
    <dgm:cxn modelId="{FE09BBC3-5B7D-5942-B854-EA157049A84C}" type="presParOf" srcId="{A08AF419-0777-7E4C-9B4C-06242E356FFB}" destId="{0D9401DA-1034-9544-98D6-EE3CC5CA5FAB}" srcOrd="9" destOrd="0" presId="urn:microsoft.com/office/officeart/2008/layout/LinedList"/>
    <dgm:cxn modelId="{AECFB027-E622-FC4E-8481-2334CBC12F8F}" type="presParOf" srcId="{0D9401DA-1034-9544-98D6-EE3CC5CA5FAB}" destId="{8D894117-E707-2E48-8990-E66178E7E48C}" srcOrd="0" destOrd="0" presId="urn:microsoft.com/office/officeart/2008/layout/LinedList"/>
    <dgm:cxn modelId="{50E97C7B-3484-884B-A122-CD1F2E756E4E}" type="presParOf" srcId="{0D9401DA-1034-9544-98D6-EE3CC5CA5FAB}" destId="{65348238-6373-714C-AF81-825CA2C37148}" srcOrd="1" destOrd="0" presId="urn:microsoft.com/office/officeart/2008/layout/LinedList"/>
    <dgm:cxn modelId="{31C5087D-038A-AE40-96EA-ADD96B7578EB}" type="presParOf" srcId="{A08AF419-0777-7E4C-9B4C-06242E356FFB}" destId="{366076E2-EB91-4F43-9DA9-BF852D5B71A3}" srcOrd="10" destOrd="0" presId="urn:microsoft.com/office/officeart/2008/layout/LinedList"/>
    <dgm:cxn modelId="{61BF2C23-7AD3-E54F-A556-E48186620217}" type="presParOf" srcId="{A08AF419-0777-7E4C-9B4C-06242E356FFB}" destId="{36B7ABB0-93EA-6B4A-9B27-E59293D785BD}" srcOrd="11" destOrd="0" presId="urn:microsoft.com/office/officeart/2008/layout/LinedList"/>
    <dgm:cxn modelId="{B4CA479D-2CFF-3F43-B545-56F1ADA1F18A}" type="presParOf" srcId="{36B7ABB0-93EA-6B4A-9B27-E59293D785BD}" destId="{C065AADE-DB9E-E942-A350-A40791486AA3}" srcOrd="0" destOrd="0" presId="urn:microsoft.com/office/officeart/2008/layout/LinedList"/>
    <dgm:cxn modelId="{066EC0D8-E8A9-D145-9AFE-46A6E3846D6C}" type="presParOf" srcId="{36B7ABB0-93EA-6B4A-9B27-E59293D785BD}" destId="{36C123D2-16B0-324F-89D9-34BA26942DF9}" srcOrd="1" destOrd="0" presId="urn:microsoft.com/office/officeart/2008/layout/LinedList"/>
    <dgm:cxn modelId="{616DC036-E3D6-EF4F-8744-A3F7D49D96F1}" type="presParOf" srcId="{A08AF419-0777-7E4C-9B4C-06242E356FFB}" destId="{2BD3C508-8880-164A-9B11-F04B64218878}" srcOrd="12" destOrd="0" presId="urn:microsoft.com/office/officeart/2008/layout/LinedList"/>
    <dgm:cxn modelId="{AF23CA37-F917-3348-8D84-B9A374BD7823}" type="presParOf" srcId="{A08AF419-0777-7E4C-9B4C-06242E356FFB}" destId="{BC75D02A-B706-7D47-A761-AA336CBC8CD4}" srcOrd="13" destOrd="0" presId="urn:microsoft.com/office/officeart/2008/layout/LinedList"/>
    <dgm:cxn modelId="{99C538FA-3B0F-E04A-8BA3-321D12798435}" type="presParOf" srcId="{BC75D02A-B706-7D47-A761-AA336CBC8CD4}" destId="{ABFA8DC5-B7B9-AC4C-A502-01F986783AF3}" srcOrd="0" destOrd="0" presId="urn:microsoft.com/office/officeart/2008/layout/LinedList"/>
    <dgm:cxn modelId="{DB021405-7793-114F-9BCA-78BEB60483B3}" type="presParOf" srcId="{BC75D02A-B706-7D47-A761-AA336CBC8CD4}" destId="{DC349959-BF3A-C540-95BE-B405C14CAE28}" srcOrd="1" destOrd="0" presId="urn:microsoft.com/office/officeart/2008/layout/LinedList"/>
    <dgm:cxn modelId="{FAD23A02-9DDC-EA4B-A42B-0A078FBF0D3E}" type="presParOf" srcId="{A08AF419-0777-7E4C-9B4C-06242E356FFB}" destId="{0F99FD5C-FC62-6548-82C8-224112EF22C3}" srcOrd="14" destOrd="0" presId="urn:microsoft.com/office/officeart/2008/layout/LinedList"/>
    <dgm:cxn modelId="{00A032B0-2AF6-2B42-B692-931557C66C82}" type="presParOf" srcId="{A08AF419-0777-7E4C-9B4C-06242E356FFB}" destId="{18B8EAAE-2656-C64E-AB46-739E11D4C193}" srcOrd="15" destOrd="0" presId="urn:microsoft.com/office/officeart/2008/layout/LinedList"/>
    <dgm:cxn modelId="{C1C7FE7C-FE60-6846-8536-9B028B846815}" type="presParOf" srcId="{18B8EAAE-2656-C64E-AB46-739E11D4C193}" destId="{7605CB60-CB98-1741-B009-2061B92ED6F5}" srcOrd="0" destOrd="0" presId="urn:microsoft.com/office/officeart/2008/layout/LinedList"/>
    <dgm:cxn modelId="{349592A6-BE90-4948-8BCE-52878347875C}" type="presParOf" srcId="{18B8EAAE-2656-C64E-AB46-739E11D4C193}" destId="{C94A4233-AE1B-044E-A475-F35A817D2281}" srcOrd="1" destOrd="0" presId="urn:microsoft.com/office/officeart/2008/layout/LinedList"/>
    <dgm:cxn modelId="{3397455E-0829-734D-8592-5BF3F9A45046}" type="presParOf" srcId="{A08AF419-0777-7E4C-9B4C-06242E356FFB}" destId="{F2A5A4BF-1D1A-8342-AB16-2CA0CE905F8A}" srcOrd="16" destOrd="0" presId="urn:microsoft.com/office/officeart/2008/layout/LinedList"/>
    <dgm:cxn modelId="{F452888B-C5D2-AB43-8F04-01801284B526}" type="presParOf" srcId="{A08AF419-0777-7E4C-9B4C-06242E356FFB}" destId="{FF0D3059-692D-9249-95E3-8EF01D11A32F}" srcOrd="17" destOrd="0" presId="urn:microsoft.com/office/officeart/2008/layout/LinedList"/>
    <dgm:cxn modelId="{7EA7F141-D612-904E-90B8-19D2322AB62E}" type="presParOf" srcId="{FF0D3059-692D-9249-95E3-8EF01D11A32F}" destId="{53FC249B-4817-8746-BCB7-50217E94A642}" srcOrd="0" destOrd="0" presId="urn:microsoft.com/office/officeart/2008/layout/LinedList"/>
    <dgm:cxn modelId="{C990B138-62E1-124A-A76E-574A25C25B86}" type="presParOf" srcId="{FF0D3059-692D-9249-95E3-8EF01D11A32F}" destId="{6B4A5CA6-CFC9-044E-B619-8B01A18FB134}" srcOrd="1" destOrd="0" presId="urn:microsoft.com/office/officeart/2008/layout/LinedList"/>
    <dgm:cxn modelId="{4514D3E5-252E-7548-8369-3497FA2D95B9}" type="presParOf" srcId="{A08AF419-0777-7E4C-9B4C-06242E356FFB}" destId="{0C178A0F-FD59-DA4F-809D-55B09D86C7A2}" srcOrd="18" destOrd="0" presId="urn:microsoft.com/office/officeart/2008/layout/LinedList"/>
    <dgm:cxn modelId="{BAF32B7C-BD20-EC47-A51F-22E88572F482}" type="presParOf" srcId="{A08AF419-0777-7E4C-9B4C-06242E356FFB}" destId="{2801F52A-D62B-1243-A37C-42542DF497CB}" srcOrd="19" destOrd="0" presId="urn:microsoft.com/office/officeart/2008/layout/LinedList"/>
    <dgm:cxn modelId="{F2C86BAE-8CB5-9B4B-8A01-FCBF94B2F931}" type="presParOf" srcId="{2801F52A-D62B-1243-A37C-42542DF497CB}" destId="{CB6326FA-F739-4B41-8411-D07CEDE6AD6A}" srcOrd="0" destOrd="0" presId="urn:microsoft.com/office/officeart/2008/layout/LinedList"/>
    <dgm:cxn modelId="{AA27EB41-C255-AB4B-B321-78DAD45488AC}" type="presParOf" srcId="{2801F52A-D62B-1243-A37C-42542DF497CB}" destId="{09281C44-5AD2-304D-B071-83F5E617BC6C}" srcOrd="1" destOrd="0" presId="urn:microsoft.com/office/officeart/2008/layout/LinedList"/>
    <dgm:cxn modelId="{BD63174D-91EA-EF45-A9E5-B8489A79ED15}" type="presParOf" srcId="{A08AF419-0777-7E4C-9B4C-06242E356FFB}" destId="{F0298CD2-D335-1148-B96B-F7E8D68E7299}" srcOrd="20" destOrd="0" presId="urn:microsoft.com/office/officeart/2008/layout/LinedList"/>
    <dgm:cxn modelId="{9EB56E3E-FFA1-6740-9CC6-129C965E1A56}" type="presParOf" srcId="{A08AF419-0777-7E4C-9B4C-06242E356FFB}" destId="{002A4231-38C2-EC40-A401-336BDFE6D811}" srcOrd="21" destOrd="0" presId="urn:microsoft.com/office/officeart/2008/layout/LinedList"/>
    <dgm:cxn modelId="{2ACEE057-D210-6345-8CB2-6FAE20D5A84C}" type="presParOf" srcId="{002A4231-38C2-EC40-A401-336BDFE6D811}" destId="{76DA9589-8F39-DD4B-8C3C-3B0332CC7BED}" srcOrd="0" destOrd="0" presId="urn:microsoft.com/office/officeart/2008/layout/LinedList"/>
    <dgm:cxn modelId="{769E118A-932B-FF4F-967B-B8BACE8F65D2}" type="presParOf" srcId="{002A4231-38C2-EC40-A401-336BDFE6D811}" destId="{15993A12-9004-194F-B1FC-4692E3C4750A}" srcOrd="1" destOrd="0" presId="urn:microsoft.com/office/officeart/2008/layout/LinedList"/>
    <dgm:cxn modelId="{411631B7-1729-7E41-BB0C-47EBD83ACD7E}" type="presParOf" srcId="{A08AF419-0777-7E4C-9B4C-06242E356FFB}" destId="{F09D426D-67DC-5245-B183-98CA077AA314}" srcOrd="22" destOrd="0" presId="urn:microsoft.com/office/officeart/2008/layout/LinedList"/>
    <dgm:cxn modelId="{AE845E2B-A57D-E644-8EE8-875FC45B9A41}" type="presParOf" srcId="{A08AF419-0777-7E4C-9B4C-06242E356FFB}" destId="{FB66C9BB-BF1C-2F49-8125-E79F667F7CA0}" srcOrd="23" destOrd="0" presId="urn:microsoft.com/office/officeart/2008/layout/LinedList"/>
    <dgm:cxn modelId="{1E04A0FC-06D7-504E-9DAB-77C736A7BC89}" type="presParOf" srcId="{FB66C9BB-BF1C-2F49-8125-E79F667F7CA0}" destId="{A2CCA18A-3747-D84A-AC5B-94C52338EA99}" srcOrd="0" destOrd="0" presId="urn:microsoft.com/office/officeart/2008/layout/LinedList"/>
    <dgm:cxn modelId="{E2FF7A10-84EA-2F42-8142-57E6B25548B8}" type="presParOf" srcId="{FB66C9BB-BF1C-2F49-8125-E79F667F7CA0}" destId="{D5ABF58B-0B02-BD4D-9D3F-F026D6D980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1E9E07E-5C1C-D648-9D6E-718C43736AC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D3E6E-D156-0245-AB2E-CE4CF7FB0931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C6 for all sessions</a:t>
          </a:r>
        </a:p>
        <a:p>
          <a:r>
            <a:rPr lang="en-US" dirty="0"/>
            <a:t>(psychotherapy)</a:t>
          </a:r>
          <a:endParaRPr lang="en-CA" dirty="0"/>
        </a:p>
      </dgm:t>
    </dgm:pt>
    <dgm:pt modelId="{911DC78B-0A68-C74E-BB23-0C7F89B2FC38}" type="parTrans" cxnId="{61C60475-4502-2949-AB05-0E75B3D6BC37}">
      <dgm:prSet/>
      <dgm:spPr/>
      <dgm:t>
        <a:bodyPr/>
        <a:lstStyle/>
        <a:p>
          <a:endParaRPr lang="en-US"/>
        </a:p>
      </dgm:t>
    </dgm:pt>
    <dgm:pt modelId="{72B2895C-09DC-EC42-A14D-775754EDF05B}" type="sibTrans" cxnId="{61C60475-4502-2949-AB05-0E75B3D6BC37}">
      <dgm:prSet/>
      <dgm:spPr/>
      <dgm:t>
        <a:bodyPr/>
        <a:lstStyle/>
        <a:p>
          <a:endParaRPr lang="en-US"/>
        </a:p>
      </dgm:t>
    </dgm:pt>
    <dgm:pt modelId="{7B71C703-5D0E-0549-84DC-DD4B890CCD6F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C10 for Pgy3 </a:t>
          </a:r>
          <a:r>
            <a:rPr lang="en-US" dirty="0" err="1"/>
            <a:t>RaEs</a:t>
          </a:r>
          <a:endParaRPr lang="en-US" dirty="0"/>
        </a:p>
        <a:p>
          <a:r>
            <a:rPr lang="en-US" dirty="0"/>
            <a:t>(teaching)</a:t>
          </a:r>
          <a:endParaRPr lang="en-CA" dirty="0"/>
        </a:p>
      </dgm:t>
    </dgm:pt>
    <dgm:pt modelId="{11EE16D3-80F0-8942-B947-B360892DDBD9}" type="parTrans" cxnId="{AE6DC6AC-A239-8B4D-8421-1221C1283447}">
      <dgm:prSet/>
      <dgm:spPr/>
      <dgm:t>
        <a:bodyPr/>
        <a:lstStyle/>
        <a:p>
          <a:endParaRPr lang="en-US"/>
        </a:p>
      </dgm:t>
    </dgm:pt>
    <dgm:pt modelId="{69F9BC4F-4508-D545-BBAA-CFB3C8965DC6}" type="sibTrans" cxnId="{AE6DC6AC-A239-8B4D-8421-1221C1283447}">
      <dgm:prSet/>
      <dgm:spPr/>
      <dgm:t>
        <a:bodyPr/>
        <a:lstStyle/>
        <a:p>
          <a:endParaRPr lang="en-US"/>
        </a:p>
      </dgm:t>
    </dgm:pt>
    <dgm:pt modelId="{A19151A2-149B-084C-98E7-DDA521785E10}">
      <dgm:prSet/>
      <dgm:spPr>
        <a:solidFill>
          <a:schemeClr val="accent3"/>
        </a:solidFill>
      </dgm:spPr>
      <dgm:t>
        <a:bodyPr/>
        <a:lstStyle/>
        <a:p>
          <a:endParaRPr lang="en-CA" dirty="0"/>
        </a:p>
      </dgm:t>
    </dgm:pt>
    <dgm:pt modelId="{3926CBC5-4A80-A241-B5BA-3344845313E1}" type="parTrans" cxnId="{2B7DE943-881B-5849-9BFC-AF0F65287740}">
      <dgm:prSet/>
      <dgm:spPr/>
      <dgm:t>
        <a:bodyPr/>
        <a:lstStyle/>
        <a:p>
          <a:endParaRPr lang="en-US"/>
        </a:p>
      </dgm:t>
    </dgm:pt>
    <dgm:pt modelId="{31EE59B2-540F-4F46-BFA9-86C688139E79}" type="sibTrans" cxnId="{2B7DE943-881B-5849-9BFC-AF0F65287740}">
      <dgm:prSet/>
      <dgm:spPr/>
      <dgm:t>
        <a:bodyPr/>
        <a:lstStyle/>
        <a:p>
          <a:endParaRPr lang="en-US"/>
        </a:p>
      </dgm:t>
    </dgm:pt>
    <dgm:pt modelId="{F78D8D36-DB46-154E-8329-3CBCE68D1A65}" type="pres">
      <dgm:prSet presAssocID="{51E9E07E-5C1C-D648-9D6E-718C43736AC7}" presName="linear" presStyleCnt="0">
        <dgm:presLayoutVars>
          <dgm:dir/>
          <dgm:resizeHandles val="exact"/>
        </dgm:presLayoutVars>
      </dgm:prSet>
      <dgm:spPr/>
    </dgm:pt>
    <dgm:pt modelId="{F012C972-E216-9841-8719-DCF014B85153}" type="pres">
      <dgm:prSet presAssocID="{8B5D3E6E-D156-0245-AB2E-CE4CF7FB0931}" presName="comp" presStyleCnt="0"/>
      <dgm:spPr/>
    </dgm:pt>
    <dgm:pt modelId="{13C35724-B040-4647-A70E-738823C4ACEC}" type="pres">
      <dgm:prSet presAssocID="{8B5D3E6E-D156-0245-AB2E-CE4CF7FB0931}" presName="box" presStyleLbl="node1" presStyleIdx="0" presStyleCnt="3"/>
      <dgm:spPr/>
    </dgm:pt>
    <dgm:pt modelId="{9DF2EED9-1EAA-ED4D-A689-0688D91836C4}" type="pres">
      <dgm:prSet presAssocID="{8B5D3E6E-D156-0245-AB2E-CE4CF7FB0931}" presName="img" presStyleLbl="fgImgPlace1" presStyleIdx="0" presStyleCnt="3"/>
      <dgm:spPr/>
    </dgm:pt>
    <dgm:pt modelId="{00C84F8D-63BD-AD4B-9746-79F883356984}" type="pres">
      <dgm:prSet presAssocID="{8B5D3E6E-D156-0245-AB2E-CE4CF7FB0931}" presName="text" presStyleLbl="node1" presStyleIdx="0" presStyleCnt="3">
        <dgm:presLayoutVars>
          <dgm:bulletEnabled val="1"/>
        </dgm:presLayoutVars>
      </dgm:prSet>
      <dgm:spPr/>
    </dgm:pt>
    <dgm:pt modelId="{1D58928C-0FBB-5E4C-B65D-AFEC2F17D986}" type="pres">
      <dgm:prSet presAssocID="{72B2895C-09DC-EC42-A14D-775754EDF05B}" presName="spacer" presStyleCnt="0"/>
      <dgm:spPr/>
    </dgm:pt>
    <dgm:pt modelId="{8208ED34-64EF-7A45-8E38-B27B2D9CB746}" type="pres">
      <dgm:prSet presAssocID="{7B71C703-5D0E-0549-84DC-DD4B890CCD6F}" presName="comp" presStyleCnt="0"/>
      <dgm:spPr/>
    </dgm:pt>
    <dgm:pt modelId="{7C193E61-F81B-0B48-977E-312D05D4C635}" type="pres">
      <dgm:prSet presAssocID="{7B71C703-5D0E-0549-84DC-DD4B890CCD6F}" presName="box" presStyleLbl="node1" presStyleIdx="1" presStyleCnt="3"/>
      <dgm:spPr/>
    </dgm:pt>
    <dgm:pt modelId="{CFD4C1F7-85C0-2746-B3B1-1B441D4EFBEB}" type="pres">
      <dgm:prSet presAssocID="{7B71C703-5D0E-0549-84DC-DD4B890CCD6F}" presName="img" presStyleLbl="fgImgPlace1" presStyleIdx="1" presStyleCnt="3"/>
      <dgm:spPr/>
    </dgm:pt>
    <dgm:pt modelId="{8D16772B-2FF6-564C-AFCC-1B60632F0C57}" type="pres">
      <dgm:prSet presAssocID="{7B71C703-5D0E-0549-84DC-DD4B890CCD6F}" presName="text" presStyleLbl="node1" presStyleIdx="1" presStyleCnt="3">
        <dgm:presLayoutVars>
          <dgm:bulletEnabled val="1"/>
        </dgm:presLayoutVars>
      </dgm:prSet>
      <dgm:spPr/>
    </dgm:pt>
    <dgm:pt modelId="{482A5B6F-6963-9A40-80F2-325682C940A7}" type="pres">
      <dgm:prSet presAssocID="{69F9BC4F-4508-D545-BBAA-CFB3C8965DC6}" presName="spacer" presStyleCnt="0"/>
      <dgm:spPr/>
    </dgm:pt>
    <dgm:pt modelId="{97605383-43C6-B342-8E7E-266A7FA856D8}" type="pres">
      <dgm:prSet presAssocID="{A19151A2-149B-084C-98E7-DDA521785E10}" presName="comp" presStyleCnt="0"/>
      <dgm:spPr/>
    </dgm:pt>
    <dgm:pt modelId="{21BDE6B2-D274-FC49-9308-8811ABA4268A}" type="pres">
      <dgm:prSet presAssocID="{A19151A2-149B-084C-98E7-DDA521785E10}" presName="box" presStyleLbl="node1" presStyleIdx="2" presStyleCnt="3"/>
      <dgm:spPr/>
    </dgm:pt>
    <dgm:pt modelId="{9B6AE6B6-E18F-8543-A6CB-24336172C1BA}" type="pres">
      <dgm:prSet presAssocID="{A19151A2-149B-084C-98E7-DDA521785E10}" presName="img" presStyleLbl="fgImgPlace1" presStyleIdx="2" presStyleCnt="3"/>
      <dgm:spPr/>
    </dgm:pt>
    <dgm:pt modelId="{AB7ACBE1-C8B6-FF4B-9001-D1FAC94C729D}" type="pres">
      <dgm:prSet presAssocID="{A19151A2-149B-084C-98E7-DDA521785E10}" presName="text" presStyleLbl="node1" presStyleIdx="2" presStyleCnt="3">
        <dgm:presLayoutVars>
          <dgm:bulletEnabled val="1"/>
        </dgm:presLayoutVars>
      </dgm:prSet>
      <dgm:spPr/>
    </dgm:pt>
  </dgm:ptLst>
  <dgm:cxnLst>
    <dgm:cxn modelId="{ADB3BE24-2FC0-264E-BE7D-315D84ECB426}" type="presOf" srcId="{7B71C703-5D0E-0549-84DC-DD4B890CCD6F}" destId="{8D16772B-2FF6-564C-AFCC-1B60632F0C57}" srcOrd="1" destOrd="0" presId="urn:microsoft.com/office/officeart/2005/8/layout/vList4"/>
    <dgm:cxn modelId="{2B7DE943-881B-5849-9BFC-AF0F65287740}" srcId="{51E9E07E-5C1C-D648-9D6E-718C43736AC7}" destId="{A19151A2-149B-084C-98E7-DDA521785E10}" srcOrd="2" destOrd="0" parTransId="{3926CBC5-4A80-A241-B5BA-3344845313E1}" sibTransId="{31EE59B2-540F-4F46-BFA9-86C688139E79}"/>
    <dgm:cxn modelId="{4B3A1063-9E6D-FD4F-AFE0-66C92C697743}" type="presOf" srcId="{7B71C703-5D0E-0549-84DC-DD4B890CCD6F}" destId="{7C193E61-F81B-0B48-977E-312D05D4C635}" srcOrd="0" destOrd="0" presId="urn:microsoft.com/office/officeart/2005/8/layout/vList4"/>
    <dgm:cxn modelId="{61C60475-4502-2949-AB05-0E75B3D6BC37}" srcId="{51E9E07E-5C1C-D648-9D6E-718C43736AC7}" destId="{8B5D3E6E-D156-0245-AB2E-CE4CF7FB0931}" srcOrd="0" destOrd="0" parTransId="{911DC78B-0A68-C74E-BB23-0C7F89B2FC38}" sibTransId="{72B2895C-09DC-EC42-A14D-775754EDF05B}"/>
    <dgm:cxn modelId="{DCDED878-A17E-C045-9329-C61366B9ECBD}" type="presOf" srcId="{8B5D3E6E-D156-0245-AB2E-CE4CF7FB0931}" destId="{13C35724-B040-4647-A70E-738823C4ACEC}" srcOrd="0" destOrd="0" presId="urn:microsoft.com/office/officeart/2005/8/layout/vList4"/>
    <dgm:cxn modelId="{08288F8D-22AE-204C-922E-E584FA5B3027}" type="presOf" srcId="{51E9E07E-5C1C-D648-9D6E-718C43736AC7}" destId="{F78D8D36-DB46-154E-8329-3CBCE68D1A65}" srcOrd="0" destOrd="0" presId="urn:microsoft.com/office/officeart/2005/8/layout/vList4"/>
    <dgm:cxn modelId="{8F273D97-C1AF-E947-B7B6-E855B9E8E378}" type="presOf" srcId="{A19151A2-149B-084C-98E7-DDA521785E10}" destId="{AB7ACBE1-C8B6-FF4B-9001-D1FAC94C729D}" srcOrd="1" destOrd="0" presId="urn:microsoft.com/office/officeart/2005/8/layout/vList4"/>
    <dgm:cxn modelId="{AE6DC6AC-A239-8B4D-8421-1221C1283447}" srcId="{51E9E07E-5C1C-D648-9D6E-718C43736AC7}" destId="{7B71C703-5D0E-0549-84DC-DD4B890CCD6F}" srcOrd="1" destOrd="0" parTransId="{11EE16D3-80F0-8942-B947-B360892DDBD9}" sibTransId="{69F9BC4F-4508-D545-BBAA-CFB3C8965DC6}"/>
    <dgm:cxn modelId="{713979D0-84AB-B640-BB1F-5919AFD244B0}" type="presOf" srcId="{A19151A2-149B-084C-98E7-DDA521785E10}" destId="{21BDE6B2-D274-FC49-9308-8811ABA4268A}" srcOrd="0" destOrd="0" presId="urn:microsoft.com/office/officeart/2005/8/layout/vList4"/>
    <dgm:cxn modelId="{40C300F6-40B4-E249-B05C-EC229EFCA90C}" type="presOf" srcId="{8B5D3E6E-D156-0245-AB2E-CE4CF7FB0931}" destId="{00C84F8D-63BD-AD4B-9746-79F883356984}" srcOrd="1" destOrd="0" presId="urn:microsoft.com/office/officeart/2005/8/layout/vList4"/>
    <dgm:cxn modelId="{0B186275-4067-D74D-BCC3-6FC7E0A9EC82}" type="presParOf" srcId="{F78D8D36-DB46-154E-8329-3CBCE68D1A65}" destId="{F012C972-E216-9841-8719-DCF014B85153}" srcOrd="0" destOrd="0" presId="urn:microsoft.com/office/officeart/2005/8/layout/vList4"/>
    <dgm:cxn modelId="{3EA97963-8460-834C-8BBF-7032F8049207}" type="presParOf" srcId="{F012C972-E216-9841-8719-DCF014B85153}" destId="{13C35724-B040-4647-A70E-738823C4ACEC}" srcOrd="0" destOrd="0" presId="urn:microsoft.com/office/officeart/2005/8/layout/vList4"/>
    <dgm:cxn modelId="{7A60E20C-1F19-F240-9207-9488BE892836}" type="presParOf" srcId="{F012C972-E216-9841-8719-DCF014B85153}" destId="{9DF2EED9-1EAA-ED4D-A689-0688D91836C4}" srcOrd="1" destOrd="0" presId="urn:microsoft.com/office/officeart/2005/8/layout/vList4"/>
    <dgm:cxn modelId="{D8525198-D402-1A4D-8FD0-978D07E1BEA9}" type="presParOf" srcId="{F012C972-E216-9841-8719-DCF014B85153}" destId="{00C84F8D-63BD-AD4B-9746-79F883356984}" srcOrd="2" destOrd="0" presId="urn:microsoft.com/office/officeart/2005/8/layout/vList4"/>
    <dgm:cxn modelId="{50114699-C956-724B-AEAE-0C31FC88503C}" type="presParOf" srcId="{F78D8D36-DB46-154E-8329-3CBCE68D1A65}" destId="{1D58928C-0FBB-5E4C-B65D-AFEC2F17D986}" srcOrd="1" destOrd="0" presId="urn:microsoft.com/office/officeart/2005/8/layout/vList4"/>
    <dgm:cxn modelId="{CDC31A60-AC60-864B-8E5F-42240B6F881F}" type="presParOf" srcId="{F78D8D36-DB46-154E-8329-3CBCE68D1A65}" destId="{8208ED34-64EF-7A45-8E38-B27B2D9CB746}" srcOrd="2" destOrd="0" presId="urn:microsoft.com/office/officeart/2005/8/layout/vList4"/>
    <dgm:cxn modelId="{BF2E7D51-8104-0748-9B40-486E4EDBA2DE}" type="presParOf" srcId="{8208ED34-64EF-7A45-8E38-B27B2D9CB746}" destId="{7C193E61-F81B-0B48-977E-312D05D4C635}" srcOrd="0" destOrd="0" presId="urn:microsoft.com/office/officeart/2005/8/layout/vList4"/>
    <dgm:cxn modelId="{3C9409FE-A9D8-FB47-AC2B-C5414C187933}" type="presParOf" srcId="{8208ED34-64EF-7A45-8E38-B27B2D9CB746}" destId="{CFD4C1F7-85C0-2746-B3B1-1B441D4EFBEB}" srcOrd="1" destOrd="0" presId="urn:microsoft.com/office/officeart/2005/8/layout/vList4"/>
    <dgm:cxn modelId="{3584B4A5-BE64-ED47-8E2B-12863DA98DF3}" type="presParOf" srcId="{8208ED34-64EF-7A45-8E38-B27B2D9CB746}" destId="{8D16772B-2FF6-564C-AFCC-1B60632F0C57}" srcOrd="2" destOrd="0" presId="urn:microsoft.com/office/officeart/2005/8/layout/vList4"/>
    <dgm:cxn modelId="{60E84975-4238-6842-95B0-14C644A6936A}" type="presParOf" srcId="{F78D8D36-DB46-154E-8329-3CBCE68D1A65}" destId="{482A5B6F-6963-9A40-80F2-325682C940A7}" srcOrd="3" destOrd="0" presId="urn:microsoft.com/office/officeart/2005/8/layout/vList4"/>
    <dgm:cxn modelId="{18299DFC-652C-4343-9E79-D1C973CF0710}" type="presParOf" srcId="{F78D8D36-DB46-154E-8329-3CBCE68D1A65}" destId="{97605383-43C6-B342-8E7E-266A7FA856D8}" srcOrd="4" destOrd="0" presId="urn:microsoft.com/office/officeart/2005/8/layout/vList4"/>
    <dgm:cxn modelId="{3ACEBE48-065C-714D-9526-B9BF8EF454CC}" type="presParOf" srcId="{97605383-43C6-B342-8E7E-266A7FA856D8}" destId="{21BDE6B2-D274-FC49-9308-8811ABA4268A}" srcOrd="0" destOrd="0" presId="urn:microsoft.com/office/officeart/2005/8/layout/vList4"/>
    <dgm:cxn modelId="{A93285C6-F170-E845-B4A7-50D097ED5371}" type="presParOf" srcId="{97605383-43C6-B342-8E7E-266A7FA856D8}" destId="{9B6AE6B6-E18F-8543-A6CB-24336172C1BA}" srcOrd="1" destOrd="0" presId="urn:microsoft.com/office/officeart/2005/8/layout/vList4"/>
    <dgm:cxn modelId="{06428953-9A7B-B047-A71D-45AAF4251AC7}" type="presParOf" srcId="{97605383-43C6-B342-8E7E-266A7FA856D8}" destId="{AB7ACBE1-C8B6-FF4B-9001-D1FAC94C729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1E9E07E-5C1C-D648-9D6E-718C43736AC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D3E6E-D156-0245-AB2E-CE4CF7FB0931}">
      <dgm:prSet custT="1"/>
      <dgm:spPr>
        <a:solidFill>
          <a:schemeClr val="accent4"/>
        </a:solidFill>
      </dgm:spPr>
      <dgm:t>
        <a:bodyPr/>
        <a:lstStyle/>
        <a:p>
          <a:r>
            <a:rPr lang="en-US" sz="1700" dirty="0"/>
            <a:t>C4-specific contexts</a:t>
          </a:r>
        </a:p>
        <a:p>
          <a:r>
            <a:rPr lang="en-US" sz="1700" dirty="0"/>
            <a:t>(formulation)</a:t>
          </a:r>
          <a:endParaRPr lang="en-CA" sz="1700" dirty="0"/>
        </a:p>
      </dgm:t>
    </dgm:pt>
    <dgm:pt modelId="{911DC78B-0A68-C74E-BB23-0C7F89B2FC38}" type="parTrans" cxnId="{61C60475-4502-2949-AB05-0E75B3D6BC37}">
      <dgm:prSet/>
      <dgm:spPr/>
      <dgm:t>
        <a:bodyPr/>
        <a:lstStyle/>
        <a:p>
          <a:endParaRPr lang="en-US"/>
        </a:p>
      </dgm:t>
    </dgm:pt>
    <dgm:pt modelId="{72B2895C-09DC-EC42-A14D-775754EDF05B}" type="sibTrans" cxnId="{61C60475-4502-2949-AB05-0E75B3D6BC37}">
      <dgm:prSet/>
      <dgm:spPr/>
      <dgm:t>
        <a:bodyPr/>
        <a:lstStyle/>
        <a:p>
          <a:endParaRPr lang="en-US"/>
        </a:p>
      </dgm:t>
    </dgm:pt>
    <dgm:pt modelId="{7B71C703-5D0E-0549-84DC-DD4B890CCD6F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C8-specific contexts</a:t>
          </a:r>
        </a:p>
        <a:p>
          <a:r>
            <a:rPr lang="en-US" dirty="0"/>
            <a:t>(</a:t>
          </a:r>
          <a:r>
            <a:rPr lang="en-US" dirty="0" err="1"/>
            <a:t>psychopharm</a:t>
          </a:r>
          <a:r>
            <a:rPr lang="en-US" dirty="0"/>
            <a:t>)</a:t>
          </a:r>
          <a:endParaRPr lang="en-CA" dirty="0"/>
        </a:p>
      </dgm:t>
    </dgm:pt>
    <dgm:pt modelId="{11EE16D3-80F0-8942-B947-B360892DDBD9}" type="parTrans" cxnId="{AE6DC6AC-A239-8B4D-8421-1221C1283447}">
      <dgm:prSet/>
      <dgm:spPr/>
      <dgm:t>
        <a:bodyPr/>
        <a:lstStyle/>
        <a:p>
          <a:endParaRPr lang="en-US"/>
        </a:p>
      </dgm:t>
    </dgm:pt>
    <dgm:pt modelId="{69F9BC4F-4508-D545-BBAA-CFB3C8965DC6}" type="sibTrans" cxnId="{AE6DC6AC-A239-8B4D-8421-1221C1283447}">
      <dgm:prSet/>
      <dgm:spPr/>
      <dgm:t>
        <a:bodyPr/>
        <a:lstStyle/>
        <a:p>
          <a:endParaRPr lang="en-US"/>
        </a:p>
      </dgm:t>
    </dgm:pt>
    <dgm:pt modelId="{A19151A2-149B-084C-98E7-DDA521785E10}">
      <dgm:prSet/>
      <dgm:spPr>
        <a:solidFill>
          <a:schemeClr val="accent3"/>
        </a:solidFill>
      </dgm:spPr>
      <dgm:t>
        <a:bodyPr/>
        <a:lstStyle/>
        <a:p>
          <a:endParaRPr lang="en-CA" dirty="0"/>
        </a:p>
      </dgm:t>
    </dgm:pt>
    <dgm:pt modelId="{3926CBC5-4A80-A241-B5BA-3344845313E1}" type="parTrans" cxnId="{2B7DE943-881B-5849-9BFC-AF0F65287740}">
      <dgm:prSet/>
      <dgm:spPr/>
      <dgm:t>
        <a:bodyPr/>
        <a:lstStyle/>
        <a:p>
          <a:endParaRPr lang="en-US"/>
        </a:p>
      </dgm:t>
    </dgm:pt>
    <dgm:pt modelId="{31EE59B2-540F-4F46-BFA9-86C688139E79}" type="sibTrans" cxnId="{2B7DE943-881B-5849-9BFC-AF0F65287740}">
      <dgm:prSet/>
      <dgm:spPr/>
      <dgm:t>
        <a:bodyPr/>
        <a:lstStyle/>
        <a:p>
          <a:endParaRPr lang="en-US"/>
        </a:p>
      </dgm:t>
    </dgm:pt>
    <dgm:pt modelId="{F78D8D36-DB46-154E-8329-3CBCE68D1A65}" type="pres">
      <dgm:prSet presAssocID="{51E9E07E-5C1C-D648-9D6E-718C43736AC7}" presName="linear" presStyleCnt="0">
        <dgm:presLayoutVars>
          <dgm:dir/>
          <dgm:resizeHandles val="exact"/>
        </dgm:presLayoutVars>
      </dgm:prSet>
      <dgm:spPr/>
    </dgm:pt>
    <dgm:pt modelId="{F012C972-E216-9841-8719-DCF014B85153}" type="pres">
      <dgm:prSet presAssocID="{8B5D3E6E-D156-0245-AB2E-CE4CF7FB0931}" presName="comp" presStyleCnt="0"/>
      <dgm:spPr/>
    </dgm:pt>
    <dgm:pt modelId="{13C35724-B040-4647-A70E-738823C4ACEC}" type="pres">
      <dgm:prSet presAssocID="{8B5D3E6E-D156-0245-AB2E-CE4CF7FB0931}" presName="box" presStyleLbl="node1" presStyleIdx="0" presStyleCnt="3"/>
      <dgm:spPr/>
    </dgm:pt>
    <dgm:pt modelId="{9DF2EED9-1EAA-ED4D-A689-0688D91836C4}" type="pres">
      <dgm:prSet presAssocID="{8B5D3E6E-D156-0245-AB2E-CE4CF7FB0931}" presName="img" presStyleLbl="fgImgPlace1" presStyleIdx="0" presStyleCnt="3"/>
      <dgm:spPr/>
    </dgm:pt>
    <dgm:pt modelId="{00C84F8D-63BD-AD4B-9746-79F883356984}" type="pres">
      <dgm:prSet presAssocID="{8B5D3E6E-D156-0245-AB2E-CE4CF7FB0931}" presName="text" presStyleLbl="node1" presStyleIdx="0" presStyleCnt="3">
        <dgm:presLayoutVars>
          <dgm:bulletEnabled val="1"/>
        </dgm:presLayoutVars>
      </dgm:prSet>
      <dgm:spPr/>
    </dgm:pt>
    <dgm:pt modelId="{1D58928C-0FBB-5E4C-B65D-AFEC2F17D986}" type="pres">
      <dgm:prSet presAssocID="{72B2895C-09DC-EC42-A14D-775754EDF05B}" presName="spacer" presStyleCnt="0"/>
      <dgm:spPr/>
    </dgm:pt>
    <dgm:pt modelId="{8208ED34-64EF-7A45-8E38-B27B2D9CB746}" type="pres">
      <dgm:prSet presAssocID="{7B71C703-5D0E-0549-84DC-DD4B890CCD6F}" presName="comp" presStyleCnt="0"/>
      <dgm:spPr/>
    </dgm:pt>
    <dgm:pt modelId="{7C193E61-F81B-0B48-977E-312D05D4C635}" type="pres">
      <dgm:prSet presAssocID="{7B71C703-5D0E-0549-84DC-DD4B890CCD6F}" presName="box" presStyleLbl="node1" presStyleIdx="1" presStyleCnt="3"/>
      <dgm:spPr/>
    </dgm:pt>
    <dgm:pt modelId="{CFD4C1F7-85C0-2746-B3B1-1B441D4EFBEB}" type="pres">
      <dgm:prSet presAssocID="{7B71C703-5D0E-0549-84DC-DD4B890CCD6F}" presName="img" presStyleLbl="fgImgPlace1" presStyleIdx="1" presStyleCnt="3"/>
      <dgm:spPr/>
    </dgm:pt>
    <dgm:pt modelId="{8D16772B-2FF6-564C-AFCC-1B60632F0C57}" type="pres">
      <dgm:prSet presAssocID="{7B71C703-5D0E-0549-84DC-DD4B890CCD6F}" presName="text" presStyleLbl="node1" presStyleIdx="1" presStyleCnt="3">
        <dgm:presLayoutVars>
          <dgm:bulletEnabled val="1"/>
        </dgm:presLayoutVars>
      </dgm:prSet>
      <dgm:spPr/>
    </dgm:pt>
    <dgm:pt modelId="{482A5B6F-6963-9A40-80F2-325682C940A7}" type="pres">
      <dgm:prSet presAssocID="{69F9BC4F-4508-D545-BBAA-CFB3C8965DC6}" presName="spacer" presStyleCnt="0"/>
      <dgm:spPr/>
    </dgm:pt>
    <dgm:pt modelId="{97605383-43C6-B342-8E7E-266A7FA856D8}" type="pres">
      <dgm:prSet presAssocID="{A19151A2-149B-084C-98E7-DDA521785E10}" presName="comp" presStyleCnt="0"/>
      <dgm:spPr/>
    </dgm:pt>
    <dgm:pt modelId="{21BDE6B2-D274-FC49-9308-8811ABA4268A}" type="pres">
      <dgm:prSet presAssocID="{A19151A2-149B-084C-98E7-DDA521785E10}" presName="box" presStyleLbl="node1" presStyleIdx="2" presStyleCnt="3"/>
      <dgm:spPr/>
    </dgm:pt>
    <dgm:pt modelId="{9B6AE6B6-E18F-8543-A6CB-24336172C1BA}" type="pres">
      <dgm:prSet presAssocID="{A19151A2-149B-084C-98E7-DDA521785E10}" presName="img" presStyleLbl="fgImgPlace1" presStyleIdx="2" presStyleCnt="3"/>
      <dgm:spPr/>
    </dgm:pt>
    <dgm:pt modelId="{AB7ACBE1-C8B6-FF4B-9001-D1FAC94C729D}" type="pres">
      <dgm:prSet presAssocID="{A19151A2-149B-084C-98E7-DDA521785E10}" presName="text" presStyleLbl="node1" presStyleIdx="2" presStyleCnt="3">
        <dgm:presLayoutVars>
          <dgm:bulletEnabled val="1"/>
        </dgm:presLayoutVars>
      </dgm:prSet>
      <dgm:spPr/>
    </dgm:pt>
  </dgm:ptLst>
  <dgm:cxnLst>
    <dgm:cxn modelId="{ADB3BE24-2FC0-264E-BE7D-315D84ECB426}" type="presOf" srcId="{7B71C703-5D0E-0549-84DC-DD4B890CCD6F}" destId="{8D16772B-2FF6-564C-AFCC-1B60632F0C57}" srcOrd="1" destOrd="0" presId="urn:microsoft.com/office/officeart/2005/8/layout/vList4"/>
    <dgm:cxn modelId="{2B7DE943-881B-5849-9BFC-AF0F65287740}" srcId="{51E9E07E-5C1C-D648-9D6E-718C43736AC7}" destId="{A19151A2-149B-084C-98E7-DDA521785E10}" srcOrd="2" destOrd="0" parTransId="{3926CBC5-4A80-A241-B5BA-3344845313E1}" sibTransId="{31EE59B2-540F-4F46-BFA9-86C688139E79}"/>
    <dgm:cxn modelId="{4B3A1063-9E6D-FD4F-AFE0-66C92C697743}" type="presOf" srcId="{7B71C703-5D0E-0549-84DC-DD4B890CCD6F}" destId="{7C193E61-F81B-0B48-977E-312D05D4C635}" srcOrd="0" destOrd="0" presId="urn:microsoft.com/office/officeart/2005/8/layout/vList4"/>
    <dgm:cxn modelId="{61C60475-4502-2949-AB05-0E75B3D6BC37}" srcId="{51E9E07E-5C1C-D648-9D6E-718C43736AC7}" destId="{8B5D3E6E-D156-0245-AB2E-CE4CF7FB0931}" srcOrd="0" destOrd="0" parTransId="{911DC78B-0A68-C74E-BB23-0C7F89B2FC38}" sibTransId="{72B2895C-09DC-EC42-A14D-775754EDF05B}"/>
    <dgm:cxn modelId="{DCDED878-A17E-C045-9329-C61366B9ECBD}" type="presOf" srcId="{8B5D3E6E-D156-0245-AB2E-CE4CF7FB0931}" destId="{13C35724-B040-4647-A70E-738823C4ACEC}" srcOrd="0" destOrd="0" presId="urn:microsoft.com/office/officeart/2005/8/layout/vList4"/>
    <dgm:cxn modelId="{08288F8D-22AE-204C-922E-E584FA5B3027}" type="presOf" srcId="{51E9E07E-5C1C-D648-9D6E-718C43736AC7}" destId="{F78D8D36-DB46-154E-8329-3CBCE68D1A65}" srcOrd="0" destOrd="0" presId="urn:microsoft.com/office/officeart/2005/8/layout/vList4"/>
    <dgm:cxn modelId="{8F273D97-C1AF-E947-B7B6-E855B9E8E378}" type="presOf" srcId="{A19151A2-149B-084C-98E7-DDA521785E10}" destId="{AB7ACBE1-C8B6-FF4B-9001-D1FAC94C729D}" srcOrd="1" destOrd="0" presId="urn:microsoft.com/office/officeart/2005/8/layout/vList4"/>
    <dgm:cxn modelId="{AE6DC6AC-A239-8B4D-8421-1221C1283447}" srcId="{51E9E07E-5C1C-D648-9D6E-718C43736AC7}" destId="{7B71C703-5D0E-0549-84DC-DD4B890CCD6F}" srcOrd="1" destOrd="0" parTransId="{11EE16D3-80F0-8942-B947-B360892DDBD9}" sibTransId="{69F9BC4F-4508-D545-BBAA-CFB3C8965DC6}"/>
    <dgm:cxn modelId="{713979D0-84AB-B640-BB1F-5919AFD244B0}" type="presOf" srcId="{A19151A2-149B-084C-98E7-DDA521785E10}" destId="{21BDE6B2-D274-FC49-9308-8811ABA4268A}" srcOrd="0" destOrd="0" presId="urn:microsoft.com/office/officeart/2005/8/layout/vList4"/>
    <dgm:cxn modelId="{40C300F6-40B4-E249-B05C-EC229EFCA90C}" type="presOf" srcId="{8B5D3E6E-D156-0245-AB2E-CE4CF7FB0931}" destId="{00C84F8D-63BD-AD4B-9746-79F883356984}" srcOrd="1" destOrd="0" presId="urn:microsoft.com/office/officeart/2005/8/layout/vList4"/>
    <dgm:cxn modelId="{0B186275-4067-D74D-BCC3-6FC7E0A9EC82}" type="presParOf" srcId="{F78D8D36-DB46-154E-8329-3CBCE68D1A65}" destId="{F012C972-E216-9841-8719-DCF014B85153}" srcOrd="0" destOrd="0" presId="urn:microsoft.com/office/officeart/2005/8/layout/vList4"/>
    <dgm:cxn modelId="{3EA97963-8460-834C-8BBF-7032F8049207}" type="presParOf" srcId="{F012C972-E216-9841-8719-DCF014B85153}" destId="{13C35724-B040-4647-A70E-738823C4ACEC}" srcOrd="0" destOrd="0" presId="urn:microsoft.com/office/officeart/2005/8/layout/vList4"/>
    <dgm:cxn modelId="{7A60E20C-1F19-F240-9207-9488BE892836}" type="presParOf" srcId="{F012C972-E216-9841-8719-DCF014B85153}" destId="{9DF2EED9-1EAA-ED4D-A689-0688D91836C4}" srcOrd="1" destOrd="0" presId="urn:microsoft.com/office/officeart/2005/8/layout/vList4"/>
    <dgm:cxn modelId="{D8525198-D402-1A4D-8FD0-978D07E1BEA9}" type="presParOf" srcId="{F012C972-E216-9841-8719-DCF014B85153}" destId="{00C84F8D-63BD-AD4B-9746-79F883356984}" srcOrd="2" destOrd="0" presId="urn:microsoft.com/office/officeart/2005/8/layout/vList4"/>
    <dgm:cxn modelId="{50114699-C956-724B-AEAE-0C31FC88503C}" type="presParOf" srcId="{F78D8D36-DB46-154E-8329-3CBCE68D1A65}" destId="{1D58928C-0FBB-5E4C-B65D-AFEC2F17D986}" srcOrd="1" destOrd="0" presId="urn:microsoft.com/office/officeart/2005/8/layout/vList4"/>
    <dgm:cxn modelId="{CDC31A60-AC60-864B-8E5F-42240B6F881F}" type="presParOf" srcId="{F78D8D36-DB46-154E-8329-3CBCE68D1A65}" destId="{8208ED34-64EF-7A45-8E38-B27B2D9CB746}" srcOrd="2" destOrd="0" presId="urn:microsoft.com/office/officeart/2005/8/layout/vList4"/>
    <dgm:cxn modelId="{BF2E7D51-8104-0748-9B40-486E4EDBA2DE}" type="presParOf" srcId="{8208ED34-64EF-7A45-8E38-B27B2D9CB746}" destId="{7C193E61-F81B-0B48-977E-312D05D4C635}" srcOrd="0" destOrd="0" presId="urn:microsoft.com/office/officeart/2005/8/layout/vList4"/>
    <dgm:cxn modelId="{3C9409FE-A9D8-FB47-AC2B-C5414C187933}" type="presParOf" srcId="{8208ED34-64EF-7A45-8E38-B27B2D9CB746}" destId="{CFD4C1F7-85C0-2746-B3B1-1B441D4EFBEB}" srcOrd="1" destOrd="0" presId="urn:microsoft.com/office/officeart/2005/8/layout/vList4"/>
    <dgm:cxn modelId="{3584B4A5-BE64-ED47-8E2B-12863DA98DF3}" type="presParOf" srcId="{8208ED34-64EF-7A45-8E38-B27B2D9CB746}" destId="{8D16772B-2FF6-564C-AFCC-1B60632F0C57}" srcOrd="2" destOrd="0" presId="urn:microsoft.com/office/officeart/2005/8/layout/vList4"/>
    <dgm:cxn modelId="{60E84975-4238-6842-95B0-14C644A6936A}" type="presParOf" srcId="{F78D8D36-DB46-154E-8329-3CBCE68D1A65}" destId="{482A5B6F-6963-9A40-80F2-325682C940A7}" srcOrd="3" destOrd="0" presId="urn:microsoft.com/office/officeart/2005/8/layout/vList4"/>
    <dgm:cxn modelId="{18299DFC-652C-4343-9E79-D1C973CF0710}" type="presParOf" srcId="{F78D8D36-DB46-154E-8329-3CBCE68D1A65}" destId="{97605383-43C6-B342-8E7E-266A7FA856D8}" srcOrd="4" destOrd="0" presId="urn:microsoft.com/office/officeart/2005/8/layout/vList4"/>
    <dgm:cxn modelId="{3ACEBE48-065C-714D-9526-B9BF8EF454CC}" type="presParOf" srcId="{97605383-43C6-B342-8E7E-266A7FA856D8}" destId="{21BDE6B2-D274-FC49-9308-8811ABA4268A}" srcOrd="0" destOrd="0" presId="urn:microsoft.com/office/officeart/2005/8/layout/vList4"/>
    <dgm:cxn modelId="{A93285C6-F170-E845-B4A7-50D097ED5371}" type="presParOf" srcId="{97605383-43C6-B342-8E7E-266A7FA856D8}" destId="{9B6AE6B6-E18F-8543-A6CB-24336172C1BA}" srcOrd="1" destOrd="0" presId="urn:microsoft.com/office/officeart/2005/8/layout/vList4"/>
    <dgm:cxn modelId="{06428953-9A7B-B047-A71D-45AAF4251AC7}" type="presParOf" srcId="{97605383-43C6-B342-8E7E-266A7FA856D8}" destId="{AB7ACBE1-C8B6-FF4B-9001-D1FAC94C729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1E9E07E-5C1C-D648-9D6E-718C43736AC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D3E6E-D156-0245-AB2E-CE4CF7FB0931}">
      <dgm:prSet custT="1"/>
      <dgm:spPr>
        <a:solidFill>
          <a:srgbClr val="D7A0AF"/>
        </a:solidFill>
      </dgm:spPr>
      <dgm:t>
        <a:bodyPr/>
        <a:lstStyle/>
        <a:p>
          <a:r>
            <a:rPr lang="en-US" sz="1700" dirty="0"/>
            <a:t>C1-some contexts </a:t>
          </a:r>
        </a:p>
        <a:p>
          <a:r>
            <a:rPr lang="en-US" sz="1700" dirty="0"/>
            <a:t>(mgmt. plans)</a:t>
          </a:r>
          <a:endParaRPr lang="en-CA" sz="1700" dirty="0"/>
        </a:p>
      </dgm:t>
    </dgm:pt>
    <dgm:pt modelId="{911DC78B-0A68-C74E-BB23-0C7F89B2FC38}" type="parTrans" cxnId="{61C60475-4502-2949-AB05-0E75B3D6BC37}">
      <dgm:prSet/>
      <dgm:spPr/>
      <dgm:t>
        <a:bodyPr/>
        <a:lstStyle/>
        <a:p>
          <a:endParaRPr lang="en-US"/>
        </a:p>
      </dgm:t>
    </dgm:pt>
    <dgm:pt modelId="{72B2895C-09DC-EC42-A14D-775754EDF05B}" type="sibTrans" cxnId="{61C60475-4502-2949-AB05-0E75B3D6BC37}">
      <dgm:prSet/>
      <dgm:spPr/>
      <dgm:t>
        <a:bodyPr/>
        <a:lstStyle/>
        <a:p>
          <a:endParaRPr lang="en-US"/>
        </a:p>
      </dgm:t>
    </dgm:pt>
    <dgm:pt modelId="{7B71C703-5D0E-0549-84DC-DD4B890CCD6F}">
      <dgm:prSet custT="1"/>
      <dgm:spPr>
        <a:solidFill>
          <a:srgbClr val="D7A0AF"/>
        </a:solidFill>
      </dgm:spPr>
      <dgm:t>
        <a:bodyPr/>
        <a:lstStyle/>
        <a:p>
          <a:r>
            <a:rPr lang="en-US" sz="1700" dirty="0"/>
            <a:t>C5-some contexts</a:t>
          </a:r>
        </a:p>
        <a:p>
          <a:r>
            <a:rPr lang="en-US" sz="1700" dirty="0"/>
            <a:t>(emergent </a:t>
          </a:r>
          <a:r>
            <a:rPr lang="en-US" sz="1700" dirty="0" err="1"/>
            <a:t>sitns</a:t>
          </a:r>
          <a:r>
            <a:rPr lang="en-US" sz="1700" dirty="0"/>
            <a:t>)</a:t>
          </a:r>
          <a:endParaRPr lang="en-CA" sz="1700" dirty="0"/>
        </a:p>
      </dgm:t>
    </dgm:pt>
    <dgm:pt modelId="{11EE16D3-80F0-8942-B947-B360892DDBD9}" type="parTrans" cxnId="{AE6DC6AC-A239-8B4D-8421-1221C1283447}">
      <dgm:prSet/>
      <dgm:spPr/>
      <dgm:t>
        <a:bodyPr/>
        <a:lstStyle/>
        <a:p>
          <a:endParaRPr lang="en-US"/>
        </a:p>
      </dgm:t>
    </dgm:pt>
    <dgm:pt modelId="{69F9BC4F-4508-D545-BBAA-CFB3C8965DC6}" type="sibTrans" cxnId="{AE6DC6AC-A239-8B4D-8421-1221C1283447}">
      <dgm:prSet/>
      <dgm:spPr/>
      <dgm:t>
        <a:bodyPr/>
        <a:lstStyle/>
        <a:p>
          <a:endParaRPr lang="en-US"/>
        </a:p>
      </dgm:t>
    </dgm:pt>
    <dgm:pt modelId="{A19151A2-149B-084C-98E7-DDA521785E10}">
      <dgm:prSet custT="1"/>
      <dgm:spPr>
        <a:solidFill>
          <a:srgbClr val="D7A0AF"/>
        </a:solidFill>
        <a:ln>
          <a:solidFill>
            <a:srgbClr val="FAB9C8"/>
          </a:solidFill>
        </a:ln>
      </dgm:spPr>
      <dgm:t>
        <a:bodyPr/>
        <a:lstStyle/>
        <a:p>
          <a:r>
            <a:rPr lang="en-CA" sz="1700" dirty="0"/>
            <a:t>C9-some contexts (legislation)</a:t>
          </a:r>
        </a:p>
      </dgm:t>
    </dgm:pt>
    <dgm:pt modelId="{3926CBC5-4A80-A241-B5BA-3344845313E1}" type="parTrans" cxnId="{2B7DE943-881B-5849-9BFC-AF0F65287740}">
      <dgm:prSet/>
      <dgm:spPr/>
      <dgm:t>
        <a:bodyPr/>
        <a:lstStyle/>
        <a:p>
          <a:endParaRPr lang="en-US"/>
        </a:p>
      </dgm:t>
    </dgm:pt>
    <dgm:pt modelId="{31EE59B2-540F-4F46-BFA9-86C688139E79}" type="sibTrans" cxnId="{2B7DE943-881B-5849-9BFC-AF0F65287740}">
      <dgm:prSet/>
      <dgm:spPr/>
      <dgm:t>
        <a:bodyPr/>
        <a:lstStyle/>
        <a:p>
          <a:endParaRPr lang="en-US"/>
        </a:p>
      </dgm:t>
    </dgm:pt>
    <dgm:pt modelId="{F78D8D36-DB46-154E-8329-3CBCE68D1A65}" type="pres">
      <dgm:prSet presAssocID="{51E9E07E-5C1C-D648-9D6E-718C43736AC7}" presName="linear" presStyleCnt="0">
        <dgm:presLayoutVars>
          <dgm:dir/>
          <dgm:resizeHandles val="exact"/>
        </dgm:presLayoutVars>
      </dgm:prSet>
      <dgm:spPr/>
    </dgm:pt>
    <dgm:pt modelId="{F012C972-E216-9841-8719-DCF014B85153}" type="pres">
      <dgm:prSet presAssocID="{8B5D3E6E-D156-0245-AB2E-CE4CF7FB0931}" presName="comp" presStyleCnt="0"/>
      <dgm:spPr/>
    </dgm:pt>
    <dgm:pt modelId="{13C35724-B040-4647-A70E-738823C4ACEC}" type="pres">
      <dgm:prSet presAssocID="{8B5D3E6E-D156-0245-AB2E-CE4CF7FB0931}" presName="box" presStyleLbl="node1" presStyleIdx="0" presStyleCnt="3"/>
      <dgm:spPr/>
    </dgm:pt>
    <dgm:pt modelId="{9DF2EED9-1EAA-ED4D-A689-0688D91836C4}" type="pres">
      <dgm:prSet presAssocID="{8B5D3E6E-D156-0245-AB2E-CE4CF7FB0931}" presName="img" presStyleLbl="fgImgPlace1" presStyleIdx="0" presStyleCnt="3"/>
      <dgm:spPr/>
    </dgm:pt>
    <dgm:pt modelId="{00C84F8D-63BD-AD4B-9746-79F883356984}" type="pres">
      <dgm:prSet presAssocID="{8B5D3E6E-D156-0245-AB2E-CE4CF7FB0931}" presName="text" presStyleLbl="node1" presStyleIdx="0" presStyleCnt="3">
        <dgm:presLayoutVars>
          <dgm:bulletEnabled val="1"/>
        </dgm:presLayoutVars>
      </dgm:prSet>
      <dgm:spPr/>
    </dgm:pt>
    <dgm:pt modelId="{1D58928C-0FBB-5E4C-B65D-AFEC2F17D986}" type="pres">
      <dgm:prSet presAssocID="{72B2895C-09DC-EC42-A14D-775754EDF05B}" presName="spacer" presStyleCnt="0"/>
      <dgm:spPr/>
    </dgm:pt>
    <dgm:pt modelId="{8208ED34-64EF-7A45-8E38-B27B2D9CB746}" type="pres">
      <dgm:prSet presAssocID="{7B71C703-5D0E-0549-84DC-DD4B890CCD6F}" presName="comp" presStyleCnt="0"/>
      <dgm:spPr/>
    </dgm:pt>
    <dgm:pt modelId="{7C193E61-F81B-0B48-977E-312D05D4C635}" type="pres">
      <dgm:prSet presAssocID="{7B71C703-5D0E-0549-84DC-DD4B890CCD6F}" presName="box" presStyleLbl="node1" presStyleIdx="1" presStyleCnt="3"/>
      <dgm:spPr/>
    </dgm:pt>
    <dgm:pt modelId="{CFD4C1F7-85C0-2746-B3B1-1B441D4EFBEB}" type="pres">
      <dgm:prSet presAssocID="{7B71C703-5D0E-0549-84DC-DD4B890CCD6F}" presName="img" presStyleLbl="fgImgPlace1" presStyleIdx="1" presStyleCnt="3"/>
      <dgm:spPr/>
    </dgm:pt>
    <dgm:pt modelId="{8D16772B-2FF6-564C-AFCC-1B60632F0C57}" type="pres">
      <dgm:prSet presAssocID="{7B71C703-5D0E-0549-84DC-DD4B890CCD6F}" presName="text" presStyleLbl="node1" presStyleIdx="1" presStyleCnt="3">
        <dgm:presLayoutVars>
          <dgm:bulletEnabled val="1"/>
        </dgm:presLayoutVars>
      </dgm:prSet>
      <dgm:spPr/>
    </dgm:pt>
    <dgm:pt modelId="{482A5B6F-6963-9A40-80F2-325682C940A7}" type="pres">
      <dgm:prSet presAssocID="{69F9BC4F-4508-D545-BBAA-CFB3C8965DC6}" presName="spacer" presStyleCnt="0"/>
      <dgm:spPr/>
    </dgm:pt>
    <dgm:pt modelId="{97605383-43C6-B342-8E7E-266A7FA856D8}" type="pres">
      <dgm:prSet presAssocID="{A19151A2-149B-084C-98E7-DDA521785E10}" presName="comp" presStyleCnt="0"/>
      <dgm:spPr/>
    </dgm:pt>
    <dgm:pt modelId="{21BDE6B2-D274-FC49-9308-8811ABA4268A}" type="pres">
      <dgm:prSet presAssocID="{A19151A2-149B-084C-98E7-DDA521785E10}" presName="box" presStyleLbl="node1" presStyleIdx="2" presStyleCnt="3"/>
      <dgm:spPr/>
    </dgm:pt>
    <dgm:pt modelId="{9B6AE6B6-E18F-8543-A6CB-24336172C1BA}" type="pres">
      <dgm:prSet presAssocID="{A19151A2-149B-084C-98E7-DDA521785E10}" presName="img" presStyleLbl="fgImgPlace1" presStyleIdx="2" presStyleCnt="3"/>
      <dgm:spPr/>
    </dgm:pt>
    <dgm:pt modelId="{AB7ACBE1-C8B6-FF4B-9001-D1FAC94C729D}" type="pres">
      <dgm:prSet presAssocID="{A19151A2-149B-084C-98E7-DDA521785E10}" presName="text" presStyleLbl="node1" presStyleIdx="2" presStyleCnt="3">
        <dgm:presLayoutVars>
          <dgm:bulletEnabled val="1"/>
        </dgm:presLayoutVars>
      </dgm:prSet>
      <dgm:spPr/>
    </dgm:pt>
  </dgm:ptLst>
  <dgm:cxnLst>
    <dgm:cxn modelId="{ADB3BE24-2FC0-264E-BE7D-315D84ECB426}" type="presOf" srcId="{7B71C703-5D0E-0549-84DC-DD4B890CCD6F}" destId="{8D16772B-2FF6-564C-AFCC-1B60632F0C57}" srcOrd="1" destOrd="0" presId="urn:microsoft.com/office/officeart/2005/8/layout/vList4"/>
    <dgm:cxn modelId="{2B7DE943-881B-5849-9BFC-AF0F65287740}" srcId="{51E9E07E-5C1C-D648-9D6E-718C43736AC7}" destId="{A19151A2-149B-084C-98E7-DDA521785E10}" srcOrd="2" destOrd="0" parTransId="{3926CBC5-4A80-A241-B5BA-3344845313E1}" sibTransId="{31EE59B2-540F-4F46-BFA9-86C688139E79}"/>
    <dgm:cxn modelId="{4B3A1063-9E6D-FD4F-AFE0-66C92C697743}" type="presOf" srcId="{7B71C703-5D0E-0549-84DC-DD4B890CCD6F}" destId="{7C193E61-F81B-0B48-977E-312D05D4C635}" srcOrd="0" destOrd="0" presId="urn:microsoft.com/office/officeart/2005/8/layout/vList4"/>
    <dgm:cxn modelId="{61C60475-4502-2949-AB05-0E75B3D6BC37}" srcId="{51E9E07E-5C1C-D648-9D6E-718C43736AC7}" destId="{8B5D3E6E-D156-0245-AB2E-CE4CF7FB0931}" srcOrd="0" destOrd="0" parTransId="{911DC78B-0A68-C74E-BB23-0C7F89B2FC38}" sibTransId="{72B2895C-09DC-EC42-A14D-775754EDF05B}"/>
    <dgm:cxn modelId="{DCDED878-A17E-C045-9329-C61366B9ECBD}" type="presOf" srcId="{8B5D3E6E-D156-0245-AB2E-CE4CF7FB0931}" destId="{13C35724-B040-4647-A70E-738823C4ACEC}" srcOrd="0" destOrd="0" presId="urn:microsoft.com/office/officeart/2005/8/layout/vList4"/>
    <dgm:cxn modelId="{08288F8D-22AE-204C-922E-E584FA5B3027}" type="presOf" srcId="{51E9E07E-5C1C-D648-9D6E-718C43736AC7}" destId="{F78D8D36-DB46-154E-8329-3CBCE68D1A65}" srcOrd="0" destOrd="0" presId="urn:microsoft.com/office/officeart/2005/8/layout/vList4"/>
    <dgm:cxn modelId="{8F273D97-C1AF-E947-B7B6-E855B9E8E378}" type="presOf" srcId="{A19151A2-149B-084C-98E7-DDA521785E10}" destId="{AB7ACBE1-C8B6-FF4B-9001-D1FAC94C729D}" srcOrd="1" destOrd="0" presId="urn:microsoft.com/office/officeart/2005/8/layout/vList4"/>
    <dgm:cxn modelId="{AE6DC6AC-A239-8B4D-8421-1221C1283447}" srcId="{51E9E07E-5C1C-D648-9D6E-718C43736AC7}" destId="{7B71C703-5D0E-0549-84DC-DD4B890CCD6F}" srcOrd="1" destOrd="0" parTransId="{11EE16D3-80F0-8942-B947-B360892DDBD9}" sibTransId="{69F9BC4F-4508-D545-BBAA-CFB3C8965DC6}"/>
    <dgm:cxn modelId="{713979D0-84AB-B640-BB1F-5919AFD244B0}" type="presOf" srcId="{A19151A2-149B-084C-98E7-DDA521785E10}" destId="{21BDE6B2-D274-FC49-9308-8811ABA4268A}" srcOrd="0" destOrd="0" presId="urn:microsoft.com/office/officeart/2005/8/layout/vList4"/>
    <dgm:cxn modelId="{40C300F6-40B4-E249-B05C-EC229EFCA90C}" type="presOf" srcId="{8B5D3E6E-D156-0245-AB2E-CE4CF7FB0931}" destId="{00C84F8D-63BD-AD4B-9746-79F883356984}" srcOrd="1" destOrd="0" presId="urn:microsoft.com/office/officeart/2005/8/layout/vList4"/>
    <dgm:cxn modelId="{0B186275-4067-D74D-BCC3-6FC7E0A9EC82}" type="presParOf" srcId="{F78D8D36-DB46-154E-8329-3CBCE68D1A65}" destId="{F012C972-E216-9841-8719-DCF014B85153}" srcOrd="0" destOrd="0" presId="urn:microsoft.com/office/officeart/2005/8/layout/vList4"/>
    <dgm:cxn modelId="{3EA97963-8460-834C-8BBF-7032F8049207}" type="presParOf" srcId="{F012C972-E216-9841-8719-DCF014B85153}" destId="{13C35724-B040-4647-A70E-738823C4ACEC}" srcOrd="0" destOrd="0" presId="urn:microsoft.com/office/officeart/2005/8/layout/vList4"/>
    <dgm:cxn modelId="{7A60E20C-1F19-F240-9207-9488BE892836}" type="presParOf" srcId="{F012C972-E216-9841-8719-DCF014B85153}" destId="{9DF2EED9-1EAA-ED4D-A689-0688D91836C4}" srcOrd="1" destOrd="0" presId="urn:microsoft.com/office/officeart/2005/8/layout/vList4"/>
    <dgm:cxn modelId="{D8525198-D402-1A4D-8FD0-978D07E1BEA9}" type="presParOf" srcId="{F012C972-E216-9841-8719-DCF014B85153}" destId="{00C84F8D-63BD-AD4B-9746-79F883356984}" srcOrd="2" destOrd="0" presId="urn:microsoft.com/office/officeart/2005/8/layout/vList4"/>
    <dgm:cxn modelId="{50114699-C956-724B-AEAE-0C31FC88503C}" type="presParOf" srcId="{F78D8D36-DB46-154E-8329-3CBCE68D1A65}" destId="{1D58928C-0FBB-5E4C-B65D-AFEC2F17D986}" srcOrd="1" destOrd="0" presId="urn:microsoft.com/office/officeart/2005/8/layout/vList4"/>
    <dgm:cxn modelId="{CDC31A60-AC60-864B-8E5F-42240B6F881F}" type="presParOf" srcId="{F78D8D36-DB46-154E-8329-3CBCE68D1A65}" destId="{8208ED34-64EF-7A45-8E38-B27B2D9CB746}" srcOrd="2" destOrd="0" presId="urn:microsoft.com/office/officeart/2005/8/layout/vList4"/>
    <dgm:cxn modelId="{BF2E7D51-8104-0748-9B40-486E4EDBA2DE}" type="presParOf" srcId="{8208ED34-64EF-7A45-8E38-B27B2D9CB746}" destId="{7C193E61-F81B-0B48-977E-312D05D4C635}" srcOrd="0" destOrd="0" presId="urn:microsoft.com/office/officeart/2005/8/layout/vList4"/>
    <dgm:cxn modelId="{3C9409FE-A9D8-FB47-AC2B-C5414C187933}" type="presParOf" srcId="{8208ED34-64EF-7A45-8E38-B27B2D9CB746}" destId="{CFD4C1F7-85C0-2746-B3B1-1B441D4EFBEB}" srcOrd="1" destOrd="0" presId="urn:microsoft.com/office/officeart/2005/8/layout/vList4"/>
    <dgm:cxn modelId="{3584B4A5-BE64-ED47-8E2B-12863DA98DF3}" type="presParOf" srcId="{8208ED34-64EF-7A45-8E38-B27B2D9CB746}" destId="{8D16772B-2FF6-564C-AFCC-1B60632F0C57}" srcOrd="2" destOrd="0" presId="urn:microsoft.com/office/officeart/2005/8/layout/vList4"/>
    <dgm:cxn modelId="{60E84975-4238-6842-95B0-14C644A6936A}" type="presParOf" srcId="{F78D8D36-DB46-154E-8329-3CBCE68D1A65}" destId="{482A5B6F-6963-9A40-80F2-325682C940A7}" srcOrd="3" destOrd="0" presId="urn:microsoft.com/office/officeart/2005/8/layout/vList4"/>
    <dgm:cxn modelId="{18299DFC-652C-4343-9E79-D1C973CF0710}" type="presParOf" srcId="{F78D8D36-DB46-154E-8329-3CBCE68D1A65}" destId="{97605383-43C6-B342-8E7E-266A7FA856D8}" srcOrd="4" destOrd="0" presId="urn:microsoft.com/office/officeart/2005/8/layout/vList4"/>
    <dgm:cxn modelId="{3ACEBE48-065C-714D-9526-B9BF8EF454CC}" type="presParOf" srcId="{97605383-43C6-B342-8E7E-266A7FA856D8}" destId="{21BDE6B2-D274-FC49-9308-8811ABA4268A}" srcOrd="0" destOrd="0" presId="urn:microsoft.com/office/officeart/2005/8/layout/vList4"/>
    <dgm:cxn modelId="{A93285C6-F170-E845-B4A7-50D097ED5371}" type="presParOf" srcId="{97605383-43C6-B342-8E7E-266A7FA856D8}" destId="{9B6AE6B6-E18F-8543-A6CB-24336172C1BA}" srcOrd="1" destOrd="0" presId="urn:microsoft.com/office/officeart/2005/8/layout/vList4"/>
    <dgm:cxn modelId="{06428953-9A7B-B047-A71D-45AAF4251AC7}" type="presParOf" srcId="{97605383-43C6-B342-8E7E-266A7FA856D8}" destId="{AB7ACBE1-C8B6-FF4B-9001-D1FAC94C729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EDA873A-505F-2641-9E5B-92E25E350DD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2221F2-DBE2-D24D-B14A-F1724FAE7175}">
      <dgm:prSet/>
      <dgm:spPr/>
      <dgm:t>
        <a:bodyPr/>
        <a:lstStyle/>
        <a:p>
          <a:r>
            <a:rPr lang="en-US" dirty="0"/>
            <a:t>6 Observations of Achievement</a:t>
          </a:r>
          <a:endParaRPr lang="en-CA" dirty="0"/>
        </a:p>
      </dgm:t>
    </dgm:pt>
    <dgm:pt modelId="{B5F8E0CF-6B2A-214B-87B0-C69BF2940AF6}" type="parTrans" cxnId="{77985DCE-E7D8-324E-A996-16098EC7F144}">
      <dgm:prSet/>
      <dgm:spPr/>
      <dgm:t>
        <a:bodyPr/>
        <a:lstStyle/>
        <a:p>
          <a:endParaRPr lang="en-US"/>
        </a:p>
      </dgm:t>
    </dgm:pt>
    <dgm:pt modelId="{191AD78A-F4C1-424E-A498-A6D5B5B801D5}" type="sibTrans" cxnId="{77985DCE-E7D8-324E-A996-16098EC7F144}">
      <dgm:prSet/>
      <dgm:spPr/>
      <dgm:t>
        <a:bodyPr/>
        <a:lstStyle/>
        <a:p>
          <a:endParaRPr lang="en-US"/>
        </a:p>
      </dgm:t>
    </dgm:pt>
    <dgm:pt modelId="{59EEE8DF-D22D-4B4E-8A1E-EC92E4959738}">
      <dgm:prSet/>
      <dgm:spPr/>
      <dgm:t>
        <a:bodyPr/>
        <a:lstStyle/>
        <a:p>
          <a:r>
            <a:rPr lang="en-US" dirty="0"/>
            <a:t>At least:</a:t>
          </a:r>
          <a:endParaRPr lang="en-CA" dirty="0"/>
        </a:p>
      </dgm:t>
    </dgm:pt>
    <dgm:pt modelId="{13892624-4196-8A4A-A331-420AB3F46693}" type="parTrans" cxnId="{B3B41AFB-7710-EC4B-8D38-44B6A60AA521}">
      <dgm:prSet/>
      <dgm:spPr/>
      <dgm:t>
        <a:bodyPr/>
        <a:lstStyle/>
        <a:p>
          <a:endParaRPr lang="en-US"/>
        </a:p>
      </dgm:t>
    </dgm:pt>
    <dgm:pt modelId="{6F104D23-4C8A-4042-AAFF-209334932D08}" type="sibTrans" cxnId="{B3B41AFB-7710-EC4B-8D38-44B6A60AA521}">
      <dgm:prSet/>
      <dgm:spPr/>
      <dgm:t>
        <a:bodyPr/>
        <a:lstStyle/>
        <a:p>
          <a:endParaRPr lang="en-US"/>
        </a:p>
      </dgm:t>
    </dgm:pt>
    <dgm:pt modelId="{A47267A6-0C0D-D541-A0B4-16BA69CB3F19}">
      <dgm:prSet custT="1"/>
      <dgm:spPr/>
      <dgm:t>
        <a:bodyPr/>
        <a:lstStyle/>
        <a:p>
          <a:r>
            <a:rPr lang="en-US" sz="1800" baseline="0" dirty="0"/>
            <a:t>1 mood disorder, anxiety disorder, or OCD</a:t>
          </a:r>
          <a:endParaRPr lang="en-CA" sz="1800" dirty="0"/>
        </a:p>
      </dgm:t>
    </dgm:pt>
    <dgm:pt modelId="{6F1E0462-9535-8D40-A177-C119699BD7F2}" type="parTrans" cxnId="{3006D613-111A-694E-A54C-62F432134DD2}">
      <dgm:prSet/>
      <dgm:spPr/>
      <dgm:t>
        <a:bodyPr/>
        <a:lstStyle/>
        <a:p>
          <a:endParaRPr lang="en-US"/>
        </a:p>
      </dgm:t>
    </dgm:pt>
    <dgm:pt modelId="{A1A3FECE-111E-8645-A723-73CA5D71344F}" type="sibTrans" cxnId="{3006D613-111A-694E-A54C-62F432134DD2}">
      <dgm:prSet/>
      <dgm:spPr/>
      <dgm:t>
        <a:bodyPr/>
        <a:lstStyle/>
        <a:p>
          <a:endParaRPr lang="en-US"/>
        </a:p>
      </dgm:t>
    </dgm:pt>
    <dgm:pt modelId="{D81796B8-B23F-864F-9C94-CD4CAFB06B42}">
      <dgm:prSet custT="1"/>
      <dgm:spPr/>
      <dgm:t>
        <a:bodyPr/>
        <a:lstStyle/>
        <a:p>
          <a:r>
            <a:rPr lang="en-US" sz="1800" baseline="0" dirty="0"/>
            <a:t>1 ADHD</a:t>
          </a:r>
          <a:endParaRPr lang="en-CA" sz="1800" dirty="0"/>
        </a:p>
      </dgm:t>
    </dgm:pt>
    <dgm:pt modelId="{E7B7D424-14D1-F445-A0DA-12D47A1A9EDA}" type="parTrans" cxnId="{35F41DF8-5BCF-5A49-A6B2-274616561AFD}">
      <dgm:prSet/>
      <dgm:spPr/>
      <dgm:t>
        <a:bodyPr/>
        <a:lstStyle/>
        <a:p>
          <a:endParaRPr lang="en-US"/>
        </a:p>
      </dgm:t>
    </dgm:pt>
    <dgm:pt modelId="{85CF5DAF-9520-544F-BCCF-C847C9833EA1}" type="sibTrans" cxnId="{35F41DF8-5BCF-5A49-A6B2-274616561AFD}">
      <dgm:prSet/>
      <dgm:spPr/>
      <dgm:t>
        <a:bodyPr/>
        <a:lstStyle/>
        <a:p>
          <a:endParaRPr lang="en-US"/>
        </a:p>
      </dgm:t>
    </dgm:pt>
    <dgm:pt modelId="{5BE8A66F-00FE-684E-9A10-B66DF03FCFAF}">
      <dgm:prSet custT="1"/>
      <dgm:spPr/>
      <dgm:t>
        <a:bodyPr/>
        <a:lstStyle/>
        <a:p>
          <a:r>
            <a:rPr lang="en-US" sz="1800" baseline="0" dirty="0"/>
            <a:t>1 abuse, neglect, or trauma</a:t>
          </a:r>
          <a:endParaRPr lang="en-CA" sz="1800" dirty="0"/>
        </a:p>
      </dgm:t>
    </dgm:pt>
    <dgm:pt modelId="{FEFD2E01-17D9-EB4C-8BE5-E50185CA5E31}" type="parTrans" cxnId="{5BAE9BE9-E99C-E441-B8FF-66E73C6B5C1F}">
      <dgm:prSet/>
      <dgm:spPr/>
      <dgm:t>
        <a:bodyPr/>
        <a:lstStyle/>
        <a:p>
          <a:endParaRPr lang="en-US"/>
        </a:p>
      </dgm:t>
    </dgm:pt>
    <dgm:pt modelId="{424CEB61-1805-2A4C-B8BD-05558D26BF9D}" type="sibTrans" cxnId="{5BAE9BE9-E99C-E441-B8FF-66E73C6B5C1F}">
      <dgm:prSet/>
      <dgm:spPr/>
      <dgm:t>
        <a:bodyPr/>
        <a:lstStyle/>
        <a:p>
          <a:endParaRPr lang="en-US"/>
        </a:p>
      </dgm:t>
    </dgm:pt>
    <dgm:pt modelId="{0A70D10A-AA73-5641-9ACC-05CBA1F0E94B}">
      <dgm:prSet custT="1"/>
      <dgm:spPr/>
      <dgm:t>
        <a:bodyPr/>
        <a:lstStyle/>
        <a:p>
          <a:r>
            <a:rPr lang="en-US" sz="1800" baseline="0" dirty="0"/>
            <a:t>1 intellectual disability/ASD comorbidity</a:t>
          </a:r>
          <a:endParaRPr lang="en-CA" sz="1800" dirty="0"/>
        </a:p>
      </dgm:t>
    </dgm:pt>
    <dgm:pt modelId="{977104D4-8CE8-AC48-B5FE-DF36E3CF51BB}" type="parTrans" cxnId="{7F6801E4-A7E7-694D-9E4E-B23FD3135070}">
      <dgm:prSet/>
      <dgm:spPr/>
      <dgm:t>
        <a:bodyPr/>
        <a:lstStyle/>
        <a:p>
          <a:endParaRPr lang="en-US"/>
        </a:p>
      </dgm:t>
    </dgm:pt>
    <dgm:pt modelId="{5F05081C-E935-024E-B506-E9F0C332C348}" type="sibTrans" cxnId="{7F6801E4-A7E7-694D-9E4E-B23FD3135070}">
      <dgm:prSet/>
      <dgm:spPr/>
      <dgm:t>
        <a:bodyPr/>
        <a:lstStyle/>
        <a:p>
          <a:endParaRPr lang="en-US"/>
        </a:p>
      </dgm:t>
    </dgm:pt>
    <dgm:pt modelId="{C097E909-D4AB-6943-BDB7-49349A0D458A}">
      <dgm:prSet custT="1"/>
      <dgm:spPr/>
      <dgm:t>
        <a:bodyPr/>
        <a:lstStyle/>
        <a:p>
          <a:r>
            <a:rPr lang="en-US" sz="1800" baseline="0" dirty="0"/>
            <a:t>2 children 4 – 12 years</a:t>
          </a:r>
          <a:endParaRPr lang="en-CA" sz="1800" dirty="0"/>
        </a:p>
      </dgm:t>
    </dgm:pt>
    <dgm:pt modelId="{6063C4BD-1B04-7D4A-BEC0-E72D13F324D1}" type="parTrans" cxnId="{E7FD0C08-D69B-894E-A3EF-EEF97D39F1E7}">
      <dgm:prSet/>
      <dgm:spPr/>
      <dgm:t>
        <a:bodyPr/>
        <a:lstStyle/>
        <a:p>
          <a:endParaRPr lang="en-US"/>
        </a:p>
      </dgm:t>
    </dgm:pt>
    <dgm:pt modelId="{A483D17F-0BE9-D047-990F-FCA921ADDF71}" type="sibTrans" cxnId="{E7FD0C08-D69B-894E-A3EF-EEF97D39F1E7}">
      <dgm:prSet/>
      <dgm:spPr/>
      <dgm:t>
        <a:bodyPr/>
        <a:lstStyle/>
        <a:p>
          <a:endParaRPr lang="en-US"/>
        </a:p>
      </dgm:t>
    </dgm:pt>
    <dgm:pt modelId="{C9D40671-16AF-8C41-8D41-B4F7E8024DD0}">
      <dgm:prSet custT="1"/>
      <dgm:spPr/>
      <dgm:t>
        <a:bodyPr/>
        <a:lstStyle/>
        <a:p>
          <a:r>
            <a:rPr lang="en-US" sz="1800" dirty="0"/>
            <a:t>4 direct observations with review of </a:t>
          </a:r>
          <a:r>
            <a:rPr lang="en-US" sz="1800" dirty="0" err="1"/>
            <a:t>document’n</a:t>
          </a:r>
          <a:endParaRPr lang="en-US" sz="1800" dirty="0"/>
        </a:p>
      </dgm:t>
    </dgm:pt>
    <dgm:pt modelId="{FF20DBFC-2AE7-6143-8A41-1AAA33C7001B}" type="parTrans" cxnId="{1D854249-3924-304C-8A3A-FA423AB51D20}">
      <dgm:prSet/>
      <dgm:spPr/>
      <dgm:t>
        <a:bodyPr/>
        <a:lstStyle/>
        <a:p>
          <a:endParaRPr lang="en-US"/>
        </a:p>
      </dgm:t>
    </dgm:pt>
    <dgm:pt modelId="{038E328B-03E2-1949-A014-495BBCF6116F}" type="sibTrans" cxnId="{1D854249-3924-304C-8A3A-FA423AB51D20}">
      <dgm:prSet/>
      <dgm:spPr/>
      <dgm:t>
        <a:bodyPr/>
        <a:lstStyle/>
        <a:p>
          <a:endParaRPr lang="en-US"/>
        </a:p>
      </dgm:t>
    </dgm:pt>
    <dgm:pt modelId="{8DB69C01-DD78-4045-ABB9-BCC6EEF6DF15}">
      <dgm:prSet custT="1"/>
      <dgm:spPr/>
      <dgm:t>
        <a:bodyPr/>
        <a:lstStyle/>
        <a:p>
          <a:r>
            <a:rPr lang="en-US" sz="1800" dirty="0"/>
            <a:t>3 different observers</a:t>
          </a:r>
        </a:p>
      </dgm:t>
    </dgm:pt>
    <dgm:pt modelId="{615ED4F9-AE24-2F43-A052-E4211CA0BE81}" type="parTrans" cxnId="{FEF06564-9581-F849-979B-794D19247C87}">
      <dgm:prSet/>
      <dgm:spPr/>
      <dgm:t>
        <a:bodyPr/>
        <a:lstStyle/>
        <a:p>
          <a:endParaRPr lang="en-US"/>
        </a:p>
      </dgm:t>
    </dgm:pt>
    <dgm:pt modelId="{348C16E7-5D1F-AC40-B01B-88CA306551B3}" type="sibTrans" cxnId="{FEF06564-9581-F849-979B-794D19247C87}">
      <dgm:prSet/>
      <dgm:spPr/>
      <dgm:t>
        <a:bodyPr/>
        <a:lstStyle/>
        <a:p>
          <a:endParaRPr lang="en-US"/>
        </a:p>
      </dgm:t>
    </dgm:pt>
    <dgm:pt modelId="{12855396-AD88-BE43-A722-D5611CF5E35E}">
      <dgm:prSet custT="1"/>
      <dgm:spPr/>
      <dgm:t>
        <a:bodyPr/>
        <a:lstStyle/>
        <a:p>
          <a:r>
            <a:rPr lang="en-US" sz="1800" dirty="0"/>
            <a:t>2 adolescents 13 - 18 years</a:t>
          </a:r>
        </a:p>
      </dgm:t>
    </dgm:pt>
    <dgm:pt modelId="{0243FA2B-AA3F-C848-8D35-6AE14857DAE0}" type="parTrans" cxnId="{34A51E3C-4287-4447-952B-27115FF7CEEC}">
      <dgm:prSet/>
      <dgm:spPr/>
      <dgm:t>
        <a:bodyPr/>
        <a:lstStyle/>
        <a:p>
          <a:endParaRPr lang="en-US"/>
        </a:p>
      </dgm:t>
    </dgm:pt>
    <dgm:pt modelId="{3182DB98-4942-B749-BBAB-9369FE5C71EF}" type="sibTrans" cxnId="{34A51E3C-4287-4447-952B-27115FF7CEEC}">
      <dgm:prSet/>
      <dgm:spPr/>
      <dgm:t>
        <a:bodyPr/>
        <a:lstStyle/>
        <a:p>
          <a:endParaRPr lang="en-US"/>
        </a:p>
      </dgm:t>
    </dgm:pt>
    <dgm:pt modelId="{B8FCDDDD-5F22-C948-B22A-4597E7FCD7A1}">
      <dgm:prSet custT="1"/>
      <dgm:spPr/>
      <dgm:t>
        <a:bodyPr/>
        <a:lstStyle/>
        <a:p>
          <a:r>
            <a:rPr lang="en-US" sz="1800" dirty="0"/>
            <a:t>2 by child &amp; adolescent psychiatrist</a:t>
          </a:r>
        </a:p>
      </dgm:t>
    </dgm:pt>
    <dgm:pt modelId="{7723CCB7-5316-9544-B5EE-A767DD9A44B9}" type="parTrans" cxnId="{3EC05568-07CE-7B45-BB57-FF8680BAE985}">
      <dgm:prSet/>
      <dgm:spPr/>
      <dgm:t>
        <a:bodyPr/>
        <a:lstStyle/>
        <a:p>
          <a:endParaRPr lang="en-US"/>
        </a:p>
      </dgm:t>
    </dgm:pt>
    <dgm:pt modelId="{2B32563C-9434-C548-9220-13FD6AADDA10}" type="sibTrans" cxnId="{3EC05568-07CE-7B45-BB57-FF8680BAE985}">
      <dgm:prSet/>
      <dgm:spPr/>
      <dgm:t>
        <a:bodyPr/>
        <a:lstStyle/>
        <a:p>
          <a:endParaRPr lang="en-US"/>
        </a:p>
      </dgm:t>
    </dgm:pt>
    <dgm:pt modelId="{CF5A251F-5A8E-D040-8E0C-48BE43F186FE}" type="pres">
      <dgm:prSet presAssocID="{CEDA873A-505F-2641-9E5B-92E25E350DD2}" presName="vert0" presStyleCnt="0">
        <dgm:presLayoutVars>
          <dgm:dir/>
          <dgm:animOne val="branch"/>
          <dgm:animLvl val="lvl"/>
        </dgm:presLayoutVars>
      </dgm:prSet>
      <dgm:spPr/>
    </dgm:pt>
    <dgm:pt modelId="{F95B8CC9-A804-0341-A4D8-541948FBF501}" type="pres">
      <dgm:prSet presAssocID="{112221F2-DBE2-D24D-B14A-F1724FAE7175}" presName="thickLine" presStyleLbl="alignNode1" presStyleIdx="0" presStyleCnt="2"/>
      <dgm:spPr/>
    </dgm:pt>
    <dgm:pt modelId="{B395A879-3F2C-154F-8216-8B4C2F8815C3}" type="pres">
      <dgm:prSet presAssocID="{112221F2-DBE2-D24D-B14A-F1724FAE7175}" presName="horz1" presStyleCnt="0"/>
      <dgm:spPr/>
    </dgm:pt>
    <dgm:pt modelId="{D6F7EE32-AA19-D14C-8539-1A859E41669C}" type="pres">
      <dgm:prSet presAssocID="{112221F2-DBE2-D24D-B14A-F1724FAE7175}" presName="tx1" presStyleLbl="revTx" presStyleIdx="0" presStyleCnt="11" custScaleX="500000" custScaleY="13024"/>
      <dgm:spPr/>
    </dgm:pt>
    <dgm:pt modelId="{83106144-1619-2E40-A88B-683601758780}" type="pres">
      <dgm:prSet presAssocID="{112221F2-DBE2-D24D-B14A-F1724FAE7175}" presName="vert1" presStyleCnt="0"/>
      <dgm:spPr/>
    </dgm:pt>
    <dgm:pt modelId="{500D858C-DA02-C74D-8F76-A5AE10C9466D}" type="pres">
      <dgm:prSet presAssocID="{59EEE8DF-D22D-4B4E-8A1E-EC92E4959738}" presName="thickLine" presStyleLbl="alignNode1" presStyleIdx="1" presStyleCnt="2"/>
      <dgm:spPr/>
    </dgm:pt>
    <dgm:pt modelId="{6DDE2601-0839-2844-84CF-26577857A91C}" type="pres">
      <dgm:prSet presAssocID="{59EEE8DF-D22D-4B4E-8A1E-EC92E4959738}" presName="horz1" presStyleCnt="0"/>
      <dgm:spPr/>
    </dgm:pt>
    <dgm:pt modelId="{2BD0558D-463B-D547-B259-E73F4B96144E}" type="pres">
      <dgm:prSet presAssocID="{59EEE8DF-D22D-4B4E-8A1E-EC92E4959738}" presName="tx1" presStyleLbl="revTx" presStyleIdx="1" presStyleCnt="11"/>
      <dgm:spPr/>
    </dgm:pt>
    <dgm:pt modelId="{1EA0990D-EFF9-F445-A47B-8F8A11A70451}" type="pres">
      <dgm:prSet presAssocID="{59EEE8DF-D22D-4B4E-8A1E-EC92E4959738}" presName="vert1" presStyleCnt="0"/>
      <dgm:spPr/>
    </dgm:pt>
    <dgm:pt modelId="{EEB930A8-8D41-9E4C-AF6F-3BBB64FA2B62}" type="pres">
      <dgm:prSet presAssocID="{A47267A6-0C0D-D541-A0B4-16BA69CB3F19}" presName="vertSpace2a" presStyleCnt="0"/>
      <dgm:spPr/>
    </dgm:pt>
    <dgm:pt modelId="{A7EC34EF-109F-8C46-B0B9-30B4EAA4ED23}" type="pres">
      <dgm:prSet presAssocID="{A47267A6-0C0D-D541-A0B4-16BA69CB3F19}" presName="horz2" presStyleCnt="0"/>
      <dgm:spPr/>
    </dgm:pt>
    <dgm:pt modelId="{944F8ACF-7BC7-3949-AA76-6CE9466565D4}" type="pres">
      <dgm:prSet presAssocID="{A47267A6-0C0D-D541-A0B4-16BA69CB3F19}" presName="horzSpace2" presStyleCnt="0"/>
      <dgm:spPr/>
    </dgm:pt>
    <dgm:pt modelId="{25DDD40C-F60E-4B4B-8BEC-04B45D4D2AA6}" type="pres">
      <dgm:prSet presAssocID="{A47267A6-0C0D-D541-A0B4-16BA69CB3F19}" presName="tx2" presStyleLbl="revTx" presStyleIdx="2" presStyleCnt="11"/>
      <dgm:spPr/>
    </dgm:pt>
    <dgm:pt modelId="{B812EEC9-BCAE-074C-925D-609AED274BB3}" type="pres">
      <dgm:prSet presAssocID="{A47267A6-0C0D-D541-A0B4-16BA69CB3F19}" presName="vert2" presStyleCnt="0"/>
      <dgm:spPr/>
    </dgm:pt>
    <dgm:pt modelId="{480AFFAF-7CC5-F74D-AAB3-7FE96022CA99}" type="pres">
      <dgm:prSet presAssocID="{A47267A6-0C0D-D541-A0B4-16BA69CB3F19}" presName="thinLine2b" presStyleLbl="callout" presStyleIdx="0" presStyleCnt="9"/>
      <dgm:spPr/>
    </dgm:pt>
    <dgm:pt modelId="{F3E3F1DE-FF80-4C49-A83C-BEF8663E05E7}" type="pres">
      <dgm:prSet presAssocID="{A47267A6-0C0D-D541-A0B4-16BA69CB3F19}" presName="vertSpace2b" presStyleCnt="0"/>
      <dgm:spPr/>
    </dgm:pt>
    <dgm:pt modelId="{844E0729-200F-6D42-B960-B1C5486648BE}" type="pres">
      <dgm:prSet presAssocID="{D81796B8-B23F-864F-9C94-CD4CAFB06B42}" presName="horz2" presStyleCnt="0"/>
      <dgm:spPr/>
    </dgm:pt>
    <dgm:pt modelId="{74C8ED32-B1F4-BA48-8A15-D4CE549BDF07}" type="pres">
      <dgm:prSet presAssocID="{D81796B8-B23F-864F-9C94-CD4CAFB06B42}" presName="horzSpace2" presStyleCnt="0"/>
      <dgm:spPr/>
    </dgm:pt>
    <dgm:pt modelId="{B9AF6DBF-F175-7A45-ACB5-421CF38A537A}" type="pres">
      <dgm:prSet presAssocID="{D81796B8-B23F-864F-9C94-CD4CAFB06B42}" presName="tx2" presStyleLbl="revTx" presStyleIdx="3" presStyleCnt="11"/>
      <dgm:spPr/>
    </dgm:pt>
    <dgm:pt modelId="{18461DF4-ACC5-7845-A80B-7821B841675C}" type="pres">
      <dgm:prSet presAssocID="{D81796B8-B23F-864F-9C94-CD4CAFB06B42}" presName="vert2" presStyleCnt="0"/>
      <dgm:spPr/>
    </dgm:pt>
    <dgm:pt modelId="{256FF5FA-88A2-C946-B702-B3EAEFF891FD}" type="pres">
      <dgm:prSet presAssocID="{D81796B8-B23F-864F-9C94-CD4CAFB06B42}" presName="thinLine2b" presStyleLbl="callout" presStyleIdx="1" presStyleCnt="9"/>
      <dgm:spPr/>
    </dgm:pt>
    <dgm:pt modelId="{2CCA8140-541B-DA44-9B9B-712CBF0558EA}" type="pres">
      <dgm:prSet presAssocID="{D81796B8-B23F-864F-9C94-CD4CAFB06B42}" presName="vertSpace2b" presStyleCnt="0"/>
      <dgm:spPr/>
    </dgm:pt>
    <dgm:pt modelId="{4D36710C-A0EC-324B-8F3A-D0F237BB9752}" type="pres">
      <dgm:prSet presAssocID="{5BE8A66F-00FE-684E-9A10-B66DF03FCFAF}" presName="horz2" presStyleCnt="0"/>
      <dgm:spPr/>
    </dgm:pt>
    <dgm:pt modelId="{BEB3E5E7-2467-8042-9DE1-BBE6684CA7E2}" type="pres">
      <dgm:prSet presAssocID="{5BE8A66F-00FE-684E-9A10-B66DF03FCFAF}" presName="horzSpace2" presStyleCnt="0"/>
      <dgm:spPr/>
    </dgm:pt>
    <dgm:pt modelId="{2207740F-6034-4B48-95F7-6E0D04C65ACE}" type="pres">
      <dgm:prSet presAssocID="{5BE8A66F-00FE-684E-9A10-B66DF03FCFAF}" presName="tx2" presStyleLbl="revTx" presStyleIdx="4" presStyleCnt="11"/>
      <dgm:spPr/>
    </dgm:pt>
    <dgm:pt modelId="{C7EC6040-E573-8548-8B8A-DFEB2E3D0B5C}" type="pres">
      <dgm:prSet presAssocID="{5BE8A66F-00FE-684E-9A10-B66DF03FCFAF}" presName="vert2" presStyleCnt="0"/>
      <dgm:spPr/>
    </dgm:pt>
    <dgm:pt modelId="{B9A4F70E-9852-0641-B880-9A2199A67907}" type="pres">
      <dgm:prSet presAssocID="{5BE8A66F-00FE-684E-9A10-B66DF03FCFAF}" presName="thinLine2b" presStyleLbl="callout" presStyleIdx="2" presStyleCnt="9"/>
      <dgm:spPr/>
    </dgm:pt>
    <dgm:pt modelId="{341165A2-5952-B248-B91F-8349D6A7F1CE}" type="pres">
      <dgm:prSet presAssocID="{5BE8A66F-00FE-684E-9A10-B66DF03FCFAF}" presName="vertSpace2b" presStyleCnt="0"/>
      <dgm:spPr/>
    </dgm:pt>
    <dgm:pt modelId="{32A2F246-9487-3C4B-B4FE-6D03FD7D3B82}" type="pres">
      <dgm:prSet presAssocID="{0A70D10A-AA73-5641-9ACC-05CBA1F0E94B}" presName="horz2" presStyleCnt="0"/>
      <dgm:spPr/>
    </dgm:pt>
    <dgm:pt modelId="{05E5B10F-9C0E-B848-A571-E6A051D0AF8E}" type="pres">
      <dgm:prSet presAssocID="{0A70D10A-AA73-5641-9ACC-05CBA1F0E94B}" presName="horzSpace2" presStyleCnt="0"/>
      <dgm:spPr/>
    </dgm:pt>
    <dgm:pt modelId="{8977A79A-8574-B04C-A263-0693F250BFE6}" type="pres">
      <dgm:prSet presAssocID="{0A70D10A-AA73-5641-9ACC-05CBA1F0E94B}" presName="tx2" presStyleLbl="revTx" presStyleIdx="5" presStyleCnt="11"/>
      <dgm:spPr/>
    </dgm:pt>
    <dgm:pt modelId="{C2359D4D-1798-0D4B-9651-9479311C81A5}" type="pres">
      <dgm:prSet presAssocID="{0A70D10A-AA73-5641-9ACC-05CBA1F0E94B}" presName="vert2" presStyleCnt="0"/>
      <dgm:spPr/>
    </dgm:pt>
    <dgm:pt modelId="{D3CEAE90-5EE5-4A4C-A664-5A5D603A80A2}" type="pres">
      <dgm:prSet presAssocID="{0A70D10A-AA73-5641-9ACC-05CBA1F0E94B}" presName="thinLine2b" presStyleLbl="callout" presStyleIdx="3" presStyleCnt="9"/>
      <dgm:spPr/>
    </dgm:pt>
    <dgm:pt modelId="{742283C8-C35E-AB42-B4AF-934142BF56B0}" type="pres">
      <dgm:prSet presAssocID="{0A70D10A-AA73-5641-9ACC-05CBA1F0E94B}" presName="vertSpace2b" presStyleCnt="0"/>
      <dgm:spPr/>
    </dgm:pt>
    <dgm:pt modelId="{29F60086-4B8C-1A40-AAAB-3AA788663EFD}" type="pres">
      <dgm:prSet presAssocID="{C097E909-D4AB-6943-BDB7-49349A0D458A}" presName="horz2" presStyleCnt="0"/>
      <dgm:spPr/>
    </dgm:pt>
    <dgm:pt modelId="{2C04BB90-DF11-F043-9CEB-635C41CB309E}" type="pres">
      <dgm:prSet presAssocID="{C097E909-D4AB-6943-BDB7-49349A0D458A}" presName="horzSpace2" presStyleCnt="0"/>
      <dgm:spPr/>
    </dgm:pt>
    <dgm:pt modelId="{A8135B79-B975-A641-9C73-0FC1FB8CACDD}" type="pres">
      <dgm:prSet presAssocID="{C097E909-D4AB-6943-BDB7-49349A0D458A}" presName="tx2" presStyleLbl="revTx" presStyleIdx="6" presStyleCnt="11"/>
      <dgm:spPr/>
    </dgm:pt>
    <dgm:pt modelId="{0D9A2D76-E65C-8D48-999A-B2618F566FC3}" type="pres">
      <dgm:prSet presAssocID="{C097E909-D4AB-6943-BDB7-49349A0D458A}" presName="vert2" presStyleCnt="0"/>
      <dgm:spPr/>
    </dgm:pt>
    <dgm:pt modelId="{8E01644A-055B-CD43-8E96-2FA981E8A285}" type="pres">
      <dgm:prSet presAssocID="{C097E909-D4AB-6943-BDB7-49349A0D458A}" presName="thinLine2b" presStyleLbl="callout" presStyleIdx="4" presStyleCnt="9"/>
      <dgm:spPr/>
    </dgm:pt>
    <dgm:pt modelId="{023D05E6-492D-A94C-8C0E-48FE17AE6BB1}" type="pres">
      <dgm:prSet presAssocID="{C097E909-D4AB-6943-BDB7-49349A0D458A}" presName="vertSpace2b" presStyleCnt="0"/>
      <dgm:spPr/>
    </dgm:pt>
    <dgm:pt modelId="{E1818C23-309E-794A-BDE5-089B88F95CD4}" type="pres">
      <dgm:prSet presAssocID="{12855396-AD88-BE43-A722-D5611CF5E35E}" presName="horz2" presStyleCnt="0"/>
      <dgm:spPr/>
    </dgm:pt>
    <dgm:pt modelId="{972C0E19-6953-4F43-9658-3A39B3F530FC}" type="pres">
      <dgm:prSet presAssocID="{12855396-AD88-BE43-A722-D5611CF5E35E}" presName="horzSpace2" presStyleCnt="0"/>
      <dgm:spPr/>
    </dgm:pt>
    <dgm:pt modelId="{B051F711-622E-2B47-B677-1422A5E475F9}" type="pres">
      <dgm:prSet presAssocID="{12855396-AD88-BE43-A722-D5611CF5E35E}" presName="tx2" presStyleLbl="revTx" presStyleIdx="7" presStyleCnt="11"/>
      <dgm:spPr/>
    </dgm:pt>
    <dgm:pt modelId="{A43E77B0-C882-0242-B673-866E5C1D19D3}" type="pres">
      <dgm:prSet presAssocID="{12855396-AD88-BE43-A722-D5611CF5E35E}" presName="vert2" presStyleCnt="0"/>
      <dgm:spPr/>
    </dgm:pt>
    <dgm:pt modelId="{A89B09A4-BB14-2F40-9087-0680D7F2EE7A}" type="pres">
      <dgm:prSet presAssocID="{12855396-AD88-BE43-A722-D5611CF5E35E}" presName="thinLine2b" presStyleLbl="callout" presStyleIdx="5" presStyleCnt="9"/>
      <dgm:spPr/>
    </dgm:pt>
    <dgm:pt modelId="{909784CB-57DA-D547-A3E8-CEA3E1B39095}" type="pres">
      <dgm:prSet presAssocID="{12855396-AD88-BE43-A722-D5611CF5E35E}" presName="vertSpace2b" presStyleCnt="0"/>
      <dgm:spPr/>
    </dgm:pt>
    <dgm:pt modelId="{0DEE3F23-5C00-B646-BBD9-3F06FEEE8145}" type="pres">
      <dgm:prSet presAssocID="{C9D40671-16AF-8C41-8D41-B4F7E8024DD0}" presName="horz2" presStyleCnt="0"/>
      <dgm:spPr/>
    </dgm:pt>
    <dgm:pt modelId="{603C01FF-4F87-9A47-9449-F4A470233B7F}" type="pres">
      <dgm:prSet presAssocID="{C9D40671-16AF-8C41-8D41-B4F7E8024DD0}" presName="horzSpace2" presStyleCnt="0"/>
      <dgm:spPr/>
    </dgm:pt>
    <dgm:pt modelId="{5846A75C-E724-9E48-9825-82243C0BA776}" type="pres">
      <dgm:prSet presAssocID="{C9D40671-16AF-8C41-8D41-B4F7E8024DD0}" presName="tx2" presStyleLbl="revTx" presStyleIdx="8" presStyleCnt="11"/>
      <dgm:spPr/>
    </dgm:pt>
    <dgm:pt modelId="{7F439FEB-BFD8-FB4E-8508-CC2BD43D7653}" type="pres">
      <dgm:prSet presAssocID="{C9D40671-16AF-8C41-8D41-B4F7E8024DD0}" presName="vert2" presStyleCnt="0"/>
      <dgm:spPr/>
    </dgm:pt>
    <dgm:pt modelId="{55519F76-3ACB-3644-B5E5-6FE5F6C254D7}" type="pres">
      <dgm:prSet presAssocID="{C9D40671-16AF-8C41-8D41-B4F7E8024DD0}" presName="thinLine2b" presStyleLbl="callout" presStyleIdx="6" presStyleCnt="9"/>
      <dgm:spPr/>
    </dgm:pt>
    <dgm:pt modelId="{FC6D9226-9DDA-4944-ACBB-51E828B9BC56}" type="pres">
      <dgm:prSet presAssocID="{C9D40671-16AF-8C41-8D41-B4F7E8024DD0}" presName="vertSpace2b" presStyleCnt="0"/>
      <dgm:spPr/>
    </dgm:pt>
    <dgm:pt modelId="{1DFEFA55-AC2A-ED4A-8229-396ED1B919DB}" type="pres">
      <dgm:prSet presAssocID="{8DB69C01-DD78-4045-ABB9-BCC6EEF6DF15}" presName="horz2" presStyleCnt="0"/>
      <dgm:spPr/>
    </dgm:pt>
    <dgm:pt modelId="{138F516E-26F0-8F4C-9D04-E2589583CC9F}" type="pres">
      <dgm:prSet presAssocID="{8DB69C01-DD78-4045-ABB9-BCC6EEF6DF15}" presName="horzSpace2" presStyleCnt="0"/>
      <dgm:spPr/>
    </dgm:pt>
    <dgm:pt modelId="{4FC9B659-9FC2-8740-9AA3-FBEE1C7F6FB5}" type="pres">
      <dgm:prSet presAssocID="{8DB69C01-DD78-4045-ABB9-BCC6EEF6DF15}" presName="tx2" presStyleLbl="revTx" presStyleIdx="9" presStyleCnt="11"/>
      <dgm:spPr/>
    </dgm:pt>
    <dgm:pt modelId="{C650BC75-E036-A141-AC01-F8DBB4793C9B}" type="pres">
      <dgm:prSet presAssocID="{8DB69C01-DD78-4045-ABB9-BCC6EEF6DF15}" presName="vert2" presStyleCnt="0"/>
      <dgm:spPr/>
    </dgm:pt>
    <dgm:pt modelId="{C633ACCE-A908-5E40-8D60-C9051441C3C4}" type="pres">
      <dgm:prSet presAssocID="{8DB69C01-DD78-4045-ABB9-BCC6EEF6DF15}" presName="thinLine2b" presStyleLbl="callout" presStyleIdx="7" presStyleCnt="9"/>
      <dgm:spPr/>
    </dgm:pt>
    <dgm:pt modelId="{9EC54685-F904-AE47-9020-6E9D8BCB888F}" type="pres">
      <dgm:prSet presAssocID="{8DB69C01-DD78-4045-ABB9-BCC6EEF6DF15}" presName="vertSpace2b" presStyleCnt="0"/>
      <dgm:spPr/>
    </dgm:pt>
    <dgm:pt modelId="{332FE045-47A3-1A43-AB0B-DD97DEB39E4E}" type="pres">
      <dgm:prSet presAssocID="{B8FCDDDD-5F22-C948-B22A-4597E7FCD7A1}" presName="horz2" presStyleCnt="0"/>
      <dgm:spPr/>
    </dgm:pt>
    <dgm:pt modelId="{07D446E9-376C-464E-80AA-4401BE857303}" type="pres">
      <dgm:prSet presAssocID="{B8FCDDDD-5F22-C948-B22A-4597E7FCD7A1}" presName="horzSpace2" presStyleCnt="0"/>
      <dgm:spPr/>
    </dgm:pt>
    <dgm:pt modelId="{B5A4846C-C863-FB43-B05E-7E9F2D7D8866}" type="pres">
      <dgm:prSet presAssocID="{B8FCDDDD-5F22-C948-B22A-4597E7FCD7A1}" presName="tx2" presStyleLbl="revTx" presStyleIdx="10" presStyleCnt="11"/>
      <dgm:spPr/>
    </dgm:pt>
    <dgm:pt modelId="{4382D932-1872-5E45-A679-994AF9A6EC75}" type="pres">
      <dgm:prSet presAssocID="{B8FCDDDD-5F22-C948-B22A-4597E7FCD7A1}" presName="vert2" presStyleCnt="0"/>
      <dgm:spPr/>
    </dgm:pt>
    <dgm:pt modelId="{E141C756-2DCB-644D-A2CF-DE1DD50C2204}" type="pres">
      <dgm:prSet presAssocID="{B8FCDDDD-5F22-C948-B22A-4597E7FCD7A1}" presName="thinLine2b" presStyleLbl="callout" presStyleIdx="8" presStyleCnt="9"/>
      <dgm:spPr/>
    </dgm:pt>
    <dgm:pt modelId="{7E8A7706-4C55-A64F-815A-8CBAF154A9DC}" type="pres">
      <dgm:prSet presAssocID="{B8FCDDDD-5F22-C948-B22A-4597E7FCD7A1}" presName="vertSpace2b" presStyleCnt="0"/>
      <dgm:spPr/>
    </dgm:pt>
  </dgm:ptLst>
  <dgm:cxnLst>
    <dgm:cxn modelId="{E7FD0C08-D69B-894E-A3EF-EEF97D39F1E7}" srcId="{59EEE8DF-D22D-4B4E-8A1E-EC92E4959738}" destId="{C097E909-D4AB-6943-BDB7-49349A0D458A}" srcOrd="4" destOrd="0" parTransId="{6063C4BD-1B04-7D4A-BEC0-E72D13F324D1}" sibTransId="{A483D17F-0BE9-D047-990F-FCA921ADDF71}"/>
    <dgm:cxn modelId="{3006D613-111A-694E-A54C-62F432134DD2}" srcId="{59EEE8DF-D22D-4B4E-8A1E-EC92E4959738}" destId="{A47267A6-0C0D-D541-A0B4-16BA69CB3F19}" srcOrd="0" destOrd="0" parTransId="{6F1E0462-9535-8D40-A177-C119699BD7F2}" sibTransId="{A1A3FECE-111E-8645-A723-73CA5D71344F}"/>
    <dgm:cxn modelId="{D482553A-B893-4D40-B801-09332C66F5AA}" type="presOf" srcId="{0A70D10A-AA73-5641-9ACC-05CBA1F0E94B}" destId="{8977A79A-8574-B04C-A263-0693F250BFE6}" srcOrd="0" destOrd="0" presId="urn:microsoft.com/office/officeart/2008/layout/LinedList"/>
    <dgm:cxn modelId="{1F35273B-C712-7943-9538-308ABD783A29}" type="presOf" srcId="{112221F2-DBE2-D24D-B14A-F1724FAE7175}" destId="{D6F7EE32-AA19-D14C-8539-1A859E41669C}" srcOrd="0" destOrd="0" presId="urn:microsoft.com/office/officeart/2008/layout/LinedList"/>
    <dgm:cxn modelId="{34A51E3C-4287-4447-952B-27115FF7CEEC}" srcId="{59EEE8DF-D22D-4B4E-8A1E-EC92E4959738}" destId="{12855396-AD88-BE43-A722-D5611CF5E35E}" srcOrd="5" destOrd="0" parTransId="{0243FA2B-AA3F-C848-8D35-6AE14857DAE0}" sibTransId="{3182DB98-4942-B749-BBAB-9369FE5C71EF}"/>
    <dgm:cxn modelId="{1D854249-3924-304C-8A3A-FA423AB51D20}" srcId="{59EEE8DF-D22D-4B4E-8A1E-EC92E4959738}" destId="{C9D40671-16AF-8C41-8D41-B4F7E8024DD0}" srcOrd="6" destOrd="0" parTransId="{FF20DBFC-2AE7-6143-8A41-1AAA33C7001B}" sibTransId="{038E328B-03E2-1949-A014-495BBCF6116F}"/>
    <dgm:cxn modelId="{ED096463-E5F6-7F44-80CC-31C73389DDA7}" type="presOf" srcId="{D81796B8-B23F-864F-9C94-CD4CAFB06B42}" destId="{B9AF6DBF-F175-7A45-ACB5-421CF38A537A}" srcOrd="0" destOrd="0" presId="urn:microsoft.com/office/officeart/2008/layout/LinedList"/>
    <dgm:cxn modelId="{FEF06564-9581-F849-979B-794D19247C87}" srcId="{59EEE8DF-D22D-4B4E-8A1E-EC92E4959738}" destId="{8DB69C01-DD78-4045-ABB9-BCC6EEF6DF15}" srcOrd="7" destOrd="0" parTransId="{615ED4F9-AE24-2F43-A052-E4211CA0BE81}" sibTransId="{348C16E7-5D1F-AC40-B01B-88CA306551B3}"/>
    <dgm:cxn modelId="{4273EA66-E61B-CA4E-9808-71E07FAEFA9C}" type="presOf" srcId="{CEDA873A-505F-2641-9E5B-92E25E350DD2}" destId="{CF5A251F-5A8E-D040-8E0C-48BE43F186FE}" srcOrd="0" destOrd="0" presId="urn:microsoft.com/office/officeart/2008/layout/LinedList"/>
    <dgm:cxn modelId="{3EC05568-07CE-7B45-BB57-FF8680BAE985}" srcId="{59EEE8DF-D22D-4B4E-8A1E-EC92E4959738}" destId="{B8FCDDDD-5F22-C948-B22A-4597E7FCD7A1}" srcOrd="8" destOrd="0" parTransId="{7723CCB7-5316-9544-B5EE-A767DD9A44B9}" sibTransId="{2B32563C-9434-C548-9220-13FD6AADDA10}"/>
    <dgm:cxn modelId="{B7036179-889E-8A42-B801-44C34B918A4C}" type="presOf" srcId="{C097E909-D4AB-6943-BDB7-49349A0D458A}" destId="{A8135B79-B975-A641-9C73-0FC1FB8CACDD}" srcOrd="0" destOrd="0" presId="urn:microsoft.com/office/officeart/2008/layout/LinedList"/>
    <dgm:cxn modelId="{8AC6127D-8110-E848-9807-F67E1ACB4A55}" type="presOf" srcId="{5BE8A66F-00FE-684E-9A10-B66DF03FCFAF}" destId="{2207740F-6034-4B48-95F7-6E0D04C65ACE}" srcOrd="0" destOrd="0" presId="urn:microsoft.com/office/officeart/2008/layout/LinedList"/>
    <dgm:cxn modelId="{40F3477D-60BC-B949-AA00-BB786D1896C7}" type="presOf" srcId="{B8FCDDDD-5F22-C948-B22A-4597E7FCD7A1}" destId="{B5A4846C-C863-FB43-B05E-7E9F2D7D8866}" srcOrd="0" destOrd="0" presId="urn:microsoft.com/office/officeart/2008/layout/LinedList"/>
    <dgm:cxn modelId="{FC61CF8A-9A05-144C-82EC-C71DFD67C562}" type="presOf" srcId="{59EEE8DF-D22D-4B4E-8A1E-EC92E4959738}" destId="{2BD0558D-463B-D547-B259-E73F4B96144E}" srcOrd="0" destOrd="0" presId="urn:microsoft.com/office/officeart/2008/layout/LinedList"/>
    <dgm:cxn modelId="{48A162C1-AB56-C449-8317-9E7F0F36E423}" type="presOf" srcId="{8DB69C01-DD78-4045-ABB9-BCC6EEF6DF15}" destId="{4FC9B659-9FC2-8740-9AA3-FBEE1C7F6FB5}" srcOrd="0" destOrd="0" presId="urn:microsoft.com/office/officeart/2008/layout/LinedList"/>
    <dgm:cxn modelId="{77985DCE-E7D8-324E-A996-16098EC7F144}" srcId="{CEDA873A-505F-2641-9E5B-92E25E350DD2}" destId="{112221F2-DBE2-D24D-B14A-F1724FAE7175}" srcOrd="0" destOrd="0" parTransId="{B5F8E0CF-6B2A-214B-87B0-C69BF2940AF6}" sibTransId="{191AD78A-F4C1-424E-A498-A6D5B5B801D5}"/>
    <dgm:cxn modelId="{720776DD-6B4C-744B-9679-BDF5D1A0C6B3}" type="presOf" srcId="{A47267A6-0C0D-D541-A0B4-16BA69CB3F19}" destId="{25DDD40C-F60E-4B4B-8BEC-04B45D4D2AA6}" srcOrd="0" destOrd="0" presId="urn:microsoft.com/office/officeart/2008/layout/LinedList"/>
    <dgm:cxn modelId="{7F6801E4-A7E7-694D-9E4E-B23FD3135070}" srcId="{59EEE8DF-D22D-4B4E-8A1E-EC92E4959738}" destId="{0A70D10A-AA73-5641-9ACC-05CBA1F0E94B}" srcOrd="3" destOrd="0" parTransId="{977104D4-8CE8-AC48-B5FE-DF36E3CF51BB}" sibTransId="{5F05081C-E935-024E-B506-E9F0C332C348}"/>
    <dgm:cxn modelId="{5F6F8DE5-417F-3844-A3BD-F02F23B656D4}" type="presOf" srcId="{12855396-AD88-BE43-A722-D5611CF5E35E}" destId="{B051F711-622E-2B47-B677-1422A5E475F9}" srcOrd="0" destOrd="0" presId="urn:microsoft.com/office/officeart/2008/layout/LinedList"/>
    <dgm:cxn modelId="{5BAE9BE9-E99C-E441-B8FF-66E73C6B5C1F}" srcId="{59EEE8DF-D22D-4B4E-8A1E-EC92E4959738}" destId="{5BE8A66F-00FE-684E-9A10-B66DF03FCFAF}" srcOrd="2" destOrd="0" parTransId="{FEFD2E01-17D9-EB4C-8BE5-E50185CA5E31}" sibTransId="{424CEB61-1805-2A4C-B8BD-05558D26BF9D}"/>
    <dgm:cxn modelId="{1F5994F3-5CFA-D149-B0DA-ACD2EA7972AB}" type="presOf" srcId="{C9D40671-16AF-8C41-8D41-B4F7E8024DD0}" destId="{5846A75C-E724-9E48-9825-82243C0BA776}" srcOrd="0" destOrd="0" presId="urn:microsoft.com/office/officeart/2008/layout/LinedList"/>
    <dgm:cxn modelId="{35F41DF8-5BCF-5A49-A6B2-274616561AFD}" srcId="{59EEE8DF-D22D-4B4E-8A1E-EC92E4959738}" destId="{D81796B8-B23F-864F-9C94-CD4CAFB06B42}" srcOrd="1" destOrd="0" parTransId="{E7B7D424-14D1-F445-A0DA-12D47A1A9EDA}" sibTransId="{85CF5DAF-9520-544F-BCCF-C847C9833EA1}"/>
    <dgm:cxn modelId="{B3B41AFB-7710-EC4B-8D38-44B6A60AA521}" srcId="{CEDA873A-505F-2641-9E5B-92E25E350DD2}" destId="{59EEE8DF-D22D-4B4E-8A1E-EC92E4959738}" srcOrd="1" destOrd="0" parTransId="{13892624-4196-8A4A-A331-420AB3F46693}" sibTransId="{6F104D23-4C8A-4042-AAFF-209334932D08}"/>
    <dgm:cxn modelId="{FFC81F3C-3B66-1E46-97A6-1BB9F6F57B44}" type="presParOf" srcId="{CF5A251F-5A8E-D040-8E0C-48BE43F186FE}" destId="{F95B8CC9-A804-0341-A4D8-541948FBF501}" srcOrd="0" destOrd="0" presId="urn:microsoft.com/office/officeart/2008/layout/LinedList"/>
    <dgm:cxn modelId="{221CB688-9E9A-B24B-BB89-73D2C2280D02}" type="presParOf" srcId="{CF5A251F-5A8E-D040-8E0C-48BE43F186FE}" destId="{B395A879-3F2C-154F-8216-8B4C2F8815C3}" srcOrd="1" destOrd="0" presId="urn:microsoft.com/office/officeart/2008/layout/LinedList"/>
    <dgm:cxn modelId="{544AD016-6542-4947-9650-8022278A8D81}" type="presParOf" srcId="{B395A879-3F2C-154F-8216-8B4C2F8815C3}" destId="{D6F7EE32-AA19-D14C-8539-1A859E41669C}" srcOrd="0" destOrd="0" presId="urn:microsoft.com/office/officeart/2008/layout/LinedList"/>
    <dgm:cxn modelId="{9D732FF8-E197-CB4C-80D1-2C87E129A677}" type="presParOf" srcId="{B395A879-3F2C-154F-8216-8B4C2F8815C3}" destId="{83106144-1619-2E40-A88B-683601758780}" srcOrd="1" destOrd="0" presId="urn:microsoft.com/office/officeart/2008/layout/LinedList"/>
    <dgm:cxn modelId="{B9BB7E50-BC10-0F49-9E1F-8580EFC2D1F4}" type="presParOf" srcId="{CF5A251F-5A8E-D040-8E0C-48BE43F186FE}" destId="{500D858C-DA02-C74D-8F76-A5AE10C9466D}" srcOrd="2" destOrd="0" presId="urn:microsoft.com/office/officeart/2008/layout/LinedList"/>
    <dgm:cxn modelId="{A07A3DCD-42B7-744F-A74D-291AEB63114A}" type="presParOf" srcId="{CF5A251F-5A8E-D040-8E0C-48BE43F186FE}" destId="{6DDE2601-0839-2844-84CF-26577857A91C}" srcOrd="3" destOrd="0" presId="urn:microsoft.com/office/officeart/2008/layout/LinedList"/>
    <dgm:cxn modelId="{6F7FC9C3-C8D6-EC43-804D-18BD1511BC38}" type="presParOf" srcId="{6DDE2601-0839-2844-84CF-26577857A91C}" destId="{2BD0558D-463B-D547-B259-E73F4B96144E}" srcOrd="0" destOrd="0" presId="urn:microsoft.com/office/officeart/2008/layout/LinedList"/>
    <dgm:cxn modelId="{63FD4A26-7E86-5A49-B16A-48E390F2B762}" type="presParOf" srcId="{6DDE2601-0839-2844-84CF-26577857A91C}" destId="{1EA0990D-EFF9-F445-A47B-8F8A11A70451}" srcOrd="1" destOrd="0" presId="urn:microsoft.com/office/officeart/2008/layout/LinedList"/>
    <dgm:cxn modelId="{CFD407AB-E37A-8B46-AD58-3D4A6339887A}" type="presParOf" srcId="{1EA0990D-EFF9-F445-A47B-8F8A11A70451}" destId="{EEB930A8-8D41-9E4C-AF6F-3BBB64FA2B62}" srcOrd="0" destOrd="0" presId="urn:microsoft.com/office/officeart/2008/layout/LinedList"/>
    <dgm:cxn modelId="{097370C0-D5FD-B44E-8B3E-6F09148A0FD6}" type="presParOf" srcId="{1EA0990D-EFF9-F445-A47B-8F8A11A70451}" destId="{A7EC34EF-109F-8C46-B0B9-30B4EAA4ED23}" srcOrd="1" destOrd="0" presId="urn:microsoft.com/office/officeart/2008/layout/LinedList"/>
    <dgm:cxn modelId="{C2907F0E-BAD8-B846-8B6C-F88BDE16921A}" type="presParOf" srcId="{A7EC34EF-109F-8C46-B0B9-30B4EAA4ED23}" destId="{944F8ACF-7BC7-3949-AA76-6CE9466565D4}" srcOrd="0" destOrd="0" presId="urn:microsoft.com/office/officeart/2008/layout/LinedList"/>
    <dgm:cxn modelId="{D409A26B-AA6E-BB4A-A59C-58B670C93C0E}" type="presParOf" srcId="{A7EC34EF-109F-8C46-B0B9-30B4EAA4ED23}" destId="{25DDD40C-F60E-4B4B-8BEC-04B45D4D2AA6}" srcOrd="1" destOrd="0" presId="urn:microsoft.com/office/officeart/2008/layout/LinedList"/>
    <dgm:cxn modelId="{0720BB28-A02F-AB46-AD6F-2D0B03E9D6A5}" type="presParOf" srcId="{A7EC34EF-109F-8C46-B0B9-30B4EAA4ED23}" destId="{B812EEC9-BCAE-074C-925D-609AED274BB3}" srcOrd="2" destOrd="0" presId="urn:microsoft.com/office/officeart/2008/layout/LinedList"/>
    <dgm:cxn modelId="{E729CE92-9B6E-4540-B672-3A42165F9621}" type="presParOf" srcId="{1EA0990D-EFF9-F445-A47B-8F8A11A70451}" destId="{480AFFAF-7CC5-F74D-AAB3-7FE96022CA99}" srcOrd="2" destOrd="0" presId="urn:microsoft.com/office/officeart/2008/layout/LinedList"/>
    <dgm:cxn modelId="{038D718E-0B00-B84B-9771-7EC1DED4CF4B}" type="presParOf" srcId="{1EA0990D-EFF9-F445-A47B-8F8A11A70451}" destId="{F3E3F1DE-FF80-4C49-A83C-BEF8663E05E7}" srcOrd="3" destOrd="0" presId="urn:microsoft.com/office/officeart/2008/layout/LinedList"/>
    <dgm:cxn modelId="{2F400ED4-44E5-0046-B371-C7076A8F5D3C}" type="presParOf" srcId="{1EA0990D-EFF9-F445-A47B-8F8A11A70451}" destId="{844E0729-200F-6D42-B960-B1C5486648BE}" srcOrd="4" destOrd="0" presId="urn:microsoft.com/office/officeart/2008/layout/LinedList"/>
    <dgm:cxn modelId="{4B2B5169-1399-554D-ADD4-AAB099D4CCDE}" type="presParOf" srcId="{844E0729-200F-6D42-B960-B1C5486648BE}" destId="{74C8ED32-B1F4-BA48-8A15-D4CE549BDF07}" srcOrd="0" destOrd="0" presId="urn:microsoft.com/office/officeart/2008/layout/LinedList"/>
    <dgm:cxn modelId="{7CF66B16-0FD3-4E4C-A286-0AB7FA515947}" type="presParOf" srcId="{844E0729-200F-6D42-B960-B1C5486648BE}" destId="{B9AF6DBF-F175-7A45-ACB5-421CF38A537A}" srcOrd="1" destOrd="0" presId="urn:microsoft.com/office/officeart/2008/layout/LinedList"/>
    <dgm:cxn modelId="{7BF1EDF5-B297-C148-A6C2-2EDD34172F19}" type="presParOf" srcId="{844E0729-200F-6D42-B960-B1C5486648BE}" destId="{18461DF4-ACC5-7845-A80B-7821B841675C}" srcOrd="2" destOrd="0" presId="urn:microsoft.com/office/officeart/2008/layout/LinedList"/>
    <dgm:cxn modelId="{CA2CECBA-50DC-3948-A6F7-E0132B45D2C0}" type="presParOf" srcId="{1EA0990D-EFF9-F445-A47B-8F8A11A70451}" destId="{256FF5FA-88A2-C946-B702-B3EAEFF891FD}" srcOrd="5" destOrd="0" presId="urn:microsoft.com/office/officeart/2008/layout/LinedList"/>
    <dgm:cxn modelId="{CE4F4A0B-AE44-A141-B75E-FE4F283E29F3}" type="presParOf" srcId="{1EA0990D-EFF9-F445-A47B-8F8A11A70451}" destId="{2CCA8140-541B-DA44-9B9B-712CBF0558EA}" srcOrd="6" destOrd="0" presId="urn:microsoft.com/office/officeart/2008/layout/LinedList"/>
    <dgm:cxn modelId="{96CC08C8-BD40-D744-9051-74527A65AACA}" type="presParOf" srcId="{1EA0990D-EFF9-F445-A47B-8F8A11A70451}" destId="{4D36710C-A0EC-324B-8F3A-D0F237BB9752}" srcOrd="7" destOrd="0" presId="urn:microsoft.com/office/officeart/2008/layout/LinedList"/>
    <dgm:cxn modelId="{69E36D62-F2D8-D149-8E04-CB7F7BE3AB1C}" type="presParOf" srcId="{4D36710C-A0EC-324B-8F3A-D0F237BB9752}" destId="{BEB3E5E7-2467-8042-9DE1-BBE6684CA7E2}" srcOrd="0" destOrd="0" presId="urn:microsoft.com/office/officeart/2008/layout/LinedList"/>
    <dgm:cxn modelId="{ECCDAB3A-A80A-6C4F-B1EF-BFFCC10EB2A5}" type="presParOf" srcId="{4D36710C-A0EC-324B-8F3A-D0F237BB9752}" destId="{2207740F-6034-4B48-95F7-6E0D04C65ACE}" srcOrd="1" destOrd="0" presId="urn:microsoft.com/office/officeart/2008/layout/LinedList"/>
    <dgm:cxn modelId="{49976B89-447B-7246-92DA-ED037ACDC67E}" type="presParOf" srcId="{4D36710C-A0EC-324B-8F3A-D0F237BB9752}" destId="{C7EC6040-E573-8548-8B8A-DFEB2E3D0B5C}" srcOrd="2" destOrd="0" presId="urn:microsoft.com/office/officeart/2008/layout/LinedList"/>
    <dgm:cxn modelId="{3B7555B7-CF02-AD4C-85A4-F2145DF72012}" type="presParOf" srcId="{1EA0990D-EFF9-F445-A47B-8F8A11A70451}" destId="{B9A4F70E-9852-0641-B880-9A2199A67907}" srcOrd="8" destOrd="0" presId="urn:microsoft.com/office/officeart/2008/layout/LinedList"/>
    <dgm:cxn modelId="{4CEF751D-1AC2-584A-9694-E22EFE2BC4EA}" type="presParOf" srcId="{1EA0990D-EFF9-F445-A47B-8F8A11A70451}" destId="{341165A2-5952-B248-B91F-8349D6A7F1CE}" srcOrd="9" destOrd="0" presId="urn:microsoft.com/office/officeart/2008/layout/LinedList"/>
    <dgm:cxn modelId="{382239F9-A2BF-C54F-9037-B954248669CA}" type="presParOf" srcId="{1EA0990D-EFF9-F445-A47B-8F8A11A70451}" destId="{32A2F246-9487-3C4B-B4FE-6D03FD7D3B82}" srcOrd="10" destOrd="0" presId="urn:microsoft.com/office/officeart/2008/layout/LinedList"/>
    <dgm:cxn modelId="{6BCA398E-4DDF-9A40-92E5-EDA52C9872BE}" type="presParOf" srcId="{32A2F246-9487-3C4B-B4FE-6D03FD7D3B82}" destId="{05E5B10F-9C0E-B848-A571-E6A051D0AF8E}" srcOrd="0" destOrd="0" presId="urn:microsoft.com/office/officeart/2008/layout/LinedList"/>
    <dgm:cxn modelId="{971B9F1F-A96D-C141-8875-E3227DFFE2B9}" type="presParOf" srcId="{32A2F246-9487-3C4B-B4FE-6D03FD7D3B82}" destId="{8977A79A-8574-B04C-A263-0693F250BFE6}" srcOrd="1" destOrd="0" presId="urn:microsoft.com/office/officeart/2008/layout/LinedList"/>
    <dgm:cxn modelId="{259D97B2-B561-D944-9448-4C52ABC57551}" type="presParOf" srcId="{32A2F246-9487-3C4B-B4FE-6D03FD7D3B82}" destId="{C2359D4D-1798-0D4B-9651-9479311C81A5}" srcOrd="2" destOrd="0" presId="urn:microsoft.com/office/officeart/2008/layout/LinedList"/>
    <dgm:cxn modelId="{A00B4B58-EEC5-9E41-8617-074CBC7750F6}" type="presParOf" srcId="{1EA0990D-EFF9-F445-A47B-8F8A11A70451}" destId="{D3CEAE90-5EE5-4A4C-A664-5A5D603A80A2}" srcOrd="11" destOrd="0" presId="urn:microsoft.com/office/officeart/2008/layout/LinedList"/>
    <dgm:cxn modelId="{5152EDDE-2577-F249-9827-401369AA7217}" type="presParOf" srcId="{1EA0990D-EFF9-F445-A47B-8F8A11A70451}" destId="{742283C8-C35E-AB42-B4AF-934142BF56B0}" srcOrd="12" destOrd="0" presId="urn:microsoft.com/office/officeart/2008/layout/LinedList"/>
    <dgm:cxn modelId="{0D9B943B-E377-5D4A-AD3F-BB03D7860DAA}" type="presParOf" srcId="{1EA0990D-EFF9-F445-A47B-8F8A11A70451}" destId="{29F60086-4B8C-1A40-AAAB-3AA788663EFD}" srcOrd="13" destOrd="0" presId="urn:microsoft.com/office/officeart/2008/layout/LinedList"/>
    <dgm:cxn modelId="{B46A921F-625A-C243-BB25-32BF6FFC0785}" type="presParOf" srcId="{29F60086-4B8C-1A40-AAAB-3AA788663EFD}" destId="{2C04BB90-DF11-F043-9CEB-635C41CB309E}" srcOrd="0" destOrd="0" presId="urn:microsoft.com/office/officeart/2008/layout/LinedList"/>
    <dgm:cxn modelId="{9B451E4F-89EF-8B49-98DF-E06BE585D103}" type="presParOf" srcId="{29F60086-4B8C-1A40-AAAB-3AA788663EFD}" destId="{A8135B79-B975-A641-9C73-0FC1FB8CACDD}" srcOrd="1" destOrd="0" presId="urn:microsoft.com/office/officeart/2008/layout/LinedList"/>
    <dgm:cxn modelId="{98F5D734-46C8-494E-8B3E-6C7B50B7E222}" type="presParOf" srcId="{29F60086-4B8C-1A40-AAAB-3AA788663EFD}" destId="{0D9A2D76-E65C-8D48-999A-B2618F566FC3}" srcOrd="2" destOrd="0" presId="urn:microsoft.com/office/officeart/2008/layout/LinedList"/>
    <dgm:cxn modelId="{C3A416B5-468F-F542-AB87-BB39614788EB}" type="presParOf" srcId="{1EA0990D-EFF9-F445-A47B-8F8A11A70451}" destId="{8E01644A-055B-CD43-8E96-2FA981E8A285}" srcOrd="14" destOrd="0" presId="urn:microsoft.com/office/officeart/2008/layout/LinedList"/>
    <dgm:cxn modelId="{654737A1-806D-4C48-9CC1-7EAB18878246}" type="presParOf" srcId="{1EA0990D-EFF9-F445-A47B-8F8A11A70451}" destId="{023D05E6-492D-A94C-8C0E-48FE17AE6BB1}" srcOrd="15" destOrd="0" presId="urn:microsoft.com/office/officeart/2008/layout/LinedList"/>
    <dgm:cxn modelId="{BE534506-BCF7-0C47-9A62-7AD7C0D95F80}" type="presParOf" srcId="{1EA0990D-EFF9-F445-A47B-8F8A11A70451}" destId="{E1818C23-309E-794A-BDE5-089B88F95CD4}" srcOrd="16" destOrd="0" presId="urn:microsoft.com/office/officeart/2008/layout/LinedList"/>
    <dgm:cxn modelId="{7A79FB3A-9FCF-6F44-AE49-78AB477870C4}" type="presParOf" srcId="{E1818C23-309E-794A-BDE5-089B88F95CD4}" destId="{972C0E19-6953-4F43-9658-3A39B3F530FC}" srcOrd="0" destOrd="0" presId="urn:microsoft.com/office/officeart/2008/layout/LinedList"/>
    <dgm:cxn modelId="{B3F0563E-BA5C-F742-B6AC-2C7B97A54C66}" type="presParOf" srcId="{E1818C23-309E-794A-BDE5-089B88F95CD4}" destId="{B051F711-622E-2B47-B677-1422A5E475F9}" srcOrd="1" destOrd="0" presId="urn:microsoft.com/office/officeart/2008/layout/LinedList"/>
    <dgm:cxn modelId="{5778E639-4B72-3F4F-9BE9-3F59FA3B8704}" type="presParOf" srcId="{E1818C23-309E-794A-BDE5-089B88F95CD4}" destId="{A43E77B0-C882-0242-B673-866E5C1D19D3}" srcOrd="2" destOrd="0" presId="urn:microsoft.com/office/officeart/2008/layout/LinedList"/>
    <dgm:cxn modelId="{8A8A46CC-58A7-9D42-A32B-3C34FE090633}" type="presParOf" srcId="{1EA0990D-EFF9-F445-A47B-8F8A11A70451}" destId="{A89B09A4-BB14-2F40-9087-0680D7F2EE7A}" srcOrd="17" destOrd="0" presId="urn:microsoft.com/office/officeart/2008/layout/LinedList"/>
    <dgm:cxn modelId="{1DFBB1BF-1F29-FC43-AB65-11B24D2F1ACC}" type="presParOf" srcId="{1EA0990D-EFF9-F445-A47B-8F8A11A70451}" destId="{909784CB-57DA-D547-A3E8-CEA3E1B39095}" srcOrd="18" destOrd="0" presId="urn:microsoft.com/office/officeart/2008/layout/LinedList"/>
    <dgm:cxn modelId="{9B1B53C2-C775-134A-B74F-0EA2C7727785}" type="presParOf" srcId="{1EA0990D-EFF9-F445-A47B-8F8A11A70451}" destId="{0DEE3F23-5C00-B646-BBD9-3F06FEEE8145}" srcOrd="19" destOrd="0" presId="urn:microsoft.com/office/officeart/2008/layout/LinedList"/>
    <dgm:cxn modelId="{2E945472-1160-8645-BD03-15F09636249C}" type="presParOf" srcId="{0DEE3F23-5C00-B646-BBD9-3F06FEEE8145}" destId="{603C01FF-4F87-9A47-9449-F4A470233B7F}" srcOrd="0" destOrd="0" presId="urn:microsoft.com/office/officeart/2008/layout/LinedList"/>
    <dgm:cxn modelId="{D978A2B6-7E0E-BB47-8433-EDEC84F91779}" type="presParOf" srcId="{0DEE3F23-5C00-B646-BBD9-3F06FEEE8145}" destId="{5846A75C-E724-9E48-9825-82243C0BA776}" srcOrd="1" destOrd="0" presId="urn:microsoft.com/office/officeart/2008/layout/LinedList"/>
    <dgm:cxn modelId="{DEE41419-4BE8-344A-80C6-B41F2D072938}" type="presParOf" srcId="{0DEE3F23-5C00-B646-BBD9-3F06FEEE8145}" destId="{7F439FEB-BFD8-FB4E-8508-CC2BD43D7653}" srcOrd="2" destOrd="0" presId="urn:microsoft.com/office/officeart/2008/layout/LinedList"/>
    <dgm:cxn modelId="{3B9BE1B0-F969-9F4A-946D-DC9E7CBFDD2D}" type="presParOf" srcId="{1EA0990D-EFF9-F445-A47B-8F8A11A70451}" destId="{55519F76-3ACB-3644-B5E5-6FE5F6C254D7}" srcOrd="20" destOrd="0" presId="urn:microsoft.com/office/officeart/2008/layout/LinedList"/>
    <dgm:cxn modelId="{6D6A54A9-94D3-E946-905A-AF9081C2C39B}" type="presParOf" srcId="{1EA0990D-EFF9-F445-A47B-8F8A11A70451}" destId="{FC6D9226-9DDA-4944-ACBB-51E828B9BC56}" srcOrd="21" destOrd="0" presId="urn:microsoft.com/office/officeart/2008/layout/LinedList"/>
    <dgm:cxn modelId="{7E345F28-4357-0645-BDED-30329A609331}" type="presParOf" srcId="{1EA0990D-EFF9-F445-A47B-8F8A11A70451}" destId="{1DFEFA55-AC2A-ED4A-8229-396ED1B919DB}" srcOrd="22" destOrd="0" presId="urn:microsoft.com/office/officeart/2008/layout/LinedList"/>
    <dgm:cxn modelId="{E10F016D-C4AB-BA47-872E-6697459C9746}" type="presParOf" srcId="{1DFEFA55-AC2A-ED4A-8229-396ED1B919DB}" destId="{138F516E-26F0-8F4C-9D04-E2589583CC9F}" srcOrd="0" destOrd="0" presId="urn:microsoft.com/office/officeart/2008/layout/LinedList"/>
    <dgm:cxn modelId="{AAA06E23-B462-D844-A52E-F98EADF31DF9}" type="presParOf" srcId="{1DFEFA55-AC2A-ED4A-8229-396ED1B919DB}" destId="{4FC9B659-9FC2-8740-9AA3-FBEE1C7F6FB5}" srcOrd="1" destOrd="0" presId="urn:microsoft.com/office/officeart/2008/layout/LinedList"/>
    <dgm:cxn modelId="{55AC49EA-250F-5F44-8A22-631FB95F0763}" type="presParOf" srcId="{1DFEFA55-AC2A-ED4A-8229-396ED1B919DB}" destId="{C650BC75-E036-A141-AC01-F8DBB4793C9B}" srcOrd="2" destOrd="0" presId="urn:microsoft.com/office/officeart/2008/layout/LinedList"/>
    <dgm:cxn modelId="{FA41ECE5-CBA7-3349-9516-07D947F5D8E2}" type="presParOf" srcId="{1EA0990D-EFF9-F445-A47B-8F8A11A70451}" destId="{C633ACCE-A908-5E40-8D60-C9051441C3C4}" srcOrd="23" destOrd="0" presId="urn:microsoft.com/office/officeart/2008/layout/LinedList"/>
    <dgm:cxn modelId="{FDC63D9F-B54D-B04E-8430-58BDD562BFE2}" type="presParOf" srcId="{1EA0990D-EFF9-F445-A47B-8F8A11A70451}" destId="{9EC54685-F904-AE47-9020-6E9D8BCB888F}" srcOrd="24" destOrd="0" presId="urn:microsoft.com/office/officeart/2008/layout/LinedList"/>
    <dgm:cxn modelId="{9843DDFD-F1C5-DC49-B584-8ADB0B51A9A9}" type="presParOf" srcId="{1EA0990D-EFF9-F445-A47B-8F8A11A70451}" destId="{332FE045-47A3-1A43-AB0B-DD97DEB39E4E}" srcOrd="25" destOrd="0" presId="urn:microsoft.com/office/officeart/2008/layout/LinedList"/>
    <dgm:cxn modelId="{88FF2182-7018-0548-B0AF-919B73389B35}" type="presParOf" srcId="{332FE045-47A3-1A43-AB0B-DD97DEB39E4E}" destId="{07D446E9-376C-464E-80AA-4401BE857303}" srcOrd="0" destOrd="0" presId="urn:microsoft.com/office/officeart/2008/layout/LinedList"/>
    <dgm:cxn modelId="{09F6F918-2ECE-3B48-B5C4-689366229192}" type="presParOf" srcId="{332FE045-47A3-1A43-AB0B-DD97DEB39E4E}" destId="{B5A4846C-C863-FB43-B05E-7E9F2D7D8866}" srcOrd="1" destOrd="0" presId="urn:microsoft.com/office/officeart/2008/layout/LinedList"/>
    <dgm:cxn modelId="{0AB39E10-E66A-E543-809D-24A83C68F49A}" type="presParOf" srcId="{332FE045-47A3-1A43-AB0B-DD97DEB39E4E}" destId="{4382D932-1872-5E45-A679-994AF9A6EC75}" srcOrd="2" destOrd="0" presId="urn:microsoft.com/office/officeart/2008/layout/LinedList"/>
    <dgm:cxn modelId="{FED9C2A0-E470-0A44-B7B3-BC11B28E2C1F}" type="presParOf" srcId="{1EA0990D-EFF9-F445-A47B-8F8A11A70451}" destId="{E141C756-2DCB-644D-A2CF-DE1DD50C2204}" srcOrd="26" destOrd="0" presId="urn:microsoft.com/office/officeart/2008/layout/LinedList"/>
    <dgm:cxn modelId="{644F5949-810B-7947-958F-5490DCA7BCF5}" type="presParOf" srcId="{1EA0990D-EFF9-F445-A47B-8F8A11A70451}" destId="{7E8A7706-4C55-A64F-815A-8CBAF154A9DC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EDA873A-505F-2641-9E5B-92E25E350DD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2221F2-DBE2-D24D-B14A-F1724FAE7175}">
      <dgm:prSet/>
      <dgm:spPr/>
      <dgm:t>
        <a:bodyPr/>
        <a:lstStyle/>
        <a:p>
          <a:r>
            <a:rPr lang="en-US" dirty="0"/>
            <a:t>6 Observations of Achievement</a:t>
          </a:r>
          <a:endParaRPr lang="en-CA" dirty="0"/>
        </a:p>
      </dgm:t>
    </dgm:pt>
    <dgm:pt modelId="{B5F8E0CF-6B2A-214B-87B0-C69BF2940AF6}" type="parTrans" cxnId="{77985DCE-E7D8-324E-A996-16098EC7F144}">
      <dgm:prSet/>
      <dgm:spPr/>
      <dgm:t>
        <a:bodyPr/>
        <a:lstStyle/>
        <a:p>
          <a:endParaRPr lang="en-US"/>
        </a:p>
      </dgm:t>
    </dgm:pt>
    <dgm:pt modelId="{191AD78A-F4C1-424E-A498-A6D5B5B801D5}" type="sibTrans" cxnId="{77985DCE-E7D8-324E-A996-16098EC7F144}">
      <dgm:prSet/>
      <dgm:spPr/>
      <dgm:t>
        <a:bodyPr/>
        <a:lstStyle/>
        <a:p>
          <a:endParaRPr lang="en-US"/>
        </a:p>
      </dgm:t>
    </dgm:pt>
    <dgm:pt modelId="{59EEE8DF-D22D-4B4E-8A1E-EC92E4959738}">
      <dgm:prSet/>
      <dgm:spPr/>
      <dgm:t>
        <a:bodyPr/>
        <a:lstStyle/>
        <a:p>
          <a:r>
            <a:rPr lang="en-US" dirty="0"/>
            <a:t>At least:</a:t>
          </a:r>
          <a:endParaRPr lang="en-CA" dirty="0"/>
        </a:p>
      </dgm:t>
    </dgm:pt>
    <dgm:pt modelId="{13892624-4196-8A4A-A331-420AB3F46693}" type="parTrans" cxnId="{B3B41AFB-7710-EC4B-8D38-44B6A60AA521}">
      <dgm:prSet/>
      <dgm:spPr/>
      <dgm:t>
        <a:bodyPr/>
        <a:lstStyle/>
        <a:p>
          <a:endParaRPr lang="en-US"/>
        </a:p>
      </dgm:t>
    </dgm:pt>
    <dgm:pt modelId="{6F104D23-4C8A-4042-AAFF-209334932D08}" type="sibTrans" cxnId="{B3B41AFB-7710-EC4B-8D38-44B6A60AA521}">
      <dgm:prSet/>
      <dgm:spPr/>
      <dgm:t>
        <a:bodyPr/>
        <a:lstStyle/>
        <a:p>
          <a:endParaRPr lang="en-US"/>
        </a:p>
      </dgm:t>
    </dgm:pt>
    <dgm:pt modelId="{A47267A6-0C0D-D541-A0B4-16BA69CB3F19}">
      <dgm:prSet custT="1"/>
      <dgm:spPr/>
      <dgm:t>
        <a:bodyPr/>
        <a:lstStyle/>
        <a:p>
          <a:r>
            <a:rPr lang="en-US" sz="1800" baseline="0" dirty="0"/>
            <a:t>3 neurocognitive disorders, including 1 BPSD</a:t>
          </a:r>
          <a:endParaRPr lang="en-CA" sz="1800" dirty="0"/>
        </a:p>
      </dgm:t>
    </dgm:pt>
    <dgm:pt modelId="{6F1E0462-9535-8D40-A177-C119699BD7F2}" type="parTrans" cxnId="{3006D613-111A-694E-A54C-62F432134DD2}">
      <dgm:prSet/>
      <dgm:spPr/>
      <dgm:t>
        <a:bodyPr/>
        <a:lstStyle/>
        <a:p>
          <a:endParaRPr lang="en-US"/>
        </a:p>
      </dgm:t>
    </dgm:pt>
    <dgm:pt modelId="{A1A3FECE-111E-8645-A723-73CA5D71344F}" type="sibTrans" cxnId="{3006D613-111A-694E-A54C-62F432134DD2}">
      <dgm:prSet/>
      <dgm:spPr/>
      <dgm:t>
        <a:bodyPr/>
        <a:lstStyle/>
        <a:p>
          <a:endParaRPr lang="en-US"/>
        </a:p>
      </dgm:t>
    </dgm:pt>
    <dgm:pt modelId="{D81796B8-B23F-864F-9C94-CD4CAFB06B42}">
      <dgm:prSet custT="1"/>
      <dgm:spPr/>
      <dgm:t>
        <a:bodyPr/>
        <a:lstStyle/>
        <a:p>
          <a:r>
            <a:rPr lang="en-US" sz="1800" baseline="0" dirty="0"/>
            <a:t>1 major depressive disorder and/or bereavement</a:t>
          </a:r>
          <a:endParaRPr lang="en-CA" sz="1800" dirty="0"/>
        </a:p>
      </dgm:t>
    </dgm:pt>
    <dgm:pt modelId="{E7B7D424-14D1-F445-A0DA-12D47A1A9EDA}" type="parTrans" cxnId="{35F41DF8-5BCF-5A49-A6B2-274616561AFD}">
      <dgm:prSet/>
      <dgm:spPr/>
      <dgm:t>
        <a:bodyPr/>
        <a:lstStyle/>
        <a:p>
          <a:endParaRPr lang="en-US"/>
        </a:p>
      </dgm:t>
    </dgm:pt>
    <dgm:pt modelId="{85CF5DAF-9520-544F-BCCF-C847C9833EA1}" type="sibTrans" cxnId="{35F41DF8-5BCF-5A49-A6B2-274616561AFD}">
      <dgm:prSet/>
      <dgm:spPr/>
      <dgm:t>
        <a:bodyPr/>
        <a:lstStyle/>
        <a:p>
          <a:endParaRPr lang="en-US"/>
        </a:p>
      </dgm:t>
    </dgm:pt>
    <dgm:pt modelId="{5BE8A66F-00FE-684E-9A10-B66DF03FCFAF}">
      <dgm:prSet custT="1"/>
      <dgm:spPr/>
      <dgm:t>
        <a:bodyPr/>
        <a:lstStyle/>
        <a:p>
          <a:r>
            <a:rPr lang="en-US" sz="1800" baseline="0" dirty="0"/>
            <a:t>1 anxiety disorder</a:t>
          </a:r>
          <a:endParaRPr lang="en-CA" sz="1800" dirty="0"/>
        </a:p>
      </dgm:t>
    </dgm:pt>
    <dgm:pt modelId="{FEFD2E01-17D9-EB4C-8BE5-E50185CA5E31}" type="parTrans" cxnId="{5BAE9BE9-E99C-E441-B8FF-66E73C6B5C1F}">
      <dgm:prSet/>
      <dgm:spPr/>
      <dgm:t>
        <a:bodyPr/>
        <a:lstStyle/>
        <a:p>
          <a:endParaRPr lang="en-US"/>
        </a:p>
      </dgm:t>
    </dgm:pt>
    <dgm:pt modelId="{424CEB61-1805-2A4C-B8BD-05558D26BF9D}" type="sibTrans" cxnId="{5BAE9BE9-E99C-E441-B8FF-66E73C6B5C1F}">
      <dgm:prSet/>
      <dgm:spPr/>
      <dgm:t>
        <a:bodyPr/>
        <a:lstStyle/>
        <a:p>
          <a:endParaRPr lang="en-US"/>
        </a:p>
      </dgm:t>
    </dgm:pt>
    <dgm:pt modelId="{0A70D10A-AA73-5641-9ACC-05CBA1F0E94B}">
      <dgm:prSet custT="1"/>
      <dgm:spPr/>
      <dgm:t>
        <a:bodyPr/>
        <a:lstStyle/>
        <a:p>
          <a:r>
            <a:rPr lang="en-US" sz="1800" baseline="0" dirty="0"/>
            <a:t>1 case with rationalization of polypharmacy</a:t>
          </a:r>
          <a:endParaRPr lang="en-CA" sz="1800" dirty="0"/>
        </a:p>
      </dgm:t>
    </dgm:pt>
    <dgm:pt modelId="{977104D4-8CE8-AC48-B5FE-DF36E3CF51BB}" type="parTrans" cxnId="{7F6801E4-A7E7-694D-9E4E-B23FD3135070}">
      <dgm:prSet/>
      <dgm:spPr/>
      <dgm:t>
        <a:bodyPr/>
        <a:lstStyle/>
        <a:p>
          <a:endParaRPr lang="en-US"/>
        </a:p>
      </dgm:t>
    </dgm:pt>
    <dgm:pt modelId="{5F05081C-E935-024E-B506-E9F0C332C348}" type="sibTrans" cxnId="{7F6801E4-A7E7-694D-9E4E-B23FD3135070}">
      <dgm:prSet/>
      <dgm:spPr/>
      <dgm:t>
        <a:bodyPr/>
        <a:lstStyle/>
        <a:p>
          <a:endParaRPr lang="en-US"/>
        </a:p>
      </dgm:t>
    </dgm:pt>
    <dgm:pt modelId="{C097E909-D4AB-6943-BDB7-49349A0D458A}">
      <dgm:prSet custT="1"/>
      <dgm:spPr/>
      <dgm:t>
        <a:bodyPr/>
        <a:lstStyle/>
        <a:p>
          <a:r>
            <a:rPr lang="en-US" sz="1800" baseline="0" dirty="0"/>
            <a:t>2 different observers</a:t>
          </a:r>
          <a:endParaRPr lang="en-CA" sz="1800" dirty="0"/>
        </a:p>
      </dgm:t>
    </dgm:pt>
    <dgm:pt modelId="{6063C4BD-1B04-7D4A-BEC0-E72D13F324D1}" type="parTrans" cxnId="{E7FD0C08-D69B-894E-A3EF-EEF97D39F1E7}">
      <dgm:prSet/>
      <dgm:spPr/>
      <dgm:t>
        <a:bodyPr/>
        <a:lstStyle/>
        <a:p>
          <a:endParaRPr lang="en-US"/>
        </a:p>
      </dgm:t>
    </dgm:pt>
    <dgm:pt modelId="{A483D17F-0BE9-D047-990F-FCA921ADDF71}" type="sibTrans" cxnId="{E7FD0C08-D69B-894E-A3EF-EEF97D39F1E7}">
      <dgm:prSet/>
      <dgm:spPr/>
      <dgm:t>
        <a:bodyPr/>
        <a:lstStyle/>
        <a:p>
          <a:endParaRPr lang="en-US"/>
        </a:p>
      </dgm:t>
    </dgm:pt>
    <dgm:pt modelId="{C9D40671-16AF-8C41-8D41-B4F7E8024DD0}">
      <dgm:prSet custT="1"/>
      <dgm:spPr/>
      <dgm:t>
        <a:bodyPr/>
        <a:lstStyle/>
        <a:p>
          <a:r>
            <a:rPr lang="en-US" sz="1800" dirty="0"/>
            <a:t>4 direct observations including review of documentation</a:t>
          </a:r>
        </a:p>
      </dgm:t>
    </dgm:pt>
    <dgm:pt modelId="{FF20DBFC-2AE7-6143-8A41-1AAA33C7001B}" type="parTrans" cxnId="{1D854249-3924-304C-8A3A-FA423AB51D20}">
      <dgm:prSet/>
      <dgm:spPr/>
      <dgm:t>
        <a:bodyPr/>
        <a:lstStyle/>
        <a:p>
          <a:endParaRPr lang="en-US"/>
        </a:p>
      </dgm:t>
    </dgm:pt>
    <dgm:pt modelId="{038E328B-03E2-1949-A014-495BBCF6116F}" type="sibTrans" cxnId="{1D854249-3924-304C-8A3A-FA423AB51D20}">
      <dgm:prSet/>
      <dgm:spPr/>
      <dgm:t>
        <a:bodyPr/>
        <a:lstStyle/>
        <a:p>
          <a:endParaRPr lang="en-US"/>
        </a:p>
      </dgm:t>
    </dgm:pt>
    <dgm:pt modelId="{8DB69C01-DD78-4045-ABB9-BCC6EEF6DF15}">
      <dgm:prSet custT="1"/>
      <dgm:spPr/>
      <dgm:t>
        <a:bodyPr/>
        <a:lstStyle/>
        <a:p>
          <a:r>
            <a:rPr lang="en-US" sz="1800" dirty="0"/>
            <a:t>2 by geriatric psychiatrist or psychiatrist with special interest in older adult patients</a:t>
          </a:r>
        </a:p>
      </dgm:t>
    </dgm:pt>
    <dgm:pt modelId="{615ED4F9-AE24-2F43-A052-E4211CA0BE81}" type="parTrans" cxnId="{FEF06564-9581-F849-979B-794D19247C87}">
      <dgm:prSet/>
      <dgm:spPr/>
      <dgm:t>
        <a:bodyPr/>
        <a:lstStyle/>
        <a:p>
          <a:endParaRPr lang="en-US"/>
        </a:p>
      </dgm:t>
    </dgm:pt>
    <dgm:pt modelId="{348C16E7-5D1F-AC40-B01B-88CA306551B3}" type="sibTrans" cxnId="{FEF06564-9581-F849-979B-794D19247C87}">
      <dgm:prSet/>
      <dgm:spPr/>
      <dgm:t>
        <a:bodyPr/>
        <a:lstStyle/>
        <a:p>
          <a:endParaRPr lang="en-US"/>
        </a:p>
      </dgm:t>
    </dgm:pt>
    <dgm:pt modelId="{CF5A251F-5A8E-D040-8E0C-48BE43F186FE}" type="pres">
      <dgm:prSet presAssocID="{CEDA873A-505F-2641-9E5B-92E25E350DD2}" presName="vert0" presStyleCnt="0">
        <dgm:presLayoutVars>
          <dgm:dir/>
          <dgm:animOne val="branch"/>
          <dgm:animLvl val="lvl"/>
        </dgm:presLayoutVars>
      </dgm:prSet>
      <dgm:spPr/>
    </dgm:pt>
    <dgm:pt modelId="{F95B8CC9-A804-0341-A4D8-541948FBF501}" type="pres">
      <dgm:prSet presAssocID="{112221F2-DBE2-D24D-B14A-F1724FAE7175}" presName="thickLine" presStyleLbl="alignNode1" presStyleIdx="0" presStyleCnt="2"/>
      <dgm:spPr/>
    </dgm:pt>
    <dgm:pt modelId="{B395A879-3F2C-154F-8216-8B4C2F8815C3}" type="pres">
      <dgm:prSet presAssocID="{112221F2-DBE2-D24D-B14A-F1724FAE7175}" presName="horz1" presStyleCnt="0"/>
      <dgm:spPr/>
    </dgm:pt>
    <dgm:pt modelId="{D6F7EE32-AA19-D14C-8539-1A859E41669C}" type="pres">
      <dgm:prSet presAssocID="{112221F2-DBE2-D24D-B14A-F1724FAE7175}" presName="tx1" presStyleLbl="revTx" presStyleIdx="0" presStyleCnt="9" custScaleX="500000" custScaleY="13024"/>
      <dgm:spPr/>
    </dgm:pt>
    <dgm:pt modelId="{83106144-1619-2E40-A88B-683601758780}" type="pres">
      <dgm:prSet presAssocID="{112221F2-DBE2-D24D-B14A-F1724FAE7175}" presName="vert1" presStyleCnt="0"/>
      <dgm:spPr/>
    </dgm:pt>
    <dgm:pt modelId="{500D858C-DA02-C74D-8F76-A5AE10C9466D}" type="pres">
      <dgm:prSet presAssocID="{59EEE8DF-D22D-4B4E-8A1E-EC92E4959738}" presName="thickLine" presStyleLbl="alignNode1" presStyleIdx="1" presStyleCnt="2"/>
      <dgm:spPr/>
    </dgm:pt>
    <dgm:pt modelId="{6DDE2601-0839-2844-84CF-26577857A91C}" type="pres">
      <dgm:prSet presAssocID="{59EEE8DF-D22D-4B4E-8A1E-EC92E4959738}" presName="horz1" presStyleCnt="0"/>
      <dgm:spPr/>
    </dgm:pt>
    <dgm:pt modelId="{2BD0558D-463B-D547-B259-E73F4B96144E}" type="pres">
      <dgm:prSet presAssocID="{59EEE8DF-D22D-4B4E-8A1E-EC92E4959738}" presName="tx1" presStyleLbl="revTx" presStyleIdx="1" presStyleCnt="9"/>
      <dgm:spPr/>
    </dgm:pt>
    <dgm:pt modelId="{1EA0990D-EFF9-F445-A47B-8F8A11A70451}" type="pres">
      <dgm:prSet presAssocID="{59EEE8DF-D22D-4B4E-8A1E-EC92E4959738}" presName="vert1" presStyleCnt="0"/>
      <dgm:spPr/>
    </dgm:pt>
    <dgm:pt modelId="{EEB930A8-8D41-9E4C-AF6F-3BBB64FA2B62}" type="pres">
      <dgm:prSet presAssocID="{A47267A6-0C0D-D541-A0B4-16BA69CB3F19}" presName="vertSpace2a" presStyleCnt="0"/>
      <dgm:spPr/>
    </dgm:pt>
    <dgm:pt modelId="{A7EC34EF-109F-8C46-B0B9-30B4EAA4ED23}" type="pres">
      <dgm:prSet presAssocID="{A47267A6-0C0D-D541-A0B4-16BA69CB3F19}" presName="horz2" presStyleCnt="0"/>
      <dgm:spPr/>
    </dgm:pt>
    <dgm:pt modelId="{944F8ACF-7BC7-3949-AA76-6CE9466565D4}" type="pres">
      <dgm:prSet presAssocID="{A47267A6-0C0D-D541-A0B4-16BA69CB3F19}" presName="horzSpace2" presStyleCnt="0"/>
      <dgm:spPr/>
    </dgm:pt>
    <dgm:pt modelId="{25DDD40C-F60E-4B4B-8BEC-04B45D4D2AA6}" type="pres">
      <dgm:prSet presAssocID="{A47267A6-0C0D-D541-A0B4-16BA69CB3F19}" presName="tx2" presStyleLbl="revTx" presStyleIdx="2" presStyleCnt="9"/>
      <dgm:spPr/>
    </dgm:pt>
    <dgm:pt modelId="{B812EEC9-BCAE-074C-925D-609AED274BB3}" type="pres">
      <dgm:prSet presAssocID="{A47267A6-0C0D-D541-A0B4-16BA69CB3F19}" presName="vert2" presStyleCnt="0"/>
      <dgm:spPr/>
    </dgm:pt>
    <dgm:pt modelId="{480AFFAF-7CC5-F74D-AAB3-7FE96022CA99}" type="pres">
      <dgm:prSet presAssocID="{A47267A6-0C0D-D541-A0B4-16BA69CB3F19}" presName="thinLine2b" presStyleLbl="callout" presStyleIdx="0" presStyleCnt="7"/>
      <dgm:spPr/>
    </dgm:pt>
    <dgm:pt modelId="{F3E3F1DE-FF80-4C49-A83C-BEF8663E05E7}" type="pres">
      <dgm:prSet presAssocID="{A47267A6-0C0D-D541-A0B4-16BA69CB3F19}" presName="vertSpace2b" presStyleCnt="0"/>
      <dgm:spPr/>
    </dgm:pt>
    <dgm:pt modelId="{844E0729-200F-6D42-B960-B1C5486648BE}" type="pres">
      <dgm:prSet presAssocID="{D81796B8-B23F-864F-9C94-CD4CAFB06B42}" presName="horz2" presStyleCnt="0"/>
      <dgm:spPr/>
    </dgm:pt>
    <dgm:pt modelId="{74C8ED32-B1F4-BA48-8A15-D4CE549BDF07}" type="pres">
      <dgm:prSet presAssocID="{D81796B8-B23F-864F-9C94-CD4CAFB06B42}" presName="horzSpace2" presStyleCnt="0"/>
      <dgm:spPr/>
    </dgm:pt>
    <dgm:pt modelId="{B9AF6DBF-F175-7A45-ACB5-421CF38A537A}" type="pres">
      <dgm:prSet presAssocID="{D81796B8-B23F-864F-9C94-CD4CAFB06B42}" presName="tx2" presStyleLbl="revTx" presStyleIdx="3" presStyleCnt="9"/>
      <dgm:spPr/>
    </dgm:pt>
    <dgm:pt modelId="{18461DF4-ACC5-7845-A80B-7821B841675C}" type="pres">
      <dgm:prSet presAssocID="{D81796B8-B23F-864F-9C94-CD4CAFB06B42}" presName="vert2" presStyleCnt="0"/>
      <dgm:spPr/>
    </dgm:pt>
    <dgm:pt modelId="{256FF5FA-88A2-C946-B702-B3EAEFF891FD}" type="pres">
      <dgm:prSet presAssocID="{D81796B8-B23F-864F-9C94-CD4CAFB06B42}" presName="thinLine2b" presStyleLbl="callout" presStyleIdx="1" presStyleCnt="7"/>
      <dgm:spPr/>
    </dgm:pt>
    <dgm:pt modelId="{2CCA8140-541B-DA44-9B9B-712CBF0558EA}" type="pres">
      <dgm:prSet presAssocID="{D81796B8-B23F-864F-9C94-CD4CAFB06B42}" presName="vertSpace2b" presStyleCnt="0"/>
      <dgm:spPr/>
    </dgm:pt>
    <dgm:pt modelId="{4D36710C-A0EC-324B-8F3A-D0F237BB9752}" type="pres">
      <dgm:prSet presAssocID="{5BE8A66F-00FE-684E-9A10-B66DF03FCFAF}" presName="horz2" presStyleCnt="0"/>
      <dgm:spPr/>
    </dgm:pt>
    <dgm:pt modelId="{BEB3E5E7-2467-8042-9DE1-BBE6684CA7E2}" type="pres">
      <dgm:prSet presAssocID="{5BE8A66F-00FE-684E-9A10-B66DF03FCFAF}" presName="horzSpace2" presStyleCnt="0"/>
      <dgm:spPr/>
    </dgm:pt>
    <dgm:pt modelId="{2207740F-6034-4B48-95F7-6E0D04C65ACE}" type="pres">
      <dgm:prSet presAssocID="{5BE8A66F-00FE-684E-9A10-B66DF03FCFAF}" presName="tx2" presStyleLbl="revTx" presStyleIdx="4" presStyleCnt="9"/>
      <dgm:spPr/>
    </dgm:pt>
    <dgm:pt modelId="{C7EC6040-E573-8548-8B8A-DFEB2E3D0B5C}" type="pres">
      <dgm:prSet presAssocID="{5BE8A66F-00FE-684E-9A10-B66DF03FCFAF}" presName="vert2" presStyleCnt="0"/>
      <dgm:spPr/>
    </dgm:pt>
    <dgm:pt modelId="{B9A4F70E-9852-0641-B880-9A2199A67907}" type="pres">
      <dgm:prSet presAssocID="{5BE8A66F-00FE-684E-9A10-B66DF03FCFAF}" presName="thinLine2b" presStyleLbl="callout" presStyleIdx="2" presStyleCnt="7"/>
      <dgm:spPr/>
    </dgm:pt>
    <dgm:pt modelId="{341165A2-5952-B248-B91F-8349D6A7F1CE}" type="pres">
      <dgm:prSet presAssocID="{5BE8A66F-00FE-684E-9A10-B66DF03FCFAF}" presName="vertSpace2b" presStyleCnt="0"/>
      <dgm:spPr/>
    </dgm:pt>
    <dgm:pt modelId="{32A2F246-9487-3C4B-B4FE-6D03FD7D3B82}" type="pres">
      <dgm:prSet presAssocID="{0A70D10A-AA73-5641-9ACC-05CBA1F0E94B}" presName="horz2" presStyleCnt="0"/>
      <dgm:spPr/>
    </dgm:pt>
    <dgm:pt modelId="{05E5B10F-9C0E-B848-A571-E6A051D0AF8E}" type="pres">
      <dgm:prSet presAssocID="{0A70D10A-AA73-5641-9ACC-05CBA1F0E94B}" presName="horzSpace2" presStyleCnt="0"/>
      <dgm:spPr/>
    </dgm:pt>
    <dgm:pt modelId="{8977A79A-8574-B04C-A263-0693F250BFE6}" type="pres">
      <dgm:prSet presAssocID="{0A70D10A-AA73-5641-9ACC-05CBA1F0E94B}" presName="tx2" presStyleLbl="revTx" presStyleIdx="5" presStyleCnt="9"/>
      <dgm:spPr/>
    </dgm:pt>
    <dgm:pt modelId="{C2359D4D-1798-0D4B-9651-9479311C81A5}" type="pres">
      <dgm:prSet presAssocID="{0A70D10A-AA73-5641-9ACC-05CBA1F0E94B}" presName="vert2" presStyleCnt="0"/>
      <dgm:spPr/>
    </dgm:pt>
    <dgm:pt modelId="{D3CEAE90-5EE5-4A4C-A664-5A5D603A80A2}" type="pres">
      <dgm:prSet presAssocID="{0A70D10A-AA73-5641-9ACC-05CBA1F0E94B}" presName="thinLine2b" presStyleLbl="callout" presStyleIdx="3" presStyleCnt="7"/>
      <dgm:spPr/>
    </dgm:pt>
    <dgm:pt modelId="{742283C8-C35E-AB42-B4AF-934142BF56B0}" type="pres">
      <dgm:prSet presAssocID="{0A70D10A-AA73-5641-9ACC-05CBA1F0E94B}" presName="vertSpace2b" presStyleCnt="0"/>
      <dgm:spPr/>
    </dgm:pt>
    <dgm:pt modelId="{29F60086-4B8C-1A40-AAAB-3AA788663EFD}" type="pres">
      <dgm:prSet presAssocID="{C097E909-D4AB-6943-BDB7-49349A0D458A}" presName="horz2" presStyleCnt="0"/>
      <dgm:spPr/>
    </dgm:pt>
    <dgm:pt modelId="{2C04BB90-DF11-F043-9CEB-635C41CB309E}" type="pres">
      <dgm:prSet presAssocID="{C097E909-D4AB-6943-BDB7-49349A0D458A}" presName="horzSpace2" presStyleCnt="0"/>
      <dgm:spPr/>
    </dgm:pt>
    <dgm:pt modelId="{A8135B79-B975-A641-9C73-0FC1FB8CACDD}" type="pres">
      <dgm:prSet presAssocID="{C097E909-D4AB-6943-BDB7-49349A0D458A}" presName="tx2" presStyleLbl="revTx" presStyleIdx="6" presStyleCnt="9"/>
      <dgm:spPr/>
    </dgm:pt>
    <dgm:pt modelId="{0D9A2D76-E65C-8D48-999A-B2618F566FC3}" type="pres">
      <dgm:prSet presAssocID="{C097E909-D4AB-6943-BDB7-49349A0D458A}" presName="vert2" presStyleCnt="0"/>
      <dgm:spPr/>
    </dgm:pt>
    <dgm:pt modelId="{8E01644A-055B-CD43-8E96-2FA981E8A285}" type="pres">
      <dgm:prSet presAssocID="{C097E909-D4AB-6943-BDB7-49349A0D458A}" presName="thinLine2b" presStyleLbl="callout" presStyleIdx="4" presStyleCnt="7"/>
      <dgm:spPr/>
    </dgm:pt>
    <dgm:pt modelId="{023D05E6-492D-A94C-8C0E-48FE17AE6BB1}" type="pres">
      <dgm:prSet presAssocID="{C097E909-D4AB-6943-BDB7-49349A0D458A}" presName="vertSpace2b" presStyleCnt="0"/>
      <dgm:spPr/>
    </dgm:pt>
    <dgm:pt modelId="{0DEE3F23-5C00-B646-BBD9-3F06FEEE8145}" type="pres">
      <dgm:prSet presAssocID="{C9D40671-16AF-8C41-8D41-B4F7E8024DD0}" presName="horz2" presStyleCnt="0"/>
      <dgm:spPr/>
    </dgm:pt>
    <dgm:pt modelId="{603C01FF-4F87-9A47-9449-F4A470233B7F}" type="pres">
      <dgm:prSet presAssocID="{C9D40671-16AF-8C41-8D41-B4F7E8024DD0}" presName="horzSpace2" presStyleCnt="0"/>
      <dgm:spPr/>
    </dgm:pt>
    <dgm:pt modelId="{5846A75C-E724-9E48-9825-82243C0BA776}" type="pres">
      <dgm:prSet presAssocID="{C9D40671-16AF-8C41-8D41-B4F7E8024DD0}" presName="tx2" presStyleLbl="revTx" presStyleIdx="7" presStyleCnt="9"/>
      <dgm:spPr/>
    </dgm:pt>
    <dgm:pt modelId="{7F439FEB-BFD8-FB4E-8508-CC2BD43D7653}" type="pres">
      <dgm:prSet presAssocID="{C9D40671-16AF-8C41-8D41-B4F7E8024DD0}" presName="vert2" presStyleCnt="0"/>
      <dgm:spPr/>
    </dgm:pt>
    <dgm:pt modelId="{55519F76-3ACB-3644-B5E5-6FE5F6C254D7}" type="pres">
      <dgm:prSet presAssocID="{C9D40671-16AF-8C41-8D41-B4F7E8024DD0}" presName="thinLine2b" presStyleLbl="callout" presStyleIdx="5" presStyleCnt="7"/>
      <dgm:spPr/>
    </dgm:pt>
    <dgm:pt modelId="{FC6D9226-9DDA-4944-ACBB-51E828B9BC56}" type="pres">
      <dgm:prSet presAssocID="{C9D40671-16AF-8C41-8D41-B4F7E8024DD0}" presName="vertSpace2b" presStyleCnt="0"/>
      <dgm:spPr/>
    </dgm:pt>
    <dgm:pt modelId="{1DFEFA55-AC2A-ED4A-8229-396ED1B919DB}" type="pres">
      <dgm:prSet presAssocID="{8DB69C01-DD78-4045-ABB9-BCC6EEF6DF15}" presName="horz2" presStyleCnt="0"/>
      <dgm:spPr/>
    </dgm:pt>
    <dgm:pt modelId="{138F516E-26F0-8F4C-9D04-E2589583CC9F}" type="pres">
      <dgm:prSet presAssocID="{8DB69C01-DD78-4045-ABB9-BCC6EEF6DF15}" presName="horzSpace2" presStyleCnt="0"/>
      <dgm:spPr/>
    </dgm:pt>
    <dgm:pt modelId="{4FC9B659-9FC2-8740-9AA3-FBEE1C7F6FB5}" type="pres">
      <dgm:prSet presAssocID="{8DB69C01-DD78-4045-ABB9-BCC6EEF6DF15}" presName="tx2" presStyleLbl="revTx" presStyleIdx="8" presStyleCnt="9"/>
      <dgm:spPr/>
    </dgm:pt>
    <dgm:pt modelId="{C650BC75-E036-A141-AC01-F8DBB4793C9B}" type="pres">
      <dgm:prSet presAssocID="{8DB69C01-DD78-4045-ABB9-BCC6EEF6DF15}" presName="vert2" presStyleCnt="0"/>
      <dgm:spPr/>
    </dgm:pt>
    <dgm:pt modelId="{C633ACCE-A908-5E40-8D60-C9051441C3C4}" type="pres">
      <dgm:prSet presAssocID="{8DB69C01-DD78-4045-ABB9-BCC6EEF6DF15}" presName="thinLine2b" presStyleLbl="callout" presStyleIdx="6" presStyleCnt="7"/>
      <dgm:spPr/>
    </dgm:pt>
    <dgm:pt modelId="{9EC54685-F904-AE47-9020-6E9D8BCB888F}" type="pres">
      <dgm:prSet presAssocID="{8DB69C01-DD78-4045-ABB9-BCC6EEF6DF15}" presName="vertSpace2b" presStyleCnt="0"/>
      <dgm:spPr/>
    </dgm:pt>
  </dgm:ptLst>
  <dgm:cxnLst>
    <dgm:cxn modelId="{E7FD0C08-D69B-894E-A3EF-EEF97D39F1E7}" srcId="{59EEE8DF-D22D-4B4E-8A1E-EC92E4959738}" destId="{C097E909-D4AB-6943-BDB7-49349A0D458A}" srcOrd="4" destOrd="0" parTransId="{6063C4BD-1B04-7D4A-BEC0-E72D13F324D1}" sibTransId="{A483D17F-0BE9-D047-990F-FCA921ADDF71}"/>
    <dgm:cxn modelId="{3006D613-111A-694E-A54C-62F432134DD2}" srcId="{59EEE8DF-D22D-4B4E-8A1E-EC92E4959738}" destId="{A47267A6-0C0D-D541-A0B4-16BA69CB3F19}" srcOrd="0" destOrd="0" parTransId="{6F1E0462-9535-8D40-A177-C119699BD7F2}" sibTransId="{A1A3FECE-111E-8645-A723-73CA5D71344F}"/>
    <dgm:cxn modelId="{D482553A-B893-4D40-B801-09332C66F5AA}" type="presOf" srcId="{0A70D10A-AA73-5641-9ACC-05CBA1F0E94B}" destId="{8977A79A-8574-B04C-A263-0693F250BFE6}" srcOrd="0" destOrd="0" presId="urn:microsoft.com/office/officeart/2008/layout/LinedList"/>
    <dgm:cxn modelId="{1F35273B-C712-7943-9538-308ABD783A29}" type="presOf" srcId="{112221F2-DBE2-D24D-B14A-F1724FAE7175}" destId="{D6F7EE32-AA19-D14C-8539-1A859E41669C}" srcOrd="0" destOrd="0" presId="urn:microsoft.com/office/officeart/2008/layout/LinedList"/>
    <dgm:cxn modelId="{1D854249-3924-304C-8A3A-FA423AB51D20}" srcId="{59EEE8DF-D22D-4B4E-8A1E-EC92E4959738}" destId="{C9D40671-16AF-8C41-8D41-B4F7E8024DD0}" srcOrd="5" destOrd="0" parTransId="{FF20DBFC-2AE7-6143-8A41-1AAA33C7001B}" sibTransId="{038E328B-03E2-1949-A014-495BBCF6116F}"/>
    <dgm:cxn modelId="{ED096463-E5F6-7F44-80CC-31C73389DDA7}" type="presOf" srcId="{D81796B8-B23F-864F-9C94-CD4CAFB06B42}" destId="{B9AF6DBF-F175-7A45-ACB5-421CF38A537A}" srcOrd="0" destOrd="0" presId="urn:microsoft.com/office/officeart/2008/layout/LinedList"/>
    <dgm:cxn modelId="{FEF06564-9581-F849-979B-794D19247C87}" srcId="{59EEE8DF-D22D-4B4E-8A1E-EC92E4959738}" destId="{8DB69C01-DD78-4045-ABB9-BCC6EEF6DF15}" srcOrd="6" destOrd="0" parTransId="{615ED4F9-AE24-2F43-A052-E4211CA0BE81}" sibTransId="{348C16E7-5D1F-AC40-B01B-88CA306551B3}"/>
    <dgm:cxn modelId="{4273EA66-E61B-CA4E-9808-71E07FAEFA9C}" type="presOf" srcId="{CEDA873A-505F-2641-9E5B-92E25E350DD2}" destId="{CF5A251F-5A8E-D040-8E0C-48BE43F186FE}" srcOrd="0" destOrd="0" presId="urn:microsoft.com/office/officeart/2008/layout/LinedList"/>
    <dgm:cxn modelId="{B7036179-889E-8A42-B801-44C34B918A4C}" type="presOf" srcId="{C097E909-D4AB-6943-BDB7-49349A0D458A}" destId="{A8135B79-B975-A641-9C73-0FC1FB8CACDD}" srcOrd="0" destOrd="0" presId="urn:microsoft.com/office/officeart/2008/layout/LinedList"/>
    <dgm:cxn modelId="{8AC6127D-8110-E848-9807-F67E1ACB4A55}" type="presOf" srcId="{5BE8A66F-00FE-684E-9A10-B66DF03FCFAF}" destId="{2207740F-6034-4B48-95F7-6E0D04C65ACE}" srcOrd="0" destOrd="0" presId="urn:microsoft.com/office/officeart/2008/layout/LinedList"/>
    <dgm:cxn modelId="{FC61CF8A-9A05-144C-82EC-C71DFD67C562}" type="presOf" srcId="{59EEE8DF-D22D-4B4E-8A1E-EC92E4959738}" destId="{2BD0558D-463B-D547-B259-E73F4B96144E}" srcOrd="0" destOrd="0" presId="urn:microsoft.com/office/officeart/2008/layout/LinedList"/>
    <dgm:cxn modelId="{48A162C1-AB56-C449-8317-9E7F0F36E423}" type="presOf" srcId="{8DB69C01-DD78-4045-ABB9-BCC6EEF6DF15}" destId="{4FC9B659-9FC2-8740-9AA3-FBEE1C7F6FB5}" srcOrd="0" destOrd="0" presId="urn:microsoft.com/office/officeart/2008/layout/LinedList"/>
    <dgm:cxn modelId="{77985DCE-E7D8-324E-A996-16098EC7F144}" srcId="{CEDA873A-505F-2641-9E5B-92E25E350DD2}" destId="{112221F2-DBE2-D24D-B14A-F1724FAE7175}" srcOrd="0" destOrd="0" parTransId="{B5F8E0CF-6B2A-214B-87B0-C69BF2940AF6}" sibTransId="{191AD78A-F4C1-424E-A498-A6D5B5B801D5}"/>
    <dgm:cxn modelId="{720776DD-6B4C-744B-9679-BDF5D1A0C6B3}" type="presOf" srcId="{A47267A6-0C0D-D541-A0B4-16BA69CB3F19}" destId="{25DDD40C-F60E-4B4B-8BEC-04B45D4D2AA6}" srcOrd="0" destOrd="0" presId="urn:microsoft.com/office/officeart/2008/layout/LinedList"/>
    <dgm:cxn modelId="{7F6801E4-A7E7-694D-9E4E-B23FD3135070}" srcId="{59EEE8DF-D22D-4B4E-8A1E-EC92E4959738}" destId="{0A70D10A-AA73-5641-9ACC-05CBA1F0E94B}" srcOrd="3" destOrd="0" parTransId="{977104D4-8CE8-AC48-B5FE-DF36E3CF51BB}" sibTransId="{5F05081C-E935-024E-B506-E9F0C332C348}"/>
    <dgm:cxn modelId="{5BAE9BE9-E99C-E441-B8FF-66E73C6B5C1F}" srcId="{59EEE8DF-D22D-4B4E-8A1E-EC92E4959738}" destId="{5BE8A66F-00FE-684E-9A10-B66DF03FCFAF}" srcOrd="2" destOrd="0" parTransId="{FEFD2E01-17D9-EB4C-8BE5-E50185CA5E31}" sibTransId="{424CEB61-1805-2A4C-B8BD-05558D26BF9D}"/>
    <dgm:cxn modelId="{1F5994F3-5CFA-D149-B0DA-ACD2EA7972AB}" type="presOf" srcId="{C9D40671-16AF-8C41-8D41-B4F7E8024DD0}" destId="{5846A75C-E724-9E48-9825-82243C0BA776}" srcOrd="0" destOrd="0" presId="urn:microsoft.com/office/officeart/2008/layout/LinedList"/>
    <dgm:cxn modelId="{35F41DF8-5BCF-5A49-A6B2-274616561AFD}" srcId="{59EEE8DF-D22D-4B4E-8A1E-EC92E4959738}" destId="{D81796B8-B23F-864F-9C94-CD4CAFB06B42}" srcOrd="1" destOrd="0" parTransId="{E7B7D424-14D1-F445-A0DA-12D47A1A9EDA}" sibTransId="{85CF5DAF-9520-544F-BCCF-C847C9833EA1}"/>
    <dgm:cxn modelId="{B3B41AFB-7710-EC4B-8D38-44B6A60AA521}" srcId="{CEDA873A-505F-2641-9E5B-92E25E350DD2}" destId="{59EEE8DF-D22D-4B4E-8A1E-EC92E4959738}" srcOrd="1" destOrd="0" parTransId="{13892624-4196-8A4A-A331-420AB3F46693}" sibTransId="{6F104D23-4C8A-4042-AAFF-209334932D08}"/>
    <dgm:cxn modelId="{FFC81F3C-3B66-1E46-97A6-1BB9F6F57B44}" type="presParOf" srcId="{CF5A251F-5A8E-D040-8E0C-48BE43F186FE}" destId="{F95B8CC9-A804-0341-A4D8-541948FBF501}" srcOrd="0" destOrd="0" presId="urn:microsoft.com/office/officeart/2008/layout/LinedList"/>
    <dgm:cxn modelId="{221CB688-9E9A-B24B-BB89-73D2C2280D02}" type="presParOf" srcId="{CF5A251F-5A8E-D040-8E0C-48BE43F186FE}" destId="{B395A879-3F2C-154F-8216-8B4C2F8815C3}" srcOrd="1" destOrd="0" presId="urn:microsoft.com/office/officeart/2008/layout/LinedList"/>
    <dgm:cxn modelId="{544AD016-6542-4947-9650-8022278A8D81}" type="presParOf" srcId="{B395A879-3F2C-154F-8216-8B4C2F8815C3}" destId="{D6F7EE32-AA19-D14C-8539-1A859E41669C}" srcOrd="0" destOrd="0" presId="urn:microsoft.com/office/officeart/2008/layout/LinedList"/>
    <dgm:cxn modelId="{9D732FF8-E197-CB4C-80D1-2C87E129A677}" type="presParOf" srcId="{B395A879-3F2C-154F-8216-8B4C2F8815C3}" destId="{83106144-1619-2E40-A88B-683601758780}" srcOrd="1" destOrd="0" presId="urn:microsoft.com/office/officeart/2008/layout/LinedList"/>
    <dgm:cxn modelId="{B9BB7E50-BC10-0F49-9E1F-8580EFC2D1F4}" type="presParOf" srcId="{CF5A251F-5A8E-D040-8E0C-48BE43F186FE}" destId="{500D858C-DA02-C74D-8F76-A5AE10C9466D}" srcOrd="2" destOrd="0" presId="urn:microsoft.com/office/officeart/2008/layout/LinedList"/>
    <dgm:cxn modelId="{A07A3DCD-42B7-744F-A74D-291AEB63114A}" type="presParOf" srcId="{CF5A251F-5A8E-D040-8E0C-48BE43F186FE}" destId="{6DDE2601-0839-2844-84CF-26577857A91C}" srcOrd="3" destOrd="0" presId="urn:microsoft.com/office/officeart/2008/layout/LinedList"/>
    <dgm:cxn modelId="{6F7FC9C3-C8D6-EC43-804D-18BD1511BC38}" type="presParOf" srcId="{6DDE2601-0839-2844-84CF-26577857A91C}" destId="{2BD0558D-463B-D547-B259-E73F4B96144E}" srcOrd="0" destOrd="0" presId="urn:microsoft.com/office/officeart/2008/layout/LinedList"/>
    <dgm:cxn modelId="{63FD4A26-7E86-5A49-B16A-48E390F2B762}" type="presParOf" srcId="{6DDE2601-0839-2844-84CF-26577857A91C}" destId="{1EA0990D-EFF9-F445-A47B-8F8A11A70451}" srcOrd="1" destOrd="0" presId="urn:microsoft.com/office/officeart/2008/layout/LinedList"/>
    <dgm:cxn modelId="{CFD407AB-E37A-8B46-AD58-3D4A6339887A}" type="presParOf" srcId="{1EA0990D-EFF9-F445-A47B-8F8A11A70451}" destId="{EEB930A8-8D41-9E4C-AF6F-3BBB64FA2B62}" srcOrd="0" destOrd="0" presId="urn:microsoft.com/office/officeart/2008/layout/LinedList"/>
    <dgm:cxn modelId="{097370C0-D5FD-B44E-8B3E-6F09148A0FD6}" type="presParOf" srcId="{1EA0990D-EFF9-F445-A47B-8F8A11A70451}" destId="{A7EC34EF-109F-8C46-B0B9-30B4EAA4ED23}" srcOrd="1" destOrd="0" presId="urn:microsoft.com/office/officeart/2008/layout/LinedList"/>
    <dgm:cxn modelId="{C2907F0E-BAD8-B846-8B6C-F88BDE16921A}" type="presParOf" srcId="{A7EC34EF-109F-8C46-B0B9-30B4EAA4ED23}" destId="{944F8ACF-7BC7-3949-AA76-6CE9466565D4}" srcOrd="0" destOrd="0" presId="urn:microsoft.com/office/officeart/2008/layout/LinedList"/>
    <dgm:cxn modelId="{D409A26B-AA6E-BB4A-A59C-58B670C93C0E}" type="presParOf" srcId="{A7EC34EF-109F-8C46-B0B9-30B4EAA4ED23}" destId="{25DDD40C-F60E-4B4B-8BEC-04B45D4D2AA6}" srcOrd="1" destOrd="0" presId="urn:microsoft.com/office/officeart/2008/layout/LinedList"/>
    <dgm:cxn modelId="{0720BB28-A02F-AB46-AD6F-2D0B03E9D6A5}" type="presParOf" srcId="{A7EC34EF-109F-8C46-B0B9-30B4EAA4ED23}" destId="{B812EEC9-BCAE-074C-925D-609AED274BB3}" srcOrd="2" destOrd="0" presId="urn:microsoft.com/office/officeart/2008/layout/LinedList"/>
    <dgm:cxn modelId="{E729CE92-9B6E-4540-B672-3A42165F9621}" type="presParOf" srcId="{1EA0990D-EFF9-F445-A47B-8F8A11A70451}" destId="{480AFFAF-7CC5-F74D-AAB3-7FE96022CA99}" srcOrd="2" destOrd="0" presId="urn:microsoft.com/office/officeart/2008/layout/LinedList"/>
    <dgm:cxn modelId="{038D718E-0B00-B84B-9771-7EC1DED4CF4B}" type="presParOf" srcId="{1EA0990D-EFF9-F445-A47B-8F8A11A70451}" destId="{F3E3F1DE-FF80-4C49-A83C-BEF8663E05E7}" srcOrd="3" destOrd="0" presId="urn:microsoft.com/office/officeart/2008/layout/LinedList"/>
    <dgm:cxn modelId="{2F400ED4-44E5-0046-B371-C7076A8F5D3C}" type="presParOf" srcId="{1EA0990D-EFF9-F445-A47B-8F8A11A70451}" destId="{844E0729-200F-6D42-B960-B1C5486648BE}" srcOrd="4" destOrd="0" presId="urn:microsoft.com/office/officeart/2008/layout/LinedList"/>
    <dgm:cxn modelId="{4B2B5169-1399-554D-ADD4-AAB099D4CCDE}" type="presParOf" srcId="{844E0729-200F-6D42-B960-B1C5486648BE}" destId="{74C8ED32-B1F4-BA48-8A15-D4CE549BDF07}" srcOrd="0" destOrd="0" presId="urn:microsoft.com/office/officeart/2008/layout/LinedList"/>
    <dgm:cxn modelId="{7CF66B16-0FD3-4E4C-A286-0AB7FA515947}" type="presParOf" srcId="{844E0729-200F-6D42-B960-B1C5486648BE}" destId="{B9AF6DBF-F175-7A45-ACB5-421CF38A537A}" srcOrd="1" destOrd="0" presId="urn:microsoft.com/office/officeart/2008/layout/LinedList"/>
    <dgm:cxn modelId="{7BF1EDF5-B297-C148-A6C2-2EDD34172F19}" type="presParOf" srcId="{844E0729-200F-6D42-B960-B1C5486648BE}" destId="{18461DF4-ACC5-7845-A80B-7821B841675C}" srcOrd="2" destOrd="0" presId="urn:microsoft.com/office/officeart/2008/layout/LinedList"/>
    <dgm:cxn modelId="{CA2CECBA-50DC-3948-A6F7-E0132B45D2C0}" type="presParOf" srcId="{1EA0990D-EFF9-F445-A47B-8F8A11A70451}" destId="{256FF5FA-88A2-C946-B702-B3EAEFF891FD}" srcOrd="5" destOrd="0" presId="urn:microsoft.com/office/officeart/2008/layout/LinedList"/>
    <dgm:cxn modelId="{CE4F4A0B-AE44-A141-B75E-FE4F283E29F3}" type="presParOf" srcId="{1EA0990D-EFF9-F445-A47B-8F8A11A70451}" destId="{2CCA8140-541B-DA44-9B9B-712CBF0558EA}" srcOrd="6" destOrd="0" presId="urn:microsoft.com/office/officeart/2008/layout/LinedList"/>
    <dgm:cxn modelId="{96CC08C8-BD40-D744-9051-74527A65AACA}" type="presParOf" srcId="{1EA0990D-EFF9-F445-A47B-8F8A11A70451}" destId="{4D36710C-A0EC-324B-8F3A-D0F237BB9752}" srcOrd="7" destOrd="0" presId="urn:microsoft.com/office/officeart/2008/layout/LinedList"/>
    <dgm:cxn modelId="{69E36D62-F2D8-D149-8E04-CB7F7BE3AB1C}" type="presParOf" srcId="{4D36710C-A0EC-324B-8F3A-D0F237BB9752}" destId="{BEB3E5E7-2467-8042-9DE1-BBE6684CA7E2}" srcOrd="0" destOrd="0" presId="urn:microsoft.com/office/officeart/2008/layout/LinedList"/>
    <dgm:cxn modelId="{ECCDAB3A-A80A-6C4F-B1EF-BFFCC10EB2A5}" type="presParOf" srcId="{4D36710C-A0EC-324B-8F3A-D0F237BB9752}" destId="{2207740F-6034-4B48-95F7-6E0D04C65ACE}" srcOrd="1" destOrd="0" presId="urn:microsoft.com/office/officeart/2008/layout/LinedList"/>
    <dgm:cxn modelId="{49976B89-447B-7246-92DA-ED037ACDC67E}" type="presParOf" srcId="{4D36710C-A0EC-324B-8F3A-D0F237BB9752}" destId="{C7EC6040-E573-8548-8B8A-DFEB2E3D0B5C}" srcOrd="2" destOrd="0" presId="urn:microsoft.com/office/officeart/2008/layout/LinedList"/>
    <dgm:cxn modelId="{3B7555B7-CF02-AD4C-85A4-F2145DF72012}" type="presParOf" srcId="{1EA0990D-EFF9-F445-A47B-8F8A11A70451}" destId="{B9A4F70E-9852-0641-B880-9A2199A67907}" srcOrd="8" destOrd="0" presId="urn:microsoft.com/office/officeart/2008/layout/LinedList"/>
    <dgm:cxn modelId="{4CEF751D-1AC2-584A-9694-E22EFE2BC4EA}" type="presParOf" srcId="{1EA0990D-EFF9-F445-A47B-8F8A11A70451}" destId="{341165A2-5952-B248-B91F-8349D6A7F1CE}" srcOrd="9" destOrd="0" presId="urn:microsoft.com/office/officeart/2008/layout/LinedList"/>
    <dgm:cxn modelId="{382239F9-A2BF-C54F-9037-B954248669CA}" type="presParOf" srcId="{1EA0990D-EFF9-F445-A47B-8F8A11A70451}" destId="{32A2F246-9487-3C4B-B4FE-6D03FD7D3B82}" srcOrd="10" destOrd="0" presId="urn:microsoft.com/office/officeart/2008/layout/LinedList"/>
    <dgm:cxn modelId="{6BCA398E-4DDF-9A40-92E5-EDA52C9872BE}" type="presParOf" srcId="{32A2F246-9487-3C4B-B4FE-6D03FD7D3B82}" destId="{05E5B10F-9C0E-B848-A571-E6A051D0AF8E}" srcOrd="0" destOrd="0" presId="urn:microsoft.com/office/officeart/2008/layout/LinedList"/>
    <dgm:cxn modelId="{971B9F1F-A96D-C141-8875-E3227DFFE2B9}" type="presParOf" srcId="{32A2F246-9487-3C4B-B4FE-6D03FD7D3B82}" destId="{8977A79A-8574-B04C-A263-0693F250BFE6}" srcOrd="1" destOrd="0" presId="urn:microsoft.com/office/officeart/2008/layout/LinedList"/>
    <dgm:cxn modelId="{259D97B2-B561-D944-9448-4C52ABC57551}" type="presParOf" srcId="{32A2F246-9487-3C4B-B4FE-6D03FD7D3B82}" destId="{C2359D4D-1798-0D4B-9651-9479311C81A5}" srcOrd="2" destOrd="0" presId="urn:microsoft.com/office/officeart/2008/layout/LinedList"/>
    <dgm:cxn modelId="{A00B4B58-EEC5-9E41-8617-074CBC7750F6}" type="presParOf" srcId="{1EA0990D-EFF9-F445-A47B-8F8A11A70451}" destId="{D3CEAE90-5EE5-4A4C-A664-5A5D603A80A2}" srcOrd="11" destOrd="0" presId="urn:microsoft.com/office/officeart/2008/layout/LinedList"/>
    <dgm:cxn modelId="{5152EDDE-2577-F249-9827-401369AA7217}" type="presParOf" srcId="{1EA0990D-EFF9-F445-A47B-8F8A11A70451}" destId="{742283C8-C35E-AB42-B4AF-934142BF56B0}" srcOrd="12" destOrd="0" presId="urn:microsoft.com/office/officeart/2008/layout/LinedList"/>
    <dgm:cxn modelId="{0D9B943B-E377-5D4A-AD3F-BB03D7860DAA}" type="presParOf" srcId="{1EA0990D-EFF9-F445-A47B-8F8A11A70451}" destId="{29F60086-4B8C-1A40-AAAB-3AA788663EFD}" srcOrd="13" destOrd="0" presId="urn:microsoft.com/office/officeart/2008/layout/LinedList"/>
    <dgm:cxn modelId="{B46A921F-625A-C243-BB25-32BF6FFC0785}" type="presParOf" srcId="{29F60086-4B8C-1A40-AAAB-3AA788663EFD}" destId="{2C04BB90-DF11-F043-9CEB-635C41CB309E}" srcOrd="0" destOrd="0" presId="urn:microsoft.com/office/officeart/2008/layout/LinedList"/>
    <dgm:cxn modelId="{9B451E4F-89EF-8B49-98DF-E06BE585D103}" type="presParOf" srcId="{29F60086-4B8C-1A40-AAAB-3AA788663EFD}" destId="{A8135B79-B975-A641-9C73-0FC1FB8CACDD}" srcOrd="1" destOrd="0" presId="urn:microsoft.com/office/officeart/2008/layout/LinedList"/>
    <dgm:cxn modelId="{98F5D734-46C8-494E-8B3E-6C7B50B7E222}" type="presParOf" srcId="{29F60086-4B8C-1A40-AAAB-3AA788663EFD}" destId="{0D9A2D76-E65C-8D48-999A-B2618F566FC3}" srcOrd="2" destOrd="0" presId="urn:microsoft.com/office/officeart/2008/layout/LinedList"/>
    <dgm:cxn modelId="{C3A416B5-468F-F542-AB87-BB39614788EB}" type="presParOf" srcId="{1EA0990D-EFF9-F445-A47B-8F8A11A70451}" destId="{8E01644A-055B-CD43-8E96-2FA981E8A285}" srcOrd="14" destOrd="0" presId="urn:microsoft.com/office/officeart/2008/layout/LinedList"/>
    <dgm:cxn modelId="{654737A1-806D-4C48-9CC1-7EAB18878246}" type="presParOf" srcId="{1EA0990D-EFF9-F445-A47B-8F8A11A70451}" destId="{023D05E6-492D-A94C-8C0E-48FE17AE6BB1}" srcOrd="15" destOrd="0" presId="urn:microsoft.com/office/officeart/2008/layout/LinedList"/>
    <dgm:cxn modelId="{9B1B53C2-C775-134A-B74F-0EA2C7727785}" type="presParOf" srcId="{1EA0990D-EFF9-F445-A47B-8F8A11A70451}" destId="{0DEE3F23-5C00-B646-BBD9-3F06FEEE8145}" srcOrd="16" destOrd="0" presId="urn:microsoft.com/office/officeart/2008/layout/LinedList"/>
    <dgm:cxn modelId="{2E945472-1160-8645-BD03-15F09636249C}" type="presParOf" srcId="{0DEE3F23-5C00-B646-BBD9-3F06FEEE8145}" destId="{603C01FF-4F87-9A47-9449-F4A470233B7F}" srcOrd="0" destOrd="0" presId="urn:microsoft.com/office/officeart/2008/layout/LinedList"/>
    <dgm:cxn modelId="{D978A2B6-7E0E-BB47-8433-EDEC84F91779}" type="presParOf" srcId="{0DEE3F23-5C00-B646-BBD9-3F06FEEE8145}" destId="{5846A75C-E724-9E48-9825-82243C0BA776}" srcOrd="1" destOrd="0" presId="urn:microsoft.com/office/officeart/2008/layout/LinedList"/>
    <dgm:cxn modelId="{DEE41419-4BE8-344A-80C6-B41F2D072938}" type="presParOf" srcId="{0DEE3F23-5C00-B646-BBD9-3F06FEEE8145}" destId="{7F439FEB-BFD8-FB4E-8508-CC2BD43D7653}" srcOrd="2" destOrd="0" presId="urn:microsoft.com/office/officeart/2008/layout/LinedList"/>
    <dgm:cxn modelId="{3B9BE1B0-F969-9F4A-946D-DC9E7CBFDD2D}" type="presParOf" srcId="{1EA0990D-EFF9-F445-A47B-8F8A11A70451}" destId="{55519F76-3ACB-3644-B5E5-6FE5F6C254D7}" srcOrd="17" destOrd="0" presId="urn:microsoft.com/office/officeart/2008/layout/LinedList"/>
    <dgm:cxn modelId="{6D6A54A9-94D3-E946-905A-AF9081C2C39B}" type="presParOf" srcId="{1EA0990D-EFF9-F445-A47B-8F8A11A70451}" destId="{FC6D9226-9DDA-4944-ACBB-51E828B9BC56}" srcOrd="18" destOrd="0" presId="urn:microsoft.com/office/officeart/2008/layout/LinedList"/>
    <dgm:cxn modelId="{7E345F28-4357-0645-BDED-30329A609331}" type="presParOf" srcId="{1EA0990D-EFF9-F445-A47B-8F8A11A70451}" destId="{1DFEFA55-AC2A-ED4A-8229-396ED1B919DB}" srcOrd="19" destOrd="0" presId="urn:microsoft.com/office/officeart/2008/layout/LinedList"/>
    <dgm:cxn modelId="{E10F016D-C4AB-BA47-872E-6697459C9746}" type="presParOf" srcId="{1DFEFA55-AC2A-ED4A-8229-396ED1B919DB}" destId="{138F516E-26F0-8F4C-9D04-E2589583CC9F}" srcOrd="0" destOrd="0" presId="urn:microsoft.com/office/officeart/2008/layout/LinedList"/>
    <dgm:cxn modelId="{AAA06E23-B462-D844-A52E-F98EADF31DF9}" type="presParOf" srcId="{1DFEFA55-AC2A-ED4A-8229-396ED1B919DB}" destId="{4FC9B659-9FC2-8740-9AA3-FBEE1C7F6FB5}" srcOrd="1" destOrd="0" presId="urn:microsoft.com/office/officeart/2008/layout/LinedList"/>
    <dgm:cxn modelId="{55AC49EA-250F-5F44-8A22-631FB95F0763}" type="presParOf" srcId="{1DFEFA55-AC2A-ED4A-8229-396ED1B919DB}" destId="{C650BC75-E036-A141-AC01-F8DBB4793C9B}" srcOrd="2" destOrd="0" presId="urn:microsoft.com/office/officeart/2008/layout/LinedList"/>
    <dgm:cxn modelId="{FA41ECE5-CBA7-3349-9516-07D947F5D8E2}" type="presParOf" srcId="{1EA0990D-EFF9-F445-A47B-8F8A11A70451}" destId="{C633ACCE-A908-5E40-8D60-C9051441C3C4}" srcOrd="20" destOrd="0" presId="urn:microsoft.com/office/officeart/2008/layout/LinedList"/>
    <dgm:cxn modelId="{FDC63D9F-B54D-B04E-8430-58BDD562BFE2}" type="presParOf" srcId="{1EA0990D-EFF9-F445-A47B-8F8A11A70451}" destId="{9EC54685-F904-AE47-9020-6E9D8BCB888F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EDA873A-505F-2641-9E5B-92E25E350DD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2221F2-DBE2-D24D-B14A-F1724FAE7175}">
      <dgm:prSet custT="1"/>
      <dgm:spPr/>
      <dgm:t>
        <a:bodyPr/>
        <a:lstStyle/>
        <a:p>
          <a:r>
            <a:rPr lang="en-US" sz="2500" dirty="0"/>
            <a:t>3 Observations of Achievement:</a:t>
          </a:r>
          <a:endParaRPr lang="en-CA" sz="2500" dirty="0"/>
        </a:p>
      </dgm:t>
    </dgm:pt>
    <dgm:pt modelId="{B5F8E0CF-6B2A-214B-87B0-C69BF2940AF6}" type="parTrans" cxnId="{77985DCE-E7D8-324E-A996-16098EC7F144}">
      <dgm:prSet/>
      <dgm:spPr/>
      <dgm:t>
        <a:bodyPr/>
        <a:lstStyle/>
        <a:p>
          <a:endParaRPr lang="en-US"/>
        </a:p>
      </dgm:t>
    </dgm:pt>
    <dgm:pt modelId="{191AD78A-F4C1-424E-A498-A6D5B5B801D5}" type="sibTrans" cxnId="{77985DCE-E7D8-324E-A996-16098EC7F144}">
      <dgm:prSet/>
      <dgm:spPr/>
      <dgm:t>
        <a:bodyPr/>
        <a:lstStyle/>
        <a:p>
          <a:endParaRPr lang="en-US"/>
        </a:p>
      </dgm:t>
    </dgm:pt>
    <dgm:pt modelId="{A47267A6-0C0D-D541-A0B4-16BA69CB3F19}">
      <dgm:prSet custT="1"/>
      <dgm:spPr/>
      <dgm:t>
        <a:bodyPr/>
        <a:lstStyle/>
        <a:p>
          <a:r>
            <a:rPr lang="en-US" sz="1800" baseline="0" dirty="0"/>
            <a:t>1 older adult</a:t>
          </a:r>
          <a:endParaRPr lang="en-CA" sz="1800" dirty="0"/>
        </a:p>
      </dgm:t>
    </dgm:pt>
    <dgm:pt modelId="{6F1E0462-9535-8D40-A177-C119699BD7F2}" type="parTrans" cxnId="{3006D613-111A-694E-A54C-62F432134DD2}">
      <dgm:prSet/>
      <dgm:spPr/>
      <dgm:t>
        <a:bodyPr/>
        <a:lstStyle/>
        <a:p>
          <a:endParaRPr lang="en-US"/>
        </a:p>
      </dgm:t>
    </dgm:pt>
    <dgm:pt modelId="{A1A3FECE-111E-8645-A723-73CA5D71344F}" type="sibTrans" cxnId="{3006D613-111A-694E-A54C-62F432134DD2}">
      <dgm:prSet/>
      <dgm:spPr/>
      <dgm:t>
        <a:bodyPr/>
        <a:lstStyle/>
        <a:p>
          <a:endParaRPr lang="en-US"/>
        </a:p>
      </dgm:t>
    </dgm:pt>
    <dgm:pt modelId="{D81796B8-B23F-864F-9C94-CD4CAFB06B42}">
      <dgm:prSet custT="1"/>
      <dgm:spPr/>
      <dgm:t>
        <a:bodyPr/>
        <a:lstStyle/>
        <a:p>
          <a:r>
            <a:rPr lang="en-CA" sz="1800" dirty="0"/>
            <a:t>1 adult</a:t>
          </a:r>
        </a:p>
      </dgm:t>
    </dgm:pt>
    <dgm:pt modelId="{E7B7D424-14D1-F445-A0DA-12D47A1A9EDA}" type="parTrans" cxnId="{35F41DF8-5BCF-5A49-A6B2-274616561AFD}">
      <dgm:prSet/>
      <dgm:spPr/>
      <dgm:t>
        <a:bodyPr/>
        <a:lstStyle/>
        <a:p>
          <a:endParaRPr lang="en-US"/>
        </a:p>
      </dgm:t>
    </dgm:pt>
    <dgm:pt modelId="{85CF5DAF-9520-544F-BCCF-C847C9833EA1}" type="sibTrans" cxnId="{35F41DF8-5BCF-5A49-A6B2-274616561AFD}">
      <dgm:prSet/>
      <dgm:spPr/>
      <dgm:t>
        <a:bodyPr/>
        <a:lstStyle/>
        <a:p>
          <a:endParaRPr lang="en-US"/>
        </a:p>
      </dgm:t>
    </dgm:pt>
    <dgm:pt modelId="{59EEE8DF-D22D-4B4E-8A1E-EC92E4959738}">
      <dgm:prSet/>
      <dgm:spPr/>
      <dgm:t>
        <a:bodyPr/>
        <a:lstStyle/>
        <a:p>
          <a:r>
            <a:rPr lang="en-CA" dirty="0"/>
            <a:t>At least:</a:t>
          </a:r>
        </a:p>
      </dgm:t>
    </dgm:pt>
    <dgm:pt modelId="{6F104D23-4C8A-4042-AAFF-209334932D08}" type="sibTrans" cxnId="{B3B41AFB-7710-EC4B-8D38-44B6A60AA521}">
      <dgm:prSet/>
      <dgm:spPr/>
      <dgm:t>
        <a:bodyPr/>
        <a:lstStyle/>
        <a:p>
          <a:endParaRPr lang="en-US"/>
        </a:p>
      </dgm:t>
    </dgm:pt>
    <dgm:pt modelId="{13892624-4196-8A4A-A331-420AB3F46693}" type="parTrans" cxnId="{B3B41AFB-7710-EC4B-8D38-44B6A60AA521}">
      <dgm:prSet/>
      <dgm:spPr/>
      <dgm:t>
        <a:bodyPr/>
        <a:lstStyle/>
        <a:p>
          <a:endParaRPr lang="en-US"/>
        </a:p>
      </dgm:t>
    </dgm:pt>
    <dgm:pt modelId="{5CB98C99-099B-134A-9747-15BF840ED885}">
      <dgm:prSet custT="1"/>
      <dgm:spPr/>
      <dgm:t>
        <a:bodyPr/>
        <a:lstStyle/>
        <a:p>
          <a:r>
            <a:rPr lang="en-US" sz="1800" dirty="0"/>
            <a:t>2 for ECT</a:t>
          </a:r>
        </a:p>
      </dgm:t>
    </dgm:pt>
    <dgm:pt modelId="{29FA97F9-C096-2848-B15A-ECC968158529}" type="parTrans" cxnId="{2A703CAA-47DE-8F45-8954-F758978814E6}">
      <dgm:prSet/>
      <dgm:spPr/>
      <dgm:t>
        <a:bodyPr/>
        <a:lstStyle/>
        <a:p>
          <a:endParaRPr lang="en-US"/>
        </a:p>
      </dgm:t>
    </dgm:pt>
    <dgm:pt modelId="{CAE98B1C-4304-0143-B9D8-EC4A6BD1C032}" type="sibTrans" cxnId="{2A703CAA-47DE-8F45-8954-F758978814E6}">
      <dgm:prSet/>
      <dgm:spPr/>
      <dgm:t>
        <a:bodyPr/>
        <a:lstStyle/>
        <a:p>
          <a:endParaRPr lang="en-US"/>
        </a:p>
      </dgm:t>
    </dgm:pt>
    <dgm:pt modelId="{CF5A251F-5A8E-D040-8E0C-48BE43F186FE}" type="pres">
      <dgm:prSet presAssocID="{CEDA873A-505F-2641-9E5B-92E25E350DD2}" presName="vert0" presStyleCnt="0">
        <dgm:presLayoutVars>
          <dgm:dir/>
          <dgm:animOne val="branch"/>
          <dgm:animLvl val="lvl"/>
        </dgm:presLayoutVars>
      </dgm:prSet>
      <dgm:spPr/>
    </dgm:pt>
    <dgm:pt modelId="{F95B8CC9-A804-0341-A4D8-541948FBF501}" type="pres">
      <dgm:prSet presAssocID="{112221F2-DBE2-D24D-B14A-F1724FAE7175}" presName="thickLine" presStyleLbl="alignNode1" presStyleIdx="0" presStyleCnt="2"/>
      <dgm:spPr/>
    </dgm:pt>
    <dgm:pt modelId="{B395A879-3F2C-154F-8216-8B4C2F8815C3}" type="pres">
      <dgm:prSet presAssocID="{112221F2-DBE2-D24D-B14A-F1724FAE7175}" presName="horz1" presStyleCnt="0"/>
      <dgm:spPr/>
    </dgm:pt>
    <dgm:pt modelId="{D6F7EE32-AA19-D14C-8539-1A859E41669C}" type="pres">
      <dgm:prSet presAssocID="{112221F2-DBE2-D24D-B14A-F1724FAE7175}" presName="tx1" presStyleLbl="revTx" presStyleIdx="0" presStyleCnt="5" custScaleX="500000" custScaleY="13024"/>
      <dgm:spPr/>
    </dgm:pt>
    <dgm:pt modelId="{83106144-1619-2E40-A88B-683601758780}" type="pres">
      <dgm:prSet presAssocID="{112221F2-DBE2-D24D-B14A-F1724FAE7175}" presName="vert1" presStyleCnt="0"/>
      <dgm:spPr/>
    </dgm:pt>
    <dgm:pt modelId="{500D858C-DA02-C74D-8F76-A5AE10C9466D}" type="pres">
      <dgm:prSet presAssocID="{59EEE8DF-D22D-4B4E-8A1E-EC92E4959738}" presName="thickLine" presStyleLbl="alignNode1" presStyleIdx="1" presStyleCnt="2" custLinFactNeighborY="10493"/>
      <dgm:spPr/>
    </dgm:pt>
    <dgm:pt modelId="{6DDE2601-0839-2844-84CF-26577857A91C}" type="pres">
      <dgm:prSet presAssocID="{59EEE8DF-D22D-4B4E-8A1E-EC92E4959738}" presName="horz1" presStyleCnt="0"/>
      <dgm:spPr/>
    </dgm:pt>
    <dgm:pt modelId="{2BD0558D-463B-D547-B259-E73F4B96144E}" type="pres">
      <dgm:prSet presAssocID="{59EEE8DF-D22D-4B4E-8A1E-EC92E4959738}" presName="tx1" presStyleLbl="revTx" presStyleIdx="1" presStyleCnt="5" custScaleY="71890" custLinFactNeighborX="-525" custLinFactNeighborY="18306"/>
      <dgm:spPr/>
    </dgm:pt>
    <dgm:pt modelId="{1EA0990D-EFF9-F445-A47B-8F8A11A70451}" type="pres">
      <dgm:prSet presAssocID="{59EEE8DF-D22D-4B4E-8A1E-EC92E4959738}" presName="vert1" presStyleCnt="0"/>
      <dgm:spPr/>
    </dgm:pt>
    <dgm:pt modelId="{EEB930A8-8D41-9E4C-AF6F-3BBB64FA2B62}" type="pres">
      <dgm:prSet presAssocID="{A47267A6-0C0D-D541-A0B4-16BA69CB3F19}" presName="vertSpace2a" presStyleCnt="0"/>
      <dgm:spPr/>
    </dgm:pt>
    <dgm:pt modelId="{A7EC34EF-109F-8C46-B0B9-30B4EAA4ED23}" type="pres">
      <dgm:prSet presAssocID="{A47267A6-0C0D-D541-A0B4-16BA69CB3F19}" presName="horz2" presStyleCnt="0"/>
      <dgm:spPr/>
    </dgm:pt>
    <dgm:pt modelId="{944F8ACF-7BC7-3949-AA76-6CE9466565D4}" type="pres">
      <dgm:prSet presAssocID="{A47267A6-0C0D-D541-A0B4-16BA69CB3F19}" presName="horzSpace2" presStyleCnt="0"/>
      <dgm:spPr/>
    </dgm:pt>
    <dgm:pt modelId="{25DDD40C-F60E-4B4B-8BEC-04B45D4D2AA6}" type="pres">
      <dgm:prSet presAssocID="{A47267A6-0C0D-D541-A0B4-16BA69CB3F19}" presName="tx2" presStyleLbl="revTx" presStyleIdx="2" presStyleCnt="5" custLinFactNeighborY="33247"/>
      <dgm:spPr/>
    </dgm:pt>
    <dgm:pt modelId="{B812EEC9-BCAE-074C-925D-609AED274BB3}" type="pres">
      <dgm:prSet presAssocID="{A47267A6-0C0D-D541-A0B4-16BA69CB3F19}" presName="vert2" presStyleCnt="0"/>
      <dgm:spPr/>
    </dgm:pt>
    <dgm:pt modelId="{480AFFAF-7CC5-F74D-AAB3-7FE96022CA99}" type="pres">
      <dgm:prSet presAssocID="{A47267A6-0C0D-D541-A0B4-16BA69CB3F19}" presName="thinLine2b" presStyleLbl="callout" presStyleIdx="0" presStyleCnt="3" custLinFactY="100000" custLinFactNeighborX="271" custLinFactNeighborY="142773"/>
      <dgm:spPr/>
    </dgm:pt>
    <dgm:pt modelId="{F3E3F1DE-FF80-4C49-A83C-BEF8663E05E7}" type="pres">
      <dgm:prSet presAssocID="{A47267A6-0C0D-D541-A0B4-16BA69CB3F19}" presName="vertSpace2b" presStyleCnt="0"/>
      <dgm:spPr/>
    </dgm:pt>
    <dgm:pt modelId="{844E0729-200F-6D42-B960-B1C5486648BE}" type="pres">
      <dgm:prSet presAssocID="{D81796B8-B23F-864F-9C94-CD4CAFB06B42}" presName="horz2" presStyleCnt="0"/>
      <dgm:spPr/>
    </dgm:pt>
    <dgm:pt modelId="{74C8ED32-B1F4-BA48-8A15-D4CE549BDF07}" type="pres">
      <dgm:prSet presAssocID="{D81796B8-B23F-864F-9C94-CD4CAFB06B42}" presName="horzSpace2" presStyleCnt="0"/>
      <dgm:spPr/>
    </dgm:pt>
    <dgm:pt modelId="{B9AF6DBF-F175-7A45-ACB5-421CF38A537A}" type="pres">
      <dgm:prSet presAssocID="{D81796B8-B23F-864F-9C94-CD4CAFB06B42}" presName="tx2" presStyleLbl="revTx" presStyleIdx="3" presStyleCnt="5" custLinFactNeighborY="3110"/>
      <dgm:spPr/>
    </dgm:pt>
    <dgm:pt modelId="{18461DF4-ACC5-7845-A80B-7821B841675C}" type="pres">
      <dgm:prSet presAssocID="{D81796B8-B23F-864F-9C94-CD4CAFB06B42}" presName="vert2" presStyleCnt="0"/>
      <dgm:spPr/>
    </dgm:pt>
    <dgm:pt modelId="{256FF5FA-88A2-C946-B702-B3EAEFF891FD}" type="pres">
      <dgm:prSet presAssocID="{D81796B8-B23F-864F-9C94-CD4CAFB06B42}" presName="thinLine2b" presStyleLbl="callout" presStyleIdx="1" presStyleCnt="3"/>
      <dgm:spPr/>
    </dgm:pt>
    <dgm:pt modelId="{2CCA8140-541B-DA44-9B9B-712CBF0558EA}" type="pres">
      <dgm:prSet presAssocID="{D81796B8-B23F-864F-9C94-CD4CAFB06B42}" presName="vertSpace2b" presStyleCnt="0"/>
      <dgm:spPr/>
    </dgm:pt>
    <dgm:pt modelId="{8E757C16-5CD8-B147-9CFD-EB094E7087F7}" type="pres">
      <dgm:prSet presAssocID="{5CB98C99-099B-134A-9747-15BF840ED885}" presName="horz2" presStyleCnt="0"/>
      <dgm:spPr/>
    </dgm:pt>
    <dgm:pt modelId="{3D968E5E-31F2-5E45-AA82-309968DF9379}" type="pres">
      <dgm:prSet presAssocID="{5CB98C99-099B-134A-9747-15BF840ED885}" presName="horzSpace2" presStyleCnt="0"/>
      <dgm:spPr/>
    </dgm:pt>
    <dgm:pt modelId="{0FB428B0-07F5-C341-9E67-A68B6E015EFB}" type="pres">
      <dgm:prSet presAssocID="{5CB98C99-099B-134A-9747-15BF840ED885}" presName="tx2" presStyleLbl="revTx" presStyleIdx="4" presStyleCnt="5"/>
      <dgm:spPr/>
    </dgm:pt>
    <dgm:pt modelId="{A662C1B5-9205-2043-8C30-CC0AE9B3CE9A}" type="pres">
      <dgm:prSet presAssocID="{5CB98C99-099B-134A-9747-15BF840ED885}" presName="vert2" presStyleCnt="0"/>
      <dgm:spPr/>
    </dgm:pt>
    <dgm:pt modelId="{EDC03F6C-08AE-2647-82C7-67D671B73F02}" type="pres">
      <dgm:prSet presAssocID="{5CB98C99-099B-134A-9747-15BF840ED885}" presName="thinLine2b" presStyleLbl="callout" presStyleIdx="2" presStyleCnt="3"/>
      <dgm:spPr/>
    </dgm:pt>
    <dgm:pt modelId="{C366D1BF-FCCB-D544-9B30-D61CAE2FCB8B}" type="pres">
      <dgm:prSet presAssocID="{5CB98C99-099B-134A-9747-15BF840ED885}" presName="vertSpace2b" presStyleCnt="0"/>
      <dgm:spPr/>
    </dgm:pt>
  </dgm:ptLst>
  <dgm:cxnLst>
    <dgm:cxn modelId="{3006D613-111A-694E-A54C-62F432134DD2}" srcId="{59EEE8DF-D22D-4B4E-8A1E-EC92E4959738}" destId="{A47267A6-0C0D-D541-A0B4-16BA69CB3F19}" srcOrd="0" destOrd="0" parTransId="{6F1E0462-9535-8D40-A177-C119699BD7F2}" sibTransId="{A1A3FECE-111E-8645-A723-73CA5D71344F}"/>
    <dgm:cxn modelId="{1F35273B-C712-7943-9538-308ABD783A29}" type="presOf" srcId="{112221F2-DBE2-D24D-B14A-F1724FAE7175}" destId="{D6F7EE32-AA19-D14C-8539-1A859E41669C}" srcOrd="0" destOrd="0" presId="urn:microsoft.com/office/officeart/2008/layout/LinedList"/>
    <dgm:cxn modelId="{353B413C-79A2-4A4F-A42D-FE0342168860}" type="presOf" srcId="{5CB98C99-099B-134A-9747-15BF840ED885}" destId="{0FB428B0-07F5-C341-9E67-A68B6E015EFB}" srcOrd="0" destOrd="0" presId="urn:microsoft.com/office/officeart/2008/layout/LinedList"/>
    <dgm:cxn modelId="{ED096463-E5F6-7F44-80CC-31C73389DDA7}" type="presOf" srcId="{D81796B8-B23F-864F-9C94-CD4CAFB06B42}" destId="{B9AF6DBF-F175-7A45-ACB5-421CF38A537A}" srcOrd="0" destOrd="0" presId="urn:microsoft.com/office/officeart/2008/layout/LinedList"/>
    <dgm:cxn modelId="{4273EA66-E61B-CA4E-9808-71E07FAEFA9C}" type="presOf" srcId="{CEDA873A-505F-2641-9E5B-92E25E350DD2}" destId="{CF5A251F-5A8E-D040-8E0C-48BE43F186FE}" srcOrd="0" destOrd="0" presId="urn:microsoft.com/office/officeart/2008/layout/LinedList"/>
    <dgm:cxn modelId="{FC61CF8A-9A05-144C-82EC-C71DFD67C562}" type="presOf" srcId="{59EEE8DF-D22D-4B4E-8A1E-EC92E4959738}" destId="{2BD0558D-463B-D547-B259-E73F4B96144E}" srcOrd="0" destOrd="0" presId="urn:microsoft.com/office/officeart/2008/layout/LinedList"/>
    <dgm:cxn modelId="{2A703CAA-47DE-8F45-8954-F758978814E6}" srcId="{59EEE8DF-D22D-4B4E-8A1E-EC92E4959738}" destId="{5CB98C99-099B-134A-9747-15BF840ED885}" srcOrd="2" destOrd="0" parTransId="{29FA97F9-C096-2848-B15A-ECC968158529}" sibTransId="{CAE98B1C-4304-0143-B9D8-EC4A6BD1C032}"/>
    <dgm:cxn modelId="{77985DCE-E7D8-324E-A996-16098EC7F144}" srcId="{CEDA873A-505F-2641-9E5B-92E25E350DD2}" destId="{112221F2-DBE2-D24D-B14A-F1724FAE7175}" srcOrd="0" destOrd="0" parTransId="{B5F8E0CF-6B2A-214B-87B0-C69BF2940AF6}" sibTransId="{191AD78A-F4C1-424E-A498-A6D5B5B801D5}"/>
    <dgm:cxn modelId="{720776DD-6B4C-744B-9679-BDF5D1A0C6B3}" type="presOf" srcId="{A47267A6-0C0D-D541-A0B4-16BA69CB3F19}" destId="{25DDD40C-F60E-4B4B-8BEC-04B45D4D2AA6}" srcOrd="0" destOrd="0" presId="urn:microsoft.com/office/officeart/2008/layout/LinedList"/>
    <dgm:cxn modelId="{35F41DF8-5BCF-5A49-A6B2-274616561AFD}" srcId="{59EEE8DF-D22D-4B4E-8A1E-EC92E4959738}" destId="{D81796B8-B23F-864F-9C94-CD4CAFB06B42}" srcOrd="1" destOrd="0" parTransId="{E7B7D424-14D1-F445-A0DA-12D47A1A9EDA}" sibTransId="{85CF5DAF-9520-544F-BCCF-C847C9833EA1}"/>
    <dgm:cxn modelId="{B3B41AFB-7710-EC4B-8D38-44B6A60AA521}" srcId="{CEDA873A-505F-2641-9E5B-92E25E350DD2}" destId="{59EEE8DF-D22D-4B4E-8A1E-EC92E4959738}" srcOrd="1" destOrd="0" parTransId="{13892624-4196-8A4A-A331-420AB3F46693}" sibTransId="{6F104D23-4C8A-4042-AAFF-209334932D08}"/>
    <dgm:cxn modelId="{FFC81F3C-3B66-1E46-97A6-1BB9F6F57B44}" type="presParOf" srcId="{CF5A251F-5A8E-D040-8E0C-48BE43F186FE}" destId="{F95B8CC9-A804-0341-A4D8-541948FBF501}" srcOrd="0" destOrd="0" presId="urn:microsoft.com/office/officeart/2008/layout/LinedList"/>
    <dgm:cxn modelId="{221CB688-9E9A-B24B-BB89-73D2C2280D02}" type="presParOf" srcId="{CF5A251F-5A8E-D040-8E0C-48BE43F186FE}" destId="{B395A879-3F2C-154F-8216-8B4C2F8815C3}" srcOrd="1" destOrd="0" presId="urn:microsoft.com/office/officeart/2008/layout/LinedList"/>
    <dgm:cxn modelId="{544AD016-6542-4947-9650-8022278A8D81}" type="presParOf" srcId="{B395A879-3F2C-154F-8216-8B4C2F8815C3}" destId="{D6F7EE32-AA19-D14C-8539-1A859E41669C}" srcOrd="0" destOrd="0" presId="urn:microsoft.com/office/officeart/2008/layout/LinedList"/>
    <dgm:cxn modelId="{9D732FF8-E197-CB4C-80D1-2C87E129A677}" type="presParOf" srcId="{B395A879-3F2C-154F-8216-8B4C2F8815C3}" destId="{83106144-1619-2E40-A88B-683601758780}" srcOrd="1" destOrd="0" presId="urn:microsoft.com/office/officeart/2008/layout/LinedList"/>
    <dgm:cxn modelId="{B9BB7E50-BC10-0F49-9E1F-8580EFC2D1F4}" type="presParOf" srcId="{CF5A251F-5A8E-D040-8E0C-48BE43F186FE}" destId="{500D858C-DA02-C74D-8F76-A5AE10C9466D}" srcOrd="2" destOrd="0" presId="urn:microsoft.com/office/officeart/2008/layout/LinedList"/>
    <dgm:cxn modelId="{A07A3DCD-42B7-744F-A74D-291AEB63114A}" type="presParOf" srcId="{CF5A251F-5A8E-D040-8E0C-48BE43F186FE}" destId="{6DDE2601-0839-2844-84CF-26577857A91C}" srcOrd="3" destOrd="0" presId="urn:microsoft.com/office/officeart/2008/layout/LinedList"/>
    <dgm:cxn modelId="{6F7FC9C3-C8D6-EC43-804D-18BD1511BC38}" type="presParOf" srcId="{6DDE2601-0839-2844-84CF-26577857A91C}" destId="{2BD0558D-463B-D547-B259-E73F4B96144E}" srcOrd="0" destOrd="0" presId="urn:microsoft.com/office/officeart/2008/layout/LinedList"/>
    <dgm:cxn modelId="{63FD4A26-7E86-5A49-B16A-48E390F2B762}" type="presParOf" srcId="{6DDE2601-0839-2844-84CF-26577857A91C}" destId="{1EA0990D-EFF9-F445-A47B-8F8A11A70451}" srcOrd="1" destOrd="0" presId="urn:microsoft.com/office/officeart/2008/layout/LinedList"/>
    <dgm:cxn modelId="{CFD407AB-E37A-8B46-AD58-3D4A6339887A}" type="presParOf" srcId="{1EA0990D-EFF9-F445-A47B-8F8A11A70451}" destId="{EEB930A8-8D41-9E4C-AF6F-3BBB64FA2B62}" srcOrd="0" destOrd="0" presId="urn:microsoft.com/office/officeart/2008/layout/LinedList"/>
    <dgm:cxn modelId="{097370C0-D5FD-B44E-8B3E-6F09148A0FD6}" type="presParOf" srcId="{1EA0990D-EFF9-F445-A47B-8F8A11A70451}" destId="{A7EC34EF-109F-8C46-B0B9-30B4EAA4ED23}" srcOrd="1" destOrd="0" presId="urn:microsoft.com/office/officeart/2008/layout/LinedList"/>
    <dgm:cxn modelId="{C2907F0E-BAD8-B846-8B6C-F88BDE16921A}" type="presParOf" srcId="{A7EC34EF-109F-8C46-B0B9-30B4EAA4ED23}" destId="{944F8ACF-7BC7-3949-AA76-6CE9466565D4}" srcOrd="0" destOrd="0" presId="urn:microsoft.com/office/officeart/2008/layout/LinedList"/>
    <dgm:cxn modelId="{D409A26B-AA6E-BB4A-A59C-58B670C93C0E}" type="presParOf" srcId="{A7EC34EF-109F-8C46-B0B9-30B4EAA4ED23}" destId="{25DDD40C-F60E-4B4B-8BEC-04B45D4D2AA6}" srcOrd="1" destOrd="0" presId="urn:microsoft.com/office/officeart/2008/layout/LinedList"/>
    <dgm:cxn modelId="{0720BB28-A02F-AB46-AD6F-2D0B03E9D6A5}" type="presParOf" srcId="{A7EC34EF-109F-8C46-B0B9-30B4EAA4ED23}" destId="{B812EEC9-BCAE-074C-925D-609AED274BB3}" srcOrd="2" destOrd="0" presId="urn:microsoft.com/office/officeart/2008/layout/LinedList"/>
    <dgm:cxn modelId="{E729CE92-9B6E-4540-B672-3A42165F9621}" type="presParOf" srcId="{1EA0990D-EFF9-F445-A47B-8F8A11A70451}" destId="{480AFFAF-7CC5-F74D-AAB3-7FE96022CA99}" srcOrd="2" destOrd="0" presId="urn:microsoft.com/office/officeart/2008/layout/LinedList"/>
    <dgm:cxn modelId="{038D718E-0B00-B84B-9771-7EC1DED4CF4B}" type="presParOf" srcId="{1EA0990D-EFF9-F445-A47B-8F8A11A70451}" destId="{F3E3F1DE-FF80-4C49-A83C-BEF8663E05E7}" srcOrd="3" destOrd="0" presId="urn:microsoft.com/office/officeart/2008/layout/LinedList"/>
    <dgm:cxn modelId="{2F400ED4-44E5-0046-B371-C7076A8F5D3C}" type="presParOf" srcId="{1EA0990D-EFF9-F445-A47B-8F8A11A70451}" destId="{844E0729-200F-6D42-B960-B1C5486648BE}" srcOrd="4" destOrd="0" presId="urn:microsoft.com/office/officeart/2008/layout/LinedList"/>
    <dgm:cxn modelId="{4B2B5169-1399-554D-ADD4-AAB099D4CCDE}" type="presParOf" srcId="{844E0729-200F-6D42-B960-B1C5486648BE}" destId="{74C8ED32-B1F4-BA48-8A15-D4CE549BDF07}" srcOrd="0" destOrd="0" presId="urn:microsoft.com/office/officeart/2008/layout/LinedList"/>
    <dgm:cxn modelId="{7CF66B16-0FD3-4E4C-A286-0AB7FA515947}" type="presParOf" srcId="{844E0729-200F-6D42-B960-B1C5486648BE}" destId="{B9AF6DBF-F175-7A45-ACB5-421CF38A537A}" srcOrd="1" destOrd="0" presId="urn:microsoft.com/office/officeart/2008/layout/LinedList"/>
    <dgm:cxn modelId="{7BF1EDF5-B297-C148-A6C2-2EDD34172F19}" type="presParOf" srcId="{844E0729-200F-6D42-B960-B1C5486648BE}" destId="{18461DF4-ACC5-7845-A80B-7821B841675C}" srcOrd="2" destOrd="0" presId="urn:microsoft.com/office/officeart/2008/layout/LinedList"/>
    <dgm:cxn modelId="{CA2CECBA-50DC-3948-A6F7-E0132B45D2C0}" type="presParOf" srcId="{1EA0990D-EFF9-F445-A47B-8F8A11A70451}" destId="{256FF5FA-88A2-C946-B702-B3EAEFF891FD}" srcOrd="5" destOrd="0" presId="urn:microsoft.com/office/officeart/2008/layout/LinedList"/>
    <dgm:cxn modelId="{CE4F4A0B-AE44-A141-B75E-FE4F283E29F3}" type="presParOf" srcId="{1EA0990D-EFF9-F445-A47B-8F8A11A70451}" destId="{2CCA8140-541B-DA44-9B9B-712CBF0558EA}" srcOrd="6" destOrd="0" presId="urn:microsoft.com/office/officeart/2008/layout/LinedList"/>
    <dgm:cxn modelId="{AD30A208-B454-F84E-9BE3-C7274884186C}" type="presParOf" srcId="{1EA0990D-EFF9-F445-A47B-8F8A11A70451}" destId="{8E757C16-5CD8-B147-9CFD-EB094E7087F7}" srcOrd="7" destOrd="0" presId="urn:microsoft.com/office/officeart/2008/layout/LinedList"/>
    <dgm:cxn modelId="{137D6F3B-BBF6-8542-B797-3A8A97643DC0}" type="presParOf" srcId="{8E757C16-5CD8-B147-9CFD-EB094E7087F7}" destId="{3D968E5E-31F2-5E45-AA82-309968DF9379}" srcOrd="0" destOrd="0" presId="urn:microsoft.com/office/officeart/2008/layout/LinedList"/>
    <dgm:cxn modelId="{3034F7B1-2E6E-9846-BD54-98AF17CB3032}" type="presParOf" srcId="{8E757C16-5CD8-B147-9CFD-EB094E7087F7}" destId="{0FB428B0-07F5-C341-9E67-A68B6E015EFB}" srcOrd="1" destOrd="0" presId="urn:microsoft.com/office/officeart/2008/layout/LinedList"/>
    <dgm:cxn modelId="{F212C598-C29E-DB4B-AE87-A17B7EF03969}" type="presParOf" srcId="{8E757C16-5CD8-B147-9CFD-EB094E7087F7}" destId="{A662C1B5-9205-2043-8C30-CC0AE9B3CE9A}" srcOrd="2" destOrd="0" presId="urn:microsoft.com/office/officeart/2008/layout/LinedList"/>
    <dgm:cxn modelId="{BFEA7AFE-43F8-9144-AA60-639FFC960EC8}" type="presParOf" srcId="{1EA0990D-EFF9-F445-A47B-8F8A11A70451}" destId="{EDC03F6C-08AE-2647-82C7-67D671B73F02}" srcOrd="8" destOrd="0" presId="urn:microsoft.com/office/officeart/2008/layout/LinedList"/>
    <dgm:cxn modelId="{607D3DD7-58AF-A142-BD7C-9FBD9ED2EF80}" type="presParOf" srcId="{1EA0990D-EFF9-F445-A47B-8F8A11A70451}" destId="{C366D1BF-FCCB-D544-9B30-D61CAE2FCB8B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EDA873A-505F-2641-9E5B-92E25E350DD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2221F2-DBE2-D24D-B14A-F1724FAE7175}">
      <dgm:prSet custT="1"/>
      <dgm:spPr/>
      <dgm:t>
        <a:bodyPr/>
        <a:lstStyle/>
        <a:p>
          <a:r>
            <a:rPr lang="en-US" sz="2500" dirty="0"/>
            <a:t>3 Observations of Achievement:</a:t>
          </a:r>
          <a:endParaRPr lang="en-CA" sz="2500" dirty="0"/>
        </a:p>
      </dgm:t>
    </dgm:pt>
    <dgm:pt modelId="{B5F8E0CF-6B2A-214B-87B0-C69BF2940AF6}" type="parTrans" cxnId="{77985DCE-E7D8-324E-A996-16098EC7F144}">
      <dgm:prSet/>
      <dgm:spPr/>
      <dgm:t>
        <a:bodyPr/>
        <a:lstStyle/>
        <a:p>
          <a:endParaRPr lang="en-US"/>
        </a:p>
      </dgm:t>
    </dgm:pt>
    <dgm:pt modelId="{191AD78A-F4C1-424E-A498-A6D5B5B801D5}" type="sibTrans" cxnId="{77985DCE-E7D8-324E-A996-16098EC7F144}">
      <dgm:prSet/>
      <dgm:spPr/>
      <dgm:t>
        <a:bodyPr/>
        <a:lstStyle/>
        <a:p>
          <a:endParaRPr lang="en-US"/>
        </a:p>
      </dgm:t>
    </dgm:pt>
    <dgm:pt modelId="{59EEE8DF-D22D-4B4E-8A1E-EC92E4959738}">
      <dgm:prSet/>
      <dgm:spPr/>
      <dgm:t>
        <a:bodyPr/>
        <a:lstStyle/>
        <a:p>
          <a:r>
            <a:rPr lang="en-CA" dirty="0"/>
            <a:t>At least:</a:t>
          </a:r>
        </a:p>
      </dgm:t>
    </dgm:pt>
    <dgm:pt modelId="{6F104D23-4C8A-4042-AAFF-209334932D08}" type="sibTrans" cxnId="{B3B41AFB-7710-EC4B-8D38-44B6A60AA521}">
      <dgm:prSet/>
      <dgm:spPr/>
      <dgm:t>
        <a:bodyPr/>
        <a:lstStyle/>
        <a:p>
          <a:endParaRPr lang="en-US"/>
        </a:p>
      </dgm:t>
    </dgm:pt>
    <dgm:pt modelId="{13892624-4196-8A4A-A331-420AB3F46693}" type="parTrans" cxnId="{B3B41AFB-7710-EC4B-8D38-44B6A60AA521}">
      <dgm:prSet/>
      <dgm:spPr/>
      <dgm:t>
        <a:bodyPr/>
        <a:lstStyle/>
        <a:p>
          <a:endParaRPr lang="en-US"/>
        </a:p>
      </dgm:t>
    </dgm:pt>
    <dgm:pt modelId="{5CB98C99-099B-134A-9747-15BF840ED885}">
      <dgm:prSet custT="1"/>
      <dgm:spPr/>
      <dgm:t>
        <a:bodyPr/>
        <a:lstStyle/>
        <a:p>
          <a:r>
            <a:rPr lang="en-US" sz="1800" dirty="0"/>
            <a:t>2 for ECT</a:t>
          </a:r>
        </a:p>
      </dgm:t>
    </dgm:pt>
    <dgm:pt modelId="{29FA97F9-C096-2848-B15A-ECC968158529}" type="parTrans" cxnId="{2A703CAA-47DE-8F45-8954-F758978814E6}">
      <dgm:prSet/>
      <dgm:spPr/>
      <dgm:t>
        <a:bodyPr/>
        <a:lstStyle/>
        <a:p>
          <a:endParaRPr lang="en-US"/>
        </a:p>
      </dgm:t>
    </dgm:pt>
    <dgm:pt modelId="{CAE98B1C-4304-0143-B9D8-EC4A6BD1C032}" type="sibTrans" cxnId="{2A703CAA-47DE-8F45-8954-F758978814E6}">
      <dgm:prSet/>
      <dgm:spPr/>
      <dgm:t>
        <a:bodyPr/>
        <a:lstStyle/>
        <a:p>
          <a:endParaRPr lang="en-US"/>
        </a:p>
      </dgm:t>
    </dgm:pt>
    <dgm:pt modelId="{CF5A251F-5A8E-D040-8E0C-48BE43F186FE}" type="pres">
      <dgm:prSet presAssocID="{CEDA873A-505F-2641-9E5B-92E25E350DD2}" presName="vert0" presStyleCnt="0">
        <dgm:presLayoutVars>
          <dgm:dir/>
          <dgm:animOne val="branch"/>
          <dgm:animLvl val="lvl"/>
        </dgm:presLayoutVars>
      </dgm:prSet>
      <dgm:spPr/>
    </dgm:pt>
    <dgm:pt modelId="{F95B8CC9-A804-0341-A4D8-541948FBF501}" type="pres">
      <dgm:prSet presAssocID="{112221F2-DBE2-D24D-B14A-F1724FAE7175}" presName="thickLine" presStyleLbl="alignNode1" presStyleIdx="0" presStyleCnt="2"/>
      <dgm:spPr/>
    </dgm:pt>
    <dgm:pt modelId="{B395A879-3F2C-154F-8216-8B4C2F8815C3}" type="pres">
      <dgm:prSet presAssocID="{112221F2-DBE2-D24D-B14A-F1724FAE7175}" presName="horz1" presStyleCnt="0"/>
      <dgm:spPr/>
    </dgm:pt>
    <dgm:pt modelId="{D6F7EE32-AA19-D14C-8539-1A859E41669C}" type="pres">
      <dgm:prSet presAssocID="{112221F2-DBE2-D24D-B14A-F1724FAE7175}" presName="tx1" presStyleLbl="revTx" presStyleIdx="0" presStyleCnt="3" custScaleX="500000" custScaleY="13024"/>
      <dgm:spPr/>
    </dgm:pt>
    <dgm:pt modelId="{83106144-1619-2E40-A88B-683601758780}" type="pres">
      <dgm:prSet presAssocID="{112221F2-DBE2-D24D-B14A-F1724FAE7175}" presName="vert1" presStyleCnt="0"/>
      <dgm:spPr/>
    </dgm:pt>
    <dgm:pt modelId="{500D858C-DA02-C74D-8F76-A5AE10C9466D}" type="pres">
      <dgm:prSet presAssocID="{59EEE8DF-D22D-4B4E-8A1E-EC92E4959738}" presName="thickLine" presStyleLbl="alignNode1" presStyleIdx="1" presStyleCnt="2" custLinFactNeighborY="10493"/>
      <dgm:spPr/>
    </dgm:pt>
    <dgm:pt modelId="{6DDE2601-0839-2844-84CF-26577857A91C}" type="pres">
      <dgm:prSet presAssocID="{59EEE8DF-D22D-4B4E-8A1E-EC92E4959738}" presName="horz1" presStyleCnt="0"/>
      <dgm:spPr/>
    </dgm:pt>
    <dgm:pt modelId="{2BD0558D-463B-D547-B259-E73F4B96144E}" type="pres">
      <dgm:prSet presAssocID="{59EEE8DF-D22D-4B4E-8A1E-EC92E4959738}" presName="tx1" presStyleLbl="revTx" presStyleIdx="1" presStyleCnt="3" custScaleY="71890" custLinFactNeighborX="-525" custLinFactNeighborY="18306"/>
      <dgm:spPr/>
    </dgm:pt>
    <dgm:pt modelId="{1EA0990D-EFF9-F445-A47B-8F8A11A70451}" type="pres">
      <dgm:prSet presAssocID="{59EEE8DF-D22D-4B4E-8A1E-EC92E4959738}" presName="vert1" presStyleCnt="0"/>
      <dgm:spPr/>
    </dgm:pt>
    <dgm:pt modelId="{FDC8BBC7-DA3E-C748-ABC1-CB1319FD5AEB}" type="pres">
      <dgm:prSet presAssocID="{5CB98C99-099B-134A-9747-15BF840ED885}" presName="vertSpace2a" presStyleCnt="0"/>
      <dgm:spPr/>
    </dgm:pt>
    <dgm:pt modelId="{8E757C16-5CD8-B147-9CFD-EB094E7087F7}" type="pres">
      <dgm:prSet presAssocID="{5CB98C99-099B-134A-9747-15BF840ED885}" presName="horz2" presStyleCnt="0"/>
      <dgm:spPr/>
    </dgm:pt>
    <dgm:pt modelId="{3D968E5E-31F2-5E45-AA82-309968DF9379}" type="pres">
      <dgm:prSet presAssocID="{5CB98C99-099B-134A-9747-15BF840ED885}" presName="horzSpace2" presStyleCnt="0"/>
      <dgm:spPr/>
    </dgm:pt>
    <dgm:pt modelId="{0FB428B0-07F5-C341-9E67-A68B6E015EFB}" type="pres">
      <dgm:prSet presAssocID="{5CB98C99-099B-134A-9747-15BF840ED885}" presName="tx2" presStyleLbl="revTx" presStyleIdx="2" presStyleCnt="3" custScaleY="48160" custLinFactNeighborX="1361" custLinFactNeighborY="13374"/>
      <dgm:spPr/>
    </dgm:pt>
    <dgm:pt modelId="{A662C1B5-9205-2043-8C30-CC0AE9B3CE9A}" type="pres">
      <dgm:prSet presAssocID="{5CB98C99-099B-134A-9747-15BF840ED885}" presName="vert2" presStyleCnt="0"/>
      <dgm:spPr/>
    </dgm:pt>
    <dgm:pt modelId="{EDC03F6C-08AE-2647-82C7-67D671B73F02}" type="pres">
      <dgm:prSet presAssocID="{5CB98C99-099B-134A-9747-15BF840ED885}" presName="thinLine2b" presStyleLbl="callout" presStyleIdx="0" presStyleCnt="1"/>
      <dgm:spPr/>
    </dgm:pt>
    <dgm:pt modelId="{C366D1BF-FCCB-D544-9B30-D61CAE2FCB8B}" type="pres">
      <dgm:prSet presAssocID="{5CB98C99-099B-134A-9747-15BF840ED885}" presName="vertSpace2b" presStyleCnt="0"/>
      <dgm:spPr/>
    </dgm:pt>
  </dgm:ptLst>
  <dgm:cxnLst>
    <dgm:cxn modelId="{1F35273B-C712-7943-9538-308ABD783A29}" type="presOf" srcId="{112221F2-DBE2-D24D-B14A-F1724FAE7175}" destId="{D6F7EE32-AA19-D14C-8539-1A859E41669C}" srcOrd="0" destOrd="0" presId="urn:microsoft.com/office/officeart/2008/layout/LinedList"/>
    <dgm:cxn modelId="{353B413C-79A2-4A4F-A42D-FE0342168860}" type="presOf" srcId="{5CB98C99-099B-134A-9747-15BF840ED885}" destId="{0FB428B0-07F5-C341-9E67-A68B6E015EFB}" srcOrd="0" destOrd="0" presId="urn:microsoft.com/office/officeart/2008/layout/LinedList"/>
    <dgm:cxn modelId="{4273EA66-E61B-CA4E-9808-71E07FAEFA9C}" type="presOf" srcId="{CEDA873A-505F-2641-9E5B-92E25E350DD2}" destId="{CF5A251F-5A8E-D040-8E0C-48BE43F186FE}" srcOrd="0" destOrd="0" presId="urn:microsoft.com/office/officeart/2008/layout/LinedList"/>
    <dgm:cxn modelId="{FC61CF8A-9A05-144C-82EC-C71DFD67C562}" type="presOf" srcId="{59EEE8DF-D22D-4B4E-8A1E-EC92E4959738}" destId="{2BD0558D-463B-D547-B259-E73F4B96144E}" srcOrd="0" destOrd="0" presId="urn:microsoft.com/office/officeart/2008/layout/LinedList"/>
    <dgm:cxn modelId="{2A703CAA-47DE-8F45-8954-F758978814E6}" srcId="{59EEE8DF-D22D-4B4E-8A1E-EC92E4959738}" destId="{5CB98C99-099B-134A-9747-15BF840ED885}" srcOrd="0" destOrd="0" parTransId="{29FA97F9-C096-2848-B15A-ECC968158529}" sibTransId="{CAE98B1C-4304-0143-B9D8-EC4A6BD1C032}"/>
    <dgm:cxn modelId="{77985DCE-E7D8-324E-A996-16098EC7F144}" srcId="{CEDA873A-505F-2641-9E5B-92E25E350DD2}" destId="{112221F2-DBE2-D24D-B14A-F1724FAE7175}" srcOrd="0" destOrd="0" parTransId="{B5F8E0CF-6B2A-214B-87B0-C69BF2940AF6}" sibTransId="{191AD78A-F4C1-424E-A498-A6D5B5B801D5}"/>
    <dgm:cxn modelId="{B3B41AFB-7710-EC4B-8D38-44B6A60AA521}" srcId="{CEDA873A-505F-2641-9E5B-92E25E350DD2}" destId="{59EEE8DF-D22D-4B4E-8A1E-EC92E4959738}" srcOrd="1" destOrd="0" parTransId="{13892624-4196-8A4A-A331-420AB3F46693}" sibTransId="{6F104D23-4C8A-4042-AAFF-209334932D08}"/>
    <dgm:cxn modelId="{FFC81F3C-3B66-1E46-97A6-1BB9F6F57B44}" type="presParOf" srcId="{CF5A251F-5A8E-D040-8E0C-48BE43F186FE}" destId="{F95B8CC9-A804-0341-A4D8-541948FBF501}" srcOrd="0" destOrd="0" presId="urn:microsoft.com/office/officeart/2008/layout/LinedList"/>
    <dgm:cxn modelId="{221CB688-9E9A-B24B-BB89-73D2C2280D02}" type="presParOf" srcId="{CF5A251F-5A8E-D040-8E0C-48BE43F186FE}" destId="{B395A879-3F2C-154F-8216-8B4C2F8815C3}" srcOrd="1" destOrd="0" presId="urn:microsoft.com/office/officeart/2008/layout/LinedList"/>
    <dgm:cxn modelId="{544AD016-6542-4947-9650-8022278A8D81}" type="presParOf" srcId="{B395A879-3F2C-154F-8216-8B4C2F8815C3}" destId="{D6F7EE32-AA19-D14C-8539-1A859E41669C}" srcOrd="0" destOrd="0" presId="urn:microsoft.com/office/officeart/2008/layout/LinedList"/>
    <dgm:cxn modelId="{9D732FF8-E197-CB4C-80D1-2C87E129A677}" type="presParOf" srcId="{B395A879-3F2C-154F-8216-8B4C2F8815C3}" destId="{83106144-1619-2E40-A88B-683601758780}" srcOrd="1" destOrd="0" presId="urn:microsoft.com/office/officeart/2008/layout/LinedList"/>
    <dgm:cxn modelId="{B9BB7E50-BC10-0F49-9E1F-8580EFC2D1F4}" type="presParOf" srcId="{CF5A251F-5A8E-D040-8E0C-48BE43F186FE}" destId="{500D858C-DA02-C74D-8F76-A5AE10C9466D}" srcOrd="2" destOrd="0" presId="urn:microsoft.com/office/officeart/2008/layout/LinedList"/>
    <dgm:cxn modelId="{A07A3DCD-42B7-744F-A74D-291AEB63114A}" type="presParOf" srcId="{CF5A251F-5A8E-D040-8E0C-48BE43F186FE}" destId="{6DDE2601-0839-2844-84CF-26577857A91C}" srcOrd="3" destOrd="0" presId="urn:microsoft.com/office/officeart/2008/layout/LinedList"/>
    <dgm:cxn modelId="{6F7FC9C3-C8D6-EC43-804D-18BD1511BC38}" type="presParOf" srcId="{6DDE2601-0839-2844-84CF-26577857A91C}" destId="{2BD0558D-463B-D547-B259-E73F4B96144E}" srcOrd="0" destOrd="0" presId="urn:microsoft.com/office/officeart/2008/layout/LinedList"/>
    <dgm:cxn modelId="{63FD4A26-7E86-5A49-B16A-48E390F2B762}" type="presParOf" srcId="{6DDE2601-0839-2844-84CF-26577857A91C}" destId="{1EA0990D-EFF9-F445-A47B-8F8A11A70451}" srcOrd="1" destOrd="0" presId="urn:microsoft.com/office/officeart/2008/layout/LinedList"/>
    <dgm:cxn modelId="{8822C6E1-C9F5-014D-8CEF-2B6D80E0A952}" type="presParOf" srcId="{1EA0990D-EFF9-F445-A47B-8F8A11A70451}" destId="{FDC8BBC7-DA3E-C748-ABC1-CB1319FD5AEB}" srcOrd="0" destOrd="0" presId="urn:microsoft.com/office/officeart/2008/layout/LinedList"/>
    <dgm:cxn modelId="{AD30A208-B454-F84E-9BE3-C7274884186C}" type="presParOf" srcId="{1EA0990D-EFF9-F445-A47B-8F8A11A70451}" destId="{8E757C16-5CD8-B147-9CFD-EB094E7087F7}" srcOrd="1" destOrd="0" presId="urn:microsoft.com/office/officeart/2008/layout/LinedList"/>
    <dgm:cxn modelId="{137D6F3B-BBF6-8542-B797-3A8A97643DC0}" type="presParOf" srcId="{8E757C16-5CD8-B147-9CFD-EB094E7087F7}" destId="{3D968E5E-31F2-5E45-AA82-309968DF9379}" srcOrd="0" destOrd="0" presId="urn:microsoft.com/office/officeart/2008/layout/LinedList"/>
    <dgm:cxn modelId="{3034F7B1-2E6E-9846-BD54-98AF17CB3032}" type="presParOf" srcId="{8E757C16-5CD8-B147-9CFD-EB094E7087F7}" destId="{0FB428B0-07F5-C341-9E67-A68B6E015EFB}" srcOrd="1" destOrd="0" presId="urn:microsoft.com/office/officeart/2008/layout/LinedList"/>
    <dgm:cxn modelId="{F212C598-C29E-DB4B-AE87-A17B7EF03969}" type="presParOf" srcId="{8E757C16-5CD8-B147-9CFD-EB094E7087F7}" destId="{A662C1B5-9205-2043-8C30-CC0AE9B3CE9A}" srcOrd="2" destOrd="0" presId="urn:microsoft.com/office/officeart/2008/layout/LinedList"/>
    <dgm:cxn modelId="{BFEA7AFE-43F8-9144-AA60-639FFC960EC8}" type="presParOf" srcId="{1EA0990D-EFF9-F445-A47B-8F8A11A70451}" destId="{EDC03F6C-08AE-2647-82C7-67D671B73F02}" srcOrd="2" destOrd="0" presId="urn:microsoft.com/office/officeart/2008/layout/LinedList"/>
    <dgm:cxn modelId="{607D3DD7-58AF-A142-BD7C-9FBD9ED2EF80}" type="presParOf" srcId="{1EA0990D-EFF9-F445-A47B-8F8A11A70451}" destId="{C366D1BF-FCCB-D544-9B30-D61CAE2FCB8B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EDA873A-505F-2641-9E5B-92E25E350DD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2221F2-DBE2-D24D-B14A-F1724FAE7175}">
      <dgm:prSet custT="1"/>
      <dgm:spPr/>
      <dgm:t>
        <a:bodyPr/>
        <a:lstStyle/>
        <a:p>
          <a:r>
            <a:rPr lang="en-US" sz="2800" dirty="0"/>
            <a:t>During the Pgy3 Year:</a:t>
          </a:r>
          <a:endParaRPr lang="en-CA" sz="2800" dirty="0"/>
        </a:p>
      </dgm:t>
    </dgm:pt>
    <dgm:pt modelId="{B5F8E0CF-6B2A-214B-87B0-C69BF2940AF6}" type="parTrans" cxnId="{77985DCE-E7D8-324E-A996-16098EC7F144}">
      <dgm:prSet/>
      <dgm:spPr/>
      <dgm:t>
        <a:bodyPr/>
        <a:lstStyle/>
        <a:p>
          <a:endParaRPr lang="en-US"/>
        </a:p>
      </dgm:t>
    </dgm:pt>
    <dgm:pt modelId="{191AD78A-F4C1-424E-A498-A6D5B5B801D5}" type="sibTrans" cxnId="{77985DCE-E7D8-324E-A996-16098EC7F144}">
      <dgm:prSet/>
      <dgm:spPr/>
      <dgm:t>
        <a:bodyPr/>
        <a:lstStyle/>
        <a:p>
          <a:endParaRPr lang="en-US"/>
        </a:p>
      </dgm:t>
    </dgm:pt>
    <dgm:pt modelId="{59EEE8DF-D22D-4B4E-8A1E-EC92E4959738}">
      <dgm:prSet/>
      <dgm:spPr/>
      <dgm:t>
        <a:bodyPr/>
        <a:lstStyle/>
        <a:p>
          <a:r>
            <a:rPr lang="en-CA" dirty="0"/>
            <a:t>Each Supervision Session </a:t>
          </a:r>
        </a:p>
      </dgm:t>
    </dgm:pt>
    <dgm:pt modelId="{13892624-4196-8A4A-A331-420AB3F46693}" type="parTrans" cxnId="{B3B41AFB-7710-EC4B-8D38-44B6A60AA521}">
      <dgm:prSet/>
      <dgm:spPr/>
      <dgm:t>
        <a:bodyPr/>
        <a:lstStyle/>
        <a:p>
          <a:endParaRPr lang="en-US"/>
        </a:p>
      </dgm:t>
    </dgm:pt>
    <dgm:pt modelId="{6F104D23-4C8A-4042-AAFF-209334932D08}" type="sibTrans" cxnId="{B3B41AFB-7710-EC4B-8D38-44B6A60AA521}">
      <dgm:prSet/>
      <dgm:spPr/>
      <dgm:t>
        <a:bodyPr/>
        <a:lstStyle/>
        <a:p>
          <a:endParaRPr lang="en-US"/>
        </a:p>
      </dgm:t>
    </dgm:pt>
    <dgm:pt modelId="{A47267A6-0C0D-D541-A0B4-16BA69CB3F19}">
      <dgm:prSet custT="1"/>
      <dgm:spPr/>
      <dgm:t>
        <a:bodyPr/>
        <a:lstStyle/>
        <a:p>
          <a:r>
            <a:rPr lang="en-CA" sz="2800" dirty="0"/>
            <a:t>CBT</a:t>
          </a:r>
        </a:p>
      </dgm:t>
    </dgm:pt>
    <dgm:pt modelId="{6F1E0462-9535-8D40-A177-C119699BD7F2}" type="parTrans" cxnId="{3006D613-111A-694E-A54C-62F432134DD2}">
      <dgm:prSet/>
      <dgm:spPr/>
      <dgm:t>
        <a:bodyPr/>
        <a:lstStyle/>
        <a:p>
          <a:endParaRPr lang="en-US"/>
        </a:p>
      </dgm:t>
    </dgm:pt>
    <dgm:pt modelId="{A1A3FECE-111E-8645-A723-73CA5D71344F}" type="sibTrans" cxnId="{3006D613-111A-694E-A54C-62F432134DD2}">
      <dgm:prSet/>
      <dgm:spPr/>
      <dgm:t>
        <a:bodyPr/>
        <a:lstStyle/>
        <a:p>
          <a:endParaRPr lang="en-US"/>
        </a:p>
      </dgm:t>
    </dgm:pt>
    <dgm:pt modelId="{464FEFF7-13E8-6048-9003-9F08E83DAD1E}">
      <dgm:prSet custT="1"/>
      <dgm:spPr/>
      <dgm:t>
        <a:bodyPr/>
        <a:lstStyle/>
        <a:p>
          <a:r>
            <a:rPr lang="en-CA" sz="2800" dirty="0"/>
            <a:t>Psychodynamic</a:t>
          </a:r>
        </a:p>
      </dgm:t>
    </dgm:pt>
    <dgm:pt modelId="{77AC2AD9-09C0-2447-8AA2-7D053AE3202E}" type="parTrans" cxnId="{6334DA35-613A-0A4F-B41A-E01F85FD64D9}">
      <dgm:prSet/>
      <dgm:spPr/>
      <dgm:t>
        <a:bodyPr/>
        <a:lstStyle/>
        <a:p>
          <a:endParaRPr lang="en-US"/>
        </a:p>
      </dgm:t>
    </dgm:pt>
    <dgm:pt modelId="{F310015D-69FB-364A-AD4E-238FA4340D33}" type="sibTrans" cxnId="{6334DA35-613A-0A4F-B41A-E01F85FD64D9}">
      <dgm:prSet/>
      <dgm:spPr/>
      <dgm:t>
        <a:bodyPr/>
        <a:lstStyle/>
        <a:p>
          <a:endParaRPr lang="en-US"/>
        </a:p>
      </dgm:t>
    </dgm:pt>
    <dgm:pt modelId="{D236E616-6941-004F-AB95-D74B84BCD14F}">
      <dgm:prSet custT="1"/>
      <dgm:spPr/>
      <dgm:t>
        <a:bodyPr/>
        <a:lstStyle/>
        <a:p>
          <a:r>
            <a:rPr lang="en-CA" sz="2800" dirty="0"/>
            <a:t>Group</a:t>
          </a:r>
        </a:p>
      </dgm:t>
    </dgm:pt>
    <dgm:pt modelId="{046884C3-82F8-6F42-B879-BE6E746EDC4F}" type="parTrans" cxnId="{B6E92A54-71F3-3842-9DAA-D938111273EE}">
      <dgm:prSet/>
      <dgm:spPr/>
      <dgm:t>
        <a:bodyPr/>
        <a:lstStyle/>
        <a:p>
          <a:endParaRPr lang="en-US"/>
        </a:p>
      </dgm:t>
    </dgm:pt>
    <dgm:pt modelId="{D4D2543F-F20C-0545-BFC2-767076892942}" type="sibTrans" cxnId="{B6E92A54-71F3-3842-9DAA-D938111273EE}">
      <dgm:prSet/>
      <dgm:spPr/>
      <dgm:t>
        <a:bodyPr/>
        <a:lstStyle/>
        <a:p>
          <a:endParaRPr lang="en-US"/>
        </a:p>
      </dgm:t>
    </dgm:pt>
    <dgm:pt modelId="{CF5A251F-5A8E-D040-8E0C-48BE43F186FE}" type="pres">
      <dgm:prSet presAssocID="{CEDA873A-505F-2641-9E5B-92E25E350DD2}" presName="vert0" presStyleCnt="0">
        <dgm:presLayoutVars>
          <dgm:dir/>
          <dgm:animOne val="branch"/>
          <dgm:animLvl val="lvl"/>
        </dgm:presLayoutVars>
      </dgm:prSet>
      <dgm:spPr/>
    </dgm:pt>
    <dgm:pt modelId="{F95B8CC9-A804-0341-A4D8-541948FBF501}" type="pres">
      <dgm:prSet presAssocID="{112221F2-DBE2-D24D-B14A-F1724FAE7175}" presName="thickLine" presStyleLbl="alignNode1" presStyleIdx="0" presStyleCnt="2"/>
      <dgm:spPr/>
    </dgm:pt>
    <dgm:pt modelId="{B395A879-3F2C-154F-8216-8B4C2F8815C3}" type="pres">
      <dgm:prSet presAssocID="{112221F2-DBE2-D24D-B14A-F1724FAE7175}" presName="horz1" presStyleCnt="0"/>
      <dgm:spPr/>
    </dgm:pt>
    <dgm:pt modelId="{D6F7EE32-AA19-D14C-8539-1A859E41669C}" type="pres">
      <dgm:prSet presAssocID="{112221F2-DBE2-D24D-B14A-F1724FAE7175}" presName="tx1" presStyleLbl="revTx" presStyleIdx="0" presStyleCnt="5" custScaleX="500000" custScaleY="28154"/>
      <dgm:spPr/>
    </dgm:pt>
    <dgm:pt modelId="{83106144-1619-2E40-A88B-683601758780}" type="pres">
      <dgm:prSet presAssocID="{112221F2-DBE2-D24D-B14A-F1724FAE7175}" presName="vert1" presStyleCnt="0"/>
      <dgm:spPr/>
    </dgm:pt>
    <dgm:pt modelId="{500D858C-DA02-C74D-8F76-A5AE10C9466D}" type="pres">
      <dgm:prSet presAssocID="{59EEE8DF-D22D-4B4E-8A1E-EC92E4959738}" presName="thickLine" presStyleLbl="alignNode1" presStyleIdx="1" presStyleCnt="2"/>
      <dgm:spPr/>
    </dgm:pt>
    <dgm:pt modelId="{6DDE2601-0839-2844-84CF-26577857A91C}" type="pres">
      <dgm:prSet presAssocID="{59EEE8DF-D22D-4B4E-8A1E-EC92E4959738}" presName="horz1" presStyleCnt="0"/>
      <dgm:spPr/>
    </dgm:pt>
    <dgm:pt modelId="{2BD0558D-463B-D547-B259-E73F4B96144E}" type="pres">
      <dgm:prSet presAssocID="{59EEE8DF-D22D-4B4E-8A1E-EC92E4959738}" presName="tx1" presStyleLbl="revTx" presStyleIdx="1" presStyleCnt="5"/>
      <dgm:spPr/>
    </dgm:pt>
    <dgm:pt modelId="{1EA0990D-EFF9-F445-A47B-8F8A11A70451}" type="pres">
      <dgm:prSet presAssocID="{59EEE8DF-D22D-4B4E-8A1E-EC92E4959738}" presName="vert1" presStyleCnt="0"/>
      <dgm:spPr/>
    </dgm:pt>
    <dgm:pt modelId="{EEB930A8-8D41-9E4C-AF6F-3BBB64FA2B62}" type="pres">
      <dgm:prSet presAssocID="{A47267A6-0C0D-D541-A0B4-16BA69CB3F19}" presName="vertSpace2a" presStyleCnt="0"/>
      <dgm:spPr/>
    </dgm:pt>
    <dgm:pt modelId="{A7EC34EF-109F-8C46-B0B9-30B4EAA4ED23}" type="pres">
      <dgm:prSet presAssocID="{A47267A6-0C0D-D541-A0B4-16BA69CB3F19}" presName="horz2" presStyleCnt="0"/>
      <dgm:spPr/>
    </dgm:pt>
    <dgm:pt modelId="{944F8ACF-7BC7-3949-AA76-6CE9466565D4}" type="pres">
      <dgm:prSet presAssocID="{A47267A6-0C0D-D541-A0B4-16BA69CB3F19}" presName="horzSpace2" presStyleCnt="0"/>
      <dgm:spPr/>
    </dgm:pt>
    <dgm:pt modelId="{25DDD40C-F60E-4B4B-8BEC-04B45D4D2AA6}" type="pres">
      <dgm:prSet presAssocID="{A47267A6-0C0D-D541-A0B4-16BA69CB3F19}" presName="tx2" presStyleLbl="revTx" presStyleIdx="2" presStyleCnt="5"/>
      <dgm:spPr/>
    </dgm:pt>
    <dgm:pt modelId="{B812EEC9-BCAE-074C-925D-609AED274BB3}" type="pres">
      <dgm:prSet presAssocID="{A47267A6-0C0D-D541-A0B4-16BA69CB3F19}" presName="vert2" presStyleCnt="0"/>
      <dgm:spPr/>
    </dgm:pt>
    <dgm:pt modelId="{480AFFAF-7CC5-F74D-AAB3-7FE96022CA99}" type="pres">
      <dgm:prSet presAssocID="{A47267A6-0C0D-D541-A0B4-16BA69CB3F19}" presName="thinLine2b" presStyleLbl="callout" presStyleIdx="0" presStyleCnt="3"/>
      <dgm:spPr/>
    </dgm:pt>
    <dgm:pt modelId="{F3E3F1DE-FF80-4C49-A83C-BEF8663E05E7}" type="pres">
      <dgm:prSet presAssocID="{A47267A6-0C0D-D541-A0B4-16BA69CB3F19}" presName="vertSpace2b" presStyleCnt="0"/>
      <dgm:spPr/>
    </dgm:pt>
    <dgm:pt modelId="{5E2D9F68-BFED-DF47-8EDF-B701ED681160}" type="pres">
      <dgm:prSet presAssocID="{464FEFF7-13E8-6048-9003-9F08E83DAD1E}" presName="horz2" presStyleCnt="0"/>
      <dgm:spPr/>
    </dgm:pt>
    <dgm:pt modelId="{B3755503-6B85-514E-9519-A7FD1C54845B}" type="pres">
      <dgm:prSet presAssocID="{464FEFF7-13E8-6048-9003-9F08E83DAD1E}" presName="horzSpace2" presStyleCnt="0"/>
      <dgm:spPr/>
    </dgm:pt>
    <dgm:pt modelId="{4974C793-1A8E-E341-A39B-A4BD2E838A23}" type="pres">
      <dgm:prSet presAssocID="{464FEFF7-13E8-6048-9003-9F08E83DAD1E}" presName="tx2" presStyleLbl="revTx" presStyleIdx="3" presStyleCnt="5"/>
      <dgm:spPr/>
    </dgm:pt>
    <dgm:pt modelId="{CEF676B5-4EBA-C048-AD96-B54231423548}" type="pres">
      <dgm:prSet presAssocID="{464FEFF7-13E8-6048-9003-9F08E83DAD1E}" presName="vert2" presStyleCnt="0"/>
      <dgm:spPr/>
    </dgm:pt>
    <dgm:pt modelId="{796DC659-45FE-7947-B82B-D81BB194CE8C}" type="pres">
      <dgm:prSet presAssocID="{464FEFF7-13E8-6048-9003-9F08E83DAD1E}" presName="thinLine2b" presStyleLbl="callout" presStyleIdx="1" presStyleCnt="3"/>
      <dgm:spPr/>
    </dgm:pt>
    <dgm:pt modelId="{167A1CF6-DF1D-4D4D-9DFF-FC401B7B7344}" type="pres">
      <dgm:prSet presAssocID="{464FEFF7-13E8-6048-9003-9F08E83DAD1E}" presName="vertSpace2b" presStyleCnt="0"/>
      <dgm:spPr/>
    </dgm:pt>
    <dgm:pt modelId="{B997FF41-71FB-4146-8130-BACE4ED817B3}" type="pres">
      <dgm:prSet presAssocID="{D236E616-6941-004F-AB95-D74B84BCD14F}" presName="horz2" presStyleCnt="0"/>
      <dgm:spPr/>
    </dgm:pt>
    <dgm:pt modelId="{A8453B84-9E27-6B45-B8A0-E1B1FEA2D334}" type="pres">
      <dgm:prSet presAssocID="{D236E616-6941-004F-AB95-D74B84BCD14F}" presName="horzSpace2" presStyleCnt="0"/>
      <dgm:spPr/>
    </dgm:pt>
    <dgm:pt modelId="{60E08254-4E0D-8F40-8503-EA55AA0295A4}" type="pres">
      <dgm:prSet presAssocID="{D236E616-6941-004F-AB95-D74B84BCD14F}" presName="tx2" presStyleLbl="revTx" presStyleIdx="4" presStyleCnt="5"/>
      <dgm:spPr/>
    </dgm:pt>
    <dgm:pt modelId="{4B1B74DA-E428-7744-A93A-62177569FE06}" type="pres">
      <dgm:prSet presAssocID="{D236E616-6941-004F-AB95-D74B84BCD14F}" presName="vert2" presStyleCnt="0"/>
      <dgm:spPr/>
    </dgm:pt>
    <dgm:pt modelId="{0AC9E612-E906-AB49-9AD4-7B3664AC3A0B}" type="pres">
      <dgm:prSet presAssocID="{D236E616-6941-004F-AB95-D74B84BCD14F}" presName="thinLine2b" presStyleLbl="callout" presStyleIdx="2" presStyleCnt="3"/>
      <dgm:spPr/>
    </dgm:pt>
    <dgm:pt modelId="{8EDBD2C2-0F7D-2F4F-8A65-77F99FFB6788}" type="pres">
      <dgm:prSet presAssocID="{D236E616-6941-004F-AB95-D74B84BCD14F}" presName="vertSpace2b" presStyleCnt="0"/>
      <dgm:spPr/>
    </dgm:pt>
  </dgm:ptLst>
  <dgm:cxnLst>
    <dgm:cxn modelId="{3006D613-111A-694E-A54C-62F432134DD2}" srcId="{59EEE8DF-D22D-4B4E-8A1E-EC92E4959738}" destId="{A47267A6-0C0D-D541-A0B4-16BA69CB3F19}" srcOrd="0" destOrd="0" parTransId="{6F1E0462-9535-8D40-A177-C119699BD7F2}" sibTransId="{A1A3FECE-111E-8645-A723-73CA5D71344F}"/>
    <dgm:cxn modelId="{2E6A6C35-8105-8E44-988C-CAF808DD6C80}" type="presOf" srcId="{D236E616-6941-004F-AB95-D74B84BCD14F}" destId="{60E08254-4E0D-8F40-8503-EA55AA0295A4}" srcOrd="0" destOrd="0" presId="urn:microsoft.com/office/officeart/2008/layout/LinedList"/>
    <dgm:cxn modelId="{6334DA35-613A-0A4F-B41A-E01F85FD64D9}" srcId="{59EEE8DF-D22D-4B4E-8A1E-EC92E4959738}" destId="{464FEFF7-13E8-6048-9003-9F08E83DAD1E}" srcOrd="1" destOrd="0" parTransId="{77AC2AD9-09C0-2447-8AA2-7D053AE3202E}" sibTransId="{F310015D-69FB-364A-AD4E-238FA4340D33}"/>
    <dgm:cxn modelId="{1F35273B-C712-7943-9538-308ABD783A29}" type="presOf" srcId="{112221F2-DBE2-D24D-B14A-F1724FAE7175}" destId="{D6F7EE32-AA19-D14C-8539-1A859E41669C}" srcOrd="0" destOrd="0" presId="urn:microsoft.com/office/officeart/2008/layout/LinedList"/>
    <dgm:cxn modelId="{B6E92A54-71F3-3842-9DAA-D938111273EE}" srcId="{59EEE8DF-D22D-4B4E-8A1E-EC92E4959738}" destId="{D236E616-6941-004F-AB95-D74B84BCD14F}" srcOrd="2" destOrd="0" parTransId="{046884C3-82F8-6F42-B879-BE6E746EDC4F}" sibTransId="{D4D2543F-F20C-0545-BFC2-767076892942}"/>
    <dgm:cxn modelId="{4273EA66-E61B-CA4E-9808-71E07FAEFA9C}" type="presOf" srcId="{CEDA873A-505F-2641-9E5B-92E25E350DD2}" destId="{CF5A251F-5A8E-D040-8E0C-48BE43F186FE}" srcOrd="0" destOrd="0" presId="urn:microsoft.com/office/officeart/2008/layout/LinedList"/>
    <dgm:cxn modelId="{FC61CF8A-9A05-144C-82EC-C71DFD67C562}" type="presOf" srcId="{59EEE8DF-D22D-4B4E-8A1E-EC92E4959738}" destId="{2BD0558D-463B-D547-B259-E73F4B96144E}" srcOrd="0" destOrd="0" presId="urn:microsoft.com/office/officeart/2008/layout/LinedList"/>
    <dgm:cxn modelId="{6B81ABA5-F9C3-494E-B521-523FD226F15B}" type="presOf" srcId="{464FEFF7-13E8-6048-9003-9F08E83DAD1E}" destId="{4974C793-1A8E-E341-A39B-A4BD2E838A23}" srcOrd="0" destOrd="0" presId="urn:microsoft.com/office/officeart/2008/layout/LinedList"/>
    <dgm:cxn modelId="{77985DCE-E7D8-324E-A996-16098EC7F144}" srcId="{CEDA873A-505F-2641-9E5B-92E25E350DD2}" destId="{112221F2-DBE2-D24D-B14A-F1724FAE7175}" srcOrd="0" destOrd="0" parTransId="{B5F8E0CF-6B2A-214B-87B0-C69BF2940AF6}" sibTransId="{191AD78A-F4C1-424E-A498-A6D5B5B801D5}"/>
    <dgm:cxn modelId="{720776DD-6B4C-744B-9679-BDF5D1A0C6B3}" type="presOf" srcId="{A47267A6-0C0D-D541-A0B4-16BA69CB3F19}" destId="{25DDD40C-F60E-4B4B-8BEC-04B45D4D2AA6}" srcOrd="0" destOrd="0" presId="urn:microsoft.com/office/officeart/2008/layout/LinedList"/>
    <dgm:cxn modelId="{B3B41AFB-7710-EC4B-8D38-44B6A60AA521}" srcId="{CEDA873A-505F-2641-9E5B-92E25E350DD2}" destId="{59EEE8DF-D22D-4B4E-8A1E-EC92E4959738}" srcOrd="1" destOrd="0" parTransId="{13892624-4196-8A4A-A331-420AB3F46693}" sibTransId="{6F104D23-4C8A-4042-AAFF-209334932D08}"/>
    <dgm:cxn modelId="{FFC81F3C-3B66-1E46-97A6-1BB9F6F57B44}" type="presParOf" srcId="{CF5A251F-5A8E-D040-8E0C-48BE43F186FE}" destId="{F95B8CC9-A804-0341-A4D8-541948FBF501}" srcOrd="0" destOrd="0" presId="urn:microsoft.com/office/officeart/2008/layout/LinedList"/>
    <dgm:cxn modelId="{221CB688-9E9A-B24B-BB89-73D2C2280D02}" type="presParOf" srcId="{CF5A251F-5A8E-D040-8E0C-48BE43F186FE}" destId="{B395A879-3F2C-154F-8216-8B4C2F8815C3}" srcOrd="1" destOrd="0" presId="urn:microsoft.com/office/officeart/2008/layout/LinedList"/>
    <dgm:cxn modelId="{544AD016-6542-4947-9650-8022278A8D81}" type="presParOf" srcId="{B395A879-3F2C-154F-8216-8B4C2F8815C3}" destId="{D6F7EE32-AA19-D14C-8539-1A859E41669C}" srcOrd="0" destOrd="0" presId="urn:microsoft.com/office/officeart/2008/layout/LinedList"/>
    <dgm:cxn modelId="{9D732FF8-E197-CB4C-80D1-2C87E129A677}" type="presParOf" srcId="{B395A879-3F2C-154F-8216-8B4C2F8815C3}" destId="{83106144-1619-2E40-A88B-683601758780}" srcOrd="1" destOrd="0" presId="urn:microsoft.com/office/officeart/2008/layout/LinedList"/>
    <dgm:cxn modelId="{B9BB7E50-BC10-0F49-9E1F-8580EFC2D1F4}" type="presParOf" srcId="{CF5A251F-5A8E-D040-8E0C-48BE43F186FE}" destId="{500D858C-DA02-C74D-8F76-A5AE10C9466D}" srcOrd="2" destOrd="0" presId="urn:microsoft.com/office/officeart/2008/layout/LinedList"/>
    <dgm:cxn modelId="{A07A3DCD-42B7-744F-A74D-291AEB63114A}" type="presParOf" srcId="{CF5A251F-5A8E-D040-8E0C-48BE43F186FE}" destId="{6DDE2601-0839-2844-84CF-26577857A91C}" srcOrd="3" destOrd="0" presId="urn:microsoft.com/office/officeart/2008/layout/LinedList"/>
    <dgm:cxn modelId="{6F7FC9C3-C8D6-EC43-804D-18BD1511BC38}" type="presParOf" srcId="{6DDE2601-0839-2844-84CF-26577857A91C}" destId="{2BD0558D-463B-D547-B259-E73F4B96144E}" srcOrd="0" destOrd="0" presId="urn:microsoft.com/office/officeart/2008/layout/LinedList"/>
    <dgm:cxn modelId="{63FD4A26-7E86-5A49-B16A-48E390F2B762}" type="presParOf" srcId="{6DDE2601-0839-2844-84CF-26577857A91C}" destId="{1EA0990D-EFF9-F445-A47B-8F8A11A70451}" srcOrd="1" destOrd="0" presId="urn:microsoft.com/office/officeart/2008/layout/LinedList"/>
    <dgm:cxn modelId="{CFD407AB-E37A-8B46-AD58-3D4A6339887A}" type="presParOf" srcId="{1EA0990D-EFF9-F445-A47B-8F8A11A70451}" destId="{EEB930A8-8D41-9E4C-AF6F-3BBB64FA2B62}" srcOrd="0" destOrd="0" presId="urn:microsoft.com/office/officeart/2008/layout/LinedList"/>
    <dgm:cxn modelId="{097370C0-D5FD-B44E-8B3E-6F09148A0FD6}" type="presParOf" srcId="{1EA0990D-EFF9-F445-A47B-8F8A11A70451}" destId="{A7EC34EF-109F-8C46-B0B9-30B4EAA4ED23}" srcOrd="1" destOrd="0" presId="urn:microsoft.com/office/officeart/2008/layout/LinedList"/>
    <dgm:cxn modelId="{C2907F0E-BAD8-B846-8B6C-F88BDE16921A}" type="presParOf" srcId="{A7EC34EF-109F-8C46-B0B9-30B4EAA4ED23}" destId="{944F8ACF-7BC7-3949-AA76-6CE9466565D4}" srcOrd="0" destOrd="0" presId="urn:microsoft.com/office/officeart/2008/layout/LinedList"/>
    <dgm:cxn modelId="{D409A26B-AA6E-BB4A-A59C-58B670C93C0E}" type="presParOf" srcId="{A7EC34EF-109F-8C46-B0B9-30B4EAA4ED23}" destId="{25DDD40C-F60E-4B4B-8BEC-04B45D4D2AA6}" srcOrd="1" destOrd="0" presId="urn:microsoft.com/office/officeart/2008/layout/LinedList"/>
    <dgm:cxn modelId="{0720BB28-A02F-AB46-AD6F-2D0B03E9D6A5}" type="presParOf" srcId="{A7EC34EF-109F-8C46-B0B9-30B4EAA4ED23}" destId="{B812EEC9-BCAE-074C-925D-609AED274BB3}" srcOrd="2" destOrd="0" presId="urn:microsoft.com/office/officeart/2008/layout/LinedList"/>
    <dgm:cxn modelId="{E729CE92-9B6E-4540-B672-3A42165F9621}" type="presParOf" srcId="{1EA0990D-EFF9-F445-A47B-8F8A11A70451}" destId="{480AFFAF-7CC5-F74D-AAB3-7FE96022CA99}" srcOrd="2" destOrd="0" presId="urn:microsoft.com/office/officeart/2008/layout/LinedList"/>
    <dgm:cxn modelId="{038D718E-0B00-B84B-9771-7EC1DED4CF4B}" type="presParOf" srcId="{1EA0990D-EFF9-F445-A47B-8F8A11A70451}" destId="{F3E3F1DE-FF80-4C49-A83C-BEF8663E05E7}" srcOrd="3" destOrd="0" presId="urn:microsoft.com/office/officeart/2008/layout/LinedList"/>
    <dgm:cxn modelId="{CE664964-12D8-294A-A818-67F540C8B4E9}" type="presParOf" srcId="{1EA0990D-EFF9-F445-A47B-8F8A11A70451}" destId="{5E2D9F68-BFED-DF47-8EDF-B701ED681160}" srcOrd="4" destOrd="0" presId="urn:microsoft.com/office/officeart/2008/layout/LinedList"/>
    <dgm:cxn modelId="{FE0EDB29-8273-7944-A734-18FC3975C07D}" type="presParOf" srcId="{5E2D9F68-BFED-DF47-8EDF-B701ED681160}" destId="{B3755503-6B85-514E-9519-A7FD1C54845B}" srcOrd="0" destOrd="0" presId="urn:microsoft.com/office/officeart/2008/layout/LinedList"/>
    <dgm:cxn modelId="{BC120F2B-11DA-0844-A009-395AE221DA57}" type="presParOf" srcId="{5E2D9F68-BFED-DF47-8EDF-B701ED681160}" destId="{4974C793-1A8E-E341-A39B-A4BD2E838A23}" srcOrd="1" destOrd="0" presId="urn:microsoft.com/office/officeart/2008/layout/LinedList"/>
    <dgm:cxn modelId="{AB71FFF6-AF86-D04B-B9C6-9F237B6A2F21}" type="presParOf" srcId="{5E2D9F68-BFED-DF47-8EDF-B701ED681160}" destId="{CEF676B5-4EBA-C048-AD96-B54231423548}" srcOrd="2" destOrd="0" presId="urn:microsoft.com/office/officeart/2008/layout/LinedList"/>
    <dgm:cxn modelId="{6AA3F18B-840D-D041-B03A-6B35705B7067}" type="presParOf" srcId="{1EA0990D-EFF9-F445-A47B-8F8A11A70451}" destId="{796DC659-45FE-7947-B82B-D81BB194CE8C}" srcOrd="5" destOrd="0" presId="urn:microsoft.com/office/officeart/2008/layout/LinedList"/>
    <dgm:cxn modelId="{8310CA0D-B61A-8F42-AAF9-7B53BF0B9946}" type="presParOf" srcId="{1EA0990D-EFF9-F445-A47B-8F8A11A70451}" destId="{167A1CF6-DF1D-4D4D-9DFF-FC401B7B7344}" srcOrd="6" destOrd="0" presId="urn:microsoft.com/office/officeart/2008/layout/LinedList"/>
    <dgm:cxn modelId="{13BE5FBC-3A75-9742-9A9C-C13DC0F46617}" type="presParOf" srcId="{1EA0990D-EFF9-F445-A47B-8F8A11A70451}" destId="{B997FF41-71FB-4146-8130-BACE4ED817B3}" srcOrd="7" destOrd="0" presId="urn:microsoft.com/office/officeart/2008/layout/LinedList"/>
    <dgm:cxn modelId="{053BF3B3-9C16-F641-A990-731418473F9C}" type="presParOf" srcId="{B997FF41-71FB-4146-8130-BACE4ED817B3}" destId="{A8453B84-9E27-6B45-B8A0-E1B1FEA2D334}" srcOrd="0" destOrd="0" presId="urn:microsoft.com/office/officeart/2008/layout/LinedList"/>
    <dgm:cxn modelId="{D90D4C94-2DB9-3B42-BB7A-4DDAAD5B0D06}" type="presParOf" srcId="{B997FF41-71FB-4146-8130-BACE4ED817B3}" destId="{60E08254-4E0D-8F40-8503-EA55AA0295A4}" srcOrd="1" destOrd="0" presId="urn:microsoft.com/office/officeart/2008/layout/LinedList"/>
    <dgm:cxn modelId="{A53D250C-BE5B-3640-A578-6E28D6D98A3D}" type="presParOf" srcId="{B997FF41-71FB-4146-8130-BACE4ED817B3}" destId="{4B1B74DA-E428-7744-A93A-62177569FE06}" srcOrd="2" destOrd="0" presId="urn:microsoft.com/office/officeart/2008/layout/LinedList"/>
    <dgm:cxn modelId="{4B538964-A2F6-B849-968E-2B277DB51C6C}" type="presParOf" srcId="{1EA0990D-EFF9-F445-A47B-8F8A11A70451}" destId="{0AC9E612-E906-AB49-9AD4-7B3664AC3A0B}" srcOrd="8" destOrd="0" presId="urn:microsoft.com/office/officeart/2008/layout/LinedList"/>
    <dgm:cxn modelId="{01FDB030-1954-5F49-B1C2-67A352C95348}" type="presParOf" srcId="{1EA0990D-EFF9-F445-A47B-8F8A11A70451}" destId="{8EDBD2C2-0F7D-2F4F-8A65-77F99FFB6788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EDA873A-505F-2641-9E5B-92E25E350DD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2221F2-DBE2-D24D-B14A-F1724FAE7175}">
      <dgm:prSet/>
      <dgm:spPr/>
      <dgm:t>
        <a:bodyPr/>
        <a:lstStyle/>
        <a:p>
          <a:r>
            <a:rPr lang="en-US" dirty="0"/>
            <a:t>8 Observations of Achievement</a:t>
          </a:r>
          <a:endParaRPr lang="en-CA" dirty="0"/>
        </a:p>
      </dgm:t>
    </dgm:pt>
    <dgm:pt modelId="{B5F8E0CF-6B2A-214B-87B0-C69BF2940AF6}" type="parTrans" cxnId="{77985DCE-E7D8-324E-A996-16098EC7F144}">
      <dgm:prSet/>
      <dgm:spPr/>
      <dgm:t>
        <a:bodyPr/>
        <a:lstStyle/>
        <a:p>
          <a:endParaRPr lang="en-US"/>
        </a:p>
      </dgm:t>
    </dgm:pt>
    <dgm:pt modelId="{191AD78A-F4C1-424E-A498-A6D5B5B801D5}" type="sibTrans" cxnId="{77985DCE-E7D8-324E-A996-16098EC7F144}">
      <dgm:prSet/>
      <dgm:spPr/>
      <dgm:t>
        <a:bodyPr/>
        <a:lstStyle/>
        <a:p>
          <a:endParaRPr lang="en-US"/>
        </a:p>
      </dgm:t>
    </dgm:pt>
    <dgm:pt modelId="{59EEE8DF-D22D-4B4E-8A1E-EC92E4959738}">
      <dgm:prSet/>
      <dgm:spPr/>
      <dgm:t>
        <a:bodyPr/>
        <a:lstStyle/>
        <a:p>
          <a:r>
            <a:rPr lang="en-US" dirty="0"/>
            <a:t>At least:</a:t>
          </a:r>
          <a:endParaRPr lang="en-CA" dirty="0"/>
        </a:p>
      </dgm:t>
    </dgm:pt>
    <dgm:pt modelId="{13892624-4196-8A4A-A331-420AB3F46693}" type="parTrans" cxnId="{B3B41AFB-7710-EC4B-8D38-44B6A60AA521}">
      <dgm:prSet/>
      <dgm:spPr/>
      <dgm:t>
        <a:bodyPr/>
        <a:lstStyle/>
        <a:p>
          <a:endParaRPr lang="en-US"/>
        </a:p>
      </dgm:t>
    </dgm:pt>
    <dgm:pt modelId="{6F104D23-4C8A-4042-AAFF-209334932D08}" type="sibTrans" cxnId="{B3B41AFB-7710-EC4B-8D38-44B6A60AA521}">
      <dgm:prSet/>
      <dgm:spPr/>
      <dgm:t>
        <a:bodyPr/>
        <a:lstStyle/>
        <a:p>
          <a:endParaRPr lang="en-US"/>
        </a:p>
      </dgm:t>
    </dgm:pt>
    <dgm:pt modelId="{A47267A6-0C0D-D541-A0B4-16BA69CB3F19}">
      <dgm:prSet custT="1"/>
      <dgm:spPr/>
      <dgm:t>
        <a:bodyPr/>
        <a:lstStyle/>
        <a:p>
          <a:r>
            <a:rPr lang="en-US" sz="1800" baseline="0" dirty="0"/>
            <a:t>1 child</a:t>
          </a:r>
          <a:endParaRPr lang="en-CA" sz="1800" dirty="0"/>
        </a:p>
      </dgm:t>
    </dgm:pt>
    <dgm:pt modelId="{6F1E0462-9535-8D40-A177-C119699BD7F2}" type="parTrans" cxnId="{3006D613-111A-694E-A54C-62F432134DD2}">
      <dgm:prSet/>
      <dgm:spPr/>
      <dgm:t>
        <a:bodyPr/>
        <a:lstStyle/>
        <a:p>
          <a:endParaRPr lang="en-US"/>
        </a:p>
      </dgm:t>
    </dgm:pt>
    <dgm:pt modelId="{A1A3FECE-111E-8645-A723-73CA5D71344F}" type="sibTrans" cxnId="{3006D613-111A-694E-A54C-62F432134DD2}">
      <dgm:prSet/>
      <dgm:spPr/>
      <dgm:t>
        <a:bodyPr/>
        <a:lstStyle/>
        <a:p>
          <a:endParaRPr lang="en-US"/>
        </a:p>
      </dgm:t>
    </dgm:pt>
    <dgm:pt modelId="{D81796B8-B23F-864F-9C94-CD4CAFB06B42}">
      <dgm:prSet custT="1"/>
      <dgm:spPr/>
      <dgm:t>
        <a:bodyPr/>
        <a:lstStyle/>
        <a:p>
          <a:r>
            <a:rPr lang="en-US" sz="1800" baseline="0" dirty="0"/>
            <a:t>1 adolescent</a:t>
          </a:r>
          <a:endParaRPr lang="en-CA" sz="1800" dirty="0"/>
        </a:p>
      </dgm:t>
    </dgm:pt>
    <dgm:pt modelId="{E7B7D424-14D1-F445-A0DA-12D47A1A9EDA}" type="parTrans" cxnId="{35F41DF8-5BCF-5A49-A6B2-274616561AFD}">
      <dgm:prSet/>
      <dgm:spPr/>
      <dgm:t>
        <a:bodyPr/>
        <a:lstStyle/>
        <a:p>
          <a:endParaRPr lang="en-US"/>
        </a:p>
      </dgm:t>
    </dgm:pt>
    <dgm:pt modelId="{85CF5DAF-9520-544F-BCCF-C847C9833EA1}" type="sibTrans" cxnId="{35F41DF8-5BCF-5A49-A6B2-274616561AFD}">
      <dgm:prSet/>
      <dgm:spPr/>
      <dgm:t>
        <a:bodyPr/>
        <a:lstStyle/>
        <a:p>
          <a:endParaRPr lang="en-US"/>
        </a:p>
      </dgm:t>
    </dgm:pt>
    <dgm:pt modelId="{5BE8A66F-00FE-684E-9A10-B66DF03FCFAF}">
      <dgm:prSet custT="1"/>
      <dgm:spPr/>
      <dgm:t>
        <a:bodyPr/>
        <a:lstStyle/>
        <a:p>
          <a:r>
            <a:rPr lang="en-US" sz="1800" baseline="0" dirty="0"/>
            <a:t>4 adults</a:t>
          </a:r>
          <a:endParaRPr lang="en-CA" sz="1800" dirty="0"/>
        </a:p>
      </dgm:t>
    </dgm:pt>
    <dgm:pt modelId="{FEFD2E01-17D9-EB4C-8BE5-E50185CA5E31}" type="parTrans" cxnId="{5BAE9BE9-E99C-E441-B8FF-66E73C6B5C1F}">
      <dgm:prSet/>
      <dgm:spPr/>
      <dgm:t>
        <a:bodyPr/>
        <a:lstStyle/>
        <a:p>
          <a:endParaRPr lang="en-US"/>
        </a:p>
      </dgm:t>
    </dgm:pt>
    <dgm:pt modelId="{424CEB61-1805-2A4C-B8BD-05558D26BF9D}" type="sibTrans" cxnId="{5BAE9BE9-E99C-E441-B8FF-66E73C6B5C1F}">
      <dgm:prSet/>
      <dgm:spPr/>
      <dgm:t>
        <a:bodyPr/>
        <a:lstStyle/>
        <a:p>
          <a:endParaRPr lang="en-US"/>
        </a:p>
      </dgm:t>
    </dgm:pt>
    <dgm:pt modelId="{0A70D10A-AA73-5641-9ACC-05CBA1F0E94B}">
      <dgm:prSet custT="1"/>
      <dgm:spPr/>
      <dgm:t>
        <a:bodyPr/>
        <a:lstStyle/>
        <a:p>
          <a:r>
            <a:rPr lang="en-US" sz="1800" baseline="0" dirty="0"/>
            <a:t>2 older adults</a:t>
          </a:r>
          <a:endParaRPr lang="en-CA" sz="1800" dirty="0"/>
        </a:p>
      </dgm:t>
    </dgm:pt>
    <dgm:pt modelId="{977104D4-8CE8-AC48-B5FE-DF36E3CF51BB}" type="parTrans" cxnId="{7F6801E4-A7E7-694D-9E4E-B23FD3135070}">
      <dgm:prSet/>
      <dgm:spPr/>
      <dgm:t>
        <a:bodyPr/>
        <a:lstStyle/>
        <a:p>
          <a:endParaRPr lang="en-US"/>
        </a:p>
      </dgm:t>
    </dgm:pt>
    <dgm:pt modelId="{5F05081C-E935-024E-B506-E9F0C332C348}" type="sibTrans" cxnId="{7F6801E4-A7E7-694D-9E4E-B23FD3135070}">
      <dgm:prSet/>
      <dgm:spPr/>
      <dgm:t>
        <a:bodyPr/>
        <a:lstStyle/>
        <a:p>
          <a:endParaRPr lang="en-US"/>
        </a:p>
      </dgm:t>
    </dgm:pt>
    <dgm:pt modelId="{C097E909-D4AB-6943-BDB7-49349A0D458A}">
      <dgm:prSet custT="1"/>
      <dgm:spPr/>
      <dgm:t>
        <a:bodyPr/>
        <a:lstStyle/>
        <a:p>
          <a:r>
            <a:rPr lang="en-US" sz="1800" baseline="0" dirty="0"/>
            <a:t>3 w supervisor having observed the </a:t>
          </a:r>
          <a:r>
            <a:rPr lang="en-US" sz="1800" baseline="0" dirty="0" err="1"/>
            <a:t>pt</a:t>
          </a:r>
          <a:r>
            <a:rPr lang="en-US" sz="1800" baseline="0" dirty="0"/>
            <a:t> </a:t>
          </a:r>
          <a:r>
            <a:rPr lang="en-US" sz="1800" baseline="0" dirty="0" err="1"/>
            <a:t>ass’t</a:t>
          </a:r>
          <a:r>
            <a:rPr lang="en-US" sz="1800" baseline="0" dirty="0"/>
            <a:t> </a:t>
          </a:r>
          <a:endParaRPr lang="en-CA" sz="1800" dirty="0"/>
        </a:p>
      </dgm:t>
    </dgm:pt>
    <dgm:pt modelId="{6063C4BD-1B04-7D4A-BEC0-E72D13F324D1}" type="parTrans" cxnId="{E7FD0C08-D69B-894E-A3EF-EEF97D39F1E7}">
      <dgm:prSet/>
      <dgm:spPr/>
      <dgm:t>
        <a:bodyPr/>
        <a:lstStyle/>
        <a:p>
          <a:endParaRPr lang="en-US"/>
        </a:p>
      </dgm:t>
    </dgm:pt>
    <dgm:pt modelId="{A483D17F-0BE9-D047-990F-FCA921ADDF71}" type="sibTrans" cxnId="{E7FD0C08-D69B-894E-A3EF-EEF97D39F1E7}">
      <dgm:prSet/>
      <dgm:spPr/>
      <dgm:t>
        <a:bodyPr/>
        <a:lstStyle/>
        <a:p>
          <a:endParaRPr lang="en-US"/>
        </a:p>
      </dgm:t>
    </dgm:pt>
    <dgm:pt modelId="{C9D40671-16AF-8C41-8D41-B4F7E8024DD0}">
      <dgm:prSet custT="1"/>
      <dgm:spPr/>
      <dgm:t>
        <a:bodyPr/>
        <a:lstStyle/>
        <a:p>
          <a:r>
            <a:rPr lang="en-US" sz="1800" dirty="0"/>
            <a:t>3 high complexity</a:t>
          </a:r>
        </a:p>
      </dgm:t>
    </dgm:pt>
    <dgm:pt modelId="{FF20DBFC-2AE7-6143-8A41-1AAA33C7001B}" type="parTrans" cxnId="{1D854249-3924-304C-8A3A-FA423AB51D20}">
      <dgm:prSet/>
      <dgm:spPr/>
      <dgm:t>
        <a:bodyPr/>
        <a:lstStyle/>
        <a:p>
          <a:endParaRPr lang="en-US"/>
        </a:p>
      </dgm:t>
    </dgm:pt>
    <dgm:pt modelId="{038E328B-03E2-1949-A014-495BBCF6116F}" type="sibTrans" cxnId="{1D854249-3924-304C-8A3A-FA423AB51D20}">
      <dgm:prSet/>
      <dgm:spPr/>
      <dgm:t>
        <a:bodyPr/>
        <a:lstStyle/>
        <a:p>
          <a:endParaRPr lang="en-US"/>
        </a:p>
      </dgm:t>
    </dgm:pt>
    <dgm:pt modelId="{39E37498-8793-AF4A-A4E8-744E73A4DDCB}">
      <dgm:prSet custT="1"/>
      <dgm:spPr/>
      <dgm:t>
        <a:bodyPr/>
        <a:lstStyle/>
        <a:p>
          <a:r>
            <a:rPr lang="en-US" sz="1800" dirty="0"/>
            <a:t>4 by psychiatrists</a:t>
          </a:r>
        </a:p>
      </dgm:t>
    </dgm:pt>
    <dgm:pt modelId="{028A6607-3563-7540-8A0B-4FAA8A6841CC}" type="parTrans" cxnId="{F56DA6F3-AB25-9D4A-83F1-A9C4B3A2461E}">
      <dgm:prSet/>
      <dgm:spPr/>
      <dgm:t>
        <a:bodyPr/>
        <a:lstStyle/>
        <a:p>
          <a:endParaRPr lang="en-US"/>
        </a:p>
      </dgm:t>
    </dgm:pt>
    <dgm:pt modelId="{E0AC3899-AD27-744D-A31A-D2F8D7D85080}" type="sibTrans" cxnId="{F56DA6F3-AB25-9D4A-83F1-A9C4B3A2461E}">
      <dgm:prSet/>
      <dgm:spPr/>
      <dgm:t>
        <a:bodyPr/>
        <a:lstStyle/>
        <a:p>
          <a:endParaRPr lang="en-US"/>
        </a:p>
      </dgm:t>
    </dgm:pt>
    <dgm:pt modelId="{21F7B6EF-4324-5244-9635-6E3E75762557}">
      <dgm:prSet custT="1"/>
      <dgm:spPr/>
      <dgm:t>
        <a:bodyPr/>
        <a:lstStyle/>
        <a:p>
          <a:r>
            <a:rPr lang="en-US" sz="1800" dirty="0"/>
            <a:t>1 by child &amp; adolescent psychiatrist</a:t>
          </a:r>
        </a:p>
      </dgm:t>
    </dgm:pt>
    <dgm:pt modelId="{E5904F8C-C7CB-7C4A-AC11-17EA87AA98C2}" type="parTrans" cxnId="{44C7E73A-32E4-9446-9377-78E78687388A}">
      <dgm:prSet/>
      <dgm:spPr/>
      <dgm:t>
        <a:bodyPr/>
        <a:lstStyle/>
        <a:p>
          <a:endParaRPr lang="en-US"/>
        </a:p>
      </dgm:t>
    </dgm:pt>
    <dgm:pt modelId="{B058F6DA-0162-B440-9DF2-E6D50C3B3206}" type="sibTrans" cxnId="{44C7E73A-32E4-9446-9377-78E78687388A}">
      <dgm:prSet/>
      <dgm:spPr/>
      <dgm:t>
        <a:bodyPr/>
        <a:lstStyle/>
        <a:p>
          <a:endParaRPr lang="en-US"/>
        </a:p>
      </dgm:t>
    </dgm:pt>
    <dgm:pt modelId="{B992F357-92C8-9148-AD62-420E3CE25E58}">
      <dgm:prSet custT="1"/>
      <dgm:spPr/>
      <dgm:t>
        <a:bodyPr/>
        <a:lstStyle/>
        <a:p>
          <a:r>
            <a:rPr lang="en-US" sz="1800" dirty="0"/>
            <a:t>1 by geriatric psychiatrist</a:t>
          </a:r>
        </a:p>
      </dgm:t>
    </dgm:pt>
    <dgm:pt modelId="{11CDD995-5873-E34F-BB39-B3F518FC9B86}" type="parTrans" cxnId="{A910236E-375C-2840-995F-FCEFE40A3379}">
      <dgm:prSet/>
      <dgm:spPr/>
      <dgm:t>
        <a:bodyPr/>
        <a:lstStyle/>
        <a:p>
          <a:endParaRPr lang="en-US"/>
        </a:p>
      </dgm:t>
    </dgm:pt>
    <dgm:pt modelId="{0E87BEC7-9659-944D-AF58-F3148BEB396B}" type="sibTrans" cxnId="{A910236E-375C-2840-995F-FCEFE40A3379}">
      <dgm:prSet/>
      <dgm:spPr/>
      <dgm:t>
        <a:bodyPr/>
        <a:lstStyle/>
        <a:p>
          <a:endParaRPr lang="en-US"/>
        </a:p>
      </dgm:t>
    </dgm:pt>
    <dgm:pt modelId="{CF5A251F-5A8E-D040-8E0C-48BE43F186FE}" type="pres">
      <dgm:prSet presAssocID="{CEDA873A-505F-2641-9E5B-92E25E350DD2}" presName="vert0" presStyleCnt="0">
        <dgm:presLayoutVars>
          <dgm:dir/>
          <dgm:animOne val="branch"/>
          <dgm:animLvl val="lvl"/>
        </dgm:presLayoutVars>
      </dgm:prSet>
      <dgm:spPr/>
    </dgm:pt>
    <dgm:pt modelId="{F95B8CC9-A804-0341-A4D8-541948FBF501}" type="pres">
      <dgm:prSet presAssocID="{112221F2-DBE2-D24D-B14A-F1724FAE7175}" presName="thickLine" presStyleLbl="alignNode1" presStyleIdx="0" presStyleCnt="2"/>
      <dgm:spPr/>
    </dgm:pt>
    <dgm:pt modelId="{B395A879-3F2C-154F-8216-8B4C2F8815C3}" type="pres">
      <dgm:prSet presAssocID="{112221F2-DBE2-D24D-B14A-F1724FAE7175}" presName="horz1" presStyleCnt="0"/>
      <dgm:spPr/>
    </dgm:pt>
    <dgm:pt modelId="{D6F7EE32-AA19-D14C-8539-1A859E41669C}" type="pres">
      <dgm:prSet presAssocID="{112221F2-DBE2-D24D-B14A-F1724FAE7175}" presName="tx1" presStyleLbl="revTx" presStyleIdx="0" presStyleCnt="11" custScaleX="500000" custScaleY="13024"/>
      <dgm:spPr/>
    </dgm:pt>
    <dgm:pt modelId="{83106144-1619-2E40-A88B-683601758780}" type="pres">
      <dgm:prSet presAssocID="{112221F2-DBE2-D24D-B14A-F1724FAE7175}" presName="vert1" presStyleCnt="0"/>
      <dgm:spPr/>
    </dgm:pt>
    <dgm:pt modelId="{500D858C-DA02-C74D-8F76-A5AE10C9466D}" type="pres">
      <dgm:prSet presAssocID="{59EEE8DF-D22D-4B4E-8A1E-EC92E4959738}" presName="thickLine" presStyleLbl="alignNode1" presStyleIdx="1" presStyleCnt="2"/>
      <dgm:spPr/>
    </dgm:pt>
    <dgm:pt modelId="{6DDE2601-0839-2844-84CF-26577857A91C}" type="pres">
      <dgm:prSet presAssocID="{59EEE8DF-D22D-4B4E-8A1E-EC92E4959738}" presName="horz1" presStyleCnt="0"/>
      <dgm:spPr/>
    </dgm:pt>
    <dgm:pt modelId="{2BD0558D-463B-D547-B259-E73F4B96144E}" type="pres">
      <dgm:prSet presAssocID="{59EEE8DF-D22D-4B4E-8A1E-EC92E4959738}" presName="tx1" presStyleLbl="revTx" presStyleIdx="1" presStyleCnt="11"/>
      <dgm:spPr/>
    </dgm:pt>
    <dgm:pt modelId="{1EA0990D-EFF9-F445-A47B-8F8A11A70451}" type="pres">
      <dgm:prSet presAssocID="{59EEE8DF-D22D-4B4E-8A1E-EC92E4959738}" presName="vert1" presStyleCnt="0"/>
      <dgm:spPr/>
    </dgm:pt>
    <dgm:pt modelId="{EEB930A8-8D41-9E4C-AF6F-3BBB64FA2B62}" type="pres">
      <dgm:prSet presAssocID="{A47267A6-0C0D-D541-A0B4-16BA69CB3F19}" presName="vertSpace2a" presStyleCnt="0"/>
      <dgm:spPr/>
    </dgm:pt>
    <dgm:pt modelId="{A7EC34EF-109F-8C46-B0B9-30B4EAA4ED23}" type="pres">
      <dgm:prSet presAssocID="{A47267A6-0C0D-D541-A0B4-16BA69CB3F19}" presName="horz2" presStyleCnt="0"/>
      <dgm:spPr/>
    </dgm:pt>
    <dgm:pt modelId="{944F8ACF-7BC7-3949-AA76-6CE9466565D4}" type="pres">
      <dgm:prSet presAssocID="{A47267A6-0C0D-D541-A0B4-16BA69CB3F19}" presName="horzSpace2" presStyleCnt="0"/>
      <dgm:spPr/>
    </dgm:pt>
    <dgm:pt modelId="{25DDD40C-F60E-4B4B-8BEC-04B45D4D2AA6}" type="pres">
      <dgm:prSet presAssocID="{A47267A6-0C0D-D541-A0B4-16BA69CB3F19}" presName="tx2" presStyleLbl="revTx" presStyleIdx="2" presStyleCnt="11"/>
      <dgm:spPr/>
    </dgm:pt>
    <dgm:pt modelId="{B812EEC9-BCAE-074C-925D-609AED274BB3}" type="pres">
      <dgm:prSet presAssocID="{A47267A6-0C0D-D541-A0B4-16BA69CB3F19}" presName="vert2" presStyleCnt="0"/>
      <dgm:spPr/>
    </dgm:pt>
    <dgm:pt modelId="{480AFFAF-7CC5-F74D-AAB3-7FE96022CA99}" type="pres">
      <dgm:prSet presAssocID="{A47267A6-0C0D-D541-A0B4-16BA69CB3F19}" presName="thinLine2b" presStyleLbl="callout" presStyleIdx="0" presStyleCnt="9"/>
      <dgm:spPr/>
    </dgm:pt>
    <dgm:pt modelId="{F3E3F1DE-FF80-4C49-A83C-BEF8663E05E7}" type="pres">
      <dgm:prSet presAssocID="{A47267A6-0C0D-D541-A0B4-16BA69CB3F19}" presName="vertSpace2b" presStyleCnt="0"/>
      <dgm:spPr/>
    </dgm:pt>
    <dgm:pt modelId="{844E0729-200F-6D42-B960-B1C5486648BE}" type="pres">
      <dgm:prSet presAssocID="{D81796B8-B23F-864F-9C94-CD4CAFB06B42}" presName="horz2" presStyleCnt="0"/>
      <dgm:spPr/>
    </dgm:pt>
    <dgm:pt modelId="{74C8ED32-B1F4-BA48-8A15-D4CE549BDF07}" type="pres">
      <dgm:prSet presAssocID="{D81796B8-B23F-864F-9C94-CD4CAFB06B42}" presName="horzSpace2" presStyleCnt="0"/>
      <dgm:spPr/>
    </dgm:pt>
    <dgm:pt modelId="{B9AF6DBF-F175-7A45-ACB5-421CF38A537A}" type="pres">
      <dgm:prSet presAssocID="{D81796B8-B23F-864F-9C94-CD4CAFB06B42}" presName="tx2" presStyleLbl="revTx" presStyleIdx="3" presStyleCnt="11"/>
      <dgm:spPr/>
    </dgm:pt>
    <dgm:pt modelId="{18461DF4-ACC5-7845-A80B-7821B841675C}" type="pres">
      <dgm:prSet presAssocID="{D81796B8-B23F-864F-9C94-CD4CAFB06B42}" presName="vert2" presStyleCnt="0"/>
      <dgm:spPr/>
    </dgm:pt>
    <dgm:pt modelId="{256FF5FA-88A2-C946-B702-B3EAEFF891FD}" type="pres">
      <dgm:prSet presAssocID="{D81796B8-B23F-864F-9C94-CD4CAFB06B42}" presName="thinLine2b" presStyleLbl="callout" presStyleIdx="1" presStyleCnt="9"/>
      <dgm:spPr/>
    </dgm:pt>
    <dgm:pt modelId="{2CCA8140-541B-DA44-9B9B-712CBF0558EA}" type="pres">
      <dgm:prSet presAssocID="{D81796B8-B23F-864F-9C94-CD4CAFB06B42}" presName="vertSpace2b" presStyleCnt="0"/>
      <dgm:spPr/>
    </dgm:pt>
    <dgm:pt modelId="{4D36710C-A0EC-324B-8F3A-D0F237BB9752}" type="pres">
      <dgm:prSet presAssocID="{5BE8A66F-00FE-684E-9A10-B66DF03FCFAF}" presName="horz2" presStyleCnt="0"/>
      <dgm:spPr/>
    </dgm:pt>
    <dgm:pt modelId="{BEB3E5E7-2467-8042-9DE1-BBE6684CA7E2}" type="pres">
      <dgm:prSet presAssocID="{5BE8A66F-00FE-684E-9A10-B66DF03FCFAF}" presName="horzSpace2" presStyleCnt="0"/>
      <dgm:spPr/>
    </dgm:pt>
    <dgm:pt modelId="{2207740F-6034-4B48-95F7-6E0D04C65ACE}" type="pres">
      <dgm:prSet presAssocID="{5BE8A66F-00FE-684E-9A10-B66DF03FCFAF}" presName="tx2" presStyleLbl="revTx" presStyleIdx="4" presStyleCnt="11"/>
      <dgm:spPr/>
    </dgm:pt>
    <dgm:pt modelId="{C7EC6040-E573-8548-8B8A-DFEB2E3D0B5C}" type="pres">
      <dgm:prSet presAssocID="{5BE8A66F-00FE-684E-9A10-B66DF03FCFAF}" presName="vert2" presStyleCnt="0"/>
      <dgm:spPr/>
    </dgm:pt>
    <dgm:pt modelId="{B9A4F70E-9852-0641-B880-9A2199A67907}" type="pres">
      <dgm:prSet presAssocID="{5BE8A66F-00FE-684E-9A10-B66DF03FCFAF}" presName="thinLine2b" presStyleLbl="callout" presStyleIdx="2" presStyleCnt="9"/>
      <dgm:spPr/>
    </dgm:pt>
    <dgm:pt modelId="{341165A2-5952-B248-B91F-8349D6A7F1CE}" type="pres">
      <dgm:prSet presAssocID="{5BE8A66F-00FE-684E-9A10-B66DF03FCFAF}" presName="vertSpace2b" presStyleCnt="0"/>
      <dgm:spPr/>
    </dgm:pt>
    <dgm:pt modelId="{32A2F246-9487-3C4B-B4FE-6D03FD7D3B82}" type="pres">
      <dgm:prSet presAssocID="{0A70D10A-AA73-5641-9ACC-05CBA1F0E94B}" presName="horz2" presStyleCnt="0"/>
      <dgm:spPr/>
    </dgm:pt>
    <dgm:pt modelId="{05E5B10F-9C0E-B848-A571-E6A051D0AF8E}" type="pres">
      <dgm:prSet presAssocID="{0A70D10A-AA73-5641-9ACC-05CBA1F0E94B}" presName="horzSpace2" presStyleCnt="0"/>
      <dgm:spPr/>
    </dgm:pt>
    <dgm:pt modelId="{8977A79A-8574-B04C-A263-0693F250BFE6}" type="pres">
      <dgm:prSet presAssocID="{0A70D10A-AA73-5641-9ACC-05CBA1F0E94B}" presName="tx2" presStyleLbl="revTx" presStyleIdx="5" presStyleCnt="11"/>
      <dgm:spPr/>
    </dgm:pt>
    <dgm:pt modelId="{C2359D4D-1798-0D4B-9651-9479311C81A5}" type="pres">
      <dgm:prSet presAssocID="{0A70D10A-AA73-5641-9ACC-05CBA1F0E94B}" presName="vert2" presStyleCnt="0"/>
      <dgm:spPr/>
    </dgm:pt>
    <dgm:pt modelId="{D3CEAE90-5EE5-4A4C-A664-5A5D603A80A2}" type="pres">
      <dgm:prSet presAssocID="{0A70D10A-AA73-5641-9ACC-05CBA1F0E94B}" presName="thinLine2b" presStyleLbl="callout" presStyleIdx="3" presStyleCnt="9"/>
      <dgm:spPr/>
    </dgm:pt>
    <dgm:pt modelId="{742283C8-C35E-AB42-B4AF-934142BF56B0}" type="pres">
      <dgm:prSet presAssocID="{0A70D10A-AA73-5641-9ACC-05CBA1F0E94B}" presName="vertSpace2b" presStyleCnt="0"/>
      <dgm:spPr/>
    </dgm:pt>
    <dgm:pt modelId="{29F60086-4B8C-1A40-AAAB-3AA788663EFD}" type="pres">
      <dgm:prSet presAssocID="{C097E909-D4AB-6943-BDB7-49349A0D458A}" presName="horz2" presStyleCnt="0"/>
      <dgm:spPr/>
    </dgm:pt>
    <dgm:pt modelId="{2C04BB90-DF11-F043-9CEB-635C41CB309E}" type="pres">
      <dgm:prSet presAssocID="{C097E909-D4AB-6943-BDB7-49349A0D458A}" presName="horzSpace2" presStyleCnt="0"/>
      <dgm:spPr/>
    </dgm:pt>
    <dgm:pt modelId="{A8135B79-B975-A641-9C73-0FC1FB8CACDD}" type="pres">
      <dgm:prSet presAssocID="{C097E909-D4AB-6943-BDB7-49349A0D458A}" presName="tx2" presStyleLbl="revTx" presStyleIdx="6" presStyleCnt="11"/>
      <dgm:spPr/>
    </dgm:pt>
    <dgm:pt modelId="{0D9A2D76-E65C-8D48-999A-B2618F566FC3}" type="pres">
      <dgm:prSet presAssocID="{C097E909-D4AB-6943-BDB7-49349A0D458A}" presName="vert2" presStyleCnt="0"/>
      <dgm:spPr/>
    </dgm:pt>
    <dgm:pt modelId="{8E01644A-055B-CD43-8E96-2FA981E8A285}" type="pres">
      <dgm:prSet presAssocID="{C097E909-D4AB-6943-BDB7-49349A0D458A}" presName="thinLine2b" presStyleLbl="callout" presStyleIdx="4" presStyleCnt="9"/>
      <dgm:spPr/>
    </dgm:pt>
    <dgm:pt modelId="{023D05E6-492D-A94C-8C0E-48FE17AE6BB1}" type="pres">
      <dgm:prSet presAssocID="{C097E909-D4AB-6943-BDB7-49349A0D458A}" presName="vertSpace2b" presStyleCnt="0"/>
      <dgm:spPr/>
    </dgm:pt>
    <dgm:pt modelId="{0DEE3F23-5C00-B646-BBD9-3F06FEEE8145}" type="pres">
      <dgm:prSet presAssocID="{C9D40671-16AF-8C41-8D41-B4F7E8024DD0}" presName="horz2" presStyleCnt="0"/>
      <dgm:spPr/>
    </dgm:pt>
    <dgm:pt modelId="{603C01FF-4F87-9A47-9449-F4A470233B7F}" type="pres">
      <dgm:prSet presAssocID="{C9D40671-16AF-8C41-8D41-B4F7E8024DD0}" presName="horzSpace2" presStyleCnt="0"/>
      <dgm:spPr/>
    </dgm:pt>
    <dgm:pt modelId="{5846A75C-E724-9E48-9825-82243C0BA776}" type="pres">
      <dgm:prSet presAssocID="{C9D40671-16AF-8C41-8D41-B4F7E8024DD0}" presName="tx2" presStyleLbl="revTx" presStyleIdx="7" presStyleCnt="11"/>
      <dgm:spPr/>
    </dgm:pt>
    <dgm:pt modelId="{7F439FEB-BFD8-FB4E-8508-CC2BD43D7653}" type="pres">
      <dgm:prSet presAssocID="{C9D40671-16AF-8C41-8D41-B4F7E8024DD0}" presName="vert2" presStyleCnt="0"/>
      <dgm:spPr/>
    </dgm:pt>
    <dgm:pt modelId="{55519F76-3ACB-3644-B5E5-6FE5F6C254D7}" type="pres">
      <dgm:prSet presAssocID="{C9D40671-16AF-8C41-8D41-B4F7E8024DD0}" presName="thinLine2b" presStyleLbl="callout" presStyleIdx="5" presStyleCnt="9"/>
      <dgm:spPr/>
    </dgm:pt>
    <dgm:pt modelId="{FC6D9226-9DDA-4944-ACBB-51E828B9BC56}" type="pres">
      <dgm:prSet presAssocID="{C9D40671-16AF-8C41-8D41-B4F7E8024DD0}" presName="vertSpace2b" presStyleCnt="0"/>
      <dgm:spPr/>
    </dgm:pt>
    <dgm:pt modelId="{986F5641-6484-5942-99FB-397EA26521CC}" type="pres">
      <dgm:prSet presAssocID="{39E37498-8793-AF4A-A4E8-744E73A4DDCB}" presName="horz2" presStyleCnt="0"/>
      <dgm:spPr/>
    </dgm:pt>
    <dgm:pt modelId="{AC27075B-8D5B-3241-BCFA-4B9611C4A18E}" type="pres">
      <dgm:prSet presAssocID="{39E37498-8793-AF4A-A4E8-744E73A4DDCB}" presName="horzSpace2" presStyleCnt="0"/>
      <dgm:spPr/>
    </dgm:pt>
    <dgm:pt modelId="{53C9E13A-AD23-E843-A5AE-8FFF2678EACE}" type="pres">
      <dgm:prSet presAssocID="{39E37498-8793-AF4A-A4E8-744E73A4DDCB}" presName="tx2" presStyleLbl="revTx" presStyleIdx="8" presStyleCnt="11"/>
      <dgm:spPr/>
    </dgm:pt>
    <dgm:pt modelId="{4A90BD10-AB68-444A-AED5-85A9D31A30CD}" type="pres">
      <dgm:prSet presAssocID="{39E37498-8793-AF4A-A4E8-744E73A4DDCB}" presName="vert2" presStyleCnt="0"/>
      <dgm:spPr/>
    </dgm:pt>
    <dgm:pt modelId="{7B69F05C-9617-6A4B-9B88-E25F95EE44E7}" type="pres">
      <dgm:prSet presAssocID="{39E37498-8793-AF4A-A4E8-744E73A4DDCB}" presName="thinLine2b" presStyleLbl="callout" presStyleIdx="6" presStyleCnt="9"/>
      <dgm:spPr/>
    </dgm:pt>
    <dgm:pt modelId="{48A8211B-75E6-F947-B0B1-DA163A4DFEB6}" type="pres">
      <dgm:prSet presAssocID="{39E37498-8793-AF4A-A4E8-744E73A4DDCB}" presName="vertSpace2b" presStyleCnt="0"/>
      <dgm:spPr/>
    </dgm:pt>
    <dgm:pt modelId="{2623E74B-9076-0642-A67F-D20F05E710CD}" type="pres">
      <dgm:prSet presAssocID="{21F7B6EF-4324-5244-9635-6E3E75762557}" presName="horz2" presStyleCnt="0"/>
      <dgm:spPr/>
    </dgm:pt>
    <dgm:pt modelId="{3593D4C5-947B-044A-B674-EE4AF7288605}" type="pres">
      <dgm:prSet presAssocID="{21F7B6EF-4324-5244-9635-6E3E75762557}" presName="horzSpace2" presStyleCnt="0"/>
      <dgm:spPr/>
    </dgm:pt>
    <dgm:pt modelId="{3E1EF451-DB9D-2142-99C4-954380799D26}" type="pres">
      <dgm:prSet presAssocID="{21F7B6EF-4324-5244-9635-6E3E75762557}" presName="tx2" presStyleLbl="revTx" presStyleIdx="9" presStyleCnt="11"/>
      <dgm:spPr/>
    </dgm:pt>
    <dgm:pt modelId="{A2343656-7C17-664B-8C75-C3D9EC968F86}" type="pres">
      <dgm:prSet presAssocID="{21F7B6EF-4324-5244-9635-6E3E75762557}" presName="vert2" presStyleCnt="0"/>
      <dgm:spPr/>
    </dgm:pt>
    <dgm:pt modelId="{74D78252-C88E-9A46-BD54-275AA15BE653}" type="pres">
      <dgm:prSet presAssocID="{21F7B6EF-4324-5244-9635-6E3E75762557}" presName="thinLine2b" presStyleLbl="callout" presStyleIdx="7" presStyleCnt="9"/>
      <dgm:spPr/>
    </dgm:pt>
    <dgm:pt modelId="{6F60AABA-537C-6740-8F26-1E31A3681C9E}" type="pres">
      <dgm:prSet presAssocID="{21F7B6EF-4324-5244-9635-6E3E75762557}" presName="vertSpace2b" presStyleCnt="0"/>
      <dgm:spPr/>
    </dgm:pt>
    <dgm:pt modelId="{DC865D33-6F05-E441-B95D-0C4AFA897A81}" type="pres">
      <dgm:prSet presAssocID="{B992F357-92C8-9148-AD62-420E3CE25E58}" presName="horz2" presStyleCnt="0"/>
      <dgm:spPr/>
    </dgm:pt>
    <dgm:pt modelId="{3EF72DF3-D874-0444-A9EE-4E3DB997D979}" type="pres">
      <dgm:prSet presAssocID="{B992F357-92C8-9148-AD62-420E3CE25E58}" presName="horzSpace2" presStyleCnt="0"/>
      <dgm:spPr/>
    </dgm:pt>
    <dgm:pt modelId="{5E375DBD-265E-5945-B3F4-0AB62CE54503}" type="pres">
      <dgm:prSet presAssocID="{B992F357-92C8-9148-AD62-420E3CE25E58}" presName="tx2" presStyleLbl="revTx" presStyleIdx="10" presStyleCnt="11"/>
      <dgm:spPr/>
    </dgm:pt>
    <dgm:pt modelId="{37D53CA3-C318-9D42-ABB3-2B7A0DF981E1}" type="pres">
      <dgm:prSet presAssocID="{B992F357-92C8-9148-AD62-420E3CE25E58}" presName="vert2" presStyleCnt="0"/>
      <dgm:spPr/>
    </dgm:pt>
    <dgm:pt modelId="{FF46B0B4-4751-5F45-9B02-277DDE5DC7ED}" type="pres">
      <dgm:prSet presAssocID="{B992F357-92C8-9148-AD62-420E3CE25E58}" presName="thinLine2b" presStyleLbl="callout" presStyleIdx="8" presStyleCnt="9"/>
      <dgm:spPr/>
    </dgm:pt>
    <dgm:pt modelId="{A48B61AD-3266-D04E-A77B-5999566D8126}" type="pres">
      <dgm:prSet presAssocID="{B992F357-92C8-9148-AD62-420E3CE25E58}" presName="vertSpace2b" presStyleCnt="0"/>
      <dgm:spPr/>
    </dgm:pt>
  </dgm:ptLst>
  <dgm:cxnLst>
    <dgm:cxn modelId="{E7FD0C08-D69B-894E-A3EF-EEF97D39F1E7}" srcId="{59EEE8DF-D22D-4B4E-8A1E-EC92E4959738}" destId="{C097E909-D4AB-6943-BDB7-49349A0D458A}" srcOrd="4" destOrd="0" parTransId="{6063C4BD-1B04-7D4A-BEC0-E72D13F324D1}" sibTransId="{A483D17F-0BE9-D047-990F-FCA921ADDF71}"/>
    <dgm:cxn modelId="{3006D613-111A-694E-A54C-62F432134DD2}" srcId="{59EEE8DF-D22D-4B4E-8A1E-EC92E4959738}" destId="{A47267A6-0C0D-D541-A0B4-16BA69CB3F19}" srcOrd="0" destOrd="0" parTransId="{6F1E0462-9535-8D40-A177-C119699BD7F2}" sibTransId="{A1A3FECE-111E-8645-A723-73CA5D71344F}"/>
    <dgm:cxn modelId="{D9903F23-6975-CA41-8406-CDD79370029D}" type="presOf" srcId="{B992F357-92C8-9148-AD62-420E3CE25E58}" destId="{5E375DBD-265E-5945-B3F4-0AB62CE54503}" srcOrd="0" destOrd="0" presId="urn:microsoft.com/office/officeart/2008/layout/LinedList"/>
    <dgm:cxn modelId="{D482553A-B893-4D40-B801-09332C66F5AA}" type="presOf" srcId="{0A70D10A-AA73-5641-9ACC-05CBA1F0E94B}" destId="{8977A79A-8574-B04C-A263-0693F250BFE6}" srcOrd="0" destOrd="0" presId="urn:microsoft.com/office/officeart/2008/layout/LinedList"/>
    <dgm:cxn modelId="{44C7E73A-32E4-9446-9377-78E78687388A}" srcId="{59EEE8DF-D22D-4B4E-8A1E-EC92E4959738}" destId="{21F7B6EF-4324-5244-9635-6E3E75762557}" srcOrd="7" destOrd="0" parTransId="{E5904F8C-C7CB-7C4A-AC11-17EA87AA98C2}" sibTransId="{B058F6DA-0162-B440-9DF2-E6D50C3B3206}"/>
    <dgm:cxn modelId="{1F35273B-C712-7943-9538-308ABD783A29}" type="presOf" srcId="{112221F2-DBE2-D24D-B14A-F1724FAE7175}" destId="{D6F7EE32-AA19-D14C-8539-1A859E41669C}" srcOrd="0" destOrd="0" presId="urn:microsoft.com/office/officeart/2008/layout/LinedList"/>
    <dgm:cxn modelId="{1D854249-3924-304C-8A3A-FA423AB51D20}" srcId="{59EEE8DF-D22D-4B4E-8A1E-EC92E4959738}" destId="{C9D40671-16AF-8C41-8D41-B4F7E8024DD0}" srcOrd="5" destOrd="0" parTransId="{FF20DBFC-2AE7-6143-8A41-1AAA33C7001B}" sibTransId="{038E328B-03E2-1949-A014-495BBCF6116F}"/>
    <dgm:cxn modelId="{610D0D52-2153-654D-B461-19063D929D99}" type="presOf" srcId="{39E37498-8793-AF4A-A4E8-744E73A4DDCB}" destId="{53C9E13A-AD23-E843-A5AE-8FFF2678EACE}" srcOrd="0" destOrd="0" presId="urn:microsoft.com/office/officeart/2008/layout/LinedList"/>
    <dgm:cxn modelId="{ED096463-E5F6-7F44-80CC-31C73389DDA7}" type="presOf" srcId="{D81796B8-B23F-864F-9C94-CD4CAFB06B42}" destId="{B9AF6DBF-F175-7A45-ACB5-421CF38A537A}" srcOrd="0" destOrd="0" presId="urn:microsoft.com/office/officeart/2008/layout/LinedList"/>
    <dgm:cxn modelId="{4273EA66-E61B-CA4E-9808-71E07FAEFA9C}" type="presOf" srcId="{CEDA873A-505F-2641-9E5B-92E25E350DD2}" destId="{CF5A251F-5A8E-D040-8E0C-48BE43F186FE}" srcOrd="0" destOrd="0" presId="urn:microsoft.com/office/officeart/2008/layout/LinedList"/>
    <dgm:cxn modelId="{A910236E-375C-2840-995F-FCEFE40A3379}" srcId="{59EEE8DF-D22D-4B4E-8A1E-EC92E4959738}" destId="{B992F357-92C8-9148-AD62-420E3CE25E58}" srcOrd="8" destOrd="0" parTransId="{11CDD995-5873-E34F-BB39-B3F518FC9B86}" sibTransId="{0E87BEC7-9659-944D-AF58-F3148BEB396B}"/>
    <dgm:cxn modelId="{B7036179-889E-8A42-B801-44C34B918A4C}" type="presOf" srcId="{C097E909-D4AB-6943-BDB7-49349A0D458A}" destId="{A8135B79-B975-A641-9C73-0FC1FB8CACDD}" srcOrd="0" destOrd="0" presId="urn:microsoft.com/office/officeart/2008/layout/LinedList"/>
    <dgm:cxn modelId="{8AC6127D-8110-E848-9807-F67E1ACB4A55}" type="presOf" srcId="{5BE8A66F-00FE-684E-9A10-B66DF03FCFAF}" destId="{2207740F-6034-4B48-95F7-6E0D04C65ACE}" srcOrd="0" destOrd="0" presId="urn:microsoft.com/office/officeart/2008/layout/LinedList"/>
    <dgm:cxn modelId="{1EDF3680-7D73-834B-8E38-6B919DA137A3}" type="presOf" srcId="{21F7B6EF-4324-5244-9635-6E3E75762557}" destId="{3E1EF451-DB9D-2142-99C4-954380799D26}" srcOrd="0" destOrd="0" presId="urn:microsoft.com/office/officeart/2008/layout/LinedList"/>
    <dgm:cxn modelId="{FC61CF8A-9A05-144C-82EC-C71DFD67C562}" type="presOf" srcId="{59EEE8DF-D22D-4B4E-8A1E-EC92E4959738}" destId="{2BD0558D-463B-D547-B259-E73F4B96144E}" srcOrd="0" destOrd="0" presId="urn:microsoft.com/office/officeart/2008/layout/LinedList"/>
    <dgm:cxn modelId="{77985DCE-E7D8-324E-A996-16098EC7F144}" srcId="{CEDA873A-505F-2641-9E5B-92E25E350DD2}" destId="{112221F2-DBE2-D24D-B14A-F1724FAE7175}" srcOrd="0" destOrd="0" parTransId="{B5F8E0CF-6B2A-214B-87B0-C69BF2940AF6}" sibTransId="{191AD78A-F4C1-424E-A498-A6D5B5B801D5}"/>
    <dgm:cxn modelId="{720776DD-6B4C-744B-9679-BDF5D1A0C6B3}" type="presOf" srcId="{A47267A6-0C0D-D541-A0B4-16BA69CB3F19}" destId="{25DDD40C-F60E-4B4B-8BEC-04B45D4D2AA6}" srcOrd="0" destOrd="0" presId="urn:microsoft.com/office/officeart/2008/layout/LinedList"/>
    <dgm:cxn modelId="{7F6801E4-A7E7-694D-9E4E-B23FD3135070}" srcId="{59EEE8DF-D22D-4B4E-8A1E-EC92E4959738}" destId="{0A70D10A-AA73-5641-9ACC-05CBA1F0E94B}" srcOrd="3" destOrd="0" parTransId="{977104D4-8CE8-AC48-B5FE-DF36E3CF51BB}" sibTransId="{5F05081C-E935-024E-B506-E9F0C332C348}"/>
    <dgm:cxn modelId="{5BAE9BE9-E99C-E441-B8FF-66E73C6B5C1F}" srcId="{59EEE8DF-D22D-4B4E-8A1E-EC92E4959738}" destId="{5BE8A66F-00FE-684E-9A10-B66DF03FCFAF}" srcOrd="2" destOrd="0" parTransId="{FEFD2E01-17D9-EB4C-8BE5-E50185CA5E31}" sibTransId="{424CEB61-1805-2A4C-B8BD-05558D26BF9D}"/>
    <dgm:cxn modelId="{1F5994F3-5CFA-D149-B0DA-ACD2EA7972AB}" type="presOf" srcId="{C9D40671-16AF-8C41-8D41-B4F7E8024DD0}" destId="{5846A75C-E724-9E48-9825-82243C0BA776}" srcOrd="0" destOrd="0" presId="urn:microsoft.com/office/officeart/2008/layout/LinedList"/>
    <dgm:cxn modelId="{F56DA6F3-AB25-9D4A-83F1-A9C4B3A2461E}" srcId="{59EEE8DF-D22D-4B4E-8A1E-EC92E4959738}" destId="{39E37498-8793-AF4A-A4E8-744E73A4DDCB}" srcOrd="6" destOrd="0" parTransId="{028A6607-3563-7540-8A0B-4FAA8A6841CC}" sibTransId="{E0AC3899-AD27-744D-A31A-D2F8D7D85080}"/>
    <dgm:cxn modelId="{35F41DF8-5BCF-5A49-A6B2-274616561AFD}" srcId="{59EEE8DF-D22D-4B4E-8A1E-EC92E4959738}" destId="{D81796B8-B23F-864F-9C94-CD4CAFB06B42}" srcOrd="1" destOrd="0" parTransId="{E7B7D424-14D1-F445-A0DA-12D47A1A9EDA}" sibTransId="{85CF5DAF-9520-544F-BCCF-C847C9833EA1}"/>
    <dgm:cxn modelId="{B3B41AFB-7710-EC4B-8D38-44B6A60AA521}" srcId="{CEDA873A-505F-2641-9E5B-92E25E350DD2}" destId="{59EEE8DF-D22D-4B4E-8A1E-EC92E4959738}" srcOrd="1" destOrd="0" parTransId="{13892624-4196-8A4A-A331-420AB3F46693}" sibTransId="{6F104D23-4C8A-4042-AAFF-209334932D08}"/>
    <dgm:cxn modelId="{FFC81F3C-3B66-1E46-97A6-1BB9F6F57B44}" type="presParOf" srcId="{CF5A251F-5A8E-D040-8E0C-48BE43F186FE}" destId="{F95B8CC9-A804-0341-A4D8-541948FBF501}" srcOrd="0" destOrd="0" presId="urn:microsoft.com/office/officeart/2008/layout/LinedList"/>
    <dgm:cxn modelId="{221CB688-9E9A-B24B-BB89-73D2C2280D02}" type="presParOf" srcId="{CF5A251F-5A8E-D040-8E0C-48BE43F186FE}" destId="{B395A879-3F2C-154F-8216-8B4C2F8815C3}" srcOrd="1" destOrd="0" presId="urn:microsoft.com/office/officeart/2008/layout/LinedList"/>
    <dgm:cxn modelId="{544AD016-6542-4947-9650-8022278A8D81}" type="presParOf" srcId="{B395A879-3F2C-154F-8216-8B4C2F8815C3}" destId="{D6F7EE32-AA19-D14C-8539-1A859E41669C}" srcOrd="0" destOrd="0" presId="urn:microsoft.com/office/officeart/2008/layout/LinedList"/>
    <dgm:cxn modelId="{9D732FF8-E197-CB4C-80D1-2C87E129A677}" type="presParOf" srcId="{B395A879-3F2C-154F-8216-8B4C2F8815C3}" destId="{83106144-1619-2E40-A88B-683601758780}" srcOrd="1" destOrd="0" presId="urn:microsoft.com/office/officeart/2008/layout/LinedList"/>
    <dgm:cxn modelId="{B9BB7E50-BC10-0F49-9E1F-8580EFC2D1F4}" type="presParOf" srcId="{CF5A251F-5A8E-D040-8E0C-48BE43F186FE}" destId="{500D858C-DA02-C74D-8F76-A5AE10C9466D}" srcOrd="2" destOrd="0" presId="urn:microsoft.com/office/officeart/2008/layout/LinedList"/>
    <dgm:cxn modelId="{A07A3DCD-42B7-744F-A74D-291AEB63114A}" type="presParOf" srcId="{CF5A251F-5A8E-D040-8E0C-48BE43F186FE}" destId="{6DDE2601-0839-2844-84CF-26577857A91C}" srcOrd="3" destOrd="0" presId="urn:microsoft.com/office/officeart/2008/layout/LinedList"/>
    <dgm:cxn modelId="{6F7FC9C3-C8D6-EC43-804D-18BD1511BC38}" type="presParOf" srcId="{6DDE2601-0839-2844-84CF-26577857A91C}" destId="{2BD0558D-463B-D547-B259-E73F4B96144E}" srcOrd="0" destOrd="0" presId="urn:microsoft.com/office/officeart/2008/layout/LinedList"/>
    <dgm:cxn modelId="{63FD4A26-7E86-5A49-B16A-48E390F2B762}" type="presParOf" srcId="{6DDE2601-0839-2844-84CF-26577857A91C}" destId="{1EA0990D-EFF9-F445-A47B-8F8A11A70451}" srcOrd="1" destOrd="0" presId="urn:microsoft.com/office/officeart/2008/layout/LinedList"/>
    <dgm:cxn modelId="{CFD407AB-E37A-8B46-AD58-3D4A6339887A}" type="presParOf" srcId="{1EA0990D-EFF9-F445-A47B-8F8A11A70451}" destId="{EEB930A8-8D41-9E4C-AF6F-3BBB64FA2B62}" srcOrd="0" destOrd="0" presId="urn:microsoft.com/office/officeart/2008/layout/LinedList"/>
    <dgm:cxn modelId="{097370C0-D5FD-B44E-8B3E-6F09148A0FD6}" type="presParOf" srcId="{1EA0990D-EFF9-F445-A47B-8F8A11A70451}" destId="{A7EC34EF-109F-8C46-B0B9-30B4EAA4ED23}" srcOrd="1" destOrd="0" presId="urn:microsoft.com/office/officeart/2008/layout/LinedList"/>
    <dgm:cxn modelId="{C2907F0E-BAD8-B846-8B6C-F88BDE16921A}" type="presParOf" srcId="{A7EC34EF-109F-8C46-B0B9-30B4EAA4ED23}" destId="{944F8ACF-7BC7-3949-AA76-6CE9466565D4}" srcOrd="0" destOrd="0" presId="urn:microsoft.com/office/officeart/2008/layout/LinedList"/>
    <dgm:cxn modelId="{D409A26B-AA6E-BB4A-A59C-58B670C93C0E}" type="presParOf" srcId="{A7EC34EF-109F-8C46-B0B9-30B4EAA4ED23}" destId="{25DDD40C-F60E-4B4B-8BEC-04B45D4D2AA6}" srcOrd="1" destOrd="0" presId="urn:microsoft.com/office/officeart/2008/layout/LinedList"/>
    <dgm:cxn modelId="{0720BB28-A02F-AB46-AD6F-2D0B03E9D6A5}" type="presParOf" srcId="{A7EC34EF-109F-8C46-B0B9-30B4EAA4ED23}" destId="{B812EEC9-BCAE-074C-925D-609AED274BB3}" srcOrd="2" destOrd="0" presId="urn:microsoft.com/office/officeart/2008/layout/LinedList"/>
    <dgm:cxn modelId="{E729CE92-9B6E-4540-B672-3A42165F9621}" type="presParOf" srcId="{1EA0990D-EFF9-F445-A47B-8F8A11A70451}" destId="{480AFFAF-7CC5-F74D-AAB3-7FE96022CA99}" srcOrd="2" destOrd="0" presId="urn:microsoft.com/office/officeart/2008/layout/LinedList"/>
    <dgm:cxn modelId="{038D718E-0B00-B84B-9771-7EC1DED4CF4B}" type="presParOf" srcId="{1EA0990D-EFF9-F445-A47B-8F8A11A70451}" destId="{F3E3F1DE-FF80-4C49-A83C-BEF8663E05E7}" srcOrd="3" destOrd="0" presId="urn:microsoft.com/office/officeart/2008/layout/LinedList"/>
    <dgm:cxn modelId="{2F400ED4-44E5-0046-B371-C7076A8F5D3C}" type="presParOf" srcId="{1EA0990D-EFF9-F445-A47B-8F8A11A70451}" destId="{844E0729-200F-6D42-B960-B1C5486648BE}" srcOrd="4" destOrd="0" presId="urn:microsoft.com/office/officeart/2008/layout/LinedList"/>
    <dgm:cxn modelId="{4B2B5169-1399-554D-ADD4-AAB099D4CCDE}" type="presParOf" srcId="{844E0729-200F-6D42-B960-B1C5486648BE}" destId="{74C8ED32-B1F4-BA48-8A15-D4CE549BDF07}" srcOrd="0" destOrd="0" presId="urn:microsoft.com/office/officeart/2008/layout/LinedList"/>
    <dgm:cxn modelId="{7CF66B16-0FD3-4E4C-A286-0AB7FA515947}" type="presParOf" srcId="{844E0729-200F-6D42-B960-B1C5486648BE}" destId="{B9AF6DBF-F175-7A45-ACB5-421CF38A537A}" srcOrd="1" destOrd="0" presId="urn:microsoft.com/office/officeart/2008/layout/LinedList"/>
    <dgm:cxn modelId="{7BF1EDF5-B297-C148-A6C2-2EDD34172F19}" type="presParOf" srcId="{844E0729-200F-6D42-B960-B1C5486648BE}" destId="{18461DF4-ACC5-7845-A80B-7821B841675C}" srcOrd="2" destOrd="0" presId="urn:microsoft.com/office/officeart/2008/layout/LinedList"/>
    <dgm:cxn modelId="{CA2CECBA-50DC-3948-A6F7-E0132B45D2C0}" type="presParOf" srcId="{1EA0990D-EFF9-F445-A47B-8F8A11A70451}" destId="{256FF5FA-88A2-C946-B702-B3EAEFF891FD}" srcOrd="5" destOrd="0" presId="urn:microsoft.com/office/officeart/2008/layout/LinedList"/>
    <dgm:cxn modelId="{CE4F4A0B-AE44-A141-B75E-FE4F283E29F3}" type="presParOf" srcId="{1EA0990D-EFF9-F445-A47B-8F8A11A70451}" destId="{2CCA8140-541B-DA44-9B9B-712CBF0558EA}" srcOrd="6" destOrd="0" presId="urn:microsoft.com/office/officeart/2008/layout/LinedList"/>
    <dgm:cxn modelId="{96CC08C8-BD40-D744-9051-74527A65AACA}" type="presParOf" srcId="{1EA0990D-EFF9-F445-A47B-8F8A11A70451}" destId="{4D36710C-A0EC-324B-8F3A-D0F237BB9752}" srcOrd="7" destOrd="0" presId="urn:microsoft.com/office/officeart/2008/layout/LinedList"/>
    <dgm:cxn modelId="{69E36D62-F2D8-D149-8E04-CB7F7BE3AB1C}" type="presParOf" srcId="{4D36710C-A0EC-324B-8F3A-D0F237BB9752}" destId="{BEB3E5E7-2467-8042-9DE1-BBE6684CA7E2}" srcOrd="0" destOrd="0" presId="urn:microsoft.com/office/officeart/2008/layout/LinedList"/>
    <dgm:cxn modelId="{ECCDAB3A-A80A-6C4F-B1EF-BFFCC10EB2A5}" type="presParOf" srcId="{4D36710C-A0EC-324B-8F3A-D0F237BB9752}" destId="{2207740F-6034-4B48-95F7-6E0D04C65ACE}" srcOrd="1" destOrd="0" presId="urn:microsoft.com/office/officeart/2008/layout/LinedList"/>
    <dgm:cxn modelId="{49976B89-447B-7246-92DA-ED037ACDC67E}" type="presParOf" srcId="{4D36710C-A0EC-324B-8F3A-D0F237BB9752}" destId="{C7EC6040-E573-8548-8B8A-DFEB2E3D0B5C}" srcOrd="2" destOrd="0" presId="urn:microsoft.com/office/officeart/2008/layout/LinedList"/>
    <dgm:cxn modelId="{3B7555B7-CF02-AD4C-85A4-F2145DF72012}" type="presParOf" srcId="{1EA0990D-EFF9-F445-A47B-8F8A11A70451}" destId="{B9A4F70E-9852-0641-B880-9A2199A67907}" srcOrd="8" destOrd="0" presId="urn:microsoft.com/office/officeart/2008/layout/LinedList"/>
    <dgm:cxn modelId="{4CEF751D-1AC2-584A-9694-E22EFE2BC4EA}" type="presParOf" srcId="{1EA0990D-EFF9-F445-A47B-8F8A11A70451}" destId="{341165A2-5952-B248-B91F-8349D6A7F1CE}" srcOrd="9" destOrd="0" presId="urn:microsoft.com/office/officeart/2008/layout/LinedList"/>
    <dgm:cxn modelId="{382239F9-A2BF-C54F-9037-B954248669CA}" type="presParOf" srcId="{1EA0990D-EFF9-F445-A47B-8F8A11A70451}" destId="{32A2F246-9487-3C4B-B4FE-6D03FD7D3B82}" srcOrd="10" destOrd="0" presId="urn:microsoft.com/office/officeart/2008/layout/LinedList"/>
    <dgm:cxn modelId="{6BCA398E-4DDF-9A40-92E5-EDA52C9872BE}" type="presParOf" srcId="{32A2F246-9487-3C4B-B4FE-6D03FD7D3B82}" destId="{05E5B10F-9C0E-B848-A571-E6A051D0AF8E}" srcOrd="0" destOrd="0" presId="urn:microsoft.com/office/officeart/2008/layout/LinedList"/>
    <dgm:cxn modelId="{971B9F1F-A96D-C141-8875-E3227DFFE2B9}" type="presParOf" srcId="{32A2F246-9487-3C4B-B4FE-6D03FD7D3B82}" destId="{8977A79A-8574-B04C-A263-0693F250BFE6}" srcOrd="1" destOrd="0" presId="urn:microsoft.com/office/officeart/2008/layout/LinedList"/>
    <dgm:cxn modelId="{259D97B2-B561-D944-9448-4C52ABC57551}" type="presParOf" srcId="{32A2F246-9487-3C4B-B4FE-6D03FD7D3B82}" destId="{C2359D4D-1798-0D4B-9651-9479311C81A5}" srcOrd="2" destOrd="0" presId="urn:microsoft.com/office/officeart/2008/layout/LinedList"/>
    <dgm:cxn modelId="{A00B4B58-EEC5-9E41-8617-074CBC7750F6}" type="presParOf" srcId="{1EA0990D-EFF9-F445-A47B-8F8A11A70451}" destId="{D3CEAE90-5EE5-4A4C-A664-5A5D603A80A2}" srcOrd="11" destOrd="0" presId="urn:microsoft.com/office/officeart/2008/layout/LinedList"/>
    <dgm:cxn modelId="{5152EDDE-2577-F249-9827-401369AA7217}" type="presParOf" srcId="{1EA0990D-EFF9-F445-A47B-8F8A11A70451}" destId="{742283C8-C35E-AB42-B4AF-934142BF56B0}" srcOrd="12" destOrd="0" presId="urn:microsoft.com/office/officeart/2008/layout/LinedList"/>
    <dgm:cxn modelId="{0D9B943B-E377-5D4A-AD3F-BB03D7860DAA}" type="presParOf" srcId="{1EA0990D-EFF9-F445-A47B-8F8A11A70451}" destId="{29F60086-4B8C-1A40-AAAB-3AA788663EFD}" srcOrd="13" destOrd="0" presId="urn:microsoft.com/office/officeart/2008/layout/LinedList"/>
    <dgm:cxn modelId="{B46A921F-625A-C243-BB25-32BF6FFC0785}" type="presParOf" srcId="{29F60086-4B8C-1A40-AAAB-3AA788663EFD}" destId="{2C04BB90-DF11-F043-9CEB-635C41CB309E}" srcOrd="0" destOrd="0" presId="urn:microsoft.com/office/officeart/2008/layout/LinedList"/>
    <dgm:cxn modelId="{9B451E4F-89EF-8B49-98DF-E06BE585D103}" type="presParOf" srcId="{29F60086-4B8C-1A40-AAAB-3AA788663EFD}" destId="{A8135B79-B975-A641-9C73-0FC1FB8CACDD}" srcOrd="1" destOrd="0" presId="urn:microsoft.com/office/officeart/2008/layout/LinedList"/>
    <dgm:cxn modelId="{98F5D734-46C8-494E-8B3E-6C7B50B7E222}" type="presParOf" srcId="{29F60086-4B8C-1A40-AAAB-3AA788663EFD}" destId="{0D9A2D76-E65C-8D48-999A-B2618F566FC3}" srcOrd="2" destOrd="0" presId="urn:microsoft.com/office/officeart/2008/layout/LinedList"/>
    <dgm:cxn modelId="{C3A416B5-468F-F542-AB87-BB39614788EB}" type="presParOf" srcId="{1EA0990D-EFF9-F445-A47B-8F8A11A70451}" destId="{8E01644A-055B-CD43-8E96-2FA981E8A285}" srcOrd="14" destOrd="0" presId="urn:microsoft.com/office/officeart/2008/layout/LinedList"/>
    <dgm:cxn modelId="{654737A1-806D-4C48-9CC1-7EAB18878246}" type="presParOf" srcId="{1EA0990D-EFF9-F445-A47B-8F8A11A70451}" destId="{023D05E6-492D-A94C-8C0E-48FE17AE6BB1}" srcOrd="15" destOrd="0" presId="urn:microsoft.com/office/officeart/2008/layout/LinedList"/>
    <dgm:cxn modelId="{9B1B53C2-C775-134A-B74F-0EA2C7727785}" type="presParOf" srcId="{1EA0990D-EFF9-F445-A47B-8F8A11A70451}" destId="{0DEE3F23-5C00-B646-BBD9-3F06FEEE8145}" srcOrd="16" destOrd="0" presId="urn:microsoft.com/office/officeart/2008/layout/LinedList"/>
    <dgm:cxn modelId="{2E945472-1160-8645-BD03-15F09636249C}" type="presParOf" srcId="{0DEE3F23-5C00-B646-BBD9-3F06FEEE8145}" destId="{603C01FF-4F87-9A47-9449-F4A470233B7F}" srcOrd="0" destOrd="0" presId="urn:microsoft.com/office/officeart/2008/layout/LinedList"/>
    <dgm:cxn modelId="{D978A2B6-7E0E-BB47-8433-EDEC84F91779}" type="presParOf" srcId="{0DEE3F23-5C00-B646-BBD9-3F06FEEE8145}" destId="{5846A75C-E724-9E48-9825-82243C0BA776}" srcOrd="1" destOrd="0" presId="urn:microsoft.com/office/officeart/2008/layout/LinedList"/>
    <dgm:cxn modelId="{DEE41419-4BE8-344A-80C6-B41F2D072938}" type="presParOf" srcId="{0DEE3F23-5C00-B646-BBD9-3F06FEEE8145}" destId="{7F439FEB-BFD8-FB4E-8508-CC2BD43D7653}" srcOrd="2" destOrd="0" presId="urn:microsoft.com/office/officeart/2008/layout/LinedList"/>
    <dgm:cxn modelId="{3B9BE1B0-F969-9F4A-946D-DC9E7CBFDD2D}" type="presParOf" srcId="{1EA0990D-EFF9-F445-A47B-8F8A11A70451}" destId="{55519F76-3ACB-3644-B5E5-6FE5F6C254D7}" srcOrd="17" destOrd="0" presId="urn:microsoft.com/office/officeart/2008/layout/LinedList"/>
    <dgm:cxn modelId="{6D6A54A9-94D3-E946-905A-AF9081C2C39B}" type="presParOf" srcId="{1EA0990D-EFF9-F445-A47B-8F8A11A70451}" destId="{FC6D9226-9DDA-4944-ACBB-51E828B9BC56}" srcOrd="18" destOrd="0" presId="urn:microsoft.com/office/officeart/2008/layout/LinedList"/>
    <dgm:cxn modelId="{6FC81CA9-EF90-0242-BEC6-9D67C4C09B51}" type="presParOf" srcId="{1EA0990D-EFF9-F445-A47B-8F8A11A70451}" destId="{986F5641-6484-5942-99FB-397EA26521CC}" srcOrd="19" destOrd="0" presId="urn:microsoft.com/office/officeart/2008/layout/LinedList"/>
    <dgm:cxn modelId="{9569B9D5-AC5E-C545-8EBE-57BFF6D60E7F}" type="presParOf" srcId="{986F5641-6484-5942-99FB-397EA26521CC}" destId="{AC27075B-8D5B-3241-BCFA-4B9611C4A18E}" srcOrd="0" destOrd="0" presId="urn:microsoft.com/office/officeart/2008/layout/LinedList"/>
    <dgm:cxn modelId="{3CDF541B-4F78-7A47-8121-9D88280AE1CE}" type="presParOf" srcId="{986F5641-6484-5942-99FB-397EA26521CC}" destId="{53C9E13A-AD23-E843-A5AE-8FFF2678EACE}" srcOrd="1" destOrd="0" presId="urn:microsoft.com/office/officeart/2008/layout/LinedList"/>
    <dgm:cxn modelId="{058CEEAD-9E23-134A-9AA2-6D0EEA82F921}" type="presParOf" srcId="{986F5641-6484-5942-99FB-397EA26521CC}" destId="{4A90BD10-AB68-444A-AED5-85A9D31A30CD}" srcOrd="2" destOrd="0" presId="urn:microsoft.com/office/officeart/2008/layout/LinedList"/>
    <dgm:cxn modelId="{D0A1BC64-8C9F-614E-83D1-A87CF3D206F7}" type="presParOf" srcId="{1EA0990D-EFF9-F445-A47B-8F8A11A70451}" destId="{7B69F05C-9617-6A4B-9B88-E25F95EE44E7}" srcOrd="20" destOrd="0" presId="urn:microsoft.com/office/officeart/2008/layout/LinedList"/>
    <dgm:cxn modelId="{94D10CCE-D0D3-704A-AC22-B96DD34A7D5F}" type="presParOf" srcId="{1EA0990D-EFF9-F445-A47B-8F8A11A70451}" destId="{48A8211B-75E6-F947-B0B1-DA163A4DFEB6}" srcOrd="21" destOrd="0" presId="urn:microsoft.com/office/officeart/2008/layout/LinedList"/>
    <dgm:cxn modelId="{E5668723-C367-624F-B012-82B659677B00}" type="presParOf" srcId="{1EA0990D-EFF9-F445-A47B-8F8A11A70451}" destId="{2623E74B-9076-0642-A67F-D20F05E710CD}" srcOrd="22" destOrd="0" presId="urn:microsoft.com/office/officeart/2008/layout/LinedList"/>
    <dgm:cxn modelId="{9D033ED8-8AB0-674E-9AE3-2C438D1E6889}" type="presParOf" srcId="{2623E74B-9076-0642-A67F-D20F05E710CD}" destId="{3593D4C5-947B-044A-B674-EE4AF7288605}" srcOrd="0" destOrd="0" presId="urn:microsoft.com/office/officeart/2008/layout/LinedList"/>
    <dgm:cxn modelId="{BB2609D4-E510-8B41-AB96-2F3D2DBBF566}" type="presParOf" srcId="{2623E74B-9076-0642-A67F-D20F05E710CD}" destId="{3E1EF451-DB9D-2142-99C4-954380799D26}" srcOrd="1" destOrd="0" presId="urn:microsoft.com/office/officeart/2008/layout/LinedList"/>
    <dgm:cxn modelId="{CBDC7ADC-6889-2C4B-8268-BF8C90174984}" type="presParOf" srcId="{2623E74B-9076-0642-A67F-D20F05E710CD}" destId="{A2343656-7C17-664B-8C75-C3D9EC968F86}" srcOrd="2" destOrd="0" presId="urn:microsoft.com/office/officeart/2008/layout/LinedList"/>
    <dgm:cxn modelId="{4893CF6C-82C2-534A-B56D-AEC127FC27C5}" type="presParOf" srcId="{1EA0990D-EFF9-F445-A47B-8F8A11A70451}" destId="{74D78252-C88E-9A46-BD54-275AA15BE653}" srcOrd="23" destOrd="0" presId="urn:microsoft.com/office/officeart/2008/layout/LinedList"/>
    <dgm:cxn modelId="{38717A92-2EA7-454F-80A7-DE8082D6748E}" type="presParOf" srcId="{1EA0990D-EFF9-F445-A47B-8F8A11A70451}" destId="{6F60AABA-537C-6740-8F26-1E31A3681C9E}" srcOrd="24" destOrd="0" presId="urn:microsoft.com/office/officeart/2008/layout/LinedList"/>
    <dgm:cxn modelId="{488CC66B-076C-9244-ABC2-528E6F06BA39}" type="presParOf" srcId="{1EA0990D-EFF9-F445-A47B-8F8A11A70451}" destId="{DC865D33-6F05-E441-B95D-0C4AFA897A81}" srcOrd="25" destOrd="0" presId="urn:microsoft.com/office/officeart/2008/layout/LinedList"/>
    <dgm:cxn modelId="{8923EBC8-2782-3A45-BE32-847552A4322F}" type="presParOf" srcId="{DC865D33-6F05-E441-B95D-0C4AFA897A81}" destId="{3EF72DF3-D874-0444-A9EE-4E3DB997D979}" srcOrd="0" destOrd="0" presId="urn:microsoft.com/office/officeart/2008/layout/LinedList"/>
    <dgm:cxn modelId="{50DC6C73-D804-9F4D-949D-E366B766285D}" type="presParOf" srcId="{DC865D33-6F05-E441-B95D-0C4AFA897A81}" destId="{5E375DBD-265E-5945-B3F4-0AB62CE54503}" srcOrd="1" destOrd="0" presId="urn:microsoft.com/office/officeart/2008/layout/LinedList"/>
    <dgm:cxn modelId="{EA1851D2-0D5A-224A-8102-A5ADDC69907A}" type="presParOf" srcId="{DC865D33-6F05-E441-B95D-0C4AFA897A81}" destId="{37D53CA3-C318-9D42-ABB3-2B7A0DF981E1}" srcOrd="2" destOrd="0" presId="urn:microsoft.com/office/officeart/2008/layout/LinedList"/>
    <dgm:cxn modelId="{D435A3C1-F3E4-9649-8FDE-9AC3085864FD}" type="presParOf" srcId="{1EA0990D-EFF9-F445-A47B-8F8A11A70451}" destId="{FF46B0B4-4751-5F45-9B02-277DDE5DC7ED}" srcOrd="26" destOrd="0" presId="urn:microsoft.com/office/officeart/2008/layout/LinedList"/>
    <dgm:cxn modelId="{1D642EEA-9BDF-8649-BC00-B93FD436F270}" type="presParOf" srcId="{1EA0990D-EFF9-F445-A47B-8F8A11A70451}" destId="{A48B61AD-3266-D04E-A77B-5999566D8126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C1CEA7C-A634-184C-97C3-C4F269C09407}" type="doc">
      <dgm:prSet loTypeId="urn:microsoft.com/office/officeart/2008/layout/Lin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3A072E44-699F-5749-8E6A-442F0BECD6E2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12 Observations of Achievement</a:t>
          </a:r>
          <a:endParaRPr lang="en-CA" dirty="0">
            <a:solidFill>
              <a:schemeClr val="bg1"/>
            </a:solidFill>
          </a:endParaRPr>
        </a:p>
      </dgm:t>
    </dgm:pt>
    <dgm:pt modelId="{953E13E4-BA01-0145-95E0-7986B5C9B416}" type="parTrans" cxnId="{C6C60030-C3C9-0B47-92DA-89F9266E30A9}">
      <dgm:prSet/>
      <dgm:spPr/>
      <dgm:t>
        <a:bodyPr/>
        <a:lstStyle/>
        <a:p>
          <a:endParaRPr lang="en-US"/>
        </a:p>
      </dgm:t>
    </dgm:pt>
    <dgm:pt modelId="{5DAFF40D-6FE2-024B-9414-4EAEC3306D32}" type="sibTrans" cxnId="{C6C60030-C3C9-0B47-92DA-89F9266E30A9}">
      <dgm:prSet/>
      <dgm:spPr/>
      <dgm:t>
        <a:bodyPr/>
        <a:lstStyle/>
        <a:p>
          <a:endParaRPr lang="en-US"/>
        </a:p>
      </dgm:t>
    </dgm:pt>
    <dgm:pt modelId="{06792A25-3935-8344-8C5E-C58CD6594BAF}">
      <dgm:prSet/>
      <dgm:spPr/>
      <dgm:t>
        <a:bodyPr/>
        <a:lstStyle/>
        <a:p>
          <a:r>
            <a:rPr lang="en-US"/>
            <a:t>At least:</a:t>
          </a:r>
          <a:endParaRPr lang="en-CA"/>
        </a:p>
      </dgm:t>
    </dgm:pt>
    <dgm:pt modelId="{61A2758D-C230-D844-A2EC-CF271432AD35}" type="parTrans" cxnId="{D493610F-D8B1-7940-A8CA-F66D66E13B6A}">
      <dgm:prSet/>
      <dgm:spPr/>
      <dgm:t>
        <a:bodyPr/>
        <a:lstStyle/>
        <a:p>
          <a:endParaRPr lang="en-US"/>
        </a:p>
      </dgm:t>
    </dgm:pt>
    <dgm:pt modelId="{F07AC192-53E5-2645-939F-DCB15BC47A42}" type="sibTrans" cxnId="{D493610F-D8B1-7940-A8CA-F66D66E13B6A}">
      <dgm:prSet/>
      <dgm:spPr/>
      <dgm:t>
        <a:bodyPr/>
        <a:lstStyle/>
        <a:p>
          <a:endParaRPr lang="en-US"/>
        </a:p>
      </dgm:t>
    </dgm:pt>
    <dgm:pt modelId="{9C9383D6-4405-B542-ADA5-2209B88EE84D}">
      <dgm:prSet custT="1"/>
      <dgm:spPr/>
      <dgm:t>
        <a:bodyPr/>
        <a:lstStyle/>
        <a:p>
          <a:r>
            <a:rPr lang="en-US" sz="1800" baseline="0" dirty="0"/>
            <a:t>1 starting &amp; monitoring LAI</a:t>
          </a:r>
          <a:endParaRPr lang="en-CA" sz="1800" dirty="0"/>
        </a:p>
      </dgm:t>
    </dgm:pt>
    <dgm:pt modelId="{0C5063CF-8706-B74D-90F3-607183DEE03D}" type="parTrans" cxnId="{0F3612DA-29D5-CF4B-A50B-3748E67C077B}">
      <dgm:prSet/>
      <dgm:spPr/>
      <dgm:t>
        <a:bodyPr/>
        <a:lstStyle/>
        <a:p>
          <a:endParaRPr lang="en-US"/>
        </a:p>
      </dgm:t>
    </dgm:pt>
    <dgm:pt modelId="{1FBD544F-6B9E-E547-9A43-A3D1AC99AFB6}" type="sibTrans" cxnId="{0F3612DA-29D5-CF4B-A50B-3748E67C077B}">
      <dgm:prSet/>
      <dgm:spPr/>
      <dgm:t>
        <a:bodyPr/>
        <a:lstStyle/>
        <a:p>
          <a:endParaRPr lang="en-US"/>
        </a:p>
      </dgm:t>
    </dgm:pt>
    <dgm:pt modelId="{B593C007-8723-734C-ADCD-92A27760101B}">
      <dgm:prSet custT="1"/>
      <dgm:spPr/>
      <dgm:t>
        <a:bodyPr/>
        <a:lstStyle/>
        <a:p>
          <a:r>
            <a:rPr lang="en-US" sz="1800" baseline="0" dirty="0"/>
            <a:t>1 starting &amp; monitoring Oral Antipsychotic</a:t>
          </a:r>
          <a:endParaRPr lang="en-CA" sz="1800" dirty="0"/>
        </a:p>
      </dgm:t>
    </dgm:pt>
    <dgm:pt modelId="{A5A3F274-F28C-544C-91C9-BE1882D6A91B}" type="parTrans" cxnId="{C5F6BEE0-337B-0D49-9CF1-36B9AF267A20}">
      <dgm:prSet/>
      <dgm:spPr/>
      <dgm:t>
        <a:bodyPr/>
        <a:lstStyle/>
        <a:p>
          <a:endParaRPr lang="en-US"/>
        </a:p>
      </dgm:t>
    </dgm:pt>
    <dgm:pt modelId="{EB8E94BF-8544-444F-85E3-1D960E92AEFA}" type="sibTrans" cxnId="{C5F6BEE0-337B-0D49-9CF1-36B9AF267A20}">
      <dgm:prSet/>
      <dgm:spPr/>
      <dgm:t>
        <a:bodyPr/>
        <a:lstStyle/>
        <a:p>
          <a:endParaRPr lang="en-US"/>
        </a:p>
      </dgm:t>
    </dgm:pt>
    <dgm:pt modelId="{1B0DF172-44BE-6B4A-86B7-E272807258EF}">
      <dgm:prSet custT="1"/>
      <dgm:spPr/>
      <dgm:t>
        <a:bodyPr/>
        <a:lstStyle/>
        <a:p>
          <a:r>
            <a:rPr lang="en-US" sz="1600" baseline="0" dirty="0"/>
            <a:t>2 starting &amp; monitoring 2 different classes Antidepressants</a:t>
          </a:r>
          <a:endParaRPr lang="en-CA" sz="1600" dirty="0"/>
        </a:p>
      </dgm:t>
    </dgm:pt>
    <dgm:pt modelId="{845E8453-E006-CA4E-A96B-7FD47730396B}" type="parTrans" cxnId="{198345FC-B1EF-A44D-AA3D-0B02DC6C3B3E}">
      <dgm:prSet/>
      <dgm:spPr/>
      <dgm:t>
        <a:bodyPr/>
        <a:lstStyle/>
        <a:p>
          <a:endParaRPr lang="en-US"/>
        </a:p>
      </dgm:t>
    </dgm:pt>
    <dgm:pt modelId="{DCE62529-B2E5-2049-94F5-BCFADB2D0BE6}" type="sibTrans" cxnId="{198345FC-B1EF-A44D-AA3D-0B02DC6C3B3E}">
      <dgm:prSet/>
      <dgm:spPr/>
      <dgm:t>
        <a:bodyPr/>
        <a:lstStyle/>
        <a:p>
          <a:endParaRPr lang="en-US"/>
        </a:p>
      </dgm:t>
    </dgm:pt>
    <dgm:pt modelId="{4AF95B18-9248-6845-9567-9BE43AC592A2}">
      <dgm:prSet custT="1"/>
      <dgm:spPr/>
      <dgm:t>
        <a:bodyPr/>
        <a:lstStyle/>
        <a:p>
          <a:r>
            <a:rPr lang="en-US" sz="1800" baseline="0" dirty="0"/>
            <a:t>1 starting &amp; monitoring Sedative / Hypnotic</a:t>
          </a:r>
          <a:endParaRPr lang="en-CA" sz="1800" dirty="0"/>
        </a:p>
      </dgm:t>
    </dgm:pt>
    <dgm:pt modelId="{2D527FC3-B3A4-5740-9732-7BA96936AF2C}" type="parTrans" cxnId="{E5BB9ED2-17E9-EC4F-9FF8-2AB9EF0644F4}">
      <dgm:prSet/>
      <dgm:spPr/>
      <dgm:t>
        <a:bodyPr/>
        <a:lstStyle/>
        <a:p>
          <a:endParaRPr lang="en-US"/>
        </a:p>
      </dgm:t>
    </dgm:pt>
    <dgm:pt modelId="{FDA53306-026A-544D-8D15-4DFAEE8FC84A}" type="sibTrans" cxnId="{E5BB9ED2-17E9-EC4F-9FF8-2AB9EF0644F4}">
      <dgm:prSet/>
      <dgm:spPr/>
      <dgm:t>
        <a:bodyPr/>
        <a:lstStyle/>
        <a:p>
          <a:endParaRPr lang="en-US"/>
        </a:p>
      </dgm:t>
    </dgm:pt>
    <dgm:pt modelId="{2DB58C70-618D-A248-B226-B3785559F03F}">
      <dgm:prSet custT="1"/>
      <dgm:spPr/>
      <dgm:t>
        <a:bodyPr/>
        <a:lstStyle/>
        <a:p>
          <a:r>
            <a:rPr lang="en-US" sz="1800" baseline="0" dirty="0"/>
            <a:t>1 starting and/or monitoring Lithium</a:t>
          </a:r>
          <a:endParaRPr lang="en-CA" sz="1800" dirty="0"/>
        </a:p>
      </dgm:t>
    </dgm:pt>
    <dgm:pt modelId="{D9B9648F-03CE-F546-8752-6E61D70A4B17}" type="parTrans" cxnId="{9C220032-59D2-6A46-938C-AC8462C9D881}">
      <dgm:prSet/>
      <dgm:spPr/>
      <dgm:t>
        <a:bodyPr/>
        <a:lstStyle/>
        <a:p>
          <a:endParaRPr lang="en-US"/>
        </a:p>
      </dgm:t>
    </dgm:pt>
    <dgm:pt modelId="{C7198063-7B8F-A448-AB5A-8FA6F9007DB2}" type="sibTrans" cxnId="{9C220032-59D2-6A46-938C-AC8462C9D881}">
      <dgm:prSet/>
      <dgm:spPr/>
      <dgm:t>
        <a:bodyPr/>
        <a:lstStyle/>
        <a:p>
          <a:endParaRPr lang="en-US"/>
        </a:p>
      </dgm:t>
    </dgm:pt>
    <dgm:pt modelId="{E4049B9D-1E1D-DD44-BD30-1DF9ACFE497D}">
      <dgm:prSet custT="1"/>
      <dgm:spPr/>
      <dgm:t>
        <a:bodyPr/>
        <a:lstStyle/>
        <a:p>
          <a:r>
            <a:rPr lang="en-US" sz="1800" baseline="0" dirty="0"/>
            <a:t>1 starting and/or monitoring Clozapine</a:t>
          </a:r>
          <a:endParaRPr lang="en-CA" sz="1800" dirty="0"/>
        </a:p>
      </dgm:t>
    </dgm:pt>
    <dgm:pt modelId="{6B55D9A4-FF6E-EC4F-8A0D-EE3E849B9632}" type="parTrans" cxnId="{83CFA7D5-23F5-204D-82FC-29295F04B7D3}">
      <dgm:prSet/>
      <dgm:spPr/>
      <dgm:t>
        <a:bodyPr/>
        <a:lstStyle/>
        <a:p>
          <a:endParaRPr lang="en-US"/>
        </a:p>
      </dgm:t>
    </dgm:pt>
    <dgm:pt modelId="{126B9249-5230-DD4B-BD7C-E73BCD1CE132}" type="sibTrans" cxnId="{83CFA7D5-23F5-204D-82FC-29295F04B7D3}">
      <dgm:prSet/>
      <dgm:spPr/>
      <dgm:t>
        <a:bodyPr/>
        <a:lstStyle/>
        <a:p>
          <a:endParaRPr lang="en-US"/>
        </a:p>
      </dgm:t>
    </dgm:pt>
    <dgm:pt modelId="{BFDADE35-6556-E947-B43C-3F327061D610}">
      <dgm:prSet custT="1"/>
      <dgm:spPr/>
      <dgm:t>
        <a:bodyPr/>
        <a:lstStyle/>
        <a:p>
          <a:r>
            <a:rPr lang="en-US" sz="1800" baseline="0" dirty="0"/>
            <a:t>1 managing Benzodiazepine</a:t>
          </a:r>
          <a:endParaRPr lang="en-CA" sz="1800" dirty="0"/>
        </a:p>
      </dgm:t>
    </dgm:pt>
    <dgm:pt modelId="{307833EB-54F4-BE40-8307-775ADE3DC4C0}" type="parTrans" cxnId="{6ED2A6C8-668B-FF48-AEF4-2D21AA9EE850}">
      <dgm:prSet/>
      <dgm:spPr/>
      <dgm:t>
        <a:bodyPr/>
        <a:lstStyle/>
        <a:p>
          <a:endParaRPr lang="en-US"/>
        </a:p>
      </dgm:t>
    </dgm:pt>
    <dgm:pt modelId="{BACECC93-4429-BF40-B74F-6F26BC390CB8}" type="sibTrans" cxnId="{6ED2A6C8-668B-FF48-AEF4-2D21AA9EE850}">
      <dgm:prSet/>
      <dgm:spPr/>
      <dgm:t>
        <a:bodyPr/>
        <a:lstStyle/>
        <a:p>
          <a:endParaRPr lang="en-US"/>
        </a:p>
      </dgm:t>
    </dgm:pt>
    <dgm:pt modelId="{EDAFC471-2C60-4041-8467-1AF842A29AD9}">
      <dgm:prSet custT="1"/>
      <dgm:spPr/>
      <dgm:t>
        <a:bodyPr/>
        <a:lstStyle/>
        <a:p>
          <a:r>
            <a:rPr lang="en-US" sz="1800" baseline="0" dirty="0"/>
            <a:t>1 managing Opioid Agonist Therapy</a:t>
          </a:r>
          <a:endParaRPr lang="en-CA" sz="1800" dirty="0"/>
        </a:p>
      </dgm:t>
    </dgm:pt>
    <dgm:pt modelId="{97FCAA9F-C0C8-6548-BADD-00325109FC90}" type="parTrans" cxnId="{0AB9D604-951B-6449-BD27-4F469336CDCF}">
      <dgm:prSet/>
      <dgm:spPr/>
      <dgm:t>
        <a:bodyPr/>
        <a:lstStyle/>
        <a:p>
          <a:endParaRPr lang="en-US"/>
        </a:p>
      </dgm:t>
    </dgm:pt>
    <dgm:pt modelId="{52A74470-8A0E-8A4C-BA86-2C126F53A67A}" type="sibTrans" cxnId="{0AB9D604-951B-6449-BD27-4F469336CDCF}">
      <dgm:prSet/>
      <dgm:spPr/>
      <dgm:t>
        <a:bodyPr/>
        <a:lstStyle/>
        <a:p>
          <a:endParaRPr lang="en-US"/>
        </a:p>
      </dgm:t>
    </dgm:pt>
    <dgm:pt modelId="{D20A9FA4-9D8B-6244-AA4D-53C4289C364C}">
      <dgm:prSet custT="1"/>
      <dgm:spPr/>
      <dgm:t>
        <a:bodyPr/>
        <a:lstStyle/>
        <a:p>
          <a:r>
            <a:rPr lang="en-US" sz="1800" baseline="0" dirty="0"/>
            <a:t>1 Mood Stabilizer Other Than Lithium</a:t>
          </a:r>
          <a:endParaRPr lang="en-CA" sz="1800" dirty="0"/>
        </a:p>
      </dgm:t>
    </dgm:pt>
    <dgm:pt modelId="{EB521CB0-38E7-BE4F-875B-97F3D5371265}" type="parTrans" cxnId="{0E7F6702-4124-864B-B9EC-AFCE00BFAA92}">
      <dgm:prSet/>
      <dgm:spPr/>
      <dgm:t>
        <a:bodyPr/>
        <a:lstStyle/>
        <a:p>
          <a:endParaRPr lang="en-US"/>
        </a:p>
      </dgm:t>
    </dgm:pt>
    <dgm:pt modelId="{77DC4CD4-AE6A-8E46-8D11-17ADE7B75474}" type="sibTrans" cxnId="{0E7F6702-4124-864B-B9EC-AFCE00BFAA92}">
      <dgm:prSet/>
      <dgm:spPr/>
      <dgm:t>
        <a:bodyPr/>
        <a:lstStyle/>
        <a:p>
          <a:endParaRPr lang="en-US"/>
        </a:p>
      </dgm:t>
    </dgm:pt>
    <dgm:pt modelId="{BEC80A8A-B57E-464F-9B32-62DC74A99B0F}" type="pres">
      <dgm:prSet presAssocID="{9C1CEA7C-A634-184C-97C3-C4F269C09407}" presName="vert0" presStyleCnt="0">
        <dgm:presLayoutVars>
          <dgm:dir/>
          <dgm:animOne val="branch"/>
          <dgm:animLvl val="lvl"/>
        </dgm:presLayoutVars>
      </dgm:prSet>
      <dgm:spPr/>
    </dgm:pt>
    <dgm:pt modelId="{60DBBC57-8E55-4942-99A8-A71D3B99BCB5}" type="pres">
      <dgm:prSet presAssocID="{3A072E44-699F-5749-8E6A-442F0BECD6E2}" presName="thickLine" presStyleLbl="alignNode1" presStyleIdx="0" presStyleCnt="2"/>
      <dgm:spPr/>
    </dgm:pt>
    <dgm:pt modelId="{69951F52-F2B7-4F4E-B7F3-1D67BA0CF2DB}" type="pres">
      <dgm:prSet presAssocID="{3A072E44-699F-5749-8E6A-442F0BECD6E2}" presName="horz1" presStyleCnt="0"/>
      <dgm:spPr/>
    </dgm:pt>
    <dgm:pt modelId="{B0349166-D449-8F40-BDC6-53FB10E6493D}" type="pres">
      <dgm:prSet presAssocID="{3A072E44-699F-5749-8E6A-442F0BECD6E2}" presName="tx1" presStyleLbl="revTx" presStyleIdx="0" presStyleCnt="11" custScaleX="500000" custScaleY="11329" custLinFactX="100000" custLinFactNeighborX="183113" custLinFactNeighborY="-4308"/>
      <dgm:spPr/>
    </dgm:pt>
    <dgm:pt modelId="{D504498E-D5CC-AD41-A6F8-C16877F29549}" type="pres">
      <dgm:prSet presAssocID="{3A072E44-699F-5749-8E6A-442F0BECD6E2}" presName="vert1" presStyleCnt="0"/>
      <dgm:spPr/>
    </dgm:pt>
    <dgm:pt modelId="{2421909C-CA1D-A24A-A058-B2FEB604D78B}" type="pres">
      <dgm:prSet presAssocID="{06792A25-3935-8344-8C5E-C58CD6594BAF}" presName="thickLine" presStyleLbl="alignNode1" presStyleIdx="1" presStyleCnt="2"/>
      <dgm:spPr/>
    </dgm:pt>
    <dgm:pt modelId="{EF55AF3B-0439-CB41-863C-01928C331CE6}" type="pres">
      <dgm:prSet presAssocID="{06792A25-3935-8344-8C5E-C58CD6594BAF}" presName="horz1" presStyleCnt="0"/>
      <dgm:spPr/>
    </dgm:pt>
    <dgm:pt modelId="{290C3EDE-DA0E-B648-85C5-CA4669A61051}" type="pres">
      <dgm:prSet presAssocID="{06792A25-3935-8344-8C5E-C58CD6594BAF}" presName="tx1" presStyleLbl="revTx" presStyleIdx="1" presStyleCnt="11"/>
      <dgm:spPr/>
    </dgm:pt>
    <dgm:pt modelId="{240B5D7F-E681-0048-AB94-40FDFCE38968}" type="pres">
      <dgm:prSet presAssocID="{06792A25-3935-8344-8C5E-C58CD6594BAF}" presName="vert1" presStyleCnt="0"/>
      <dgm:spPr/>
    </dgm:pt>
    <dgm:pt modelId="{9635A26C-C49F-7D40-A2D3-DE2628359765}" type="pres">
      <dgm:prSet presAssocID="{9C9383D6-4405-B542-ADA5-2209B88EE84D}" presName="vertSpace2a" presStyleCnt="0"/>
      <dgm:spPr/>
    </dgm:pt>
    <dgm:pt modelId="{1461BA36-1D25-C945-AB55-53F044F511EF}" type="pres">
      <dgm:prSet presAssocID="{9C9383D6-4405-B542-ADA5-2209B88EE84D}" presName="horz2" presStyleCnt="0"/>
      <dgm:spPr/>
    </dgm:pt>
    <dgm:pt modelId="{32908696-1D93-EC43-8AA1-F3F9EB3627F7}" type="pres">
      <dgm:prSet presAssocID="{9C9383D6-4405-B542-ADA5-2209B88EE84D}" presName="horzSpace2" presStyleCnt="0"/>
      <dgm:spPr/>
    </dgm:pt>
    <dgm:pt modelId="{A3AA5FE8-DC49-1B4A-9E0E-4E673A17FB51}" type="pres">
      <dgm:prSet presAssocID="{9C9383D6-4405-B542-ADA5-2209B88EE84D}" presName="tx2" presStyleLbl="revTx" presStyleIdx="2" presStyleCnt="11"/>
      <dgm:spPr/>
    </dgm:pt>
    <dgm:pt modelId="{2E3ED739-4B88-9A40-B4B4-0EACC7A2E581}" type="pres">
      <dgm:prSet presAssocID="{9C9383D6-4405-B542-ADA5-2209B88EE84D}" presName="vert2" presStyleCnt="0"/>
      <dgm:spPr/>
    </dgm:pt>
    <dgm:pt modelId="{8ABEC4E4-2480-8946-8B94-92187F34096E}" type="pres">
      <dgm:prSet presAssocID="{9C9383D6-4405-B542-ADA5-2209B88EE84D}" presName="thinLine2b" presStyleLbl="callout" presStyleIdx="0" presStyleCnt="9"/>
      <dgm:spPr/>
    </dgm:pt>
    <dgm:pt modelId="{B786F048-AAB1-5548-9A0E-9108C3D0C30E}" type="pres">
      <dgm:prSet presAssocID="{9C9383D6-4405-B542-ADA5-2209B88EE84D}" presName="vertSpace2b" presStyleCnt="0"/>
      <dgm:spPr/>
    </dgm:pt>
    <dgm:pt modelId="{91B0563D-6A31-C54A-BDC4-F193F6777375}" type="pres">
      <dgm:prSet presAssocID="{B593C007-8723-734C-ADCD-92A27760101B}" presName="horz2" presStyleCnt="0"/>
      <dgm:spPr/>
    </dgm:pt>
    <dgm:pt modelId="{82907A39-6BE7-D543-A798-FE83E919442A}" type="pres">
      <dgm:prSet presAssocID="{B593C007-8723-734C-ADCD-92A27760101B}" presName="horzSpace2" presStyleCnt="0"/>
      <dgm:spPr/>
    </dgm:pt>
    <dgm:pt modelId="{60651314-FA73-FA46-958A-7B9459F95D91}" type="pres">
      <dgm:prSet presAssocID="{B593C007-8723-734C-ADCD-92A27760101B}" presName="tx2" presStyleLbl="revTx" presStyleIdx="3" presStyleCnt="11"/>
      <dgm:spPr/>
    </dgm:pt>
    <dgm:pt modelId="{629FF5F2-F913-EA43-B7DE-A63D421F3455}" type="pres">
      <dgm:prSet presAssocID="{B593C007-8723-734C-ADCD-92A27760101B}" presName="vert2" presStyleCnt="0"/>
      <dgm:spPr/>
    </dgm:pt>
    <dgm:pt modelId="{0EFE99D6-360E-0949-A5E9-C62515E34700}" type="pres">
      <dgm:prSet presAssocID="{B593C007-8723-734C-ADCD-92A27760101B}" presName="thinLine2b" presStyleLbl="callout" presStyleIdx="1" presStyleCnt="9"/>
      <dgm:spPr/>
    </dgm:pt>
    <dgm:pt modelId="{8CEA414B-AE0D-3A48-9F81-C25E215172EE}" type="pres">
      <dgm:prSet presAssocID="{B593C007-8723-734C-ADCD-92A27760101B}" presName="vertSpace2b" presStyleCnt="0"/>
      <dgm:spPr/>
    </dgm:pt>
    <dgm:pt modelId="{A91B7F80-0990-F341-A263-068DD5238DA2}" type="pres">
      <dgm:prSet presAssocID="{1B0DF172-44BE-6B4A-86B7-E272807258EF}" presName="horz2" presStyleCnt="0"/>
      <dgm:spPr/>
    </dgm:pt>
    <dgm:pt modelId="{85419EBE-74A5-7D43-8DDA-0E592F0B4D19}" type="pres">
      <dgm:prSet presAssocID="{1B0DF172-44BE-6B4A-86B7-E272807258EF}" presName="horzSpace2" presStyleCnt="0"/>
      <dgm:spPr/>
    </dgm:pt>
    <dgm:pt modelId="{422B9769-E3AF-5345-8020-5807AD0B88C8}" type="pres">
      <dgm:prSet presAssocID="{1B0DF172-44BE-6B4A-86B7-E272807258EF}" presName="tx2" presStyleLbl="revTx" presStyleIdx="4" presStyleCnt="11"/>
      <dgm:spPr/>
    </dgm:pt>
    <dgm:pt modelId="{E42675D4-DA90-8742-B637-75E6B7A4A06F}" type="pres">
      <dgm:prSet presAssocID="{1B0DF172-44BE-6B4A-86B7-E272807258EF}" presName="vert2" presStyleCnt="0"/>
      <dgm:spPr/>
    </dgm:pt>
    <dgm:pt modelId="{2CB5AED7-6C2A-2043-A19F-AFA7E03C6622}" type="pres">
      <dgm:prSet presAssocID="{1B0DF172-44BE-6B4A-86B7-E272807258EF}" presName="thinLine2b" presStyleLbl="callout" presStyleIdx="2" presStyleCnt="9"/>
      <dgm:spPr/>
    </dgm:pt>
    <dgm:pt modelId="{BDF32688-A093-9744-9476-E48CC6E4BEDF}" type="pres">
      <dgm:prSet presAssocID="{1B0DF172-44BE-6B4A-86B7-E272807258EF}" presName="vertSpace2b" presStyleCnt="0"/>
      <dgm:spPr/>
    </dgm:pt>
    <dgm:pt modelId="{0894F070-1E5A-0747-9013-60EF51C37EA1}" type="pres">
      <dgm:prSet presAssocID="{4AF95B18-9248-6845-9567-9BE43AC592A2}" presName="horz2" presStyleCnt="0"/>
      <dgm:spPr/>
    </dgm:pt>
    <dgm:pt modelId="{67BADBAB-F231-EB40-873A-30EDAAF460A2}" type="pres">
      <dgm:prSet presAssocID="{4AF95B18-9248-6845-9567-9BE43AC592A2}" presName="horzSpace2" presStyleCnt="0"/>
      <dgm:spPr/>
    </dgm:pt>
    <dgm:pt modelId="{F7C34C8C-01CA-8440-84CB-DF7D1DB2EBDC}" type="pres">
      <dgm:prSet presAssocID="{4AF95B18-9248-6845-9567-9BE43AC592A2}" presName="tx2" presStyleLbl="revTx" presStyleIdx="5" presStyleCnt="11"/>
      <dgm:spPr/>
    </dgm:pt>
    <dgm:pt modelId="{5E512886-2C55-D64E-A4A9-71F16F78A216}" type="pres">
      <dgm:prSet presAssocID="{4AF95B18-9248-6845-9567-9BE43AC592A2}" presName="vert2" presStyleCnt="0"/>
      <dgm:spPr/>
    </dgm:pt>
    <dgm:pt modelId="{1CCBDE09-2765-844E-BD74-4F6345A68410}" type="pres">
      <dgm:prSet presAssocID="{4AF95B18-9248-6845-9567-9BE43AC592A2}" presName="thinLine2b" presStyleLbl="callout" presStyleIdx="3" presStyleCnt="9"/>
      <dgm:spPr/>
    </dgm:pt>
    <dgm:pt modelId="{88C981FB-E418-1D43-94A6-E950FE3DEA07}" type="pres">
      <dgm:prSet presAssocID="{4AF95B18-9248-6845-9567-9BE43AC592A2}" presName="vertSpace2b" presStyleCnt="0"/>
      <dgm:spPr/>
    </dgm:pt>
    <dgm:pt modelId="{A834BEB2-ECC6-2D4F-91FF-901B8002C0DA}" type="pres">
      <dgm:prSet presAssocID="{2DB58C70-618D-A248-B226-B3785559F03F}" presName="horz2" presStyleCnt="0"/>
      <dgm:spPr/>
    </dgm:pt>
    <dgm:pt modelId="{333EC4EC-91BF-CE48-B1A9-C1369844D3E9}" type="pres">
      <dgm:prSet presAssocID="{2DB58C70-618D-A248-B226-B3785559F03F}" presName="horzSpace2" presStyleCnt="0"/>
      <dgm:spPr/>
    </dgm:pt>
    <dgm:pt modelId="{E31FEF4E-1664-9E44-A2A7-9FA03425B0A5}" type="pres">
      <dgm:prSet presAssocID="{2DB58C70-618D-A248-B226-B3785559F03F}" presName="tx2" presStyleLbl="revTx" presStyleIdx="6" presStyleCnt="11"/>
      <dgm:spPr/>
    </dgm:pt>
    <dgm:pt modelId="{B6920CB7-B7E3-4543-9E83-A9616B336906}" type="pres">
      <dgm:prSet presAssocID="{2DB58C70-618D-A248-B226-B3785559F03F}" presName="vert2" presStyleCnt="0"/>
      <dgm:spPr/>
    </dgm:pt>
    <dgm:pt modelId="{52D69AEB-D445-934B-8DB0-5FD33F548BB8}" type="pres">
      <dgm:prSet presAssocID="{2DB58C70-618D-A248-B226-B3785559F03F}" presName="thinLine2b" presStyleLbl="callout" presStyleIdx="4" presStyleCnt="9"/>
      <dgm:spPr/>
    </dgm:pt>
    <dgm:pt modelId="{2105E4B2-43DE-CD41-9559-C293D80A5565}" type="pres">
      <dgm:prSet presAssocID="{2DB58C70-618D-A248-B226-B3785559F03F}" presName="vertSpace2b" presStyleCnt="0"/>
      <dgm:spPr/>
    </dgm:pt>
    <dgm:pt modelId="{7BD07F07-4AEC-804F-BBA0-6D6597F8E925}" type="pres">
      <dgm:prSet presAssocID="{E4049B9D-1E1D-DD44-BD30-1DF9ACFE497D}" presName="horz2" presStyleCnt="0"/>
      <dgm:spPr/>
    </dgm:pt>
    <dgm:pt modelId="{D65EB59A-374D-A047-8B04-D68DF1118A36}" type="pres">
      <dgm:prSet presAssocID="{E4049B9D-1E1D-DD44-BD30-1DF9ACFE497D}" presName="horzSpace2" presStyleCnt="0"/>
      <dgm:spPr/>
    </dgm:pt>
    <dgm:pt modelId="{B357BFAA-F502-4B44-A3CA-06AE873EC28D}" type="pres">
      <dgm:prSet presAssocID="{E4049B9D-1E1D-DD44-BD30-1DF9ACFE497D}" presName="tx2" presStyleLbl="revTx" presStyleIdx="7" presStyleCnt="11"/>
      <dgm:spPr/>
    </dgm:pt>
    <dgm:pt modelId="{90ACFC7C-23D2-F64A-8940-8516B4DF179E}" type="pres">
      <dgm:prSet presAssocID="{E4049B9D-1E1D-DD44-BD30-1DF9ACFE497D}" presName="vert2" presStyleCnt="0"/>
      <dgm:spPr/>
    </dgm:pt>
    <dgm:pt modelId="{E7C44148-05E6-9049-8C54-549136195BCA}" type="pres">
      <dgm:prSet presAssocID="{E4049B9D-1E1D-DD44-BD30-1DF9ACFE497D}" presName="thinLine2b" presStyleLbl="callout" presStyleIdx="5" presStyleCnt="9"/>
      <dgm:spPr/>
    </dgm:pt>
    <dgm:pt modelId="{FFD35D28-0FC9-4B43-8706-DD60545FCA8B}" type="pres">
      <dgm:prSet presAssocID="{E4049B9D-1E1D-DD44-BD30-1DF9ACFE497D}" presName="vertSpace2b" presStyleCnt="0"/>
      <dgm:spPr/>
    </dgm:pt>
    <dgm:pt modelId="{9F4C6E27-EDEC-1649-ADC0-AC33FACC4AC4}" type="pres">
      <dgm:prSet presAssocID="{BFDADE35-6556-E947-B43C-3F327061D610}" presName="horz2" presStyleCnt="0"/>
      <dgm:spPr/>
    </dgm:pt>
    <dgm:pt modelId="{F3983E11-0619-2E42-8873-1ECE6A8F8F97}" type="pres">
      <dgm:prSet presAssocID="{BFDADE35-6556-E947-B43C-3F327061D610}" presName="horzSpace2" presStyleCnt="0"/>
      <dgm:spPr/>
    </dgm:pt>
    <dgm:pt modelId="{642E437C-2340-6140-A773-86747A284920}" type="pres">
      <dgm:prSet presAssocID="{BFDADE35-6556-E947-B43C-3F327061D610}" presName="tx2" presStyleLbl="revTx" presStyleIdx="8" presStyleCnt="11"/>
      <dgm:spPr/>
    </dgm:pt>
    <dgm:pt modelId="{90F95304-A69B-4648-863B-853EB014814E}" type="pres">
      <dgm:prSet presAssocID="{BFDADE35-6556-E947-B43C-3F327061D610}" presName="vert2" presStyleCnt="0"/>
      <dgm:spPr/>
    </dgm:pt>
    <dgm:pt modelId="{4F763BD2-6947-4F44-BE41-4D9AFCE4D506}" type="pres">
      <dgm:prSet presAssocID="{BFDADE35-6556-E947-B43C-3F327061D610}" presName="thinLine2b" presStyleLbl="callout" presStyleIdx="6" presStyleCnt="9"/>
      <dgm:spPr/>
    </dgm:pt>
    <dgm:pt modelId="{A8265150-2350-1B4E-AB29-24182241ACBB}" type="pres">
      <dgm:prSet presAssocID="{BFDADE35-6556-E947-B43C-3F327061D610}" presName="vertSpace2b" presStyleCnt="0"/>
      <dgm:spPr/>
    </dgm:pt>
    <dgm:pt modelId="{3FE3C00E-C12B-EC45-B762-176057896FA7}" type="pres">
      <dgm:prSet presAssocID="{EDAFC471-2C60-4041-8467-1AF842A29AD9}" presName="horz2" presStyleCnt="0"/>
      <dgm:spPr/>
    </dgm:pt>
    <dgm:pt modelId="{F96889E4-37BC-2744-A6E9-7182C0DA9B5D}" type="pres">
      <dgm:prSet presAssocID="{EDAFC471-2C60-4041-8467-1AF842A29AD9}" presName="horzSpace2" presStyleCnt="0"/>
      <dgm:spPr/>
    </dgm:pt>
    <dgm:pt modelId="{030A5334-AB86-7844-A683-6E1755DF4AE2}" type="pres">
      <dgm:prSet presAssocID="{EDAFC471-2C60-4041-8467-1AF842A29AD9}" presName="tx2" presStyleLbl="revTx" presStyleIdx="9" presStyleCnt="11"/>
      <dgm:spPr/>
    </dgm:pt>
    <dgm:pt modelId="{EADCB396-57A4-204F-AA44-A6BD123D4D8A}" type="pres">
      <dgm:prSet presAssocID="{EDAFC471-2C60-4041-8467-1AF842A29AD9}" presName="vert2" presStyleCnt="0"/>
      <dgm:spPr/>
    </dgm:pt>
    <dgm:pt modelId="{A380D1F3-E664-114E-A581-8FC89854E30C}" type="pres">
      <dgm:prSet presAssocID="{EDAFC471-2C60-4041-8467-1AF842A29AD9}" presName="thinLine2b" presStyleLbl="callout" presStyleIdx="7" presStyleCnt="9"/>
      <dgm:spPr/>
    </dgm:pt>
    <dgm:pt modelId="{6DCEBC8A-BF63-CF4E-A232-741260CA6CB2}" type="pres">
      <dgm:prSet presAssocID="{EDAFC471-2C60-4041-8467-1AF842A29AD9}" presName="vertSpace2b" presStyleCnt="0"/>
      <dgm:spPr/>
    </dgm:pt>
    <dgm:pt modelId="{E931C5C6-3500-4E47-95B0-1F71708FAAD5}" type="pres">
      <dgm:prSet presAssocID="{D20A9FA4-9D8B-6244-AA4D-53C4289C364C}" presName="horz2" presStyleCnt="0"/>
      <dgm:spPr/>
    </dgm:pt>
    <dgm:pt modelId="{4EC3E5BF-D4C6-A746-BE38-8018230DE019}" type="pres">
      <dgm:prSet presAssocID="{D20A9FA4-9D8B-6244-AA4D-53C4289C364C}" presName="horzSpace2" presStyleCnt="0"/>
      <dgm:spPr/>
    </dgm:pt>
    <dgm:pt modelId="{D62FE857-D9F5-F641-BED7-D7848BC957A5}" type="pres">
      <dgm:prSet presAssocID="{D20A9FA4-9D8B-6244-AA4D-53C4289C364C}" presName="tx2" presStyleLbl="revTx" presStyleIdx="10" presStyleCnt="11"/>
      <dgm:spPr/>
    </dgm:pt>
    <dgm:pt modelId="{1212C483-5F20-344C-BE3A-E7B7B2718FB6}" type="pres">
      <dgm:prSet presAssocID="{D20A9FA4-9D8B-6244-AA4D-53C4289C364C}" presName="vert2" presStyleCnt="0"/>
      <dgm:spPr/>
    </dgm:pt>
    <dgm:pt modelId="{0343C0BD-EEBD-1949-9C9A-FA3C97348A48}" type="pres">
      <dgm:prSet presAssocID="{D20A9FA4-9D8B-6244-AA4D-53C4289C364C}" presName="thinLine2b" presStyleLbl="callout" presStyleIdx="8" presStyleCnt="9"/>
      <dgm:spPr/>
    </dgm:pt>
    <dgm:pt modelId="{53813B42-C575-FB49-BF84-29167C4077ED}" type="pres">
      <dgm:prSet presAssocID="{D20A9FA4-9D8B-6244-AA4D-53C4289C364C}" presName="vertSpace2b" presStyleCnt="0"/>
      <dgm:spPr/>
    </dgm:pt>
  </dgm:ptLst>
  <dgm:cxnLst>
    <dgm:cxn modelId="{0E7F6702-4124-864B-B9EC-AFCE00BFAA92}" srcId="{06792A25-3935-8344-8C5E-C58CD6594BAF}" destId="{D20A9FA4-9D8B-6244-AA4D-53C4289C364C}" srcOrd="8" destOrd="0" parTransId="{EB521CB0-38E7-BE4F-875B-97F3D5371265}" sibTransId="{77DC4CD4-AE6A-8E46-8D11-17ADE7B75474}"/>
    <dgm:cxn modelId="{0AB9D604-951B-6449-BD27-4F469336CDCF}" srcId="{06792A25-3935-8344-8C5E-C58CD6594BAF}" destId="{EDAFC471-2C60-4041-8467-1AF842A29AD9}" srcOrd="7" destOrd="0" parTransId="{97FCAA9F-C0C8-6548-BADD-00325109FC90}" sibTransId="{52A74470-8A0E-8A4C-BA86-2C126F53A67A}"/>
    <dgm:cxn modelId="{D493610F-D8B1-7940-A8CA-F66D66E13B6A}" srcId="{9C1CEA7C-A634-184C-97C3-C4F269C09407}" destId="{06792A25-3935-8344-8C5E-C58CD6594BAF}" srcOrd="1" destOrd="0" parTransId="{61A2758D-C230-D844-A2EC-CF271432AD35}" sibTransId="{F07AC192-53E5-2645-939F-DCB15BC47A42}"/>
    <dgm:cxn modelId="{874A6E1C-C02F-0A4F-8490-4C178A058FF5}" type="presOf" srcId="{4AF95B18-9248-6845-9567-9BE43AC592A2}" destId="{F7C34C8C-01CA-8440-84CB-DF7D1DB2EBDC}" srcOrd="0" destOrd="0" presId="urn:microsoft.com/office/officeart/2008/layout/LinedList"/>
    <dgm:cxn modelId="{D5288C2B-7B95-BE4D-A990-56AF7A680233}" type="presOf" srcId="{E4049B9D-1E1D-DD44-BD30-1DF9ACFE497D}" destId="{B357BFAA-F502-4B44-A3CA-06AE873EC28D}" srcOrd="0" destOrd="0" presId="urn:microsoft.com/office/officeart/2008/layout/LinedList"/>
    <dgm:cxn modelId="{C6C60030-C3C9-0B47-92DA-89F9266E30A9}" srcId="{9C1CEA7C-A634-184C-97C3-C4F269C09407}" destId="{3A072E44-699F-5749-8E6A-442F0BECD6E2}" srcOrd="0" destOrd="0" parTransId="{953E13E4-BA01-0145-95E0-7986B5C9B416}" sibTransId="{5DAFF40D-6FE2-024B-9414-4EAEC3306D32}"/>
    <dgm:cxn modelId="{9C220032-59D2-6A46-938C-AC8462C9D881}" srcId="{06792A25-3935-8344-8C5E-C58CD6594BAF}" destId="{2DB58C70-618D-A248-B226-B3785559F03F}" srcOrd="4" destOrd="0" parTransId="{D9B9648F-03CE-F546-8752-6E61D70A4B17}" sibTransId="{C7198063-7B8F-A448-AB5A-8FA6F9007DB2}"/>
    <dgm:cxn modelId="{367E3760-2A2C-624A-9DCB-2C478B2629CF}" type="presOf" srcId="{B593C007-8723-734C-ADCD-92A27760101B}" destId="{60651314-FA73-FA46-958A-7B9459F95D91}" srcOrd="0" destOrd="0" presId="urn:microsoft.com/office/officeart/2008/layout/LinedList"/>
    <dgm:cxn modelId="{C37C9763-7FDF-3A42-B5F2-6EB7EE972A17}" type="presOf" srcId="{2DB58C70-618D-A248-B226-B3785559F03F}" destId="{E31FEF4E-1664-9E44-A2A7-9FA03425B0A5}" srcOrd="0" destOrd="0" presId="urn:microsoft.com/office/officeart/2008/layout/LinedList"/>
    <dgm:cxn modelId="{2C876987-3D4F-8A48-AB51-6978439AF4CA}" type="presOf" srcId="{1B0DF172-44BE-6B4A-86B7-E272807258EF}" destId="{422B9769-E3AF-5345-8020-5807AD0B88C8}" srcOrd="0" destOrd="0" presId="urn:microsoft.com/office/officeart/2008/layout/LinedList"/>
    <dgm:cxn modelId="{CB61A08E-7C28-D24B-9D29-F9D9141C13CA}" type="presOf" srcId="{9C9383D6-4405-B542-ADA5-2209B88EE84D}" destId="{A3AA5FE8-DC49-1B4A-9E0E-4E673A17FB51}" srcOrd="0" destOrd="0" presId="urn:microsoft.com/office/officeart/2008/layout/LinedList"/>
    <dgm:cxn modelId="{37ACC796-AA1D-7E42-BE40-57AEEDDFA60C}" type="presOf" srcId="{9C1CEA7C-A634-184C-97C3-C4F269C09407}" destId="{BEC80A8A-B57E-464F-9B32-62DC74A99B0F}" srcOrd="0" destOrd="0" presId="urn:microsoft.com/office/officeart/2008/layout/LinedList"/>
    <dgm:cxn modelId="{63FE87AE-F005-894B-B5FE-10A38923175C}" type="presOf" srcId="{BFDADE35-6556-E947-B43C-3F327061D610}" destId="{642E437C-2340-6140-A773-86747A284920}" srcOrd="0" destOrd="0" presId="urn:microsoft.com/office/officeart/2008/layout/LinedList"/>
    <dgm:cxn modelId="{1DECBDB2-5EEC-2849-889D-20A5EC613D6B}" type="presOf" srcId="{D20A9FA4-9D8B-6244-AA4D-53C4289C364C}" destId="{D62FE857-D9F5-F641-BED7-D7848BC957A5}" srcOrd="0" destOrd="0" presId="urn:microsoft.com/office/officeart/2008/layout/LinedList"/>
    <dgm:cxn modelId="{6ED2A6C8-668B-FF48-AEF4-2D21AA9EE850}" srcId="{06792A25-3935-8344-8C5E-C58CD6594BAF}" destId="{BFDADE35-6556-E947-B43C-3F327061D610}" srcOrd="6" destOrd="0" parTransId="{307833EB-54F4-BE40-8307-775ADE3DC4C0}" sibTransId="{BACECC93-4429-BF40-B74F-6F26BC390CB8}"/>
    <dgm:cxn modelId="{FAB2F9CB-5959-144C-B939-6BC5463FA63A}" type="presOf" srcId="{06792A25-3935-8344-8C5E-C58CD6594BAF}" destId="{290C3EDE-DA0E-B648-85C5-CA4669A61051}" srcOrd="0" destOrd="0" presId="urn:microsoft.com/office/officeart/2008/layout/LinedList"/>
    <dgm:cxn modelId="{E5BB9ED2-17E9-EC4F-9FF8-2AB9EF0644F4}" srcId="{06792A25-3935-8344-8C5E-C58CD6594BAF}" destId="{4AF95B18-9248-6845-9567-9BE43AC592A2}" srcOrd="3" destOrd="0" parTransId="{2D527FC3-B3A4-5740-9732-7BA96936AF2C}" sibTransId="{FDA53306-026A-544D-8D15-4DFAEE8FC84A}"/>
    <dgm:cxn modelId="{A538B8D2-601E-5A47-9E37-AF40B24FE5CC}" type="presOf" srcId="{3A072E44-699F-5749-8E6A-442F0BECD6E2}" destId="{B0349166-D449-8F40-BDC6-53FB10E6493D}" srcOrd="0" destOrd="0" presId="urn:microsoft.com/office/officeart/2008/layout/LinedList"/>
    <dgm:cxn modelId="{83CFA7D5-23F5-204D-82FC-29295F04B7D3}" srcId="{06792A25-3935-8344-8C5E-C58CD6594BAF}" destId="{E4049B9D-1E1D-DD44-BD30-1DF9ACFE497D}" srcOrd="5" destOrd="0" parTransId="{6B55D9A4-FF6E-EC4F-8A0D-EE3E849B9632}" sibTransId="{126B9249-5230-DD4B-BD7C-E73BCD1CE132}"/>
    <dgm:cxn modelId="{0F3612DA-29D5-CF4B-A50B-3748E67C077B}" srcId="{06792A25-3935-8344-8C5E-C58CD6594BAF}" destId="{9C9383D6-4405-B542-ADA5-2209B88EE84D}" srcOrd="0" destOrd="0" parTransId="{0C5063CF-8706-B74D-90F3-607183DEE03D}" sibTransId="{1FBD544F-6B9E-E547-9A43-A3D1AC99AFB6}"/>
    <dgm:cxn modelId="{C5F6BEE0-337B-0D49-9CF1-36B9AF267A20}" srcId="{06792A25-3935-8344-8C5E-C58CD6594BAF}" destId="{B593C007-8723-734C-ADCD-92A27760101B}" srcOrd="1" destOrd="0" parTransId="{A5A3F274-F28C-544C-91C9-BE1882D6A91B}" sibTransId="{EB8E94BF-8544-444F-85E3-1D960E92AEFA}"/>
    <dgm:cxn modelId="{4649A5E9-9AE7-C24D-9CA4-150A897DDD5D}" type="presOf" srcId="{EDAFC471-2C60-4041-8467-1AF842A29AD9}" destId="{030A5334-AB86-7844-A683-6E1755DF4AE2}" srcOrd="0" destOrd="0" presId="urn:microsoft.com/office/officeart/2008/layout/LinedList"/>
    <dgm:cxn modelId="{198345FC-B1EF-A44D-AA3D-0B02DC6C3B3E}" srcId="{06792A25-3935-8344-8C5E-C58CD6594BAF}" destId="{1B0DF172-44BE-6B4A-86B7-E272807258EF}" srcOrd="2" destOrd="0" parTransId="{845E8453-E006-CA4E-A96B-7FD47730396B}" sibTransId="{DCE62529-B2E5-2049-94F5-BCFADB2D0BE6}"/>
    <dgm:cxn modelId="{395B4DC8-BF7E-2B47-89F5-930B35FD1913}" type="presParOf" srcId="{BEC80A8A-B57E-464F-9B32-62DC74A99B0F}" destId="{60DBBC57-8E55-4942-99A8-A71D3B99BCB5}" srcOrd="0" destOrd="0" presId="urn:microsoft.com/office/officeart/2008/layout/LinedList"/>
    <dgm:cxn modelId="{DFD4BE29-3278-D246-B092-27017DF2F248}" type="presParOf" srcId="{BEC80A8A-B57E-464F-9B32-62DC74A99B0F}" destId="{69951F52-F2B7-4F4E-B7F3-1D67BA0CF2DB}" srcOrd="1" destOrd="0" presId="urn:microsoft.com/office/officeart/2008/layout/LinedList"/>
    <dgm:cxn modelId="{C9BF4474-E981-FA44-A8D0-ADD30E063DDF}" type="presParOf" srcId="{69951F52-F2B7-4F4E-B7F3-1D67BA0CF2DB}" destId="{B0349166-D449-8F40-BDC6-53FB10E6493D}" srcOrd="0" destOrd="0" presId="urn:microsoft.com/office/officeart/2008/layout/LinedList"/>
    <dgm:cxn modelId="{37D36F98-620D-9B42-9BC1-EFA4CE6C1D4F}" type="presParOf" srcId="{69951F52-F2B7-4F4E-B7F3-1D67BA0CF2DB}" destId="{D504498E-D5CC-AD41-A6F8-C16877F29549}" srcOrd="1" destOrd="0" presId="urn:microsoft.com/office/officeart/2008/layout/LinedList"/>
    <dgm:cxn modelId="{5CA95B48-1228-AD49-A0B0-91B3DEE67B45}" type="presParOf" srcId="{BEC80A8A-B57E-464F-9B32-62DC74A99B0F}" destId="{2421909C-CA1D-A24A-A058-B2FEB604D78B}" srcOrd="2" destOrd="0" presId="urn:microsoft.com/office/officeart/2008/layout/LinedList"/>
    <dgm:cxn modelId="{93BE059C-8900-1046-8C30-34B3EC601CAB}" type="presParOf" srcId="{BEC80A8A-B57E-464F-9B32-62DC74A99B0F}" destId="{EF55AF3B-0439-CB41-863C-01928C331CE6}" srcOrd="3" destOrd="0" presId="urn:microsoft.com/office/officeart/2008/layout/LinedList"/>
    <dgm:cxn modelId="{2BA51A43-C6AA-1B46-BA43-3228D4BA110A}" type="presParOf" srcId="{EF55AF3B-0439-CB41-863C-01928C331CE6}" destId="{290C3EDE-DA0E-B648-85C5-CA4669A61051}" srcOrd="0" destOrd="0" presId="urn:microsoft.com/office/officeart/2008/layout/LinedList"/>
    <dgm:cxn modelId="{5A405EB4-B86F-054D-BBF6-50F95AD0078D}" type="presParOf" srcId="{EF55AF3B-0439-CB41-863C-01928C331CE6}" destId="{240B5D7F-E681-0048-AB94-40FDFCE38968}" srcOrd="1" destOrd="0" presId="urn:microsoft.com/office/officeart/2008/layout/LinedList"/>
    <dgm:cxn modelId="{CDFEEE36-5CC7-1741-803A-764D8352C223}" type="presParOf" srcId="{240B5D7F-E681-0048-AB94-40FDFCE38968}" destId="{9635A26C-C49F-7D40-A2D3-DE2628359765}" srcOrd="0" destOrd="0" presId="urn:microsoft.com/office/officeart/2008/layout/LinedList"/>
    <dgm:cxn modelId="{C76EDB80-EEEC-F249-9CA2-9B0531A6B4BD}" type="presParOf" srcId="{240B5D7F-E681-0048-AB94-40FDFCE38968}" destId="{1461BA36-1D25-C945-AB55-53F044F511EF}" srcOrd="1" destOrd="0" presId="urn:microsoft.com/office/officeart/2008/layout/LinedList"/>
    <dgm:cxn modelId="{6D8FD9A8-FD22-4648-BAD3-8DB707069A77}" type="presParOf" srcId="{1461BA36-1D25-C945-AB55-53F044F511EF}" destId="{32908696-1D93-EC43-8AA1-F3F9EB3627F7}" srcOrd="0" destOrd="0" presId="urn:microsoft.com/office/officeart/2008/layout/LinedList"/>
    <dgm:cxn modelId="{D5F30D24-35A5-0B4C-9810-E3E87B87FF64}" type="presParOf" srcId="{1461BA36-1D25-C945-AB55-53F044F511EF}" destId="{A3AA5FE8-DC49-1B4A-9E0E-4E673A17FB51}" srcOrd="1" destOrd="0" presId="urn:microsoft.com/office/officeart/2008/layout/LinedList"/>
    <dgm:cxn modelId="{E47823E6-F190-E944-B786-550CCF2A2DD6}" type="presParOf" srcId="{1461BA36-1D25-C945-AB55-53F044F511EF}" destId="{2E3ED739-4B88-9A40-B4B4-0EACC7A2E581}" srcOrd="2" destOrd="0" presId="urn:microsoft.com/office/officeart/2008/layout/LinedList"/>
    <dgm:cxn modelId="{DF64AC58-3C74-D044-8868-854F60794DA2}" type="presParOf" srcId="{240B5D7F-E681-0048-AB94-40FDFCE38968}" destId="{8ABEC4E4-2480-8946-8B94-92187F34096E}" srcOrd="2" destOrd="0" presId="urn:microsoft.com/office/officeart/2008/layout/LinedList"/>
    <dgm:cxn modelId="{1475CA39-08BD-6D4E-8828-33C7CBC038CB}" type="presParOf" srcId="{240B5D7F-E681-0048-AB94-40FDFCE38968}" destId="{B786F048-AAB1-5548-9A0E-9108C3D0C30E}" srcOrd="3" destOrd="0" presId="urn:microsoft.com/office/officeart/2008/layout/LinedList"/>
    <dgm:cxn modelId="{267DE0C0-1045-B644-942C-3492930CABEB}" type="presParOf" srcId="{240B5D7F-E681-0048-AB94-40FDFCE38968}" destId="{91B0563D-6A31-C54A-BDC4-F193F6777375}" srcOrd="4" destOrd="0" presId="urn:microsoft.com/office/officeart/2008/layout/LinedList"/>
    <dgm:cxn modelId="{B6DCE3B9-5EAA-E649-AA71-E4C5AEB00608}" type="presParOf" srcId="{91B0563D-6A31-C54A-BDC4-F193F6777375}" destId="{82907A39-6BE7-D543-A798-FE83E919442A}" srcOrd="0" destOrd="0" presId="urn:microsoft.com/office/officeart/2008/layout/LinedList"/>
    <dgm:cxn modelId="{08EF2DED-FDD1-CA42-B148-79D2572AF1A1}" type="presParOf" srcId="{91B0563D-6A31-C54A-BDC4-F193F6777375}" destId="{60651314-FA73-FA46-958A-7B9459F95D91}" srcOrd="1" destOrd="0" presId="urn:microsoft.com/office/officeart/2008/layout/LinedList"/>
    <dgm:cxn modelId="{9B4A0776-24A9-4C44-98FF-9400AA605FF1}" type="presParOf" srcId="{91B0563D-6A31-C54A-BDC4-F193F6777375}" destId="{629FF5F2-F913-EA43-B7DE-A63D421F3455}" srcOrd="2" destOrd="0" presId="urn:microsoft.com/office/officeart/2008/layout/LinedList"/>
    <dgm:cxn modelId="{F06F4B62-8063-E84F-8F50-CADE9EAE44CF}" type="presParOf" srcId="{240B5D7F-E681-0048-AB94-40FDFCE38968}" destId="{0EFE99D6-360E-0949-A5E9-C62515E34700}" srcOrd="5" destOrd="0" presId="urn:microsoft.com/office/officeart/2008/layout/LinedList"/>
    <dgm:cxn modelId="{D7B34A58-2269-C943-886E-3755E13DFB88}" type="presParOf" srcId="{240B5D7F-E681-0048-AB94-40FDFCE38968}" destId="{8CEA414B-AE0D-3A48-9F81-C25E215172EE}" srcOrd="6" destOrd="0" presId="urn:microsoft.com/office/officeart/2008/layout/LinedList"/>
    <dgm:cxn modelId="{0534FEF3-F0B8-EC47-882A-6AE05C0AEBBE}" type="presParOf" srcId="{240B5D7F-E681-0048-AB94-40FDFCE38968}" destId="{A91B7F80-0990-F341-A263-068DD5238DA2}" srcOrd="7" destOrd="0" presId="urn:microsoft.com/office/officeart/2008/layout/LinedList"/>
    <dgm:cxn modelId="{6DC0861D-AA1B-3B44-BB56-09FACB8CE473}" type="presParOf" srcId="{A91B7F80-0990-F341-A263-068DD5238DA2}" destId="{85419EBE-74A5-7D43-8DDA-0E592F0B4D19}" srcOrd="0" destOrd="0" presId="urn:microsoft.com/office/officeart/2008/layout/LinedList"/>
    <dgm:cxn modelId="{3CD13657-54DB-EB4B-8D6D-0509D53BCB33}" type="presParOf" srcId="{A91B7F80-0990-F341-A263-068DD5238DA2}" destId="{422B9769-E3AF-5345-8020-5807AD0B88C8}" srcOrd="1" destOrd="0" presId="urn:microsoft.com/office/officeart/2008/layout/LinedList"/>
    <dgm:cxn modelId="{91ABBA30-5285-354A-9B1F-32DE92F88613}" type="presParOf" srcId="{A91B7F80-0990-F341-A263-068DD5238DA2}" destId="{E42675D4-DA90-8742-B637-75E6B7A4A06F}" srcOrd="2" destOrd="0" presId="urn:microsoft.com/office/officeart/2008/layout/LinedList"/>
    <dgm:cxn modelId="{ECF306B8-59ED-5440-B8B4-3B312E0D7FF5}" type="presParOf" srcId="{240B5D7F-E681-0048-AB94-40FDFCE38968}" destId="{2CB5AED7-6C2A-2043-A19F-AFA7E03C6622}" srcOrd="8" destOrd="0" presId="urn:microsoft.com/office/officeart/2008/layout/LinedList"/>
    <dgm:cxn modelId="{48BA7E2C-D6BA-7E42-9BBD-481D45C31EA6}" type="presParOf" srcId="{240B5D7F-E681-0048-AB94-40FDFCE38968}" destId="{BDF32688-A093-9744-9476-E48CC6E4BEDF}" srcOrd="9" destOrd="0" presId="urn:microsoft.com/office/officeart/2008/layout/LinedList"/>
    <dgm:cxn modelId="{C3323B3C-E315-8A4F-89BF-E891A055AD31}" type="presParOf" srcId="{240B5D7F-E681-0048-AB94-40FDFCE38968}" destId="{0894F070-1E5A-0747-9013-60EF51C37EA1}" srcOrd="10" destOrd="0" presId="urn:microsoft.com/office/officeart/2008/layout/LinedList"/>
    <dgm:cxn modelId="{1A3B574A-91E9-214C-8E03-3B20EB650610}" type="presParOf" srcId="{0894F070-1E5A-0747-9013-60EF51C37EA1}" destId="{67BADBAB-F231-EB40-873A-30EDAAF460A2}" srcOrd="0" destOrd="0" presId="urn:microsoft.com/office/officeart/2008/layout/LinedList"/>
    <dgm:cxn modelId="{C967F804-67CF-7647-9A73-E4BFAF0FDFE1}" type="presParOf" srcId="{0894F070-1E5A-0747-9013-60EF51C37EA1}" destId="{F7C34C8C-01CA-8440-84CB-DF7D1DB2EBDC}" srcOrd="1" destOrd="0" presId="urn:microsoft.com/office/officeart/2008/layout/LinedList"/>
    <dgm:cxn modelId="{83D77F2C-2459-FB4D-A235-43F6ECBEC09A}" type="presParOf" srcId="{0894F070-1E5A-0747-9013-60EF51C37EA1}" destId="{5E512886-2C55-D64E-A4A9-71F16F78A216}" srcOrd="2" destOrd="0" presId="urn:microsoft.com/office/officeart/2008/layout/LinedList"/>
    <dgm:cxn modelId="{7A4C912C-6782-3346-BA02-C7536CF434E8}" type="presParOf" srcId="{240B5D7F-E681-0048-AB94-40FDFCE38968}" destId="{1CCBDE09-2765-844E-BD74-4F6345A68410}" srcOrd="11" destOrd="0" presId="urn:microsoft.com/office/officeart/2008/layout/LinedList"/>
    <dgm:cxn modelId="{AD0BC051-A751-3A49-B4F9-BE1AC566BB94}" type="presParOf" srcId="{240B5D7F-E681-0048-AB94-40FDFCE38968}" destId="{88C981FB-E418-1D43-94A6-E950FE3DEA07}" srcOrd="12" destOrd="0" presId="urn:microsoft.com/office/officeart/2008/layout/LinedList"/>
    <dgm:cxn modelId="{EC73B3F7-2211-AE45-94D2-32219DEDA767}" type="presParOf" srcId="{240B5D7F-E681-0048-AB94-40FDFCE38968}" destId="{A834BEB2-ECC6-2D4F-91FF-901B8002C0DA}" srcOrd="13" destOrd="0" presId="urn:microsoft.com/office/officeart/2008/layout/LinedList"/>
    <dgm:cxn modelId="{1E69F2D1-D5A0-3641-BDD7-10F15895D920}" type="presParOf" srcId="{A834BEB2-ECC6-2D4F-91FF-901B8002C0DA}" destId="{333EC4EC-91BF-CE48-B1A9-C1369844D3E9}" srcOrd="0" destOrd="0" presId="urn:microsoft.com/office/officeart/2008/layout/LinedList"/>
    <dgm:cxn modelId="{C65675D4-6247-ED47-8A3B-448E7A4EA8D4}" type="presParOf" srcId="{A834BEB2-ECC6-2D4F-91FF-901B8002C0DA}" destId="{E31FEF4E-1664-9E44-A2A7-9FA03425B0A5}" srcOrd="1" destOrd="0" presId="urn:microsoft.com/office/officeart/2008/layout/LinedList"/>
    <dgm:cxn modelId="{660B1BD7-8C4A-FF4F-86EA-C9444AB1F067}" type="presParOf" srcId="{A834BEB2-ECC6-2D4F-91FF-901B8002C0DA}" destId="{B6920CB7-B7E3-4543-9E83-A9616B336906}" srcOrd="2" destOrd="0" presId="urn:microsoft.com/office/officeart/2008/layout/LinedList"/>
    <dgm:cxn modelId="{008B2E6C-94F5-044E-8DAC-DFD01C20804F}" type="presParOf" srcId="{240B5D7F-E681-0048-AB94-40FDFCE38968}" destId="{52D69AEB-D445-934B-8DB0-5FD33F548BB8}" srcOrd="14" destOrd="0" presId="urn:microsoft.com/office/officeart/2008/layout/LinedList"/>
    <dgm:cxn modelId="{8C044C2F-1D07-4642-A5D1-63344FD386A0}" type="presParOf" srcId="{240B5D7F-E681-0048-AB94-40FDFCE38968}" destId="{2105E4B2-43DE-CD41-9559-C293D80A5565}" srcOrd="15" destOrd="0" presId="urn:microsoft.com/office/officeart/2008/layout/LinedList"/>
    <dgm:cxn modelId="{C05B4F3A-849F-8745-9E43-514968095E18}" type="presParOf" srcId="{240B5D7F-E681-0048-AB94-40FDFCE38968}" destId="{7BD07F07-4AEC-804F-BBA0-6D6597F8E925}" srcOrd="16" destOrd="0" presId="urn:microsoft.com/office/officeart/2008/layout/LinedList"/>
    <dgm:cxn modelId="{1BF2DFDA-47BD-F748-BCC2-46D4B4FCB645}" type="presParOf" srcId="{7BD07F07-4AEC-804F-BBA0-6D6597F8E925}" destId="{D65EB59A-374D-A047-8B04-D68DF1118A36}" srcOrd="0" destOrd="0" presId="urn:microsoft.com/office/officeart/2008/layout/LinedList"/>
    <dgm:cxn modelId="{6B926EB9-3167-9E46-828F-85FC00975CBF}" type="presParOf" srcId="{7BD07F07-4AEC-804F-BBA0-6D6597F8E925}" destId="{B357BFAA-F502-4B44-A3CA-06AE873EC28D}" srcOrd="1" destOrd="0" presId="urn:microsoft.com/office/officeart/2008/layout/LinedList"/>
    <dgm:cxn modelId="{34BC58A5-EFE2-4741-AC72-B6D83CB2BF86}" type="presParOf" srcId="{7BD07F07-4AEC-804F-BBA0-6D6597F8E925}" destId="{90ACFC7C-23D2-F64A-8940-8516B4DF179E}" srcOrd="2" destOrd="0" presId="urn:microsoft.com/office/officeart/2008/layout/LinedList"/>
    <dgm:cxn modelId="{0A74DAE2-5CF2-CF4E-A914-CDA377F096D5}" type="presParOf" srcId="{240B5D7F-E681-0048-AB94-40FDFCE38968}" destId="{E7C44148-05E6-9049-8C54-549136195BCA}" srcOrd="17" destOrd="0" presId="urn:microsoft.com/office/officeart/2008/layout/LinedList"/>
    <dgm:cxn modelId="{7C3B77D5-45F9-4049-A159-C0368FB874BC}" type="presParOf" srcId="{240B5D7F-E681-0048-AB94-40FDFCE38968}" destId="{FFD35D28-0FC9-4B43-8706-DD60545FCA8B}" srcOrd="18" destOrd="0" presId="urn:microsoft.com/office/officeart/2008/layout/LinedList"/>
    <dgm:cxn modelId="{ADCAB082-DFC2-E549-8AA8-39495F1CCA3D}" type="presParOf" srcId="{240B5D7F-E681-0048-AB94-40FDFCE38968}" destId="{9F4C6E27-EDEC-1649-ADC0-AC33FACC4AC4}" srcOrd="19" destOrd="0" presId="urn:microsoft.com/office/officeart/2008/layout/LinedList"/>
    <dgm:cxn modelId="{3D43703D-89A9-7747-8F9F-DDD16E5409D4}" type="presParOf" srcId="{9F4C6E27-EDEC-1649-ADC0-AC33FACC4AC4}" destId="{F3983E11-0619-2E42-8873-1ECE6A8F8F97}" srcOrd="0" destOrd="0" presId="urn:microsoft.com/office/officeart/2008/layout/LinedList"/>
    <dgm:cxn modelId="{1204AECE-9420-8345-A2FC-96C13180F3A3}" type="presParOf" srcId="{9F4C6E27-EDEC-1649-ADC0-AC33FACC4AC4}" destId="{642E437C-2340-6140-A773-86747A284920}" srcOrd="1" destOrd="0" presId="urn:microsoft.com/office/officeart/2008/layout/LinedList"/>
    <dgm:cxn modelId="{126A1EAE-9457-4340-903E-9F2C8B26E98B}" type="presParOf" srcId="{9F4C6E27-EDEC-1649-ADC0-AC33FACC4AC4}" destId="{90F95304-A69B-4648-863B-853EB014814E}" srcOrd="2" destOrd="0" presId="urn:microsoft.com/office/officeart/2008/layout/LinedList"/>
    <dgm:cxn modelId="{4C7AFBB8-B0A7-1F4C-A63B-BE2BD127F1E7}" type="presParOf" srcId="{240B5D7F-E681-0048-AB94-40FDFCE38968}" destId="{4F763BD2-6947-4F44-BE41-4D9AFCE4D506}" srcOrd="20" destOrd="0" presId="urn:microsoft.com/office/officeart/2008/layout/LinedList"/>
    <dgm:cxn modelId="{D2DA6F83-0E8A-7344-A504-59B9B88AE44E}" type="presParOf" srcId="{240B5D7F-E681-0048-AB94-40FDFCE38968}" destId="{A8265150-2350-1B4E-AB29-24182241ACBB}" srcOrd="21" destOrd="0" presId="urn:microsoft.com/office/officeart/2008/layout/LinedList"/>
    <dgm:cxn modelId="{19F9868A-A304-A043-9F17-95E1ADBCDA2D}" type="presParOf" srcId="{240B5D7F-E681-0048-AB94-40FDFCE38968}" destId="{3FE3C00E-C12B-EC45-B762-176057896FA7}" srcOrd="22" destOrd="0" presId="urn:microsoft.com/office/officeart/2008/layout/LinedList"/>
    <dgm:cxn modelId="{5FC816B2-1490-3848-9160-D172DA4368E8}" type="presParOf" srcId="{3FE3C00E-C12B-EC45-B762-176057896FA7}" destId="{F96889E4-37BC-2744-A6E9-7182C0DA9B5D}" srcOrd="0" destOrd="0" presId="urn:microsoft.com/office/officeart/2008/layout/LinedList"/>
    <dgm:cxn modelId="{F5038007-12B0-EC4D-842B-7C43C01A0395}" type="presParOf" srcId="{3FE3C00E-C12B-EC45-B762-176057896FA7}" destId="{030A5334-AB86-7844-A683-6E1755DF4AE2}" srcOrd="1" destOrd="0" presId="urn:microsoft.com/office/officeart/2008/layout/LinedList"/>
    <dgm:cxn modelId="{FBFDE9B4-51CE-204F-821C-146C47F524EC}" type="presParOf" srcId="{3FE3C00E-C12B-EC45-B762-176057896FA7}" destId="{EADCB396-57A4-204F-AA44-A6BD123D4D8A}" srcOrd="2" destOrd="0" presId="urn:microsoft.com/office/officeart/2008/layout/LinedList"/>
    <dgm:cxn modelId="{3AA3FC5B-C274-2B49-84AD-9E4970007D1F}" type="presParOf" srcId="{240B5D7F-E681-0048-AB94-40FDFCE38968}" destId="{A380D1F3-E664-114E-A581-8FC89854E30C}" srcOrd="23" destOrd="0" presId="urn:microsoft.com/office/officeart/2008/layout/LinedList"/>
    <dgm:cxn modelId="{1D94AB93-8F7C-AE49-8B50-9A8E517D50F0}" type="presParOf" srcId="{240B5D7F-E681-0048-AB94-40FDFCE38968}" destId="{6DCEBC8A-BF63-CF4E-A232-741260CA6CB2}" srcOrd="24" destOrd="0" presId="urn:microsoft.com/office/officeart/2008/layout/LinedList"/>
    <dgm:cxn modelId="{AFEB589D-4558-254C-BACD-3A63013ED8CA}" type="presParOf" srcId="{240B5D7F-E681-0048-AB94-40FDFCE38968}" destId="{E931C5C6-3500-4E47-95B0-1F71708FAAD5}" srcOrd="25" destOrd="0" presId="urn:microsoft.com/office/officeart/2008/layout/LinedList"/>
    <dgm:cxn modelId="{880A5E6B-31EF-9043-BCC7-A8FDBE134F50}" type="presParOf" srcId="{E931C5C6-3500-4E47-95B0-1F71708FAAD5}" destId="{4EC3E5BF-D4C6-A746-BE38-8018230DE019}" srcOrd="0" destOrd="0" presId="urn:microsoft.com/office/officeart/2008/layout/LinedList"/>
    <dgm:cxn modelId="{B60C5762-6665-4042-964A-DCE5DFE842BB}" type="presParOf" srcId="{E931C5C6-3500-4E47-95B0-1F71708FAAD5}" destId="{D62FE857-D9F5-F641-BED7-D7848BC957A5}" srcOrd="1" destOrd="0" presId="urn:microsoft.com/office/officeart/2008/layout/LinedList"/>
    <dgm:cxn modelId="{57102641-BD3C-3743-AA28-D912764B38DC}" type="presParOf" srcId="{E931C5C6-3500-4E47-95B0-1F71708FAAD5}" destId="{1212C483-5F20-344C-BE3A-E7B7B2718FB6}" srcOrd="2" destOrd="0" presId="urn:microsoft.com/office/officeart/2008/layout/LinedList"/>
    <dgm:cxn modelId="{201A653F-451B-D640-8DB0-E6368D77D6FE}" type="presParOf" srcId="{240B5D7F-E681-0048-AB94-40FDFCE38968}" destId="{0343C0BD-EEBD-1949-9C9A-FA3C97348A48}" srcOrd="26" destOrd="0" presId="urn:microsoft.com/office/officeart/2008/layout/LinedList"/>
    <dgm:cxn modelId="{C721CCCD-DC6E-E846-AAF3-12A23CBD346C}" type="presParOf" srcId="{240B5D7F-E681-0048-AB94-40FDFCE38968}" destId="{53813B42-C575-FB49-BF84-29167C4077ED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0BCB17-3F5F-432A-85F3-2BF58E1AE45F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E8AFFB6-4CDB-4686-B728-A94A980550D9}">
      <dgm:prSet phldrT="[Text]"/>
      <dgm:spPr>
        <a:xfrm>
          <a:off x="2346096" y="1905"/>
          <a:ext cx="2436598" cy="1218299"/>
        </a:xfrm>
        <a:prstGeom prst="roundRect">
          <a:avLst/>
        </a:prstGeom>
        <a:solidFill>
          <a:srgbClr val="6FD3E3">
            <a:lumMod val="7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Emotion Focused</a:t>
          </a:r>
        </a:p>
      </dgm:t>
    </dgm:pt>
    <dgm:pt modelId="{2B66E198-2D7F-45FF-8DA9-E1D56B2D8324}" type="parTrans" cxnId="{F60ADE19-936F-48B1-8C66-69C363DC264F}">
      <dgm:prSet/>
      <dgm:spPr/>
      <dgm:t>
        <a:bodyPr/>
        <a:lstStyle/>
        <a:p>
          <a:endParaRPr lang="en-US"/>
        </a:p>
      </dgm:t>
    </dgm:pt>
    <dgm:pt modelId="{14136333-2CA8-461F-AE09-1F43475A732C}" type="sibTrans" cxnId="{F60ADE19-936F-48B1-8C66-69C363DC264F}">
      <dgm:prSet/>
      <dgm:spPr>
        <a:xfrm>
          <a:off x="949484" y="-30176"/>
          <a:ext cx="5229822" cy="5229822"/>
        </a:xfrm>
        <a:prstGeom prst="circularArrow">
          <a:avLst>
            <a:gd name="adj1" fmla="val 5544"/>
            <a:gd name="adj2" fmla="val 330680"/>
            <a:gd name="adj3" fmla="val 13787592"/>
            <a:gd name="adj4" fmla="val 17378868"/>
            <a:gd name="adj5" fmla="val 5757"/>
          </a:avLst>
        </a:prstGeom>
        <a:solidFill>
          <a:srgbClr val="6FD3E3">
            <a:lumMod val="5000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E771DEBB-881B-49BC-AA48-47F58105CD46}">
      <dgm:prSet phldrT="[Text]"/>
      <dgm:spPr>
        <a:xfrm>
          <a:off x="4474032" y="1407077"/>
          <a:ext cx="2436598" cy="1218299"/>
        </a:xfrm>
        <a:prstGeom prst="roundRect">
          <a:avLst/>
        </a:prstGeom>
        <a:solidFill>
          <a:srgbClr val="6FD3E3">
            <a:hueOff val="2430065"/>
            <a:satOff val="1630"/>
            <a:lumOff val="-715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CBT</a:t>
          </a:r>
        </a:p>
      </dgm:t>
    </dgm:pt>
    <dgm:pt modelId="{93600A80-1044-45D2-8E0B-52066ED9DA1E}" type="parTrans" cxnId="{580E15DA-96BC-4AD8-BC6D-E01B3CC98D81}">
      <dgm:prSet/>
      <dgm:spPr/>
      <dgm:t>
        <a:bodyPr/>
        <a:lstStyle/>
        <a:p>
          <a:endParaRPr lang="en-US"/>
        </a:p>
      </dgm:t>
    </dgm:pt>
    <dgm:pt modelId="{A60153E5-6A6B-49C4-A099-E584F2ECBF69}" type="sibTrans" cxnId="{580E15DA-96BC-4AD8-BC6D-E01B3CC98D81}">
      <dgm:prSet/>
      <dgm:spPr/>
      <dgm:t>
        <a:bodyPr/>
        <a:lstStyle/>
        <a:p>
          <a:endParaRPr lang="en-US"/>
        </a:p>
      </dgm:t>
    </dgm:pt>
    <dgm:pt modelId="{CF4A27D4-1EC1-4DAC-8E68-B13EA4637ACA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xfrm>
          <a:off x="4402042" y="3168345"/>
          <a:ext cx="2436598" cy="1218299"/>
        </a:xfrm>
        <a:prstGeom prst="round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endParaRPr lang="en-US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000A570E-F03D-48D3-A3C3-E1A0685F6CA8}" type="parTrans" cxnId="{C0106428-4165-4EE6-B398-8E046DDDFABA}">
      <dgm:prSet/>
      <dgm:spPr/>
      <dgm:t>
        <a:bodyPr/>
        <a:lstStyle/>
        <a:p>
          <a:endParaRPr lang="en-US"/>
        </a:p>
      </dgm:t>
    </dgm:pt>
    <dgm:pt modelId="{A72D4EC0-4BA2-4856-AAF7-D2E98FA9B6A6}" type="sibTrans" cxnId="{C0106428-4165-4EE6-B398-8E046DDDFABA}">
      <dgm:prSet/>
      <dgm:spPr/>
      <dgm:t>
        <a:bodyPr/>
        <a:lstStyle/>
        <a:p>
          <a:endParaRPr lang="en-US"/>
        </a:p>
      </dgm:t>
    </dgm:pt>
    <dgm:pt modelId="{FA8DB38A-7635-4E53-B3EC-9FB65A1F571B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xfrm>
          <a:off x="1368156" y="3846153"/>
          <a:ext cx="2436598" cy="1218299"/>
        </a:xfrm>
        <a:prstGeom prst="round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pPr>
            <a:buNone/>
          </a:pPr>
          <a:endParaRPr lang="en-US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C330091B-C624-4F9A-96AA-AAE7252BB5DC}" type="parTrans" cxnId="{83CE9865-2AA7-4C73-A0ED-5DB443F39DAF}">
      <dgm:prSet/>
      <dgm:spPr/>
      <dgm:t>
        <a:bodyPr/>
        <a:lstStyle/>
        <a:p>
          <a:endParaRPr lang="en-US"/>
        </a:p>
      </dgm:t>
    </dgm:pt>
    <dgm:pt modelId="{7782BEEB-DFA6-44A9-A8C9-E16F2449431E}" type="sibTrans" cxnId="{83CE9865-2AA7-4C73-A0ED-5DB443F39DAF}">
      <dgm:prSet/>
      <dgm:spPr/>
      <dgm:t>
        <a:bodyPr/>
        <a:lstStyle/>
        <a:p>
          <a:endParaRPr lang="en-US"/>
        </a:p>
      </dgm:t>
    </dgm:pt>
    <dgm:pt modelId="{7BD4D697-141D-43B1-955C-C3C77D25B27B}">
      <dgm:prSet phldrT="[Text]"/>
      <dgm:spPr>
        <a:xfrm>
          <a:off x="6" y="2343115"/>
          <a:ext cx="2436598" cy="1218299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 </a:t>
          </a:r>
        </a:p>
      </dgm:t>
    </dgm:pt>
    <dgm:pt modelId="{B898E317-F167-48B3-9147-B9E080A4BE4A}" type="sibTrans" cxnId="{A0D416F4-2928-4960-968A-6BD2F05C0E2E}">
      <dgm:prSet/>
      <dgm:spPr/>
      <dgm:t>
        <a:bodyPr/>
        <a:lstStyle/>
        <a:p>
          <a:endParaRPr lang="en-US"/>
        </a:p>
      </dgm:t>
    </dgm:pt>
    <dgm:pt modelId="{10D754B3-5C85-41F4-9174-8C3208A13E30}" type="parTrans" cxnId="{A0D416F4-2928-4960-968A-6BD2F05C0E2E}">
      <dgm:prSet/>
      <dgm:spPr/>
      <dgm:t>
        <a:bodyPr/>
        <a:lstStyle/>
        <a:p>
          <a:endParaRPr lang="en-US"/>
        </a:p>
      </dgm:t>
    </dgm:pt>
    <dgm:pt modelId="{39E4AFA4-F4D1-4D7A-A7CC-18EDBED2DECB}" type="pres">
      <dgm:prSet presAssocID="{BD0BCB17-3F5F-432A-85F3-2BF58E1AE45F}" presName="Name0" presStyleCnt="0">
        <dgm:presLayoutVars>
          <dgm:dir/>
          <dgm:resizeHandles val="exact"/>
        </dgm:presLayoutVars>
      </dgm:prSet>
      <dgm:spPr/>
    </dgm:pt>
    <dgm:pt modelId="{E74227BC-3FFE-44B2-974B-719B184B8CD6}" type="pres">
      <dgm:prSet presAssocID="{BD0BCB17-3F5F-432A-85F3-2BF58E1AE45F}" presName="cycle" presStyleCnt="0"/>
      <dgm:spPr/>
    </dgm:pt>
    <dgm:pt modelId="{CD7FD1CD-BAB9-477F-94CB-A24AE8DA5D38}" type="pres">
      <dgm:prSet presAssocID="{6E8AFFB6-4CDB-4686-B728-A94A980550D9}" presName="nodeFirstNode" presStyleLbl="node1" presStyleIdx="0" presStyleCnt="5">
        <dgm:presLayoutVars>
          <dgm:bulletEnabled val="1"/>
        </dgm:presLayoutVars>
      </dgm:prSet>
      <dgm:spPr/>
    </dgm:pt>
    <dgm:pt modelId="{C4DDF858-0890-4FA5-A0E0-FACDBF40DDF5}" type="pres">
      <dgm:prSet presAssocID="{14136333-2CA8-461F-AE09-1F43475A732C}" presName="sibTransFirstNode" presStyleLbl="bgShp" presStyleIdx="0" presStyleCnt="1"/>
      <dgm:spPr/>
    </dgm:pt>
    <dgm:pt modelId="{5A9E102B-E1B1-48F1-9316-B5C3971733A1}" type="pres">
      <dgm:prSet presAssocID="{E771DEBB-881B-49BC-AA48-47F58105CD46}" presName="nodeFollowingNodes" presStyleLbl="node1" presStyleIdx="1" presStyleCnt="5" custRadScaleRad="102335" custRadScaleInc="-5320">
        <dgm:presLayoutVars>
          <dgm:bulletEnabled val="1"/>
        </dgm:presLayoutVars>
      </dgm:prSet>
      <dgm:spPr/>
    </dgm:pt>
    <dgm:pt modelId="{9CE13BC0-AF0C-4D94-BC2D-A85AEB812170}" type="pres">
      <dgm:prSet presAssocID="{CF4A27D4-1EC1-4DAC-8E68-B13EA4637ACA}" presName="nodeFollowingNodes" presStyleLbl="node1" presStyleIdx="2" presStyleCnt="5" custRadScaleRad="101295" custRadScaleInc="-49194">
        <dgm:presLayoutVars>
          <dgm:bulletEnabled val="1"/>
        </dgm:presLayoutVars>
      </dgm:prSet>
      <dgm:spPr/>
    </dgm:pt>
    <dgm:pt modelId="{CEBD26F9-009C-4395-93D1-0C3AA4CB14C7}" type="pres">
      <dgm:prSet presAssocID="{FA8DB38A-7635-4E53-B3EC-9FB65A1F571B}" presName="nodeFollowingNodes" presStyleLbl="node1" presStyleIdx="3" presStyleCnt="5" custRadScaleRad="84620" custRadScaleInc="-7981">
        <dgm:presLayoutVars>
          <dgm:bulletEnabled val="1"/>
        </dgm:presLayoutVars>
      </dgm:prSet>
      <dgm:spPr/>
    </dgm:pt>
    <dgm:pt modelId="{36E61FB4-A692-49C3-99B0-B129BC74B580}" type="pres">
      <dgm:prSet presAssocID="{7BD4D697-141D-43B1-955C-C3C77D25B27B}" presName="nodeFollowingNodes" presStyleLbl="node1" presStyleIdx="4" presStyleCnt="5" custRadScaleRad="105314" custRadScaleInc="-34515">
        <dgm:presLayoutVars>
          <dgm:bulletEnabled val="1"/>
        </dgm:presLayoutVars>
      </dgm:prSet>
      <dgm:spPr/>
    </dgm:pt>
  </dgm:ptLst>
  <dgm:cxnLst>
    <dgm:cxn modelId="{F60ADE19-936F-48B1-8C66-69C363DC264F}" srcId="{BD0BCB17-3F5F-432A-85F3-2BF58E1AE45F}" destId="{6E8AFFB6-4CDB-4686-B728-A94A980550D9}" srcOrd="0" destOrd="0" parTransId="{2B66E198-2D7F-45FF-8DA9-E1D56B2D8324}" sibTransId="{14136333-2CA8-461F-AE09-1F43475A732C}"/>
    <dgm:cxn modelId="{C0106428-4165-4EE6-B398-8E046DDDFABA}" srcId="{BD0BCB17-3F5F-432A-85F3-2BF58E1AE45F}" destId="{CF4A27D4-1EC1-4DAC-8E68-B13EA4637ACA}" srcOrd="2" destOrd="0" parTransId="{000A570E-F03D-48D3-A3C3-E1A0685F6CA8}" sibTransId="{A72D4EC0-4BA2-4856-AAF7-D2E98FA9B6A6}"/>
    <dgm:cxn modelId="{6F470140-6C19-4702-859F-4A45204DBEB6}" type="presOf" srcId="{7BD4D697-141D-43B1-955C-C3C77D25B27B}" destId="{36E61FB4-A692-49C3-99B0-B129BC74B580}" srcOrd="0" destOrd="0" presId="urn:microsoft.com/office/officeart/2005/8/layout/cycle3"/>
    <dgm:cxn modelId="{38FF775F-A273-45AA-8AA2-7DACACB3C426}" type="presOf" srcId="{BD0BCB17-3F5F-432A-85F3-2BF58E1AE45F}" destId="{39E4AFA4-F4D1-4D7A-A7CC-18EDBED2DECB}" srcOrd="0" destOrd="0" presId="urn:microsoft.com/office/officeart/2005/8/layout/cycle3"/>
    <dgm:cxn modelId="{B773DC64-42B7-4347-8992-770F40392C87}" type="presOf" srcId="{FA8DB38A-7635-4E53-B3EC-9FB65A1F571B}" destId="{CEBD26F9-009C-4395-93D1-0C3AA4CB14C7}" srcOrd="0" destOrd="0" presId="urn:microsoft.com/office/officeart/2005/8/layout/cycle3"/>
    <dgm:cxn modelId="{83CE9865-2AA7-4C73-A0ED-5DB443F39DAF}" srcId="{BD0BCB17-3F5F-432A-85F3-2BF58E1AE45F}" destId="{FA8DB38A-7635-4E53-B3EC-9FB65A1F571B}" srcOrd="3" destOrd="0" parTransId="{C330091B-C624-4F9A-96AA-AAE7252BB5DC}" sibTransId="{7782BEEB-DFA6-44A9-A8C9-E16F2449431E}"/>
    <dgm:cxn modelId="{45B198A4-0865-443F-954D-322D939B8D74}" type="presOf" srcId="{14136333-2CA8-461F-AE09-1F43475A732C}" destId="{C4DDF858-0890-4FA5-A0E0-FACDBF40DDF5}" srcOrd="0" destOrd="0" presId="urn:microsoft.com/office/officeart/2005/8/layout/cycle3"/>
    <dgm:cxn modelId="{580E15DA-96BC-4AD8-BC6D-E01B3CC98D81}" srcId="{BD0BCB17-3F5F-432A-85F3-2BF58E1AE45F}" destId="{E771DEBB-881B-49BC-AA48-47F58105CD46}" srcOrd="1" destOrd="0" parTransId="{93600A80-1044-45D2-8E0B-52066ED9DA1E}" sibTransId="{A60153E5-6A6B-49C4-A099-E584F2ECBF69}"/>
    <dgm:cxn modelId="{1DC51DE7-264C-4BE3-8A3F-0ACBFF9F41BE}" type="presOf" srcId="{CF4A27D4-1EC1-4DAC-8E68-B13EA4637ACA}" destId="{9CE13BC0-AF0C-4D94-BC2D-A85AEB812170}" srcOrd="0" destOrd="0" presId="urn:microsoft.com/office/officeart/2005/8/layout/cycle3"/>
    <dgm:cxn modelId="{01169DE7-249F-4389-AD84-46556F414C90}" type="presOf" srcId="{E771DEBB-881B-49BC-AA48-47F58105CD46}" destId="{5A9E102B-E1B1-48F1-9316-B5C3971733A1}" srcOrd="0" destOrd="0" presId="urn:microsoft.com/office/officeart/2005/8/layout/cycle3"/>
    <dgm:cxn modelId="{952FD0EF-465E-4DB0-8D67-60A573DE8DE8}" type="presOf" srcId="{6E8AFFB6-4CDB-4686-B728-A94A980550D9}" destId="{CD7FD1CD-BAB9-477F-94CB-A24AE8DA5D38}" srcOrd="0" destOrd="0" presId="urn:microsoft.com/office/officeart/2005/8/layout/cycle3"/>
    <dgm:cxn modelId="{A0D416F4-2928-4960-968A-6BD2F05C0E2E}" srcId="{BD0BCB17-3F5F-432A-85F3-2BF58E1AE45F}" destId="{7BD4D697-141D-43B1-955C-C3C77D25B27B}" srcOrd="4" destOrd="0" parTransId="{10D754B3-5C85-41F4-9174-8C3208A13E30}" sibTransId="{B898E317-F167-48B3-9147-B9E080A4BE4A}"/>
    <dgm:cxn modelId="{600BADD3-B209-43D2-AD8D-3816AD010611}" type="presParOf" srcId="{39E4AFA4-F4D1-4D7A-A7CC-18EDBED2DECB}" destId="{E74227BC-3FFE-44B2-974B-719B184B8CD6}" srcOrd="0" destOrd="0" presId="urn:microsoft.com/office/officeart/2005/8/layout/cycle3"/>
    <dgm:cxn modelId="{0E21CEAE-C9F0-4563-AEA8-46C675DF118D}" type="presParOf" srcId="{E74227BC-3FFE-44B2-974B-719B184B8CD6}" destId="{CD7FD1CD-BAB9-477F-94CB-A24AE8DA5D38}" srcOrd="0" destOrd="0" presId="urn:microsoft.com/office/officeart/2005/8/layout/cycle3"/>
    <dgm:cxn modelId="{55F4A2F9-D64F-4A29-BD16-2A1AE37A19D7}" type="presParOf" srcId="{E74227BC-3FFE-44B2-974B-719B184B8CD6}" destId="{C4DDF858-0890-4FA5-A0E0-FACDBF40DDF5}" srcOrd="1" destOrd="0" presId="urn:microsoft.com/office/officeart/2005/8/layout/cycle3"/>
    <dgm:cxn modelId="{27A90FD5-4CEB-43C5-B3C5-E0BA9E94EE1F}" type="presParOf" srcId="{E74227BC-3FFE-44B2-974B-719B184B8CD6}" destId="{5A9E102B-E1B1-48F1-9316-B5C3971733A1}" srcOrd="2" destOrd="0" presId="urn:microsoft.com/office/officeart/2005/8/layout/cycle3"/>
    <dgm:cxn modelId="{90CFDFBB-768C-466F-BC6D-3537D156FFBF}" type="presParOf" srcId="{E74227BC-3FFE-44B2-974B-719B184B8CD6}" destId="{9CE13BC0-AF0C-4D94-BC2D-A85AEB812170}" srcOrd="3" destOrd="0" presId="urn:microsoft.com/office/officeart/2005/8/layout/cycle3"/>
    <dgm:cxn modelId="{922D4D1F-9844-45F3-999E-B628827C953E}" type="presParOf" srcId="{E74227BC-3FFE-44B2-974B-719B184B8CD6}" destId="{CEBD26F9-009C-4395-93D1-0C3AA4CB14C7}" srcOrd="4" destOrd="0" presId="urn:microsoft.com/office/officeart/2005/8/layout/cycle3"/>
    <dgm:cxn modelId="{A6A7FE8C-D90E-4924-BC63-969CE74E2044}" type="presParOf" srcId="{E74227BC-3FFE-44B2-974B-719B184B8CD6}" destId="{36E61FB4-A692-49C3-99B0-B129BC74B58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A4B3986-CF9B-3542-A51B-35870104A77F}" type="doc">
      <dgm:prSet loTypeId="urn:microsoft.com/office/officeart/2008/layout/Lin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18270697-1549-D94E-9DDA-72FAF6F5010A}">
      <dgm:prSet custT="1"/>
      <dgm:spPr/>
      <dgm:t>
        <a:bodyPr/>
        <a:lstStyle/>
        <a:p>
          <a:r>
            <a:rPr lang="en-US" sz="1800" baseline="0" dirty="0"/>
            <a:t>1 agent to treat Mx-induced SEs</a:t>
          </a:r>
          <a:endParaRPr lang="en-CA" sz="1800" dirty="0"/>
        </a:p>
      </dgm:t>
    </dgm:pt>
    <dgm:pt modelId="{5EA465B1-98B0-8746-8ABA-AD3A1D9F288B}" type="parTrans" cxnId="{CBD833F3-F64C-BA48-ADE3-8F4AB1BA420B}">
      <dgm:prSet/>
      <dgm:spPr/>
      <dgm:t>
        <a:bodyPr/>
        <a:lstStyle/>
        <a:p>
          <a:endParaRPr lang="en-US"/>
        </a:p>
      </dgm:t>
    </dgm:pt>
    <dgm:pt modelId="{5CD86658-295C-F04B-A686-B183560B503F}" type="sibTrans" cxnId="{CBD833F3-F64C-BA48-ADE3-8F4AB1BA420B}">
      <dgm:prSet/>
      <dgm:spPr/>
      <dgm:t>
        <a:bodyPr/>
        <a:lstStyle/>
        <a:p>
          <a:endParaRPr lang="en-US"/>
        </a:p>
      </dgm:t>
    </dgm:pt>
    <dgm:pt modelId="{39FE9B6F-C07E-1641-ADE5-1F82993E8009}">
      <dgm:prSet custT="1"/>
      <dgm:spPr/>
      <dgm:t>
        <a:bodyPr/>
        <a:lstStyle/>
        <a:p>
          <a:r>
            <a:rPr lang="en-US" sz="1800" baseline="0" dirty="0"/>
            <a:t>1 patient on multiple psychiatric medications</a:t>
          </a:r>
          <a:endParaRPr lang="en-CA" sz="1800" dirty="0"/>
        </a:p>
      </dgm:t>
    </dgm:pt>
    <dgm:pt modelId="{5D174B35-1EF0-EB46-881B-F10C92816D75}" type="parTrans" cxnId="{4EAD908E-6BD2-3547-AD08-0F1BE400D277}">
      <dgm:prSet/>
      <dgm:spPr/>
      <dgm:t>
        <a:bodyPr/>
        <a:lstStyle/>
        <a:p>
          <a:endParaRPr lang="en-US"/>
        </a:p>
      </dgm:t>
    </dgm:pt>
    <dgm:pt modelId="{1D7568EA-68BF-4A42-810B-397AC97B1FE9}" type="sibTrans" cxnId="{4EAD908E-6BD2-3547-AD08-0F1BE400D277}">
      <dgm:prSet/>
      <dgm:spPr/>
      <dgm:t>
        <a:bodyPr/>
        <a:lstStyle/>
        <a:p>
          <a:endParaRPr lang="en-US"/>
        </a:p>
      </dgm:t>
    </dgm:pt>
    <dgm:pt modelId="{755B1FB4-139E-C04B-B7CF-FBA5B1BEC883}">
      <dgm:prSet custT="1"/>
      <dgm:spPr/>
      <dgm:t>
        <a:bodyPr/>
        <a:lstStyle/>
        <a:p>
          <a:r>
            <a:rPr lang="en-US" sz="1800" baseline="0" dirty="0"/>
            <a:t>2 patients in C/L setting</a:t>
          </a:r>
          <a:endParaRPr lang="en-CA" sz="1800" dirty="0"/>
        </a:p>
      </dgm:t>
    </dgm:pt>
    <dgm:pt modelId="{CB6516F4-4047-8C4A-BD30-8E564652BBC8}" type="parTrans" cxnId="{DDC2665E-9A7D-734A-992D-0272CD534178}">
      <dgm:prSet/>
      <dgm:spPr/>
      <dgm:t>
        <a:bodyPr/>
        <a:lstStyle/>
        <a:p>
          <a:endParaRPr lang="en-US"/>
        </a:p>
      </dgm:t>
    </dgm:pt>
    <dgm:pt modelId="{A46E844D-8601-FC43-87C7-6105C35BC393}" type="sibTrans" cxnId="{DDC2665E-9A7D-734A-992D-0272CD534178}">
      <dgm:prSet/>
      <dgm:spPr/>
      <dgm:t>
        <a:bodyPr/>
        <a:lstStyle/>
        <a:p>
          <a:endParaRPr lang="en-US"/>
        </a:p>
      </dgm:t>
    </dgm:pt>
    <dgm:pt modelId="{8F39E90A-7B9E-B148-A3EC-EC3876E4629B}">
      <dgm:prSet custT="1"/>
      <dgm:spPr/>
      <dgm:t>
        <a:bodyPr/>
        <a:lstStyle/>
        <a:p>
          <a:r>
            <a:rPr lang="en-US" sz="1600" baseline="0" dirty="0"/>
            <a:t>2 Child/Adolescent including starting &amp; managing 1 stimulant</a:t>
          </a:r>
          <a:endParaRPr lang="en-CA" sz="1600" dirty="0"/>
        </a:p>
      </dgm:t>
    </dgm:pt>
    <dgm:pt modelId="{9A42021C-E0A4-8643-9B3E-FF97EA6E57F0}" type="parTrans" cxnId="{14BD39DA-866C-3D47-9659-288C60CC3439}">
      <dgm:prSet/>
      <dgm:spPr/>
      <dgm:t>
        <a:bodyPr/>
        <a:lstStyle/>
        <a:p>
          <a:endParaRPr lang="en-US"/>
        </a:p>
      </dgm:t>
    </dgm:pt>
    <dgm:pt modelId="{AEA61364-AB38-0D45-B39F-AE6DA3567A0D}" type="sibTrans" cxnId="{14BD39DA-866C-3D47-9659-288C60CC3439}">
      <dgm:prSet/>
      <dgm:spPr/>
      <dgm:t>
        <a:bodyPr/>
        <a:lstStyle/>
        <a:p>
          <a:endParaRPr lang="en-US"/>
        </a:p>
      </dgm:t>
    </dgm:pt>
    <dgm:pt modelId="{25715C0F-D251-864C-9EB2-67C980183268}">
      <dgm:prSet custT="1"/>
      <dgm:spPr/>
      <dgm:t>
        <a:bodyPr/>
        <a:lstStyle/>
        <a:p>
          <a:r>
            <a:rPr lang="en-US" sz="1800" baseline="0" dirty="0"/>
            <a:t>2 Older Adults, including 1 w cognitive enhancer</a:t>
          </a:r>
          <a:endParaRPr lang="en-CA" sz="1800" dirty="0"/>
        </a:p>
      </dgm:t>
    </dgm:pt>
    <dgm:pt modelId="{C3F0C9DA-A802-AC4C-A3C8-9260E3470DC2}" type="parTrans" cxnId="{A0F5FEAD-DEDA-514C-8F40-860BD305E4B4}">
      <dgm:prSet/>
      <dgm:spPr/>
      <dgm:t>
        <a:bodyPr/>
        <a:lstStyle/>
        <a:p>
          <a:endParaRPr lang="en-US"/>
        </a:p>
      </dgm:t>
    </dgm:pt>
    <dgm:pt modelId="{1AC64408-2D09-9F4E-AF54-BDFC1AB32669}" type="sibTrans" cxnId="{A0F5FEAD-DEDA-514C-8F40-860BD305E4B4}">
      <dgm:prSet/>
      <dgm:spPr/>
      <dgm:t>
        <a:bodyPr/>
        <a:lstStyle/>
        <a:p>
          <a:endParaRPr lang="en-US"/>
        </a:p>
      </dgm:t>
    </dgm:pt>
    <dgm:pt modelId="{F3E71C3B-4C83-AF46-A591-8271FD116F15}">
      <dgm:prSet custT="1"/>
      <dgm:spPr/>
      <dgm:t>
        <a:bodyPr/>
        <a:lstStyle/>
        <a:p>
          <a:r>
            <a:rPr lang="en-US" sz="1800" baseline="0" dirty="0"/>
            <a:t>1 Pregnant or Breastfeeding patient</a:t>
          </a:r>
          <a:endParaRPr lang="en-CA" sz="1800" dirty="0"/>
        </a:p>
      </dgm:t>
    </dgm:pt>
    <dgm:pt modelId="{390B7298-DBBA-E74B-A62D-F1331B453A2A}" type="parTrans" cxnId="{AA7F1C59-76D3-714A-9885-FB88D589FF05}">
      <dgm:prSet/>
      <dgm:spPr/>
      <dgm:t>
        <a:bodyPr/>
        <a:lstStyle/>
        <a:p>
          <a:endParaRPr lang="en-US"/>
        </a:p>
      </dgm:t>
    </dgm:pt>
    <dgm:pt modelId="{D967B795-5348-BD42-BB12-85BDA8DB51A8}" type="sibTrans" cxnId="{AA7F1C59-76D3-714A-9885-FB88D589FF05}">
      <dgm:prSet/>
      <dgm:spPr/>
      <dgm:t>
        <a:bodyPr/>
        <a:lstStyle/>
        <a:p>
          <a:endParaRPr lang="en-US"/>
        </a:p>
      </dgm:t>
    </dgm:pt>
    <dgm:pt modelId="{923A04B2-2659-7A49-8EF9-E68F89BD1B52}">
      <dgm:prSet custT="1"/>
      <dgm:spPr/>
      <dgm:t>
        <a:bodyPr/>
        <a:lstStyle/>
        <a:p>
          <a:r>
            <a:rPr lang="en-US" sz="1800" baseline="0" dirty="0"/>
            <a:t>5 Different Observers</a:t>
          </a:r>
          <a:endParaRPr lang="en-CA" sz="1800" dirty="0"/>
        </a:p>
      </dgm:t>
    </dgm:pt>
    <dgm:pt modelId="{C76F5997-2F46-9A4A-A027-A54F535A1569}" type="parTrans" cxnId="{1C724253-A3FC-974E-AFAF-22FD9B9EB38C}">
      <dgm:prSet/>
      <dgm:spPr/>
      <dgm:t>
        <a:bodyPr/>
        <a:lstStyle/>
        <a:p>
          <a:endParaRPr lang="en-US"/>
        </a:p>
      </dgm:t>
    </dgm:pt>
    <dgm:pt modelId="{EA852E33-85B7-8C4F-9CAE-9D1C19B6F124}" type="sibTrans" cxnId="{1C724253-A3FC-974E-AFAF-22FD9B9EB38C}">
      <dgm:prSet/>
      <dgm:spPr/>
      <dgm:t>
        <a:bodyPr/>
        <a:lstStyle/>
        <a:p>
          <a:endParaRPr lang="en-US"/>
        </a:p>
      </dgm:t>
    </dgm:pt>
    <dgm:pt modelId="{8CBD4204-903C-2544-8010-3CF738E54935}">
      <dgm:prSet custT="1"/>
      <dgm:spPr/>
      <dgm:t>
        <a:bodyPr/>
        <a:lstStyle/>
        <a:p>
          <a:r>
            <a:rPr lang="en-US" sz="1800" baseline="0" dirty="0"/>
            <a:t>3 by Psychiatrist Observers</a:t>
          </a:r>
          <a:endParaRPr lang="en-CA" sz="1800" dirty="0"/>
        </a:p>
      </dgm:t>
    </dgm:pt>
    <dgm:pt modelId="{F42220F1-01D3-374C-B722-5A8728435466}" type="parTrans" cxnId="{6785FCA5-0790-104E-B271-EE915EE34246}">
      <dgm:prSet/>
      <dgm:spPr/>
      <dgm:t>
        <a:bodyPr/>
        <a:lstStyle/>
        <a:p>
          <a:endParaRPr lang="en-US"/>
        </a:p>
      </dgm:t>
    </dgm:pt>
    <dgm:pt modelId="{C0FC6F23-1AD0-AB40-82FF-6A7B064BDA09}" type="sibTrans" cxnId="{6785FCA5-0790-104E-B271-EE915EE34246}">
      <dgm:prSet/>
      <dgm:spPr/>
      <dgm:t>
        <a:bodyPr/>
        <a:lstStyle/>
        <a:p>
          <a:endParaRPr lang="en-US"/>
        </a:p>
      </dgm:t>
    </dgm:pt>
    <dgm:pt modelId="{38C5B602-65DF-3641-AD6F-2160C776AFC4}" type="pres">
      <dgm:prSet presAssocID="{3A4B3986-CF9B-3542-A51B-35870104A77F}" presName="vert0" presStyleCnt="0">
        <dgm:presLayoutVars>
          <dgm:dir/>
          <dgm:animOne val="branch"/>
          <dgm:animLvl val="lvl"/>
        </dgm:presLayoutVars>
      </dgm:prSet>
      <dgm:spPr/>
    </dgm:pt>
    <dgm:pt modelId="{B1915407-1768-6D41-B8D3-421E3FD4B755}" type="pres">
      <dgm:prSet presAssocID="{18270697-1549-D94E-9DDA-72FAF6F5010A}" presName="thickLine" presStyleLbl="alignNode1" presStyleIdx="0" presStyleCnt="8"/>
      <dgm:spPr/>
    </dgm:pt>
    <dgm:pt modelId="{24D1F348-D229-A54C-9A53-166E856E2EA2}" type="pres">
      <dgm:prSet presAssocID="{18270697-1549-D94E-9DDA-72FAF6F5010A}" presName="horz1" presStyleCnt="0"/>
      <dgm:spPr/>
    </dgm:pt>
    <dgm:pt modelId="{5A9F2968-A994-7948-8739-C2F25D3C0123}" type="pres">
      <dgm:prSet presAssocID="{18270697-1549-D94E-9DDA-72FAF6F5010A}" presName="tx1" presStyleLbl="revTx" presStyleIdx="0" presStyleCnt="8"/>
      <dgm:spPr/>
    </dgm:pt>
    <dgm:pt modelId="{483516CA-0296-644C-9BC3-3D7FE7CAF135}" type="pres">
      <dgm:prSet presAssocID="{18270697-1549-D94E-9DDA-72FAF6F5010A}" presName="vert1" presStyleCnt="0"/>
      <dgm:spPr/>
    </dgm:pt>
    <dgm:pt modelId="{ABE2959E-5184-7C44-9735-0DE0AD638EA7}" type="pres">
      <dgm:prSet presAssocID="{39FE9B6F-C07E-1641-ADE5-1F82993E8009}" presName="thickLine" presStyleLbl="alignNode1" presStyleIdx="1" presStyleCnt="8"/>
      <dgm:spPr/>
    </dgm:pt>
    <dgm:pt modelId="{2FB1540F-2759-FC44-80E6-A177681C855C}" type="pres">
      <dgm:prSet presAssocID="{39FE9B6F-C07E-1641-ADE5-1F82993E8009}" presName="horz1" presStyleCnt="0"/>
      <dgm:spPr/>
    </dgm:pt>
    <dgm:pt modelId="{FB333048-87BB-9C4A-A1BC-449139AB0C7F}" type="pres">
      <dgm:prSet presAssocID="{39FE9B6F-C07E-1641-ADE5-1F82993E8009}" presName="tx1" presStyleLbl="revTx" presStyleIdx="1" presStyleCnt="8"/>
      <dgm:spPr/>
    </dgm:pt>
    <dgm:pt modelId="{5F04E3E0-FFFA-534B-9733-ACA80E433BC7}" type="pres">
      <dgm:prSet presAssocID="{39FE9B6F-C07E-1641-ADE5-1F82993E8009}" presName="vert1" presStyleCnt="0"/>
      <dgm:spPr/>
    </dgm:pt>
    <dgm:pt modelId="{F4521CA2-83EC-914D-9B66-CAD4D245B6C4}" type="pres">
      <dgm:prSet presAssocID="{755B1FB4-139E-C04B-B7CF-FBA5B1BEC883}" presName="thickLine" presStyleLbl="alignNode1" presStyleIdx="2" presStyleCnt="8"/>
      <dgm:spPr/>
    </dgm:pt>
    <dgm:pt modelId="{095FE2CA-61C6-2148-9CE8-B5D64A460E5A}" type="pres">
      <dgm:prSet presAssocID="{755B1FB4-139E-C04B-B7CF-FBA5B1BEC883}" presName="horz1" presStyleCnt="0"/>
      <dgm:spPr/>
    </dgm:pt>
    <dgm:pt modelId="{B8E605A5-92A4-C043-AEF3-F48D15C23F15}" type="pres">
      <dgm:prSet presAssocID="{755B1FB4-139E-C04B-B7CF-FBA5B1BEC883}" presName="tx1" presStyleLbl="revTx" presStyleIdx="2" presStyleCnt="8"/>
      <dgm:spPr/>
    </dgm:pt>
    <dgm:pt modelId="{0C2BAF60-7D2E-B948-8FDE-4771157B6981}" type="pres">
      <dgm:prSet presAssocID="{755B1FB4-139E-C04B-B7CF-FBA5B1BEC883}" presName="vert1" presStyleCnt="0"/>
      <dgm:spPr/>
    </dgm:pt>
    <dgm:pt modelId="{A18095B9-5EF7-9744-BA44-7944163F865D}" type="pres">
      <dgm:prSet presAssocID="{8F39E90A-7B9E-B148-A3EC-EC3876E4629B}" presName="thickLine" presStyleLbl="alignNode1" presStyleIdx="3" presStyleCnt="8"/>
      <dgm:spPr/>
    </dgm:pt>
    <dgm:pt modelId="{32DF9766-29FF-8C4F-985A-B0ECA3F9F131}" type="pres">
      <dgm:prSet presAssocID="{8F39E90A-7B9E-B148-A3EC-EC3876E4629B}" presName="horz1" presStyleCnt="0"/>
      <dgm:spPr/>
    </dgm:pt>
    <dgm:pt modelId="{37324158-51CE-5A41-BF34-9316D807EF24}" type="pres">
      <dgm:prSet presAssocID="{8F39E90A-7B9E-B148-A3EC-EC3876E4629B}" presName="tx1" presStyleLbl="revTx" presStyleIdx="3" presStyleCnt="8"/>
      <dgm:spPr/>
    </dgm:pt>
    <dgm:pt modelId="{DF691648-6DDE-4C42-A20D-CF5F6BFD899A}" type="pres">
      <dgm:prSet presAssocID="{8F39E90A-7B9E-B148-A3EC-EC3876E4629B}" presName="vert1" presStyleCnt="0"/>
      <dgm:spPr/>
    </dgm:pt>
    <dgm:pt modelId="{79300AF2-E199-D74A-8B4A-B799F83653E9}" type="pres">
      <dgm:prSet presAssocID="{25715C0F-D251-864C-9EB2-67C980183268}" presName="thickLine" presStyleLbl="alignNode1" presStyleIdx="4" presStyleCnt="8"/>
      <dgm:spPr/>
    </dgm:pt>
    <dgm:pt modelId="{82F6E3B5-77D0-ED4B-B8B3-4C23211EF734}" type="pres">
      <dgm:prSet presAssocID="{25715C0F-D251-864C-9EB2-67C980183268}" presName="horz1" presStyleCnt="0"/>
      <dgm:spPr/>
    </dgm:pt>
    <dgm:pt modelId="{F462D56C-8163-D442-A1A5-F351E7ADB0B7}" type="pres">
      <dgm:prSet presAssocID="{25715C0F-D251-864C-9EB2-67C980183268}" presName="tx1" presStyleLbl="revTx" presStyleIdx="4" presStyleCnt="8"/>
      <dgm:spPr/>
    </dgm:pt>
    <dgm:pt modelId="{173CEEC7-213F-D44B-BA9C-AFF8FA80354C}" type="pres">
      <dgm:prSet presAssocID="{25715C0F-D251-864C-9EB2-67C980183268}" presName="vert1" presStyleCnt="0"/>
      <dgm:spPr/>
    </dgm:pt>
    <dgm:pt modelId="{50AF34A4-6F8A-924C-BE67-316986AC84AC}" type="pres">
      <dgm:prSet presAssocID="{F3E71C3B-4C83-AF46-A591-8271FD116F15}" presName="thickLine" presStyleLbl="alignNode1" presStyleIdx="5" presStyleCnt="8"/>
      <dgm:spPr/>
    </dgm:pt>
    <dgm:pt modelId="{269DD7C7-56BE-6342-87EF-792455B8329A}" type="pres">
      <dgm:prSet presAssocID="{F3E71C3B-4C83-AF46-A591-8271FD116F15}" presName="horz1" presStyleCnt="0"/>
      <dgm:spPr/>
    </dgm:pt>
    <dgm:pt modelId="{D9A7CAB0-F210-B24E-924F-3EF345751ADA}" type="pres">
      <dgm:prSet presAssocID="{F3E71C3B-4C83-AF46-A591-8271FD116F15}" presName="tx1" presStyleLbl="revTx" presStyleIdx="5" presStyleCnt="8"/>
      <dgm:spPr/>
    </dgm:pt>
    <dgm:pt modelId="{A119E9C8-EF7F-FA47-8666-05AC9DA0E34C}" type="pres">
      <dgm:prSet presAssocID="{F3E71C3B-4C83-AF46-A591-8271FD116F15}" presName="vert1" presStyleCnt="0"/>
      <dgm:spPr/>
    </dgm:pt>
    <dgm:pt modelId="{9E55EAAA-1773-F047-BAC6-0C1D88B33BC0}" type="pres">
      <dgm:prSet presAssocID="{923A04B2-2659-7A49-8EF9-E68F89BD1B52}" presName="thickLine" presStyleLbl="alignNode1" presStyleIdx="6" presStyleCnt="8"/>
      <dgm:spPr/>
    </dgm:pt>
    <dgm:pt modelId="{EA9B51E8-80A1-D247-B9BF-F1C8CAADE94C}" type="pres">
      <dgm:prSet presAssocID="{923A04B2-2659-7A49-8EF9-E68F89BD1B52}" presName="horz1" presStyleCnt="0"/>
      <dgm:spPr/>
    </dgm:pt>
    <dgm:pt modelId="{1F65B469-99BD-7949-BC83-11C0FD109908}" type="pres">
      <dgm:prSet presAssocID="{923A04B2-2659-7A49-8EF9-E68F89BD1B52}" presName="tx1" presStyleLbl="revTx" presStyleIdx="6" presStyleCnt="8"/>
      <dgm:spPr/>
    </dgm:pt>
    <dgm:pt modelId="{22E0468B-02C7-BA42-8BB0-48FEF749A7DA}" type="pres">
      <dgm:prSet presAssocID="{923A04B2-2659-7A49-8EF9-E68F89BD1B52}" presName="vert1" presStyleCnt="0"/>
      <dgm:spPr/>
    </dgm:pt>
    <dgm:pt modelId="{4C5809E5-DF63-8545-A7C7-08CFC06DFBCF}" type="pres">
      <dgm:prSet presAssocID="{8CBD4204-903C-2544-8010-3CF738E54935}" presName="thickLine" presStyleLbl="alignNode1" presStyleIdx="7" presStyleCnt="8"/>
      <dgm:spPr/>
    </dgm:pt>
    <dgm:pt modelId="{BB90B4A1-F250-894D-8568-1C9B9F64D305}" type="pres">
      <dgm:prSet presAssocID="{8CBD4204-903C-2544-8010-3CF738E54935}" presName="horz1" presStyleCnt="0"/>
      <dgm:spPr/>
    </dgm:pt>
    <dgm:pt modelId="{B178A756-EC05-A34C-A5E0-BFB4F1B38738}" type="pres">
      <dgm:prSet presAssocID="{8CBD4204-903C-2544-8010-3CF738E54935}" presName="tx1" presStyleLbl="revTx" presStyleIdx="7" presStyleCnt="8"/>
      <dgm:spPr/>
    </dgm:pt>
    <dgm:pt modelId="{81381BC2-28EF-DD4E-88F9-8AFBE14A7440}" type="pres">
      <dgm:prSet presAssocID="{8CBD4204-903C-2544-8010-3CF738E54935}" presName="vert1" presStyleCnt="0"/>
      <dgm:spPr/>
    </dgm:pt>
  </dgm:ptLst>
  <dgm:cxnLst>
    <dgm:cxn modelId="{DA607402-3471-074A-B164-C53BEC076B83}" type="presOf" srcId="{18270697-1549-D94E-9DDA-72FAF6F5010A}" destId="{5A9F2968-A994-7948-8739-C2F25D3C0123}" srcOrd="0" destOrd="0" presId="urn:microsoft.com/office/officeart/2008/layout/LinedList"/>
    <dgm:cxn modelId="{A675240E-3598-F74C-9584-9C23B1B276EC}" type="presOf" srcId="{25715C0F-D251-864C-9EB2-67C980183268}" destId="{F462D56C-8163-D442-A1A5-F351E7ADB0B7}" srcOrd="0" destOrd="0" presId="urn:microsoft.com/office/officeart/2008/layout/LinedList"/>
    <dgm:cxn modelId="{E96E9432-DE96-E146-97A9-F31E1AF36D8E}" type="presOf" srcId="{F3E71C3B-4C83-AF46-A591-8271FD116F15}" destId="{D9A7CAB0-F210-B24E-924F-3EF345751ADA}" srcOrd="0" destOrd="0" presId="urn:microsoft.com/office/officeart/2008/layout/LinedList"/>
    <dgm:cxn modelId="{E8AF5943-831D-0144-98F0-DFFD92259BE6}" type="presOf" srcId="{3A4B3986-CF9B-3542-A51B-35870104A77F}" destId="{38C5B602-65DF-3641-AD6F-2160C776AFC4}" srcOrd="0" destOrd="0" presId="urn:microsoft.com/office/officeart/2008/layout/LinedList"/>
    <dgm:cxn modelId="{1C724253-A3FC-974E-AFAF-22FD9B9EB38C}" srcId="{3A4B3986-CF9B-3542-A51B-35870104A77F}" destId="{923A04B2-2659-7A49-8EF9-E68F89BD1B52}" srcOrd="6" destOrd="0" parTransId="{C76F5997-2F46-9A4A-A027-A54F535A1569}" sibTransId="{EA852E33-85B7-8C4F-9CAE-9D1C19B6F124}"/>
    <dgm:cxn modelId="{AA7F1C59-76D3-714A-9885-FB88D589FF05}" srcId="{3A4B3986-CF9B-3542-A51B-35870104A77F}" destId="{F3E71C3B-4C83-AF46-A591-8271FD116F15}" srcOrd="5" destOrd="0" parTransId="{390B7298-DBBA-E74B-A62D-F1331B453A2A}" sibTransId="{D967B795-5348-BD42-BB12-85BDA8DB51A8}"/>
    <dgm:cxn modelId="{DDC2665E-9A7D-734A-992D-0272CD534178}" srcId="{3A4B3986-CF9B-3542-A51B-35870104A77F}" destId="{755B1FB4-139E-C04B-B7CF-FBA5B1BEC883}" srcOrd="2" destOrd="0" parTransId="{CB6516F4-4047-8C4A-BD30-8E564652BBC8}" sibTransId="{A46E844D-8601-FC43-87C7-6105C35BC393}"/>
    <dgm:cxn modelId="{A5A05A64-71D4-B343-81FC-F5F8A0BAF7BE}" type="presOf" srcId="{8F39E90A-7B9E-B148-A3EC-EC3876E4629B}" destId="{37324158-51CE-5A41-BF34-9316D807EF24}" srcOrd="0" destOrd="0" presId="urn:microsoft.com/office/officeart/2008/layout/LinedList"/>
    <dgm:cxn modelId="{4EAD908E-6BD2-3547-AD08-0F1BE400D277}" srcId="{3A4B3986-CF9B-3542-A51B-35870104A77F}" destId="{39FE9B6F-C07E-1641-ADE5-1F82993E8009}" srcOrd="1" destOrd="0" parTransId="{5D174B35-1EF0-EB46-881B-F10C92816D75}" sibTransId="{1D7568EA-68BF-4A42-810B-397AC97B1FE9}"/>
    <dgm:cxn modelId="{6785FCA5-0790-104E-B271-EE915EE34246}" srcId="{3A4B3986-CF9B-3542-A51B-35870104A77F}" destId="{8CBD4204-903C-2544-8010-3CF738E54935}" srcOrd="7" destOrd="0" parTransId="{F42220F1-01D3-374C-B722-5A8728435466}" sibTransId="{C0FC6F23-1AD0-AB40-82FF-6A7B064BDA09}"/>
    <dgm:cxn modelId="{2AEE41AC-ED47-8B47-81C7-9FB7B67C8AC6}" type="presOf" srcId="{923A04B2-2659-7A49-8EF9-E68F89BD1B52}" destId="{1F65B469-99BD-7949-BC83-11C0FD109908}" srcOrd="0" destOrd="0" presId="urn:microsoft.com/office/officeart/2008/layout/LinedList"/>
    <dgm:cxn modelId="{A0F5FEAD-DEDA-514C-8F40-860BD305E4B4}" srcId="{3A4B3986-CF9B-3542-A51B-35870104A77F}" destId="{25715C0F-D251-864C-9EB2-67C980183268}" srcOrd="4" destOrd="0" parTransId="{C3F0C9DA-A802-AC4C-A3C8-9260E3470DC2}" sibTransId="{1AC64408-2D09-9F4E-AF54-BDFC1AB32669}"/>
    <dgm:cxn modelId="{310E79C3-B2DE-E549-851E-E61B1A589964}" type="presOf" srcId="{8CBD4204-903C-2544-8010-3CF738E54935}" destId="{B178A756-EC05-A34C-A5E0-BFB4F1B38738}" srcOrd="0" destOrd="0" presId="urn:microsoft.com/office/officeart/2008/layout/LinedList"/>
    <dgm:cxn modelId="{C783B9D4-572F-534A-B4DA-4F6163559C45}" type="presOf" srcId="{39FE9B6F-C07E-1641-ADE5-1F82993E8009}" destId="{FB333048-87BB-9C4A-A1BC-449139AB0C7F}" srcOrd="0" destOrd="0" presId="urn:microsoft.com/office/officeart/2008/layout/LinedList"/>
    <dgm:cxn modelId="{14BD39DA-866C-3D47-9659-288C60CC3439}" srcId="{3A4B3986-CF9B-3542-A51B-35870104A77F}" destId="{8F39E90A-7B9E-B148-A3EC-EC3876E4629B}" srcOrd="3" destOrd="0" parTransId="{9A42021C-E0A4-8643-9B3E-FF97EA6E57F0}" sibTransId="{AEA61364-AB38-0D45-B39F-AE6DA3567A0D}"/>
    <dgm:cxn modelId="{7EADDBF2-4392-B740-B155-BE8D15D85D42}" type="presOf" srcId="{755B1FB4-139E-C04B-B7CF-FBA5B1BEC883}" destId="{B8E605A5-92A4-C043-AEF3-F48D15C23F15}" srcOrd="0" destOrd="0" presId="urn:microsoft.com/office/officeart/2008/layout/LinedList"/>
    <dgm:cxn modelId="{CBD833F3-F64C-BA48-ADE3-8F4AB1BA420B}" srcId="{3A4B3986-CF9B-3542-A51B-35870104A77F}" destId="{18270697-1549-D94E-9DDA-72FAF6F5010A}" srcOrd="0" destOrd="0" parTransId="{5EA465B1-98B0-8746-8ABA-AD3A1D9F288B}" sibTransId="{5CD86658-295C-F04B-A686-B183560B503F}"/>
    <dgm:cxn modelId="{53C6401E-431D-AA45-894D-1922CC8C4B7F}" type="presParOf" srcId="{38C5B602-65DF-3641-AD6F-2160C776AFC4}" destId="{B1915407-1768-6D41-B8D3-421E3FD4B755}" srcOrd="0" destOrd="0" presId="urn:microsoft.com/office/officeart/2008/layout/LinedList"/>
    <dgm:cxn modelId="{DE9BB115-F38E-9D47-8BAA-852C9F0F7FD4}" type="presParOf" srcId="{38C5B602-65DF-3641-AD6F-2160C776AFC4}" destId="{24D1F348-D229-A54C-9A53-166E856E2EA2}" srcOrd="1" destOrd="0" presId="urn:microsoft.com/office/officeart/2008/layout/LinedList"/>
    <dgm:cxn modelId="{1DD19FE2-40CF-0541-92D8-05BFDD0903FD}" type="presParOf" srcId="{24D1F348-D229-A54C-9A53-166E856E2EA2}" destId="{5A9F2968-A994-7948-8739-C2F25D3C0123}" srcOrd="0" destOrd="0" presId="urn:microsoft.com/office/officeart/2008/layout/LinedList"/>
    <dgm:cxn modelId="{FF715CAB-95F5-A64E-8BCB-2BA91DEB5758}" type="presParOf" srcId="{24D1F348-D229-A54C-9A53-166E856E2EA2}" destId="{483516CA-0296-644C-9BC3-3D7FE7CAF135}" srcOrd="1" destOrd="0" presId="urn:microsoft.com/office/officeart/2008/layout/LinedList"/>
    <dgm:cxn modelId="{DD025EE6-892B-7B46-B02C-7D7B5D17F9F6}" type="presParOf" srcId="{38C5B602-65DF-3641-AD6F-2160C776AFC4}" destId="{ABE2959E-5184-7C44-9735-0DE0AD638EA7}" srcOrd="2" destOrd="0" presId="urn:microsoft.com/office/officeart/2008/layout/LinedList"/>
    <dgm:cxn modelId="{128B5220-0CBE-EC41-B5CF-BF74A0B5250E}" type="presParOf" srcId="{38C5B602-65DF-3641-AD6F-2160C776AFC4}" destId="{2FB1540F-2759-FC44-80E6-A177681C855C}" srcOrd="3" destOrd="0" presId="urn:microsoft.com/office/officeart/2008/layout/LinedList"/>
    <dgm:cxn modelId="{03CC63AE-2ACD-F64E-83AE-756CD9AFC00E}" type="presParOf" srcId="{2FB1540F-2759-FC44-80E6-A177681C855C}" destId="{FB333048-87BB-9C4A-A1BC-449139AB0C7F}" srcOrd="0" destOrd="0" presId="urn:microsoft.com/office/officeart/2008/layout/LinedList"/>
    <dgm:cxn modelId="{1BC8A81B-123B-DE47-98E6-5FF286DAD49E}" type="presParOf" srcId="{2FB1540F-2759-FC44-80E6-A177681C855C}" destId="{5F04E3E0-FFFA-534B-9733-ACA80E433BC7}" srcOrd="1" destOrd="0" presId="urn:microsoft.com/office/officeart/2008/layout/LinedList"/>
    <dgm:cxn modelId="{CEE90E10-1539-C24D-BA13-FDDEF5B0AD38}" type="presParOf" srcId="{38C5B602-65DF-3641-AD6F-2160C776AFC4}" destId="{F4521CA2-83EC-914D-9B66-CAD4D245B6C4}" srcOrd="4" destOrd="0" presId="urn:microsoft.com/office/officeart/2008/layout/LinedList"/>
    <dgm:cxn modelId="{DF04D52B-1680-6F44-B946-6DB9A368BB54}" type="presParOf" srcId="{38C5B602-65DF-3641-AD6F-2160C776AFC4}" destId="{095FE2CA-61C6-2148-9CE8-B5D64A460E5A}" srcOrd="5" destOrd="0" presId="urn:microsoft.com/office/officeart/2008/layout/LinedList"/>
    <dgm:cxn modelId="{044B5810-A31F-CB43-8B7D-381125DAFA00}" type="presParOf" srcId="{095FE2CA-61C6-2148-9CE8-B5D64A460E5A}" destId="{B8E605A5-92A4-C043-AEF3-F48D15C23F15}" srcOrd="0" destOrd="0" presId="urn:microsoft.com/office/officeart/2008/layout/LinedList"/>
    <dgm:cxn modelId="{A0E84276-19FD-4C4B-947C-3172874F2DB8}" type="presParOf" srcId="{095FE2CA-61C6-2148-9CE8-B5D64A460E5A}" destId="{0C2BAF60-7D2E-B948-8FDE-4771157B6981}" srcOrd="1" destOrd="0" presId="urn:microsoft.com/office/officeart/2008/layout/LinedList"/>
    <dgm:cxn modelId="{5137D2F3-2A5B-8041-AE01-9F44440464AC}" type="presParOf" srcId="{38C5B602-65DF-3641-AD6F-2160C776AFC4}" destId="{A18095B9-5EF7-9744-BA44-7944163F865D}" srcOrd="6" destOrd="0" presId="urn:microsoft.com/office/officeart/2008/layout/LinedList"/>
    <dgm:cxn modelId="{BFEF9C4C-0B5F-FD4D-A1D7-91A8692EA05A}" type="presParOf" srcId="{38C5B602-65DF-3641-AD6F-2160C776AFC4}" destId="{32DF9766-29FF-8C4F-985A-B0ECA3F9F131}" srcOrd="7" destOrd="0" presId="urn:microsoft.com/office/officeart/2008/layout/LinedList"/>
    <dgm:cxn modelId="{03DD918E-F271-C840-9982-53EA671F20D2}" type="presParOf" srcId="{32DF9766-29FF-8C4F-985A-B0ECA3F9F131}" destId="{37324158-51CE-5A41-BF34-9316D807EF24}" srcOrd="0" destOrd="0" presId="urn:microsoft.com/office/officeart/2008/layout/LinedList"/>
    <dgm:cxn modelId="{42D0DE6C-A46F-0C49-8CE7-2A29FE186CC5}" type="presParOf" srcId="{32DF9766-29FF-8C4F-985A-B0ECA3F9F131}" destId="{DF691648-6DDE-4C42-A20D-CF5F6BFD899A}" srcOrd="1" destOrd="0" presId="urn:microsoft.com/office/officeart/2008/layout/LinedList"/>
    <dgm:cxn modelId="{F61FE436-E370-3B44-8019-4947E051FD69}" type="presParOf" srcId="{38C5B602-65DF-3641-AD6F-2160C776AFC4}" destId="{79300AF2-E199-D74A-8B4A-B799F83653E9}" srcOrd="8" destOrd="0" presId="urn:microsoft.com/office/officeart/2008/layout/LinedList"/>
    <dgm:cxn modelId="{F8982ED3-0B6B-D043-B110-8B7B1F0E5906}" type="presParOf" srcId="{38C5B602-65DF-3641-AD6F-2160C776AFC4}" destId="{82F6E3B5-77D0-ED4B-B8B3-4C23211EF734}" srcOrd="9" destOrd="0" presId="urn:microsoft.com/office/officeart/2008/layout/LinedList"/>
    <dgm:cxn modelId="{744BE60D-BFC3-EB40-87D4-18F9EB1596E7}" type="presParOf" srcId="{82F6E3B5-77D0-ED4B-B8B3-4C23211EF734}" destId="{F462D56C-8163-D442-A1A5-F351E7ADB0B7}" srcOrd="0" destOrd="0" presId="urn:microsoft.com/office/officeart/2008/layout/LinedList"/>
    <dgm:cxn modelId="{A82C59B5-FE3C-F244-ACCD-9955227511AA}" type="presParOf" srcId="{82F6E3B5-77D0-ED4B-B8B3-4C23211EF734}" destId="{173CEEC7-213F-D44B-BA9C-AFF8FA80354C}" srcOrd="1" destOrd="0" presId="urn:microsoft.com/office/officeart/2008/layout/LinedList"/>
    <dgm:cxn modelId="{983E098B-602F-8B48-B9C4-5C04865B7C0D}" type="presParOf" srcId="{38C5B602-65DF-3641-AD6F-2160C776AFC4}" destId="{50AF34A4-6F8A-924C-BE67-316986AC84AC}" srcOrd="10" destOrd="0" presId="urn:microsoft.com/office/officeart/2008/layout/LinedList"/>
    <dgm:cxn modelId="{A2DDC65C-3D26-1A48-8836-BE8026BF9BA0}" type="presParOf" srcId="{38C5B602-65DF-3641-AD6F-2160C776AFC4}" destId="{269DD7C7-56BE-6342-87EF-792455B8329A}" srcOrd="11" destOrd="0" presId="urn:microsoft.com/office/officeart/2008/layout/LinedList"/>
    <dgm:cxn modelId="{650A58E1-1D71-7148-B68E-B027B33082D5}" type="presParOf" srcId="{269DD7C7-56BE-6342-87EF-792455B8329A}" destId="{D9A7CAB0-F210-B24E-924F-3EF345751ADA}" srcOrd="0" destOrd="0" presId="urn:microsoft.com/office/officeart/2008/layout/LinedList"/>
    <dgm:cxn modelId="{394C05F4-824B-484D-9D1F-8CA47E19EF78}" type="presParOf" srcId="{269DD7C7-56BE-6342-87EF-792455B8329A}" destId="{A119E9C8-EF7F-FA47-8666-05AC9DA0E34C}" srcOrd="1" destOrd="0" presId="urn:microsoft.com/office/officeart/2008/layout/LinedList"/>
    <dgm:cxn modelId="{B076F0DB-3391-2C4F-972A-6BABEBA00838}" type="presParOf" srcId="{38C5B602-65DF-3641-AD6F-2160C776AFC4}" destId="{9E55EAAA-1773-F047-BAC6-0C1D88B33BC0}" srcOrd="12" destOrd="0" presId="urn:microsoft.com/office/officeart/2008/layout/LinedList"/>
    <dgm:cxn modelId="{46DC0088-D98C-6E48-8011-1E7B2DF9A125}" type="presParOf" srcId="{38C5B602-65DF-3641-AD6F-2160C776AFC4}" destId="{EA9B51E8-80A1-D247-B9BF-F1C8CAADE94C}" srcOrd="13" destOrd="0" presId="urn:microsoft.com/office/officeart/2008/layout/LinedList"/>
    <dgm:cxn modelId="{3D45FE4E-3D8C-954A-9D5A-8302A1B3FFA6}" type="presParOf" srcId="{EA9B51E8-80A1-D247-B9BF-F1C8CAADE94C}" destId="{1F65B469-99BD-7949-BC83-11C0FD109908}" srcOrd="0" destOrd="0" presId="urn:microsoft.com/office/officeart/2008/layout/LinedList"/>
    <dgm:cxn modelId="{940341D0-45AE-8C4E-A1DC-450AE3B0A4BA}" type="presParOf" srcId="{EA9B51E8-80A1-D247-B9BF-F1C8CAADE94C}" destId="{22E0468B-02C7-BA42-8BB0-48FEF749A7DA}" srcOrd="1" destOrd="0" presId="urn:microsoft.com/office/officeart/2008/layout/LinedList"/>
    <dgm:cxn modelId="{773A65DE-43E3-A44F-A369-D3EC0A6336EB}" type="presParOf" srcId="{38C5B602-65DF-3641-AD6F-2160C776AFC4}" destId="{4C5809E5-DF63-8545-A7C7-08CFC06DFBCF}" srcOrd="14" destOrd="0" presId="urn:microsoft.com/office/officeart/2008/layout/LinedList"/>
    <dgm:cxn modelId="{CC3898AC-BB3B-D44C-A471-C4F3E30E0408}" type="presParOf" srcId="{38C5B602-65DF-3641-AD6F-2160C776AFC4}" destId="{BB90B4A1-F250-894D-8568-1C9B9F64D305}" srcOrd="15" destOrd="0" presId="urn:microsoft.com/office/officeart/2008/layout/LinedList"/>
    <dgm:cxn modelId="{1205D330-E127-EA40-9E86-F87E156A15C1}" type="presParOf" srcId="{BB90B4A1-F250-894D-8568-1C9B9F64D305}" destId="{B178A756-EC05-A34C-A5E0-BFB4F1B38738}" srcOrd="0" destOrd="0" presId="urn:microsoft.com/office/officeart/2008/layout/LinedList"/>
    <dgm:cxn modelId="{0EC534B3-B1B7-5A40-B461-257703A4E944}" type="presParOf" srcId="{BB90B4A1-F250-894D-8568-1C9B9F64D305}" destId="{81381BC2-28EF-DD4E-88F9-8AFBE14A744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C1CEA7C-A634-184C-97C3-C4F269C09407}" type="doc">
      <dgm:prSet loTypeId="urn:microsoft.com/office/officeart/2008/layout/Lin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3A072E44-699F-5749-8E6A-442F0BECD6E2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8 Observations of Achievement</a:t>
          </a:r>
          <a:endParaRPr lang="en-CA" dirty="0">
            <a:solidFill>
              <a:schemeClr val="bg1"/>
            </a:solidFill>
          </a:endParaRPr>
        </a:p>
      </dgm:t>
    </dgm:pt>
    <dgm:pt modelId="{953E13E4-BA01-0145-95E0-7986B5C9B416}" type="parTrans" cxnId="{C6C60030-C3C9-0B47-92DA-89F9266E30A9}">
      <dgm:prSet/>
      <dgm:spPr/>
      <dgm:t>
        <a:bodyPr/>
        <a:lstStyle/>
        <a:p>
          <a:endParaRPr lang="en-US"/>
        </a:p>
      </dgm:t>
    </dgm:pt>
    <dgm:pt modelId="{5DAFF40D-6FE2-024B-9414-4EAEC3306D32}" type="sibTrans" cxnId="{C6C60030-C3C9-0B47-92DA-89F9266E30A9}">
      <dgm:prSet/>
      <dgm:spPr/>
      <dgm:t>
        <a:bodyPr/>
        <a:lstStyle/>
        <a:p>
          <a:endParaRPr lang="en-US"/>
        </a:p>
      </dgm:t>
    </dgm:pt>
    <dgm:pt modelId="{06792A25-3935-8344-8C5E-C58CD6594BAF}">
      <dgm:prSet/>
      <dgm:spPr/>
      <dgm:t>
        <a:bodyPr/>
        <a:lstStyle/>
        <a:p>
          <a:r>
            <a:rPr lang="en-US"/>
            <a:t>At least:</a:t>
          </a:r>
          <a:endParaRPr lang="en-CA"/>
        </a:p>
      </dgm:t>
    </dgm:pt>
    <dgm:pt modelId="{61A2758D-C230-D844-A2EC-CF271432AD35}" type="parTrans" cxnId="{D493610F-D8B1-7940-A8CA-F66D66E13B6A}">
      <dgm:prSet/>
      <dgm:spPr/>
      <dgm:t>
        <a:bodyPr/>
        <a:lstStyle/>
        <a:p>
          <a:endParaRPr lang="en-US"/>
        </a:p>
      </dgm:t>
    </dgm:pt>
    <dgm:pt modelId="{F07AC192-53E5-2645-939F-DCB15BC47A42}" type="sibTrans" cxnId="{D493610F-D8B1-7940-A8CA-F66D66E13B6A}">
      <dgm:prSet/>
      <dgm:spPr/>
      <dgm:t>
        <a:bodyPr/>
        <a:lstStyle/>
        <a:p>
          <a:endParaRPr lang="en-US"/>
        </a:p>
      </dgm:t>
    </dgm:pt>
    <dgm:pt modelId="{9C9383D6-4405-B542-ADA5-2209B88EE84D}">
      <dgm:prSet custT="1"/>
      <dgm:spPr/>
      <dgm:t>
        <a:bodyPr/>
        <a:lstStyle/>
        <a:p>
          <a:r>
            <a:rPr lang="en-US" sz="1800" baseline="0" dirty="0"/>
            <a:t>2 emergency setting</a:t>
          </a:r>
          <a:endParaRPr lang="en-CA" sz="1800" dirty="0"/>
        </a:p>
      </dgm:t>
    </dgm:pt>
    <dgm:pt modelId="{0C5063CF-8706-B74D-90F3-607183DEE03D}" type="parTrans" cxnId="{0F3612DA-29D5-CF4B-A50B-3748E67C077B}">
      <dgm:prSet/>
      <dgm:spPr/>
      <dgm:t>
        <a:bodyPr/>
        <a:lstStyle/>
        <a:p>
          <a:endParaRPr lang="en-US"/>
        </a:p>
      </dgm:t>
    </dgm:pt>
    <dgm:pt modelId="{1FBD544F-6B9E-E547-9A43-A3D1AC99AFB6}" type="sibTrans" cxnId="{0F3612DA-29D5-CF4B-A50B-3748E67C077B}">
      <dgm:prSet/>
      <dgm:spPr/>
      <dgm:t>
        <a:bodyPr/>
        <a:lstStyle/>
        <a:p>
          <a:endParaRPr lang="en-US"/>
        </a:p>
      </dgm:t>
    </dgm:pt>
    <dgm:pt modelId="{B593C007-8723-734C-ADCD-92A27760101B}">
      <dgm:prSet custT="1"/>
      <dgm:spPr/>
      <dgm:t>
        <a:bodyPr/>
        <a:lstStyle/>
        <a:p>
          <a:r>
            <a:rPr lang="en-US" sz="1800" baseline="0" dirty="0"/>
            <a:t>2 inpatient setting</a:t>
          </a:r>
          <a:endParaRPr lang="en-CA" sz="1800" dirty="0"/>
        </a:p>
      </dgm:t>
    </dgm:pt>
    <dgm:pt modelId="{A5A3F274-F28C-544C-91C9-BE1882D6A91B}" type="parTrans" cxnId="{C5F6BEE0-337B-0D49-9CF1-36B9AF267A20}">
      <dgm:prSet/>
      <dgm:spPr/>
      <dgm:t>
        <a:bodyPr/>
        <a:lstStyle/>
        <a:p>
          <a:endParaRPr lang="en-US"/>
        </a:p>
      </dgm:t>
    </dgm:pt>
    <dgm:pt modelId="{EB8E94BF-8544-444F-85E3-1D960E92AEFA}" type="sibTrans" cxnId="{C5F6BEE0-337B-0D49-9CF1-36B9AF267A20}">
      <dgm:prSet/>
      <dgm:spPr/>
      <dgm:t>
        <a:bodyPr/>
        <a:lstStyle/>
        <a:p>
          <a:endParaRPr lang="en-US"/>
        </a:p>
      </dgm:t>
    </dgm:pt>
    <dgm:pt modelId="{1B0DF172-44BE-6B4A-86B7-E272807258EF}">
      <dgm:prSet custT="1"/>
      <dgm:spPr/>
      <dgm:t>
        <a:bodyPr/>
        <a:lstStyle/>
        <a:p>
          <a:r>
            <a:rPr lang="en-US" sz="1600" baseline="0" dirty="0"/>
            <a:t>2 </a:t>
          </a:r>
          <a:r>
            <a:rPr lang="en-US" sz="1800" baseline="0" dirty="0"/>
            <a:t>outpatient setting</a:t>
          </a:r>
          <a:endParaRPr lang="en-CA" sz="1800" dirty="0"/>
        </a:p>
      </dgm:t>
    </dgm:pt>
    <dgm:pt modelId="{845E8453-E006-CA4E-A96B-7FD47730396B}" type="parTrans" cxnId="{198345FC-B1EF-A44D-AA3D-0B02DC6C3B3E}">
      <dgm:prSet/>
      <dgm:spPr/>
      <dgm:t>
        <a:bodyPr/>
        <a:lstStyle/>
        <a:p>
          <a:endParaRPr lang="en-US"/>
        </a:p>
      </dgm:t>
    </dgm:pt>
    <dgm:pt modelId="{DCE62529-B2E5-2049-94F5-BCFADB2D0BE6}" type="sibTrans" cxnId="{198345FC-B1EF-A44D-AA3D-0B02DC6C3B3E}">
      <dgm:prSet/>
      <dgm:spPr/>
      <dgm:t>
        <a:bodyPr/>
        <a:lstStyle/>
        <a:p>
          <a:endParaRPr lang="en-US"/>
        </a:p>
      </dgm:t>
    </dgm:pt>
    <dgm:pt modelId="{4AF95B18-9248-6845-9567-9BE43AC592A2}">
      <dgm:prSet custT="1"/>
      <dgm:spPr/>
      <dgm:t>
        <a:bodyPr/>
        <a:lstStyle/>
        <a:p>
          <a:r>
            <a:rPr lang="en-US" sz="1800" baseline="0" dirty="0"/>
            <a:t>2 consultation-liaison setting</a:t>
          </a:r>
          <a:endParaRPr lang="en-CA" sz="1800" dirty="0"/>
        </a:p>
      </dgm:t>
    </dgm:pt>
    <dgm:pt modelId="{2D527FC3-B3A4-5740-9732-7BA96936AF2C}" type="parTrans" cxnId="{E5BB9ED2-17E9-EC4F-9FF8-2AB9EF0644F4}">
      <dgm:prSet/>
      <dgm:spPr/>
      <dgm:t>
        <a:bodyPr/>
        <a:lstStyle/>
        <a:p>
          <a:endParaRPr lang="en-US"/>
        </a:p>
      </dgm:t>
    </dgm:pt>
    <dgm:pt modelId="{FDA53306-026A-544D-8D15-4DFAEE8FC84A}" type="sibTrans" cxnId="{E5BB9ED2-17E9-EC4F-9FF8-2AB9EF0644F4}">
      <dgm:prSet/>
      <dgm:spPr/>
      <dgm:t>
        <a:bodyPr/>
        <a:lstStyle/>
        <a:p>
          <a:endParaRPr lang="en-US"/>
        </a:p>
      </dgm:t>
    </dgm:pt>
    <dgm:pt modelId="{2DB58C70-618D-A248-B226-B3785559F03F}">
      <dgm:prSet custT="1"/>
      <dgm:spPr/>
      <dgm:t>
        <a:bodyPr/>
        <a:lstStyle/>
        <a:p>
          <a:r>
            <a:rPr lang="en-US" sz="1800" baseline="0" dirty="0"/>
            <a:t>2 psychotic disorders</a:t>
          </a:r>
          <a:endParaRPr lang="en-CA" sz="1800" dirty="0"/>
        </a:p>
      </dgm:t>
    </dgm:pt>
    <dgm:pt modelId="{D9B9648F-03CE-F546-8752-6E61D70A4B17}" type="parTrans" cxnId="{9C220032-59D2-6A46-938C-AC8462C9D881}">
      <dgm:prSet/>
      <dgm:spPr/>
      <dgm:t>
        <a:bodyPr/>
        <a:lstStyle/>
        <a:p>
          <a:endParaRPr lang="en-US"/>
        </a:p>
      </dgm:t>
    </dgm:pt>
    <dgm:pt modelId="{C7198063-7B8F-A448-AB5A-8FA6F9007DB2}" type="sibTrans" cxnId="{9C220032-59D2-6A46-938C-AC8462C9D881}">
      <dgm:prSet/>
      <dgm:spPr/>
      <dgm:t>
        <a:bodyPr/>
        <a:lstStyle/>
        <a:p>
          <a:endParaRPr lang="en-US"/>
        </a:p>
      </dgm:t>
    </dgm:pt>
    <dgm:pt modelId="{E4049B9D-1E1D-DD44-BD30-1DF9ACFE497D}">
      <dgm:prSet custT="1"/>
      <dgm:spPr/>
      <dgm:t>
        <a:bodyPr/>
        <a:lstStyle/>
        <a:p>
          <a:r>
            <a:rPr lang="en-US" sz="1800" baseline="0" dirty="0"/>
            <a:t>1 substance use disorder</a:t>
          </a:r>
          <a:endParaRPr lang="en-CA" sz="1800" dirty="0"/>
        </a:p>
      </dgm:t>
    </dgm:pt>
    <dgm:pt modelId="{6B55D9A4-FF6E-EC4F-8A0D-EE3E849B9632}" type="parTrans" cxnId="{83CFA7D5-23F5-204D-82FC-29295F04B7D3}">
      <dgm:prSet/>
      <dgm:spPr/>
      <dgm:t>
        <a:bodyPr/>
        <a:lstStyle/>
        <a:p>
          <a:endParaRPr lang="en-US"/>
        </a:p>
      </dgm:t>
    </dgm:pt>
    <dgm:pt modelId="{126B9249-5230-DD4B-BD7C-E73BCD1CE132}" type="sibTrans" cxnId="{83CFA7D5-23F5-204D-82FC-29295F04B7D3}">
      <dgm:prSet/>
      <dgm:spPr/>
      <dgm:t>
        <a:bodyPr/>
        <a:lstStyle/>
        <a:p>
          <a:endParaRPr lang="en-US"/>
        </a:p>
      </dgm:t>
    </dgm:pt>
    <dgm:pt modelId="{BFDADE35-6556-E947-B43C-3F327061D610}">
      <dgm:prSet custT="1"/>
      <dgm:spPr/>
      <dgm:t>
        <a:bodyPr/>
        <a:lstStyle/>
        <a:p>
          <a:r>
            <a:rPr lang="en-US" sz="1800" baseline="0" dirty="0"/>
            <a:t>1 anxiety disorder</a:t>
          </a:r>
          <a:endParaRPr lang="en-CA" sz="1800" dirty="0"/>
        </a:p>
      </dgm:t>
    </dgm:pt>
    <dgm:pt modelId="{307833EB-54F4-BE40-8307-775ADE3DC4C0}" type="parTrans" cxnId="{6ED2A6C8-668B-FF48-AEF4-2D21AA9EE850}">
      <dgm:prSet/>
      <dgm:spPr/>
      <dgm:t>
        <a:bodyPr/>
        <a:lstStyle/>
        <a:p>
          <a:endParaRPr lang="en-US"/>
        </a:p>
      </dgm:t>
    </dgm:pt>
    <dgm:pt modelId="{BACECC93-4429-BF40-B74F-6F26BC390CB8}" type="sibTrans" cxnId="{6ED2A6C8-668B-FF48-AEF4-2D21AA9EE850}">
      <dgm:prSet/>
      <dgm:spPr/>
      <dgm:t>
        <a:bodyPr/>
        <a:lstStyle/>
        <a:p>
          <a:endParaRPr lang="en-US"/>
        </a:p>
      </dgm:t>
    </dgm:pt>
    <dgm:pt modelId="{EDAFC471-2C60-4041-8467-1AF842A29AD9}">
      <dgm:prSet custT="1"/>
      <dgm:spPr/>
      <dgm:t>
        <a:bodyPr/>
        <a:lstStyle/>
        <a:p>
          <a:r>
            <a:rPr lang="en-US" sz="1800" baseline="0" dirty="0"/>
            <a:t>1 history of trauma</a:t>
          </a:r>
          <a:endParaRPr lang="en-CA" sz="1800" dirty="0"/>
        </a:p>
      </dgm:t>
    </dgm:pt>
    <dgm:pt modelId="{97FCAA9F-C0C8-6548-BADD-00325109FC90}" type="parTrans" cxnId="{0AB9D604-951B-6449-BD27-4F469336CDCF}">
      <dgm:prSet/>
      <dgm:spPr/>
      <dgm:t>
        <a:bodyPr/>
        <a:lstStyle/>
        <a:p>
          <a:endParaRPr lang="en-US"/>
        </a:p>
      </dgm:t>
    </dgm:pt>
    <dgm:pt modelId="{52A74470-8A0E-8A4C-BA86-2C126F53A67A}" type="sibTrans" cxnId="{0AB9D604-951B-6449-BD27-4F469336CDCF}">
      <dgm:prSet/>
      <dgm:spPr/>
      <dgm:t>
        <a:bodyPr/>
        <a:lstStyle/>
        <a:p>
          <a:endParaRPr lang="en-US"/>
        </a:p>
      </dgm:t>
    </dgm:pt>
    <dgm:pt modelId="{D20A9FA4-9D8B-6244-AA4D-53C4289C364C}">
      <dgm:prSet custT="1"/>
      <dgm:spPr/>
      <dgm:t>
        <a:bodyPr/>
        <a:lstStyle/>
        <a:p>
          <a:r>
            <a:rPr lang="en-US" sz="1800" baseline="0" dirty="0"/>
            <a:t>1 major depressive disorder</a:t>
          </a:r>
          <a:endParaRPr lang="en-CA" sz="1800" dirty="0"/>
        </a:p>
      </dgm:t>
    </dgm:pt>
    <dgm:pt modelId="{EB521CB0-38E7-BE4F-875B-97F3D5371265}" type="parTrans" cxnId="{0E7F6702-4124-864B-B9EC-AFCE00BFAA92}">
      <dgm:prSet/>
      <dgm:spPr/>
      <dgm:t>
        <a:bodyPr/>
        <a:lstStyle/>
        <a:p>
          <a:endParaRPr lang="en-US"/>
        </a:p>
      </dgm:t>
    </dgm:pt>
    <dgm:pt modelId="{77DC4CD4-AE6A-8E46-8D11-17ADE7B75474}" type="sibTrans" cxnId="{0E7F6702-4124-864B-B9EC-AFCE00BFAA92}">
      <dgm:prSet/>
      <dgm:spPr/>
      <dgm:t>
        <a:bodyPr/>
        <a:lstStyle/>
        <a:p>
          <a:endParaRPr lang="en-US"/>
        </a:p>
      </dgm:t>
    </dgm:pt>
    <dgm:pt modelId="{BEC80A8A-B57E-464F-9B32-62DC74A99B0F}" type="pres">
      <dgm:prSet presAssocID="{9C1CEA7C-A634-184C-97C3-C4F269C09407}" presName="vert0" presStyleCnt="0">
        <dgm:presLayoutVars>
          <dgm:dir/>
          <dgm:animOne val="branch"/>
          <dgm:animLvl val="lvl"/>
        </dgm:presLayoutVars>
      </dgm:prSet>
      <dgm:spPr/>
    </dgm:pt>
    <dgm:pt modelId="{60DBBC57-8E55-4942-99A8-A71D3B99BCB5}" type="pres">
      <dgm:prSet presAssocID="{3A072E44-699F-5749-8E6A-442F0BECD6E2}" presName="thickLine" presStyleLbl="alignNode1" presStyleIdx="0" presStyleCnt="2"/>
      <dgm:spPr/>
    </dgm:pt>
    <dgm:pt modelId="{69951F52-F2B7-4F4E-B7F3-1D67BA0CF2DB}" type="pres">
      <dgm:prSet presAssocID="{3A072E44-699F-5749-8E6A-442F0BECD6E2}" presName="horz1" presStyleCnt="0"/>
      <dgm:spPr/>
    </dgm:pt>
    <dgm:pt modelId="{B0349166-D449-8F40-BDC6-53FB10E6493D}" type="pres">
      <dgm:prSet presAssocID="{3A072E44-699F-5749-8E6A-442F0BECD6E2}" presName="tx1" presStyleLbl="revTx" presStyleIdx="0" presStyleCnt="11" custScaleX="500000" custScaleY="11329"/>
      <dgm:spPr/>
    </dgm:pt>
    <dgm:pt modelId="{D504498E-D5CC-AD41-A6F8-C16877F29549}" type="pres">
      <dgm:prSet presAssocID="{3A072E44-699F-5749-8E6A-442F0BECD6E2}" presName="vert1" presStyleCnt="0"/>
      <dgm:spPr/>
    </dgm:pt>
    <dgm:pt modelId="{2421909C-CA1D-A24A-A058-B2FEB604D78B}" type="pres">
      <dgm:prSet presAssocID="{06792A25-3935-8344-8C5E-C58CD6594BAF}" presName="thickLine" presStyleLbl="alignNode1" presStyleIdx="1" presStyleCnt="2"/>
      <dgm:spPr/>
    </dgm:pt>
    <dgm:pt modelId="{EF55AF3B-0439-CB41-863C-01928C331CE6}" type="pres">
      <dgm:prSet presAssocID="{06792A25-3935-8344-8C5E-C58CD6594BAF}" presName="horz1" presStyleCnt="0"/>
      <dgm:spPr/>
    </dgm:pt>
    <dgm:pt modelId="{290C3EDE-DA0E-B648-85C5-CA4669A61051}" type="pres">
      <dgm:prSet presAssocID="{06792A25-3935-8344-8C5E-C58CD6594BAF}" presName="tx1" presStyleLbl="revTx" presStyleIdx="1" presStyleCnt="11"/>
      <dgm:spPr/>
    </dgm:pt>
    <dgm:pt modelId="{240B5D7F-E681-0048-AB94-40FDFCE38968}" type="pres">
      <dgm:prSet presAssocID="{06792A25-3935-8344-8C5E-C58CD6594BAF}" presName="vert1" presStyleCnt="0"/>
      <dgm:spPr/>
    </dgm:pt>
    <dgm:pt modelId="{9635A26C-C49F-7D40-A2D3-DE2628359765}" type="pres">
      <dgm:prSet presAssocID="{9C9383D6-4405-B542-ADA5-2209B88EE84D}" presName="vertSpace2a" presStyleCnt="0"/>
      <dgm:spPr/>
    </dgm:pt>
    <dgm:pt modelId="{1461BA36-1D25-C945-AB55-53F044F511EF}" type="pres">
      <dgm:prSet presAssocID="{9C9383D6-4405-B542-ADA5-2209B88EE84D}" presName="horz2" presStyleCnt="0"/>
      <dgm:spPr/>
    </dgm:pt>
    <dgm:pt modelId="{32908696-1D93-EC43-8AA1-F3F9EB3627F7}" type="pres">
      <dgm:prSet presAssocID="{9C9383D6-4405-B542-ADA5-2209B88EE84D}" presName="horzSpace2" presStyleCnt="0"/>
      <dgm:spPr/>
    </dgm:pt>
    <dgm:pt modelId="{A3AA5FE8-DC49-1B4A-9E0E-4E673A17FB51}" type="pres">
      <dgm:prSet presAssocID="{9C9383D6-4405-B542-ADA5-2209B88EE84D}" presName="tx2" presStyleLbl="revTx" presStyleIdx="2" presStyleCnt="11"/>
      <dgm:spPr/>
    </dgm:pt>
    <dgm:pt modelId="{2E3ED739-4B88-9A40-B4B4-0EACC7A2E581}" type="pres">
      <dgm:prSet presAssocID="{9C9383D6-4405-B542-ADA5-2209B88EE84D}" presName="vert2" presStyleCnt="0"/>
      <dgm:spPr/>
    </dgm:pt>
    <dgm:pt modelId="{8ABEC4E4-2480-8946-8B94-92187F34096E}" type="pres">
      <dgm:prSet presAssocID="{9C9383D6-4405-B542-ADA5-2209B88EE84D}" presName="thinLine2b" presStyleLbl="callout" presStyleIdx="0" presStyleCnt="9"/>
      <dgm:spPr/>
    </dgm:pt>
    <dgm:pt modelId="{B786F048-AAB1-5548-9A0E-9108C3D0C30E}" type="pres">
      <dgm:prSet presAssocID="{9C9383D6-4405-B542-ADA5-2209B88EE84D}" presName="vertSpace2b" presStyleCnt="0"/>
      <dgm:spPr/>
    </dgm:pt>
    <dgm:pt modelId="{91B0563D-6A31-C54A-BDC4-F193F6777375}" type="pres">
      <dgm:prSet presAssocID="{B593C007-8723-734C-ADCD-92A27760101B}" presName="horz2" presStyleCnt="0"/>
      <dgm:spPr/>
    </dgm:pt>
    <dgm:pt modelId="{82907A39-6BE7-D543-A798-FE83E919442A}" type="pres">
      <dgm:prSet presAssocID="{B593C007-8723-734C-ADCD-92A27760101B}" presName="horzSpace2" presStyleCnt="0"/>
      <dgm:spPr/>
    </dgm:pt>
    <dgm:pt modelId="{60651314-FA73-FA46-958A-7B9459F95D91}" type="pres">
      <dgm:prSet presAssocID="{B593C007-8723-734C-ADCD-92A27760101B}" presName="tx2" presStyleLbl="revTx" presStyleIdx="3" presStyleCnt="11"/>
      <dgm:spPr/>
    </dgm:pt>
    <dgm:pt modelId="{629FF5F2-F913-EA43-B7DE-A63D421F3455}" type="pres">
      <dgm:prSet presAssocID="{B593C007-8723-734C-ADCD-92A27760101B}" presName="vert2" presStyleCnt="0"/>
      <dgm:spPr/>
    </dgm:pt>
    <dgm:pt modelId="{0EFE99D6-360E-0949-A5E9-C62515E34700}" type="pres">
      <dgm:prSet presAssocID="{B593C007-8723-734C-ADCD-92A27760101B}" presName="thinLine2b" presStyleLbl="callout" presStyleIdx="1" presStyleCnt="9"/>
      <dgm:spPr/>
    </dgm:pt>
    <dgm:pt modelId="{8CEA414B-AE0D-3A48-9F81-C25E215172EE}" type="pres">
      <dgm:prSet presAssocID="{B593C007-8723-734C-ADCD-92A27760101B}" presName="vertSpace2b" presStyleCnt="0"/>
      <dgm:spPr/>
    </dgm:pt>
    <dgm:pt modelId="{A91B7F80-0990-F341-A263-068DD5238DA2}" type="pres">
      <dgm:prSet presAssocID="{1B0DF172-44BE-6B4A-86B7-E272807258EF}" presName="horz2" presStyleCnt="0"/>
      <dgm:spPr/>
    </dgm:pt>
    <dgm:pt modelId="{85419EBE-74A5-7D43-8DDA-0E592F0B4D19}" type="pres">
      <dgm:prSet presAssocID="{1B0DF172-44BE-6B4A-86B7-E272807258EF}" presName="horzSpace2" presStyleCnt="0"/>
      <dgm:spPr/>
    </dgm:pt>
    <dgm:pt modelId="{422B9769-E3AF-5345-8020-5807AD0B88C8}" type="pres">
      <dgm:prSet presAssocID="{1B0DF172-44BE-6B4A-86B7-E272807258EF}" presName="tx2" presStyleLbl="revTx" presStyleIdx="4" presStyleCnt="11"/>
      <dgm:spPr/>
    </dgm:pt>
    <dgm:pt modelId="{E42675D4-DA90-8742-B637-75E6B7A4A06F}" type="pres">
      <dgm:prSet presAssocID="{1B0DF172-44BE-6B4A-86B7-E272807258EF}" presName="vert2" presStyleCnt="0"/>
      <dgm:spPr/>
    </dgm:pt>
    <dgm:pt modelId="{2CB5AED7-6C2A-2043-A19F-AFA7E03C6622}" type="pres">
      <dgm:prSet presAssocID="{1B0DF172-44BE-6B4A-86B7-E272807258EF}" presName="thinLine2b" presStyleLbl="callout" presStyleIdx="2" presStyleCnt="9"/>
      <dgm:spPr/>
    </dgm:pt>
    <dgm:pt modelId="{BDF32688-A093-9744-9476-E48CC6E4BEDF}" type="pres">
      <dgm:prSet presAssocID="{1B0DF172-44BE-6B4A-86B7-E272807258EF}" presName="vertSpace2b" presStyleCnt="0"/>
      <dgm:spPr/>
    </dgm:pt>
    <dgm:pt modelId="{0894F070-1E5A-0747-9013-60EF51C37EA1}" type="pres">
      <dgm:prSet presAssocID="{4AF95B18-9248-6845-9567-9BE43AC592A2}" presName="horz2" presStyleCnt="0"/>
      <dgm:spPr/>
    </dgm:pt>
    <dgm:pt modelId="{67BADBAB-F231-EB40-873A-30EDAAF460A2}" type="pres">
      <dgm:prSet presAssocID="{4AF95B18-9248-6845-9567-9BE43AC592A2}" presName="horzSpace2" presStyleCnt="0"/>
      <dgm:spPr/>
    </dgm:pt>
    <dgm:pt modelId="{F7C34C8C-01CA-8440-84CB-DF7D1DB2EBDC}" type="pres">
      <dgm:prSet presAssocID="{4AF95B18-9248-6845-9567-9BE43AC592A2}" presName="tx2" presStyleLbl="revTx" presStyleIdx="5" presStyleCnt="11"/>
      <dgm:spPr/>
    </dgm:pt>
    <dgm:pt modelId="{5E512886-2C55-D64E-A4A9-71F16F78A216}" type="pres">
      <dgm:prSet presAssocID="{4AF95B18-9248-6845-9567-9BE43AC592A2}" presName="vert2" presStyleCnt="0"/>
      <dgm:spPr/>
    </dgm:pt>
    <dgm:pt modelId="{1CCBDE09-2765-844E-BD74-4F6345A68410}" type="pres">
      <dgm:prSet presAssocID="{4AF95B18-9248-6845-9567-9BE43AC592A2}" presName="thinLine2b" presStyleLbl="callout" presStyleIdx="3" presStyleCnt="9"/>
      <dgm:spPr/>
    </dgm:pt>
    <dgm:pt modelId="{88C981FB-E418-1D43-94A6-E950FE3DEA07}" type="pres">
      <dgm:prSet presAssocID="{4AF95B18-9248-6845-9567-9BE43AC592A2}" presName="vertSpace2b" presStyleCnt="0"/>
      <dgm:spPr/>
    </dgm:pt>
    <dgm:pt modelId="{A834BEB2-ECC6-2D4F-91FF-901B8002C0DA}" type="pres">
      <dgm:prSet presAssocID="{2DB58C70-618D-A248-B226-B3785559F03F}" presName="horz2" presStyleCnt="0"/>
      <dgm:spPr/>
    </dgm:pt>
    <dgm:pt modelId="{333EC4EC-91BF-CE48-B1A9-C1369844D3E9}" type="pres">
      <dgm:prSet presAssocID="{2DB58C70-618D-A248-B226-B3785559F03F}" presName="horzSpace2" presStyleCnt="0"/>
      <dgm:spPr/>
    </dgm:pt>
    <dgm:pt modelId="{E31FEF4E-1664-9E44-A2A7-9FA03425B0A5}" type="pres">
      <dgm:prSet presAssocID="{2DB58C70-618D-A248-B226-B3785559F03F}" presName="tx2" presStyleLbl="revTx" presStyleIdx="6" presStyleCnt="11"/>
      <dgm:spPr/>
    </dgm:pt>
    <dgm:pt modelId="{B6920CB7-B7E3-4543-9E83-A9616B336906}" type="pres">
      <dgm:prSet presAssocID="{2DB58C70-618D-A248-B226-B3785559F03F}" presName="vert2" presStyleCnt="0"/>
      <dgm:spPr/>
    </dgm:pt>
    <dgm:pt modelId="{52D69AEB-D445-934B-8DB0-5FD33F548BB8}" type="pres">
      <dgm:prSet presAssocID="{2DB58C70-618D-A248-B226-B3785559F03F}" presName="thinLine2b" presStyleLbl="callout" presStyleIdx="4" presStyleCnt="9"/>
      <dgm:spPr/>
    </dgm:pt>
    <dgm:pt modelId="{2105E4B2-43DE-CD41-9559-C293D80A5565}" type="pres">
      <dgm:prSet presAssocID="{2DB58C70-618D-A248-B226-B3785559F03F}" presName="vertSpace2b" presStyleCnt="0"/>
      <dgm:spPr/>
    </dgm:pt>
    <dgm:pt modelId="{7BD07F07-4AEC-804F-BBA0-6D6597F8E925}" type="pres">
      <dgm:prSet presAssocID="{E4049B9D-1E1D-DD44-BD30-1DF9ACFE497D}" presName="horz2" presStyleCnt="0"/>
      <dgm:spPr/>
    </dgm:pt>
    <dgm:pt modelId="{D65EB59A-374D-A047-8B04-D68DF1118A36}" type="pres">
      <dgm:prSet presAssocID="{E4049B9D-1E1D-DD44-BD30-1DF9ACFE497D}" presName="horzSpace2" presStyleCnt="0"/>
      <dgm:spPr/>
    </dgm:pt>
    <dgm:pt modelId="{B357BFAA-F502-4B44-A3CA-06AE873EC28D}" type="pres">
      <dgm:prSet presAssocID="{E4049B9D-1E1D-DD44-BD30-1DF9ACFE497D}" presName="tx2" presStyleLbl="revTx" presStyleIdx="7" presStyleCnt="11"/>
      <dgm:spPr/>
    </dgm:pt>
    <dgm:pt modelId="{90ACFC7C-23D2-F64A-8940-8516B4DF179E}" type="pres">
      <dgm:prSet presAssocID="{E4049B9D-1E1D-DD44-BD30-1DF9ACFE497D}" presName="vert2" presStyleCnt="0"/>
      <dgm:spPr/>
    </dgm:pt>
    <dgm:pt modelId="{E7C44148-05E6-9049-8C54-549136195BCA}" type="pres">
      <dgm:prSet presAssocID="{E4049B9D-1E1D-DD44-BD30-1DF9ACFE497D}" presName="thinLine2b" presStyleLbl="callout" presStyleIdx="5" presStyleCnt="9"/>
      <dgm:spPr/>
    </dgm:pt>
    <dgm:pt modelId="{FFD35D28-0FC9-4B43-8706-DD60545FCA8B}" type="pres">
      <dgm:prSet presAssocID="{E4049B9D-1E1D-DD44-BD30-1DF9ACFE497D}" presName="vertSpace2b" presStyleCnt="0"/>
      <dgm:spPr/>
    </dgm:pt>
    <dgm:pt modelId="{9F4C6E27-EDEC-1649-ADC0-AC33FACC4AC4}" type="pres">
      <dgm:prSet presAssocID="{BFDADE35-6556-E947-B43C-3F327061D610}" presName="horz2" presStyleCnt="0"/>
      <dgm:spPr/>
    </dgm:pt>
    <dgm:pt modelId="{F3983E11-0619-2E42-8873-1ECE6A8F8F97}" type="pres">
      <dgm:prSet presAssocID="{BFDADE35-6556-E947-B43C-3F327061D610}" presName="horzSpace2" presStyleCnt="0"/>
      <dgm:spPr/>
    </dgm:pt>
    <dgm:pt modelId="{642E437C-2340-6140-A773-86747A284920}" type="pres">
      <dgm:prSet presAssocID="{BFDADE35-6556-E947-B43C-3F327061D610}" presName="tx2" presStyleLbl="revTx" presStyleIdx="8" presStyleCnt="11"/>
      <dgm:spPr/>
    </dgm:pt>
    <dgm:pt modelId="{90F95304-A69B-4648-863B-853EB014814E}" type="pres">
      <dgm:prSet presAssocID="{BFDADE35-6556-E947-B43C-3F327061D610}" presName="vert2" presStyleCnt="0"/>
      <dgm:spPr/>
    </dgm:pt>
    <dgm:pt modelId="{4F763BD2-6947-4F44-BE41-4D9AFCE4D506}" type="pres">
      <dgm:prSet presAssocID="{BFDADE35-6556-E947-B43C-3F327061D610}" presName="thinLine2b" presStyleLbl="callout" presStyleIdx="6" presStyleCnt="9"/>
      <dgm:spPr/>
    </dgm:pt>
    <dgm:pt modelId="{A8265150-2350-1B4E-AB29-24182241ACBB}" type="pres">
      <dgm:prSet presAssocID="{BFDADE35-6556-E947-B43C-3F327061D610}" presName="vertSpace2b" presStyleCnt="0"/>
      <dgm:spPr/>
    </dgm:pt>
    <dgm:pt modelId="{3FE3C00E-C12B-EC45-B762-176057896FA7}" type="pres">
      <dgm:prSet presAssocID="{EDAFC471-2C60-4041-8467-1AF842A29AD9}" presName="horz2" presStyleCnt="0"/>
      <dgm:spPr/>
    </dgm:pt>
    <dgm:pt modelId="{F96889E4-37BC-2744-A6E9-7182C0DA9B5D}" type="pres">
      <dgm:prSet presAssocID="{EDAFC471-2C60-4041-8467-1AF842A29AD9}" presName="horzSpace2" presStyleCnt="0"/>
      <dgm:spPr/>
    </dgm:pt>
    <dgm:pt modelId="{030A5334-AB86-7844-A683-6E1755DF4AE2}" type="pres">
      <dgm:prSet presAssocID="{EDAFC471-2C60-4041-8467-1AF842A29AD9}" presName="tx2" presStyleLbl="revTx" presStyleIdx="9" presStyleCnt="11"/>
      <dgm:spPr/>
    </dgm:pt>
    <dgm:pt modelId="{EADCB396-57A4-204F-AA44-A6BD123D4D8A}" type="pres">
      <dgm:prSet presAssocID="{EDAFC471-2C60-4041-8467-1AF842A29AD9}" presName="vert2" presStyleCnt="0"/>
      <dgm:spPr/>
    </dgm:pt>
    <dgm:pt modelId="{A380D1F3-E664-114E-A581-8FC89854E30C}" type="pres">
      <dgm:prSet presAssocID="{EDAFC471-2C60-4041-8467-1AF842A29AD9}" presName="thinLine2b" presStyleLbl="callout" presStyleIdx="7" presStyleCnt="9"/>
      <dgm:spPr/>
    </dgm:pt>
    <dgm:pt modelId="{6DCEBC8A-BF63-CF4E-A232-741260CA6CB2}" type="pres">
      <dgm:prSet presAssocID="{EDAFC471-2C60-4041-8467-1AF842A29AD9}" presName="vertSpace2b" presStyleCnt="0"/>
      <dgm:spPr/>
    </dgm:pt>
    <dgm:pt modelId="{E931C5C6-3500-4E47-95B0-1F71708FAAD5}" type="pres">
      <dgm:prSet presAssocID="{D20A9FA4-9D8B-6244-AA4D-53C4289C364C}" presName="horz2" presStyleCnt="0"/>
      <dgm:spPr/>
    </dgm:pt>
    <dgm:pt modelId="{4EC3E5BF-D4C6-A746-BE38-8018230DE019}" type="pres">
      <dgm:prSet presAssocID="{D20A9FA4-9D8B-6244-AA4D-53C4289C364C}" presName="horzSpace2" presStyleCnt="0"/>
      <dgm:spPr/>
    </dgm:pt>
    <dgm:pt modelId="{D62FE857-D9F5-F641-BED7-D7848BC957A5}" type="pres">
      <dgm:prSet presAssocID="{D20A9FA4-9D8B-6244-AA4D-53C4289C364C}" presName="tx2" presStyleLbl="revTx" presStyleIdx="10" presStyleCnt="11"/>
      <dgm:spPr/>
    </dgm:pt>
    <dgm:pt modelId="{1212C483-5F20-344C-BE3A-E7B7B2718FB6}" type="pres">
      <dgm:prSet presAssocID="{D20A9FA4-9D8B-6244-AA4D-53C4289C364C}" presName="vert2" presStyleCnt="0"/>
      <dgm:spPr/>
    </dgm:pt>
    <dgm:pt modelId="{0343C0BD-EEBD-1949-9C9A-FA3C97348A48}" type="pres">
      <dgm:prSet presAssocID="{D20A9FA4-9D8B-6244-AA4D-53C4289C364C}" presName="thinLine2b" presStyleLbl="callout" presStyleIdx="8" presStyleCnt="9"/>
      <dgm:spPr/>
    </dgm:pt>
    <dgm:pt modelId="{53813B42-C575-FB49-BF84-29167C4077ED}" type="pres">
      <dgm:prSet presAssocID="{D20A9FA4-9D8B-6244-AA4D-53C4289C364C}" presName="vertSpace2b" presStyleCnt="0"/>
      <dgm:spPr/>
    </dgm:pt>
  </dgm:ptLst>
  <dgm:cxnLst>
    <dgm:cxn modelId="{0E7F6702-4124-864B-B9EC-AFCE00BFAA92}" srcId="{06792A25-3935-8344-8C5E-C58CD6594BAF}" destId="{D20A9FA4-9D8B-6244-AA4D-53C4289C364C}" srcOrd="8" destOrd="0" parTransId="{EB521CB0-38E7-BE4F-875B-97F3D5371265}" sibTransId="{77DC4CD4-AE6A-8E46-8D11-17ADE7B75474}"/>
    <dgm:cxn modelId="{0AB9D604-951B-6449-BD27-4F469336CDCF}" srcId="{06792A25-3935-8344-8C5E-C58CD6594BAF}" destId="{EDAFC471-2C60-4041-8467-1AF842A29AD9}" srcOrd="7" destOrd="0" parTransId="{97FCAA9F-C0C8-6548-BADD-00325109FC90}" sibTransId="{52A74470-8A0E-8A4C-BA86-2C126F53A67A}"/>
    <dgm:cxn modelId="{D493610F-D8B1-7940-A8CA-F66D66E13B6A}" srcId="{9C1CEA7C-A634-184C-97C3-C4F269C09407}" destId="{06792A25-3935-8344-8C5E-C58CD6594BAF}" srcOrd="1" destOrd="0" parTransId="{61A2758D-C230-D844-A2EC-CF271432AD35}" sibTransId="{F07AC192-53E5-2645-939F-DCB15BC47A42}"/>
    <dgm:cxn modelId="{874A6E1C-C02F-0A4F-8490-4C178A058FF5}" type="presOf" srcId="{4AF95B18-9248-6845-9567-9BE43AC592A2}" destId="{F7C34C8C-01CA-8440-84CB-DF7D1DB2EBDC}" srcOrd="0" destOrd="0" presId="urn:microsoft.com/office/officeart/2008/layout/LinedList"/>
    <dgm:cxn modelId="{D5288C2B-7B95-BE4D-A990-56AF7A680233}" type="presOf" srcId="{E4049B9D-1E1D-DD44-BD30-1DF9ACFE497D}" destId="{B357BFAA-F502-4B44-A3CA-06AE873EC28D}" srcOrd="0" destOrd="0" presId="urn:microsoft.com/office/officeart/2008/layout/LinedList"/>
    <dgm:cxn modelId="{C6C60030-C3C9-0B47-92DA-89F9266E30A9}" srcId="{9C1CEA7C-A634-184C-97C3-C4F269C09407}" destId="{3A072E44-699F-5749-8E6A-442F0BECD6E2}" srcOrd="0" destOrd="0" parTransId="{953E13E4-BA01-0145-95E0-7986B5C9B416}" sibTransId="{5DAFF40D-6FE2-024B-9414-4EAEC3306D32}"/>
    <dgm:cxn modelId="{9C220032-59D2-6A46-938C-AC8462C9D881}" srcId="{06792A25-3935-8344-8C5E-C58CD6594BAF}" destId="{2DB58C70-618D-A248-B226-B3785559F03F}" srcOrd="4" destOrd="0" parTransId="{D9B9648F-03CE-F546-8752-6E61D70A4B17}" sibTransId="{C7198063-7B8F-A448-AB5A-8FA6F9007DB2}"/>
    <dgm:cxn modelId="{367E3760-2A2C-624A-9DCB-2C478B2629CF}" type="presOf" srcId="{B593C007-8723-734C-ADCD-92A27760101B}" destId="{60651314-FA73-FA46-958A-7B9459F95D91}" srcOrd="0" destOrd="0" presId="urn:microsoft.com/office/officeart/2008/layout/LinedList"/>
    <dgm:cxn modelId="{C37C9763-7FDF-3A42-B5F2-6EB7EE972A17}" type="presOf" srcId="{2DB58C70-618D-A248-B226-B3785559F03F}" destId="{E31FEF4E-1664-9E44-A2A7-9FA03425B0A5}" srcOrd="0" destOrd="0" presId="urn:microsoft.com/office/officeart/2008/layout/LinedList"/>
    <dgm:cxn modelId="{2C876987-3D4F-8A48-AB51-6978439AF4CA}" type="presOf" srcId="{1B0DF172-44BE-6B4A-86B7-E272807258EF}" destId="{422B9769-E3AF-5345-8020-5807AD0B88C8}" srcOrd="0" destOrd="0" presId="urn:microsoft.com/office/officeart/2008/layout/LinedList"/>
    <dgm:cxn modelId="{CB61A08E-7C28-D24B-9D29-F9D9141C13CA}" type="presOf" srcId="{9C9383D6-4405-B542-ADA5-2209B88EE84D}" destId="{A3AA5FE8-DC49-1B4A-9E0E-4E673A17FB51}" srcOrd="0" destOrd="0" presId="urn:microsoft.com/office/officeart/2008/layout/LinedList"/>
    <dgm:cxn modelId="{37ACC796-AA1D-7E42-BE40-57AEEDDFA60C}" type="presOf" srcId="{9C1CEA7C-A634-184C-97C3-C4F269C09407}" destId="{BEC80A8A-B57E-464F-9B32-62DC74A99B0F}" srcOrd="0" destOrd="0" presId="urn:microsoft.com/office/officeart/2008/layout/LinedList"/>
    <dgm:cxn modelId="{63FE87AE-F005-894B-B5FE-10A38923175C}" type="presOf" srcId="{BFDADE35-6556-E947-B43C-3F327061D610}" destId="{642E437C-2340-6140-A773-86747A284920}" srcOrd="0" destOrd="0" presId="urn:microsoft.com/office/officeart/2008/layout/LinedList"/>
    <dgm:cxn modelId="{1DECBDB2-5EEC-2849-889D-20A5EC613D6B}" type="presOf" srcId="{D20A9FA4-9D8B-6244-AA4D-53C4289C364C}" destId="{D62FE857-D9F5-F641-BED7-D7848BC957A5}" srcOrd="0" destOrd="0" presId="urn:microsoft.com/office/officeart/2008/layout/LinedList"/>
    <dgm:cxn modelId="{6ED2A6C8-668B-FF48-AEF4-2D21AA9EE850}" srcId="{06792A25-3935-8344-8C5E-C58CD6594BAF}" destId="{BFDADE35-6556-E947-B43C-3F327061D610}" srcOrd="6" destOrd="0" parTransId="{307833EB-54F4-BE40-8307-775ADE3DC4C0}" sibTransId="{BACECC93-4429-BF40-B74F-6F26BC390CB8}"/>
    <dgm:cxn modelId="{FAB2F9CB-5959-144C-B939-6BC5463FA63A}" type="presOf" srcId="{06792A25-3935-8344-8C5E-C58CD6594BAF}" destId="{290C3EDE-DA0E-B648-85C5-CA4669A61051}" srcOrd="0" destOrd="0" presId="urn:microsoft.com/office/officeart/2008/layout/LinedList"/>
    <dgm:cxn modelId="{E5BB9ED2-17E9-EC4F-9FF8-2AB9EF0644F4}" srcId="{06792A25-3935-8344-8C5E-C58CD6594BAF}" destId="{4AF95B18-9248-6845-9567-9BE43AC592A2}" srcOrd="3" destOrd="0" parTransId="{2D527FC3-B3A4-5740-9732-7BA96936AF2C}" sibTransId="{FDA53306-026A-544D-8D15-4DFAEE8FC84A}"/>
    <dgm:cxn modelId="{A538B8D2-601E-5A47-9E37-AF40B24FE5CC}" type="presOf" srcId="{3A072E44-699F-5749-8E6A-442F0BECD6E2}" destId="{B0349166-D449-8F40-BDC6-53FB10E6493D}" srcOrd="0" destOrd="0" presId="urn:microsoft.com/office/officeart/2008/layout/LinedList"/>
    <dgm:cxn modelId="{83CFA7D5-23F5-204D-82FC-29295F04B7D3}" srcId="{06792A25-3935-8344-8C5E-C58CD6594BAF}" destId="{E4049B9D-1E1D-DD44-BD30-1DF9ACFE497D}" srcOrd="5" destOrd="0" parTransId="{6B55D9A4-FF6E-EC4F-8A0D-EE3E849B9632}" sibTransId="{126B9249-5230-DD4B-BD7C-E73BCD1CE132}"/>
    <dgm:cxn modelId="{0F3612DA-29D5-CF4B-A50B-3748E67C077B}" srcId="{06792A25-3935-8344-8C5E-C58CD6594BAF}" destId="{9C9383D6-4405-B542-ADA5-2209B88EE84D}" srcOrd="0" destOrd="0" parTransId="{0C5063CF-8706-B74D-90F3-607183DEE03D}" sibTransId="{1FBD544F-6B9E-E547-9A43-A3D1AC99AFB6}"/>
    <dgm:cxn modelId="{C5F6BEE0-337B-0D49-9CF1-36B9AF267A20}" srcId="{06792A25-3935-8344-8C5E-C58CD6594BAF}" destId="{B593C007-8723-734C-ADCD-92A27760101B}" srcOrd="1" destOrd="0" parTransId="{A5A3F274-F28C-544C-91C9-BE1882D6A91B}" sibTransId="{EB8E94BF-8544-444F-85E3-1D960E92AEFA}"/>
    <dgm:cxn modelId="{4649A5E9-9AE7-C24D-9CA4-150A897DDD5D}" type="presOf" srcId="{EDAFC471-2C60-4041-8467-1AF842A29AD9}" destId="{030A5334-AB86-7844-A683-6E1755DF4AE2}" srcOrd="0" destOrd="0" presId="urn:microsoft.com/office/officeart/2008/layout/LinedList"/>
    <dgm:cxn modelId="{198345FC-B1EF-A44D-AA3D-0B02DC6C3B3E}" srcId="{06792A25-3935-8344-8C5E-C58CD6594BAF}" destId="{1B0DF172-44BE-6B4A-86B7-E272807258EF}" srcOrd="2" destOrd="0" parTransId="{845E8453-E006-CA4E-A96B-7FD47730396B}" sibTransId="{DCE62529-B2E5-2049-94F5-BCFADB2D0BE6}"/>
    <dgm:cxn modelId="{395B4DC8-BF7E-2B47-89F5-930B35FD1913}" type="presParOf" srcId="{BEC80A8A-B57E-464F-9B32-62DC74A99B0F}" destId="{60DBBC57-8E55-4942-99A8-A71D3B99BCB5}" srcOrd="0" destOrd="0" presId="urn:microsoft.com/office/officeart/2008/layout/LinedList"/>
    <dgm:cxn modelId="{DFD4BE29-3278-D246-B092-27017DF2F248}" type="presParOf" srcId="{BEC80A8A-B57E-464F-9B32-62DC74A99B0F}" destId="{69951F52-F2B7-4F4E-B7F3-1D67BA0CF2DB}" srcOrd="1" destOrd="0" presId="urn:microsoft.com/office/officeart/2008/layout/LinedList"/>
    <dgm:cxn modelId="{C9BF4474-E981-FA44-A8D0-ADD30E063DDF}" type="presParOf" srcId="{69951F52-F2B7-4F4E-B7F3-1D67BA0CF2DB}" destId="{B0349166-D449-8F40-BDC6-53FB10E6493D}" srcOrd="0" destOrd="0" presId="urn:microsoft.com/office/officeart/2008/layout/LinedList"/>
    <dgm:cxn modelId="{37D36F98-620D-9B42-9BC1-EFA4CE6C1D4F}" type="presParOf" srcId="{69951F52-F2B7-4F4E-B7F3-1D67BA0CF2DB}" destId="{D504498E-D5CC-AD41-A6F8-C16877F29549}" srcOrd="1" destOrd="0" presId="urn:microsoft.com/office/officeart/2008/layout/LinedList"/>
    <dgm:cxn modelId="{5CA95B48-1228-AD49-A0B0-91B3DEE67B45}" type="presParOf" srcId="{BEC80A8A-B57E-464F-9B32-62DC74A99B0F}" destId="{2421909C-CA1D-A24A-A058-B2FEB604D78B}" srcOrd="2" destOrd="0" presId="urn:microsoft.com/office/officeart/2008/layout/LinedList"/>
    <dgm:cxn modelId="{93BE059C-8900-1046-8C30-34B3EC601CAB}" type="presParOf" srcId="{BEC80A8A-B57E-464F-9B32-62DC74A99B0F}" destId="{EF55AF3B-0439-CB41-863C-01928C331CE6}" srcOrd="3" destOrd="0" presId="urn:microsoft.com/office/officeart/2008/layout/LinedList"/>
    <dgm:cxn modelId="{2BA51A43-C6AA-1B46-BA43-3228D4BA110A}" type="presParOf" srcId="{EF55AF3B-0439-CB41-863C-01928C331CE6}" destId="{290C3EDE-DA0E-B648-85C5-CA4669A61051}" srcOrd="0" destOrd="0" presId="urn:microsoft.com/office/officeart/2008/layout/LinedList"/>
    <dgm:cxn modelId="{5A405EB4-B86F-054D-BBF6-50F95AD0078D}" type="presParOf" srcId="{EF55AF3B-0439-CB41-863C-01928C331CE6}" destId="{240B5D7F-E681-0048-AB94-40FDFCE38968}" srcOrd="1" destOrd="0" presId="urn:microsoft.com/office/officeart/2008/layout/LinedList"/>
    <dgm:cxn modelId="{CDFEEE36-5CC7-1741-803A-764D8352C223}" type="presParOf" srcId="{240B5D7F-E681-0048-AB94-40FDFCE38968}" destId="{9635A26C-C49F-7D40-A2D3-DE2628359765}" srcOrd="0" destOrd="0" presId="urn:microsoft.com/office/officeart/2008/layout/LinedList"/>
    <dgm:cxn modelId="{C76EDB80-EEEC-F249-9CA2-9B0531A6B4BD}" type="presParOf" srcId="{240B5D7F-E681-0048-AB94-40FDFCE38968}" destId="{1461BA36-1D25-C945-AB55-53F044F511EF}" srcOrd="1" destOrd="0" presId="urn:microsoft.com/office/officeart/2008/layout/LinedList"/>
    <dgm:cxn modelId="{6D8FD9A8-FD22-4648-BAD3-8DB707069A77}" type="presParOf" srcId="{1461BA36-1D25-C945-AB55-53F044F511EF}" destId="{32908696-1D93-EC43-8AA1-F3F9EB3627F7}" srcOrd="0" destOrd="0" presId="urn:microsoft.com/office/officeart/2008/layout/LinedList"/>
    <dgm:cxn modelId="{D5F30D24-35A5-0B4C-9810-E3E87B87FF64}" type="presParOf" srcId="{1461BA36-1D25-C945-AB55-53F044F511EF}" destId="{A3AA5FE8-DC49-1B4A-9E0E-4E673A17FB51}" srcOrd="1" destOrd="0" presId="urn:microsoft.com/office/officeart/2008/layout/LinedList"/>
    <dgm:cxn modelId="{E47823E6-F190-E944-B786-550CCF2A2DD6}" type="presParOf" srcId="{1461BA36-1D25-C945-AB55-53F044F511EF}" destId="{2E3ED739-4B88-9A40-B4B4-0EACC7A2E581}" srcOrd="2" destOrd="0" presId="urn:microsoft.com/office/officeart/2008/layout/LinedList"/>
    <dgm:cxn modelId="{DF64AC58-3C74-D044-8868-854F60794DA2}" type="presParOf" srcId="{240B5D7F-E681-0048-AB94-40FDFCE38968}" destId="{8ABEC4E4-2480-8946-8B94-92187F34096E}" srcOrd="2" destOrd="0" presId="urn:microsoft.com/office/officeart/2008/layout/LinedList"/>
    <dgm:cxn modelId="{1475CA39-08BD-6D4E-8828-33C7CBC038CB}" type="presParOf" srcId="{240B5D7F-E681-0048-AB94-40FDFCE38968}" destId="{B786F048-AAB1-5548-9A0E-9108C3D0C30E}" srcOrd="3" destOrd="0" presId="urn:microsoft.com/office/officeart/2008/layout/LinedList"/>
    <dgm:cxn modelId="{267DE0C0-1045-B644-942C-3492930CABEB}" type="presParOf" srcId="{240B5D7F-E681-0048-AB94-40FDFCE38968}" destId="{91B0563D-6A31-C54A-BDC4-F193F6777375}" srcOrd="4" destOrd="0" presId="urn:microsoft.com/office/officeart/2008/layout/LinedList"/>
    <dgm:cxn modelId="{B6DCE3B9-5EAA-E649-AA71-E4C5AEB00608}" type="presParOf" srcId="{91B0563D-6A31-C54A-BDC4-F193F6777375}" destId="{82907A39-6BE7-D543-A798-FE83E919442A}" srcOrd="0" destOrd="0" presId="urn:microsoft.com/office/officeart/2008/layout/LinedList"/>
    <dgm:cxn modelId="{08EF2DED-FDD1-CA42-B148-79D2572AF1A1}" type="presParOf" srcId="{91B0563D-6A31-C54A-BDC4-F193F6777375}" destId="{60651314-FA73-FA46-958A-7B9459F95D91}" srcOrd="1" destOrd="0" presId="urn:microsoft.com/office/officeart/2008/layout/LinedList"/>
    <dgm:cxn modelId="{9B4A0776-24A9-4C44-98FF-9400AA605FF1}" type="presParOf" srcId="{91B0563D-6A31-C54A-BDC4-F193F6777375}" destId="{629FF5F2-F913-EA43-B7DE-A63D421F3455}" srcOrd="2" destOrd="0" presId="urn:microsoft.com/office/officeart/2008/layout/LinedList"/>
    <dgm:cxn modelId="{F06F4B62-8063-E84F-8F50-CADE9EAE44CF}" type="presParOf" srcId="{240B5D7F-E681-0048-AB94-40FDFCE38968}" destId="{0EFE99D6-360E-0949-A5E9-C62515E34700}" srcOrd="5" destOrd="0" presId="urn:microsoft.com/office/officeart/2008/layout/LinedList"/>
    <dgm:cxn modelId="{D7B34A58-2269-C943-886E-3755E13DFB88}" type="presParOf" srcId="{240B5D7F-E681-0048-AB94-40FDFCE38968}" destId="{8CEA414B-AE0D-3A48-9F81-C25E215172EE}" srcOrd="6" destOrd="0" presId="urn:microsoft.com/office/officeart/2008/layout/LinedList"/>
    <dgm:cxn modelId="{0534FEF3-F0B8-EC47-882A-6AE05C0AEBBE}" type="presParOf" srcId="{240B5D7F-E681-0048-AB94-40FDFCE38968}" destId="{A91B7F80-0990-F341-A263-068DD5238DA2}" srcOrd="7" destOrd="0" presId="urn:microsoft.com/office/officeart/2008/layout/LinedList"/>
    <dgm:cxn modelId="{6DC0861D-AA1B-3B44-BB56-09FACB8CE473}" type="presParOf" srcId="{A91B7F80-0990-F341-A263-068DD5238DA2}" destId="{85419EBE-74A5-7D43-8DDA-0E592F0B4D19}" srcOrd="0" destOrd="0" presId="urn:microsoft.com/office/officeart/2008/layout/LinedList"/>
    <dgm:cxn modelId="{3CD13657-54DB-EB4B-8D6D-0509D53BCB33}" type="presParOf" srcId="{A91B7F80-0990-F341-A263-068DD5238DA2}" destId="{422B9769-E3AF-5345-8020-5807AD0B88C8}" srcOrd="1" destOrd="0" presId="urn:microsoft.com/office/officeart/2008/layout/LinedList"/>
    <dgm:cxn modelId="{91ABBA30-5285-354A-9B1F-32DE92F88613}" type="presParOf" srcId="{A91B7F80-0990-F341-A263-068DD5238DA2}" destId="{E42675D4-DA90-8742-B637-75E6B7A4A06F}" srcOrd="2" destOrd="0" presId="urn:microsoft.com/office/officeart/2008/layout/LinedList"/>
    <dgm:cxn modelId="{ECF306B8-59ED-5440-B8B4-3B312E0D7FF5}" type="presParOf" srcId="{240B5D7F-E681-0048-AB94-40FDFCE38968}" destId="{2CB5AED7-6C2A-2043-A19F-AFA7E03C6622}" srcOrd="8" destOrd="0" presId="urn:microsoft.com/office/officeart/2008/layout/LinedList"/>
    <dgm:cxn modelId="{48BA7E2C-D6BA-7E42-9BBD-481D45C31EA6}" type="presParOf" srcId="{240B5D7F-E681-0048-AB94-40FDFCE38968}" destId="{BDF32688-A093-9744-9476-E48CC6E4BEDF}" srcOrd="9" destOrd="0" presId="urn:microsoft.com/office/officeart/2008/layout/LinedList"/>
    <dgm:cxn modelId="{C3323B3C-E315-8A4F-89BF-E891A055AD31}" type="presParOf" srcId="{240B5D7F-E681-0048-AB94-40FDFCE38968}" destId="{0894F070-1E5A-0747-9013-60EF51C37EA1}" srcOrd="10" destOrd="0" presId="urn:microsoft.com/office/officeart/2008/layout/LinedList"/>
    <dgm:cxn modelId="{1A3B574A-91E9-214C-8E03-3B20EB650610}" type="presParOf" srcId="{0894F070-1E5A-0747-9013-60EF51C37EA1}" destId="{67BADBAB-F231-EB40-873A-30EDAAF460A2}" srcOrd="0" destOrd="0" presId="urn:microsoft.com/office/officeart/2008/layout/LinedList"/>
    <dgm:cxn modelId="{C967F804-67CF-7647-9A73-E4BFAF0FDFE1}" type="presParOf" srcId="{0894F070-1E5A-0747-9013-60EF51C37EA1}" destId="{F7C34C8C-01CA-8440-84CB-DF7D1DB2EBDC}" srcOrd="1" destOrd="0" presId="urn:microsoft.com/office/officeart/2008/layout/LinedList"/>
    <dgm:cxn modelId="{83D77F2C-2459-FB4D-A235-43F6ECBEC09A}" type="presParOf" srcId="{0894F070-1E5A-0747-9013-60EF51C37EA1}" destId="{5E512886-2C55-D64E-A4A9-71F16F78A216}" srcOrd="2" destOrd="0" presId="urn:microsoft.com/office/officeart/2008/layout/LinedList"/>
    <dgm:cxn modelId="{7A4C912C-6782-3346-BA02-C7536CF434E8}" type="presParOf" srcId="{240B5D7F-E681-0048-AB94-40FDFCE38968}" destId="{1CCBDE09-2765-844E-BD74-4F6345A68410}" srcOrd="11" destOrd="0" presId="urn:microsoft.com/office/officeart/2008/layout/LinedList"/>
    <dgm:cxn modelId="{AD0BC051-A751-3A49-B4F9-BE1AC566BB94}" type="presParOf" srcId="{240B5D7F-E681-0048-AB94-40FDFCE38968}" destId="{88C981FB-E418-1D43-94A6-E950FE3DEA07}" srcOrd="12" destOrd="0" presId="urn:microsoft.com/office/officeart/2008/layout/LinedList"/>
    <dgm:cxn modelId="{EC73B3F7-2211-AE45-94D2-32219DEDA767}" type="presParOf" srcId="{240B5D7F-E681-0048-AB94-40FDFCE38968}" destId="{A834BEB2-ECC6-2D4F-91FF-901B8002C0DA}" srcOrd="13" destOrd="0" presId="urn:microsoft.com/office/officeart/2008/layout/LinedList"/>
    <dgm:cxn modelId="{1E69F2D1-D5A0-3641-BDD7-10F15895D920}" type="presParOf" srcId="{A834BEB2-ECC6-2D4F-91FF-901B8002C0DA}" destId="{333EC4EC-91BF-CE48-B1A9-C1369844D3E9}" srcOrd="0" destOrd="0" presId="urn:microsoft.com/office/officeart/2008/layout/LinedList"/>
    <dgm:cxn modelId="{C65675D4-6247-ED47-8A3B-448E7A4EA8D4}" type="presParOf" srcId="{A834BEB2-ECC6-2D4F-91FF-901B8002C0DA}" destId="{E31FEF4E-1664-9E44-A2A7-9FA03425B0A5}" srcOrd="1" destOrd="0" presId="urn:microsoft.com/office/officeart/2008/layout/LinedList"/>
    <dgm:cxn modelId="{660B1BD7-8C4A-FF4F-86EA-C9444AB1F067}" type="presParOf" srcId="{A834BEB2-ECC6-2D4F-91FF-901B8002C0DA}" destId="{B6920CB7-B7E3-4543-9E83-A9616B336906}" srcOrd="2" destOrd="0" presId="urn:microsoft.com/office/officeart/2008/layout/LinedList"/>
    <dgm:cxn modelId="{008B2E6C-94F5-044E-8DAC-DFD01C20804F}" type="presParOf" srcId="{240B5D7F-E681-0048-AB94-40FDFCE38968}" destId="{52D69AEB-D445-934B-8DB0-5FD33F548BB8}" srcOrd="14" destOrd="0" presId="urn:microsoft.com/office/officeart/2008/layout/LinedList"/>
    <dgm:cxn modelId="{8C044C2F-1D07-4642-A5D1-63344FD386A0}" type="presParOf" srcId="{240B5D7F-E681-0048-AB94-40FDFCE38968}" destId="{2105E4B2-43DE-CD41-9559-C293D80A5565}" srcOrd="15" destOrd="0" presId="urn:microsoft.com/office/officeart/2008/layout/LinedList"/>
    <dgm:cxn modelId="{C05B4F3A-849F-8745-9E43-514968095E18}" type="presParOf" srcId="{240B5D7F-E681-0048-AB94-40FDFCE38968}" destId="{7BD07F07-4AEC-804F-BBA0-6D6597F8E925}" srcOrd="16" destOrd="0" presId="urn:microsoft.com/office/officeart/2008/layout/LinedList"/>
    <dgm:cxn modelId="{1BF2DFDA-47BD-F748-BCC2-46D4B4FCB645}" type="presParOf" srcId="{7BD07F07-4AEC-804F-BBA0-6D6597F8E925}" destId="{D65EB59A-374D-A047-8B04-D68DF1118A36}" srcOrd="0" destOrd="0" presId="urn:microsoft.com/office/officeart/2008/layout/LinedList"/>
    <dgm:cxn modelId="{6B926EB9-3167-9E46-828F-85FC00975CBF}" type="presParOf" srcId="{7BD07F07-4AEC-804F-BBA0-6D6597F8E925}" destId="{B357BFAA-F502-4B44-A3CA-06AE873EC28D}" srcOrd="1" destOrd="0" presId="urn:microsoft.com/office/officeart/2008/layout/LinedList"/>
    <dgm:cxn modelId="{34BC58A5-EFE2-4741-AC72-B6D83CB2BF86}" type="presParOf" srcId="{7BD07F07-4AEC-804F-BBA0-6D6597F8E925}" destId="{90ACFC7C-23D2-F64A-8940-8516B4DF179E}" srcOrd="2" destOrd="0" presId="urn:microsoft.com/office/officeart/2008/layout/LinedList"/>
    <dgm:cxn modelId="{0A74DAE2-5CF2-CF4E-A914-CDA377F096D5}" type="presParOf" srcId="{240B5D7F-E681-0048-AB94-40FDFCE38968}" destId="{E7C44148-05E6-9049-8C54-549136195BCA}" srcOrd="17" destOrd="0" presId="urn:microsoft.com/office/officeart/2008/layout/LinedList"/>
    <dgm:cxn modelId="{7C3B77D5-45F9-4049-A159-C0368FB874BC}" type="presParOf" srcId="{240B5D7F-E681-0048-AB94-40FDFCE38968}" destId="{FFD35D28-0FC9-4B43-8706-DD60545FCA8B}" srcOrd="18" destOrd="0" presId="urn:microsoft.com/office/officeart/2008/layout/LinedList"/>
    <dgm:cxn modelId="{ADCAB082-DFC2-E549-8AA8-39495F1CCA3D}" type="presParOf" srcId="{240B5D7F-E681-0048-AB94-40FDFCE38968}" destId="{9F4C6E27-EDEC-1649-ADC0-AC33FACC4AC4}" srcOrd="19" destOrd="0" presId="urn:microsoft.com/office/officeart/2008/layout/LinedList"/>
    <dgm:cxn modelId="{3D43703D-89A9-7747-8F9F-DDD16E5409D4}" type="presParOf" srcId="{9F4C6E27-EDEC-1649-ADC0-AC33FACC4AC4}" destId="{F3983E11-0619-2E42-8873-1ECE6A8F8F97}" srcOrd="0" destOrd="0" presId="urn:microsoft.com/office/officeart/2008/layout/LinedList"/>
    <dgm:cxn modelId="{1204AECE-9420-8345-A2FC-96C13180F3A3}" type="presParOf" srcId="{9F4C6E27-EDEC-1649-ADC0-AC33FACC4AC4}" destId="{642E437C-2340-6140-A773-86747A284920}" srcOrd="1" destOrd="0" presId="urn:microsoft.com/office/officeart/2008/layout/LinedList"/>
    <dgm:cxn modelId="{126A1EAE-9457-4340-903E-9F2C8B26E98B}" type="presParOf" srcId="{9F4C6E27-EDEC-1649-ADC0-AC33FACC4AC4}" destId="{90F95304-A69B-4648-863B-853EB014814E}" srcOrd="2" destOrd="0" presId="urn:microsoft.com/office/officeart/2008/layout/LinedList"/>
    <dgm:cxn modelId="{4C7AFBB8-B0A7-1F4C-A63B-BE2BD127F1E7}" type="presParOf" srcId="{240B5D7F-E681-0048-AB94-40FDFCE38968}" destId="{4F763BD2-6947-4F44-BE41-4D9AFCE4D506}" srcOrd="20" destOrd="0" presId="urn:microsoft.com/office/officeart/2008/layout/LinedList"/>
    <dgm:cxn modelId="{D2DA6F83-0E8A-7344-A504-59B9B88AE44E}" type="presParOf" srcId="{240B5D7F-E681-0048-AB94-40FDFCE38968}" destId="{A8265150-2350-1B4E-AB29-24182241ACBB}" srcOrd="21" destOrd="0" presId="urn:microsoft.com/office/officeart/2008/layout/LinedList"/>
    <dgm:cxn modelId="{19F9868A-A304-A043-9F17-95E1ADBCDA2D}" type="presParOf" srcId="{240B5D7F-E681-0048-AB94-40FDFCE38968}" destId="{3FE3C00E-C12B-EC45-B762-176057896FA7}" srcOrd="22" destOrd="0" presId="urn:microsoft.com/office/officeart/2008/layout/LinedList"/>
    <dgm:cxn modelId="{5FC816B2-1490-3848-9160-D172DA4368E8}" type="presParOf" srcId="{3FE3C00E-C12B-EC45-B762-176057896FA7}" destId="{F96889E4-37BC-2744-A6E9-7182C0DA9B5D}" srcOrd="0" destOrd="0" presId="urn:microsoft.com/office/officeart/2008/layout/LinedList"/>
    <dgm:cxn modelId="{F5038007-12B0-EC4D-842B-7C43C01A0395}" type="presParOf" srcId="{3FE3C00E-C12B-EC45-B762-176057896FA7}" destId="{030A5334-AB86-7844-A683-6E1755DF4AE2}" srcOrd="1" destOrd="0" presId="urn:microsoft.com/office/officeart/2008/layout/LinedList"/>
    <dgm:cxn modelId="{FBFDE9B4-51CE-204F-821C-146C47F524EC}" type="presParOf" srcId="{3FE3C00E-C12B-EC45-B762-176057896FA7}" destId="{EADCB396-57A4-204F-AA44-A6BD123D4D8A}" srcOrd="2" destOrd="0" presId="urn:microsoft.com/office/officeart/2008/layout/LinedList"/>
    <dgm:cxn modelId="{3AA3FC5B-C274-2B49-84AD-9E4970007D1F}" type="presParOf" srcId="{240B5D7F-E681-0048-AB94-40FDFCE38968}" destId="{A380D1F3-E664-114E-A581-8FC89854E30C}" srcOrd="23" destOrd="0" presId="urn:microsoft.com/office/officeart/2008/layout/LinedList"/>
    <dgm:cxn modelId="{1D94AB93-8F7C-AE49-8B50-9A8E517D50F0}" type="presParOf" srcId="{240B5D7F-E681-0048-AB94-40FDFCE38968}" destId="{6DCEBC8A-BF63-CF4E-A232-741260CA6CB2}" srcOrd="24" destOrd="0" presId="urn:microsoft.com/office/officeart/2008/layout/LinedList"/>
    <dgm:cxn modelId="{AFEB589D-4558-254C-BACD-3A63013ED8CA}" type="presParOf" srcId="{240B5D7F-E681-0048-AB94-40FDFCE38968}" destId="{E931C5C6-3500-4E47-95B0-1F71708FAAD5}" srcOrd="25" destOrd="0" presId="urn:microsoft.com/office/officeart/2008/layout/LinedList"/>
    <dgm:cxn modelId="{880A5E6B-31EF-9043-BCC7-A8FDBE134F50}" type="presParOf" srcId="{E931C5C6-3500-4E47-95B0-1F71708FAAD5}" destId="{4EC3E5BF-D4C6-A746-BE38-8018230DE019}" srcOrd="0" destOrd="0" presId="urn:microsoft.com/office/officeart/2008/layout/LinedList"/>
    <dgm:cxn modelId="{B60C5762-6665-4042-964A-DCE5DFE842BB}" type="presParOf" srcId="{E931C5C6-3500-4E47-95B0-1F71708FAAD5}" destId="{D62FE857-D9F5-F641-BED7-D7848BC957A5}" srcOrd="1" destOrd="0" presId="urn:microsoft.com/office/officeart/2008/layout/LinedList"/>
    <dgm:cxn modelId="{57102641-BD3C-3743-AA28-D912764B38DC}" type="presParOf" srcId="{E931C5C6-3500-4E47-95B0-1F71708FAAD5}" destId="{1212C483-5F20-344C-BE3A-E7B7B2718FB6}" srcOrd="2" destOrd="0" presId="urn:microsoft.com/office/officeart/2008/layout/LinedList"/>
    <dgm:cxn modelId="{201A653F-451B-D640-8DB0-E6368D77D6FE}" type="presParOf" srcId="{240B5D7F-E681-0048-AB94-40FDFCE38968}" destId="{0343C0BD-EEBD-1949-9C9A-FA3C97348A48}" srcOrd="26" destOrd="0" presId="urn:microsoft.com/office/officeart/2008/layout/LinedList"/>
    <dgm:cxn modelId="{C721CCCD-DC6E-E846-AAF3-12A23CBD346C}" type="presParOf" srcId="{240B5D7F-E681-0048-AB94-40FDFCE38968}" destId="{53813B42-C575-FB49-BF84-29167C4077ED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A4B3986-CF9B-3542-A51B-35870104A77F}" type="doc">
      <dgm:prSet loTypeId="urn:microsoft.com/office/officeart/2008/layout/Lin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18270697-1549-D94E-9DDA-72FAF6F5010A}">
      <dgm:prSet custT="1"/>
      <dgm:spPr/>
      <dgm:t>
        <a:bodyPr/>
        <a:lstStyle/>
        <a:p>
          <a:r>
            <a:rPr lang="en-US" sz="1800" baseline="0" dirty="0"/>
            <a:t>1 bipolar disorder</a:t>
          </a:r>
          <a:endParaRPr lang="en-CA" sz="1800" dirty="0"/>
        </a:p>
      </dgm:t>
    </dgm:pt>
    <dgm:pt modelId="{5EA465B1-98B0-8746-8ABA-AD3A1D9F288B}" type="parTrans" cxnId="{CBD833F3-F64C-BA48-ADE3-8F4AB1BA420B}">
      <dgm:prSet/>
      <dgm:spPr/>
      <dgm:t>
        <a:bodyPr/>
        <a:lstStyle/>
        <a:p>
          <a:endParaRPr lang="en-US"/>
        </a:p>
      </dgm:t>
    </dgm:pt>
    <dgm:pt modelId="{5CD86658-295C-F04B-A686-B183560B503F}" type="sibTrans" cxnId="{CBD833F3-F64C-BA48-ADE3-8F4AB1BA420B}">
      <dgm:prSet/>
      <dgm:spPr/>
      <dgm:t>
        <a:bodyPr/>
        <a:lstStyle/>
        <a:p>
          <a:endParaRPr lang="en-US"/>
        </a:p>
      </dgm:t>
    </dgm:pt>
    <dgm:pt modelId="{39FE9B6F-C07E-1641-ADE5-1F82993E8009}">
      <dgm:prSet custT="1"/>
      <dgm:spPr/>
      <dgm:t>
        <a:bodyPr/>
        <a:lstStyle/>
        <a:p>
          <a:r>
            <a:rPr lang="en-US" sz="1800" baseline="0" dirty="0"/>
            <a:t>1 personality disorder</a:t>
          </a:r>
          <a:endParaRPr lang="en-CA" sz="1800" dirty="0"/>
        </a:p>
      </dgm:t>
    </dgm:pt>
    <dgm:pt modelId="{5D174B35-1EF0-EB46-881B-F10C92816D75}" type="parTrans" cxnId="{4EAD908E-6BD2-3547-AD08-0F1BE400D277}">
      <dgm:prSet/>
      <dgm:spPr/>
      <dgm:t>
        <a:bodyPr/>
        <a:lstStyle/>
        <a:p>
          <a:endParaRPr lang="en-US"/>
        </a:p>
      </dgm:t>
    </dgm:pt>
    <dgm:pt modelId="{1D7568EA-68BF-4A42-810B-397AC97B1FE9}" type="sibTrans" cxnId="{4EAD908E-6BD2-3547-AD08-0F1BE400D277}">
      <dgm:prSet/>
      <dgm:spPr/>
      <dgm:t>
        <a:bodyPr/>
        <a:lstStyle/>
        <a:p>
          <a:endParaRPr lang="en-US"/>
        </a:p>
      </dgm:t>
    </dgm:pt>
    <dgm:pt modelId="{755B1FB4-139E-C04B-B7CF-FBA5B1BEC883}">
      <dgm:prSet custT="1"/>
      <dgm:spPr/>
      <dgm:t>
        <a:bodyPr/>
        <a:lstStyle/>
        <a:p>
          <a:r>
            <a:rPr lang="en-US" sz="1800" baseline="0" dirty="0"/>
            <a:t>1 intellectual disability / autism spectrum comorbidity</a:t>
          </a:r>
          <a:endParaRPr lang="en-CA" sz="1800" dirty="0"/>
        </a:p>
      </dgm:t>
    </dgm:pt>
    <dgm:pt modelId="{CB6516F4-4047-8C4A-BD30-8E564652BBC8}" type="parTrans" cxnId="{DDC2665E-9A7D-734A-992D-0272CD534178}">
      <dgm:prSet/>
      <dgm:spPr/>
      <dgm:t>
        <a:bodyPr/>
        <a:lstStyle/>
        <a:p>
          <a:endParaRPr lang="en-US"/>
        </a:p>
      </dgm:t>
    </dgm:pt>
    <dgm:pt modelId="{A46E844D-8601-FC43-87C7-6105C35BC393}" type="sibTrans" cxnId="{DDC2665E-9A7D-734A-992D-0272CD534178}">
      <dgm:prSet/>
      <dgm:spPr/>
      <dgm:t>
        <a:bodyPr/>
        <a:lstStyle/>
        <a:p>
          <a:endParaRPr lang="en-US"/>
        </a:p>
      </dgm:t>
    </dgm:pt>
    <dgm:pt modelId="{25715C0F-D251-864C-9EB2-67C980183268}">
      <dgm:prSet custT="1"/>
      <dgm:spPr/>
      <dgm:t>
        <a:bodyPr/>
        <a:lstStyle/>
        <a:p>
          <a:r>
            <a:rPr lang="en-US" sz="1800" baseline="0" dirty="0"/>
            <a:t>3 high complexity</a:t>
          </a:r>
          <a:endParaRPr lang="en-CA" sz="1800" dirty="0"/>
        </a:p>
      </dgm:t>
    </dgm:pt>
    <dgm:pt modelId="{C3F0C9DA-A802-AC4C-A3C8-9260E3470DC2}" type="parTrans" cxnId="{A0F5FEAD-DEDA-514C-8F40-860BD305E4B4}">
      <dgm:prSet/>
      <dgm:spPr/>
      <dgm:t>
        <a:bodyPr/>
        <a:lstStyle/>
        <a:p>
          <a:endParaRPr lang="en-US"/>
        </a:p>
      </dgm:t>
    </dgm:pt>
    <dgm:pt modelId="{1AC64408-2D09-9F4E-AF54-BDFC1AB32669}" type="sibTrans" cxnId="{A0F5FEAD-DEDA-514C-8F40-860BD305E4B4}">
      <dgm:prSet/>
      <dgm:spPr/>
      <dgm:t>
        <a:bodyPr/>
        <a:lstStyle/>
        <a:p>
          <a:endParaRPr lang="en-US"/>
        </a:p>
      </dgm:t>
    </dgm:pt>
    <dgm:pt modelId="{F3E71C3B-4C83-AF46-A591-8271FD116F15}">
      <dgm:prSet custT="1"/>
      <dgm:spPr/>
      <dgm:t>
        <a:bodyPr/>
        <a:lstStyle/>
        <a:p>
          <a:r>
            <a:rPr lang="en-US" sz="1800" baseline="0" dirty="0"/>
            <a:t>5 direct observations with review of documentation</a:t>
          </a:r>
          <a:endParaRPr lang="en-CA" sz="1800" dirty="0"/>
        </a:p>
      </dgm:t>
    </dgm:pt>
    <dgm:pt modelId="{390B7298-DBBA-E74B-A62D-F1331B453A2A}" type="parTrans" cxnId="{AA7F1C59-76D3-714A-9885-FB88D589FF05}">
      <dgm:prSet/>
      <dgm:spPr/>
      <dgm:t>
        <a:bodyPr/>
        <a:lstStyle/>
        <a:p>
          <a:endParaRPr lang="en-US"/>
        </a:p>
      </dgm:t>
    </dgm:pt>
    <dgm:pt modelId="{D967B795-5348-BD42-BB12-85BDA8DB51A8}" type="sibTrans" cxnId="{AA7F1C59-76D3-714A-9885-FB88D589FF05}">
      <dgm:prSet/>
      <dgm:spPr/>
      <dgm:t>
        <a:bodyPr/>
        <a:lstStyle/>
        <a:p>
          <a:endParaRPr lang="en-US"/>
        </a:p>
      </dgm:t>
    </dgm:pt>
    <dgm:pt modelId="{923A04B2-2659-7A49-8EF9-E68F89BD1B52}">
      <dgm:prSet custT="1"/>
      <dgm:spPr/>
      <dgm:t>
        <a:bodyPr/>
        <a:lstStyle/>
        <a:p>
          <a:r>
            <a:rPr lang="en-US" sz="1800" baseline="0" dirty="0"/>
            <a:t>4 different observers</a:t>
          </a:r>
          <a:endParaRPr lang="en-CA" sz="1800" dirty="0"/>
        </a:p>
      </dgm:t>
    </dgm:pt>
    <dgm:pt modelId="{C76F5997-2F46-9A4A-A027-A54F535A1569}" type="parTrans" cxnId="{1C724253-A3FC-974E-AFAF-22FD9B9EB38C}">
      <dgm:prSet/>
      <dgm:spPr/>
      <dgm:t>
        <a:bodyPr/>
        <a:lstStyle/>
        <a:p>
          <a:endParaRPr lang="en-US"/>
        </a:p>
      </dgm:t>
    </dgm:pt>
    <dgm:pt modelId="{EA852E33-85B7-8C4F-9CAE-9D1C19B6F124}" type="sibTrans" cxnId="{1C724253-A3FC-974E-AFAF-22FD9B9EB38C}">
      <dgm:prSet/>
      <dgm:spPr/>
      <dgm:t>
        <a:bodyPr/>
        <a:lstStyle/>
        <a:p>
          <a:endParaRPr lang="en-US"/>
        </a:p>
      </dgm:t>
    </dgm:pt>
    <dgm:pt modelId="{8CBD4204-903C-2544-8010-3CF738E54935}">
      <dgm:prSet custT="1"/>
      <dgm:spPr/>
      <dgm:t>
        <a:bodyPr/>
        <a:lstStyle/>
        <a:p>
          <a:r>
            <a:rPr lang="en-US" sz="1800" baseline="0" dirty="0"/>
            <a:t>3 by psychiatrists</a:t>
          </a:r>
          <a:endParaRPr lang="en-CA" sz="1800" dirty="0"/>
        </a:p>
      </dgm:t>
    </dgm:pt>
    <dgm:pt modelId="{F42220F1-01D3-374C-B722-5A8728435466}" type="parTrans" cxnId="{6785FCA5-0790-104E-B271-EE915EE34246}">
      <dgm:prSet/>
      <dgm:spPr/>
      <dgm:t>
        <a:bodyPr/>
        <a:lstStyle/>
        <a:p>
          <a:endParaRPr lang="en-US"/>
        </a:p>
      </dgm:t>
    </dgm:pt>
    <dgm:pt modelId="{C0FC6F23-1AD0-AB40-82FF-6A7B064BDA09}" type="sibTrans" cxnId="{6785FCA5-0790-104E-B271-EE915EE34246}">
      <dgm:prSet/>
      <dgm:spPr/>
      <dgm:t>
        <a:bodyPr/>
        <a:lstStyle/>
        <a:p>
          <a:endParaRPr lang="en-US"/>
        </a:p>
      </dgm:t>
    </dgm:pt>
    <dgm:pt modelId="{38C5B602-65DF-3641-AD6F-2160C776AFC4}" type="pres">
      <dgm:prSet presAssocID="{3A4B3986-CF9B-3542-A51B-35870104A77F}" presName="vert0" presStyleCnt="0">
        <dgm:presLayoutVars>
          <dgm:dir/>
          <dgm:animOne val="branch"/>
          <dgm:animLvl val="lvl"/>
        </dgm:presLayoutVars>
      </dgm:prSet>
      <dgm:spPr/>
    </dgm:pt>
    <dgm:pt modelId="{B1915407-1768-6D41-B8D3-421E3FD4B755}" type="pres">
      <dgm:prSet presAssocID="{18270697-1549-D94E-9DDA-72FAF6F5010A}" presName="thickLine" presStyleLbl="alignNode1" presStyleIdx="0" presStyleCnt="7"/>
      <dgm:spPr/>
    </dgm:pt>
    <dgm:pt modelId="{24D1F348-D229-A54C-9A53-166E856E2EA2}" type="pres">
      <dgm:prSet presAssocID="{18270697-1549-D94E-9DDA-72FAF6F5010A}" presName="horz1" presStyleCnt="0"/>
      <dgm:spPr/>
    </dgm:pt>
    <dgm:pt modelId="{5A9F2968-A994-7948-8739-C2F25D3C0123}" type="pres">
      <dgm:prSet presAssocID="{18270697-1549-D94E-9DDA-72FAF6F5010A}" presName="tx1" presStyleLbl="revTx" presStyleIdx="0" presStyleCnt="7"/>
      <dgm:spPr/>
    </dgm:pt>
    <dgm:pt modelId="{483516CA-0296-644C-9BC3-3D7FE7CAF135}" type="pres">
      <dgm:prSet presAssocID="{18270697-1549-D94E-9DDA-72FAF6F5010A}" presName="vert1" presStyleCnt="0"/>
      <dgm:spPr/>
    </dgm:pt>
    <dgm:pt modelId="{ABE2959E-5184-7C44-9735-0DE0AD638EA7}" type="pres">
      <dgm:prSet presAssocID="{39FE9B6F-C07E-1641-ADE5-1F82993E8009}" presName="thickLine" presStyleLbl="alignNode1" presStyleIdx="1" presStyleCnt="7"/>
      <dgm:spPr/>
    </dgm:pt>
    <dgm:pt modelId="{2FB1540F-2759-FC44-80E6-A177681C855C}" type="pres">
      <dgm:prSet presAssocID="{39FE9B6F-C07E-1641-ADE5-1F82993E8009}" presName="horz1" presStyleCnt="0"/>
      <dgm:spPr/>
    </dgm:pt>
    <dgm:pt modelId="{FB333048-87BB-9C4A-A1BC-449139AB0C7F}" type="pres">
      <dgm:prSet presAssocID="{39FE9B6F-C07E-1641-ADE5-1F82993E8009}" presName="tx1" presStyleLbl="revTx" presStyleIdx="1" presStyleCnt="7"/>
      <dgm:spPr/>
    </dgm:pt>
    <dgm:pt modelId="{5F04E3E0-FFFA-534B-9733-ACA80E433BC7}" type="pres">
      <dgm:prSet presAssocID="{39FE9B6F-C07E-1641-ADE5-1F82993E8009}" presName="vert1" presStyleCnt="0"/>
      <dgm:spPr/>
    </dgm:pt>
    <dgm:pt modelId="{F4521CA2-83EC-914D-9B66-CAD4D245B6C4}" type="pres">
      <dgm:prSet presAssocID="{755B1FB4-139E-C04B-B7CF-FBA5B1BEC883}" presName="thickLine" presStyleLbl="alignNode1" presStyleIdx="2" presStyleCnt="7"/>
      <dgm:spPr/>
    </dgm:pt>
    <dgm:pt modelId="{095FE2CA-61C6-2148-9CE8-B5D64A460E5A}" type="pres">
      <dgm:prSet presAssocID="{755B1FB4-139E-C04B-B7CF-FBA5B1BEC883}" presName="horz1" presStyleCnt="0"/>
      <dgm:spPr/>
    </dgm:pt>
    <dgm:pt modelId="{B8E605A5-92A4-C043-AEF3-F48D15C23F15}" type="pres">
      <dgm:prSet presAssocID="{755B1FB4-139E-C04B-B7CF-FBA5B1BEC883}" presName="tx1" presStyleLbl="revTx" presStyleIdx="2" presStyleCnt="7"/>
      <dgm:spPr/>
    </dgm:pt>
    <dgm:pt modelId="{0C2BAF60-7D2E-B948-8FDE-4771157B6981}" type="pres">
      <dgm:prSet presAssocID="{755B1FB4-139E-C04B-B7CF-FBA5B1BEC883}" presName="vert1" presStyleCnt="0"/>
      <dgm:spPr/>
    </dgm:pt>
    <dgm:pt modelId="{79300AF2-E199-D74A-8B4A-B799F83653E9}" type="pres">
      <dgm:prSet presAssocID="{25715C0F-D251-864C-9EB2-67C980183268}" presName="thickLine" presStyleLbl="alignNode1" presStyleIdx="3" presStyleCnt="7"/>
      <dgm:spPr/>
    </dgm:pt>
    <dgm:pt modelId="{82F6E3B5-77D0-ED4B-B8B3-4C23211EF734}" type="pres">
      <dgm:prSet presAssocID="{25715C0F-D251-864C-9EB2-67C980183268}" presName="horz1" presStyleCnt="0"/>
      <dgm:spPr/>
    </dgm:pt>
    <dgm:pt modelId="{F462D56C-8163-D442-A1A5-F351E7ADB0B7}" type="pres">
      <dgm:prSet presAssocID="{25715C0F-D251-864C-9EB2-67C980183268}" presName="tx1" presStyleLbl="revTx" presStyleIdx="3" presStyleCnt="7"/>
      <dgm:spPr/>
    </dgm:pt>
    <dgm:pt modelId="{173CEEC7-213F-D44B-BA9C-AFF8FA80354C}" type="pres">
      <dgm:prSet presAssocID="{25715C0F-D251-864C-9EB2-67C980183268}" presName="vert1" presStyleCnt="0"/>
      <dgm:spPr/>
    </dgm:pt>
    <dgm:pt modelId="{50AF34A4-6F8A-924C-BE67-316986AC84AC}" type="pres">
      <dgm:prSet presAssocID="{F3E71C3B-4C83-AF46-A591-8271FD116F15}" presName="thickLine" presStyleLbl="alignNode1" presStyleIdx="4" presStyleCnt="7"/>
      <dgm:spPr/>
    </dgm:pt>
    <dgm:pt modelId="{269DD7C7-56BE-6342-87EF-792455B8329A}" type="pres">
      <dgm:prSet presAssocID="{F3E71C3B-4C83-AF46-A591-8271FD116F15}" presName="horz1" presStyleCnt="0"/>
      <dgm:spPr/>
    </dgm:pt>
    <dgm:pt modelId="{D9A7CAB0-F210-B24E-924F-3EF345751ADA}" type="pres">
      <dgm:prSet presAssocID="{F3E71C3B-4C83-AF46-A591-8271FD116F15}" presName="tx1" presStyleLbl="revTx" presStyleIdx="4" presStyleCnt="7"/>
      <dgm:spPr/>
    </dgm:pt>
    <dgm:pt modelId="{A119E9C8-EF7F-FA47-8666-05AC9DA0E34C}" type="pres">
      <dgm:prSet presAssocID="{F3E71C3B-4C83-AF46-A591-8271FD116F15}" presName="vert1" presStyleCnt="0"/>
      <dgm:spPr/>
    </dgm:pt>
    <dgm:pt modelId="{9E55EAAA-1773-F047-BAC6-0C1D88B33BC0}" type="pres">
      <dgm:prSet presAssocID="{923A04B2-2659-7A49-8EF9-E68F89BD1B52}" presName="thickLine" presStyleLbl="alignNode1" presStyleIdx="5" presStyleCnt="7"/>
      <dgm:spPr/>
    </dgm:pt>
    <dgm:pt modelId="{EA9B51E8-80A1-D247-B9BF-F1C8CAADE94C}" type="pres">
      <dgm:prSet presAssocID="{923A04B2-2659-7A49-8EF9-E68F89BD1B52}" presName="horz1" presStyleCnt="0"/>
      <dgm:spPr/>
    </dgm:pt>
    <dgm:pt modelId="{1F65B469-99BD-7949-BC83-11C0FD109908}" type="pres">
      <dgm:prSet presAssocID="{923A04B2-2659-7A49-8EF9-E68F89BD1B52}" presName="tx1" presStyleLbl="revTx" presStyleIdx="5" presStyleCnt="7"/>
      <dgm:spPr/>
    </dgm:pt>
    <dgm:pt modelId="{22E0468B-02C7-BA42-8BB0-48FEF749A7DA}" type="pres">
      <dgm:prSet presAssocID="{923A04B2-2659-7A49-8EF9-E68F89BD1B52}" presName="vert1" presStyleCnt="0"/>
      <dgm:spPr/>
    </dgm:pt>
    <dgm:pt modelId="{4C5809E5-DF63-8545-A7C7-08CFC06DFBCF}" type="pres">
      <dgm:prSet presAssocID="{8CBD4204-903C-2544-8010-3CF738E54935}" presName="thickLine" presStyleLbl="alignNode1" presStyleIdx="6" presStyleCnt="7"/>
      <dgm:spPr/>
    </dgm:pt>
    <dgm:pt modelId="{BB90B4A1-F250-894D-8568-1C9B9F64D305}" type="pres">
      <dgm:prSet presAssocID="{8CBD4204-903C-2544-8010-3CF738E54935}" presName="horz1" presStyleCnt="0"/>
      <dgm:spPr/>
    </dgm:pt>
    <dgm:pt modelId="{B178A756-EC05-A34C-A5E0-BFB4F1B38738}" type="pres">
      <dgm:prSet presAssocID="{8CBD4204-903C-2544-8010-3CF738E54935}" presName="tx1" presStyleLbl="revTx" presStyleIdx="6" presStyleCnt="7"/>
      <dgm:spPr/>
    </dgm:pt>
    <dgm:pt modelId="{81381BC2-28EF-DD4E-88F9-8AFBE14A7440}" type="pres">
      <dgm:prSet presAssocID="{8CBD4204-903C-2544-8010-3CF738E54935}" presName="vert1" presStyleCnt="0"/>
      <dgm:spPr/>
    </dgm:pt>
  </dgm:ptLst>
  <dgm:cxnLst>
    <dgm:cxn modelId="{DA607402-3471-074A-B164-C53BEC076B83}" type="presOf" srcId="{18270697-1549-D94E-9DDA-72FAF6F5010A}" destId="{5A9F2968-A994-7948-8739-C2F25D3C0123}" srcOrd="0" destOrd="0" presId="urn:microsoft.com/office/officeart/2008/layout/LinedList"/>
    <dgm:cxn modelId="{A675240E-3598-F74C-9584-9C23B1B276EC}" type="presOf" srcId="{25715C0F-D251-864C-9EB2-67C980183268}" destId="{F462D56C-8163-D442-A1A5-F351E7ADB0B7}" srcOrd="0" destOrd="0" presId="urn:microsoft.com/office/officeart/2008/layout/LinedList"/>
    <dgm:cxn modelId="{E96E9432-DE96-E146-97A9-F31E1AF36D8E}" type="presOf" srcId="{F3E71C3B-4C83-AF46-A591-8271FD116F15}" destId="{D9A7CAB0-F210-B24E-924F-3EF345751ADA}" srcOrd="0" destOrd="0" presId="urn:microsoft.com/office/officeart/2008/layout/LinedList"/>
    <dgm:cxn modelId="{E8AF5943-831D-0144-98F0-DFFD92259BE6}" type="presOf" srcId="{3A4B3986-CF9B-3542-A51B-35870104A77F}" destId="{38C5B602-65DF-3641-AD6F-2160C776AFC4}" srcOrd="0" destOrd="0" presId="urn:microsoft.com/office/officeart/2008/layout/LinedList"/>
    <dgm:cxn modelId="{1C724253-A3FC-974E-AFAF-22FD9B9EB38C}" srcId="{3A4B3986-CF9B-3542-A51B-35870104A77F}" destId="{923A04B2-2659-7A49-8EF9-E68F89BD1B52}" srcOrd="5" destOrd="0" parTransId="{C76F5997-2F46-9A4A-A027-A54F535A1569}" sibTransId="{EA852E33-85B7-8C4F-9CAE-9D1C19B6F124}"/>
    <dgm:cxn modelId="{AA7F1C59-76D3-714A-9885-FB88D589FF05}" srcId="{3A4B3986-CF9B-3542-A51B-35870104A77F}" destId="{F3E71C3B-4C83-AF46-A591-8271FD116F15}" srcOrd="4" destOrd="0" parTransId="{390B7298-DBBA-E74B-A62D-F1331B453A2A}" sibTransId="{D967B795-5348-BD42-BB12-85BDA8DB51A8}"/>
    <dgm:cxn modelId="{DDC2665E-9A7D-734A-992D-0272CD534178}" srcId="{3A4B3986-CF9B-3542-A51B-35870104A77F}" destId="{755B1FB4-139E-C04B-B7CF-FBA5B1BEC883}" srcOrd="2" destOrd="0" parTransId="{CB6516F4-4047-8C4A-BD30-8E564652BBC8}" sibTransId="{A46E844D-8601-FC43-87C7-6105C35BC393}"/>
    <dgm:cxn modelId="{4EAD908E-6BD2-3547-AD08-0F1BE400D277}" srcId="{3A4B3986-CF9B-3542-A51B-35870104A77F}" destId="{39FE9B6F-C07E-1641-ADE5-1F82993E8009}" srcOrd="1" destOrd="0" parTransId="{5D174B35-1EF0-EB46-881B-F10C92816D75}" sibTransId="{1D7568EA-68BF-4A42-810B-397AC97B1FE9}"/>
    <dgm:cxn modelId="{6785FCA5-0790-104E-B271-EE915EE34246}" srcId="{3A4B3986-CF9B-3542-A51B-35870104A77F}" destId="{8CBD4204-903C-2544-8010-3CF738E54935}" srcOrd="6" destOrd="0" parTransId="{F42220F1-01D3-374C-B722-5A8728435466}" sibTransId="{C0FC6F23-1AD0-AB40-82FF-6A7B064BDA09}"/>
    <dgm:cxn modelId="{2AEE41AC-ED47-8B47-81C7-9FB7B67C8AC6}" type="presOf" srcId="{923A04B2-2659-7A49-8EF9-E68F89BD1B52}" destId="{1F65B469-99BD-7949-BC83-11C0FD109908}" srcOrd="0" destOrd="0" presId="urn:microsoft.com/office/officeart/2008/layout/LinedList"/>
    <dgm:cxn modelId="{A0F5FEAD-DEDA-514C-8F40-860BD305E4B4}" srcId="{3A4B3986-CF9B-3542-A51B-35870104A77F}" destId="{25715C0F-D251-864C-9EB2-67C980183268}" srcOrd="3" destOrd="0" parTransId="{C3F0C9DA-A802-AC4C-A3C8-9260E3470DC2}" sibTransId="{1AC64408-2D09-9F4E-AF54-BDFC1AB32669}"/>
    <dgm:cxn modelId="{310E79C3-B2DE-E549-851E-E61B1A589964}" type="presOf" srcId="{8CBD4204-903C-2544-8010-3CF738E54935}" destId="{B178A756-EC05-A34C-A5E0-BFB4F1B38738}" srcOrd="0" destOrd="0" presId="urn:microsoft.com/office/officeart/2008/layout/LinedList"/>
    <dgm:cxn modelId="{C783B9D4-572F-534A-B4DA-4F6163559C45}" type="presOf" srcId="{39FE9B6F-C07E-1641-ADE5-1F82993E8009}" destId="{FB333048-87BB-9C4A-A1BC-449139AB0C7F}" srcOrd="0" destOrd="0" presId="urn:microsoft.com/office/officeart/2008/layout/LinedList"/>
    <dgm:cxn modelId="{7EADDBF2-4392-B740-B155-BE8D15D85D42}" type="presOf" srcId="{755B1FB4-139E-C04B-B7CF-FBA5B1BEC883}" destId="{B8E605A5-92A4-C043-AEF3-F48D15C23F15}" srcOrd="0" destOrd="0" presId="urn:microsoft.com/office/officeart/2008/layout/LinedList"/>
    <dgm:cxn modelId="{CBD833F3-F64C-BA48-ADE3-8F4AB1BA420B}" srcId="{3A4B3986-CF9B-3542-A51B-35870104A77F}" destId="{18270697-1549-D94E-9DDA-72FAF6F5010A}" srcOrd="0" destOrd="0" parTransId="{5EA465B1-98B0-8746-8ABA-AD3A1D9F288B}" sibTransId="{5CD86658-295C-F04B-A686-B183560B503F}"/>
    <dgm:cxn modelId="{53C6401E-431D-AA45-894D-1922CC8C4B7F}" type="presParOf" srcId="{38C5B602-65DF-3641-AD6F-2160C776AFC4}" destId="{B1915407-1768-6D41-B8D3-421E3FD4B755}" srcOrd="0" destOrd="0" presId="urn:microsoft.com/office/officeart/2008/layout/LinedList"/>
    <dgm:cxn modelId="{DE9BB115-F38E-9D47-8BAA-852C9F0F7FD4}" type="presParOf" srcId="{38C5B602-65DF-3641-AD6F-2160C776AFC4}" destId="{24D1F348-D229-A54C-9A53-166E856E2EA2}" srcOrd="1" destOrd="0" presId="urn:microsoft.com/office/officeart/2008/layout/LinedList"/>
    <dgm:cxn modelId="{1DD19FE2-40CF-0541-92D8-05BFDD0903FD}" type="presParOf" srcId="{24D1F348-D229-A54C-9A53-166E856E2EA2}" destId="{5A9F2968-A994-7948-8739-C2F25D3C0123}" srcOrd="0" destOrd="0" presId="urn:microsoft.com/office/officeart/2008/layout/LinedList"/>
    <dgm:cxn modelId="{FF715CAB-95F5-A64E-8BCB-2BA91DEB5758}" type="presParOf" srcId="{24D1F348-D229-A54C-9A53-166E856E2EA2}" destId="{483516CA-0296-644C-9BC3-3D7FE7CAF135}" srcOrd="1" destOrd="0" presId="urn:microsoft.com/office/officeart/2008/layout/LinedList"/>
    <dgm:cxn modelId="{DD025EE6-892B-7B46-B02C-7D7B5D17F9F6}" type="presParOf" srcId="{38C5B602-65DF-3641-AD6F-2160C776AFC4}" destId="{ABE2959E-5184-7C44-9735-0DE0AD638EA7}" srcOrd="2" destOrd="0" presId="urn:microsoft.com/office/officeart/2008/layout/LinedList"/>
    <dgm:cxn modelId="{128B5220-0CBE-EC41-B5CF-BF74A0B5250E}" type="presParOf" srcId="{38C5B602-65DF-3641-AD6F-2160C776AFC4}" destId="{2FB1540F-2759-FC44-80E6-A177681C855C}" srcOrd="3" destOrd="0" presId="urn:microsoft.com/office/officeart/2008/layout/LinedList"/>
    <dgm:cxn modelId="{03CC63AE-2ACD-F64E-83AE-756CD9AFC00E}" type="presParOf" srcId="{2FB1540F-2759-FC44-80E6-A177681C855C}" destId="{FB333048-87BB-9C4A-A1BC-449139AB0C7F}" srcOrd="0" destOrd="0" presId="urn:microsoft.com/office/officeart/2008/layout/LinedList"/>
    <dgm:cxn modelId="{1BC8A81B-123B-DE47-98E6-5FF286DAD49E}" type="presParOf" srcId="{2FB1540F-2759-FC44-80E6-A177681C855C}" destId="{5F04E3E0-FFFA-534B-9733-ACA80E433BC7}" srcOrd="1" destOrd="0" presId="urn:microsoft.com/office/officeart/2008/layout/LinedList"/>
    <dgm:cxn modelId="{CEE90E10-1539-C24D-BA13-FDDEF5B0AD38}" type="presParOf" srcId="{38C5B602-65DF-3641-AD6F-2160C776AFC4}" destId="{F4521CA2-83EC-914D-9B66-CAD4D245B6C4}" srcOrd="4" destOrd="0" presId="urn:microsoft.com/office/officeart/2008/layout/LinedList"/>
    <dgm:cxn modelId="{DF04D52B-1680-6F44-B946-6DB9A368BB54}" type="presParOf" srcId="{38C5B602-65DF-3641-AD6F-2160C776AFC4}" destId="{095FE2CA-61C6-2148-9CE8-B5D64A460E5A}" srcOrd="5" destOrd="0" presId="urn:microsoft.com/office/officeart/2008/layout/LinedList"/>
    <dgm:cxn modelId="{044B5810-A31F-CB43-8B7D-381125DAFA00}" type="presParOf" srcId="{095FE2CA-61C6-2148-9CE8-B5D64A460E5A}" destId="{B8E605A5-92A4-C043-AEF3-F48D15C23F15}" srcOrd="0" destOrd="0" presId="urn:microsoft.com/office/officeart/2008/layout/LinedList"/>
    <dgm:cxn modelId="{A0E84276-19FD-4C4B-947C-3172874F2DB8}" type="presParOf" srcId="{095FE2CA-61C6-2148-9CE8-B5D64A460E5A}" destId="{0C2BAF60-7D2E-B948-8FDE-4771157B6981}" srcOrd="1" destOrd="0" presId="urn:microsoft.com/office/officeart/2008/layout/LinedList"/>
    <dgm:cxn modelId="{F61FE436-E370-3B44-8019-4947E051FD69}" type="presParOf" srcId="{38C5B602-65DF-3641-AD6F-2160C776AFC4}" destId="{79300AF2-E199-D74A-8B4A-B799F83653E9}" srcOrd="6" destOrd="0" presId="urn:microsoft.com/office/officeart/2008/layout/LinedList"/>
    <dgm:cxn modelId="{F8982ED3-0B6B-D043-B110-8B7B1F0E5906}" type="presParOf" srcId="{38C5B602-65DF-3641-AD6F-2160C776AFC4}" destId="{82F6E3B5-77D0-ED4B-B8B3-4C23211EF734}" srcOrd="7" destOrd="0" presId="urn:microsoft.com/office/officeart/2008/layout/LinedList"/>
    <dgm:cxn modelId="{744BE60D-BFC3-EB40-87D4-18F9EB1596E7}" type="presParOf" srcId="{82F6E3B5-77D0-ED4B-B8B3-4C23211EF734}" destId="{F462D56C-8163-D442-A1A5-F351E7ADB0B7}" srcOrd="0" destOrd="0" presId="urn:microsoft.com/office/officeart/2008/layout/LinedList"/>
    <dgm:cxn modelId="{A82C59B5-FE3C-F244-ACCD-9955227511AA}" type="presParOf" srcId="{82F6E3B5-77D0-ED4B-B8B3-4C23211EF734}" destId="{173CEEC7-213F-D44B-BA9C-AFF8FA80354C}" srcOrd="1" destOrd="0" presId="urn:microsoft.com/office/officeart/2008/layout/LinedList"/>
    <dgm:cxn modelId="{983E098B-602F-8B48-B9C4-5C04865B7C0D}" type="presParOf" srcId="{38C5B602-65DF-3641-AD6F-2160C776AFC4}" destId="{50AF34A4-6F8A-924C-BE67-316986AC84AC}" srcOrd="8" destOrd="0" presId="urn:microsoft.com/office/officeart/2008/layout/LinedList"/>
    <dgm:cxn modelId="{A2DDC65C-3D26-1A48-8836-BE8026BF9BA0}" type="presParOf" srcId="{38C5B602-65DF-3641-AD6F-2160C776AFC4}" destId="{269DD7C7-56BE-6342-87EF-792455B8329A}" srcOrd="9" destOrd="0" presId="urn:microsoft.com/office/officeart/2008/layout/LinedList"/>
    <dgm:cxn modelId="{650A58E1-1D71-7148-B68E-B027B33082D5}" type="presParOf" srcId="{269DD7C7-56BE-6342-87EF-792455B8329A}" destId="{D9A7CAB0-F210-B24E-924F-3EF345751ADA}" srcOrd="0" destOrd="0" presId="urn:microsoft.com/office/officeart/2008/layout/LinedList"/>
    <dgm:cxn modelId="{394C05F4-824B-484D-9D1F-8CA47E19EF78}" type="presParOf" srcId="{269DD7C7-56BE-6342-87EF-792455B8329A}" destId="{A119E9C8-EF7F-FA47-8666-05AC9DA0E34C}" srcOrd="1" destOrd="0" presId="urn:microsoft.com/office/officeart/2008/layout/LinedList"/>
    <dgm:cxn modelId="{B076F0DB-3391-2C4F-972A-6BABEBA00838}" type="presParOf" srcId="{38C5B602-65DF-3641-AD6F-2160C776AFC4}" destId="{9E55EAAA-1773-F047-BAC6-0C1D88B33BC0}" srcOrd="10" destOrd="0" presId="urn:microsoft.com/office/officeart/2008/layout/LinedList"/>
    <dgm:cxn modelId="{46DC0088-D98C-6E48-8011-1E7B2DF9A125}" type="presParOf" srcId="{38C5B602-65DF-3641-AD6F-2160C776AFC4}" destId="{EA9B51E8-80A1-D247-B9BF-F1C8CAADE94C}" srcOrd="11" destOrd="0" presId="urn:microsoft.com/office/officeart/2008/layout/LinedList"/>
    <dgm:cxn modelId="{3D45FE4E-3D8C-954A-9D5A-8302A1B3FFA6}" type="presParOf" srcId="{EA9B51E8-80A1-D247-B9BF-F1C8CAADE94C}" destId="{1F65B469-99BD-7949-BC83-11C0FD109908}" srcOrd="0" destOrd="0" presId="urn:microsoft.com/office/officeart/2008/layout/LinedList"/>
    <dgm:cxn modelId="{940341D0-45AE-8C4E-A1DC-450AE3B0A4BA}" type="presParOf" srcId="{EA9B51E8-80A1-D247-B9BF-F1C8CAADE94C}" destId="{22E0468B-02C7-BA42-8BB0-48FEF749A7DA}" srcOrd="1" destOrd="0" presId="urn:microsoft.com/office/officeart/2008/layout/LinedList"/>
    <dgm:cxn modelId="{773A65DE-43E3-A44F-A369-D3EC0A6336EB}" type="presParOf" srcId="{38C5B602-65DF-3641-AD6F-2160C776AFC4}" destId="{4C5809E5-DF63-8545-A7C7-08CFC06DFBCF}" srcOrd="12" destOrd="0" presId="urn:microsoft.com/office/officeart/2008/layout/LinedList"/>
    <dgm:cxn modelId="{CC3898AC-BB3B-D44C-A471-C4F3E30E0408}" type="presParOf" srcId="{38C5B602-65DF-3641-AD6F-2160C776AFC4}" destId="{BB90B4A1-F250-894D-8568-1C9B9F64D305}" srcOrd="13" destOrd="0" presId="urn:microsoft.com/office/officeart/2008/layout/LinedList"/>
    <dgm:cxn modelId="{1205D330-E127-EA40-9E86-F87E156A15C1}" type="presParOf" srcId="{BB90B4A1-F250-894D-8568-1C9B9F64D305}" destId="{B178A756-EC05-A34C-A5E0-BFB4F1B38738}" srcOrd="0" destOrd="0" presId="urn:microsoft.com/office/officeart/2008/layout/LinedList"/>
    <dgm:cxn modelId="{0EC534B3-B1B7-5A40-B461-257703A4E944}" type="presParOf" srcId="{BB90B4A1-F250-894D-8568-1C9B9F64D305}" destId="{81381BC2-28EF-DD4E-88F9-8AFBE14A744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CEDA873A-505F-2641-9E5B-92E25E350DD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2221F2-DBE2-D24D-B14A-F1724FAE7175}">
      <dgm:prSet/>
      <dgm:spPr/>
      <dgm:t>
        <a:bodyPr/>
        <a:lstStyle/>
        <a:p>
          <a:r>
            <a:rPr lang="en-US" dirty="0"/>
            <a:t>8 Observations of Achievement</a:t>
          </a:r>
          <a:endParaRPr lang="en-CA" dirty="0"/>
        </a:p>
      </dgm:t>
    </dgm:pt>
    <dgm:pt modelId="{B5F8E0CF-6B2A-214B-87B0-C69BF2940AF6}" type="parTrans" cxnId="{77985DCE-E7D8-324E-A996-16098EC7F144}">
      <dgm:prSet/>
      <dgm:spPr/>
      <dgm:t>
        <a:bodyPr/>
        <a:lstStyle/>
        <a:p>
          <a:endParaRPr lang="en-US"/>
        </a:p>
      </dgm:t>
    </dgm:pt>
    <dgm:pt modelId="{191AD78A-F4C1-424E-A498-A6D5B5B801D5}" type="sibTrans" cxnId="{77985DCE-E7D8-324E-A996-16098EC7F144}">
      <dgm:prSet/>
      <dgm:spPr/>
      <dgm:t>
        <a:bodyPr/>
        <a:lstStyle/>
        <a:p>
          <a:endParaRPr lang="en-US"/>
        </a:p>
      </dgm:t>
    </dgm:pt>
    <dgm:pt modelId="{59EEE8DF-D22D-4B4E-8A1E-EC92E4959738}">
      <dgm:prSet/>
      <dgm:spPr/>
      <dgm:t>
        <a:bodyPr/>
        <a:lstStyle/>
        <a:p>
          <a:r>
            <a:rPr lang="en-US" dirty="0"/>
            <a:t>At least:</a:t>
          </a:r>
          <a:endParaRPr lang="en-CA" dirty="0"/>
        </a:p>
      </dgm:t>
    </dgm:pt>
    <dgm:pt modelId="{13892624-4196-8A4A-A331-420AB3F46693}" type="parTrans" cxnId="{B3B41AFB-7710-EC4B-8D38-44B6A60AA521}">
      <dgm:prSet/>
      <dgm:spPr/>
      <dgm:t>
        <a:bodyPr/>
        <a:lstStyle/>
        <a:p>
          <a:endParaRPr lang="en-US"/>
        </a:p>
      </dgm:t>
    </dgm:pt>
    <dgm:pt modelId="{6F104D23-4C8A-4042-AAFF-209334932D08}" type="sibTrans" cxnId="{B3B41AFB-7710-EC4B-8D38-44B6A60AA521}">
      <dgm:prSet/>
      <dgm:spPr/>
      <dgm:t>
        <a:bodyPr/>
        <a:lstStyle/>
        <a:p>
          <a:endParaRPr lang="en-US"/>
        </a:p>
      </dgm:t>
    </dgm:pt>
    <dgm:pt modelId="{A47267A6-0C0D-D541-A0B4-16BA69CB3F19}">
      <dgm:prSet custT="1"/>
      <dgm:spPr/>
      <dgm:t>
        <a:bodyPr/>
        <a:lstStyle/>
        <a:p>
          <a:r>
            <a:rPr lang="en-US" sz="1800" baseline="0" dirty="0"/>
            <a:t>2 patients with acute agitation &amp; aggression</a:t>
          </a:r>
          <a:endParaRPr lang="en-CA" sz="1800" dirty="0"/>
        </a:p>
      </dgm:t>
    </dgm:pt>
    <dgm:pt modelId="{6F1E0462-9535-8D40-A177-C119699BD7F2}" type="parTrans" cxnId="{3006D613-111A-694E-A54C-62F432134DD2}">
      <dgm:prSet/>
      <dgm:spPr/>
      <dgm:t>
        <a:bodyPr/>
        <a:lstStyle/>
        <a:p>
          <a:endParaRPr lang="en-US"/>
        </a:p>
      </dgm:t>
    </dgm:pt>
    <dgm:pt modelId="{A1A3FECE-111E-8645-A723-73CA5D71344F}" type="sibTrans" cxnId="{3006D613-111A-694E-A54C-62F432134DD2}">
      <dgm:prSet/>
      <dgm:spPr/>
      <dgm:t>
        <a:bodyPr/>
        <a:lstStyle/>
        <a:p>
          <a:endParaRPr lang="en-US"/>
        </a:p>
      </dgm:t>
    </dgm:pt>
    <dgm:pt modelId="{D81796B8-B23F-864F-9C94-CD4CAFB06B42}">
      <dgm:prSet custT="1"/>
      <dgm:spPr/>
      <dgm:t>
        <a:bodyPr/>
        <a:lstStyle/>
        <a:p>
          <a:r>
            <a:rPr lang="en-US" sz="1800" baseline="0" dirty="0"/>
            <a:t>2 patients with active suicidal ideation</a:t>
          </a:r>
          <a:endParaRPr lang="en-CA" sz="1800" dirty="0"/>
        </a:p>
      </dgm:t>
    </dgm:pt>
    <dgm:pt modelId="{E7B7D424-14D1-F445-A0DA-12D47A1A9EDA}" type="parTrans" cxnId="{35F41DF8-5BCF-5A49-A6B2-274616561AFD}">
      <dgm:prSet/>
      <dgm:spPr/>
      <dgm:t>
        <a:bodyPr/>
        <a:lstStyle/>
        <a:p>
          <a:endParaRPr lang="en-US"/>
        </a:p>
      </dgm:t>
    </dgm:pt>
    <dgm:pt modelId="{85CF5DAF-9520-544F-BCCF-C847C9833EA1}" type="sibTrans" cxnId="{35F41DF8-5BCF-5A49-A6B2-274616561AFD}">
      <dgm:prSet/>
      <dgm:spPr/>
      <dgm:t>
        <a:bodyPr/>
        <a:lstStyle/>
        <a:p>
          <a:endParaRPr lang="en-US"/>
        </a:p>
      </dgm:t>
    </dgm:pt>
    <dgm:pt modelId="{5BE8A66F-00FE-684E-9A10-B66DF03FCFAF}">
      <dgm:prSet custT="1"/>
      <dgm:spPr/>
      <dgm:t>
        <a:bodyPr/>
        <a:lstStyle/>
        <a:p>
          <a:r>
            <a:rPr lang="en-US" sz="1800" baseline="0" dirty="0"/>
            <a:t>1 patient with homicidal/violent ideation or risk of harm to others</a:t>
          </a:r>
          <a:endParaRPr lang="en-CA" sz="1800" dirty="0"/>
        </a:p>
      </dgm:t>
    </dgm:pt>
    <dgm:pt modelId="{FEFD2E01-17D9-EB4C-8BE5-E50185CA5E31}" type="parTrans" cxnId="{5BAE9BE9-E99C-E441-B8FF-66E73C6B5C1F}">
      <dgm:prSet/>
      <dgm:spPr/>
      <dgm:t>
        <a:bodyPr/>
        <a:lstStyle/>
        <a:p>
          <a:endParaRPr lang="en-US"/>
        </a:p>
      </dgm:t>
    </dgm:pt>
    <dgm:pt modelId="{424CEB61-1805-2A4C-B8BD-05558D26BF9D}" type="sibTrans" cxnId="{5BAE9BE9-E99C-E441-B8FF-66E73C6B5C1F}">
      <dgm:prSet/>
      <dgm:spPr/>
      <dgm:t>
        <a:bodyPr/>
        <a:lstStyle/>
        <a:p>
          <a:endParaRPr lang="en-US"/>
        </a:p>
      </dgm:t>
    </dgm:pt>
    <dgm:pt modelId="{0A70D10A-AA73-5641-9ACC-05CBA1F0E94B}">
      <dgm:prSet custT="1"/>
      <dgm:spPr/>
      <dgm:t>
        <a:bodyPr/>
        <a:lstStyle/>
        <a:p>
          <a:r>
            <a:rPr lang="en-US" sz="1800" baseline="0" dirty="0"/>
            <a:t>2 patients with medical emergencies related to delirium</a:t>
          </a:r>
          <a:endParaRPr lang="en-CA" sz="1800" dirty="0"/>
        </a:p>
      </dgm:t>
    </dgm:pt>
    <dgm:pt modelId="{977104D4-8CE8-AC48-B5FE-DF36E3CF51BB}" type="parTrans" cxnId="{7F6801E4-A7E7-694D-9E4E-B23FD3135070}">
      <dgm:prSet/>
      <dgm:spPr/>
      <dgm:t>
        <a:bodyPr/>
        <a:lstStyle/>
        <a:p>
          <a:endParaRPr lang="en-US"/>
        </a:p>
      </dgm:t>
    </dgm:pt>
    <dgm:pt modelId="{5F05081C-E935-024E-B506-E9F0C332C348}" type="sibTrans" cxnId="{7F6801E4-A7E7-694D-9E4E-B23FD3135070}">
      <dgm:prSet/>
      <dgm:spPr/>
      <dgm:t>
        <a:bodyPr/>
        <a:lstStyle/>
        <a:p>
          <a:endParaRPr lang="en-US"/>
        </a:p>
      </dgm:t>
    </dgm:pt>
    <dgm:pt modelId="{C097E909-D4AB-6943-BDB7-49349A0D458A}">
      <dgm:prSet custT="1"/>
      <dgm:spPr/>
      <dgm:t>
        <a:bodyPr/>
        <a:lstStyle/>
        <a:p>
          <a:r>
            <a:rPr lang="en-US" sz="1800" baseline="0" dirty="0"/>
            <a:t>1 patient with acute dystonic reaction, catatonia, serotonin syndrome or NMS</a:t>
          </a:r>
          <a:endParaRPr lang="en-CA" sz="1800" dirty="0"/>
        </a:p>
      </dgm:t>
    </dgm:pt>
    <dgm:pt modelId="{6063C4BD-1B04-7D4A-BEC0-E72D13F324D1}" type="parTrans" cxnId="{E7FD0C08-D69B-894E-A3EF-EEF97D39F1E7}">
      <dgm:prSet/>
      <dgm:spPr/>
      <dgm:t>
        <a:bodyPr/>
        <a:lstStyle/>
        <a:p>
          <a:endParaRPr lang="en-US"/>
        </a:p>
      </dgm:t>
    </dgm:pt>
    <dgm:pt modelId="{A483D17F-0BE9-D047-990F-FCA921ADDF71}" type="sibTrans" cxnId="{E7FD0C08-D69B-894E-A3EF-EEF97D39F1E7}">
      <dgm:prSet/>
      <dgm:spPr/>
      <dgm:t>
        <a:bodyPr/>
        <a:lstStyle/>
        <a:p>
          <a:endParaRPr lang="en-US"/>
        </a:p>
      </dgm:t>
    </dgm:pt>
    <dgm:pt modelId="{C9D40671-16AF-8C41-8D41-B4F7E8024DD0}">
      <dgm:prSet custT="1"/>
      <dgm:spPr/>
      <dgm:t>
        <a:bodyPr/>
        <a:lstStyle/>
        <a:p>
          <a:r>
            <a:rPr lang="en-US" sz="1800" dirty="0"/>
            <a:t>3 by psychiatrist / psychiatric subspecialist</a:t>
          </a:r>
        </a:p>
      </dgm:t>
    </dgm:pt>
    <dgm:pt modelId="{FF20DBFC-2AE7-6143-8A41-1AAA33C7001B}" type="parTrans" cxnId="{1D854249-3924-304C-8A3A-FA423AB51D20}">
      <dgm:prSet/>
      <dgm:spPr/>
      <dgm:t>
        <a:bodyPr/>
        <a:lstStyle/>
        <a:p>
          <a:endParaRPr lang="en-US"/>
        </a:p>
      </dgm:t>
    </dgm:pt>
    <dgm:pt modelId="{038E328B-03E2-1949-A014-495BBCF6116F}" type="sibTrans" cxnId="{1D854249-3924-304C-8A3A-FA423AB51D20}">
      <dgm:prSet/>
      <dgm:spPr/>
      <dgm:t>
        <a:bodyPr/>
        <a:lstStyle/>
        <a:p>
          <a:endParaRPr lang="en-US"/>
        </a:p>
      </dgm:t>
    </dgm:pt>
    <dgm:pt modelId="{CF5A251F-5A8E-D040-8E0C-48BE43F186FE}" type="pres">
      <dgm:prSet presAssocID="{CEDA873A-505F-2641-9E5B-92E25E350DD2}" presName="vert0" presStyleCnt="0">
        <dgm:presLayoutVars>
          <dgm:dir/>
          <dgm:animOne val="branch"/>
          <dgm:animLvl val="lvl"/>
        </dgm:presLayoutVars>
      </dgm:prSet>
      <dgm:spPr/>
    </dgm:pt>
    <dgm:pt modelId="{F95B8CC9-A804-0341-A4D8-541948FBF501}" type="pres">
      <dgm:prSet presAssocID="{112221F2-DBE2-D24D-B14A-F1724FAE7175}" presName="thickLine" presStyleLbl="alignNode1" presStyleIdx="0" presStyleCnt="2"/>
      <dgm:spPr/>
    </dgm:pt>
    <dgm:pt modelId="{B395A879-3F2C-154F-8216-8B4C2F8815C3}" type="pres">
      <dgm:prSet presAssocID="{112221F2-DBE2-D24D-B14A-F1724FAE7175}" presName="horz1" presStyleCnt="0"/>
      <dgm:spPr/>
    </dgm:pt>
    <dgm:pt modelId="{D6F7EE32-AA19-D14C-8539-1A859E41669C}" type="pres">
      <dgm:prSet presAssocID="{112221F2-DBE2-D24D-B14A-F1724FAE7175}" presName="tx1" presStyleLbl="revTx" presStyleIdx="0" presStyleCnt="8" custScaleX="500000" custScaleY="13024"/>
      <dgm:spPr/>
    </dgm:pt>
    <dgm:pt modelId="{83106144-1619-2E40-A88B-683601758780}" type="pres">
      <dgm:prSet presAssocID="{112221F2-DBE2-D24D-B14A-F1724FAE7175}" presName="vert1" presStyleCnt="0"/>
      <dgm:spPr/>
    </dgm:pt>
    <dgm:pt modelId="{500D858C-DA02-C74D-8F76-A5AE10C9466D}" type="pres">
      <dgm:prSet presAssocID="{59EEE8DF-D22D-4B4E-8A1E-EC92E4959738}" presName="thickLine" presStyleLbl="alignNode1" presStyleIdx="1" presStyleCnt="2"/>
      <dgm:spPr/>
    </dgm:pt>
    <dgm:pt modelId="{6DDE2601-0839-2844-84CF-26577857A91C}" type="pres">
      <dgm:prSet presAssocID="{59EEE8DF-D22D-4B4E-8A1E-EC92E4959738}" presName="horz1" presStyleCnt="0"/>
      <dgm:spPr/>
    </dgm:pt>
    <dgm:pt modelId="{2BD0558D-463B-D547-B259-E73F4B96144E}" type="pres">
      <dgm:prSet presAssocID="{59EEE8DF-D22D-4B4E-8A1E-EC92E4959738}" presName="tx1" presStyleLbl="revTx" presStyleIdx="1" presStyleCnt="8"/>
      <dgm:spPr/>
    </dgm:pt>
    <dgm:pt modelId="{1EA0990D-EFF9-F445-A47B-8F8A11A70451}" type="pres">
      <dgm:prSet presAssocID="{59EEE8DF-D22D-4B4E-8A1E-EC92E4959738}" presName="vert1" presStyleCnt="0"/>
      <dgm:spPr/>
    </dgm:pt>
    <dgm:pt modelId="{EEB930A8-8D41-9E4C-AF6F-3BBB64FA2B62}" type="pres">
      <dgm:prSet presAssocID="{A47267A6-0C0D-D541-A0B4-16BA69CB3F19}" presName="vertSpace2a" presStyleCnt="0"/>
      <dgm:spPr/>
    </dgm:pt>
    <dgm:pt modelId="{A7EC34EF-109F-8C46-B0B9-30B4EAA4ED23}" type="pres">
      <dgm:prSet presAssocID="{A47267A6-0C0D-D541-A0B4-16BA69CB3F19}" presName="horz2" presStyleCnt="0"/>
      <dgm:spPr/>
    </dgm:pt>
    <dgm:pt modelId="{944F8ACF-7BC7-3949-AA76-6CE9466565D4}" type="pres">
      <dgm:prSet presAssocID="{A47267A6-0C0D-D541-A0B4-16BA69CB3F19}" presName="horzSpace2" presStyleCnt="0"/>
      <dgm:spPr/>
    </dgm:pt>
    <dgm:pt modelId="{25DDD40C-F60E-4B4B-8BEC-04B45D4D2AA6}" type="pres">
      <dgm:prSet presAssocID="{A47267A6-0C0D-D541-A0B4-16BA69CB3F19}" presName="tx2" presStyleLbl="revTx" presStyleIdx="2" presStyleCnt="8"/>
      <dgm:spPr/>
    </dgm:pt>
    <dgm:pt modelId="{B812EEC9-BCAE-074C-925D-609AED274BB3}" type="pres">
      <dgm:prSet presAssocID="{A47267A6-0C0D-D541-A0B4-16BA69CB3F19}" presName="vert2" presStyleCnt="0"/>
      <dgm:spPr/>
    </dgm:pt>
    <dgm:pt modelId="{480AFFAF-7CC5-F74D-AAB3-7FE96022CA99}" type="pres">
      <dgm:prSet presAssocID="{A47267A6-0C0D-D541-A0B4-16BA69CB3F19}" presName="thinLine2b" presStyleLbl="callout" presStyleIdx="0" presStyleCnt="6"/>
      <dgm:spPr/>
    </dgm:pt>
    <dgm:pt modelId="{F3E3F1DE-FF80-4C49-A83C-BEF8663E05E7}" type="pres">
      <dgm:prSet presAssocID="{A47267A6-0C0D-D541-A0B4-16BA69CB3F19}" presName="vertSpace2b" presStyleCnt="0"/>
      <dgm:spPr/>
    </dgm:pt>
    <dgm:pt modelId="{844E0729-200F-6D42-B960-B1C5486648BE}" type="pres">
      <dgm:prSet presAssocID="{D81796B8-B23F-864F-9C94-CD4CAFB06B42}" presName="horz2" presStyleCnt="0"/>
      <dgm:spPr/>
    </dgm:pt>
    <dgm:pt modelId="{74C8ED32-B1F4-BA48-8A15-D4CE549BDF07}" type="pres">
      <dgm:prSet presAssocID="{D81796B8-B23F-864F-9C94-CD4CAFB06B42}" presName="horzSpace2" presStyleCnt="0"/>
      <dgm:spPr/>
    </dgm:pt>
    <dgm:pt modelId="{B9AF6DBF-F175-7A45-ACB5-421CF38A537A}" type="pres">
      <dgm:prSet presAssocID="{D81796B8-B23F-864F-9C94-CD4CAFB06B42}" presName="tx2" presStyleLbl="revTx" presStyleIdx="3" presStyleCnt="8"/>
      <dgm:spPr/>
    </dgm:pt>
    <dgm:pt modelId="{18461DF4-ACC5-7845-A80B-7821B841675C}" type="pres">
      <dgm:prSet presAssocID="{D81796B8-B23F-864F-9C94-CD4CAFB06B42}" presName="vert2" presStyleCnt="0"/>
      <dgm:spPr/>
    </dgm:pt>
    <dgm:pt modelId="{256FF5FA-88A2-C946-B702-B3EAEFF891FD}" type="pres">
      <dgm:prSet presAssocID="{D81796B8-B23F-864F-9C94-CD4CAFB06B42}" presName="thinLine2b" presStyleLbl="callout" presStyleIdx="1" presStyleCnt="6"/>
      <dgm:spPr/>
    </dgm:pt>
    <dgm:pt modelId="{2CCA8140-541B-DA44-9B9B-712CBF0558EA}" type="pres">
      <dgm:prSet presAssocID="{D81796B8-B23F-864F-9C94-CD4CAFB06B42}" presName="vertSpace2b" presStyleCnt="0"/>
      <dgm:spPr/>
    </dgm:pt>
    <dgm:pt modelId="{4D36710C-A0EC-324B-8F3A-D0F237BB9752}" type="pres">
      <dgm:prSet presAssocID="{5BE8A66F-00FE-684E-9A10-B66DF03FCFAF}" presName="horz2" presStyleCnt="0"/>
      <dgm:spPr/>
    </dgm:pt>
    <dgm:pt modelId="{BEB3E5E7-2467-8042-9DE1-BBE6684CA7E2}" type="pres">
      <dgm:prSet presAssocID="{5BE8A66F-00FE-684E-9A10-B66DF03FCFAF}" presName="horzSpace2" presStyleCnt="0"/>
      <dgm:spPr/>
    </dgm:pt>
    <dgm:pt modelId="{2207740F-6034-4B48-95F7-6E0D04C65ACE}" type="pres">
      <dgm:prSet presAssocID="{5BE8A66F-00FE-684E-9A10-B66DF03FCFAF}" presName="tx2" presStyleLbl="revTx" presStyleIdx="4" presStyleCnt="8"/>
      <dgm:spPr/>
    </dgm:pt>
    <dgm:pt modelId="{C7EC6040-E573-8548-8B8A-DFEB2E3D0B5C}" type="pres">
      <dgm:prSet presAssocID="{5BE8A66F-00FE-684E-9A10-B66DF03FCFAF}" presName="vert2" presStyleCnt="0"/>
      <dgm:spPr/>
    </dgm:pt>
    <dgm:pt modelId="{B9A4F70E-9852-0641-B880-9A2199A67907}" type="pres">
      <dgm:prSet presAssocID="{5BE8A66F-00FE-684E-9A10-B66DF03FCFAF}" presName="thinLine2b" presStyleLbl="callout" presStyleIdx="2" presStyleCnt="6"/>
      <dgm:spPr/>
    </dgm:pt>
    <dgm:pt modelId="{341165A2-5952-B248-B91F-8349D6A7F1CE}" type="pres">
      <dgm:prSet presAssocID="{5BE8A66F-00FE-684E-9A10-B66DF03FCFAF}" presName="vertSpace2b" presStyleCnt="0"/>
      <dgm:spPr/>
    </dgm:pt>
    <dgm:pt modelId="{32A2F246-9487-3C4B-B4FE-6D03FD7D3B82}" type="pres">
      <dgm:prSet presAssocID="{0A70D10A-AA73-5641-9ACC-05CBA1F0E94B}" presName="horz2" presStyleCnt="0"/>
      <dgm:spPr/>
    </dgm:pt>
    <dgm:pt modelId="{05E5B10F-9C0E-B848-A571-E6A051D0AF8E}" type="pres">
      <dgm:prSet presAssocID="{0A70D10A-AA73-5641-9ACC-05CBA1F0E94B}" presName="horzSpace2" presStyleCnt="0"/>
      <dgm:spPr/>
    </dgm:pt>
    <dgm:pt modelId="{8977A79A-8574-B04C-A263-0693F250BFE6}" type="pres">
      <dgm:prSet presAssocID="{0A70D10A-AA73-5641-9ACC-05CBA1F0E94B}" presName="tx2" presStyleLbl="revTx" presStyleIdx="5" presStyleCnt="8"/>
      <dgm:spPr/>
    </dgm:pt>
    <dgm:pt modelId="{C2359D4D-1798-0D4B-9651-9479311C81A5}" type="pres">
      <dgm:prSet presAssocID="{0A70D10A-AA73-5641-9ACC-05CBA1F0E94B}" presName="vert2" presStyleCnt="0"/>
      <dgm:spPr/>
    </dgm:pt>
    <dgm:pt modelId="{D3CEAE90-5EE5-4A4C-A664-5A5D603A80A2}" type="pres">
      <dgm:prSet presAssocID="{0A70D10A-AA73-5641-9ACC-05CBA1F0E94B}" presName="thinLine2b" presStyleLbl="callout" presStyleIdx="3" presStyleCnt="6"/>
      <dgm:spPr/>
    </dgm:pt>
    <dgm:pt modelId="{742283C8-C35E-AB42-B4AF-934142BF56B0}" type="pres">
      <dgm:prSet presAssocID="{0A70D10A-AA73-5641-9ACC-05CBA1F0E94B}" presName="vertSpace2b" presStyleCnt="0"/>
      <dgm:spPr/>
    </dgm:pt>
    <dgm:pt modelId="{29F60086-4B8C-1A40-AAAB-3AA788663EFD}" type="pres">
      <dgm:prSet presAssocID="{C097E909-D4AB-6943-BDB7-49349A0D458A}" presName="horz2" presStyleCnt="0"/>
      <dgm:spPr/>
    </dgm:pt>
    <dgm:pt modelId="{2C04BB90-DF11-F043-9CEB-635C41CB309E}" type="pres">
      <dgm:prSet presAssocID="{C097E909-D4AB-6943-BDB7-49349A0D458A}" presName="horzSpace2" presStyleCnt="0"/>
      <dgm:spPr/>
    </dgm:pt>
    <dgm:pt modelId="{A8135B79-B975-A641-9C73-0FC1FB8CACDD}" type="pres">
      <dgm:prSet presAssocID="{C097E909-D4AB-6943-BDB7-49349A0D458A}" presName="tx2" presStyleLbl="revTx" presStyleIdx="6" presStyleCnt="8"/>
      <dgm:spPr/>
    </dgm:pt>
    <dgm:pt modelId="{0D9A2D76-E65C-8D48-999A-B2618F566FC3}" type="pres">
      <dgm:prSet presAssocID="{C097E909-D4AB-6943-BDB7-49349A0D458A}" presName="vert2" presStyleCnt="0"/>
      <dgm:spPr/>
    </dgm:pt>
    <dgm:pt modelId="{8E01644A-055B-CD43-8E96-2FA981E8A285}" type="pres">
      <dgm:prSet presAssocID="{C097E909-D4AB-6943-BDB7-49349A0D458A}" presName="thinLine2b" presStyleLbl="callout" presStyleIdx="4" presStyleCnt="6"/>
      <dgm:spPr/>
    </dgm:pt>
    <dgm:pt modelId="{023D05E6-492D-A94C-8C0E-48FE17AE6BB1}" type="pres">
      <dgm:prSet presAssocID="{C097E909-D4AB-6943-BDB7-49349A0D458A}" presName="vertSpace2b" presStyleCnt="0"/>
      <dgm:spPr/>
    </dgm:pt>
    <dgm:pt modelId="{0DEE3F23-5C00-B646-BBD9-3F06FEEE8145}" type="pres">
      <dgm:prSet presAssocID="{C9D40671-16AF-8C41-8D41-B4F7E8024DD0}" presName="horz2" presStyleCnt="0"/>
      <dgm:spPr/>
    </dgm:pt>
    <dgm:pt modelId="{603C01FF-4F87-9A47-9449-F4A470233B7F}" type="pres">
      <dgm:prSet presAssocID="{C9D40671-16AF-8C41-8D41-B4F7E8024DD0}" presName="horzSpace2" presStyleCnt="0"/>
      <dgm:spPr/>
    </dgm:pt>
    <dgm:pt modelId="{5846A75C-E724-9E48-9825-82243C0BA776}" type="pres">
      <dgm:prSet presAssocID="{C9D40671-16AF-8C41-8D41-B4F7E8024DD0}" presName="tx2" presStyleLbl="revTx" presStyleIdx="7" presStyleCnt="8"/>
      <dgm:spPr/>
    </dgm:pt>
    <dgm:pt modelId="{7F439FEB-BFD8-FB4E-8508-CC2BD43D7653}" type="pres">
      <dgm:prSet presAssocID="{C9D40671-16AF-8C41-8D41-B4F7E8024DD0}" presName="vert2" presStyleCnt="0"/>
      <dgm:spPr/>
    </dgm:pt>
    <dgm:pt modelId="{55519F76-3ACB-3644-B5E5-6FE5F6C254D7}" type="pres">
      <dgm:prSet presAssocID="{C9D40671-16AF-8C41-8D41-B4F7E8024DD0}" presName="thinLine2b" presStyleLbl="callout" presStyleIdx="5" presStyleCnt="6"/>
      <dgm:spPr/>
    </dgm:pt>
    <dgm:pt modelId="{FC6D9226-9DDA-4944-ACBB-51E828B9BC56}" type="pres">
      <dgm:prSet presAssocID="{C9D40671-16AF-8C41-8D41-B4F7E8024DD0}" presName="vertSpace2b" presStyleCnt="0"/>
      <dgm:spPr/>
    </dgm:pt>
  </dgm:ptLst>
  <dgm:cxnLst>
    <dgm:cxn modelId="{E7FD0C08-D69B-894E-A3EF-EEF97D39F1E7}" srcId="{59EEE8DF-D22D-4B4E-8A1E-EC92E4959738}" destId="{C097E909-D4AB-6943-BDB7-49349A0D458A}" srcOrd="4" destOrd="0" parTransId="{6063C4BD-1B04-7D4A-BEC0-E72D13F324D1}" sibTransId="{A483D17F-0BE9-D047-990F-FCA921ADDF71}"/>
    <dgm:cxn modelId="{3006D613-111A-694E-A54C-62F432134DD2}" srcId="{59EEE8DF-D22D-4B4E-8A1E-EC92E4959738}" destId="{A47267A6-0C0D-D541-A0B4-16BA69CB3F19}" srcOrd="0" destOrd="0" parTransId="{6F1E0462-9535-8D40-A177-C119699BD7F2}" sibTransId="{A1A3FECE-111E-8645-A723-73CA5D71344F}"/>
    <dgm:cxn modelId="{D482553A-B893-4D40-B801-09332C66F5AA}" type="presOf" srcId="{0A70D10A-AA73-5641-9ACC-05CBA1F0E94B}" destId="{8977A79A-8574-B04C-A263-0693F250BFE6}" srcOrd="0" destOrd="0" presId="urn:microsoft.com/office/officeart/2008/layout/LinedList"/>
    <dgm:cxn modelId="{1F35273B-C712-7943-9538-308ABD783A29}" type="presOf" srcId="{112221F2-DBE2-D24D-B14A-F1724FAE7175}" destId="{D6F7EE32-AA19-D14C-8539-1A859E41669C}" srcOrd="0" destOrd="0" presId="urn:microsoft.com/office/officeart/2008/layout/LinedList"/>
    <dgm:cxn modelId="{1D854249-3924-304C-8A3A-FA423AB51D20}" srcId="{59EEE8DF-D22D-4B4E-8A1E-EC92E4959738}" destId="{C9D40671-16AF-8C41-8D41-B4F7E8024DD0}" srcOrd="5" destOrd="0" parTransId="{FF20DBFC-2AE7-6143-8A41-1AAA33C7001B}" sibTransId="{038E328B-03E2-1949-A014-495BBCF6116F}"/>
    <dgm:cxn modelId="{ED096463-E5F6-7F44-80CC-31C73389DDA7}" type="presOf" srcId="{D81796B8-B23F-864F-9C94-CD4CAFB06B42}" destId="{B9AF6DBF-F175-7A45-ACB5-421CF38A537A}" srcOrd="0" destOrd="0" presId="urn:microsoft.com/office/officeart/2008/layout/LinedList"/>
    <dgm:cxn modelId="{4273EA66-E61B-CA4E-9808-71E07FAEFA9C}" type="presOf" srcId="{CEDA873A-505F-2641-9E5B-92E25E350DD2}" destId="{CF5A251F-5A8E-D040-8E0C-48BE43F186FE}" srcOrd="0" destOrd="0" presId="urn:microsoft.com/office/officeart/2008/layout/LinedList"/>
    <dgm:cxn modelId="{B7036179-889E-8A42-B801-44C34B918A4C}" type="presOf" srcId="{C097E909-D4AB-6943-BDB7-49349A0D458A}" destId="{A8135B79-B975-A641-9C73-0FC1FB8CACDD}" srcOrd="0" destOrd="0" presId="urn:microsoft.com/office/officeart/2008/layout/LinedList"/>
    <dgm:cxn modelId="{8AC6127D-8110-E848-9807-F67E1ACB4A55}" type="presOf" srcId="{5BE8A66F-00FE-684E-9A10-B66DF03FCFAF}" destId="{2207740F-6034-4B48-95F7-6E0D04C65ACE}" srcOrd="0" destOrd="0" presId="urn:microsoft.com/office/officeart/2008/layout/LinedList"/>
    <dgm:cxn modelId="{FC61CF8A-9A05-144C-82EC-C71DFD67C562}" type="presOf" srcId="{59EEE8DF-D22D-4B4E-8A1E-EC92E4959738}" destId="{2BD0558D-463B-D547-B259-E73F4B96144E}" srcOrd="0" destOrd="0" presId="urn:microsoft.com/office/officeart/2008/layout/LinedList"/>
    <dgm:cxn modelId="{77985DCE-E7D8-324E-A996-16098EC7F144}" srcId="{CEDA873A-505F-2641-9E5B-92E25E350DD2}" destId="{112221F2-DBE2-D24D-B14A-F1724FAE7175}" srcOrd="0" destOrd="0" parTransId="{B5F8E0CF-6B2A-214B-87B0-C69BF2940AF6}" sibTransId="{191AD78A-F4C1-424E-A498-A6D5B5B801D5}"/>
    <dgm:cxn modelId="{720776DD-6B4C-744B-9679-BDF5D1A0C6B3}" type="presOf" srcId="{A47267A6-0C0D-D541-A0B4-16BA69CB3F19}" destId="{25DDD40C-F60E-4B4B-8BEC-04B45D4D2AA6}" srcOrd="0" destOrd="0" presId="urn:microsoft.com/office/officeart/2008/layout/LinedList"/>
    <dgm:cxn modelId="{7F6801E4-A7E7-694D-9E4E-B23FD3135070}" srcId="{59EEE8DF-D22D-4B4E-8A1E-EC92E4959738}" destId="{0A70D10A-AA73-5641-9ACC-05CBA1F0E94B}" srcOrd="3" destOrd="0" parTransId="{977104D4-8CE8-AC48-B5FE-DF36E3CF51BB}" sibTransId="{5F05081C-E935-024E-B506-E9F0C332C348}"/>
    <dgm:cxn modelId="{5BAE9BE9-E99C-E441-B8FF-66E73C6B5C1F}" srcId="{59EEE8DF-D22D-4B4E-8A1E-EC92E4959738}" destId="{5BE8A66F-00FE-684E-9A10-B66DF03FCFAF}" srcOrd="2" destOrd="0" parTransId="{FEFD2E01-17D9-EB4C-8BE5-E50185CA5E31}" sibTransId="{424CEB61-1805-2A4C-B8BD-05558D26BF9D}"/>
    <dgm:cxn modelId="{1F5994F3-5CFA-D149-B0DA-ACD2EA7972AB}" type="presOf" srcId="{C9D40671-16AF-8C41-8D41-B4F7E8024DD0}" destId="{5846A75C-E724-9E48-9825-82243C0BA776}" srcOrd="0" destOrd="0" presId="urn:microsoft.com/office/officeart/2008/layout/LinedList"/>
    <dgm:cxn modelId="{35F41DF8-5BCF-5A49-A6B2-274616561AFD}" srcId="{59EEE8DF-D22D-4B4E-8A1E-EC92E4959738}" destId="{D81796B8-B23F-864F-9C94-CD4CAFB06B42}" srcOrd="1" destOrd="0" parTransId="{E7B7D424-14D1-F445-A0DA-12D47A1A9EDA}" sibTransId="{85CF5DAF-9520-544F-BCCF-C847C9833EA1}"/>
    <dgm:cxn modelId="{B3B41AFB-7710-EC4B-8D38-44B6A60AA521}" srcId="{CEDA873A-505F-2641-9E5B-92E25E350DD2}" destId="{59EEE8DF-D22D-4B4E-8A1E-EC92E4959738}" srcOrd="1" destOrd="0" parTransId="{13892624-4196-8A4A-A331-420AB3F46693}" sibTransId="{6F104D23-4C8A-4042-AAFF-209334932D08}"/>
    <dgm:cxn modelId="{FFC81F3C-3B66-1E46-97A6-1BB9F6F57B44}" type="presParOf" srcId="{CF5A251F-5A8E-D040-8E0C-48BE43F186FE}" destId="{F95B8CC9-A804-0341-A4D8-541948FBF501}" srcOrd="0" destOrd="0" presId="urn:microsoft.com/office/officeart/2008/layout/LinedList"/>
    <dgm:cxn modelId="{221CB688-9E9A-B24B-BB89-73D2C2280D02}" type="presParOf" srcId="{CF5A251F-5A8E-D040-8E0C-48BE43F186FE}" destId="{B395A879-3F2C-154F-8216-8B4C2F8815C3}" srcOrd="1" destOrd="0" presId="urn:microsoft.com/office/officeart/2008/layout/LinedList"/>
    <dgm:cxn modelId="{544AD016-6542-4947-9650-8022278A8D81}" type="presParOf" srcId="{B395A879-3F2C-154F-8216-8B4C2F8815C3}" destId="{D6F7EE32-AA19-D14C-8539-1A859E41669C}" srcOrd="0" destOrd="0" presId="urn:microsoft.com/office/officeart/2008/layout/LinedList"/>
    <dgm:cxn modelId="{9D732FF8-E197-CB4C-80D1-2C87E129A677}" type="presParOf" srcId="{B395A879-3F2C-154F-8216-8B4C2F8815C3}" destId="{83106144-1619-2E40-A88B-683601758780}" srcOrd="1" destOrd="0" presId="urn:microsoft.com/office/officeart/2008/layout/LinedList"/>
    <dgm:cxn modelId="{B9BB7E50-BC10-0F49-9E1F-8580EFC2D1F4}" type="presParOf" srcId="{CF5A251F-5A8E-D040-8E0C-48BE43F186FE}" destId="{500D858C-DA02-C74D-8F76-A5AE10C9466D}" srcOrd="2" destOrd="0" presId="urn:microsoft.com/office/officeart/2008/layout/LinedList"/>
    <dgm:cxn modelId="{A07A3DCD-42B7-744F-A74D-291AEB63114A}" type="presParOf" srcId="{CF5A251F-5A8E-D040-8E0C-48BE43F186FE}" destId="{6DDE2601-0839-2844-84CF-26577857A91C}" srcOrd="3" destOrd="0" presId="urn:microsoft.com/office/officeart/2008/layout/LinedList"/>
    <dgm:cxn modelId="{6F7FC9C3-C8D6-EC43-804D-18BD1511BC38}" type="presParOf" srcId="{6DDE2601-0839-2844-84CF-26577857A91C}" destId="{2BD0558D-463B-D547-B259-E73F4B96144E}" srcOrd="0" destOrd="0" presId="urn:microsoft.com/office/officeart/2008/layout/LinedList"/>
    <dgm:cxn modelId="{63FD4A26-7E86-5A49-B16A-48E390F2B762}" type="presParOf" srcId="{6DDE2601-0839-2844-84CF-26577857A91C}" destId="{1EA0990D-EFF9-F445-A47B-8F8A11A70451}" srcOrd="1" destOrd="0" presId="urn:microsoft.com/office/officeart/2008/layout/LinedList"/>
    <dgm:cxn modelId="{CFD407AB-E37A-8B46-AD58-3D4A6339887A}" type="presParOf" srcId="{1EA0990D-EFF9-F445-A47B-8F8A11A70451}" destId="{EEB930A8-8D41-9E4C-AF6F-3BBB64FA2B62}" srcOrd="0" destOrd="0" presId="urn:microsoft.com/office/officeart/2008/layout/LinedList"/>
    <dgm:cxn modelId="{097370C0-D5FD-B44E-8B3E-6F09148A0FD6}" type="presParOf" srcId="{1EA0990D-EFF9-F445-A47B-8F8A11A70451}" destId="{A7EC34EF-109F-8C46-B0B9-30B4EAA4ED23}" srcOrd="1" destOrd="0" presId="urn:microsoft.com/office/officeart/2008/layout/LinedList"/>
    <dgm:cxn modelId="{C2907F0E-BAD8-B846-8B6C-F88BDE16921A}" type="presParOf" srcId="{A7EC34EF-109F-8C46-B0B9-30B4EAA4ED23}" destId="{944F8ACF-7BC7-3949-AA76-6CE9466565D4}" srcOrd="0" destOrd="0" presId="urn:microsoft.com/office/officeart/2008/layout/LinedList"/>
    <dgm:cxn modelId="{D409A26B-AA6E-BB4A-A59C-58B670C93C0E}" type="presParOf" srcId="{A7EC34EF-109F-8C46-B0B9-30B4EAA4ED23}" destId="{25DDD40C-F60E-4B4B-8BEC-04B45D4D2AA6}" srcOrd="1" destOrd="0" presId="urn:microsoft.com/office/officeart/2008/layout/LinedList"/>
    <dgm:cxn modelId="{0720BB28-A02F-AB46-AD6F-2D0B03E9D6A5}" type="presParOf" srcId="{A7EC34EF-109F-8C46-B0B9-30B4EAA4ED23}" destId="{B812EEC9-BCAE-074C-925D-609AED274BB3}" srcOrd="2" destOrd="0" presId="urn:microsoft.com/office/officeart/2008/layout/LinedList"/>
    <dgm:cxn modelId="{E729CE92-9B6E-4540-B672-3A42165F9621}" type="presParOf" srcId="{1EA0990D-EFF9-F445-A47B-8F8A11A70451}" destId="{480AFFAF-7CC5-F74D-AAB3-7FE96022CA99}" srcOrd="2" destOrd="0" presId="urn:microsoft.com/office/officeart/2008/layout/LinedList"/>
    <dgm:cxn modelId="{038D718E-0B00-B84B-9771-7EC1DED4CF4B}" type="presParOf" srcId="{1EA0990D-EFF9-F445-A47B-8F8A11A70451}" destId="{F3E3F1DE-FF80-4C49-A83C-BEF8663E05E7}" srcOrd="3" destOrd="0" presId="urn:microsoft.com/office/officeart/2008/layout/LinedList"/>
    <dgm:cxn modelId="{2F400ED4-44E5-0046-B371-C7076A8F5D3C}" type="presParOf" srcId="{1EA0990D-EFF9-F445-A47B-8F8A11A70451}" destId="{844E0729-200F-6D42-B960-B1C5486648BE}" srcOrd="4" destOrd="0" presId="urn:microsoft.com/office/officeart/2008/layout/LinedList"/>
    <dgm:cxn modelId="{4B2B5169-1399-554D-ADD4-AAB099D4CCDE}" type="presParOf" srcId="{844E0729-200F-6D42-B960-B1C5486648BE}" destId="{74C8ED32-B1F4-BA48-8A15-D4CE549BDF07}" srcOrd="0" destOrd="0" presId="urn:microsoft.com/office/officeart/2008/layout/LinedList"/>
    <dgm:cxn modelId="{7CF66B16-0FD3-4E4C-A286-0AB7FA515947}" type="presParOf" srcId="{844E0729-200F-6D42-B960-B1C5486648BE}" destId="{B9AF6DBF-F175-7A45-ACB5-421CF38A537A}" srcOrd="1" destOrd="0" presId="urn:microsoft.com/office/officeart/2008/layout/LinedList"/>
    <dgm:cxn modelId="{7BF1EDF5-B297-C148-A6C2-2EDD34172F19}" type="presParOf" srcId="{844E0729-200F-6D42-B960-B1C5486648BE}" destId="{18461DF4-ACC5-7845-A80B-7821B841675C}" srcOrd="2" destOrd="0" presId="urn:microsoft.com/office/officeart/2008/layout/LinedList"/>
    <dgm:cxn modelId="{CA2CECBA-50DC-3948-A6F7-E0132B45D2C0}" type="presParOf" srcId="{1EA0990D-EFF9-F445-A47B-8F8A11A70451}" destId="{256FF5FA-88A2-C946-B702-B3EAEFF891FD}" srcOrd="5" destOrd="0" presId="urn:microsoft.com/office/officeart/2008/layout/LinedList"/>
    <dgm:cxn modelId="{CE4F4A0B-AE44-A141-B75E-FE4F283E29F3}" type="presParOf" srcId="{1EA0990D-EFF9-F445-A47B-8F8A11A70451}" destId="{2CCA8140-541B-DA44-9B9B-712CBF0558EA}" srcOrd="6" destOrd="0" presId="urn:microsoft.com/office/officeart/2008/layout/LinedList"/>
    <dgm:cxn modelId="{96CC08C8-BD40-D744-9051-74527A65AACA}" type="presParOf" srcId="{1EA0990D-EFF9-F445-A47B-8F8A11A70451}" destId="{4D36710C-A0EC-324B-8F3A-D0F237BB9752}" srcOrd="7" destOrd="0" presId="urn:microsoft.com/office/officeart/2008/layout/LinedList"/>
    <dgm:cxn modelId="{69E36D62-F2D8-D149-8E04-CB7F7BE3AB1C}" type="presParOf" srcId="{4D36710C-A0EC-324B-8F3A-D0F237BB9752}" destId="{BEB3E5E7-2467-8042-9DE1-BBE6684CA7E2}" srcOrd="0" destOrd="0" presId="urn:microsoft.com/office/officeart/2008/layout/LinedList"/>
    <dgm:cxn modelId="{ECCDAB3A-A80A-6C4F-B1EF-BFFCC10EB2A5}" type="presParOf" srcId="{4D36710C-A0EC-324B-8F3A-D0F237BB9752}" destId="{2207740F-6034-4B48-95F7-6E0D04C65ACE}" srcOrd="1" destOrd="0" presId="urn:microsoft.com/office/officeart/2008/layout/LinedList"/>
    <dgm:cxn modelId="{49976B89-447B-7246-92DA-ED037ACDC67E}" type="presParOf" srcId="{4D36710C-A0EC-324B-8F3A-D0F237BB9752}" destId="{C7EC6040-E573-8548-8B8A-DFEB2E3D0B5C}" srcOrd="2" destOrd="0" presId="urn:microsoft.com/office/officeart/2008/layout/LinedList"/>
    <dgm:cxn modelId="{3B7555B7-CF02-AD4C-85A4-F2145DF72012}" type="presParOf" srcId="{1EA0990D-EFF9-F445-A47B-8F8A11A70451}" destId="{B9A4F70E-9852-0641-B880-9A2199A67907}" srcOrd="8" destOrd="0" presId="urn:microsoft.com/office/officeart/2008/layout/LinedList"/>
    <dgm:cxn modelId="{4CEF751D-1AC2-584A-9694-E22EFE2BC4EA}" type="presParOf" srcId="{1EA0990D-EFF9-F445-A47B-8F8A11A70451}" destId="{341165A2-5952-B248-B91F-8349D6A7F1CE}" srcOrd="9" destOrd="0" presId="urn:microsoft.com/office/officeart/2008/layout/LinedList"/>
    <dgm:cxn modelId="{382239F9-A2BF-C54F-9037-B954248669CA}" type="presParOf" srcId="{1EA0990D-EFF9-F445-A47B-8F8A11A70451}" destId="{32A2F246-9487-3C4B-B4FE-6D03FD7D3B82}" srcOrd="10" destOrd="0" presId="urn:microsoft.com/office/officeart/2008/layout/LinedList"/>
    <dgm:cxn modelId="{6BCA398E-4DDF-9A40-92E5-EDA52C9872BE}" type="presParOf" srcId="{32A2F246-9487-3C4B-B4FE-6D03FD7D3B82}" destId="{05E5B10F-9C0E-B848-A571-E6A051D0AF8E}" srcOrd="0" destOrd="0" presId="urn:microsoft.com/office/officeart/2008/layout/LinedList"/>
    <dgm:cxn modelId="{971B9F1F-A96D-C141-8875-E3227DFFE2B9}" type="presParOf" srcId="{32A2F246-9487-3C4B-B4FE-6D03FD7D3B82}" destId="{8977A79A-8574-B04C-A263-0693F250BFE6}" srcOrd="1" destOrd="0" presId="urn:microsoft.com/office/officeart/2008/layout/LinedList"/>
    <dgm:cxn modelId="{259D97B2-B561-D944-9448-4C52ABC57551}" type="presParOf" srcId="{32A2F246-9487-3C4B-B4FE-6D03FD7D3B82}" destId="{C2359D4D-1798-0D4B-9651-9479311C81A5}" srcOrd="2" destOrd="0" presId="urn:microsoft.com/office/officeart/2008/layout/LinedList"/>
    <dgm:cxn modelId="{A00B4B58-EEC5-9E41-8617-074CBC7750F6}" type="presParOf" srcId="{1EA0990D-EFF9-F445-A47B-8F8A11A70451}" destId="{D3CEAE90-5EE5-4A4C-A664-5A5D603A80A2}" srcOrd="11" destOrd="0" presId="urn:microsoft.com/office/officeart/2008/layout/LinedList"/>
    <dgm:cxn modelId="{5152EDDE-2577-F249-9827-401369AA7217}" type="presParOf" srcId="{1EA0990D-EFF9-F445-A47B-8F8A11A70451}" destId="{742283C8-C35E-AB42-B4AF-934142BF56B0}" srcOrd="12" destOrd="0" presId="urn:microsoft.com/office/officeart/2008/layout/LinedList"/>
    <dgm:cxn modelId="{0D9B943B-E377-5D4A-AD3F-BB03D7860DAA}" type="presParOf" srcId="{1EA0990D-EFF9-F445-A47B-8F8A11A70451}" destId="{29F60086-4B8C-1A40-AAAB-3AA788663EFD}" srcOrd="13" destOrd="0" presId="urn:microsoft.com/office/officeart/2008/layout/LinedList"/>
    <dgm:cxn modelId="{B46A921F-625A-C243-BB25-32BF6FFC0785}" type="presParOf" srcId="{29F60086-4B8C-1A40-AAAB-3AA788663EFD}" destId="{2C04BB90-DF11-F043-9CEB-635C41CB309E}" srcOrd="0" destOrd="0" presId="urn:microsoft.com/office/officeart/2008/layout/LinedList"/>
    <dgm:cxn modelId="{9B451E4F-89EF-8B49-98DF-E06BE585D103}" type="presParOf" srcId="{29F60086-4B8C-1A40-AAAB-3AA788663EFD}" destId="{A8135B79-B975-A641-9C73-0FC1FB8CACDD}" srcOrd="1" destOrd="0" presId="urn:microsoft.com/office/officeart/2008/layout/LinedList"/>
    <dgm:cxn modelId="{98F5D734-46C8-494E-8B3E-6C7B50B7E222}" type="presParOf" srcId="{29F60086-4B8C-1A40-AAAB-3AA788663EFD}" destId="{0D9A2D76-E65C-8D48-999A-B2618F566FC3}" srcOrd="2" destOrd="0" presId="urn:microsoft.com/office/officeart/2008/layout/LinedList"/>
    <dgm:cxn modelId="{C3A416B5-468F-F542-AB87-BB39614788EB}" type="presParOf" srcId="{1EA0990D-EFF9-F445-A47B-8F8A11A70451}" destId="{8E01644A-055B-CD43-8E96-2FA981E8A285}" srcOrd="14" destOrd="0" presId="urn:microsoft.com/office/officeart/2008/layout/LinedList"/>
    <dgm:cxn modelId="{654737A1-806D-4C48-9CC1-7EAB18878246}" type="presParOf" srcId="{1EA0990D-EFF9-F445-A47B-8F8A11A70451}" destId="{023D05E6-492D-A94C-8C0E-48FE17AE6BB1}" srcOrd="15" destOrd="0" presId="urn:microsoft.com/office/officeart/2008/layout/LinedList"/>
    <dgm:cxn modelId="{9B1B53C2-C775-134A-B74F-0EA2C7727785}" type="presParOf" srcId="{1EA0990D-EFF9-F445-A47B-8F8A11A70451}" destId="{0DEE3F23-5C00-B646-BBD9-3F06FEEE8145}" srcOrd="16" destOrd="0" presId="urn:microsoft.com/office/officeart/2008/layout/LinedList"/>
    <dgm:cxn modelId="{2E945472-1160-8645-BD03-15F09636249C}" type="presParOf" srcId="{0DEE3F23-5C00-B646-BBD9-3F06FEEE8145}" destId="{603C01FF-4F87-9A47-9449-F4A470233B7F}" srcOrd="0" destOrd="0" presId="urn:microsoft.com/office/officeart/2008/layout/LinedList"/>
    <dgm:cxn modelId="{D978A2B6-7E0E-BB47-8433-EDEC84F91779}" type="presParOf" srcId="{0DEE3F23-5C00-B646-BBD9-3F06FEEE8145}" destId="{5846A75C-E724-9E48-9825-82243C0BA776}" srcOrd="1" destOrd="0" presId="urn:microsoft.com/office/officeart/2008/layout/LinedList"/>
    <dgm:cxn modelId="{DEE41419-4BE8-344A-80C6-B41F2D072938}" type="presParOf" srcId="{0DEE3F23-5C00-B646-BBD9-3F06FEEE8145}" destId="{7F439FEB-BFD8-FB4E-8508-CC2BD43D7653}" srcOrd="2" destOrd="0" presId="urn:microsoft.com/office/officeart/2008/layout/LinedList"/>
    <dgm:cxn modelId="{3B9BE1B0-F969-9F4A-946D-DC9E7CBFDD2D}" type="presParOf" srcId="{1EA0990D-EFF9-F445-A47B-8F8A11A70451}" destId="{55519F76-3ACB-3644-B5E5-6FE5F6C254D7}" srcOrd="17" destOrd="0" presId="urn:microsoft.com/office/officeart/2008/layout/LinedList"/>
    <dgm:cxn modelId="{6D6A54A9-94D3-E946-905A-AF9081C2C39B}" type="presParOf" srcId="{1EA0990D-EFF9-F445-A47B-8F8A11A70451}" destId="{FC6D9226-9DDA-4944-ACBB-51E828B9BC56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CEDA873A-505F-2641-9E5B-92E25E350DD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2221F2-DBE2-D24D-B14A-F1724FAE7175}">
      <dgm:prSet/>
      <dgm:spPr/>
      <dgm:t>
        <a:bodyPr/>
        <a:lstStyle/>
        <a:p>
          <a:r>
            <a:rPr lang="en-US" dirty="0"/>
            <a:t>6 Observations of Achievement</a:t>
          </a:r>
          <a:endParaRPr lang="en-CA" dirty="0"/>
        </a:p>
      </dgm:t>
    </dgm:pt>
    <dgm:pt modelId="{B5F8E0CF-6B2A-214B-87B0-C69BF2940AF6}" type="parTrans" cxnId="{77985DCE-E7D8-324E-A996-16098EC7F144}">
      <dgm:prSet/>
      <dgm:spPr/>
      <dgm:t>
        <a:bodyPr/>
        <a:lstStyle/>
        <a:p>
          <a:endParaRPr lang="en-US"/>
        </a:p>
      </dgm:t>
    </dgm:pt>
    <dgm:pt modelId="{191AD78A-F4C1-424E-A498-A6D5B5B801D5}" type="sibTrans" cxnId="{77985DCE-E7D8-324E-A996-16098EC7F144}">
      <dgm:prSet/>
      <dgm:spPr/>
      <dgm:t>
        <a:bodyPr/>
        <a:lstStyle/>
        <a:p>
          <a:endParaRPr lang="en-US"/>
        </a:p>
      </dgm:t>
    </dgm:pt>
    <dgm:pt modelId="{59EEE8DF-D22D-4B4E-8A1E-EC92E4959738}">
      <dgm:prSet/>
      <dgm:spPr/>
      <dgm:t>
        <a:bodyPr/>
        <a:lstStyle/>
        <a:p>
          <a:r>
            <a:rPr lang="en-US" dirty="0"/>
            <a:t>At least:</a:t>
          </a:r>
          <a:endParaRPr lang="en-CA" dirty="0"/>
        </a:p>
      </dgm:t>
    </dgm:pt>
    <dgm:pt modelId="{13892624-4196-8A4A-A331-420AB3F46693}" type="parTrans" cxnId="{B3B41AFB-7710-EC4B-8D38-44B6A60AA521}">
      <dgm:prSet/>
      <dgm:spPr/>
      <dgm:t>
        <a:bodyPr/>
        <a:lstStyle/>
        <a:p>
          <a:endParaRPr lang="en-US"/>
        </a:p>
      </dgm:t>
    </dgm:pt>
    <dgm:pt modelId="{6F104D23-4C8A-4042-AAFF-209334932D08}" type="sibTrans" cxnId="{B3B41AFB-7710-EC4B-8D38-44B6A60AA521}">
      <dgm:prSet/>
      <dgm:spPr/>
      <dgm:t>
        <a:bodyPr/>
        <a:lstStyle/>
        <a:p>
          <a:endParaRPr lang="en-US"/>
        </a:p>
      </dgm:t>
    </dgm:pt>
    <dgm:pt modelId="{A47267A6-0C0D-D541-A0B4-16BA69CB3F19}">
      <dgm:prSet custT="1"/>
      <dgm:spPr/>
      <dgm:t>
        <a:bodyPr/>
        <a:lstStyle/>
        <a:p>
          <a:r>
            <a:rPr lang="en-US" sz="1800" baseline="0" dirty="0"/>
            <a:t>2 Capacity to Consent to Tx in Complex Patients.</a:t>
          </a:r>
          <a:endParaRPr lang="en-CA" sz="1800" dirty="0"/>
        </a:p>
      </dgm:t>
    </dgm:pt>
    <dgm:pt modelId="{6F1E0462-9535-8D40-A177-C119699BD7F2}" type="parTrans" cxnId="{3006D613-111A-694E-A54C-62F432134DD2}">
      <dgm:prSet/>
      <dgm:spPr/>
      <dgm:t>
        <a:bodyPr/>
        <a:lstStyle/>
        <a:p>
          <a:endParaRPr lang="en-US"/>
        </a:p>
      </dgm:t>
    </dgm:pt>
    <dgm:pt modelId="{A1A3FECE-111E-8645-A723-73CA5D71344F}" type="sibTrans" cxnId="{3006D613-111A-694E-A54C-62F432134DD2}">
      <dgm:prSet/>
      <dgm:spPr/>
      <dgm:t>
        <a:bodyPr/>
        <a:lstStyle/>
        <a:p>
          <a:endParaRPr lang="en-US"/>
        </a:p>
      </dgm:t>
    </dgm:pt>
    <dgm:pt modelId="{D81796B8-B23F-864F-9C94-CD4CAFB06B42}">
      <dgm:prSet custT="1"/>
      <dgm:spPr/>
      <dgm:t>
        <a:bodyPr/>
        <a:lstStyle/>
        <a:p>
          <a:r>
            <a:rPr lang="en-US" sz="1800" baseline="0" dirty="0"/>
            <a:t>2 Restricting/Limiting Rights with Due Process Protections</a:t>
          </a:r>
          <a:endParaRPr lang="en-CA" sz="1800" dirty="0"/>
        </a:p>
      </dgm:t>
    </dgm:pt>
    <dgm:pt modelId="{E7B7D424-14D1-F445-A0DA-12D47A1A9EDA}" type="parTrans" cxnId="{35F41DF8-5BCF-5A49-A6B2-274616561AFD}">
      <dgm:prSet/>
      <dgm:spPr/>
      <dgm:t>
        <a:bodyPr/>
        <a:lstStyle/>
        <a:p>
          <a:endParaRPr lang="en-US"/>
        </a:p>
      </dgm:t>
    </dgm:pt>
    <dgm:pt modelId="{85CF5DAF-9520-544F-BCCF-C847C9833EA1}" type="sibTrans" cxnId="{35F41DF8-5BCF-5A49-A6B2-274616561AFD}">
      <dgm:prSet/>
      <dgm:spPr/>
      <dgm:t>
        <a:bodyPr/>
        <a:lstStyle/>
        <a:p>
          <a:endParaRPr lang="en-US"/>
        </a:p>
      </dgm:t>
    </dgm:pt>
    <dgm:pt modelId="{5BE8A66F-00FE-684E-9A10-B66DF03FCFAF}">
      <dgm:prSet custT="1"/>
      <dgm:spPr/>
      <dgm:t>
        <a:bodyPr/>
        <a:lstStyle/>
        <a:p>
          <a:r>
            <a:rPr lang="en-US" sz="1800" baseline="0" dirty="0"/>
            <a:t>1 Evaluation for Restrictions/Limitations re: Disability</a:t>
          </a:r>
          <a:endParaRPr lang="en-CA" sz="1800" dirty="0"/>
        </a:p>
      </dgm:t>
    </dgm:pt>
    <dgm:pt modelId="{FEFD2E01-17D9-EB4C-8BE5-E50185CA5E31}" type="parTrans" cxnId="{5BAE9BE9-E99C-E441-B8FF-66E73C6B5C1F}">
      <dgm:prSet/>
      <dgm:spPr/>
      <dgm:t>
        <a:bodyPr/>
        <a:lstStyle/>
        <a:p>
          <a:endParaRPr lang="en-US"/>
        </a:p>
      </dgm:t>
    </dgm:pt>
    <dgm:pt modelId="{424CEB61-1805-2A4C-B8BD-05558D26BF9D}" type="sibTrans" cxnId="{5BAE9BE9-E99C-E441-B8FF-66E73C6B5C1F}">
      <dgm:prSet/>
      <dgm:spPr/>
      <dgm:t>
        <a:bodyPr/>
        <a:lstStyle/>
        <a:p>
          <a:endParaRPr lang="en-US"/>
        </a:p>
      </dgm:t>
    </dgm:pt>
    <dgm:pt modelId="{0A70D10A-AA73-5641-9ACC-05CBA1F0E94B}">
      <dgm:prSet custT="1"/>
      <dgm:spPr/>
      <dgm:t>
        <a:bodyPr/>
        <a:lstStyle/>
        <a:p>
          <a:r>
            <a:rPr lang="en-US" sz="1800" baseline="0" dirty="0"/>
            <a:t>1 Mandatory or Discretionary Reporting</a:t>
          </a:r>
          <a:endParaRPr lang="en-CA" sz="1800" dirty="0"/>
        </a:p>
      </dgm:t>
    </dgm:pt>
    <dgm:pt modelId="{977104D4-8CE8-AC48-B5FE-DF36E3CF51BB}" type="parTrans" cxnId="{7F6801E4-A7E7-694D-9E4E-B23FD3135070}">
      <dgm:prSet/>
      <dgm:spPr/>
      <dgm:t>
        <a:bodyPr/>
        <a:lstStyle/>
        <a:p>
          <a:endParaRPr lang="en-US"/>
        </a:p>
      </dgm:t>
    </dgm:pt>
    <dgm:pt modelId="{5F05081C-E935-024E-B506-E9F0C332C348}" type="sibTrans" cxnId="{7F6801E4-A7E7-694D-9E4E-B23FD3135070}">
      <dgm:prSet/>
      <dgm:spPr/>
      <dgm:t>
        <a:bodyPr/>
        <a:lstStyle/>
        <a:p>
          <a:endParaRPr lang="en-US"/>
        </a:p>
      </dgm:t>
    </dgm:pt>
    <dgm:pt modelId="{C097E909-D4AB-6943-BDB7-49349A0D458A}">
      <dgm:prSet custT="1"/>
      <dgm:spPr/>
      <dgm:t>
        <a:bodyPr/>
        <a:lstStyle/>
        <a:p>
          <a:r>
            <a:rPr lang="en-US" sz="1800" baseline="0" dirty="0"/>
            <a:t>4 by Psychiatrists</a:t>
          </a:r>
          <a:endParaRPr lang="en-CA" sz="1800" dirty="0"/>
        </a:p>
      </dgm:t>
    </dgm:pt>
    <dgm:pt modelId="{6063C4BD-1B04-7D4A-BEC0-E72D13F324D1}" type="parTrans" cxnId="{E7FD0C08-D69B-894E-A3EF-EEF97D39F1E7}">
      <dgm:prSet/>
      <dgm:spPr/>
      <dgm:t>
        <a:bodyPr/>
        <a:lstStyle/>
        <a:p>
          <a:endParaRPr lang="en-US"/>
        </a:p>
      </dgm:t>
    </dgm:pt>
    <dgm:pt modelId="{A483D17F-0BE9-D047-990F-FCA921ADDF71}" type="sibTrans" cxnId="{E7FD0C08-D69B-894E-A3EF-EEF97D39F1E7}">
      <dgm:prSet/>
      <dgm:spPr/>
      <dgm:t>
        <a:bodyPr/>
        <a:lstStyle/>
        <a:p>
          <a:endParaRPr lang="en-US"/>
        </a:p>
      </dgm:t>
    </dgm:pt>
    <dgm:pt modelId="{C9D40671-16AF-8C41-8D41-B4F7E8024DD0}">
      <dgm:prSet custT="1"/>
      <dgm:spPr/>
      <dgm:t>
        <a:bodyPr/>
        <a:lstStyle/>
        <a:p>
          <a:r>
            <a:rPr lang="en-US" sz="1800" dirty="0"/>
            <a:t>2 Different Psychiatrist Observers</a:t>
          </a:r>
        </a:p>
      </dgm:t>
    </dgm:pt>
    <dgm:pt modelId="{FF20DBFC-2AE7-6143-8A41-1AAA33C7001B}" type="parTrans" cxnId="{1D854249-3924-304C-8A3A-FA423AB51D20}">
      <dgm:prSet/>
      <dgm:spPr/>
      <dgm:t>
        <a:bodyPr/>
        <a:lstStyle/>
        <a:p>
          <a:endParaRPr lang="en-US"/>
        </a:p>
      </dgm:t>
    </dgm:pt>
    <dgm:pt modelId="{038E328B-03E2-1949-A014-495BBCF6116F}" type="sibTrans" cxnId="{1D854249-3924-304C-8A3A-FA423AB51D20}">
      <dgm:prSet/>
      <dgm:spPr/>
      <dgm:t>
        <a:bodyPr/>
        <a:lstStyle/>
        <a:p>
          <a:endParaRPr lang="en-US"/>
        </a:p>
      </dgm:t>
    </dgm:pt>
    <dgm:pt modelId="{CF5A251F-5A8E-D040-8E0C-48BE43F186FE}" type="pres">
      <dgm:prSet presAssocID="{CEDA873A-505F-2641-9E5B-92E25E350DD2}" presName="vert0" presStyleCnt="0">
        <dgm:presLayoutVars>
          <dgm:dir/>
          <dgm:animOne val="branch"/>
          <dgm:animLvl val="lvl"/>
        </dgm:presLayoutVars>
      </dgm:prSet>
      <dgm:spPr/>
    </dgm:pt>
    <dgm:pt modelId="{F95B8CC9-A804-0341-A4D8-541948FBF501}" type="pres">
      <dgm:prSet presAssocID="{112221F2-DBE2-D24D-B14A-F1724FAE7175}" presName="thickLine" presStyleLbl="alignNode1" presStyleIdx="0" presStyleCnt="2"/>
      <dgm:spPr/>
    </dgm:pt>
    <dgm:pt modelId="{B395A879-3F2C-154F-8216-8B4C2F8815C3}" type="pres">
      <dgm:prSet presAssocID="{112221F2-DBE2-D24D-B14A-F1724FAE7175}" presName="horz1" presStyleCnt="0"/>
      <dgm:spPr/>
    </dgm:pt>
    <dgm:pt modelId="{D6F7EE32-AA19-D14C-8539-1A859E41669C}" type="pres">
      <dgm:prSet presAssocID="{112221F2-DBE2-D24D-B14A-F1724FAE7175}" presName="tx1" presStyleLbl="revTx" presStyleIdx="0" presStyleCnt="8" custScaleX="500000" custScaleY="13024"/>
      <dgm:spPr/>
    </dgm:pt>
    <dgm:pt modelId="{83106144-1619-2E40-A88B-683601758780}" type="pres">
      <dgm:prSet presAssocID="{112221F2-DBE2-D24D-B14A-F1724FAE7175}" presName="vert1" presStyleCnt="0"/>
      <dgm:spPr/>
    </dgm:pt>
    <dgm:pt modelId="{500D858C-DA02-C74D-8F76-A5AE10C9466D}" type="pres">
      <dgm:prSet presAssocID="{59EEE8DF-D22D-4B4E-8A1E-EC92E4959738}" presName="thickLine" presStyleLbl="alignNode1" presStyleIdx="1" presStyleCnt="2"/>
      <dgm:spPr/>
    </dgm:pt>
    <dgm:pt modelId="{6DDE2601-0839-2844-84CF-26577857A91C}" type="pres">
      <dgm:prSet presAssocID="{59EEE8DF-D22D-4B4E-8A1E-EC92E4959738}" presName="horz1" presStyleCnt="0"/>
      <dgm:spPr/>
    </dgm:pt>
    <dgm:pt modelId="{2BD0558D-463B-D547-B259-E73F4B96144E}" type="pres">
      <dgm:prSet presAssocID="{59EEE8DF-D22D-4B4E-8A1E-EC92E4959738}" presName="tx1" presStyleLbl="revTx" presStyleIdx="1" presStyleCnt="8"/>
      <dgm:spPr/>
    </dgm:pt>
    <dgm:pt modelId="{1EA0990D-EFF9-F445-A47B-8F8A11A70451}" type="pres">
      <dgm:prSet presAssocID="{59EEE8DF-D22D-4B4E-8A1E-EC92E4959738}" presName="vert1" presStyleCnt="0"/>
      <dgm:spPr/>
    </dgm:pt>
    <dgm:pt modelId="{EEB930A8-8D41-9E4C-AF6F-3BBB64FA2B62}" type="pres">
      <dgm:prSet presAssocID="{A47267A6-0C0D-D541-A0B4-16BA69CB3F19}" presName="vertSpace2a" presStyleCnt="0"/>
      <dgm:spPr/>
    </dgm:pt>
    <dgm:pt modelId="{A7EC34EF-109F-8C46-B0B9-30B4EAA4ED23}" type="pres">
      <dgm:prSet presAssocID="{A47267A6-0C0D-D541-A0B4-16BA69CB3F19}" presName="horz2" presStyleCnt="0"/>
      <dgm:spPr/>
    </dgm:pt>
    <dgm:pt modelId="{944F8ACF-7BC7-3949-AA76-6CE9466565D4}" type="pres">
      <dgm:prSet presAssocID="{A47267A6-0C0D-D541-A0B4-16BA69CB3F19}" presName="horzSpace2" presStyleCnt="0"/>
      <dgm:spPr/>
    </dgm:pt>
    <dgm:pt modelId="{25DDD40C-F60E-4B4B-8BEC-04B45D4D2AA6}" type="pres">
      <dgm:prSet presAssocID="{A47267A6-0C0D-D541-A0B4-16BA69CB3F19}" presName="tx2" presStyleLbl="revTx" presStyleIdx="2" presStyleCnt="8"/>
      <dgm:spPr/>
    </dgm:pt>
    <dgm:pt modelId="{B812EEC9-BCAE-074C-925D-609AED274BB3}" type="pres">
      <dgm:prSet presAssocID="{A47267A6-0C0D-D541-A0B4-16BA69CB3F19}" presName="vert2" presStyleCnt="0"/>
      <dgm:spPr/>
    </dgm:pt>
    <dgm:pt modelId="{480AFFAF-7CC5-F74D-AAB3-7FE96022CA99}" type="pres">
      <dgm:prSet presAssocID="{A47267A6-0C0D-D541-A0B4-16BA69CB3F19}" presName="thinLine2b" presStyleLbl="callout" presStyleIdx="0" presStyleCnt="6"/>
      <dgm:spPr/>
    </dgm:pt>
    <dgm:pt modelId="{F3E3F1DE-FF80-4C49-A83C-BEF8663E05E7}" type="pres">
      <dgm:prSet presAssocID="{A47267A6-0C0D-D541-A0B4-16BA69CB3F19}" presName="vertSpace2b" presStyleCnt="0"/>
      <dgm:spPr/>
    </dgm:pt>
    <dgm:pt modelId="{844E0729-200F-6D42-B960-B1C5486648BE}" type="pres">
      <dgm:prSet presAssocID="{D81796B8-B23F-864F-9C94-CD4CAFB06B42}" presName="horz2" presStyleCnt="0"/>
      <dgm:spPr/>
    </dgm:pt>
    <dgm:pt modelId="{74C8ED32-B1F4-BA48-8A15-D4CE549BDF07}" type="pres">
      <dgm:prSet presAssocID="{D81796B8-B23F-864F-9C94-CD4CAFB06B42}" presName="horzSpace2" presStyleCnt="0"/>
      <dgm:spPr/>
    </dgm:pt>
    <dgm:pt modelId="{B9AF6DBF-F175-7A45-ACB5-421CF38A537A}" type="pres">
      <dgm:prSet presAssocID="{D81796B8-B23F-864F-9C94-CD4CAFB06B42}" presName="tx2" presStyleLbl="revTx" presStyleIdx="3" presStyleCnt="8"/>
      <dgm:spPr/>
    </dgm:pt>
    <dgm:pt modelId="{18461DF4-ACC5-7845-A80B-7821B841675C}" type="pres">
      <dgm:prSet presAssocID="{D81796B8-B23F-864F-9C94-CD4CAFB06B42}" presName="vert2" presStyleCnt="0"/>
      <dgm:spPr/>
    </dgm:pt>
    <dgm:pt modelId="{256FF5FA-88A2-C946-B702-B3EAEFF891FD}" type="pres">
      <dgm:prSet presAssocID="{D81796B8-B23F-864F-9C94-CD4CAFB06B42}" presName="thinLine2b" presStyleLbl="callout" presStyleIdx="1" presStyleCnt="6"/>
      <dgm:spPr/>
    </dgm:pt>
    <dgm:pt modelId="{2CCA8140-541B-DA44-9B9B-712CBF0558EA}" type="pres">
      <dgm:prSet presAssocID="{D81796B8-B23F-864F-9C94-CD4CAFB06B42}" presName="vertSpace2b" presStyleCnt="0"/>
      <dgm:spPr/>
    </dgm:pt>
    <dgm:pt modelId="{4D36710C-A0EC-324B-8F3A-D0F237BB9752}" type="pres">
      <dgm:prSet presAssocID="{5BE8A66F-00FE-684E-9A10-B66DF03FCFAF}" presName="horz2" presStyleCnt="0"/>
      <dgm:spPr/>
    </dgm:pt>
    <dgm:pt modelId="{BEB3E5E7-2467-8042-9DE1-BBE6684CA7E2}" type="pres">
      <dgm:prSet presAssocID="{5BE8A66F-00FE-684E-9A10-B66DF03FCFAF}" presName="horzSpace2" presStyleCnt="0"/>
      <dgm:spPr/>
    </dgm:pt>
    <dgm:pt modelId="{2207740F-6034-4B48-95F7-6E0D04C65ACE}" type="pres">
      <dgm:prSet presAssocID="{5BE8A66F-00FE-684E-9A10-B66DF03FCFAF}" presName="tx2" presStyleLbl="revTx" presStyleIdx="4" presStyleCnt="8"/>
      <dgm:spPr/>
    </dgm:pt>
    <dgm:pt modelId="{C7EC6040-E573-8548-8B8A-DFEB2E3D0B5C}" type="pres">
      <dgm:prSet presAssocID="{5BE8A66F-00FE-684E-9A10-B66DF03FCFAF}" presName="vert2" presStyleCnt="0"/>
      <dgm:spPr/>
    </dgm:pt>
    <dgm:pt modelId="{B9A4F70E-9852-0641-B880-9A2199A67907}" type="pres">
      <dgm:prSet presAssocID="{5BE8A66F-00FE-684E-9A10-B66DF03FCFAF}" presName="thinLine2b" presStyleLbl="callout" presStyleIdx="2" presStyleCnt="6"/>
      <dgm:spPr/>
    </dgm:pt>
    <dgm:pt modelId="{341165A2-5952-B248-B91F-8349D6A7F1CE}" type="pres">
      <dgm:prSet presAssocID="{5BE8A66F-00FE-684E-9A10-B66DF03FCFAF}" presName="vertSpace2b" presStyleCnt="0"/>
      <dgm:spPr/>
    </dgm:pt>
    <dgm:pt modelId="{32A2F246-9487-3C4B-B4FE-6D03FD7D3B82}" type="pres">
      <dgm:prSet presAssocID="{0A70D10A-AA73-5641-9ACC-05CBA1F0E94B}" presName="horz2" presStyleCnt="0"/>
      <dgm:spPr/>
    </dgm:pt>
    <dgm:pt modelId="{05E5B10F-9C0E-B848-A571-E6A051D0AF8E}" type="pres">
      <dgm:prSet presAssocID="{0A70D10A-AA73-5641-9ACC-05CBA1F0E94B}" presName="horzSpace2" presStyleCnt="0"/>
      <dgm:spPr/>
    </dgm:pt>
    <dgm:pt modelId="{8977A79A-8574-B04C-A263-0693F250BFE6}" type="pres">
      <dgm:prSet presAssocID="{0A70D10A-AA73-5641-9ACC-05CBA1F0E94B}" presName="tx2" presStyleLbl="revTx" presStyleIdx="5" presStyleCnt="8"/>
      <dgm:spPr/>
    </dgm:pt>
    <dgm:pt modelId="{C2359D4D-1798-0D4B-9651-9479311C81A5}" type="pres">
      <dgm:prSet presAssocID="{0A70D10A-AA73-5641-9ACC-05CBA1F0E94B}" presName="vert2" presStyleCnt="0"/>
      <dgm:spPr/>
    </dgm:pt>
    <dgm:pt modelId="{D3CEAE90-5EE5-4A4C-A664-5A5D603A80A2}" type="pres">
      <dgm:prSet presAssocID="{0A70D10A-AA73-5641-9ACC-05CBA1F0E94B}" presName="thinLine2b" presStyleLbl="callout" presStyleIdx="3" presStyleCnt="6"/>
      <dgm:spPr/>
    </dgm:pt>
    <dgm:pt modelId="{742283C8-C35E-AB42-B4AF-934142BF56B0}" type="pres">
      <dgm:prSet presAssocID="{0A70D10A-AA73-5641-9ACC-05CBA1F0E94B}" presName="vertSpace2b" presStyleCnt="0"/>
      <dgm:spPr/>
    </dgm:pt>
    <dgm:pt modelId="{29F60086-4B8C-1A40-AAAB-3AA788663EFD}" type="pres">
      <dgm:prSet presAssocID="{C097E909-D4AB-6943-BDB7-49349A0D458A}" presName="horz2" presStyleCnt="0"/>
      <dgm:spPr/>
    </dgm:pt>
    <dgm:pt modelId="{2C04BB90-DF11-F043-9CEB-635C41CB309E}" type="pres">
      <dgm:prSet presAssocID="{C097E909-D4AB-6943-BDB7-49349A0D458A}" presName="horzSpace2" presStyleCnt="0"/>
      <dgm:spPr/>
    </dgm:pt>
    <dgm:pt modelId="{A8135B79-B975-A641-9C73-0FC1FB8CACDD}" type="pres">
      <dgm:prSet presAssocID="{C097E909-D4AB-6943-BDB7-49349A0D458A}" presName="tx2" presStyleLbl="revTx" presStyleIdx="6" presStyleCnt="8"/>
      <dgm:spPr/>
    </dgm:pt>
    <dgm:pt modelId="{0D9A2D76-E65C-8D48-999A-B2618F566FC3}" type="pres">
      <dgm:prSet presAssocID="{C097E909-D4AB-6943-BDB7-49349A0D458A}" presName="vert2" presStyleCnt="0"/>
      <dgm:spPr/>
    </dgm:pt>
    <dgm:pt modelId="{8E01644A-055B-CD43-8E96-2FA981E8A285}" type="pres">
      <dgm:prSet presAssocID="{C097E909-D4AB-6943-BDB7-49349A0D458A}" presName="thinLine2b" presStyleLbl="callout" presStyleIdx="4" presStyleCnt="6"/>
      <dgm:spPr/>
    </dgm:pt>
    <dgm:pt modelId="{023D05E6-492D-A94C-8C0E-48FE17AE6BB1}" type="pres">
      <dgm:prSet presAssocID="{C097E909-D4AB-6943-BDB7-49349A0D458A}" presName="vertSpace2b" presStyleCnt="0"/>
      <dgm:spPr/>
    </dgm:pt>
    <dgm:pt modelId="{0DEE3F23-5C00-B646-BBD9-3F06FEEE8145}" type="pres">
      <dgm:prSet presAssocID="{C9D40671-16AF-8C41-8D41-B4F7E8024DD0}" presName="horz2" presStyleCnt="0"/>
      <dgm:spPr/>
    </dgm:pt>
    <dgm:pt modelId="{603C01FF-4F87-9A47-9449-F4A470233B7F}" type="pres">
      <dgm:prSet presAssocID="{C9D40671-16AF-8C41-8D41-B4F7E8024DD0}" presName="horzSpace2" presStyleCnt="0"/>
      <dgm:spPr/>
    </dgm:pt>
    <dgm:pt modelId="{5846A75C-E724-9E48-9825-82243C0BA776}" type="pres">
      <dgm:prSet presAssocID="{C9D40671-16AF-8C41-8D41-B4F7E8024DD0}" presName="tx2" presStyleLbl="revTx" presStyleIdx="7" presStyleCnt="8"/>
      <dgm:spPr/>
    </dgm:pt>
    <dgm:pt modelId="{7F439FEB-BFD8-FB4E-8508-CC2BD43D7653}" type="pres">
      <dgm:prSet presAssocID="{C9D40671-16AF-8C41-8D41-B4F7E8024DD0}" presName="vert2" presStyleCnt="0"/>
      <dgm:spPr/>
    </dgm:pt>
    <dgm:pt modelId="{55519F76-3ACB-3644-B5E5-6FE5F6C254D7}" type="pres">
      <dgm:prSet presAssocID="{C9D40671-16AF-8C41-8D41-B4F7E8024DD0}" presName="thinLine2b" presStyleLbl="callout" presStyleIdx="5" presStyleCnt="6"/>
      <dgm:spPr/>
    </dgm:pt>
    <dgm:pt modelId="{FC6D9226-9DDA-4944-ACBB-51E828B9BC56}" type="pres">
      <dgm:prSet presAssocID="{C9D40671-16AF-8C41-8D41-B4F7E8024DD0}" presName="vertSpace2b" presStyleCnt="0"/>
      <dgm:spPr/>
    </dgm:pt>
  </dgm:ptLst>
  <dgm:cxnLst>
    <dgm:cxn modelId="{E7FD0C08-D69B-894E-A3EF-EEF97D39F1E7}" srcId="{59EEE8DF-D22D-4B4E-8A1E-EC92E4959738}" destId="{C097E909-D4AB-6943-BDB7-49349A0D458A}" srcOrd="4" destOrd="0" parTransId="{6063C4BD-1B04-7D4A-BEC0-E72D13F324D1}" sibTransId="{A483D17F-0BE9-D047-990F-FCA921ADDF71}"/>
    <dgm:cxn modelId="{3006D613-111A-694E-A54C-62F432134DD2}" srcId="{59EEE8DF-D22D-4B4E-8A1E-EC92E4959738}" destId="{A47267A6-0C0D-D541-A0B4-16BA69CB3F19}" srcOrd="0" destOrd="0" parTransId="{6F1E0462-9535-8D40-A177-C119699BD7F2}" sibTransId="{A1A3FECE-111E-8645-A723-73CA5D71344F}"/>
    <dgm:cxn modelId="{D482553A-B893-4D40-B801-09332C66F5AA}" type="presOf" srcId="{0A70D10A-AA73-5641-9ACC-05CBA1F0E94B}" destId="{8977A79A-8574-B04C-A263-0693F250BFE6}" srcOrd="0" destOrd="0" presId="urn:microsoft.com/office/officeart/2008/layout/LinedList"/>
    <dgm:cxn modelId="{1F35273B-C712-7943-9538-308ABD783A29}" type="presOf" srcId="{112221F2-DBE2-D24D-B14A-F1724FAE7175}" destId="{D6F7EE32-AA19-D14C-8539-1A859E41669C}" srcOrd="0" destOrd="0" presId="urn:microsoft.com/office/officeart/2008/layout/LinedList"/>
    <dgm:cxn modelId="{1D854249-3924-304C-8A3A-FA423AB51D20}" srcId="{59EEE8DF-D22D-4B4E-8A1E-EC92E4959738}" destId="{C9D40671-16AF-8C41-8D41-B4F7E8024DD0}" srcOrd="5" destOrd="0" parTransId="{FF20DBFC-2AE7-6143-8A41-1AAA33C7001B}" sibTransId="{038E328B-03E2-1949-A014-495BBCF6116F}"/>
    <dgm:cxn modelId="{ED096463-E5F6-7F44-80CC-31C73389DDA7}" type="presOf" srcId="{D81796B8-B23F-864F-9C94-CD4CAFB06B42}" destId="{B9AF6DBF-F175-7A45-ACB5-421CF38A537A}" srcOrd="0" destOrd="0" presId="urn:microsoft.com/office/officeart/2008/layout/LinedList"/>
    <dgm:cxn modelId="{4273EA66-E61B-CA4E-9808-71E07FAEFA9C}" type="presOf" srcId="{CEDA873A-505F-2641-9E5B-92E25E350DD2}" destId="{CF5A251F-5A8E-D040-8E0C-48BE43F186FE}" srcOrd="0" destOrd="0" presId="urn:microsoft.com/office/officeart/2008/layout/LinedList"/>
    <dgm:cxn modelId="{B7036179-889E-8A42-B801-44C34B918A4C}" type="presOf" srcId="{C097E909-D4AB-6943-BDB7-49349A0D458A}" destId="{A8135B79-B975-A641-9C73-0FC1FB8CACDD}" srcOrd="0" destOrd="0" presId="urn:microsoft.com/office/officeart/2008/layout/LinedList"/>
    <dgm:cxn modelId="{8AC6127D-8110-E848-9807-F67E1ACB4A55}" type="presOf" srcId="{5BE8A66F-00FE-684E-9A10-B66DF03FCFAF}" destId="{2207740F-6034-4B48-95F7-6E0D04C65ACE}" srcOrd="0" destOrd="0" presId="urn:microsoft.com/office/officeart/2008/layout/LinedList"/>
    <dgm:cxn modelId="{FC61CF8A-9A05-144C-82EC-C71DFD67C562}" type="presOf" srcId="{59EEE8DF-D22D-4B4E-8A1E-EC92E4959738}" destId="{2BD0558D-463B-D547-B259-E73F4B96144E}" srcOrd="0" destOrd="0" presId="urn:microsoft.com/office/officeart/2008/layout/LinedList"/>
    <dgm:cxn modelId="{77985DCE-E7D8-324E-A996-16098EC7F144}" srcId="{CEDA873A-505F-2641-9E5B-92E25E350DD2}" destId="{112221F2-DBE2-D24D-B14A-F1724FAE7175}" srcOrd="0" destOrd="0" parTransId="{B5F8E0CF-6B2A-214B-87B0-C69BF2940AF6}" sibTransId="{191AD78A-F4C1-424E-A498-A6D5B5B801D5}"/>
    <dgm:cxn modelId="{720776DD-6B4C-744B-9679-BDF5D1A0C6B3}" type="presOf" srcId="{A47267A6-0C0D-D541-A0B4-16BA69CB3F19}" destId="{25DDD40C-F60E-4B4B-8BEC-04B45D4D2AA6}" srcOrd="0" destOrd="0" presId="urn:microsoft.com/office/officeart/2008/layout/LinedList"/>
    <dgm:cxn modelId="{7F6801E4-A7E7-694D-9E4E-B23FD3135070}" srcId="{59EEE8DF-D22D-4B4E-8A1E-EC92E4959738}" destId="{0A70D10A-AA73-5641-9ACC-05CBA1F0E94B}" srcOrd="3" destOrd="0" parTransId="{977104D4-8CE8-AC48-B5FE-DF36E3CF51BB}" sibTransId="{5F05081C-E935-024E-B506-E9F0C332C348}"/>
    <dgm:cxn modelId="{5BAE9BE9-E99C-E441-B8FF-66E73C6B5C1F}" srcId="{59EEE8DF-D22D-4B4E-8A1E-EC92E4959738}" destId="{5BE8A66F-00FE-684E-9A10-B66DF03FCFAF}" srcOrd="2" destOrd="0" parTransId="{FEFD2E01-17D9-EB4C-8BE5-E50185CA5E31}" sibTransId="{424CEB61-1805-2A4C-B8BD-05558D26BF9D}"/>
    <dgm:cxn modelId="{1F5994F3-5CFA-D149-B0DA-ACD2EA7972AB}" type="presOf" srcId="{C9D40671-16AF-8C41-8D41-B4F7E8024DD0}" destId="{5846A75C-E724-9E48-9825-82243C0BA776}" srcOrd="0" destOrd="0" presId="urn:microsoft.com/office/officeart/2008/layout/LinedList"/>
    <dgm:cxn modelId="{35F41DF8-5BCF-5A49-A6B2-274616561AFD}" srcId="{59EEE8DF-D22D-4B4E-8A1E-EC92E4959738}" destId="{D81796B8-B23F-864F-9C94-CD4CAFB06B42}" srcOrd="1" destOrd="0" parTransId="{E7B7D424-14D1-F445-A0DA-12D47A1A9EDA}" sibTransId="{85CF5DAF-9520-544F-BCCF-C847C9833EA1}"/>
    <dgm:cxn modelId="{B3B41AFB-7710-EC4B-8D38-44B6A60AA521}" srcId="{CEDA873A-505F-2641-9E5B-92E25E350DD2}" destId="{59EEE8DF-D22D-4B4E-8A1E-EC92E4959738}" srcOrd="1" destOrd="0" parTransId="{13892624-4196-8A4A-A331-420AB3F46693}" sibTransId="{6F104D23-4C8A-4042-AAFF-209334932D08}"/>
    <dgm:cxn modelId="{FFC81F3C-3B66-1E46-97A6-1BB9F6F57B44}" type="presParOf" srcId="{CF5A251F-5A8E-D040-8E0C-48BE43F186FE}" destId="{F95B8CC9-A804-0341-A4D8-541948FBF501}" srcOrd="0" destOrd="0" presId="urn:microsoft.com/office/officeart/2008/layout/LinedList"/>
    <dgm:cxn modelId="{221CB688-9E9A-B24B-BB89-73D2C2280D02}" type="presParOf" srcId="{CF5A251F-5A8E-D040-8E0C-48BE43F186FE}" destId="{B395A879-3F2C-154F-8216-8B4C2F8815C3}" srcOrd="1" destOrd="0" presId="urn:microsoft.com/office/officeart/2008/layout/LinedList"/>
    <dgm:cxn modelId="{544AD016-6542-4947-9650-8022278A8D81}" type="presParOf" srcId="{B395A879-3F2C-154F-8216-8B4C2F8815C3}" destId="{D6F7EE32-AA19-D14C-8539-1A859E41669C}" srcOrd="0" destOrd="0" presId="urn:microsoft.com/office/officeart/2008/layout/LinedList"/>
    <dgm:cxn modelId="{9D732FF8-E197-CB4C-80D1-2C87E129A677}" type="presParOf" srcId="{B395A879-3F2C-154F-8216-8B4C2F8815C3}" destId="{83106144-1619-2E40-A88B-683601758780}" srcOrd="1" destOrd="0" presId="urn:microsoft.com/office/officeart/2008/layout/LinedList"/>
    <dgm:cxn modelId="{B9BB7E50-BC10-0F49-9E1F-8580EFC2D1F4}" type="presParOf" srcId="{CF5A251F-5A8E-D040-8E0C-48BE43F186FE}" destId="{500D858C-DA02-C74D-8F76-A5AE10C9466D}" srcOrd="2" destOrd="0" presId="urn:microsoft.com/office/officeart/2008/layout/LinedList"/>
    <dgm:cxn modelId="{A07A3DCD-42B7-744F-A74D-291AEB63114A}" type="presParOf" srcId="{CF5A251F-5A8E-D040-8E0C-48BE43F186FE}" destId="{6DDE2601-0839-2844-84CF-26577857A91C}" srcOrd="3" destOrd="0" presId="urn:microsoft.com/office/officeart/2008/layout/LinedList"/>
    <dgm:cxn modelId="{6F7FC9C3-C8D6-EC43-804D-18BD1511BC38}" type="presParOf" srcId="{6DDE2601-0839-2844-84CF-26577857A91C}" destId="{2BD0558D-463B-D547-B259-E73F4B96144E}" srcOrd="0" destOrd="0" presId="urn:microsoft.com/office/officeart/2008/layout/LinedList"/>
    <dgm:cxn modelId="{63FD4A26-7E86-5A49-B16A-48E390F2B762}" type="presParOf" srcId="{6DDE2601-0839-2844-84CF-26577857A91C}" destId="{1EA0990D-EFF9-F445-A47B-8F8A11A70451}" srcOrd="1" destOrd="0" presId="urn:microsoft.com/office/officeart/2008/layout/LinedList"/>
    <dgm:cxn modelId="{CFD407AB-E37A-8B46-AD58-3D4A6339887A}" type="presParOf" srcId="{1EA0990D-EFF9-F445-A47B-8F8A11A70451}" destId="{EEB930A8-8D41-9E4C-AF6F-3BBB64FA2B62}" srcOrd="0" destOrd="0" presId="urn:microsoft.com/office/officeart/2008/layout/LinedList"/>
    <dgm:cxn modelId="{097370C0-D5FD-B44E-8B3E-6F09148A0FD6}" type="presParOf" srcId="{1EA0990D-EFF9-F445-A47B-8F8A11A70451}" destId="{A7EC34EF-109F-8C46-B0B9-30B4EAA4ED23}" srcOrd="1" destOrd="0" presId="urn:microsoft.com/office/officeart/2008/layout/LinedList"/>
    <dgm:cxn modelId="{C2907F0E-BAD8-B846-8B6C-F88BDE16921A}" type="presParOf" srcId="{A7EC34EF-109F-8C46-B0B9-30B4EAA4ED23}" destId="{944F8ACF-7BC7-3949-AA76-6CE9466565D4}" srcOrd="0" destOrd="0" presId="urn:microsoft.com/office/officeart/2008/layout/LinedList"/>
    <dgm:cxn modelId="{D409A26B-AA6E-BB4A-A59C-58B670C93C0E}" type="presParOf" srcId="{A7EC34EF-109F-8C46-B0B9-30B4EAA4ED23}" destId="{25DDD40C-F60E-4B4B-8BEC-04B45D4D2AA6}" srcOrd="1" destOrd="0" presId="urn:microsoft.com/office/officeart/2008/layout/LinedList"/>
    <dgm:cxn modelId="{0720BB28-A02F-AB46-AD6F-2D0B03E9D6A5}" type="presParOf" srcId="{A7EC34EF-109F-8C46-B0B9-30B4EAA4ED23}" destId="{B812EEC9-BCAE-074C-925D-609AED274BB3}" srcOrd="2" destOrd="0" presId="urn:microsoft.com/office/officeart/2008/layout/LinedList"/>
    <dgm:cxn modelId="{E729CE92-9B6E-4540-B672-3A42165F9621}" type="presParOf" srcId="{1EA0990D-EFF9-F445-A47B-8F8A11A70451}" destId="{480AFFAF-7CC5-F74D-AAB3-7FE96022CA99}" srcOrd="2" destOrd="0" presId="urn:microsoft.com/office/officeart/2008/layout/LinedList"/>
    <dgm:cxn modelId="{038D718E-0B00-B84B-9771-7EC1DED4CF4B}" type="presParOf" srcId="{1EA0990D-EFF9-F445-A47B-8F8A11A70451}" destId="{F3E3F1DE-FF80-4C49-A83C-BEF8663E05E7}" srcOrd="3" destOrd="0" presId="urn:microsoft.com/office/officeart/2008/layout/LinedList"/>
    <dgm:cxn modelId="{2F400ED4-44E5-0046-B371-C7076A8F5D3C}" type="presParOf" srcId="{1EA0990D-EFF9-F445-A47B-8F8A11A70451}" destId="{844E0729-200F-6D42-B960-B1C5486648BE}" srcOrd="4" destOrd="0" presId="urn:microsoft.com/office/officeart/2008/layout/LinedList"/>
    <dgm:cxn modelId="{4B2B5169-1399-554D-ADD4-AAB099D4CCDE}" type="presParOf" srcId="{844E0729-200F-6D42-B960-B1C5486648BE}" destId="{74C8ED32-B1F4-BA48-8A15-D4CE549BDF07}" srcOrd="0" destOrd="0" presId="urn:microsoft.com/office/officeart/2008/layout/LinedList"/>
    <dgm:cxn modelId="{7CF66B16-0FD3-4E4C-A286-0AB7FA515947}" type="presParOf" srcId="{844E0729-200F-6D42-B960-B1C5486648BE}" destId="{B9AF6DBF-F175-7A45-ACB5-421CF38A537A}" srcOrd="1" destOrd="0" presId="urn:microsoft.com/office/officeart/2008/layout/LinedList"/>
    <dgm:cxn modelId="{7BF1EDF5-B297-C148-A6C2-2EDD34172F19}" type="presParOf" srcId="{844E0729-200F-6D42-B960-B1C5486648BE}" destId="{18461DF4-ACC5-7845-A80B-7821B841675C}" srcOrd="2" destOrd="0" presId="urn:microsoft.com/office/officeart/2008/layout/LinedList"/>
    <dgm:cxn modelId="{CA2CECBA-50DC-3948-A6F7-E0132B45D2C0}" type="presParOf" srcId="{1EA0990D-EFF9-F445-A47B-8F8A11A70451}" destId="{256FF5FA-88A2-C946-B702-B3EAEFF891FD}" srcOrd="5" destOrd="0" presId="urn:microsoft.com/office/officeart/2008/layout/LinedList"/>
    <dgm:cxn modelId="{CE4F4A0B-AE44-A141-B75E-FE4F283E29F3}" type="presParOf" srcId="{1EA0990D-EFF9-F445-A47B-8F8A11A70451}" destId="{2CCA8140-541B-DA44-9B9B-712CBF0558EA}" srcOrd="6" destOrd="0" presId="urn:microsoft.com/office/officeart/2008/layout/LinedList"/>
    <dgm:cxn modelId="{96CC08C8-BD40-D744-9051-74527A65AACA}" type="presParOf" srcId="{1EA0990D-EFF9-F445-A47B-8F8A11A70451}" destId="{4D36710C-A0EC-324B-8F3A-D0F237BB9752}" srcOrd="7" destOrd="0" presId="urn:microsoft.com/office/officeart/2008/layout/LinedList"/>
    <dgm:cxn modelId="{69E36D62-F2D8-D149-8E04-CB7F7BE3AB1C}" type="presParOf" srcId="{4D36710C-A0EC-324B-8F3A-D0F237BB9752}" destId="{BEB3E5E7-2467-8042-9DE1-BBE6684CA7E2}" srcOrd="0" destOrd="0" presId="urn:microsoft.com/office/officeart/2008/layout/LinedList"/>
    <dgm:cxn modelId="{ECCDAB3A-A80A-6C4F-B1EF-BFFCC10EB2A5}" type="presParOf" srcId="{4D36710C-A0EC-324B-8F3A-D0F237BB9752}" destId="{2207740F-6034-4B48-95F7-6E0D04C65ACE}" srcOrd="1" destOrd="0" presId="urn:microsoft.com/office/officeart/2008/layout/LinedList"/>
    <dgm:cxn modelId="{49976B89-447B-7246-92DA-ED037ACDC67E}" type="presParOf" srcId="{4D36710C-A0EC-324B-8F3A-D0F237BB9752}" destId="{C7EC6040-E573-8548-8B8A-DFEB2E3D0B5C}" srcOrd="2" destOrd="0" presId="urn:microsoft.com/office/officeart/2008/layout/LinedList"/>
    <dgm:cxn modelId="{3B7555B7-CF02-AD4C-85A4-F2145DF72012}" type="presParOf" srcId="{1EA0990D-EFF9-F445-A47B-8F8A11A70451}" destId="{B9A4F70E-9852-0641-B880-9A2199A67907}" srcOrd="8" destOrd="0" presId="urn:microsoft.com/office/officeart/2008/layout/LinedList"/>
    <dgm:cxn modelId="{4CEF751D-1AC2-584A-9694-E22EFE2BC4EA}" type="presParOf" srcId="{1EA0990D-EFF9-F445-A47B-8F8A11A70451}" destId="{341165A2-5952-B248-B91F-8349D6A7F1CE}" srcOrd="9" destOrd="0" presId="urn:microsoft.com/office/officeart/2008/layout/LinedList"/>
    <dgm:cxn modelId="{382239F9-A2BF-C54F-9037-B954248669CA}" type="presParOf" srcId="{1EA0990D-EFF9-F445-A47B-8F8A11A70451}" destId="{32A2F246-9487-3C4B-B4FE-6D03FD7D3B82}" srcOrd="10" destOrd="0" presId="urn:microsoft.com/office/officeart/2008/layout/LinedList"/>
    <dgm:cxn modelId="{6BCA398E-4DDF-9A40-92E5-EDA52C9872BE}" type="presParOf" srcId="{32A2F246-9487-3C4B-B4FE-6D03FD7D3B82}" destId="{05E5B10F-9C0E-B848-A571-E6A051D0AF8E}" srcOrd="0" destOrd="0" presId="urn:microsoft.com/office/officeart/2008/layout/LinedList"/>
    <dgm:cxn modelId="{971B9F1F-A96D-C141-8875-E3227DFFE2B9}" type="presParOf" srcId="{32A2F246-9487-3C4B-B4FE-6D03FD7D3B82}" destId="{8977A79A-8574-B04C-A263-0693F250BFE6}" srcOrd="1" destOrd="0" presId="urn:microsoft.com/office/officeart/2008/layout/LinedList"/>
    <dgm:cxn modelId="{259D97B2-B561-D944-9448-4C52ABC57551}" type="presParOf" srcId="{32A2F246-9487-3C4B-B4FE-6D03FD7D3B82}" destId="{C2359D4D-1798-0D4B-9651-9479311C81A5}" srcOrd="2" destOrd="0" presId="urn:microsoft.com/office/officeart/2008/layout/LinedList"/>
    <dgm:cxn modelId="{A00B4B58-EEC5-9E41-8617-074CBC7750F6}" type="presParOf" srcId="{1EA0990D-EFF9-F445-A47B-8F8A11A70451}" destId="{D3CEAE90-5EE5-4A4C-A664-5A5D603A80A2}" srcOrd="11" destOrd="0" presId="urn:microsoft.com/office/officeart/2008/layout/LinedList"/>
    <dgm:cxn modelId="{5152EDDE-2577-F249-9827-401369AA7217}" type="presParOf" srcId="{1EA0990D-EFF9-F445-A47B-8F8A11A70451}" destId="{742283C8-C35E-AB42-B4AF-934142BF56B0}" srcOrd="12" destOrd="0" presId="urn:microsoft.com/office/officeart/2008/layout/LinedList"/>
    <dgm:cxn modelId="{0D9B943B-E377-5D4A-AD3F-BB03D7860DAA}" type="presParOf" srcId="{1EA0990D-EFF9-F445-A47B-8F8A11A70451}" destId="{29F60086-4B8C-1A40-AAAB-3AA788663EFD}" srcOrd="13" destOrd="0" presId="urn:microsoft.com/office/officeart/2008/layout/LinedList"/>
    <dgm:cxn modelId="{B46A921F-625A-C243-BB25-32BF6FFC0785}" type="presParOf" srcId="{29F60086-4B8C-1A40-AAAB-3AA788663EFD}" destId="{2C04BB90-DF11-F043-9CEB-635C41CB309E}" srcOrd="0" destOrd="0" presId="urn:microsoft.com/office/officeart/2008/layout/LinedList"/>
    <dgm:cxn modelId="{9B451E4F-89EF-8B49-98DF-E06BE585D103}" type="presParOf" srcId="{29F60086-4B8C-1A40-AAAB-3AA788663EFD}" destId="{A8135B79-B975-A641-9C73-0FC1FB8CACDD}" srcOrd="1" destOrd="0" presId="urn:microsoft.com/office/officeart/2008/layout/LinedList"/>
    <dgm:cxn modelId="{98F5D734-46C8-494E-8B3E-6C7B50B7E222}" type="presParOf" srcId="{29F60086-4B8C-1A40-AAAB-3AA788663EFD}" destId="{0D9A2D76-E65C-8D48-999A-B2618F566FC3}" srcOrd="2" destOrd="0" presId="urn:microsoft.com/office/officeart/2008/layout/LinedList"/>
    <dgm:cxn modelId="{C3A416B5-468F-F542-AB87-BB39614788EB}" type="presParOf" srcId="{1EA0990D-EFF9-F445-A47B-8F8A11A70451}" destId="{8E01644A-055B-CD43-8E96-2FA981E8A285}" srcOrd="14" destOrd="0" presId="urn:microsoft.com/office/officeart/2008/layout/LinedList"/>
    <dgm:cxn modelId="{654737A1-806D-4C48-9CC1-7EAB18878246}" type="presParOf" srcId="{1EA0990D-EFF9-F445-A47B-8F8A11A70451}" destId="{023D05E6-492D-A94C-8C0E-48FE17AE6BB1}" srcOrd="15" destOrd="0" presId="urn:microsoft.com/office/officeart/2008/layout/LinedList"/>
    <dgm:cxn modelId="{9B1B53C2-C775-134A-B74F-0EA2C7727785}" type="presParOf" srcId="{1EA0990D-EFF9-F445-A47B-8F8A11A70451}" destId="{0DEE3F23-5C00-B646-BBD9-3F06FEEE8145}" srcOrd="16" destOrd="0" presId="urn:microsoft.com/office/officeart/2008/layout/LinedList"/>
    <dgm:cxn modelId="{2E945472-1160-8645-BD03-15F09636249C}" type="presParOf" srcId="{0DEE3F23-5C00-B646-BBD9-3F06FEEE8145}" destId="{603C01FF-4F87-9A47-9449-F4A470233B7F}" srcOrd="0" destOrd="0" presId="urn:microsoft.com/office/officeart/2008/layout/LinedList"/>
    <dgm:cxn modelId="{D978A2B6-7E0E-BB47-8433-EDEC84F91779}" type="presParOf" srcId="{0DEE3F23-5C00-B646-BBD9-3F06FEEE8145}" destId="{5846A75C-E724-9E48-9825-82243C0BA776}" srcOrd="1" destOrd="0" presId="urn:microsoft.com/office/officeart/2008/layout/LinedList"/>
    <dgm:cxn modelId="{DEE41419-4BE8-344A-80C6-B41F2D072938}" type="presParOf" srcId="{0DEE3F23-5C00-B646-BBD9-3F06FEEE8145}" destId="{7F439FEB-BFD8-FB4E-8508-CC2BD43D7653}" srcOrd="2" destOrd="0" presId="urn:microsoft.com/office/officeart/2008/layout/LinedList"/>
    <dgm:cxn modelId="{3B9BE1B0-F969-9F4A-946D-DC9E7CBFDD2D}" type="presParOf" srcId="{1EA0990D-EFF9-F445-A47B-8F8A11A70451}" destId="{55519F76-3ACB-3644-B5E5-6FE5F6C254D7}" srcOrd="17" destOrd="0" presId="urn:microsoft.com/office/officeart/2008/layout/LinedList"/>
    <dgm:cxn modelId="{6D6A54A9-94D3-E946-905A-AF9081C2C39B}" type="presParOf" srcId="{1EA0990D-EFF9-F445-A47B-8F8A11A70451}" destId="{FC6D9226-9DDA-4944-ACBB-51E828B9BC56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51E9E07E-5C1C-D648-9D6E-718C43736AC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D3E6E-D156-0245-AB2E-CE4CF7FB0931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Complete C2</a:t>
          </a:r>
        </a:p>
        <a:p>
          <a:r>
            <a:rPr lang="en-US" dirty="0"/>
            <a:t>(children &amp; youth)</a:t>
          </a:r>
          <a:endParaRPr lang="en-CA" dirty="0"/>
        </a:p>
      </dgm:t>
    </dgm:pt>
    <dgm:pt modelId="{911DC78B-0A68-C74E-BB23-0C7F89B2FC38}" type="parTrans" cxnId="{61C60475-4502-2949-AB05-0E75B3D6BC37}">
      <dgm:prSet/>
      <dgm:spPr/>
      <dgm:t>
        <a:bodyPr/>
        <a:lstStyle/>
        <a:p>
          <a:endParaRPr lang="en-US"/>
        </a:p>
      </dgm:t>
    </dgm:pt>
    <dgm:pt modelId="{72B2895C-09DC-EC42-A14D-775754EDF05B}" type="sibTrans" cxnId="{61C60475-4502-2949-AB05-0E75B3D6BC37}">
      <dgm:prSet/>
      <dgm:spPr/>
      <dgm:t>
        <a:bodyPr/>
        <a:lstStyle/>
        <a:p>
          <a:endParaRPr lang="en-US"/>
        </a:p>
      </dgm:t>
    </dgm:pt>
    <dgm:pt modelId="{7B71C703-5D0E-0549-84DC-DD4B890CCD6F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Complete C3</a:t>
          </a:r>
        </a:p>
        <a:p>
          <a:r>
            <a:rPr lang="en-US" dirty="0"/>
            <a:t>(older adults)</a:t>
          </a:r>
          <a:endParaRPr lang="en-CA" dirty="0"/>
        </a:p>
      </dgm:t>
    </dgm:pt>
    <dgm:pt modelId="{11EE16D3-80F0-8942-B947-B360892DDBD9}" type="parTrans" cxnId="{AE6DC6AC-A239-8B4D-8421-1221C1283447}">
      <dgm:prSet/>
      <dgm:spPr/>
      <dgm:t>
        <a:bodyPr/>
        <a:lstStyle/>
        <a:p>
          <a:endParaRPr lang="en-US"/>
        </a:p>
      </dgm:t>
    </dgm:pt>
    <dgm:pt modelId="{69F9BC4F-4508-D545-BBAA-CFB3C8965DC6}" type="sibTrans" cxnId="{AE6DC6AC-A239-8B4D-8421-1221C1283447}">
      <dgm:prSet/>
      <dgm:spPr/>
      <dgm:t>
        <a:bodyPr/>
        <a:lstStyle/>
        <a:p>
          <a:endParaRPr lang="en-US"/>
        </a:p>
      </dgm:t>
    </dgm:pt>
    <dgm:pt modelId="{A19151A2-149B-084C-98E7-DDA521785E10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Complete C7</a:t>
          </a:r>
        </a:p>
        <a:p>
          <a:r>
            <a:rPr lang="en-US" dirty="0"/>
            <a:t>(neurostimulation)</a:t>
          </a:r>
          <a:endParaRPr lang="en-CA" dirty="0"/>
        </a:p>
      </dgm:t>
    </dgm:pt>
    <dgm:pt modelId="{3926CBC5-4A80-A241-B5BA-3344845313E1}" type="parTrans" cxnId="{2B7DE943-881B-5849-9BFC-AF0F65287740}">
      <dgm:prSet/>
      <dgm:spPr/>
      <dgm:t>
        <a:bodyPr/>
        <a:lstStyle/>
        <a:p>
          <a:endParaRPr lang="en-US"/>
        </a:p>
      </dgm:t>
    </dgm:pt>
    <dgm:pt modelId="{31EE59B2-540F-4F46-BFA9-86C688139E79}" type="sibTrans" cxnId="{2B7DE943-881B-5849-9BFC-AF0F65287740}">
      <dgm:prSet/>
      <dgm:spPr/>
      <dgm:t>
        <a:bodyPr/>
        <a:lstStyle/>
        <a:p>
          <a:endParaRPr lang="en-US"/>
        </a:p>
      </dgm:t>
    </dgm:pt>
    <dgm:pt modelId="{F78D8D36-DB46-154E-8329-3CBCE68D1A65}" type="pres">
      <dgm:prSet presAssocID="{51E9E07E-5C1C-D648-9D6E-718C43736AC7}" presName="linear" presStyleCnt="0">
        <dgm:presLayoutVars>
          <dgm:dir/>
          <dgm:resizeHandles val="exact"/>
        </dgm:presLayoutVars>
      </dgm:prSet>
      <dgm:spPr/>
    </dgm:pt>
    <dgm:pt modelId="{F012C972-E216-9841-8719-DCF014B85153}" type="pres">
      <dgm:prSet presAssocID="{8B5D3E6E-D156-0245-AB2E-CE4CF7FB0931}" presName="comp" presStyleCnt="0"/>
      <dgm:spPr/>
    </dgm:pt>
    <dgm:pt modelId="{13C35724-B040-4647-A70E-738823C4ACEC}" type="pres">
      <dgm:prSet presAssocID="{8B5D3E6E-D156-0245-AB2E-CE4CF7FB0931}" presName="box" presStyleLbl="node1" presStyleIdx="0" presStyleCnt="3"/>
      <dgm:spPr/>
    </dgm:pt>
    <dgm:pt modelId="{9DF2EED9-1EAA-ED4D-A689-0688D91836C4}" type="pres">
      <dgm:prSet presAssocID="{8B5D3E6E-D156-0245-AB2E-CE4CF7FB0931}" presName="img" presStyleLbl="fgImgPlace1" presStyleIdx="0" presStyleCnt="3"/>
      <dgm:spPr/>
    </dgm:pt>
    <dgm:pt modelId="{00C84F8D-63BD-AD4B-9746-79F883356984}" type="pres">
      <dgm:prSet presAssocID="{8B5D3E6E-D156-0245-AB2E-CE4CF7FB0931}" presName="text" presStyleLbl="node1" presStyleIdx="0" presStyleCnt="3">
        <dgm:presLayoutVars>
          <dgm:bulletEnabled val="1"/>
        </dgm:presLayoutVars>
      </dgm:prSet>
      <dgm:spPr/>
    </dgm:pt>
    <dgm:pt modelId="{1D58928C-0FBB-5E4C-B65D-AFEC2F17D986}" type="pres">
      <dgm:prSet presAssocID="{72B2895C-09DC-EC42-A14D-775754EDF05B}" presName="spacer" presStyleCnt="0"/>
      <dgm:spPr/>
    </dgm:pt>
    <dgm:pt modelId="{8208ED34-64EF-7A45-8E38-B27B2D9CB746}" type="pres">
      <dgm:prSet presAssocID="{7B71C703-5D0E-0549-84DC-DD4B890CCD6F}" presName="comp" presStyleCnt="0"/>
      <dgm:spPr/>
    </dgm:pt>
    <dgm:pt modelId="{7C193E61-F81B-0B48-977E-312D05D4C635}" type="pres">
      <dgm:prSet presAssocID="{7B71C703-5D0E-0549-84DC-DD4B890CCD6F}" presName="box" presStyleLbl="node1" presStyleIdx="1" presStyleCnt="3"/>
      <dgm:spPr/>
    </dgm:pt>
    <dgm:pt modelId="{CFD4C1F7-85C0-2746-B3B1-1B441D4EFBEB}" type="pres">
      <dgm:prSet presAssocID="{7B71C703-5D0E-0549-84DC-DD4B890CCD6F}" presName="img" presStyleLbl="fgImgPlace1" presStyleIdx="1" presStyleCnt="3"/>
      <dgm:spPr/>
    </dgm:pt>
    <dgm:pt modelId="{8D16772B-2FF6-564C-AFCC-1B60632F0C57}" type="pres">
      <dgm:prSet presAssocID="{7B71C703-5D0E-0549-84DC-DD4B890CCD6F}" presName="text" presStyleLbl="node1" presStyleIdx="1" presStyleCnt="3">
        <dgm:presLayoutVars>
          <dgm:bulletEnabled val="1"/>
        </dgm:presLayoutVars>
      </dgm:prSet>
      <dgm:spPr/>
    </dgm:pt>
    <dgm:pt modelId="{482A5B6F-6963-9A40-80F2-325682C940A7}" type="pres">
      <dgm:prSet presAssocID="{69F9BC4F-4508-D545-BBAA-CFB3C8965DC6}" presName="spacer" presStyleCnt="0"/>
      <dgm:spPr/>
    </dgm:pt>
    <dgm:pt modelId="{97605383-43C6-B342-8E7E-266A7FA856D8}" type="pres">
      <dgm:prSet presAssocID="{A19151A2-149B-084C-98E7-DDA521785E10}" presName="comp" presStyleCnt="0"/>
      <dgm:spPr/>
    </dgm:pt>
    <dgm:pt modelId="{21BDE6B2-D274-FC49-9308-8811ABA4268A}" type="pres">
      <dgm:prSet presAssocID="{A19151A2-149B-084C-98E7-DDA521785E10}" presName="box" presStyleLbl="node1" presStyleIdx="2" presStyleCnt="3"/>
      <dgm:spPr/>
    </dgm:pt>
    <dgm:pt modelId="{9B6AE6B6-E18F-8543-A6CB-24336172C1BA}" type="pres">
      <dgm:prSet presAssocID="{A19151A2-149B-084C-98E7-DDA521785E10}" presName="img" presStyleLbl="fgImgPlace1" presStyleIdx="2" presStyleCnt="3"/>
      <dgm:spPr/>
    </dgm:pt>
    <dgm:pt modelId="{AB7ACBE1-C8B6-FF4B-9001-D1FAC94C729D}" type="pres">
      <dgm:prSet presAssocID="{A19151A2-149B-084C-98E7-DDA521785E10}" presName="text" presStyleLbl="node1" presStyleIdx="2" presStyleCnt="3">
        <dgm:presLayoutVars>
          <dgm:bulletEnabled val="1"/>
        </dgm:presLayoutVars>
      </dgm:prSet>
      <dgm:spPr/>
    </dgm:pt>
  </dgm:ptLst>
  <dgm:cxnLst>
    <dgm:cxn modelId="{ADB3BE24-2FC0-264E-BE7D-315D84ECB426}" type="presOf" srcId="{7B71C703-5D0E-0549-84DC-DD4B890CCD6F}" destId="{8D16772B-2FF6-564C-AFCC-1B60632F0C57}" srcOrd="1" destOrd="0" presId="urn:microsoft.com/office/officeart/2005/8/layout/vList4"/>
    <dgm:cxn modelId="{2B7DE943-881B-5849-9BFC-AF0F65287740}" srcId="{51E9E07E-5C1C-D648-9D6E-718C43736AC7}" destId="{A19151A2-149B-084C-98E7-DDA521785E10}" srcOrd="2" destOrd="0" parTransId="{3926CBC5-4A80-A241-B5BA-3344845313E1}" sibTransId="{31EE59B2-540F-4F46-BFA9-86C688139E79}"/>
    <dgm:cxn modelId="{4B3A1063-9E6D-FD4F-AFE0-66C92C697743}" type="presOf" srcId="{7B71C703-5D0E-0549-84DC-DD4B890CCD6F}" destId="{7C193E61-F81B-0B48-977E-312D05D4C635}" srcOrd="0" destOrd="0" presId="urn:microsoft.com/office/officeart/2005/8/layout/vList4"/>
    <dgm:cxn modelId="{61C60475-4502-2949-AB05-0E75B3D6BC37}" srcId="{51E9E07E-5C1C-D648-9D6E-718C43736AC7}" destId="{8B5D3E6E-D156-0245-AB2E-CE4CF7FB0931}" srcOrd="0" destOrd="0" parTransId="{911DC78B-0A68-C74E-BB23-0C7F89B2FC38}" sibTransId="{72B2895C-09DC-EC42-A14D-775754EDF05B}"/>
    <dgm:cxn modelId="{DCDED878-A17E-C045-9329-C61366B9ECBD}" type="presOf" srcId="{8B5D3E6E-D156-0245-AB2E-CE4CF7FB0931}" destId="{13C35724-B040-4647-A70E-738823C4ACEC}" srcOrd="0" destOrd="0" presId="urn:microsoft.com/office/officeart/2005/8/layout/vList4"/>
    <dgm:cxn modelId="{08288F8D-22AE-204C-922E-E584FA5B3027}" type="presOf" srcId="{51E9E07E-5C1C-D648-9D6E-718C43736AC7}" destId="{F78D8D36-DB46-154E-8329-3CBCE68D1A65}" srcOrd="0" destOrd="0" presId="urn:microsoft.com/office/officeart/2005/8/layout/vList4"/>
    <dgm:cxn modelId="{8F273D97-C1AF-E947-B7B6-E855B9E8E378}" type="presOf" srcId="{A19151A2-149B-084C-98E7-DDA521785E10}" destId="{AB7ACBE1-C8B6-FF4B-9001-D1FAC94C729D}" srcOrd="1" destOrd="0" presId="urn:microsoft.com/office/officeart/2005/8/layout/vList4"/>
    <dgm:cxn modelId="{AE6DC6AC-A239-8B4D-8421-1221C1283447}" srcId="{51E9E07E-5C1C-D648-9D6E-718C43736AC7}" destId="{7B71C703-5D0E-0549-84DC-DD4B890CCD6F}" srcOrd="1" destOrd="0" parTransId="{11EE16D3-80F0-8942-B947-B360892DDBD9}" sibTransId="{69F9BC4F-4508-D545-BBAA-CFB3C8965DC6}"/>
    <dgm:cxn modelId="{713979D0-84AB-B640-BB1F-5919AFD244B0}" type="presOf" srcId="{A19151A2-149B-084C-98E7-DDA521785E10}" destId="{21BDE6B2-D274-FC49-9308-8811ABA4268A}" srcOrd="0" destOrd="0" presId="urn:microsoft.com/office/officeart/2005/8/layout/vList4"/>
    <dgm:cxn modelId="{40C300F6-40B4-E249-B05C-EC229EFCA90C}" type="presOf" srcId="{8B5D3E6E-D156-0245-AB2E-CE4CF7FB0931}" destId="{00C84F8D-63BD-AD4B-9746-79F883356984}" srcOrd="1" destOrd="0" presId="urn:microsoft.com/office/officeart/2005/8/layout/vList4"/>
    <dgm:cxn modelId="{0B186275-4067-D74D-BCC3-6FC7E0A9EC82}" type="presParOf" srcId="{F78D8D36-DB46-154E-8329-3CBCE68D1A65}" destId="{F012C972-E216-9841-8719-DCF014B85153}" srcOrd="0" destOrd="0" presId="urn:microsoft.com/office/officeart/2005/8/layout/vList4"/>
    <dgm:cxn modelId="{3EA97963-8460-834C-8BBF-7032F8049207}" type="presParOf" srcId="{F012C972-E216-9841-8719-DCF014B85153}" destId="{13C35724-B040-4647-A70E-738823C4ACEC}" srcOrd="0" destOrd="0" presId="urn:microsoft.com/office/officeart/2005/8/layout/vList4"/>
    <dgm:cxn modelId="{7A60E20C-1F19-F240-9207-9488BE892836}" type="presParOf" srcId="{F012C972-E216-9841-8719-DCF014B85153}" destId="{9DF2EED9-1EAA-ED4D-A689-0688D91836C4}" srcOrd="1" destOrd="0" presId="urn:microsoft.com/office/officeart/2005/8/layout/vList4"/>
    <dgm:cxn modelId="{D8525198-D402-1A4D-8FD0-978D07E1BEA9}" type="presParOf" srcId="{F012C972-E216-9841-8719-DCF014B85153}" destId="{00C84F8D-63BD-AD4B-9746-79F883356984}" srcOrd="2" destOrd="0" presId="urn:microsoft.com/office/officeart/2005/8/layout/vList4"/>
    <dgm:cxn modelId="{50114699-C956-724B-AEAE-0C31FC88503C}" type="presParOf" srcId="{F78D8D36-DB46-154E-8329-3CBCE68D1A65}" destId="{1D58928C-0FBB-5E4C-B65D-AFEC2F17D986}" srcOrd="1" destOrd="0" presId="urn:microsoft.com/office/officeart/2005/8/layout/vList4"/>
    <dgm:cxn modelId="{CDC31A60-AC60-864B-8E5F-42240B6F881F}" type="presParOf" srcId="{F78D8D36-DB46-154E-8329-3CBCE68D1A65}" destId="{8208ED34-64EF-7A45-8E38-B27B2D9CB746}" srcOrd="2" destOrd="0" presId="urn:microsoft.com/office/officeart/2005/8/layout/vList4"/>
    <dgm:cxn modelId="{BF2E7D51-8104-0748-9B40-486E4EDBA2DE}" type="presParOf" srcId="{8208ED34-64EF-7A45-8E38-B27B2D9CB746}" destId="{7C193E61-F81B-0B48-977E-312D05D4C635}" srcOrd="0" destOrd="0" presId="urn:microsoft.com/office/officeart/2005/8/layout/vList4"/>
    <dgm:cxn modelId="{3C9409FE-A9D8-FB47-AC2B-C5414C187933}" type="presParOf" srcId="{8208ED34-64EF-7A45-8E38-B27B2D9CB746}" destId="{CFD4C1F7-85C0-2746-B3B1-1B441D4EFBEB}" srcOrd="1" destOrd="0" presId="urn:microsoft.com/office/officeart/2005/8/layout/vList4"/>
    <dgm:cxn modelId="{3584B4A5-BE64-ED47-8E2B-12863DA98DF3}" type="presParOf" srcId="{8208ED34-64EF-7A45-8E38-B27B2D9CB746}" destId="{8D16772B-2FF6-564C-AFCC-1B60632F0C57}" srcOrd="2" destOrd="0" presId="urn:microsoft.com/office/officeart/2005/8/layout/vList4"/>
    <dgm:cxn modelId="{60E84975-4238-6842-95B0-14C644A6936A}" type="presParOf" srcId="{F78D8D36-DB46-154E-8329-3CBCE68D1A65}" destId="{482A5B6F-6963-9A40-80F2-325682C940A7}" srcOrd="3" destOrd="0" presId="urn:microsoft.com/office/officeart/2005/8/layout/vList4"/>
    <dgm:cxn modelId="{18299DFC-652C-4343-9E79-D1C973CF0710}" type="presParOf" srcId="{F78D8D36-DB46-154E-8329-3CBCE68D1A65}" destId="{97605383-43C6-B342-8E7E-266A7FA856D8}" srcOrd="4" destOrd="0" presId="urn:microsoft.com/office/officeart/2005/8/layout/vList4"/>
    <dgm:cxn modelId="{3ACEBE48-065C-714D-9526-B9BF8EF454CC}" type="presParOf" srcId="{97605383-43C6-B342-8E7E-266A7FA856D8}" destId="{21BDE6B2-D274-FC49-9308-8811ABA4268A}" srcOrd="0" destOrd="0" presId="urn:microsoft.com/office/officeart/2005/8/layout/vList4"/>
    <dgm:cxn modelId="{A93285C6-F170-E845-B4A7-50D097ED5371}" type="presParOf" srcId="{97605383-43C6-B342-8E7E-266A7FA856D8}" destId="{9B6AE6B6-E18F-8543-A6CB-24336172C1BA}" srcOrd="1" destOrd="0" presId="urn:microsoft.com/office/officeart/2005/8/layout/vList4"/>
    <dgm:cxn modelId="{06428953-9A7B-B047-A71D-45AAF4251AC7}" type="presParOf" srcId="{97605383-43C6-B342-8E7E-266A7FA856D8}" destId="{AB7ACBE1-C8B6-FF4B-9001-D1FAC94C729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51E9E07E-5C1C-D648-9D6E-718C43736AC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D3E6E-D156-0245-AB2E-CE4CF7FB0931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C6 for all sessions</a:t>
          </a:r>
        </a:p>
        <a:p>
          <a:r>
            <a:rPr lang="en-US" dirty="0"/>
            <a:t>(psychotherapy)</a:t>
          </a:r>
          <a:endParaRPr lang="en-CA" dirty="0"/>
        </a:p>
      </dgm:t>
    </dgm:pt>
    <dgm:pt modelId="{911DC78B-0A68-C74E-BB23-0C7F89B2FC38}" type="parTrans" cxnId="{61C60475-4502-2949-AB05-0E75B3D6BC37}">
      <dgm:prSet/>
      <dgm:spPr/>
      <dgm:t>
        <a:bodyPr/>
        <a:lstStyle/>
        <a:p>
          <a:endParaRPr lang="en-US"/>
        </a:p>
      </dgm:t>
    </dgm:pt>
    <dgm:pt modelId="{72B2895C-09DC-EC42-A14D-775754EDF05B}" type="sibTrans" cxnId="{61C60475-4502-2949-AB05-0E75B3D6BC37}">
      <dgm:prSet/>
      <dgm:spPr/>
      <dgm:t>
        <a:bodyPr/>
        <a:lstStyle/>
        <a:p>
          <a:endParaRPr lang="en-US"/>
        </a:p>
      </dgm:t>
    </dgm:pt>
    <dgm:pt modelId="{7B71C703-5D0E-0549-84DC-DD4B890CCD6F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C10 for Pgy3 </a:t>
          </a:r>
          <a:r>
            <a:rPr lang="en-US" dirty="0" err="1"/>
            <a:t>RaEs</a:t>
          </a:r>
          <a:endParaRPr lang="en-US" dirty="0"/>
        </a:p>
        <a:p>
          <a:r>
            <a:rPr lang="en-US" dirty="0"/>
            <a:t>(teaching)</a:t>
          </a:r>
          <a:endParaRPr lang="en-CA" dirty="0"/>
        </a:p>
      </dgm:t>
    </dgm:pt>
    <dgm:pt modelId="{11EE16D3-80F0-8942-B947-B360892DDBD9}" type="parTrans" cxnId="{AE6DC6AC-A239-8B4D-8421-1221C1283447}">
      <dgm:prSet/>
      <dgm:spPr/>
      <dgm:t>
        <a:bodyPr/>
        <a:lstStyle/>
        <a:p>
          <a:endParaRPr lang="en-US"/>
        </a:p>
      </dgm:t>
    </dgm:pt>
    <dgm:pt modelId="{69F9BC4F-4508-D545-BBAA-CFB3C8965DC6}" type="sibTrans" cxnId="{AE6DC6AC-A239-8B4D-8421-1221C1283447}">
      <dgm:prSet/>
      <dgm:spPr/>
      <dgm:t>
        <a:bodyPr/>
        <a:lstStyle/>
        <a:p>
          <a:endParaRPr lang="en-US"/>
        </a:p>
      </dgm:t>
    </dgm:pt>
    <dgm:pt modelId="{A19151A2-149B-084C-98E7-DDA521785E10}">
      <dgm:prSet/>
      <dgm:spPr>
        <a:solidFill>
          <a:schemeClr val="accent3"/>
        </a:solidFill>
      </dgm:spPr>
      <dgm:t>
        <a:bodyPr/>
        <a:lstStyle/>
        <a:p>
          <a:endParaRPr lang="en-CA" dirty="0"/>
        </a:p>
      </dgm:t>
    </dgm:pt>
    <dgm:pt modelId="{3926CBC5-4A80-A241-B5BA-3344845313E1}" type="parTrans" cxnId="{2B7DE943-881B-5849-9BFC-AF0F65287740}">
      <dgm:prSet/>
      <dgm:spPr/>
      <dgm:t>
        <a:bodyPr/>
        <a:lstStyle/>
        <a:p>
          <a:endParaRPr lang="en-US"/>
        </a:p>
      </dgm:t>
    </dgm:pt>
    <dgm:pt modelId="{31EE59B2-540F-4F46-BFA9-86C688139E79}" type="sibTrans" cxnId="{2B7DE943-881B-5849-9BFC-AF0F65287740}">
      <dgm:prSet/>
      <dgm:spPr/>
      <dgm:t>
        <a:bodyPr/>
        <a:lstStyle/>
        <a:p>
          <a:endParaRPr lang="en-US"/>
        </a:p>
      </dgm:t>
    </dgm:pt>
    <dgm:pt modelId="{F78D8D36-DB46-154E-8329-3CBCE68D1A65}" type="pres">
      <dgm:prSet presAssocID="{51E9E07E-5C1C-D648-9D6E-718C43736AC7}" presName="linear" presStyleCnt="0">
        <dgm:presLayoutVars>
          <dgm:dir/>
          <dgm:resizeHandles val="exact"/>
        </dgm:presLayoutVars>
      </dgm:prSet>
      <dgm:spPr/>
    </dgm:pt>
    <dgm:pt modelId="{F012C972-E216-9841-8719-DCF014B85153}" type="pres">
      <dgm:prSet presAssocID="{8B5D3E6E-D156-0245-AB2E-CE4CF7FB0931}" presName="comp" presStyleCnt="0"/>
      <dgm:spPr/>
    </dgm:pt>
    <dgm:pt modelId="{13C35724-B040-4647-A70E-738823C4ACEC}" type="pres">
      <dgm:prSet presAssocID="{8B5D3E6E-D156-0245-AB2E-CE4CF7FB0931}" presName="box" presStyleLbl="node1" presStyleIdx="0" presStyleCnt="3"/>
      <dgm:spPr/>
    </dgm:pt>
    <dgm:pt modelId="{9DF2EED9-1EAA-ED4D-A689-0688D91836C4}" type="pres">
      <dgm:prSet presAssocID="{8B5D3E6E-D156-0245-AB2E-CE4CF7FB0931}" presName="img" presStyleLbl="fgImgPlace1" presStyleIdx="0" presStyleCnt="3"/>
      <dgm:spPr/>
    </dgm:pt>
    <dgm:pt modelId="{00C84F8D-63BD-AD4B-9746-79F883356984}" type="pres">
      <dgm:prSet presAssocID="{8B5D3E6E-D156-0245-AB2E-CE4CF7FB0931}" presName="text" presStyleLbl="node1" presStyleIdx="0" presStyleCnt="3">
        <dgm:presLayoutVars>
          <dgm:bulletEnabled val="1"/>
        </dgm:presLayoutVars>
      </dgm:prSet>
      <dgm:spPr/>
    </dgm:pt>
    <dgm:pt modelId="{1D58928C-0FBB-5E4C-B65D-AFEC2F17D986}" type="pres">
      <dgm:prSet presAssocID="{72B2895C-09DC-EC42-A14D-775754EDF05B}" presName="spacer" presStyleCnt="0"/>
      <dgm:spPr/>
    </dgm:pt>
    <dgm:pt modelId="{8208ED34-64EF-7A45-8E38-B27B2D9CB746}" type="pres">
      <dgm:prSet presAssocID="{7B71C703-5D0E-0549-84DC-DD4B890CCD6F}" presName="comp" presStyleCnt="0"/>
      <dgm:spPr/>
    </dgm:pt>
    <dgm:pt modelId="{7C193E61-F81B-0B48-977E-312D05D4C635}" type="pres">
      <dgm:prSet presAssocID="{7B71C703-5D0E-0549-84DC-DD4B890CCD6F}" presName="box" presStyleLbl="node1" presStyleIdx="1" presStyleCnt="3"/>
      <dgm:spPr/>
    </dgm:pt>
    <dgm:pt modelId="{CFD4C1F7-85C0-2746-B3B1-1B441D4EFBEB}" type="pres">
      <dgm:prSet presAssocID="{7B71C703-5D0E-0549-84DC-DD4B890CCD6F}" presName="img" presStyleLbl="fgImgPlace1" presStyleIdx="1" presStyleCnt="3"/>
      <dgm:spPr/>
    </dgm:pt>
    <dgm:pt modelId="{8D16772B-2FF6-564C-AFCC-1B60632F0C57}" type="pres">
      <dgm:prSet presAssocID="{7B71C703-5D0E-0549-84DC-DD4B890CCD6F}" presName="text" presStyleLbl="node1" presStyleIdx="1" presStyleCnt="3">
        <dgm:presLayoutVars>
          <dgm:bulletEnabled val="1"/>
        </dgm:presLayoutVars>
      </dgm:prSet>
      <dgm:spPr/>
    </dgm:pt>
    <dgm:pt modelId="{482A5B6F-6963-9A40-80F2-325682C940A7}" type="pres">
      <dgm:prSet presAssocID="{69F9BC4F-4508-D545-BBAA-CFB3C8965DC6}" presName="spacer" presStyleCnt="0"/>
      <dgm:spPr/>
    </dgm:pt>
    <dgm:pt modelId="{97605383-43C6-B342-8E7E-266A7FA856D8}" type="pres">
      <dgm:prSet presAssocID="{A19151A2-149B-084C-98E7-DDA521785E10}" presName="comp" presStyleCnt="0"/>
      <dgm:spPr/>
    </dgm:pt>
    <dgm:pt modelId="{21BDE6B2-D274-FC49-9308-8811ABA4268A}" type="pres">
      <dgm:prSet presAssocID="{A19151A2-149B-084C-98E7-DDA521785E10}" presName="box" presStyleLbl="node1" presStyleIdx="2" presStyleCnt="3"/>
      <dgm:spPr/>
    </dgm:pt>
    <dgm:pt modelId="{9B6AE6B6-E18F-8543-A6CB-24336172C1BA}" type="pres">
      <dgm:prSet presAssocID="{A19151A2-149B-084C-98E7-DDA521785E10}" presName="img" presStyleLbl="fgImgPlace1" presStyleIdx="2" presStyleCnt="3"/>
      <dgm:spPr/>
    </dgm:pt>
    <dgm:pt modelId="{AB7ACBE1-C8B6-FF4B-9001-D1FAC94C729D}" type="pres">
      <dgm:prSet presAssocID="{A19151A2-149B-084C-98E7-DDA521785E10}" presName="text" presStyleLbl="node1" presStyleIdx="2" presStyleCnt="3">
        <dgm:presLayoutVars>
          <dgm:bulletEnabled val="1"/>
        </dgm:presLayoutVars>
      </dgm:prSet>
      <dgm:spPr/>
    </dgm:pt>
  </dgm:ptLst>
  <dgm:cxnLst>
    <dgm:cxn modelId="{ADB3BE24-2FC0-264E-BE7D-315D84ECB426}" type="presOf" srcId="{7B71C703-5D0E-0549-84DC-DD4B890CCD6F}" destId="{8D16772B-2FF6-564C-AFCC-1B60632F0C57}" srcOrd="1" destOrd="0" presId="urn:microsoft.com/office/officeart/2005/8/layout/vList4"/>
    <dgm:cxn modelId="{2B7DE943-881B-5849-9BFC-AF0F65287740}" srcId="{51E9E07E-5C1C-D648-9D6E-718C43736AC7}" destId="{A19151A2-149B-084C-98E7-DDA521785E10}" srcOrd="2" destOrd="0" parTransId="{3926CBC5-4A80-A241-B5BA-3344845313E1}" sibTransId="{31EE59B2-540F-4F46-BFA9-86C688139E79}"/>
    <dgm:cxn modelId="{4B3A1063-9E6D-FD4F-AFE0-66C92C697743}" type="presOf" srcId="{7B71C703-5D0E-0549-84DC-DD4B890CCD6F}" destId="{7C193E61-F81B-0B48-977E-312D05D4C635}" srcOrd="0" destOrd="0" presId="urn:microsoft.com/office/officeart/2005/8/layout/vList4"/>
    <dgm:cxn modelId="{61C60475-4502-2949-AB05-0E75B3D6BC37}" srcId="{51E9E07E-5C1C-D648-9D6E-718C43736AC7}" destId="{8B5D3E6E-D156-0245-AB2E-CE4CF7FB0931}" srcOrd="0" destOrd="0" parTransId="{911DC78B-0A68-C74E-BB23-0C7F89B2FC38}" sibTransId="{72B2895C-09DC-EC42-A14D-775754EDF05B}"/>
    <dgm:cxn modelId="{DCDED878-A17E-C045-9329-C61366B9ECBD}" type="presOf" srcId="{8B5D3E6E-D156-0245-AB2E-CE4CF7FB0931}" destId="{13C35724-B040-4647-A70E-738823C4ACEC}" srcOrd="0" destOrd="0" presId="urn:microsoft.com/office/officeart/2005/8/layout/vList4"/>
    <dgm:cxn modelId="{08288F8D-22AE-204C-922E-E584FA5B3027}" type="presOf" srcId="{51E9E07E-5C1C-D648-9D6E-718C43736AC7}" destId="{F78D8D36-DB46-154E-8329-3CBCE68D1A65}" srcOrd="0" destOrd="0" presId="urn:microsoft.com/office/officeart/2005/8/layout/vList4"/>
    <dgm:cxn modelId="{8F273D97-C1AF-E947-B7B6-E855B9E8E378}" type="presOf" srcId="{A19151A2-149B-084C-98E7-DDA521785E10}" destId="{AB7ACBE1-C8B6-FF4B-9001-D1FAC94C729D}" srcOrd="1" destOrd="0" presId="urn:microsoft.com/office/officeart/2005/8/layout/vList4"/>
    <dgm:cxn modelId="{AE6DC6AC-A239-8B4D-8421-1221C1283447}" srcId="{51E9E07E-5C1C-D648-9D6E-718C43736AC7}" destId="{7B71C703-5D0E-0549-84DC-DD4B890CCD6F}" srcOrd="1" destOrd="0" parTransId="{11EE16D3-80F0-8942-B947-B360892DDBD9}" sibTransId="{69F9BC4F-4508-D545-BBAA-CFB3C8965DC6}"/>
    <dgm:cxn modelId="{713979D0-84AB-B640-BB1F-5919AFD244B0}" type="presOf" srcId="{A19151A2-149B-084C-98E7-DDA521785E10}" destId="{21BDE6B2-D274-FC49-9308-8811ABA4268A}" srcOrd="0" destOrd="0" presId="urn:microsoft.com/office/officeart/2005/8/layout/vList4"/>
    <dgm:cxn modelId="{40C300F6-40B4-E249-B05C-EC229EFCA90C}" type="presOf" srcId="{8B5D3E6E-D156-0245-AB2E-CE4CF7FB0931}" destId="{00C84F8D-63BD-AD4B-9746-79F883356984}" srcOrd="1" destOrd="0" presId="urn:microsoft.com/office/officeart/2005/8/layout/vList4"/>
    <dgm:cxn modelId="{0B186275-4067-D74D-BCC3-6FC7E0A9EC82}" type="presParOf" srcId="{F78D8D36-DB46-154E-8329-3CBCE68D1A65}" destId="{F012C972-E216-9841-8719-DCF014B85153}" srcOrd="0" destOrd="0" presId="urn:microsoft.com/office/officeart/2005/8/layout/vList4"/>
    <dgm:cxn modelId="{3EA97963-8460-834C-8BBF-7032F8049207}" type="presParOf" srcId="{F012C972-E216-9841-8719-DCF014B85153}" destId="{13C35724-B040-4647-A70E-738823C4ACEC}" srcOrd="0" destOrd="0" presId="urn:microsoft.com/office/officeart/2005/8/layout/vList4"/>
    <dgm:cxn modelId="{7A60E20C-1F19-F240-9207-9488BE892836}" type="presParOf" srcId="{F012C972-E216-9841-8719-DCF014B85153}" destId="{9DF2EED9-1EAA-ED4D-A689-0688D91836C4}" srcOrd="1" destOrd="0" presId="urn:microsoft.com/office/officeart/2005/8/layout/vList4"/>
    <dgm:cxn modelId="{D8525198-D402-1A4D-8FD0-978D07E1BEA9}" type="presParOf" srcId="{F012C972-E216-9841-8719-DCF014B85153}" destId="{00C84F8D-63BD-AD4B-9746-79F883356984}" srcOrd="2" destOrd="0" presId="urn:microsoft.com/office/officeart/2005/8/layout/vList4"/>
    <dgm:cxn modelId="{50114699-C956-724B-AEAE-0C31FC88503C}" type="presParOf" srcId="{F78D8D36-DB46-154E-8329-3CBCE68D1A65}" destId="{1D58928C-0FBB-5E4C-B65D-AFEC2F17D986}" srcOrd="1" destOrd="0" presId="urn:microsoft.com/office/officeart/2005/8/layout/vList4"/>
    <dgm:cxn modelId="{CDC31A60-AC60-864B-8E5F-42240B6F881F}" type="presParOf" srcId="{F78D8D36-DB46-154E-8329-3CBCE68D1A65}" destId="{8208ED34-64EF-7A45-8E38-B27B2D9CB746}" srcOrd="2" destOrd="0" presId="urn:microsoft.com/office/officeart/2005/8/layout/vList4"/>
    <dgm:cxn modelId="{BF2E7D51-8104-0748-9B40-486E4EDBA2DE}" type="presParOf" srcId="{8208ED34-64EF-7A45-8E38-B27B2D9CB746}" destId="{7C193E61-F81B-0B48-977E-312D05D4C635}" srcOrd="0" destOrd="0" presId="urn:microsoft.com/office/officeart/2005/8/layout/vList4"/>
    <dgm:cxn modelId="{3C9409FE-A9D8-FB47-AC2B-C5414C187933}" type="presParOf" srcId="{8208ED34-64EF-7A45-8E38-B27B2D9CB746}" destId="{CFD4C1F7-85C0-2746-B3B1-1B441D4EFBEB}" srcOrd="1" destOrd="0" presId="urn:microsoft.com/office/officeart/2005/8/layout/vList4"/>
    <dgm:cxn modelId="{3584B4A5-BE64-ED47-8E2B-12863DA98DF3}" type="presParOf" srcId="{8208ED34-64EF-7A45-8E38-B27B2D9CB746}" destId="{8D16772B-2FF6-564C-AFCC-1B60632F0C57}" srcOrd="2" destOrd="0" presId="urn:microsoft.com/office/officeart/2005/8/layout/vList4"/>
    <dgm:cxn modelId="{60E84975-4238-6842-95B0-14C644A6936A}" type="presParOf" srcId="{F78D8D36-DB46-154E-8329-3CBCE68D1A65}" destId="{482A5B6F-6963-9A40-80F2-325682C940A7}" srcOrd="3" destOrd="0" presId="urn:microsoft.com/office/officeart/2005/8/layout/vList4"/>
    <dgm:cxn modelId="{18299DFC-652C-4343-9E79-D1C973CF0710}" type="presParOf" srcId="{F78D8D36-DB46-154E-8329-3CBCE68D1A65}" destId="{97605383-43C6-B342-8E7E-266A7FA856D8}" srcOrd="4" destOrd="0" presId="urn:microsoft.com/office/officeart/2005/8/layout/vList4"/>
    <dgm:cxn modelId="{3ACEBE48-065C-714D-9526-B9BF8EF454CC}" type="presParOf" srcId="{97605383-43C6-B342-8E7E-266A7FA856D8}" destId="{21BDE6B2-D274-FC49-9308-8811ABA4268A}" srcOrd="0" destOrd="0" presId="urn:microsoft.com/office/officeart/2005/8/layout/vList4"/>
    <dgm:cxn modelId="{A93285C6-F170-E845-B4A7-50D097ED5371}" type="presParOf" srcId="{97605383-43C6-B342-8E7E-266A7FA856D8}" destId="{9B6AE6B6-E18F-8543-A6CB-24336172C1BA}" srcOrd="1" destOrd="0" presId="urn:microsoft.com/office/officeart/2005/8/layout/vList4"/>
    <dgm:cxn modelId="{06428953-9A7B-B047-A71D-45AAF4251AC7}" type="presParOf" srcId="{97605383-43C6-B342-8E7E-266A7FA856D8}" destId="{AB7ACBE1-C8B6-FF4B-9001-D1FAC94C729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51E9E07E-5C1C-D648-9D6E-718C43736AC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D3E6E-D156-0245-AB2E-CE4CF7FB0931}">
      <dgm:prSet custT="1"/>
      <dgm:spPr>
        <a:solidFill>
          <a:schemeClr val="accent4"/>
        </a:solidFill>
      </dgm:spPr>
      <dgm:t>
        <a:bodyPr/>
        <a:lstStyle/>
        <a:p>
          <a:r>
            <a:rPr lang="en-US" sz="1700" dirty="0"/>
            <a:t>C4-specific contexts</a:t>
          </a:r>
        </a:p>
        <a:p>
          <a:r>
            <a:rPr lang="en-US" sz="1700" dirty="0"/>
            <a:t>(formulation)</a:t>
          </a:r>
          <a:endParaRPr lang="en-CA" sz="1700" dirty="0"/>
        </a:p>
      </dgm:t>
    </dgm:pt>
    <dgm:pt modelId="{911DC78B-0A68-C74E-BB23-0C7F89B2FC38}" type="parTrans" cxnId="{61C60475-4502-2949-AB05-0E75B3D6BC37}">
      <dgm:prSet/>
      <dgm:spPr/>
      <dgm:t>
        <a:bodyPr/>
        <a:lstStyle/>
        <a:p>
          <a:endParaRPr lang="en-US"/>
        </a:p>
      </dgm:t>
    </dgm:pt>
    <dgm:pt modelId="{72B2895C-09DC-EC42-A14D-775754EDF05B}" type="sibTrans" cxnId="{61C60475-4502-2949-AB05-0E75B3D6BC37}">
      <dgm:prSet/>
      <dgm:spPr/>
      <dgm:t>
        <a:bodyPr/>
        <a:lstStyle/>
        <a:p>
          <a:endParaRPr lang="en-US"/>
        </a:p>
      </dgm:t>
    </dgm:pt>
    <dgm:pt modelId="{7B71C703-5D0E-0549-84DC-DD4B890CCD6F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C8-specific contexts</a:t>
          </a:r>
        </a:p>
        <a:p>
          <a:r>
            <a:rPr lang="en-US" dirty="0"/>
            <a:t>(</a:t>
          </a:r>
          <a:r>
            <a:rPr lang="en-US" dirty="0" err="1"/>
            <a:t>psychopharm</a:t>
          </a:r>
          <a:r>
            <a:rPr lang="en-US" dirty="0"/>
            <a:t>)</a:t>
          </a:r>
          <a:endParaRPr lang="en-CA" dirty="0"/>
        </a:p>
      </dgm:t>
    </dgm:pt>
    <dgm:pt modelId="{11EE16D3-80F0-8942-B947-B360892DDBD9}" type="parTrans" cxnId="{AE6DC6AC-A239-8B4D-8421-1221C1283447}">
      <dgm:prSet/>
      <dgm:spPr/>
      <dgm:t>
        <a:bodyPr/>
        <a:lstStyle/>
        <a:p>
          <a:endParaRPr lang="en-US"/>
        </a:p>
      </dgm:t>
    </dgm:pt>
    <dgm:pt modelId="{69F9BC4F-4508-D545-BBAA-CFB3C8965DC6}" type="sibTrans" cxnId="{AE6DC6AC-A239-8B4D-8421-1221C1283447}">
      <dgm:prSet/>
      <dgm:spPr/>
      <dgm:t>
        <a:bodyPr/>
        <a:lstStyle/>
        <a:p>
          <a:endParaRPr lang="en-US"/>
        </a:p>
      </dgm:t>
    </dgm:pt>
    <dgm:pt modelId="{A19151A2-149B-084C-98E7-DDA521785E10}">
      <dgm:prSet/>
      <dgm:spPr>
        <a:solidFill>
          <a:schemeClr val="accent3"/>
        </a:solidFill>
      </dgm:spPr>
      <dgm:t>
        <a:bodyPr/>
        <a:lstStyle/>
        <a:p>
          <a:endParaRPr lang="en-CA" dirty="0"/>
        </a:p>
      </dgm:t>
    </dgm:pt>
    <dgm:pt modelId="{3926CBC5-4A80-A241-B5BA-3344845313E1}" type="parTrans" cxnId="{2B7DE943-881B-5849-9BFC-AF0F65287740}">
      <dgm:prSet/>
      <dgm:spPr/>
      <dgm:t>
        <a:bodyPr/>
        <a:lstStyle/>
        <a:p>
          <a:endParaRPr lang="en-US"/>
        </a:p>
      </dgm:t>
    </dgm:pt>
    <dgm:pt modelId="{31EE59B2-540F-4F46-BFA9-86C688139E79}" type="sibTrans" cxnId="{2B7DE943-881B-5849-9BFC-AF0F65287740}">
      <dgm:prSet/>
      <dgm:spPr/>
      <dgm:t>
        <a:bodyPr/>
        <a:lstStyle/>
        <a:p>
          <a:endParaRPr lang="en-US"/>
        </a:p>
      </dgm:t>
    </dgm:pt>
    <dgm:pt modelId="{F78D8D36-DB46-154E-8329-3CBCE68D1A65}" type="pres">
      <dgm:prSet presAssocID="{51E9E07E-5C1C-D648-9D6E-718C43736AC7}" presName="linear" presStyleCnt="0">
        <dgm:presLayoutVars>
          <dgm:dir/>
          <dgm:resizeHandles val="exact"/>
        </dgm:presLayoutVars>
      </dgm:prSet>
      <dgm:spPr/>
    </dgm:pt>
    <dgm:pt modelId="{F012C972-E216-9841-8719-DCF014B85153}" type="pres">
      <dgm:prSet presAssocID="{8B5D3E6E-D156-0245-AB2E-CE4CF7FB0931}" presName="comp" presStyleCnt="0"/>
      <dgm:spPr/>
    </dgm:pt>
    <dgm:pt modelId="{13C35724-B040-4647-A70E-738823C4ACEC}" type="pres">
      <dgm:prSet presAssocID="{8B5D3E6E-D156-0245-AB2E-CE4CF7FB0931}" presName="box" presStyleLbl="node1" presStyleIdx="0" presStyleCnt="3"/>
      <dgm:spPr/>
    </dgm:pt>
    <dgm:pt modelId="{9DF2EED9-1EAA-ED4D-A689-0688D91836C4}" type="pres">
      <dgm:prSet presAssocID="{8B5D3E6E-D156-0245-AB2E-CE4CF7FB0931}" presName="img" presStyleLbl="fgImgPlace1" presStyleIdx="0" presStyleCnt="3"/>
      <dgm:spPr/>
    </dgm:pt>
    <dgm:pt modelId="{00C84F8D-63BD-AD4B-9746-79F883356984}" type="pres">
      <dgm:prSet presAssocID="{8B5D3E6E-D156-0245-AB2E-CE4CF7FB0931}" presName="text" presStyleLbl="node1" presStyleIdx="0" presStyleCnt="3">
        <dgm:presLayoutVars>
          <dgm:bulletEnabled val="1"/>
        </dgm:presLayoutVars>
      </dgm:prSet>
      <dgm:spPr/>
    </dgm:pt>
    <dgm:pt modelId="{1D58928C-0FBB-5E4C-B65D-AFEC2F17D986}" type="pres">
      <dgm:prSet presAssocID="{72B2895C-09DC-EC42-A14D-775754EDF05B}" presName="spacer" presStyleCnt="0"/>
      <dgm:spPr/>
    </dgm:pt>
    <dgm:pt modelId="{8208ED34-64EF-7A45-8E38-B27B2D9CB746}" type="pres">
      <dgm:prSet presAssocID="{7B71C703-5D0E-0549-84DC-DD4B890CCD6F}" presName="comp" presStyleCnt="0"/>
      <dgm:spPr/>
    </dgm:pt>
    <dgm:pt modelId="{7C193E61-F81B-0B48-977E-312D05D4C635}" type="pres">
      <dgm:prSet presAssocID="{7B71C703-5D0E-0549-84DC-DD4B890CCD6F}" presName="box" presStyleLbl="node1" presStyleIdx="1" presStyleCnt="3"/>
      <dgm:spPr/>
    </dgm:pt>
    <dgm:pt modelId="{CFD4C1F7-85C0-2746-B3B1-1B441D4EFBEB}" type="pres">
      <dgm:prSet presAssocID="{7B71C703-5D0E-0549-84DC-DD4B890CCD6F}" presName="img" presStyleLbl="fgImgPlace1" presStyleIdx="1" presStyleCnt="3"/>
      <dgm:spPr/>
    </dgm:pt>
    <dgm:pt modelId="{8D16772B-2FF6-564C-AFCC-1B60632F0C57}" type="pres">
      <dgm:prSet presAssocID="{7B71C703-5D0E-0549-84DC-DD4B890CCD6F}" presName="text" presStyleLbl="node1" presStyleIdx="1" presStyleCnt="3">
        <dgm:presLayoutVars>
          <dgm:bulletEnabled val="1"/>
        </dgm:presLayoutVars>
      </dgm:prSet>
      <dgm:spPr/>
    </dgm:pt>
    <dgm:pt modelId="{482A5B6F-6963-9A40-80F2-325682C940A7}" type="pres">
      <dgm:prSet presAssocID="{69F9BC4F-4508-D545-BBAA-CFB3C8965DC6}" presName="spacer" presStyleCnt="0"/>
      <dgm:spPr/>
    </dgm:pt>
    <dgm:pt modelId="{97605383-43C6-B342-8E7E-266A7FA856D8}" type="pres">
      <dgm:prSet presAssocID="{A19151A2-149B-084C-98E7-DDA521785E10}" presName="comp" presStyleCnt="0"/>
      <dgm:spPr/>
    </dgm:pt>
    <dgm:pt modelId="{21BDE6B2-D274-FC49-9308-8811ABA4268A}" type="pres">
      <dgm:prSet presAssocID="{A19151A2-149B-084C-98E7-DDA521785E10}" presName="box" presStyleLbl="node1" presStyleIdx="2" presStyleCnt="3"/>
      <dgm:spPr/>
    </dgm:pt>
    <dgm:pt modelId="{9B6AE6B6-E18F-8543-A6CB-24336172C1BA}" type="pres">
      <dgm:prSet presAssocID="{A19151A2-149B-084C-98E7-DDA521785E10}" presName="img" presStyleLbl="fgImgPlace1" presStyleIdx="2" presStyleCnt="3"/>
      <dgm:spPr/>
    </dgm:pt>
    <dgm:pt modelId="{AB7ACBE1-C8B6-FF4B-9001-D1FAC94C729D}" type="pres">
      <dgm:prSet presAssocID="{A19151A2-149B-084C-98E7-DDA521785E10}" presName="text" presStyleLbl="node1" presStyleIdx="2" presStyleCnt="3">
        <dgm:presLayoutVars>
          <dgm:bulletEnabled val="1"/>
        </dgm:presLayoutVars>
      </dgm:prSet>
      <dgm:spPr/>
    </dgm:pt>
  </dgm:ptLst>
  <dgm:cxnLst>
    <dgm:cxn modelId="{ADB3BE24-2FC0-264E-BE7D-315D84ECB426}" type="presOf" srcId="{7B71C703-5D0E-0549-84DC-DD4B890CCD6F}" destId="{8D16772B-2FF6-564C-AFCC-1B60632F0C57}" srcOrd="1" destOrd="0" presId="urn:microsoft.com/office/officeart/2005/8/layout/vList4"/>
    <dgm:cxn modelId="{2B7DE943-881B-5849-9BFC-AF0F65287740}" srcId="{51E9E07E-5C1C-D648-9D6E-718C43736AC7}" destId="{A19151A2-149B-084C-98E7-DDA521785E10}" srcOrd="2" destOrd="0" parTransId="{3926CBC5-4A80-A241-B5BA-3344845313E1}" sibTransId="{31EE59B2-540F-4F46-BFA9-86C688139E79}"/>
    <dgm:cxn modelId="{4B3A1063-9E6D-FD4F-AFE0-66C92C697743}" type="presOf" srcId="{7B71C703-5D0E-0549-84DC-DD4B890CCD6F}" destId="{7C193E61-F81B-0B48-977E-312D05D4C635}" srcOrd="0" destOrd="0" presId="urn:microsoft.com/office/officeart/2005/8/layout/vList4"/>
    <dgm:cxn modelId="{61C60475-4502-2949-AB05-0E75B3D6BC37}" srcId="{51E9E07E-5C1C-D648-9D6E-718C43736AC7}" destId="{8B5D3E6E-D156-0245-AB2E-CE4CF7FB0931}" srcOrd="0" destOrd="0" parTransId="{911DC78B-0A68-C74E-BB23-0C7F89B2FC38}" sibTransId="{72B2895C-09DC-EC42-A14D-775754EDF05B}"/>
    <dgm:cxn modelId="{DCDED878-A17E-C045-9329-C61366B9ECBD}" type="presOf" srcId="{8B5D3E6E-D156-0245-AB2E-CE4CF7FB0931}" destId="{13C35724-B040-4647-A70E-738823C4ACEC}" srcOrd="0" destOrd="0" presId="urn:microsoft.com/office/officeart/2005/8/layout/vList4"/>
    <dgm:cxn modelId="{08288F8D-22AE-204C-922E-E584FA5B3027}" type="presOf" srcId="{51E9E07E-5C1C-D648-9D6E-718C43736AC7}" destId="{F78D8D36-DB46-154E-8329-3CBCE68D1A65}" srcOrd="0" destOrd="0" presId="urn:microsoft.com/office/officeart/2005/8/layout/vList4"/>
    <dgm:cxn modelId="{8F273D97-C1AF-E947-B7B6-E855B9E8E378}" type="presOf" srcId="{A19151A2-149B-084C-98E7-DDA521785E10}" destId="{AB7ACBE1-C8B6-FF4B-9001-D1FAC94C729D}" srcOrd="1" destOrd="0" presId="urn:microsoft.com/office/officeart/2005/8/layout/vList4"/>
    <dgm:cxn modelId="{AE6DC6AC-A239-8B4D-8421-1221C1283447}" srcId="{51E9E07E-5C1C-D648-9D6E-718C43736AC7}" destId="{7B71C703-5D0E-0549-84DC-DD4B890CCD6F}" srcOrd="1" destOrd="0" parTransId="{11EE16D3-80F0-8942-B947-B360892DDBD9}" sibTransId="{69F9BC4F-4508-D545-BBAA-CFB3C8965DC6}"/>
    <dgm:cxn modelId="{713979D0-84AB-B640-BB1F-5919AFD244B0}" type="presOf" srcId="{A19151A2-149B-084C-98E7-DDA521785E10}" destId="{21BDE6B2-D274-FC49-9308-8811ABA4268A}" srcOrd="0" destOrd="0" presId="urn:microsoft.com/office/officeart/2005/8/layout/vList4"/>
    <dgm:cxn modelId="{40C300F6-40B4-E249-B05C-EC229EFCA90C}" type="presOf" srcId="{8B5D3E6E-D156-0245-AB2E-CE4CF7FB0931}" destId="{00C84F8D-63BD-AD4B-9746-79F883356984}" srcOrd="1" destOrd="0" presId="urn:microsoft.com/office/officeart/2005/8/layout/vList4"/>
    <dgm:cxn modelId="{0B186275-4067-D74D-BCC3-6FC7E0A9EC82}" type="presParOf" srcId="{F78D8D36-DB46-154E-8329-3CBCE68D1A65}" destId="{F012C972-E216-9841-8719-DCF014B85153}" srcOrd="0" destOrd="0" presId="urn:microsoft.com/office/officeart/2005/8/layout/vList4"/>
    <dgm:cxn modelId="{3EA97963-8460-834C-8BBF-7032F8049207}" type="presParOf" srcId="{F012C972-E216-9841-8719-DCF014B85153}" destId="{13C35724-B040-4647-A70E-738823C4ACEC}" srcOrd="0" destOrd="0" presId="urn:microsoft.com/office/officeart/2005/8/layout/vList4"/>
    <dgm:cxn modelId="{7A60E20C-1F19-F240-9207-9488BE892836}" type="presParOf" srcId="{F012C972-E216-9841-8719-DCF014B85153}" destId="{9DF2EED9-1EAA-ED4D-A689-0688D91836C4}" srcOrd="1" destOrd="0" presId="urn:microsoft.com/office/officeart/2005/8/layout/vList4"/>
    <dgm:cxn modelId="{D8525198-D402-1A4D-8FD0-978D07E1BEA9}" type="presParOf" srcId="{F012C972-E216-9841-8719-DCF014B85153}" destId="{00C84F8D-63BD-AD4B-9746-79F883356984}" srcOrd="2" destOrd="0" presId="urn:microsoft.com/office/officeart/2005/8/layout/vList4"/>
    <dgm:cxn modelId="{50114699-C956-724B-AEAE-0C31FC88503C}" type="presParOf" srcId="{F78D8D36-DB46-154E-8329-3CBCE68D1A65}" destId="{1D58928C-0FBB-5E4C-B65D-AFEC2F17D986}" srcOrd="1" destOrd="0" presId="urn:microsoft.com/office/officeart/2005/8/layout/vList4"/>
    <dgm:cxn modelId="{CDC31A60-AC60-864B-8E5F-42240B6F881F}" type="presParOf" srcId="{F78D8D36-DB46-154E-8329-3CBCE68D1A65}" destId="{8208ED34-64EF-7A45-8E38-B27B2D9CB746}" srcOrd="2" destOrd="0" presId="urn:microsoft.com/office/officeart/2005/8/layout/vList4"/>
    <dgm:cxn modelId="{BF2E7D51-8104-0748-9B40-486E4EDBA2DE}" type="presParOf" srcId="{8208ED34-64EF-7A45-8E38-B27B2D9CB746}" destId="{7C193E61-F81B-0B48-977E-312D05D4C635}" srcOrd="0" destOrd="0" presId="urn:microsoft.com/office/officeart/2005/8/layout/vList4"/>
    <dgm:cxn modelId="{3C9409FE-A9D8-FB47-AC2B-C5414C187933}" type="presParOf" srcId="{8208ED34-64EF-7A45-8E38-B27B2D9CB746}" destId="{CFD4C1F7-85C0-2746-B3B1-1B441D4EFBEB}" srcOrd="1" destOrd="0" presId="urn:microsoft.com/office/officeart/2005/8/layout/vList4"/>
    <dgm:cxn modelId="{3584B4A5-BE64-ED47-8E2B-12863DA98DF3}" type="presParOf" srcId="{8208ED34-64EF-7A45-8E38-B27B2D9CB746}" destId="{8D16772B-2FF6-564C-AFCC-1B60632F0C57}" srcOrd="2" destOrd="0" presId="urn:microsoft.com/office/officeart/2005/8/layout/vList4"/>
    <dgm:cxn modelId="{60E84975-4238-6842-95B0-14C644A6936A}" type="presParOf" srcId="{F78D8D36-DB46-154E-8329-3CBCE68D1A65}" destId="{482A5B6F-6963-9A40-80F2-325682C940A7}" srcOrd="3" destOrd="0" presId="urn:microsoft.com/office/officeart/2005/8/layout/vList4"/>
    <dgm:cxn modelId="{18299DFC-652C-4343-9E79-D1C973CF0710}" type="presParOf" srcId="{F78D8D36-DB46-154E-8329-3CBCE68D1A65}" destId="{97605383-43C6-B342-8E7E-266A7FA856D8}" srcOrd="4" destOrd="0" presId="urn:microsoft.com/office/officeart/2005/8/layout/vList4"/>
    <dgm:cxn modelId="{3ACEBE48-065C-714D-9526-B9BF8EF454CC}" type="presParOf" srcId="{97605383-43C6-B342-8E7E-266A7FA856D8}" destId="{21BDE6B2-D274-FC49-9308-8811ABA4268A}" srcOrd="0" destOrd="0" presId="urn:microsoft.com/office/officeart/2005/8/layout/vList4"/>
    <dgm:cxn modelId="{A93285C6-F170-E845-B4A7-50D097ED5371}" type="presParOf" srcId="{97605383-43C6-B342-8E7E-266A7FA856D8}" destId="{9B6AE6B6-E18F-8543-A6CB-24336172C1BA}" srcOrd="1" destOrd="0" presId="urn:microsoft.com/office/officeart/2005/8/layout/vList4"/>
    <dgm:cxn modelId="{06428953-9A7B-B047-A71D-45AAF4251AC7}" type="presParOf" srcId="{97605383-43C6-B342-8E7E-266A7FA856D8}" destId="{AB7ACBE1-C8B6-FF4B-9001-D1FAC94C729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51E9E07E-5C1C-D648-9D6E-718C43736AC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D3E6E-D156-0245-AB2E-CE4CF7FB0931}">
      <dgm:prSet custT="1"/>
      <dgm:spPr>
        <a:solidFill>
          <a:srgbClr val="D7A0AF"/>
        </a:solidFill>
      </dgm:spPr>
      <dgm:t>
        <a:bodyPr/>
        <a:lstStyle/>
        <a:p>
          <a:r>
            <a:rPr lang="en-US" sz="1700" dirty="0"/>
            <a:t>C1-some contexts </a:t>
          </a:r>
        </a:p>
        <a:p>
          <a:r>
            <a:rPr lang="en-US" sz="1700" dirty="0"/>
            <a:t>(mgmt. plans)</a:t>
          </a:r>
          <a:endParaRPr lang="en-CA" sz="1700" dirty="0"/>
        </a:p>
      </dgm:t>
    </dgm:pt>
    <dgm:pt modelId="{911DC78B-0A68-C74E-BB23-0C7F89B2FC38}" type="parTrans" cxnId="{61C60475-4502-2949-AB05-0E75B3D6BC37}">
      <dgm:prSet/>
      <dgm:spPr/>
      <dgm:t>
        <a:bodyPr/>
        <a:lstStyle/>
        <a:p>
          <a:endParaRPr lang="en-US"/>
        </a:p>
      </dgm:t>
    </dgm:pt>
    <dgm:pt modelId="{72B2895C-09DC-EC42-A14D-775754EDF05B}" type="sibTrans" cxnId="{61C60475-4502-2949-AB05-0E75B3D6BC37}">
      <dgm:prSet/>
      <dgm:spPr/>
      <dgm:t>
        <a:bodyPr/>
        <a:lstStyle/>
        <a:p>
          <a:endParaRPr lang="en-US"/>
        </a:p>
      </dgm:t>
    </dgm:pt>
    <dgm:pt modelId="{7B71C703-5D0E-0549-84DC-DD4B890CCD6F}">
      <dgm:prSet custT="1"/>
      <dgm:spPr>
        <a:solidFill>
          <a:srgbClr val="D7A0AF"/>
        </a:solidFill>
      </dgm:spPr>
      <dgm:t>
        <a:bodyPr/>
        <a:lstStyle/>
        <a:p>
          <a:r>
            <a:rPr lang="en-US" sz="1700" dirty="0"/>
            <a:t>C5-some contexts</a:t>
          </a:r>
        </a:p>
        <a:p>
          <a:r>
            <a:rPr lang="en-US" sz="1700" dirty="0"/>
            <a:t>(emergent </a:t>
          </a:r>
          <a:r>
            <a:rPr lang="en-US" sz="1700" dirty="0" err="1"/>
            <a:t>sitns</a:t>
          </a:r>
          <a:r>
            <a:rPr lang="en-US" sz="1700" dirty="0"/>
            <a:t>)</a:t>
          </a:r>
          <a:endParaRPr lang="en-CA" sz="1700" dirty="0"/>
        </a:p>
      </dgm:t>
    </dgm:pt>
    <dgm:pt modelId="{11EE16D3-80F0-8942-B947-B360892DDBD9}" type="parTrans" cxnId="{AE6DC6AC-A239-8B4D-8421-1221C1283447}">
      <dgm:prSet/>
      <dgm:spPr/>
      <dgm:t>
        <a:bodyPr/>
        <a:lstStyle/>
        <a:p>
          <a:endParaRPr lang="en-US"/>
        </a:p>
      </dgm:t>
    </dgm:pt>
    <dgm:pt modelId="{69F9BC4F-4508-D545-BBAA-CFB3C8965DC6}" type="sibTrans" cxnId="{AE6DC6AC-A239-8B4D-8421-1221C1283447}">
      <dgm:prSet/>
      <dgm:spPr/>
      <dgm:t>
        <a:bodyPr/>
        <a:lstStyle/>
        <a:p>
          <a:endParaRPr lang="en-US"/>
        </a:p>
      </dgm:t>
    </dgm:pt>
    <dgm:pt modelId="{A19151A2-149B-084C-98E7-DDA521785E10}">
      <dgm:prSet custT="1"/>
      <dgm:spPr>
        <a:solidFill>
          <a:srgbClr val="D7A0AF"/>
        </a:solidFill>
        <a:ln>
          <a:solidFill>
            <a:srgbClr val="FAB9C8"/>
          </a:solidFill>
        </a:ln>
      </dgm:spPr>
      <dgm:t>
        <a:bodyPr/>
        <a:lstStyle/>
        <a:p>
          <a:r>
            <a:rPr lang="en-CA" sz="1700" dirty="0"/>
            <a:t>C9-some contexts (legislation)</a:t>
          </a:r>
        </a:p>
      </dgm:t>
    </dgm:pt>
    <dgm:pt modelId="{3926CBC5-4A80-A241-B5BA-3344845313E1}" type="parTrans" cxnId="{2B7DE943-881B-5849-9BFC-AF0F65287740}">
      <dgm:prSet/>
      <dgm:spPr/>
      <dgm:t>
        <a:bodyPr/>
        <a:lstStyle/>
        <a:p>
          <a:endParaRPr lang="en-US"/>
        </a:p>
      </dgm:t>
    </dgm:pt>
    <dgm:pt modelId="{31EE59B2-540F-4F46-BFA9-86C688139E79}" type="sibTrans" cxnId="{2B7DE943-881B-5849-9BFC-AF0F65287740}">
      <dgm:prSet/>
      <dgm:spPr/>
      <dgm:t>
        <a:bodyPr/>
        <a:lstStyle/>
        <a:p>
          <a:endParaRPr lang="en-US"/>
        </a:p>
      </dgm:t>
    </dgm:pt>
    <dgm:pt modelId="{F78D8D36-DB46-154E-8329-3CBCE68D1A65}" type="pres">
      <dgm:prSet presAssocID="{51E9E07E-5C1C-D648-9D6E-718C43736AC7}" presName="linear" presStyleCnt="0">
        <dgm:presLayoutVars>
          <dgm:dir/>
          <dgm:resizeHandles val="exact"/>
        </dgm:presLayoutVars>
      </dgm:prSet>
      <dgm:spPr/>
    </dgm:pt>
    <dgm:pt modelId="{F012C972-E216-9841-8719-DCF014B85153}" type="pres">
      <dgm:prSet presAssocID="{8B5D3E6E-D156-0245-AB2E-CE4CF7FB0931}" presName="comp" presStyleCnt="0"/>
      <dgm:spPr/>
    </dgm:pt>
    <dgm:pt modelId="{13C35724-B040-4647-A70E-738823C4ACEC}" type="pres">
      <dgm:prSet presAssocID="{8B5D3E6E-D156-0245-AB2E-CE4CF7FB0931}" presName="box" presStyleLbl="node1" presStyleIdx="0" presStyleCnt="3"/>
      <dgm:spPr/>
    </dgm:pt>
    <dgm:pt modelId="{9DF2EED9-1EAA-ED4D-A689-0688D91836C4}" type="pres">
      <dgm:prSet presAssocID="{8B5D3E6E-D156-0245-AB2E-CE4CF7FB0931}" presName="img" presStyleLbl="fgImgPlace1" presStyleIdx="0" presStyleCnt="3"/>
      <dgm:spPr/>
    </dgm:pt>
    <dgm:pt modelId="{00C84F8D-63BD-AD4B-9746-79F883356984}" type="pres">
      <dgm:prSet presAssocID="{8B5D3E6E-D156-0245-AB2E-CE4CF7FB0931}" presName="text" presStyleLbl="node1" presStyleIdx="0" presStyleCnt="3">
        <dgm:presLayoutVars>
          <dgm:bulletEnabled val="1"/>
        </dgm:presLayoutVars>
      </dgm:prSet>
      <dgm:spPr/>
    </dgm:pt>
    <dgm:pt modelId="{1D58928C-0FBB-5E4C-B65D-AFEC2F17D986}" type="pres">
      <dgm:prSet presAssocID="{72B2895C-09DC-EC42-A14D-775754EDF05B}" presName="spacer" presStyleCnt="0"/>
      <dgm:spPr/>
    </dgm:pt>
    <dgm:pt modelId="{8208ED34-64EF-7A45-8E38-B27B2D9CB746}" type="pres">
      <dgm:prSet presAssocID="{7B71C703-5D0E-0549-84DC-DD4B890CCD6F}" presName="comp" presStyleCnt="0"/>
      <dgm:spPr/>
    </dgm:pt>
    <dgm:pt modelId="{7C193E61-F81B-0B48-977E-312D05D4C635}" type="pres">
      <dgm:prSet presAssocID="{7B71C703-5D0E-0549-84DC-DD4B890CCD6F}" presName="box" presStyleLbl="node1" presStyleIdx="1" presStyleCnt="3"/>
      <dgm:spPr/>
    </dgm:pt>
    <dgm:pt modelId="{CFD4C1F7-85C0-2746-B3B1-1B441D4EFBEB}" type="pres">
      <dgm:prSet presAssocID="{7B71C703-5D0E-0549-84DC-DD4B890CCD6F}" presName="img" presStyleLbl="fgImgPlace1" presStyleIdx="1" presStyleCnt="3"/>
      <dgm:spPr/>
    </dgm:pt>
    <dgm:pt modelId="{8D16772B-2FF6-564C-AFCC-1B60632F0C57}" type="pres">
      <dgm:prSet presAssocID="{7B71C703-5D0E-0549-84DC-DD4B890CCD6F}" presName="text" presStyleLbl="node1" presStyleIdx="1" presStyleCnt="3">
        <dgm:presLayoutVars>
          <dgm:bulletEnabled val="1"/>
        </dgm:presLayoutVars>
      </dgm:prSet>
      <dgm:spPr/>
    </dgm:pt>
    <dgm:pt modelId="{482A5B6F-6963-9A40-80F2-325682C940A7}" type="pres">
      <dgm:prSet presAssocID="{69F9BC4F-4508-D545-BBAA-CFB3C8965DC6}" presName="spacer" presStyleCnt="0"/>
      <dgm:spPr/>
    </dgm:pt>
    <dgm:pt modelId="{97605383-43C6-B342-8E7E-266A7FA856D8}" type="pres">
      <dgm:prSet presAssocID="{A19151A2-149B-084C-98E7-DDA521785E10}" presName="comp" presStyleCnt="0"/>
      <dgm:spPr/>
    </dgm:pt>
    <dgm:pt modelId="{21BDE6B2-D274-FC49-9308-8811ABA4268A}" type="pres">
      <dgm:prSet presAssocID="{A19151A2-149B-084C-98E7-DDA521785E10}" presName="box" presStyleLbl="node1" presStyleIdx="2" presStyleCnt="3"/>
      <dgm:spPr/>
    </dgm:pt>
    <dgm:pt modelId="{9B6AE6B6-E18F-8543-A6CB-24336172C1BA}" type="pres">
      <dgm:prSet presAssocID="{A19151A2-149B-084C-98E7-DDA521785E10}" presName="img" presStyleLbl="fgImgPlace1" presStyleIdx="2" presStyleCnt="3"/>
      <dgm:spPr/>
    </dgm:pt>
    <dgm:pt modelId="{AB7ACBE1-C8B6-FF4B-9001-D1FAC94C729D}" type="pres">
      <dgm:prSet presAssocID="{A19151A2-149B-084C-98E7-DDA521785E10}" presName="text" presStyleLbl="node1" presStyleIdx="2" presStyleCnt="3">
        <dgm:presLayoutVars>
          <dgm:bulletEnabled val="1"/>
        </dgm:presLayoutVars>
      </dgm:prSet>
      <dgm:spPr/>
    </dgm:pt>
  </dgm:ptLst>
  <dgm:cxnLst>
    <dgm:cxn modelId="{ADB3BE24-2FC0-264E-BE7D-315D84ECB426}" type="presOf" srcId="{7B71C703-5D0E-0549-84DC-DD4B890CCD6F}" destId="{8D16772B-2FF6-564C-AFCC-1B60632F0C57}" srcOrd="1" destOrd="0" presId="urn:microsoft.com/office/officeart/2005/8/layout/vList4"/>
    <dgm:cxn modelId="{2B7DE943-881B-5849-9BFC-AF0F65287740}" srcId="{51E9E07E-5C1C-D648-9D6E-718C43736AC7}" destId="{A19151A2-149B-084C-98E7-DDA521785E10}" srcOrd="2" destOrd="0" parTransId="{3926CBC5-4A80-A241-B5BA-3344845313E1}" sibTransId="{31EE59B2-540F-4F46-BFA9-86C688139E79}"/>
    <dgm:cxn modelId="{4B3A1063-9E6D-FD4F-AFE0-66C92C697743}" type="presOf" srcId="{7B71C703-5D0E-0549-84DC-DD4B890CCD6F}" destId="{7C193E61-F81B-0B48-977E-312D05D4C635}" srcOrd="0" destOrd="0" presId="urn:microsoft.com/office/officeart/2005/8/layout/vList4"/>
    <dgm:cxn modelId="{61C60475-4502-2949-AB05-0E75B3D6BC37}" srcId="{51E9E07E-5C1C-D648-9D6E-718C43736AC7}" destId="{8B5D3E6E-D156-0245-AB2E-CE4CF7FB0931}" srcOrd="0" destOrd="0" parTransId="{911DC78B-0A68-C74E-BB23-0C7F89B2FC38}" sibTransId="{72B2895C-09DC-EC42-A14D-775754EDF05B}"/>
    <dgm:cxn modelId="{DCDED878-A17E-C045-9329-C61366B9ECBD}" type="presOf" srcId="{8B5D3E6E-D156-0245-AB2E-CE4CF7FB0931}" destId="{13C35724-B040-4647-A70E-738823C4ACEC}" srcOrd="0" destOrd="0" presId="urn:microsoft.com/office/officeart/2005/8/layout/vList4"/>
    <dgm:cxn modelId="{08288F8D-22AE-204C-922E-E584FA5B3027}" type="presOf" srcId="{51E9E07E-5C1C-D648-9D6E-718C43736AC7}" destId="{F78D8D36-DB46-154E-8329-3CBCE68D1A65}" srcOrd="0" destOrd="0" presId="urn:microsoft.com/office/officeart/2005/8/layout/vList4"/>
    <dgm:cxn modelId="{8F273D97-C1AF-E947-B7B6-E855B9E8E378}" type="presOf" srcId="{A19151A2-149B-084C-98E7-DDA521785E10}" destId="{AB7ACBE1-C8B6-FF4B-9001-D1FAC94C729D}" srcOrd="1" destOrd="0" presId="urn:microsoft.com/office/officeart/2005/8/layout/vList4"/>
    <dgm:cxn modelId="{AE6DC6AC-A239-8B4D-8421-1221C1283447}" srcId="{51E9E07E-5C1C-D648-9D6E-718C43736AC7}" destId="{7B71C703-5D0E-0549-84DC-DD4B890CCD6F}" srcOrd="1" destOrd="0" parTransId="{11EE16D3-80F0-8942-B947-B360892DDBD9}" sibTransId="{69F9BC4F-4508-D545-BBAA-CFB3C8965DC6}"/>
    <dgm:cxn modelId="{713979D0-84AB-B640-BB1F-5919AFD244B0}" type="presOf" srcId="{A19151A2-149B-084C-98E7-DDA521785E10}" destId="{21BDE6B2-D274-FC49-9308-8811ABA4268A}" srcOrd="0" destOrd="0" presId="urn:microsoft.com/office/officeart/2005/8/layout/vList4"/>
    <dgm:cxn modelId="{40C300F6-40B4-E249-B05C-EC229EFCA90C}" type="presOf" srcId="{8B5D3E6E-D156-0245-AB2E-CE4CF7FB0931}" destId="{00C84F8D-63BD-AD4B-9746-79F883356984}" srcOrd="1" destOrd="0" presId="urn:microsoft.com/office/officeart/2005/8/layout/vList4"/>
    <dgm:cxn modelId="{0B186275-4067-D74D-BCC3-6FC7E0A9EC82}" type="presParOf" srcId="{F78D8D36-DB46-154E-8329-3CBCE68D1A65}" destId="{F012C972-E216-9841-8719-DCF014B85153}" srcOrd="0" destOrd="0" presId="urn:microsoft.com/office/officeart/2005/8/layout/vList4"/>
    <dgm:cxn modelId="{3EA97963-8460-834C-8BBF-7032F8049207}" type="presParOf" srcId="{F012C972-E216-9841-8719-DCF014B85153}" destId="{13C35724-B040-4647-A70E-738823C4ACEC}" srcOrd="0" destOrd="0" presId="urn:microsoft.com/office/officeart/2005/8/layout/vList4"/>
    <dgm:cxn modelId="{7A60E20C-1F19-F240-9207-9488BE892836}" type="presParOf" srcId="{F012C972-E216-9841-8719-DCF014B85153}" destId="{9DF2EED9-1EAA-ED4D-A689-0688D91836C4}" srcOrd="1" destOrd="0" presId="urn:microsoft.com/office/officeart/2005/8/layout/vList4"/>
    <dgm:cxn modelId="{D8525198-D402-1A4D-8FD0-978D07E1BEA9}" type="presParOf" srcId="{F012C972-E216-9841-8719-DCF014B85153}" destId="{00C84F8D-63BD-AD4B-9746-79F883356984}" srcOrd="2" destOrd="0" presId="urn:microsoft.com/office/officeart/2005/8/layout/vList4"/>
    <dgm:cxn modelId="{50114699-C956-724B-AEAE-0C31FC88503C}" type="presParOf" srcId="{F78D8D36-DB46-154E-8329-3CBCE68D1A65}" destId="{1D58928C-0FBB-5E4C-B65D-AFEC2F17D986}" srcOrd="1" destOrd="0" presId="urn:microsoft.com/office/officeart/2005/8/layout/vList4"/>
    <dgm:cxn modelId="{CDC31A60-AC60-864B-8E5F-42240B6F881F}" type="presParOf" srcId="{F78D8D36-DB46-154E-8329-3CBCE68D1A65}" destId="{8208ED34-64EF-7A45-8E38-B27B2D9CB746}" srcOrd="2" destOrd="0" presId="urn:microsoft.com/office/officeart/2005/8/layout/vList4"/>
    <dgm:cxn modelId="{BF2E7D51-8104-0748-9B40-486E4EDBA2DE}" type="presParOf" srcId="{8208ED34-64EF-7A45-8E38-B27B2D9CB746}" destId="{7C193E61-F81B-0B48-977E-312D05D4C635}" srcOrd="0" destOrd="0" presId="urn:microsoft.com/office/officeart/2005/8/layout/vList4"/>
    <dgm:cxn modelId="{3C9409FE-A9D8-FB47-AC2B-C5414C187933}" type="presParOf" srcId="{8208ED34-64EF-7A45-8E38-B27B2D9CB746}" destId="{CFD4C1F7-85C0-2746-B3B1-1B441D4EFBEB}" srcOrd="1" destOrd="0" presId="urn:microsoft.com/office/officeart/2005/8/layout/vList4"/>
    <dgm:cxn modelId="{3584B4A5-BE64-ED47-8E2B-12863DA98DF3}" type="presParOf" srcId="{8208ED34-64EF-7A45-8E38-B27B2D9CB746}" destId="{8D16772B-2FF6-564C-AFCC-1B60632F0C57}" srcOrd="2" destOrd="0" presId="urn:microsoft.com/office/officeart/2005/8/layout/vList4"/>
    <dgm:cxn modelId="{60E84975-4238-6842-95B0-14C644A6936A}" type="presParOf" srcId="{F78D8D36-DB46-154E-8329-3CBCE68D1A65}" destId="{482A5B6F-6963-9A40-80F2-325682C940A7}" srcOrd="3" destOrd="0" presId="urn:microsoft.com/office/officeart/2005/8/layout/vList4"/>
    <dgm:cxn modelId="{18299DFC-652C-4343-9E79-D1C973CF0710}" type="presParOf" srcId="{F78D8D36-DB46-154E-8329-3CBCE68D1A65}" destId="{97605383-43C6-B342-8E7E-266A7FA856D8}" srcOrd="4" destOrd="0" presId="urn:microsoft.com/office/officeart/2005/8/layout/vList4"/>
    <dgm:cxn modelId="{3ACEBE48-065C-714D-9526-B9BF8EF454CC}" type="presParOf" srcId="{97605383-43C6-B342-8E7E-266A7FA856D8}" destId="{21BDE6B2-D274-FC49-9308-8811ABA4268A}" srcOrd="0" destOrd="0" presId="urn:microsoft.com/office/officeart/2005/8/layout/vList4"/>
    <dgm:cxn modelId="{A93285C6-F170-E845-B4A7-50D097ED5371}" type="presParOf" srcId="{97605383-43C6-B342-8E7E-266A7FA856D8}" destId="{9B6AE6B6-E18F-8543-A6CB-24336172C1BA}" srcOrd="1" destOrd="0" presId="urn:microsoft.com/office/officeart/2005/8/layout/vList4"/>
    <dgm:cxn modelId="{06428953-9A7B-B047-A71D-45AAF4251AC7}" type="presParOf" srcId="{97605383-43C6-B342-8E7E-266A7FA856D8}" destId="{AB7ACBE1-C8B6-FF4B-9001-D1FAC94C729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EFA693F-4F5B-4B95-B0E9-3CDBA3C4821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DD5E96BB-65AF-4682-8F24-E019AF5CB5DE}">
      <dgm:prSet custT="1"/>
      <dgm:spPr/>
      <dgm:t>
        <a:bodyPr/>
        <a:lstStyle/>
        <a:p>
          <a:r>
            <a:rPr lang="en-US" sz="2000" dirty="0"/>
            <a:t>Eval for each academic half-day session</a:t>
          </a:r>
        </a:p>
      </dgm:t>
    </dgm:pt>
    <dgm:pt modelId="{E7132987-104F-4AAF-B5C2-B6E49A5F4F8C}" type="parTrans" cxnId="{BB9933D7-A4D8-4065-B6CF-50FE3D8234A1}">
      <dgm:prSet/>
      <dgm:spPr/>
      <dgm:t>
        <a:bodyPr/>
        <a:lstStyle/>
        <a:p>
          <a:endParaRPr lang="en-US"/>
        </a:p>
      </dgm:t>
    </dgm:pt>
    <dgm:pt modelId="{7BED0260-14D0-4809-8F6E-96E8C8CC86F0}" type="sibTrans" cxnId="{BB9933D7-A4D8-4065-B6CF-50FE3D8234A1}">
      <dgm:prSet/>
      <dgm:spPr/>
      <dgm:t>
        <a:bodyPr/>
        <a:lstStyle/>
        <a:p>
          <a:endParaRPr lang="en-US"/>
        </a:p>
      </dgm:t>
    </dgm:pt>
    <dgm:pt modelId="{6491B718-3689-4133-9135-C973398BBD01}">
      <dgm:prSet custT="1"/>
      <dgm:spPr/>
      <dgm:t>
        <a:bodyPr/>
        <a:lstStyle/>
        <a:p>
          <a:r>
            <a:rPr lang="en-US" sz="2000" dirty="0"/>
            <a:t>Psych </a:t>
          </a:r>
          <a:r>
            <a:rPr lang="en-US" sz="2000" dirty="0" err="1"/>
            <a:t>Emerg</a:t>
          </a:r>
          <a:r>
            <a:rPr lang="en-US" sz="2000" dirty="0"/>
            <a:t> Supervisor Evals</a:t>
          </a:r>
        </a:p>
      </dgm:t>
    </dgm:pt>
    <dgm:pt modelId="{E23F023A-82C9-42B5-B8CD-14374A2AC4ED}" type="parTrans" cxnId="{670CF6B2-1588-4CF4-8C7C-4D61A0DA9E08}">
      <dgm:prSet/>
      <dgm:spPr/>
      <dgm:t>
        <a:bodyPr/>
        <a:lstStyle/>
        <a:p>
          <a:endParaRPr lang="en-US"/>
        </a:p>
      </dgm:t>
    </dgm:pt>
    <dgm:pt modelId="{17B1AC0D-2092-4D59-9A07-943B74F1F7C6}" type="sibTrans" cxnId="{670CF6B2-1588-4CF4-8C7C-4D61A0DA9E08}">
      <dgm:prSet/>
      <dgm:spPr/>
      <dgm:t>
        <a:bodyPr/>
        <a:lstStyle/>
        <a:p>
          <a:endParaRPr lang="en-US"/>
        </a:p>
      </dgm:t>
    </dgm:pt>
    <dgm:pt modelId="{26D18789-99BC-43CE-B829-C3F62C7E68DF}">
      <dgm:prSet custT="1"/>
      <dgm:spPr/>
      <dgm:t>
        <a:bodyPr/>
        <a:lstStyle/>
        <a:p>
          <a:r>
            <a:rPr lang="en-US" sz="2000" dirty="0"/>
            <a:t>Inpatient On Call Supervisor evals</a:t>
          </a:r>
        </a:p>
      </dgm:t>
    </dgm:pt>
    <dgm:pt modelId="{E899D697-DECF-4E7A-B1AC-88945B089A45}" type="parTrans" cxnId="{0E904901-370E-42C2-9CFF-C0C5121A2CCE}">
      <dgm:prSet/>
      <dgm:spPr/>
      <dgm:t>
        <a:bodyPr/>
        <a:lstStyle/>
        <a:p>
          <a:endParaRPr lang="en-US"/>
        </a:p>
      </dgm:t>
    </dgm:pt>
    <dgm:pt modelId="{F0A8535C-2372-47C6-B8F4-01F96ECC222C}" type="sibTrans" cxnId="{0E904901-370E-42C2-9CFF-C0C5121A2CCE}">
      <dgm:prSet/>
      <dgm:spPr/>
      <dgm:t>
        <a:bodyPr/>
        <a:lstStyle/>
        <a:p>
          <a:endParaRPr lang="en-US"/>
        </a:p>
      </dgm:t>
    </dgm:pt>
    <dgm:pt modelId="{6F223004-877A-4329-88E2-961292BF3F4C}">
      <dgm:prSet custT="1"/>
      <dgm:spPr/>
      <dgm:t>
        <a:bodyPr/>
        <a:lstStyle/>
        <a:p>
          <a:r>
            <a:rPr lang="en-US" sz="2000" dirty="0"/>
            <a:t>Rotation Supervisor Evals</a:t>
          </a:r>
        </a:p>
      </dgm:t>
    </dgm:pt>
    <dgm:pt modelId="{176FFE84-166A-4FB7-97F1-781A3F1C4A61}" type="parTrans" cxnId="{80BC820D-0F82-4114-8465-3DF40E6F4EE8}">
      <dgm:prSet/>
      <dgm:spPr/>
      <dgm:t>
        <a:bodyPr/>
        <a:lstStyle/>
        <a:p>
          <a:endParaRPr lang="en-US"/>
        </a:p>
      </dgm:t>
    </dgm:pt>
    <dgm:pt modelId="{0B0FD225-F380-4154-A88B-6C2051B89C26}" type="sibTrans" cxnId="{80BC820D-0F82-4114-8465-3DF40E6F4EE8}">
      <dgm:prSet/>
      <dgm:spPr/>
      <dgm:t>
        <a:bodyPr/>
        <a:lstStyle/>
        <a:p>
          <a:endParaRPr lang="en-US"/>
        </a:p>
      </dgm:t>
    </dgm:pt>
    <dgm:pt modelId="{884BBDD0-A42F-4C4F-9667-D7AD10632C6C}">
      <dgm:prSet custT="1"/>
      <dgm:spPr/>
      <dgm:t>
        <a:bodyPr/>
        <a:lstStyle/>
        <a:p>
          <a:r>
            <a:rPr lang="en-US" sz="2000" dirty="0"/>
            <a:t>Rotation Evals</a:t>
          </a:r>
        </a:p>
      </dgm:t>
    </dgm:pt>
    <dgm:pt modelId="{8F9C3521-4563-4A8B-8C75-F360EDF13624}" type="parTrans" cxnId="{DFB2496B-1893-4D98-B084-619ED58183EF}">
      <dgm:prSet/>
      <dgm:spPr/>
      <dgm:t>
        <a:bodyPr/>
        <a:lstStyle/>
        <a:p>
          <a:endParaRPr lang="en-US"/>
        </a:p>
      </dgm:t>
    </dgm:pt>
    <dgm:pt modelId="{B9022366-E0B5-461B-9732-E2633DB3C496}" type="sibTrans" cxnId="{DFB2496B-1893-4D98-B084-619ED58183EF}">
      <dgm:prSet/>
      <dgm:spPr/>
      <dgm:t>
        <a:bodyPr/>
        <a:lstStyle/>
        <a:p>
          <a:endParaRPr lang="en-US"/>
        </a:p>
      </dgm:t>
    </dgm:pt>
    <dgm:pt modelId="{B0065A49-18AB-452D-AA42-43A9E78F4104}">
      <dgm:prSet custT="1"/>
      <dgm:spPr/>
      <dgm:t>
        <a:bodyPr/>
        <a:lstStyle/>
        <a:p>
          <a:r>
            <a:rPr lang="en-US" sz="2000" dirty="0"/>
            <a:t>Grand Rounds Evals</a:t>
          </a:r>
        </a:p>
      </dgm:t>
    </dgm:pt>
    <dgm:pt modelId="{4376A9B5-1754-4D42-A108-40A45FD40439}" type="parTrans" cxnId="{43F1A15A-E257-465B-ABBF-9F737A6A0D32}">
      <dgm:prSet/>
      <dgm:spPr/>
      <dgm:t>
        <a:bodyPr/>
        <a:lstStyle/>
        <a:p>
          <a:endParaRPr lang="en-US"/>
        </a:p>
      </dgm:t>
    </dgm:pt>
    <dgm:pt modelId="{5642B77F-6D33-4FD6-938B-8359DF142C62}" type="sibTrans" cxnId="{43F1A15A-E257-465B-ABBF-9F737A6A0D32}">
      <dgm:prSet/>
      <dgm:spPr/>
      <dgm:t>
        <a:bodyPr/>
        <a:lstStyle/>
        <a:p>
          <a:endParaRPr lang="en-US"/>
        </a:p>
      </dgm:t>
    </dgm:pt>
    <dgm:pt modelId="{79ABEB6E-F626-4747-8278-86C1355EB55F}" type="pres">
      <dgm:prSet presAssocID="{3EFA693F-4F5B-4B95-B0E9-3CDBA3C48211}" presName="root" presStyleCnt="0">
        <dgm:presLayoutVars>
          <dgm:dir/>
          <dgm:resizeHandles val="exact"/>
        </dgm:presLayoutVars>
      </dgm:prSet>
      <dgm:spPr/>
    </dgm:pt>
    <dgm:pt modelId="{5CE16946-06CE-40D2-A69A-5E0C6DD7EF1A}" type="pres">
      <dgm:prSet presAssocID="{DD5E96BB-65AF-4682-8F24-E019AF5CB5DE}" presName="compNode" presStyleCnt="0"/>
      <dgm:spPr/>
    </dgm:pt>
    <dgm:pt modelId="{24F5EA84-2A7D-44A1-8D11-C41A81754747}" type="pres">
      <dgm:prSet presAssocID="{DD5E96BB-65AF-4682-8F24-E019AF5CB5D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09097FC-758A-4333-A269-6CC50E4F81D2}" type="pres">
      <dgm:prSet presAssocID="{DD5E96BB-65AF-4682-8F24-E019AF5CB5DE}" presName="spaceRect" presStyleCnt="0"/>
      <dgm:spPr/>
    </dgm:pt>
    <dgm:pt modelId="{DA6F1144-2BB2-4D92-9DF7-3444C48E74D6}" type="pres">
      <dgm:prSet presAssocID="{DD5E96BB-65AF-4682-8F24-E019AF5CB5DE}" presName="textRect" presStyleLbl="revTx" presStyleIdx="0" presStyleCnt="6">
        <dgm:presLayoutVars>
          <dgm:chMax val="1"/>
          <dgm:chPref val="1"/>
        </dgm:presLayoutVars>
      </dgm:prSet>
      <dgm:spPr/>
    </dgm:pt>
    <dgm:pt modelId="{F3B6D414-26B6-43A6-97E6-D8399F879908}" type="pres">
      <dgm:prSet presAssocID="{7BED0260-14D0-4809-8F6E-96E8C8CC86F0}" presName="sibTrans" presStyleCnt="0"/>
      <dgm:spPr/>
    </dgm:pt>
    <dgm:pt modelId="{DC3231E7-642E-4C6D-9E46-110C9169EB80}" type="pres">
      <dgm:prSet presAssocID="{6491B718-3689-4133-9135-C973398BBD01}" presName="compNode" presStyleCnt="0"/>
      <dgm:spPr/>
    </dgm:pt>
    <dgm:pt modelId="{DD9875F2-D57F-4771-A84D-2E24D7D155BF}" type="pres">
      <dgm:prSet presAssocID="{6491B718-3689-4133-9135-C973398BBD0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mbulance"/>
        </a:ext>
      </dgm:extLst>
    </dgm:pt>
    <dgm:pt modelId="{4EDAC34E-AC7A-4BCD-B01B-9734E019C124}" type="pres">
      <dgm:prSet presAssocID="{6491B718-3689-4133-9135-C973398BBD01}" presName="spaceRect" presStyleCnt="0"/>
      <dgm:spPr/>
    </dgm:pt>
    <dgm:pt modelId="{4016C729-2AC2-43F5-9AC8-17C4E0FA2B2A}" type="pres">
      <dgm:prSet presAssocID="{6491B718-3689-4133-9135-C973398BBD01}" presName="textRect" presStyleLbl="revTx" presStyleIdx="1" presStyleCnt="6">
        <dgm:presLayoutVars>
          <dgm:chMax val="1"/>
          <dgm:chPref val="1"/>
        </dgm:presLayoutVars>
      </dgm:prSet>
      <dgm:spPr/>
    </dgm:pt>
    <dgm:pt modelId="{13414730-7175-4C82-B937-120BAFAB6090}" type="pres">
      <dgm:prSet presAssocID="{17B1AC0D-2092-4D59-9A07-943B74F1F7C6}" presName="sibTrans" presStyleCnt="0"/>
      <dgm:spPr/>
    </dgm:pt>
    <dgm:pt modelId="{FB735AB0-B79C-44BA-B2D5-C8BD45DBBACC}" type="pres">
      <dgm:prSet presAssocID="{26D18789-99BC-43CE-B829-C3F62C7E68DF}" presName="compNode" presStyleCnt="0"/>
      <dgm:spPr/>
    </dgm:pt>
    <dgm:pt modelId="{320E19E2-F925-455D-BAEB-C9614818AD8A}" type="pres">
      <dgm:prSet presAssocID="{26D18789-99BC-43CE-B829-C3F62C7E68D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382E7C7F-C91A-4B6D-83B6-8BE6D290540F}" type="pres">
      <dgm:prSet presAssocID="{26D18789-99BC-43CE-B829-C3F62C7E68DF}" presName="spaceRect" presStyleCnt="0"/>
      <dgm:spPr/>
    </dgm:pt>
    <dgm:pt modelId="{40380746-ABF0-4291-9F22-B17A798EF4BE}" type="pres">
      <dgm:prSet presAssocID="{26D18789-99BC-43CE-B829-C3F62C7E68DF}" presName="textRect" presStyleLbl="revTx" presStyleIdx="2" presStyleCnt="6">
        <dgm:presLayoutVars>
          <dgm:chMax val="1"/>
          <dgm:chPref val="1"/>
        </dgm:presLayoutVars>
      </dgm:prSet>
      <dgm:spPr/>
    </dgm:pt>
    <dgm:pt modelId="{0EBFFAA9-1D0C-41E9-AE46-BAD67E897859}" type="pres">
      <dgm:prSet presAssocID="{F0A8535C-2372-47C6-B8F4-01F96ECC222C}" presName="sibTrans" presStyleCnt="0"/>
      <dgm:spPr/>
    </dgm:pt>
    <dgm:pt modelId="{A4C7631F-68C9-447E-A23E-24F9139908F2}" type="pres">
      <dgm:prSet presAssocID="{6F223004-877A-4329-88E2-961292BF3F4C}" presName="compNode" presStyleCnt="0"/>
      <dgm:spPr/>
    </dgm:pt>
    <dgm:pt modelId="{0D0DBA6F-E71A-4705-8284-03F3610E6569}" type="pres">
      <dgm:prSet presAssocID="{6F223004-877A-4329-88E2-961292BF3F4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9A382E39-69D6-446B-BF6F-C32B8566A7B4}" type="pres">
      <dgm:prSet presAssocID="{6F223004-877A-4329-88E2-961292BF3F4C}" presName="spaceRect" presStyleCnt="0"/>
      <dgm:spPr/>
    </dgm:pt>
    <dgm:pt modelId="{1F24BE2F-A4A1-47FE-84C7-5874A8C99C26}" type="pres">
      <dgm:prSet presAssocID="{6F223004-877A-4329-88E2-961292BF3F4C}" presName="textRect" presStyleLbl="revTx" presStyleIdx="3" presStyleCnt="6">
        <dgm:presLayoutVars>
          <dgm:chMax val="1"/>
          <dgm:chPref val="1"/>
        </dgm:presLayoutVars>
      </dgm:prSet>
      <dgm:spPr/>
    </dgm:pt>
    <dgm:pt modelId="{8427EBFA-677B-4481-BB41-A8173678EAE4}" type="pres">
      <dgm:prSet presAssocID="{0B0FD225-F380-4154-A88B-6C2051B89C26}" presName="sibTrans" presStyleCnt="0"/>
      <dgm:spPr/>
    </dgm:pt>
    <dgm:pt modelId="{F9153693-B902-40D1-9D7B-44B21B4E1B5B}" type="pres">
      <dgm:prSet presAssocID="{884BBDD0-A42F-4C4F-9667-D7AD10632C6C}" presName="compNode" presStyleCnt="0"/>
      <dgm:spPr/>
    </dgm:pt>
    <dgm:pt modelId="{7029594C-F2DB-41F9-953A-00668FFD8794}" type="pres">
      <dgm:prSet presAssocID="{884BBDD0-A42F-4C4F-9667-D7AD10632C6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83E943B7-7EE3-4F4F-8449-5A73220C7BC2}" type="pres">
      <dgm:prSet presAssocID="{884BBDD0-A42F-4C4F-9667-D7AD10632C6C}" presName="spaceRect" presStyleCnt="0"/>
      <dgm:spPr/>
    </dgm:pt>
    <dgm:pt modelId="{56890B46-0E87-42DC-8C0A-C3E4CA166C8A}" type="pres">
      <dgm:prSet presAssocID="{884BBDD0-A42F-4C4F-9667-D7AD10632C6C}" presName="textRect" presStyleLbl="revTx" presStyleIdx="4" presStyleCnt="6">
        <dgm:presLayoutVars>
          <dgm:chMax val="1"/>
          <dgm:chPref val="1"/>
        </dgm:presLayoutVars>
      </dgm:prSet>
      <dgm:spPr/>
    </dgm:pt>
    <dgm:pt modelId="{74C05210-F03D-418D-B636-A53DFACE27C0}" type="pres">
      <dgm:prSet presAssocID="{B9022366-E0B5-461B-9732-E2633DB3C496}" presName="sibTrans" presStyleCnt="0"/>
      <dgm:spPr/>
    </dgm:pt>
    <dgm:pt modelId="{BF9C4DFD-0C12-47E7-ABCA-DAB8FF4B4607}" type="pres">
      <dgm:prSet presAssocID="{B0065A49-18AB-452D-AA42-43A9E78F4104}" presName="compNode" presStyleCnt="0"/>
      <dgm:spPr/>
    </dgm:pt>
    <dgm:pt modelId="{2300314A-4E02-40A2-861A-113C9EC69CA9}" type="pres">
      <dgm:prSet presAssocID="{B0065A49-18AB-452D-AA42-43A9E78F410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olf Clubs"/>
        </a:ext>
      </dgm:extLst>
    </dgm:pt>
    <dgm:pt modelId="{79ADCF07-5E16-4812-8EA8-7C3AE35B7B3B}" type="pres">
      <dgm:prSet presAssocID="{B0065A49-18AB-452D-AA42-43A9E78F4104}" presName="spaceRect" presStyleCnt="0"/>
      <dgm:spPr/>
    </dgm:pt>
    <dgm:pt modelId="{08583736-B250-4EEB-BEBE-AA43DA6755E9}" type="pres">
      <dgm:prSet presAssocID="{B0065A49-18AB-452D-AA42-43A9E78F410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0E904901-370E-42C2-9CFF-C0C5121A2CCE}" srcId="{3EFA693F-4F5B-4B95-B0E9-3CDBA3C48211}" destId="{26D18789-99BC-43CE-B829-C3F62C7E68DF}" srcOrd="2" destOrd="0" parTransId="{E899D697-DECF-4E7A-B1AC-88945B089A45}" sibTransId="{F0A8535C-2372-47C6-B8F4-01F96ECC222C}"/>
    <dgm:cxn modelId="{80BC820D-0F82-4114-8465-3DF40E6F4EE8}" srcId="{3EFA693F-4F5B-4B95-B0E9-3CDBA3C48211}" destId="{6F223004-877A-4329-88E2-961292BF3F4C}" srcOrd="3" destOrd="0" parTransId="{176FFE84-166A-4FB7-97F1-781A3F1C4A61}" sibTransId="{0B0FD225-F380-4154-A88B-6C2051B89C26}"/>
    <dgm:cxn modelId="{43F1A15A-E257-465B-ABBF-9F737A6A0D32}" srcId="{3EFA693F-4F5B-4B95-B0E9-3CDBA3C48211}" destId="{B0065A49-18AB-452D-AA42-43A9E78F4104}" srcOrd="5" destOrd="0" parTransId="{4376A9B5-1754-4D42-A108-40A45FD40439}" sibTransId="{5642B77F-6D33-4FD6-938B-8359DF142C62}"/>
    <dgm:cxn modelId="{DFB2496B-1893-4D98-B084-619ED58183EF}" srcId="{3EFA693F-4F5B-4B95-B0E9-3CDBA3C48211}" destId="{884BBDD0-A42F-4C4F-9667-D7AD10632C6C}" srcOrd="4" destOrd="0" parTransId="{8F9C3521-4563-4A8B-8C75-F360EDF13624}" sibTransId="{B9022366-E0B5-461B-9732-E2633DB3C496}"/>
    <dgm:cxn modelId="{3866397A-18E5-40A2-AF1F-5192F402F889}" type="presOf" srcId="{6F223004-877A-4329-88E2-961292BF3F4C}" destId="{1F24BE2F-A4A1-47FE-84C7-5874A8C99C26}" srcOrd="0" destOrd="0" presId="urn:microsoft.com/office/officeart/2018/2/layout/IconLabelList"/>
    <dgm:cxn modelId="{A8DC857C-F118-41AE-9DE4-42E1387E4928}" type="presOf" srcId="{DD5E96BB-65AF-4682-8F24-E019AF5CB5DE}" destId="{DA6F1144-2BB2-4D92-9DF7-3444C48E74D6}" srcOrd="0" destOrd="0" presId="urn:microsoft.com/office/officeart/2018/2/layout/IconLabelList"/>
    <dgm:cxn modelId="{F94E5299-A1E0-48BD-B7B9-F606F580EF00}" type="presOf" srcId="{6491B718-3689-4133-9135-C973398BBD01}" destId="{4016C729-2AC2-43F5-9AC8-17C4E0FA2B2A}" srcOrd="0" destOrd="0" presId="urn:microsoft.com/office/officeart/2018/2/layout/IconLabelList"/>
    <dgm:cxn modelId="{8A2950AF-F9F9-4FEA-9415-F8C0941D45AC}" type="presOf" srcId="{884BBDD0-A42F-4C4F-9667-D7AD10632C6C}" destId="{56890B46-0E87-42DC-8C0A-C3E4CA166C8A}" srcOrd="0" destOrd="0" presId="urn:microsoft.com/office/officeart/2018/2/layout/IconLabelList"/>
    <dgm:cxn modelId="{670CF6B2-1588-4CF4-8C7C-4D61A0DA9E08}" srcId="{3EFA693F-4F5B-4B95-B0E9-3CDBA3C48211}" destId="{6491B718-3689-4133-9135-C973398BBD01}" srcOrd="1" destOrd="0" parTransId="{E23F023A-82C9-42B5-B8CD-14374A2AC4ED}" sibTransId="{17B1AC0D-2092-4D59-9A07-943B74F1F7C6}"/>
    <dgm:cxn modelId="{6322BEC5-8474-4301-814B-6B49BE302A2A}" type="presOf" srcId="{26D18789-99BC-43CE-B829-C3F62C7E68DF}" destId="{40380746-ABF0-4291-9F22-B17A798EF4BE}" srcOrd="0" destOrd="0" presId="urn:microsoft.com/office/officeart/2018/2/layout/IconLabelList"/>
    <dgm:cxn modelId="{BB9933D7-A4D8-4065-B6CF-50FE3D8234A1}" srcId="{3EFA693F-4F5B-4B95-B0E9-3CDBA3C48211}" destId="{DD5E96BB-65AF-4682-8F24-E019AF5CB5DE}" srcOrd="0" destOrd="0" parTransId="{E7132987-104F-4AAF-B5C2-B6E49A5F4F8C}" sibTransId="{7BED0260-14D0-4809-8F6E-96E8C8CC86F0}"/>
    <dgm:cxn modelId="{54B84ADE-55ED-4FBC-9FD4-45E48470FADE}" type="presOf" srcId="{B0065A49-18AB-452D-AA42-43A9E78F4104}" destId="{08583736-B250-4EEB-BEBE-AA43DA6755E9}" srcOrd="0" destOrd="0" presId="urn:microsoft.com/office/officeart/2018/2/layout/IconLabelList"/>
    <dgm:cxn modelId="{57BD09EE-2C7C-439E-B111-62C8CA030071}" type="presOf" srcId="{3EFA693F-4F5B-4B95-B0E9-3CDBA3C48211}" destId="{79ABEB6E-F626-4747-8278-86C1355EB55F}" srcOrd="0" destOrd="0" presId="urn:microsoft.com/office/officeart/2018/2/layout/IconLabelList"/>
    <dgm:cxn modelId="{7713AA49-B6A1-430C-B23A-05BA9910849F}" type="presParOf" srcId="{79ABEB6E-F626-4747-8278-86C1355EB55F}" destId="{5CE16946-06CE-40D2-A69A-5E0C6DD7EF1A}" srcOrd="0" destOrd="0" presId="urn:microsoft.com/office/officeart/2018/2/layout/IconLabelList"/>
    <dgm:cxn modelId="{B9F42BF5-0FF0-434C-A70E-8C3CB686C276}" type="presParOf" srcId="{5CE16946-06CE-40D2-A69A-5E0C6DD7EF1A}" destId="{24F5EA84-2A7D-44A1-8D11-C41A81754747}" srcOrd="0" destOrd="0" presId="urn:microsoft.com/office/officeart/2018/2/layout/IconLabelList"/>
    <dgm:cxn modelId="{09F4683D-E36D-453C-9CEB-624DDE51082F}" type="presParOf" srcId="{5CE16946-06CE-40D2-A69A-5E0C6DD7EF1A}" destId="{409097FC-758A-4333-A269-6CC50E4F81D2}" srcOrd="1" destOrd="0" presId="urn:microsoft.com/office/officeart/2018/2/layout/IconLabelList"/>
    <dgm:cxn modelId="{94653BF6-4BA2-4062-8086-77388FFAF22B}" type="presParOf" srcId="{5CE16946-06CE-40D2-A69A-5E0C6DD7EF1A}" destId="{DA6F1144-2BB2-4D92-9DF7-3444C48E74D6}" srcOrd="2" destOrd="0" presId="urn:microsoft.com/office/officeart/2018/2/layout/IconLabelList"/>
    <dgm:cxn modelId="{44505ECE-A0CF-4CA6-89E5-C4CC65F673EE}" type="presParOf" srcId="{79ABEB6E-F626-4747-8278-86C1355EB55F}" destId="{F3B6D414-26B6-43A6-97E6-D8399F879908}" srcOrd="1" destOrd="0" presId="urn:microsoft.com/office/officeart/2018/2/layout/IconLabelList"/>
    <dgm:cxn modelId="{35E4EDFB-DC9B-4483-8409-0F7F941DE4C1}" type="presParOf" srcId="{79ABEB6E-F626-4747-8278-86C1355EB55F}" destId="{DC3231E7-642E-4C6D-9E46-110C9169EB80}" srcOrd="2" destOrd="0" presId="urn:microsoft.com/office/officeart/2018/2/layout/IconLabelList"/>
    <dgm:cxn modelId="{B3921E6B-85E3-4770-99BA-504B5B8F215B}" type="presParOf" srcId="{DC3231E7-642E-4C6D-9E46-110C9169EB80}" destId="{DD9875F2-D57F-4771-A84D-2E24D7D155BF}" srcOrd="0" destOrd="0" presId="urn:microsoft.com/office/officeart/2018/2/layout/IconLabelList"/>
    <dgm:cxn modelId="{F309BE73-C25C-4C92-B650-D19A8F674E90}" type="presParOf" srcId="{DC3231E7-642E-4C6D-9E46-110C9169EB80}" destId="{4EDAC34E-AC7A-4BCD-B01B-9734E019C124}" srcOrd="1" destOrd="0" presId="urn:microsoft.com/office/officeart/2018/2/layout/IconLabelList"/>
    <dgm:cxn modelId="{A22ABA21-EA8D-497F-BDD8-B9B6C665507D}" type="presParOf" srcId="{DC3231E7-642E-4C6D-9E46-110C9169EB80}" destId="{4016C729-2AC2-43F5-9AC8-17C4E0FA2B2A}" srcOrd="2" destOrd="0" presId="urn:microsoft.com/office/officeart/2018/2/layout/IconLabelList"/>
    <dgm:cxn modelId="{5959BA64-2B03-41C5-AFA6-BF33900A3576}" type="presParOf" srcId="{79ABEB6E-F626-4747-8278-86C1355EB55F}" destId="{13414730-7175-4C82-B937-120BAFAB6090}" srcOrd="3" destOrd="0" presId="urn:microsoft.com/office/officeart/2018/2/layout/IconLabelList"/>
    <dgm:cxn modelId="{CEA7F1A2-078F-4CE2-9AD0-D16FF5786D47}" type="presParOf" srcId="{79ABEB6E-F626-4747-8278-86C1355EB55F}" destId="{FB735AB0-B79C-44BA-B2D5-C8BD45DBBACC}" srcOrd="4" destOrd="0" presId="urn:microsoft.com/office/officeart/2018/2/layout/IconLabelList"/>
    <dgm:cxn modelId="{C03D2EED-E5BB-4F99-80BE-4E11DD278725}" type="presParOf" srcId="{FB735AB0-B79C-44BA-B2D5-C8BD45DBBACC}" destId="{320E19E2-F925-455D-BAEB-C9614818AD8A}" srcOrd="0" destOrd="0" presId="urn:microsoft.com/office/officeart/2018/2/layout/IconLabelList"/>
    <dgm:cxn modelId="{6120170A-7FF2-4DB1-9745-D4A49AA25A54}" type="presParOf" srcId="{FB735AB0-B79C-44BA-B2D5-C8BD45DBBACC}" destId="{382E7C7F-C91A-4B6D-83B6-8BE6D290540F}" srcOrd="1" destOrd="0" presId="urn:microsoft.com/office/officeart/2018/2/layout/IconLabelList"/>
    <dgm:cxn modelId="{2FDC147F-1871-47D5-A88A-5064A4A775A5}" type="presParOf" srcId="{FB735AB0-B79C-44BA-B2D5-C8BD45DBBACC}" destId="{40380746-ABF0-4291-9F22-B17A798EF4BE}" srcOrd="2" destOrd="0" presId="urn:microsoft.com/office/officeart/2018/2/layout/IconLabelList"/>
    <dgm:cxn modelId="{6BCB3326-AEDF-4AA4-B872-E47C60B053C1}" type="presParOf" srcId="{79ABEB6E-F626-4747-8278-86C1355EB55F}" destId="{0EBFFAA9-1D0C-41E9-AE46-BAD67E897859}" srcOrd="5" destOrd="0" presId="urn:microsoft.com/office/officeart/2018/2/layout/IconLabelList"/>
    <dgm:cxn modelId="{E2D529BB-02E2-4542-B347-F307911D4830}" type="presParOf" srcId="{79ABEB6E-F626-4747-8278-86C1355EB55F}" destId="{A4C7631F-68C9-447E-A23E-24F9139908F2}" srcOrd="6" destOrd="0" presId="urn:microsoft.com/office/officeart/2018/2/layout/IconLabelList"/>
    <dgm:cxn modelId="{1B2810ED-0D5F-4377-B176-288916A78B42}" type="presParOf" srcId="{A4C7631F-68C9-447E-A23E-24F9139908F2}" destId="{0D0DBA6F-E71A-4705-8284-03F3610E6569}" srcOrd="0" destOrd="0" presId="urn:microsoft.com/office/officeart/2018/2/layout/IconLabelList"/>
    <dgm:cxn modelId="{004991EB-440C-4CA5-A6CA-B2E0797FF0CC}" type="presParOf" srcId="{A4C7631F-68C9-447E-A23E-24F9139908F2}" destId="{9A382E39-69D6-446B-BF6F-C32B8566A7B4}" srcOrd="1" destOrd="0" presId="urn:microsoft.com/office/officeart/2018/2/layout/IconLabelList"/>
    <dgm:cxn modelId="{50A99BC8-46FD-4B48-AC0A-F5A797EA294C}" type="presParOf" srcId="{A4C7631F-68C9-447E-A23E-24F9139908F2}" destId="{1F24BE2F-A4A1-47FE-84C7-5874A8C99C26}" srcOrd="2" destOrd="0" presId="urn:microsoft.com/office/officeart/2018/2/layout/IconLabelList"/>
    <dgm:cxn modelId="{2F875209-8535-4819-B0F3-EA5FAD2ABC4C}" type="presParOf" srcId="{79ABEB6E-F626-4747-8278-86C1355EB55F}" destId="{8427EBFA-677B-4481-BB41-A8173678EAE4}" srcOrd="7" destOrd="0" presId="urn:microsoft.com/office/officeart/2018/2/layout/IconLabelList"/>
    <dgm:cxn modelId="{91FCD8FD-E2A8-4FFF-A05B-6CEC025404A5}" type="presParOf" srcId="{79ABEB6E-F626-4747-8278-86C1355EB55F}" destId="{F9153693-B902-40D1-9D7B-44B21B4E1B5B}" srcOrd="8" destOrd="0" presId="urn:microsoft.com/office/officeart/2018/2/layout/IconLabelList"/>
    <dgm:cxn modelId="{A18B33FC-0153-476C-9769-E616F2FC2D83}" type="presParOf" srcId="{F9153693-B902-40D1-9D7B-44B21B4E1B5B}" destId="{7029594C-F2DB-41F9-953A-00668FFD8794}" srcOrd="0" destOrd="0" presId="urn:microsoft.com/office/officeart/2018/2/layout/IconLabelList"/>
    <dgm:cxn modelId="{8B9B9046-FF5A-47D7-9C5B-02DB38897041}" type="presParOf" srcId="{F9153693-B902-40D1-9D7B-44B21B4E1B5B}" destId="{83E943B7-7EE3-4F4F-8449-5A73220C7BC2}" srcOrd="1" destOrd="0" presId="urn:microsoft.com/office/officeart/2018/2/layout/IconLabelList"/>
    <dgm:cxn modelId="{0506D7D8-6C30-49CE-A05E-559B595711EE}" type="presParOf" srcId="{F9153693-B902-40D1-9D7B-44B21B4E1B5B}" destId="{56890B46-0E87-42DC-8C0A-C3E4CA166C8A}" srcOrd="2" destOrd="0" presId="urn:microsoft.com/office/officeart/2018/2/layout/IconLabelList"/>
    <dgm:cxn modelId="{B6155E84-EA6F-46AA-ACFC-5908B9B6CB45}" type="presParOf" srcId="{79ABEB6E-F626-4747-8278-86C1355EB55F}" destId="{74C05210-F03D-418D-B636-A53DFACE27C0}" srcOrd="9" destOrd="0" presId="urn:microsoft.com/office/officeart/2018/2/layout/IconLabelList"/>
    <dgm:cxn modelId="{9504E9F7-8D8A-4741-9638-F6264C4A535A}" type="presParOf" srcId="{79ABEB6E-F626-4747-8278-86C1355EB55F}" destId="{BF9C4DFD-0C12-47E7-ABCA-DAB8FF4B4607}" srcOrd="10" destOrd="0" presId="urn:microsoft.com/office/officeart/2018/2/layout/IconLabelList"/>
    <dgm:cxn modelId="{79BF8165-A8E1-424A-80A4-F263BAD3729A}" type="presParOf" srcId="{BF9C4DFD-0C12-47E7-ABCA-DAB8FF4B4607}" destId="{2300314A-4E02-40A2-861A-113C9EC69CA9}" srcOrd="0" destOrd="0" presId="urn:microsoft.com/office/officeart/2018/2/layout/IconLabelList"/>
    <dgm:cxn modelId="{C55F1F2D-F1B2-450C-ADC2-EF4423395AEA}" type="presParOf" srcId="{BF9C4DFD-0C12-47E7-ABCA-DAB8FF4B4607}" destId="{79ADCF07-5E16-4812-8EA8-7C3AE35B7B3B}" srcOrd="1" destOrd="0" presId="urn:microsoft.com/office/officeart/2018/2/layout/IconLabelList"/>
    <dgm:cxn modelId="{3C9D5A38-4DFB-4F19-B93B-5D91DBCD40F5}" type="presParOf" srcId="{BF9C4DFD-0C12-47E7-ABCA-DAB8FF4B4607}" destId="{08583736-B250-4EEB-BEBE-AA43DA6755E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DA873A-505F-2641-9E5B-92E25E350DD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2221F2-DBE2-D24D-B14A-F1724FAE7175}">
      <dgm:prSet/>
      <dgm:spPr/>
      <dgm:t>
        <a:bodyPr/>
        <a:lstStyle/>
        <a:p>
          <a:r>
            <a:rPr lang="en-US" dirty="0"/>
            <a:t>13 Observations of Achievement</a:t>
          </a:r>
          <a:endParaRPr lang="en-CA" dirty="0"/>
        </a:p>
      </dgm:t>
    </dgm:pt>
    <dgm:pt modelId="{B5F8E0CF-6B2A-214B-87B0-C69BF2940AF6}" type="parTrans" cxnId="{77985DCE-E7D8-324E-A996-16098EC7F144}">
      <dgm:prSet/>
      <dgm:spPr/>
      <dgm:t>
        <a:bodyPr/>
        <a:lstStyle/>
        <a:p>
          <a:endParaRPr lang="en-US"/>
        </a:p>
      </dgm:t>
    </dgm:pt>
    <dgm:pt modelId="{191AD78A-F4C1-424E-A498-A6D5B5B801D5}" type="sibTrans" cxnId="{77985DCE-E7D8-324E-A996-16098EC7F144}">
      <dgm:prSet/>
      <dgm:spPr/>
      <dgm:t>
        <a:bodyPr/>
        <a:lstStyle/>
        <a:p>
          <a:endParaRPr lang="en-US"/>
        </a:p>
      </dgm:t>
    </dgm:pt>
    <dgm:pt modelId="{59EEE8DF-D22D-4B4E-8A1E-EC92E4959738}">
      <dgm:prSet/>
      <dgm:spPr/>
      <dgm:t>
        <a:bodyPr/>
        <a:lstStyle/>
        <a:p>
          <a:r>
            <a:rPr lang="en-US" dirty="0"/>
            <a:t>At least:</a:t>
          </a:r>
          <a:endParaRPr lang="en-CA" dirty="0"/>
        </a:p>
      </dgm:t>
    </dgm:pt>
    <dgm:pt modelId="{13892624-4196-8A4A-A331-420AB3F46693}" type="parTrans" cxnId="{B3B41AFB-7710-EC4B-8D38-44B6A60AA521}">
      <dgm:prSet/>
      <dgm:spPr/>
      <dgm:t>
        <a:bodyPr/>
        <a:lstStyle/>
        <a:p>
          <a:endParaRPr lang="en-US"/>
        </a:p>
      </dgm:t>
    </dgm:pt>
    <dgm:pt modelId="{6F104D23-4C8A-4042-AAFF-209334932D08}" type="sibTrans" cxnId="{B3B41AFB-7710-EC4B-8D38-44B6A60AA521}">
      <dgm:prSet/>
      <dgm:spPr/>
      <dgm:t>
        <a:bodyPr/>
        <a:lstStyle/>
        <a:p>
          <a:endParaRPr lang="en-US"/>
        </a:p>
      </dgm:t>
    </dgm:pt>
    <dgm:pt modelId="{A47267A6-0C0D-D541-A0B4-16BA69CB3F19}">
      <dgm:prSet custT="1"/>
      <dgm:spPr/>
      <dgm:t>
        <a:bodyPr/>
        <a:lstStyle/>
        <a:p>
          <a:r>
            <a:rPr lang="en-US" sz="1800" baseline="0" dirty="0"/>
            <a:t>3 Psychodynamic Sessions</a:t>
          </a:r>
          <a:endParaRPr lang="en-CA" sz="1800" dirty="0"/>
        </a:p>
      </dgm:t>
    </dgm:pt>
    <dgm:pt modelId="{6F1E0462-9535-8D40-A177-C119699BD7F2}" type="parTrans" cxnId="{3006D613-111A-694E-A54C-62F432134DD2}">
      <dgm:prSet/>
      <dgm:spPr/>
      <dgm:t>
        <a:bodyPr/>
        <a:lstStyle/>
        <a:p>
          <a:endParaRPr lang="en-US"/>
        </a:p>
      </dgm:t>
    </dgm:pt>
    <dgm:pt modelId="{A1A3FECE-111E-8645-A723-73CA5D71344F}" type="sibTrans" cxnId="{3006D613-111A-694E-A54C-62F432134DD2}">
      <dgm:prSet/>
      <dgm:spPr/>
      <dgm:t>
        <a:bodyPr/>
        <a:lstStyle/>
        <a:p>
          <a:endParaRPr lang="en-US"/>
        </a:p>
      </dgm:t>
    </dgm:pt>
    <dgm:pt modelId="{D81796B8-B23F-864F-9C94-CD4CAFB06B42}">
      <dgm:prSet custT="1"/>
      <dgm:spPr/>
      <dgm:t>
        <a:bodyPr/>
        <a:lstStyle/>
        <a:p>
          <a:r>
            <a:rPr lang="en-US" sz="1800" baseline="0" dirty="0"/>
            <a:t>3 CBT Sessions</a:t>
          </a:r>
          <a:endParaRPr lang="en-CA" sz="1800" dirty="0"/>
        </a:p>
      </dgm:t>
    </dgm:pt>
    <dgm:pt modelId="{E7B7D424-14D1-F445-A0DA-12D47A1A9EDA}" type="parTrans" cxnId="{35F41DF8-5BCF-5A49-A6B2-274616561AFD}">
      <dgm:prSet/>
      <dgm:spPr/>
      <dgm:t>
        <a:bodyPr/>
        <a:lstStyle/>
        <a:p>
          <a:endParaRPr lang="en-US"/>
        </a:p>
      </dgm:t>
    </dgm:pt>
    <dgm:pt modelId="{85CF5DAF-9520-544F-BCCF-C847C9833EA1}" type="sibTrans" cxnId="{35F41DF8-5BCF-5A49-A6B2-274616561AFD}">
      <dgm:prSet/>
      <dgm:spPr/>
      <dgm:t>
        <a:bodyPr/>
        <a:lstStyle/>
        <a:p>
          <a:endParaRPr lang="en-US"/>
        </a:p>
      </dgm:t>
    </dgm:pt>
    <dgm:pt modelId="{5BE8A66F-00FE-684E-9A10-B66DF03FCFAF}">
      <dgm:prSet custT="1"/>
      <dgm:spPr/>
      <dgm:t>
        <a:bodyPr/>
        <a:lstStyle/>
        <a:p>
          <a:r>
            <a:rPr lang="en-US" sz="1800" baseline="0" dirty="0"/>
            <a:t>2 Family or Group Sessions</a:t>
          </a:r>
          <a:endParaRPr lang="en-CA" sz="1800" dirty="0"/>
        </a:p>
      </dgm:t>
    </dgm:pt>
    <dgm:pt modelId="{FEFD2E01-17D9-EB4C-8BE5-E50185CA5E31}" type="parTrans" cxnId="{5BAE9BE9-E99C-E441-B8FF-66E73C6B5C1F}">
      <dgm:prSet/>
      <dgm:spPr/>
      <dgm:t>
        <a:bodyPr/>
        <a:lstStyle/>
        <a:p>
          <a:endParaRPr lang="en-US"/>
        </a:p>
      </dgm:t>
    </dgm:pt>
    <dgm:pt modelId="{424CEB61-1805-2A4C-B8BD-05558D26BF9D}" type="sibTrans" cxnId="{5BAE9BE9-E99C-E441-B8FF-66E73C6B5C1F}">
      <dgm:prSet/>
      <dgm:spPr/>
      <dgm:t>
        <a:bodyPr/>
        <a:lstStyle/>
        <a:p>
          <a:endParaRPr lang="en-US"/>
        </a:p>
      </dgm:t>
    </dgm:pt>
    <dgm:pt modelId="{0A70D10A-AA73-5641-9ACC-05CBA1F0E94B}">
      <dgm:prSet custT="1"/>
      <dgm:spPr/>
      <dgm:t>
        <a:bodyPr/>
        <a:lstStyle/>
        <a:p>
          <a:r>
            <a:rPr lang="en-US" sz="1800" baseline="0" dirty="0"/>
            <a:t>2 Sessions in one other Evidence-Based Modality</a:t>
          </a:r>
          <a:endParaRPr lang="en-CA" sz="1800" dirty="0"/>
        </a:p>
      </dgm:t>
    </dgm:pt>
    <dgm:pt modelId="{977104D4-8CE8-AC48-B5FE-DF36E3CF51BB}" type="parTrans" cxnId="{7F6801E4-A7E7-694D-9E4E-B23FD3135070}">
      <dgm:prSet/>
      <dgm:spPr/>
      <dgm:t>
        <a:bodyPr/>
        <a:lstStyle/>
        <a:p>
          <a:endParaRPr lang="en-US"/>
        </a:p>
      </dgm:t>
    </dgm:pt>
    <dgm:pt modelId="{5F05081C-E935-024E-B506-E9F0C332C348}" type="sibTrans" cxnId="{7F6801E4-A7E7-694D-9E4E-B23FD3135070}">
      <dgm:prSet/>
      <dgm:spPr/>
      <dgm:t>
        <a:bodyPr/>
        <a:lstStyle/>
        <a:p>
          <a:endParaRPr lang="en-US"/>
        </a:p>
      </dgm:t>
    </dgm:pt>
    <dgm:pt modelId="{C097E909-D4AB-6943-BDB7-49349A0D458A}">
      <dgm:prSet custT="1"/>
      <dgm:spPr/>
      <dgm:t>
        <a:bodyPr/>
        <a:lstStyle/>
        <a:p>
          <a:r>
            <a:rPr lang="en-US" sz="1800" baseline="0" dirty="0"/>
            <a:t>3 Demonstrating Integration of Psychotherapeutic Interventions in Regular Clinical Care</a:t>
          </a:r>
          <a:endParaRPr lang="en-CA" sz="1800" dirty="0"/>
        </a:p>
      </dgm:t>
    </dgm:pt>
    <dgm:pt modelId="{6063C4BD-1B04-7D4A-BEC0-E72D13F324D1}" type="parTrans" cxnId="{E7FD0C08-D69B-894E-A3EF-EEF97D39F1E7}">
      <dgm:prSet/>
      <dgm:spPr/>
      <dgm:t>
        <a:bodyPr/>
        <a:lstStyle/>
        <a:p>
          <a:endParaRPr lang="en-US"/>
        </a:p>
      </dgm:t>
    </dgm:pt>
    <dgm:pt modelId="{A483D17F-0BE9-D047-990F-FCA921ADDF71}" type="sibTrans" cxnId="{E7FD0C08-D69B-894E-A3EF-EEF97D39F1E7}">
      <dgm:prSet/>
      <dgm:spPr/>
      <dgm:t>
        <a:bodyPr/>
        <a:lstStyle/>
        <a:p>
          <a:endParaRPr lang="en-US"/>
        </a:p>
      </dgm:t>
    </dgm:pt>
    <dgm:pt modelId="{CF5A251F-5A8E-D040-8E0C-48BE43F186FE}" type="pres">
      <dgm:prSet presAssocID="{CEDA873A-505F-2641-9E5B-92E25E350DD2}" presName="vert0" presStyleCnt="0">
        <dgm:presLayoutVars>
          <dgm:dir/>
          <dgm:animOne val="branch"/>
          <dgm:animLvl val="lvl"/>
        </dgm:presLayoutVars>
      </dgm:prSet>
      <dgm:spPr/>
    </dgm:pt>
    <dgm:pt modelId="{F95B8CC9-A804-0341-A4D8-541948FBF501}" type="pres">
      <dgm:prSet presAssocID="{112221F2-DBE2-D24D-B14A-F1724FAE7175}" presName="thickLine" presStyleLbl="alignNode1" presStyleIdx="0" presStyleCnt="2"/>
      <dgm:spPr/>
    </dgm:pt>
    <dgm:pt modelId="{B395A879-3F2C-154F-8216-8B4C2F8815C3}" type="pres">
      <dgm:prSet presAssocID="{112221F2-DBE2-D24D-B14A-F1724FAE7175}" presName="horz1" presStyleCnt="0"/>
      <dgm:spPr/>
    </dgm:pt>
    <dgm:pt modelId="{D6F7EE32-AA19-D14C-8539-1A859E41669C}" type="pres">
      <dgm:prSet presAssocID="{112221F2-DBE2-D24D-B14A-F1724FAE7175}" presName="tx1" presStyleLbl="revTx" presStyleIdx="0" presStyleCnt="7" custScaleX="500000" custScaleY="13024"/>
      <dgm:spPr/>
    </dgm:pt>
    <dgm:pt modelId="{83106144-1619-2E40-A88B-683601758780}" type="pres">
      <dgm:prSet presAssocID="{112221F2-DBE2-D24D-B14A-F1724FAE7175}" presName="vert1" presStyleCnt="0"/>
      <dgm:spPr/>
    </dgm:pt>
    <dgm:pt modelId="{500D858C-DA02-C74D-8F76-A5AE10C9466D}" type="pres">
      <dgm:prSet presAssocID="{59EEE8DF-D22D-4B4E-8A1E-EC92E4959738}" presName="thickLine" presStyleLbl="alignNode1" presStyleIdx="1" presStyleCnt="2"/>
      <dgm:spPr/>
    </dgm:pt>
    <dgm:pt modelId="{6DDE2601-0839-2844-84CF-26577857A91C}" type="pres">
      <dgm:prSet presAssocID="{59EEE8DF-D22D-4B4E-8A1E-EC92E4959738}" presName="horz1" presStyleCnt="0"/>
      <dgm:spPr/>
    </dgm:pt>
    <dgm:pt modelId="{2BD0558D-463B-D547-B259-E73F4B96144E}" type="pres">
      <dgm:prSet presAssocID="{59EEE8DF-D22D-4B4E-8A1E-EC92E4959738}" presName="tx1" presStyleLbl="revTx" presStyleIdx="1" presStyleCnt="7"/>
      <dgm:spPr/>
    </dgm:pt>
    <dgm:pt modelId="{1EA0990D-EFF9-F445-A47B-8F8A11A70451}" type="pres">
      <dgm:prSet presAssocID="{59EEE8DF-D22D-4B4E-8A1E-EC92E4959738}" presName="vert1" presStyleCnt="0"/>
      <dgm:spPr/>
    </dgm:pt>
    <dgm:pt modelId="{EEB930A8-8D41-9E4C-AF6F-3BBB64FA2B62}" type="pres">
      <dgm:prSet presAssocID="{A47267A6-0C0D-D541-A0B4-16BA69CB3F19}" presName="vertSpace2a" presStyleCnt="0"/>
      <dgm:spPr/>
    </dgm:pt>
    <dgm:pt modelId="{A7EC34EF-109F-8C46-B0B9-30B4EAA4ED23}" type="pres">
      <dgm:prSet presAssocID="{A47267A6-0C0D-D541-A0B4-16BA69CB3F19}" presName="horz2" presStyleCnt="0"/>
      <dgm:spPr/>
    </dgm:pt>
    <dgm:pt modelId="{944F8ACF-7BC7-3949-AA76-6CE9466565D4}" type="pres">
      <dgm:prSet presAssocID="{A47267A6-0C0D-D541-A0B4-16BA69CB3F19}" presName="horzSpace2" presStyleCnt="0"/>
      <dgm:spPr/>
    </dgm:pt>
    <dgm:pt modelId="{25DDD40C-F60E-4B4B-8BEC-04B45D4D2AA6}" type="pres">
      <dgm:prSet presAssocID="{A47267A6-0C0D-D541-A0B4-16BA69CB3F19}" presName="tx2" presStyleLbl="revTx" presStyleIdx="2" presStyleCnt="7"/>
      <dgm:spPr/>
    </dgm:pt>
    <dgm:pt modelId="{B812EEC9-BCAE-074C-925D-609AED274BB3}" type="pres">
      <dgm:prSet presAssocID="{A47267A6-0C0D-D541-A0B4-16BA69CB3F19}" presName="vert2" presStyleCnt="0"/>
      <dgm:spPr/>
    </dgm:pt>
    <dgm:pt modelId="{480AFFAF-7CC5-F74D-AAB3-7FE96022CA99}" type="pres">
      <dgm:prSet presAssocID="{A47267A6-0C0D-D541-A0B4-16BA69CB3F19}" presName="thinLine2b" presStyleLbl="callout" presStyleIdx="0" presStyleCnt="5"/>
      <dgm:spPr/>
    </dgm:pt>
    <dgm:pt modelId="{F3E3F1DE-FF80-4C49-A83C-BEF8663E05E7}" type="pres">
      <dgm:prSet presAssocID="{A47267A6-0C0D-D541-A0B4-16BA69CB3F19}" presName="vertSpace2b" presStyleCnt="0"/>
      <dgm:spPr/>
    </dgm:pt>
    <dgm:pt modelId="{844E0729-200F-6D42-B960-B1C5486648BE}" type="pres">
      <dgm:prSet presAssocID="{D81796B8-B23F-864F-9C94-CD4CAFB06B42}" presName="horz2" presStyleCnt="0"/>
      <dgm:spPr/>
    </dgm:pt>
    <dgm:pt modelId="{74C8ED32-B1F4-BA48-8A15-D4CE549BDF07}" type="pres">
      <dgm:prSet presAssocID="{D81796B8-B23F-864F-9C94-CD4CAFB06B42}" presName="horzSpace2" presStyleCnt="0"/>
      <dgm:spPr/>
    </dgm:pt>
    <dgm:pt modelId="{B9AF6DBF-F175-7A45-ACB5-421CF38A537A}" type="pres">
      <dgm:prSet presAssocID="{D81796B8-B23F-864F-9C94-CD4CAFB06B42}" presName="tx2" presStyleLbl="revTx" presStyleIdx="3" presStyleCnt="7"/>
      <dgm:spPr/>
    </dgm:pt>
    <dgm:pt modelId="{18461DF4-ACC5-7845-A80B-7821B841675C}" type="pres">
      <dgm:prSet presAssocID="{D81796B8-B23F-864F-9C94-CD4CAFB06B42}" presName="vert2" presStyleCnt="0"/>
      <dgm:spPr/>
    </dgm:pt>
    <dgm:pt modelId="{256FF5FA-88A2-C946-B702-B3EAEFF891FD}" type="pres">
      <dgm:prSet presAssocID="{D81796B8-B23F-864F-9C94-CD4CAFB06B42}" presName="thinLine2b" presStyleLbl="callout" presStyleIdx="1" presStyleCnt="5"/>
      <dgm:spPr/>
    </dgm:pt>
    <dgm:pt modelId="{2CCA8140-541B-DA44-9B9B-712CBF0558EA}" type="pres">
      <dgm:prSet presAssocID="{D81796B8-B23F-864F-9C94-CD4CAFB06B42}" presName="vertSpace2b" presStyleCnt="0"/>
      <dgm:spPr/>
    </dgm:pt>
    <dgm:pt modelId="{4D36710C-A0EC-324B-8F3A-D0F237BB9752}" type="pres">
      <dgm:prSet presAssocID="{5BE8A66F-00FE-684E-9A10-B66DF03FCFAF}" presName="horz2" presStyleCnt="0"/>
      <dgm:spPr/>
    </dgm:pt>
    <dgm:pt modelId="{BEB3E5E7-2467-8042-9DE1-BBE6684CA7E2}" type="pres">
      <dgm:prSet presAssocID="{5BE8A66F-00FE-684E-9A10-B66DF03FCFAF}" presName="horzSpace2" presStyleCnt="0"/>
      <dgm:spPr/>
    </dgm:pt>
    <dgm:pt modelId="{2207740F-6034-4B48-95F7-6E0D04C65ACE}" type="pres">
      <dgm:prSet presAssocID="{5BE8A66F-00FE-684E-9A10-B66DF03FCFAF}" presName="tx2" presStyleLbl="revTx" presStyleIdx="4" presStyleCnt="7"/>
      <dgm:spPr/>
    </dgm:pt>
    <dgm:pt modelId="{C7EC6040-E573-8548-8B8A-DFEB2E3D0B5C}" type="pres">
      <dgm:prSet presAssocID="{5BE8A66F-00FE-684E-9A10-B66DF03FCFAF}" presName="vert2" presStyleCnt="0"/>
      <dgm:spPr/>
    </dgm:pt>
    <dgm:pt modelId="{B9A4F70E-9852-0641-B880-9A2199A67907}" type="pres">
      <dgm:prSet presAssocID="{5BE8A66F-00FE-684E-9A10-B66DF03FCFAF}" presName="thinLine2b" presStyleLbl="callout" presStyleIdx="2" presStyleCnt="5"/>
      <dgm:spPr/>
    </dgm:pt>
    <dgm:pt modelId="{341165A2-5952-B248-B91F-8349D6A7F1CE}" type="pres">
      <dgm:prSet presAssocID="{5BE8A66F-00FE-684E-9A10-B66DF03FCFAF}" presName="vertSpace2b" presStyleCnt="0"/>
      <dgm:spPr/>
    </dgm:pt>
    <dgm:pt modelId="{32A2F246-9487-3C4B-B4FE-6D03FD7D3B82}" type="pres">
      <dgm:prSet presAssocID="{0A70D10A-AA73-5641-9ACC-05CBA1F0E94B}" presName="horz2" presStyleCnt="0"/>
      <dgm:spPr/>
    </dgm:pt>
    <dgm:pt modelId="{05E5B10F-9C0E-B848-A571-E6A051D0AF8E}" type="pres">
      <dgm:prSet presAssocID="{0A70D10A-AA73-5641-9ACC-05CBA1F0E94B}" presName="horzSpace2" presStyleCnt="0"/>
      <dgm:spPr/>
    </dgm:pt>
    <dgm:pt modelId="{8977A79A-8574-B04C-A263-0693F250BFE6}" type="pres">
      <dgm:prSet presAssocID="{0A70D10A-AA73-5641-9ACC-05CBA1F0E94B}" presName="tx2" presStyleLbl="revTx" presStyleIdx="5" presStyleCnt="7"/>
      <dgm:spPr/>
    </dgm:pt>
    <dgm:pt modelId="{C2359D4D-1798-0D4B-9651-9479311C81A5}" type="pres">
      <dgm:prSet presAssocID="{0A70D10A-AA73-5641-9ACC-05CBA1F0E94B}" presName="vert2" presStyleCnt="0"/>
      <dgm:spPr/>
    </dgm:pt>
    <dgm:pt modelId="{D3CEAE90-5EE5-4A4C-A664-5A5D603A80A2}" type="pres">
      <dgm:prSet presAssocID="{0A70D10A-AA73-5641-9ACC-05CBA1F0E94B}" presName="thinLine2b" presStyleLbl="callout" presStyleIdx="3" presStyleCnt="5"/>
      <dgm:spPr/>
    </dgm:pt>
    <dgm:pt modelId="{742283C8-C35E-AB42-B4AF-934142BF56B0}" type="pres">
      <dgm:prSet presAssocID="{0A70D10A-AA73-5641-9ACC-05CBA1F0E94B}" presName="vertSpace2b" presStyleCnt="0"/>
      <dgm:spPr/>
    </dgm:pt>
    <dgm:pt modelId="{29F60086-4B8C-1A40-AAAB-3AA788663EFD}" type="pres">
      <dgm:prSet presAssocID="{C097E909-D4AB-6943-BDB7-49349A0D458A}" presName="horz2" presStyleCnt="0"/>
      <dgm:spPr/>
    </dgm:pt>
    <dgm:pt modelId="{2C04BB90-DF11-F043-9CEB-635C41CB309E}" type="pres">
      <dgm:prSet presAssocID="{C097E909-D4AB-6943-BDB7-49349A0D458A}" presName="horzSpace2" presStyleCnt="0"/>
      <dgm:spPr/>
    </dgm:pt>
    <dgm:pt modelId="{A8135B79-B975-A641-9C73-0FC1FB8CACDD}" type="pres">
      <dgm:prSet presAssocID="{C097E909-D4AB-6943-BDB7-49349A0D458A}" presName="tx2" presStyleLbl="revTx" presStyleIdx="6" presStyleCnt="7"/>
      <dgm:spPr/>
    </dgm:pt>
    <dgm:pt modelId="{0D9A2D76-E65C-8D48-999A-B2618F566FC3}" type="pres">
      <dgm:prSet presAssocID="{C097E909-D4AB-6943-BDB7-49349A0D458A}" presName="vert2" presStyleCnt="0"/>
      <dgm:spPr/>
    </dgm:pt>
    <dgm:pt modelId="{8E01644A-055B-CD43-8E96-2FA981E8A285}" type="pres">
      <dgm:prSet presAssocID="{C097E909-D4AB-6943-BDB7-49349A0D458A}" presName="thinLine2b" presStyleLbl="callout" presStyleIdx="4" presStyleCnt="5"/>
      <dgm:spPr/>
    </dgm:pt>
    <dgm:pt modelId="{023D05E6-492D-A94C-8C0E-48FE17AE6BB1}" type="pres">
      <dgm:prSet presAssocID="{C097E909-D4AB-6943-BDB7-49349A0D458A}" presName="vertSpace2b" presStyleCnt="0"/>
      <dgm:spPr/>
    </dgm:pt>
  </dgm:ptLst>
  <dgm:cxnLst>
    <dgm:cxn modelId="{E7FD0C08-D69B-894E-A3EF-EEF97D39F1E7}" srcId="{59EEE8DF-D22D-4B4E-8A1E-EC92E4959738}" destId="{C097E909-D4AB-6943-BDB7-49349A0D458A}" srcOrd="4" destOrd="0" parTransId="{6063C4BD-1B04-7D4A-BEC0-E72D13F324D1}" sibTransId="{A483D17F-0BE9-D047-990F-FCA921ADDF71}"/>
    <dgm:cxn modelId="{3006D613-111A-694E-A54C-62F432134DD2}" srcId="{59EEE8DF-D22D-4B4E-8A1E-EC92E4959738}" destId="{A47267A6-0C0D-D541-A0B4-16BA69CB3F19}" srcOrd="0" destOrd="0" parTransId="{6F1E0462-9535-8D40-A177-C119699BD7F2}" sibTransId="{A1A3FECE-111E-8645-A723-73CA5D71344F}"/>
    <dgm:cxn modelId="{D482553A-B893-4D40-B801-09332C66F5AA}" type="presOf" srcId="{0A70D10A-AA73-5641-9ACC-05CBA1F0E94B}" destId="{8977A79A-8574-B04C-A263-0693F250BFE6}" srcOrd="0" destOrd="0" presId="urn:microsoft.com/office/officeart/2008/layout/LinedList"/>
    <dgm:cxn modelId="{1F35273B-C712-7943-9538-308ABD783A29}" type="presOf" srcId="{112221F2-DBE2-D24D-B14A-F1724FAE7175}" destId="{D6F7EE32-AA19-D14C-8539-1A859E41669C}" srcOrd="0" destOrd="0" presId="urn:microsoft.com/office/officeart/2008/layout/LinedList"/>
    <dgm:cxn modelId="{ED096463-E5F6-7F44-80CC-31C73389DDA7}" type="presOf" srcId="{D81796B8-B23F-864F-9C94-CD4CAFB06B42}" destId="{B9AF6DBF-F175-7A45-ACB5-421CF38A537A}" srcOrd="0" destOrd="0" presId="urn:microsoft.com/office/officeart/2008/layout/LinedList"/>
    <dgm:cxn modelId="{4273EA66-E61B-CA4E-9808-71E07FAEFA9C}" type="presOf" srcId="{CEDA873A-505F-2641-9E5B-92E25E350DD2}" destId="{CF5A251F-5A8E-D040-8E0C-48BE43F186FE}" srcOrd="0" destOrd="0" presId="urn:microsoft.com/office/officeart/2008/layout/LinedList"/>
    <dgm:cxn modelId="{B7036179-889E-8A42-B801-44C34B918A4C}" type="presOf" srcId="{C097E909-D4AB-6943-BDB7-49349A0D458A}" destId="{A8135B79-B975-A641-9C73-0FC1FB8CACDD}" srcOrd="0" destOrd="0" presId="urn:microsoft.com/office/officeart/2008/layout/LinedList"/>
    <dgm:cxn modelId="{8AC6127D-8110-E848-9807-F67E1ACB4A55}" type="presOf" srcId="{5BE8A66F-00FE-684E-9A10-B66DF03FCFAF}" destId="{2207740F-6034-4B48-95F7-6E0D04C65ACE}" srcOrd="0" destOrd="0" presId="urn:microsoft.com/office/officeart/2008/layout/LinedList"/>
    <dgm:cxn modelId="{FC61CF8A-9A05-144C-82EC-C71DFD67C562}" type="presOf" srcId="{59EEE8DF-D22D-4B4E-8A1E-EC92E4959738}" destId="{2BD0558D-463B-D547-B259-E73F4B96144E}" srcOrd="0" destOrd="0" presId="urn:microsoft.com/office/officeart/2008/layout/LinedList"/>
    <dgm:cxn modelId="{77985DCE-E7D8-324E-A996-16098EC7F144}" srcId="{CEDA873A-505F-2641-9E5B-92E25E350DD2}" destId="{112221F2-DBE2-D24D-B14A-F1724FAE7175}" srcOrd="0" destOrd="0" parTransId="{B5F8E0CF-6B2A-214B-87B0-C69BF2940AF6}" sibTransId="{191AD78A-F4C1-424E-A498-A6D5B5B801D5}"/>
    <dgm:cxn modelId="{720776DD-6B4C-744B-9679-BDF5D1A0C6B3}" type="presOf" srcId="{A47267A6-0C0D-D541-A0B4-16BA69CB3F19}" destId="{25DDD40C-F60E-4B4B-8BEC-04B45D4D2AA6}" srcOrd="0" destOrd="0" presId="urn:microsoft.com/office/officeart/2008/layout/LinedList"/>
    <dgm:cxn modelId="{7F6801E4-A7E7-694D-9E4E-B23FD3135070}" srcId="{59EEE8DF-D22D-4B4E-8A1E-EC92E4959738}" destId="{0A70D10A-AA73-5641-9ACC-05CBA1F0E94B}" srcOrd="3" destOrd="0" parTransId="{977104D4-8CE8-AC48-B5FE-DF36E3CF51BB}" sibTransId="{5F05081C-E935-024E-B506-E9F0C332C348}"/>
    <dgm:cxn modelId="{5BAE9BE9-E99C-E441-B8FF-66E73C6B5C1F}" srcId="{59EEE8DF-D22D-4B4E-8A1E-EC92E4959738}" destId="{5BE8A66F-00FE-684E-9A10-B66DF03FCFAF}" srcOrd="2" destOrd="0" parTransId="{FEFD2E01-17D9-EB4C-8BE5-E50185CA5E31}" sibTransId="{424CEB61-1805-2A4C-B8BD-05558D26BF9D}"/>
    <dgm:cxn modelId="{35F41DF8-5BCF-5A49-A6B2-274616561AFD}" srcId="{59EEE8DF-D22D-4B4E-8A1E-EC92E4959738}" destId="{D81796B8-B23F-864F-9C94-CD4CAFB06B42}" srcOrd="1" destOrd="0" parTransId="{E7B7D424-14D1-F445-A0DA-12D47A1A9EDA}" sibTransId="{85CF5DAF-9520-544F-BCCF-C847C9833EA1}"/>
    <dgm:cxn modelId="{B3B41AFB-7710-EC4B-8D38-44B6A60AA521}" srcId="{CEDA873A-505F-2641-9E5B-92E25E350DD2}" destId="{59EEE8DF-D22D-4B4E-8A1E-EC92E4959738}" srcOrd="1" destOrd="0" parTransId="{13892624-4196-8A4A-A331-420AB3F46693}" sibTransId="{6F104D23-4C8A-4042-AAFF-209334932D08}"/>
    <dgm:cxn modelId="{FFC81F3C-3B66-1E46-97A6-1BB9F6F57B44}" type="presParOf" srcId="{CF5A251F-5A8E-D040-8E0C-48BE43F186FE}" destId="{F95B8CC9-A804-0341-A4D8-541948FBF501}" srcOrd="0" destOrd="0" presId="urn:microsoft.com/office/officeart/2008/layout/LinedList"/>
    <dgm:cxn modelId="{221CB688-9E9A-B24B-BB89-73D2C2280D02}" type="presParOf" srcId="{CF5A251F-5A8E-D040-8E0C-48BE43F186FE}" destId="{B395A879-3F2C-154F-8216-8B4C2F8815C3}" srcOrd="1" destOrd="0" presId="urn:microsoft.com/office/officeart/2008/layout/LinedList"/>
    <dgm:cxn modelId="{544AD016-6542-4947-9650-8022278A8D81}" type="presParOf" srcId="{B395A879-3F2C-154F-8216-8B4C2F8815C3}" destId="{D6F7EE32-AA19-D14C-8539-1A859E41669C}" srcOrd="0" destOrd="0" presId="urn:microsoft.com/office/officeart/2008/layout/LinedList"/>
    <dgm:cxn modelId="{9D732FF8-E197-CB4C-80D1-2C87E129A677}" type="presParOf" srcId="{B395A879-3F2C-154F-8216-8B4C2F8815C3}" destId="{83106144-1619-2E40-A88B-683601758780}" srcOrd="1" destOrd="0" presId="urn:microsoft.com/office/officeart/2008/layout/LinedList"/>
    <dgm:cxn modelId="{B9BB7E50-BC10-0F49-9E1F-8580EFC2D1F4}" type="presParOf" srcId="{CF5A251F-5A8E-D040-8E0C-48BE43F186FE}" destId="{500D858C-DA02-C74D-8F76-A5AE10C9466D}" srcOrd="2" destOrd="0" presId="urn:microsoft.com/office/officeart/2008/layout/LinedList"/>
    <dgm:cxn modelId="{A07A3DCD-42B7-744F-A74D-291AEB63114A}" type="presParOf" srcId="{CF5A251F-5A8E-D040-8E0C-48BE43F186FE}" destId="{6DDE2601-0839-2844-84CF-26577857A91C}" srcOrd="3" destOrd="0" presId="urn:microsoft.com/office/officeart/2008/layout/LinedList"/>
    <dgm:cxn modelId="{6F7FC9C3-C8D6-EC43-804D-18BD1511BC38}" type="presParOf" srcId="{6DDE2601-0839-2844-84CF-26577857A91C}" destId="{2BD0558D-463B-D547-B259-E73F4B96144E}" srcOrd="0" destOrd="0" presId="urn:microsoft.com/office/officeart/2008/layout/LinedList"/>
    <dgm:cxn modelId="{63FD4A26-7E86-5A49-B16A-48E390F2B762}" type="presParOf" srcId="{6DDE2601-0839-2844-84CF-26577857A91C}" destId="{1EA0990D-EFF9-F445-A47B-8F8A11A70451}" srcOrd="1" destOrd="0" presId="urn:microsoft.com/office/officeart/2008/layout/LinedList"/>
    <dgm:cxn modelId="{CFD407AB-E37A-8B46-AD58-3D4A6339887A}" type="presParOf" srcId="{1EA0990D-EFF9-F445-A47B-8F8A11A70451}" destId="{EEB930A8-8D41-9E4C-AF6F-3BBB64FA2B62}" srcOrd="0" destOrd="0" presId="urn:microsoft.com/office/officeart/2008/layout/LinedList"/>
    <dgm:cxn modelId="{097370C0-D5FD-B44E-8B3E-6F09148A0FD6}" type="presParOf" srcId="{1EA0990D-EFF9-F445-A47B-8F8A11A70451}" destId="{A7EC34EF-109F-8C46-B0B9-30B4EAA4ED23}" srcOrd="1" destOrd="0" presId="urn:microsoft.com/office/officeart/2008/layout/LinedList"/>
    <dgm:cxn modelId="{C2907F0E-BAD8-B846-8B6C-F88BDE16921A}" type="presParOf" srcId="{A7EC34EF-109F-8C46-B0B9-30B4EAA4ED23}" destId="{944F8ACF-7BC7-3949-AA76-6CE9466565D4}" srcOrd="0" destOrd="0" presId="urn:microsoft.com/office/officeart/2008/layout/LinedList"/>
    <dgm:cxn modelId="{D409A26B-AA6E-BB4A-A59C-58B670C93C0E}" type="presParOf" srcId="{A7EC34EF-109F-8C46-B0B9-30B4EAA4ED23}" destId="{25DDD40C-F60E-4B4B-8BEC-04B45D4D2AA6}" srcOrd="1" destOrd="0" presId="urn:microsoft.com/office/officeart/2008/layout/LinedList"/>
    <dgm:cxn modelId="{0720BB28-A02F-AB46-AD6F-2D0B03E9D6A5}" type="presParOf" srcId="{A7EC34EF-109F-8C46-B0B9-30B4EAA4ED23}" destId="{B812EEC9-BCAE-074C-925D-609AED274BB3}" srcOrd="2" destOrd="0" presId="urn:microsoft.com/office/officeart/2008/layout/LinedList"/>
    <dgm:cxn modelId="{E729CE92-9B6E-4540-B672-3A42165F9621}" type="presParOf" srcId="{1EA0990D-EFF9-F445-A47B-8F8A11A70451}" destId="{480AFFAF-7CC5-F74D-AAB3-7FE96022CA99}" srcOrd="2" destOrd="0" presId="urn:microsoft.com/office/officeart/2008/layout/LinedList"/>
    <dgm:cxn modelId="{038D718E-0B00-B84B-9771-7EC1DED4CF4B}" type="presParOf" srcId="{1EA0990D-EFF9-F445-A47B-8F8A11A70451}" destId="{F3E3F1DE-FF80-4C49-A83C-BEF8663E05E7}" srcOrd="3" destOrd="0" presId="urn:microsoft.com/office/officeart/2008/layout/LinedList"/>
    <dgm:cxn modelId="{2F400ED4-44E5-0046-B371-C7076A8F5D3C}" type="presParOf" srcId="{1EA0990D-EFF9-F445-A47B-8F8A11A70451}" destId="{844E0729-200F-6D42-B960-B1C5486648BE}" srcOrd="4" destOrd="0" presId="urn:microsoft.com/office/officeart/2008/layout/LinedList"/>
    <dgm:cxn modelId="{4B2B5169-1399-554D-ADD4-AAB099D4CCDE}" type="presParOf" srcId="{844E0729-200F-6D42-B960-B1C5486648BE}" destId="{74C8ED32-B1F4-BA48-8A15-D4CE549BDF07}" srcOrd="0" destOrd="0" presId="urn:microsoft.com/office/officeart/2008/layout/LinedList"/>
    <dgm:cxn modelId="{7CF66B16-0FD3-4E4C-A286-0AB7FA515947}" type="presParOf" srcId="{844E0729-200F-6D42-B960-B1C5486648BE}" destId="{B9AF6DBF-F175-7A45-ACB5-421CF38A537A}" srcOrd="1" destOrd="0" presId="urn:microsoft.com/office/officeart/2008/layout/LinedList"/>
    <dgm:cxn modelId="{7BF1EDF5-B297-C148-A6C2-2EDD34172F19}" type="presParOf" srcId="{844E0729-200F-6D42-B960-B1C5486648BE}" destId="{18461DF4-ACC5-7845-A80B-7821B841675C}" srcOrd="2" destOrd="0" presId="urn:microsoft.com/office/officeart/2008/layout/LinedList"/>
    <dgm:cxn modelId="{CA2CECBA-50DC-3948-A6F7-E0132B45D2C0}" type="presParOf" srcId="{1EA0990D-EFF9-F445-A47B-8F8A11A70451}" destId="{256FF5FA-88A2-C946-B702-B3EAEFF891FD}" srcOrd="5" destOrd="0" presId="urn:microsoft.com/office/officeart/2008/layout/LinedList"/>
    <dgm:cxn modelId="{CE4F4A0B-AE44-A141-B75E-FE4F283E29F3}" type="presParOf" srcId="{1EA0990D-EFF9-F445-A47B-8F8A11A70451}" destId="{2CCA8140-541B-DA44-9B9B-712CBF0558EA}" srcOrd="6" destOrd="0" presId="urn:microsoft.com/office/officeart/2008/layout/LinedList"/>
    <dgm:cxn modelId="{96CC08C8-BD40-D744-9051-74527A65AACA}" type="presParOf" srcId="{1EA0990D-EFF9-F445-A47B-8F8A11A70451}" destId="{4D36710C-A0EC-324B-8F3A-D0F237BB9752}" srcOrd="7" destOrd="0" presId="urn:microsoft.com/office/officeart/2008/layout/LinedList"/>
    <dgm:cxn modelId="{69E36D62-F2D8-D149-8E04-CB7F7BE3AB1C}" type="presParOf" srcId="{4D36710C-A0EC-324B-8F3A-D0F237BB9752}" destId="{BEB3E5E7-2467-8042-9DE1-BBE6684CA7E2}" srcOrd="0" destOrd="0" presId="urn:microsoft.com/office/officeart/2008/layout/LinedList"/>
    <dgm:cxn modelId="{ECCDAB3A-A80A-6C4F-B1EF-BFFCC10EB2A5}" type="presParOf" srcId="{4D36710C-A0EC-324B-8F3A-D0F237BB9752}" destId="{2207740F-6034-4B48-95F7-6E0D04C65ACE}" srcOrd="1" destOrd="0" presId="urn:microsoft.com/office/officeart/2008/layout/LinedList"/>
    <dgm:cxn modelId="{49976B89-447B-7246-92DA-ED037ACDC67E}" type="presParOf" srcId="{4D36710C-A0EC-324B-8F3A-D0F237BB9752}" destId="{C7EC6040-E573-8548-8B8A-DFEB2E3D0B5C}" srcOrd="2" destOrd="0" presId="urn:microsoft.com/office/officeart/2008/layout/LinedList"/>
    <dgm:cxn modelId="{3B7555B7-CF02-AD4C-85A4-F2145DF72012}" type="presParOf" srcId="{1EA0990D-EFF9-F445-A47B-8F8A11A70451}" destId="{B9A4F70E-9852-0641-B880-9A2199A67907}" srcOrd="8" destOrd="0" presId="urn:microsoft.com/office/officeart/2008/layout/LinedList"/>
    <dgm:cxn modelId="{4CEF751D-1AC2-584A-9694-E22EFE2BC4EA}" type="presParOf" srcId="{1EA0990D-EFF9-F445-A47B-8F8A11A70451}" destId="{341165A2-5952-B248-B91F-8349D6A7F1CE}" srcOrd="9" destOrd="0" presId="urn:microsoft.com/office/officeart/2008/layout/LinedList"/>
    <dgm:cxn modelId="{382239F9-A2BF-C54F-9037-B954248669CA}" type="presParOf" srcId="{1EA0990D-EFF9-F445-A47B-8F8A11A70451}" destId="{32A2F246-9487-3C4B-B4FE-6D03FD7D3B82}" srcOrd="10" destOrd="0" presId="urn:microsoft.com/office/officeart/2008/layout/LinedList"/>
    <dgm:cxn modelId="{6BCA398E-4DDF-9A40-92E5-EDA52C9872BE}" type="presParOf" srcId="{32A2F246-9487-3C4B-B4FE-6D03FD7D3B82}" destId="{05E5B10F-9C0E-B848-A571-E6A051D0AF8E}" srcOrd="0" destOrd="0" presId="urn:microsoft.com/office/officeart/2008/layout/LinedList"/>
    <dgm:cxn modelId="{971B9F1F-A96D-C141-8875-E3227DFFE2B9}" type="presParOf" srcId="{32A2F246-9487-3C4B-B4FE-6D03FD7D3B82}" destId="{8977A79A-8574-B04C-A263-0693F250BFE6}" srcOrd="1" destOrd="0" presId="urn:microsoft.com/office/officeart/2008/layout/LinedList"/>
    <dgm:cxn modelId="{259D97B2-B561-D944-9448-4C52ABC57551}" type="presParOf" srcId="{32A2F246-9487-3C4B-B4FE-6D03FD7D3B82}" destId="{C2359D4D-1798-0D4B-9651-9479311C81A5}" srcOrd="2" destOrd="0" presId="urn:microsoft.com/office/officeart/2008/layout/LinedList"/>
    <dgm:cxn modelId="{A00B4B58-EEC5-9E41-8617-074CBC7750F6}" type="presParOf" srcId="{1EA0990D-EFF9-F445-A47B-8F8A11A70451}" destId="{D3CEAE90-5EE5-4A4C-A664-5A5D603A80A2}" srcOrd="11" destOrd="0" presId="urn:microsoft.com/office/officeart/2008/layout/LinedList"/>
    <dgm:cxn modelId="{5152EDDE-2577-F249-9827-401369AA7217}" type="presParOf" srcId="{1EA0990D-EFF9-F445-A47B-8F8A11A70451}" destId="{742283C8-C35E-AB42-B4AF-934142BF56B0}" srcOrd="12" destOrd="0" presId="urn:microsoft.com/office/officeart/2008/layout/LinedList"/>
    <dgm:cxn modelId="{0D9B943B-E377-5D4A-AD3F-BB03D7860DAA}" type="presParOf" srcId="{1EA0990D-EFF9-F445-A47B-8F8A11A70451}" destId="{29F60086-4B8C-1A40-AAAB-3AA788663EFD}" srcOrd="13" destOrd="0" presId="urn:microsoft.com/office/officeart/2008/layout/LinedList"/>
    <dgm:cxn modelId="{B46A921F-625A-C243-BB25-32BF6FFC0785}" type="presParOf" srcId="{29F60086-4B8C-1A40-AAAB-3AA788663EFD}" destId="{2C04BB90-DF11-F043-9CEB-635C41CB309E}" srcOrd="0" destOrd="0" presId="urn:microsoft.com/office/officeart/2008/layout/LinedList"/>
    <dgm:cxn modelId="{9B451E4F-89EF-8B49-98DF-E06BE585D103}" type="presParOf" srcId="{29F60086-4B8C-1A40-AAAB-3AA788663EFD}" destId="{A8135B79-B975-A641-9C73-0FC1FB8CACDD}" srcOrd="1" destOrd="0" presId="urn:microsoft.com/office/officeart/2008/layout/LinedList"/>
    <dgm:cxn modelId="{98F5D734-46C8-494E-8B3E-6C7B50B7E222}" type="presParOf" srcId="{29F60086-4B8C-1A40-AAAB-3AA788663EFD}" destId="{0D9A2D76-E65C-8D48-999A-B2618F566FC3}" srcOrd="2" destOrd="0" presId="urn:microsoft.com/office/officeart/2008/layout/LinedList"/>
    <dgm:cxn modelId="{C3A416B5-468F-F542-AB87-BB39614788EB}" type="presParOf" srcId="{1EA0990D-EFF9-F445-A47B-8F8A11A70451}" destId="{8E01644A-055B-CD43-8E96-2FA981E8A285}" srcOrd="14" destOrd="0" presId="urn:microsoft.com/office/officeart/2008/layout/LinedList"/>
    <dgm:cxn modelId="{654737A1-806D-4C48-9CC1-7EAB18878246}" type="presParOf" srcId="{1EA0990D-EFF9-F445-A47B-8F8A11A70451}" destId="{023D05E6-492D-A94C-8C0E-48FE17AE6BB1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E966A2EC-3C5B-4A9E-A42A-D0DB1B9C5772}" type="doc">
      <dgm:prSet loTypeId="urn:microsoft.com/office/officeart/2005/8/layout/cycle8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EAE863B-4DC7-49A6-8FE9-4411F7B1138A}">
      <dgm:prSet custT="1"/>
      <dgm:spPr/>
      <dgm:t>
        <a:bodyPr/>
        <a:lstStyle/>
        <a:p>
          <a:r>
            <a:rPr lang="en-US" sz="1800" dirty="0"/>
            <a:t>Mid- &amp; End-Rotation ITARs</a:t>
          </a:r>
        </a:p>
      </dgm:t>
    </dgm:pt>
    <dgm:pt modelId="{1C9A0C21-899C-4B0E-9C84-4B0D37273903}" type="parTrans" cxnId="{5C07AEBB-6820-4504-B505-7963A3ABD603}">
      <dgm:prSet/>
      <dgm:spPr/>
      <dgm:t>
        <a:bodyPr/>
        <a:lstStyle/>
        <a:p>
          <a:endParaRPr lang="en-US"/>
        </a:p>
      </dgm:t>
    </dgm:pt>
    <dgm:pt modelId="{BDA716F7-AB03-4B54-9DDA-573B4306628A}" type="sibTrans" cxnId="{5C07AEBB-6820-4504-B505-7963A3ABD603}">
      <dgm:prSet/>
      <dgm:spPr/>
      <dgm:t>
        <a:bodyPr/>
        <a:lstStyle/>
        <a:p>
          <a:endParaRPr lang="en-US"/>
        </a:p>
      </dgm:t>
    </dgm:pt>
    <dgm:pt modelId="{059505E4-1442-4E50-9AE3-18CCE9C73156}">
      <dgm:prSet custT="1"/>
      <dgm:spPr/>
      <dgm:t>
        <a:bodyPr/>
        <a:lstStyle/>
        <a:p>
          <a:r>
            <a:rPr lang="en-US" sz="1800" dirty="0"/>
            <a:t>On Call Evals (PES &amp; </a:t>
          </a:r>
          <a:r>
            <a:rPr lang="en-US" sz="1800" dirty="0" err="1"/>
            <a:t>Inpt</a:t>
          </a:r>
          <a:r>
            <a:rPr lang="en-US" sz="1800" dirty="0"/>
            <a:t>)</a:t>
          </a:r>
        </a:p>
      </dgm:t>
    </dgm:pt>
    <dgm:pt modelId="{DB5C579B-AFA6-4547-B2C8-50C66CC2B419}" type="parTrans" cxnId="{2E75E1D5-B2DB-4584-A315-693708412FDB}">
      <dgm:prSet/>
      <dgm:spPr/>
      <dgm:t>
        <a:bodyPr/>
        <a:lstStyle/>
        <a:p>
          <a:endParaRPr lang="en-US"/>
        </a:p>
      </dgm:t>
    </dgm:pt>
    <dgm:pt modelId="{9D73994C-1F01-4DA4-BAD9-973137F383E5}" type="sibTrans" cxnId="{2E75E1D5-B2DB-4584-A315-693708412FDB}">
      <dgm:prSet/>
      <dgm:spPr/>
      <dgm:t>
        <a:bodyPr/>
        <a:lstStyle/>
        <a:p>
          <a:endParaRPr lang="en-US"/>
        </a:p>
      </dgm:t>
    </dgm:pt>
    <dgm:pt modelId="{870AA712-8E25-4088-83AC-AEF7DB013D3A}">
      <dgm:prSet custT="1"/>
      <dgm:spPr/>
      <dgm:t>
        <a:bodyPr/>
        <a:lstStyle/>
        <a:p>
          <a:r>
            <a:rPr lang="en-US" sz="1800" dirty="0"/>
            <a:t>EPA </a:t>
          </a:r>
          <a:r>
            <a:rPr lang="en-US" sz="1800" dirty="0" err="1"/>
            <a:t>Ass'ts</a:t>
          </a:r>
          <a:endParaRPr lang="en-US" sz="1800" dirty="0"/>
        </a:p>
      </dgm:t>
    </dgm:pt>
    <dgm:pt modelId="{76002586-60DF-4AF4-A3F1-4E53D5024D9D}" type="parTrans" cxnId="{73643BC1-80A8-4541-99B0-462D45D7861F}">
      <dgm:prSet/>
      <dgm:spPr/>
      <dgm:t>
        <a:bodyPr/>
        <a:lstStyle/>
        <a:p>
          <a:endParaRPr lang="en-US"/>
        </a:p>
      </dgm:t>
    </dgm:pt>
    <dgm:pt modelId="{B0CC2FC5-2AFF-4196-AE38-3D42C35BC41D}" type="sibTrans" cxnId="{73643BC1-80A8-4541-99B0-462D45D7861F}">
      <dgm:prSet/>
      <dgm:spPr/>
      <dgm:t>
        <a:bodyPr/>
        <a:lstStyle/>
        <a:p>
          <a:endParaRPr lang="en-US"/>
        </a:p>
      </dgm:t>
    </dgm:pt>
    <dgm:pt modelId="{17FDEBFE-14FB-4F4A-9192-9B875BA2218B}">
      <dgm:prSet custT="1"/>
      <dgm:spPr/>
      <dgm:t>
        <a:bodyPr/>
        <a:lstStyle/>
        <a:p>
          <a:r>
            <a:rPr lang="en-US" sz="1800" dirty="0"/>
            <a:t>StACERs</a:t>
          </a:r>
        </a:p>
      </dgm:t>
    </dgm:pt>
    <dgm:pt modelId="{9CA01B52-F6AC-4B62-A660-083E9635A20E}" type="parTrans" cxnId="{129F69AB-A470-48BE-BA50-B976504BC617}">
      <dgm:prSet/>
      <dgm:spPr/>
      <dgm:t>
        <a:bodyPr/>
        <a:lstStyle/>
        <a:p>
          <a:endParaRPr lang="en-US"/>
        </a:p>
      </dgm:t>
    </dgm:pt>
    <dgm:pt modelId="{BF488E07-E1C2-484A-B093-706E909DEA31}" type="sibTrans" cxnId="{129F69AB-A470-48BE-BA50-B976504BC617}">
      <dgm:prSet/>
      <dgm:spPr/>
      <dgm:t>
        <a:bodyPr/>
        <a:lstStyle/>
        <a:p>
          <a:endParaRPr lang="en-US"/>
        </a:p>
      </dgm:t>
    </dgm:pt>
    <dgm:pt modelId="{1DCA03BF-B88F-4685-A1F1-144D6AC029FF}">
      <dgm:prSet custT="1"/>
      <dgm:spPr/>
      <dgm:t>
        <a:bodyPr/>
        <a:lstStyle/>
        <a:p>
          <a:r>
            <a:rPr lang="en-US" sz="1800" dirty="0" err="1"/>
            <a:t>RaEs</a:t>
          </a:r>
          <a:endParaRPr lang="en-US" sz="1800" dirty="0"/>
        </a:p>
        <a:p>
          <a:r>
            <a:rPr lang="en-US" sz="1800" dirty="0"/>
            <a:t>(C10)</a:t>
          </a:r>
        </a:p>
      </dgm:t>
    </dgm:pt>
    <dgm:pt modelId="{70DF6A61-138C-497D-A008-21E8B6E098FC}" type="parTrans" cxnId="{5EC24C62-6963-425D-A1EB-9667F275FEAF}">
      <dgm:prSet/>
      <dgm:spPr/>
      <dgm:t>
        <a:bodyPr/>
        <a:lstStyle/>
        <a:p>
          <a:endParaRPr lang="en-US"/>
        </a:p>
      </dgm:t>
    </dgm:pt>
    <dgm:pt modelId="{512053DE-DB25-4F7E-8E78-C4F9832E2333}" type="sibTrans" cxnId="{5EC24C62-6963-425D-A1EB-9667F275FEAF}">
      <dgm:prSet/>
      <dgm:spPr/>
      <dgm:t>
        <a:bodyPr/>
        <a:lstStyle/>
        <a:p>
          <a:endParaRPr lang="en-US"/>
        </a:p>
      </dgm:t>
    </dgm:pt>
    <dgm:pt modelId="{89974D02-ACE9-402E-809C-F255C00A19D0}">
      <dgm:prSet custT="1"/>
      <dgm:spPr/>
      <dgm:t>
        <a:bodyPr/>
        <a:lstStyle/>
        <a:p>
          <a:r>
            <a:rPr lang="en-US" sz="1800" dirty="0"/>
            <a:t>**Mock OSCE</a:t>
          </a:r>
        </a:p>
      </dgm:t>
    </dgm:pt>
    <dgm:pt modelId="{4008DBD9-7EA2-4126-A702-FAF3CB44EE1B}" type="parTrans" cxnId="{E4E02881-0EC5-4B5E-B7EB-3184AF7E30F9}">
      <dgm:prSet/>
      <dgm:spPr/>
      <dgm:t>
        <a:bodyPr/>
        <a:lstStyle/>
        <a:p>
          <a:endParaRPr lang="en-US"/>
        </a:p>
      </dgm:t>
    </dgm:pt>
    <dgm:pt modelId="{E3CA2DBA-F036-4FDE-8546-B4871D5E6BF6}" type="sibTrans" cxnId="{E4E02881-0EC5-4B5E-B7EB-3184AF7E30F9}">
      <dgm:prSet/>
      <dgm:spPr/>
      <dgm:t>
        <a:bodyPr/>
        <a:lstStyle/>
        <a:p>
          <a:endParaRPr lang="en-US"/>
        </a:p>
      </dgm:t>
    </dgm:pt>
    <dgm:pt modelId="{AF988624-5D3E-4CF6-A1F6-44B9E2DCC004}">
      <dgm:prSet custT="1"/>
      <dgm:spPr/>
      <dgm:t>
        <a:bodyPr/>
        <a:lstStyle/>
        <a:p>
          <a:r>
            <a:rPr lang="en-US" sz="1800" dirty="0"/>
            <a:t>**Mock MCQ  Exams</a:t>
          </a:r>
        </a:p>
      </dgm:t>
    </dgm:pt>
    <dgm:pt modelId="{55B75630-9B18-4DC3-9138-36DF8F136B8B}" type="parTrans" cxnId="{1A92A322-9040-435C-9735-951312F5F597}">
      <dgm:prSet/>
      <dgm:spPr/>
      <dgm:t>
        <a:bodyPr/>
        <a:lstStyle/>
        <a:p>
          <a:endParaRPr lang="en-US"/>
        </a:p>
      </dgm:t>
    </dgm:pt>
    <dgm:pt modelId="{B0D7484A-50F2-4778-B431-0BD5187304F0}" type="sibTrans" cxnId="{1A92A322-9040-435C-9735-951312F5F597}">
      <dgm:prSet/>
      <dgm:spPr/>
      <dgm:t>
        <a:bodyPr/>
        <a:lstStyle/>
        <a:p>
          <a:endParaRPr lang="en-US"/>
        </a:p>
      </dgm:t>
    </dgm:pt>
    <dgm:pt modelId="{1A261ACC-B66F-FA40-BAEC-98CACE2A3084}" type="pres">
      <dgm:prSet presAssocID="{E966A2EC-3C5B-4A9E-A42A-D0DB1B9C5772}" presName="compositeShape" presStyleCnt="0">
        <dgm:presLayoutVars>
          <dgm:chMax val="7"/>
          <dgm:dir/>
          <dgm:resizeHandles val="exact"/>
        </dgm:presLayoutVars>
      </dgm:prSet>
      <dgm:spPr/>
    </dgm:pt>
    <dgm:pt modelId="{8BF37A23-0BC0-1A4E-AE0C-C0C11C1167E7}" type="pres">
      <dgm:prSet presAssocID="{E966A2EC-3C5B-4A9E-A42A-D0DB1B9C5772}" presName="wedge1" presStyleLbl="node1" presStyleIdx="0" presStyleCnt="7"/>
      <dgm:spPr/>
    </dgm:pt>
    <dgm:pt modelId="{85DD53AD-0300-4B49-A0C8-AA7C4E30B669}" type="pres">
      <dgm:prSet presAssocID="{E966A2EC-3C5B-4A9E-A42A-D0DB1B9C5772}" presName="dummy1a" presStyleCnt="0"/>
      <dgm:spPr/>
    </dgm:pt>
    <dgm:pt modelId="{1EE7673C-3503-EE49-AA63-C2A3543DE31F}" type="pres">
      <dgm:prSet presAssocID="{E966A2EC-3C5B-4A9E-A42A-D0DB1B9C5772}" presName="dummy1b" presStyleCnt="0"/>
      <dgm:spPr/>
    </dgm:pt>
    <dgm:pt modelId="{B9919B96-41BC-824B-87B6-9DD4AC0FFD89}" type="pres">
      <dgm:prSet presAssocID="{E966A2EC-3C5B-4A9E-A42A-D0DB1B9C5772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CDC7D54D-22BD-FD4F-AC24-A3E0A7D2544C}" type="pres">
      <dgm:prSet presAssocID="{E966A2EC-3C5B-4A9E-A42A-D0DB1B9C5772}" presName="wedge2" presStyleLbl="node1" presStyleIdx="1" presStyleCnt="7"/>
      <dgm:spPr/>
    </dgm:pt>
    <dgm:pt modelId="{C1BA9D17-3826-BD4D-B43D-4D4E1E796B29}" type="pres">
      <dgm:prSet presAssocID="{E966A2EC-3C5B-4A9E-A42A-D0DB1B9C5772}" presName="dummy2a" presStyleCnt="0"/>
      <dgm:spPr/>
    </dgm:pt>
    <dgm:pt modelId="{EC32803D-409D-5D4C-832F-C61C945A7C0C}" type="pres">
      <dgm:prSet presAssocID="{E966A2EC-3C5B-4A9E-A42A-D0DB1B9C5772}" presName="dummy2b" presStyleCnt="0"/>
      <dgm:spPr/>
    </dgm:pt>
    <dgm:pt modelId="{D91FBF95-6B28-D44E-818D-426AC6E0C7C5}" type="pres">
      <dgm:prSet presAssocID="{E966A2EC-3C5B-4A9E-A42A-D0DB1B9C5772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E26FD6A7-384E-7640-8E9B-3152EA1E0A19}" type="pres">
      <dgm:prSet presAssocID="{E966A2EC-3C5B-4A9E-A42A-D0DB1B9C5772}" presName="wedge3" presStyleLbl="node1" presStyleIdx="2" presStyleCnt="7"/>
      <dgm:spPr/>
    </dgm:pt>
    <dgm:pt modelId="{5F6AB163-2F8D-554A-BC48-972562A30140}" type="pres">
      <dgm:prSet presAssocID="{E966A2EC-3C5B-4A9E-A42A-D0DB1B9C5772}" presName="dummy3a" presStyleCnt="0"/>
      <dgm:spPr/>
    </dgm:pt>
    <dgm:pt modelId="{B771520D-B70E-DF4C-B7B3-1CCB3236B3AF}" type="pres">
      <dgm:prSet presAssocID="{E966A2EC-3C5B-4A9E-A42A-D0DB1B9C5772}" presName="dummy3b" presStyleCnt="0"/>
      <dgm:spPr/>
    </dgm:pt>
    <dgm:pt modelId="{07029590-4D0B-E749-92C2-22908F33AE15}" type="pres">
      <dgm:prSet presAssocID="{E966A2EC-3C5B-4A9E-A42A-D0DB1B9C5772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4D8D9AF8-5DA2-0546-AF62-DA022DCEFFFC}" type="pres">
      <dgm:prSet presAssocID="{E966A2EC-3C5B-4A9E-A42A-D0DB1B9C5772}" presName="wedge4" presStyleLbl="node1" presStyleIdx="3" presStyleCnt="7"/>
      <dgm:spPr/>
    </dgm:pt>
    <dgm:pt modelId="{661AB054-A592-8E43-B976-A7B0B5AFD04D}" type="pres">
      <dgm:prSet presAssocID="{E966A2EC-3C5B-4A9E-A42A-D0DB1B9C5772}" presName="dummy4a" presStyleCnt="0"/>
      <dgm:spPr/>
    </dgm:pt>
    <dgm:pt modelId="{60DF636D-4486-344D-B92A-C9DAA0E278D8}" type="pres">
      <dgm:prSet presAssocID="{E966A2EC-3C5B-4A9E-A42A-D0DB1B9C5772}" presName="dummy4b" presStyleCnt="0"/>
      <dgm:spPr/>
    </dgm:pt>
    <dgm:pt modelId="{AF26707F-FE90-B246-8BD0-8982D3E9F57B}" type="pres">
      <dgm:prSet presAssocID="{E966A2EC-3C5B-4A9E-A42A-D0DB1B9C5772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F9A60D1A-0DE7-474D-A87E-5D606AA1F3F4}" type="pres">
      <dgm:prSet presAssocID="{E966A2EC-3C5B-4A9E-A42A-D0DB1B9C5772}" presName="wedge5" presStyleLbl="node1" presStyleIdx="4" presStyleCnt="7"/>
      <dgm:spPr/>
    </dgm:pt>
    <dgm:pt modelId="{AB13585D-16FF-4E47-8DEE-5E529142BCD7}" type="pres">
      <dgm:prSet presAssocID="{E966A2EC-3C5B-4A9E-A42A-D0DB1B9C5772}" presName="dummy5a" presStyleCnt="0"/>
      <dgm:spPr/>
    </dgm:pt>
    <dgm:pt modelId="{3F2B7CDE-1519-3548-8377-48E6C215B6C3}" type="pres">
      <dgm:prSet presAssocID="{E966A2EC-3C5B-4A9E-A42A-D0DB1B9C5772}" presName="dummy5b" presStyleCnt="0"/>
      <dgm:spPr/>
    </dgm:pt>
    <dgm:pt modelId="{6B652140-022C-2146-8651-82F318ABAD29}" type="pres">
      <dgm:prSet presAssocID="{E966A2EC-3C5B-4A9E-A42A-D0DB1B9C5772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E601D007-2D63-9F43-826C-602339D4B711}" type="pres">
      <dgm:prSet presAssocID="{E966A2EC-3C5B-4A9E-A42A-D0DB1B9C5772}" presName="wedge6" presStyleLbl="node1" presStyleIdx="5" presStyleCnt="7"/>
      <dgm:spPr/>
    </dgm:pt>
    <dgm:pt modelId="{D1958D8F-2928-364C-B004-50915E0DDA1A}" type="pres">
      <dgm:prSet presAssocID="{E966A2EC-3C5B-4A9E-A42A-D0DB1B9C5772}" presName="dummy6a" presStyleCnt="0"/>
      <dgm:spPr/>
    </dgm:pt>
    <dgm:pt modelId="{60E19DC4-2A09-DA41-83D2-E3E508436FE6}" type="pres">
      <dgm:prSet presAssocID="{E966A2EC-3C5B-4A9E-A42A-D0DB1B9C5772}" presName="dummy6b" presStyleCnt="0"/>
      <dgm:spPr/>
    </dgm:pt>
    <dgm:pt modelId="{BE2998C4-A941-2242-8727-175954771F44}" type="pres">
      <dgm:prSet presAssocID="{E966A2EC-3C5B-4A9E-A42A-D0DB1B9C5772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8F41DA5-9645-604A-9233-1B53979490F1}" type="pres">
      <dgm:prSet presAssocID="{E966A2EC-3C5B-4A9E-A42A-D0DB1B9C5772}" presName="wedge7" presStyleLbl="node1" presStyleIdx="6" presStyleCnt="7"/>
      <dgm:spPr/>
    </dgm:pt>
    <dgm:pt modelId="{C72759AB-1C80-B842-8DE6-02A61AE95C2C}" type="pres">
      <dgm:prSet presAssocID="{E966A2EC-3C5B-4A9E-A42A-D0DB1B9C5772}" presName="dummy7a" presStyleCnt="0"/>
      <dgm:spPr/>
    </dgm:pt>
    <dgm:pt modelId="{20FE95A9-E73B-064F-8994-7A31B15E9290}" type="pres">
      <dgm:prSet presAssocID="{E966A2EC-3C5B-4A9E-A42A-D0DB1B9C5772}" presName="dummy7b" presStyleCnt="0"/>
      <dgm:spPr/>
    </dgm:pt>
    <dgm:pt modelId="{69990CA5-B108-CA4A-95BC-797DDA12387C}" type="pres">
      <dgm:prSet presAssocID="{E966A2EC-3C5B-4A9E-A42A-D0DB1B9C5772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F243C8BB-82D0-6245-B207-001C870133E6}" type="pres">
      <dgm:prSet presAssocID="{BDA716F7-AB03-4B54-9DDA-573B4306628A}" presName="arrowWedge1" presStyleLbl="fgSibTrans2D1" presStyleIdx="0" presStyleCnt="7"/>
      <dgm:spPr/>
    </dgm:pt>
    <dgm:pt modelId="{2B0016D0-F8C3-0E48-8390-839DB8EE2654}" type="pres">
      <dgm:prSet presAssocID="{9D73994C-1F01-4DA4-BAD9-973137F383E5}" presName="arrowWedge2" presStyleLbl="fgSibTrans2D1" presStyleIdx="1" presStyleCnt="7"/>
      <dgm:spPr/>
    </dgm:pt>
    <dgm:pt modelId="{CCE302C4-1469-7A45-973F-197C7E9DF0A7}" type="pres">
      <dgm:prSet presAssocID="{B0CC2FC5-2AFF-4196-AE38-3D42C35BC41D}" presName="arrowWedge3" presStyleLbl="fgSibTrans2D1" presStyleIdx="2" presStyleCnt="7"/>
      <dgm:spPr/>
    </dgm:pt>
    <dgm:pt modelId="{1741665A-9B10-5448-8700-0F24E2A08378}" type="pres">
      <dgm:prSet presAssocID="{BF488E07-E1C2-484A-B093-706E909DEA31}" presName="arrowWedge4" presStyleLbl="fgSibTrans2D1" presStyleIdx="3" presStyleCnt="7"/>
      <dgm:spPr/>
    </dgm:pt>
    <dgm:pt modelId="{922EDCF6-0662-2645-B49F-DA3D7E8D91C9}" type="pres">
      <dgm:prSet presAssocID="{512053DE-DB25-4F7E-8E78-C4F9832E2333}" presName="arrowWedge5" presStyleLbl="fgSibTrans2D1" presStyleIdx="4" presStyleCnt="7"/>
      <dgm:spPr/>
    </dgm:pt>
    <dgm:pt modelId="{40DA363E-60FB-4B41-983B-5E9090E36A07}" type="pres">
      <dgm:prSet presAssocID="{E3CA2DBA-F036-4FDE-8546-B4871D5E6BF6}" presName="arrowWedge6" presStyleLbl="fgSibTrans2D1" presStyleIdx="5" presStyleCnt="7"/>
      <dgm:spPr/>
    </dgm:pt>
    <dgm:pt modelId="{9163C8A5-4516-EB47-A48C-BFF71C8D74B8}" type="pres">
      <dgm:prSet presAssocID="{B0D7484A-50F2-4778-B431-0BD5187304F0}" presName="arrowWedge7" presStyleLbl="fgSibTrans2D1" presStyleIdx="6" presStyleCnt="7"/>
      <dgm:spPr/>
    </dgm:pt>
  </dgm:ptLst>
  <dgm:cxnLst>
    <dgm:cxn modelId="{0E3E980A-4942-0948-885F-71FD7C0E256E}" type="presOf" srcId="{AF988624-5D3E-4CF6-A1F6-44B9E2DCC004}" destId="{69990CA5-B108-CA4A-95BC-797DDA12387C}" srcOrd="1" destOrd="0" presId="urn:microsoft.com/office/officeart/2005/8/layout/cycle8"/>
    <dgm:cxn modelId="{C0566B10-39AD-6A4D-892F-F92A486717F9}" type="presOf" srcId="{870AA712-8E25-4088-83AC-AEF7DB013D3A}" destId="{E26FD6A7-384E-7640-8E9B-3152EA1E0A19}" srcOrd="0" destOrd="0" presId="urn:microsoft.com/office/officeart/2005/8/layout/cycle8"/>
    <dgm:cxn modelId="{20DF3914-19EB-E342-BD37-2C8A5DB7C447}" type="presOf" srcId="{1DCA03BF-B88F-4685-A1F1-144D6AC029FF}" destId="{F9A60D1A-0DE7-474D-A87E-5D606AA1F3F4}" srcOrd="0" destOrd="0" presId="urn:microsoft.com/office/officeart/2005/8/layout/cycle8"/>
    <dgm:cxn modelId="{42648B1D-6818-B64D-BB30-7DC549DB0174}" type="presOf" srcId="{CEAE863B-4DC7-49A6-8FE9-4411F7B1138A}" destId="{B9919B96-41BC-824B-87B6-9DD4AC0FFD89}" srcOrd="1" destOrd="0" presId="urn:microsoft.com/office/officeart/2005/8/layout/cycle8"/>
    <dgm:cxn modelId="{1A92A322-9040-435C-9735-951312F5F597}" srcId="{E966A2EC-3C5B-4A9E-A42A-D0DB1B9C5772}" destId="{AF988624-5D3E-4CF6-A1F6-44B9E2DCC004}" srcOrd="6" destOrd="0" parTransId="{55B75630-9B18-4DC3-9138-36DF8F136B8B}" sibTransId="{B0D7484A-50F2-4778-B431-0BD5187304F0}"/>
    <dgm:cxn modelId="{5EC24C62-6963-425D-A1EB-9667F275FEAF}" srcId="{E966A2EC-3C5B-4A9E-A42A-D0DB1B9C5772}" destId="{1DCA03BF-B88F-4685-A1F1-144D6AC029FF}" srcOrd="4" destOrd="0" parTransId="{70DF6A61-138C-497D-A008-21E8B6E098FC}" sibTransId="{512053DE-DB25-4F7E-8E78-C4F9832E2333}"/>
    <dgm:cxn modelId="{BEE0637C-35FF-D24D-B71C-92B5905184A0}" type="presOf" srcId="{17FDEBFE-14FB-4F4A-9192-9B875BA2218B}" destId="{4D8D9AF8-5DA2-0546-AF62-DA022DCEFFFC}" srcOrd="0" destOrd="0" presId="urn:microsoft.com/office/officeart/2005/8/layout/cycle8"/>
    <dgm:cxn modelId="{E4E02881-0EC5-4B5E-B7EB-3184AF7E30F9}" srcId="{E966A2EC-3C5B-4A9E-A42A-D0DB1B9C5772}" destId="{89974D02-ACE9-402E-809C-F255C00A19D0}" srcOrd="5" destOrd="0" parTransId="{4008DBD9-7EA2-4126-A702-FAF3CB44EE1B}" sibTransId="{E3CA2DBA-F036-4FDE-8546-B4871D5E6BF6}"/>
    <dgm:cxn modelId="{5D489787-7DC5-074F-8C13-DCEE9BC5D44E}" type="presOf" srcId="{E966A2EC-3C5B-4A9E-A42A-D0DB1B9C5772}" destId="{1A261ACC-B66F-FA40-BAEC-98CACE2A3084}" srcOrd="0" destOrd="0" presId="urn:microsoft.com/office/officeart/2005/8/layout/cycle8"/>
    <dgm:cxn modelId="{66E9D787-559D-9244-B3AD-F3B634EF5C5E}" type="presOf" srcId="{17FDEBFE-14FB-4F4A-9192-9B875BA2218B}" destId="{AF26707F-FE90-B246-8BD0-8982D3E9F57B}" srcOrd="1" destOrd="0" presId="urn:microsoft.com/office/officeart/2005/8/layout/cycle8"/>
    <dgm:cxn modelId="{80EEC18B-C6AB-C444-81F8-E3815CDD4C4A}" type="presOf" srcId="{059505E4-1442-4E50-9AE3-18CCE9C73156}" destId="{D91FBF95-6B28-D44E-818D-426AC6E0C7C5}" srcOrd="1" destOrd="0" presId="urn:microsoft.com/office/officeart/2005/8/layout/cycle8"/>
    <dgm:cxn modelId="{8FA6879A-FE6C-F746-9A90-9765ACF6E287}" type="presOf" srcId="{1DCA03BF-B88F-4685-A1F1-144D6AC029FF}" destId="{6B652140-022C-2146-8651-82F318ABAD29}" srcOrd="1" destOrd="0" presId="urn:microsoft.com/office/officeart/2005/8/layout/cycle8"/>
    <dgm:cxn modelId="{129F69AB-A470-48BE-BA50-B976504BC617}" srcId="{E966A2EC-3C5B-4A9E-A42A-D0DB1B9C5772}" destId="{17FDEBFE-14FB-4F4A-9192-9B875BA2218B}" srcOrd="3" destOrd="0" parTransId="{9CA01B52-F6AC-4B62-A660-083E9635A20E}" sibTransId="{BF488E07-E1C2-484A-B093-706E909DEA31}"/>
    <dgm:cxn modelId="{12CF0EB4-8142-584E-B5E1-2F1B5047CC49}" type="presOf" srcId="{89974D02-ACE9-402E-809C-F255C00A19D0}" destId="{E601D007-2D63-9F43-826C-602339D4B711}" srcOrd="0" destOrd="0" presId="urn:microsoft.com/office/officeart/2005/8/layout/cycle8"/>
    <dgm:cxn modelId="{5C5AF2B7-F2D1-3742-8F0C-4D8C37539123}" type="presOf" srcId="{CEAE863B-4DC7-49A6-8FE9-4411F7B1138A}" destId="{8BF37A23-0BC0-1A4E-AE0C-C0C11C1167E7}" srcOrd="0" destOrd="0" presId="urn:microsoft.com/office/officeart/2005/8/layout/cycle8"/>
    <dgm:cxn modelId="{5C07AEBB-6820-4504-B505-7963A3ABD603}" srcId="{E966A2EC-3C5B-4A9E-A42A-D0DB1B9C5772}" destId="{CEAE863B-4DC7-49A6-8FE9-4411F7B1138A}" srcOrd="0" destOrd="0" parTransId="{1C9A0C21-899C-4B0E-9C84-4B0D37273903}" sibTransId="{BDA716F7-AB03-4B54-9DDA-573B4306628A}"/>
    <dgm:cxn modelId="{73643BC1-80A8-4541-99B0-462D45D7861F}" srcId="{E966A2EC-3C5B-4A9E-A42A-D0DB1B9C5772}" destId="{870AA712-8E25-4088-83AC-AEF7DB013D3A}" srcOrd="2" destOrd="0" parTransId="{76002586-60DF-4AF4-A3F1-4E53D5024D9D}" sibTransId="{B0CC2FC5-2AFF-4196-AE38-3D42C35BC41D}"/>
    <dgm:cxn modelId="{06053BD0-2619-454F-88CD-865594BE8F36}" type="presOf" srcId="{870AA712-8E25-4088-83AC-AEF7DB013D3A}" destId="{07029590-4D0B-E749-92C2-22908F33AE15}" srcOrd="1" destOrd="0" presId="urn:microsoft.com/office/officeart/2005/8/layout/cycle8"/>
    <dgm:cxn modelId="{8B8684D5-73E4-6945-A5A1-452D9DBFD94C}" type="presOf" srcId="{89974D02-ACE9-402E-809C-F255C00A19D0}" destId="{BE2998C4-A941-2242-8727-175954771F44}" srcOrd="1" destOrd="0" presId="urn:microsoft.com/office/officeart/2005/8/layout/cycle8"/>
    <dgm:cxn modelId="{2E75E1D5-B2DB-4584-A315-693708412FDB}" srcId="{E966A2EC-3C5B-4A9E-A42A-D0DB1B9C5772}" destId="{059505E4-1442-4E50-9AE3-18CCE9C73156}" srcOrd="1" destOrd="0" parTransId="{DB5C579B-AFA6-4547-B2C8-50C66CC2B419}" sibTransId="{9D73994C-1F01-4DA4-BAD9-973137F383E5}"/>
    <dgm:cxn modelId="{67CB2EE9-C68A-7847-A09D-7C611C553BD3}" type="presOf" srcId="{059505E4-1442-4E50-9AE3-18CCE9C73156}" destId="{CDC7D54D-22BD-FD4F-AC24-A3E0A7D2544C}" srcOrd="0" destOrd="0" presId="urn:microsoft.com/office/officeart/2005/8/layout/cycle8"/>
    <dgm:cxn modelId="{EB84CAF1-F462-8645-BD58-7CADADBF0899}" type="presOf" srcId="{AF988624-5D3E-4CF6-A1F6-44B9E2DCC004}" destId="{58F41DA5-9645-604A-9233-1B53979490F1}" srcOrd="0" destOrd="0" presId="urn:microsoft.com/office/officeart/2005/8/layout/cycle8"/>
    <dgm:cxn modelId="{186D367E-28CF-4D43-BE88-B57DFB179D5A}" type="presParOf" srcId="{1A261ACC-B66F-FA40-BAEC-98CACE2A3084}" destId="{8BF37A23-0BC0-1A4E-AE0C-C0C11C1167E7}" srcOrd="0" destOrd="0" presId="urn:microsoft.com/office/officeart/2005/8/layout/cycle8"/>
    <dgm:cxn modelId="{4AA8456A-481B-6F40-9ACF-785A09F812DC}" type="presParOf" srcId="{1A261ACC-B66F-FA40-BAEC-98CACE2A3084}" destId="{85DD53AD-0300-4B49-A0C8-AA7C4E30B669}" srcOrd="1" destOrd="0" presId="urn:microsoft.com/office/officeart/2005/8/layout/cycle8"/>
    <dgm:cxn modelId="{4B109BBF-8793-F94E-9B13-70ADFEECA37F}" type="presParOf" srcId="{1A261ACC-B66F-FA40-BAEC-98CACE2A3084}" destId="{1EE7673C-3503-EE49-AA63-C2A3543DE31F}" srcOrd="2" destOrd="0" presId="urn:microsoft.com/office/officeart/2005/8/layout/cycle8"/>
    <dgm:cxn modelId="{D03B5B1A-64AD-214B-8CC1-D63C0A6FBC43}" type="presParOf" srcId="{1A261ACC-B66F-FA40-BAEC-98CACE2A3084}" destId="{B9919B96-41BC-824B-87B6-9DD4AC0FFD89}" srcOrd="3" destOrd="0" presId="urn:microsoft.com/office/officeart/2005/8/layout/cycle8"/>
    <dgm:cxn modelId="{DF9883C6-86D5-B14E-8A1D-182975DAABC1}" type="presParOf" srcId="{1A261ACC-B66F-FA40-BAEC-98CACE2A3084}" destId="{CDC7D54D-22BD-FD4F-AC24-A3E0A7D2544C}" srcOrd="4" destOrd="0" presId="urn:microsoft.com/office/officeart/2005/8/layout/cycle8"/>
    <dgm:cxn modelId="{77E5F663-C324-F94E-A0B9-502246E27F9D}" type="presParOf" srcId="{1A261ACC-B66F-FA40-BAEC-98CACE2A3084}" destId="{C1BA9D17-3826-BD4D-B43D-4D4E1E796B29}" srcOrd="5" destOrd="0" presId="urn:microsoft.com/office/officeart/2005/8/layout/cycle8"/>
    <dgm:cxn modelId="{BB8317E9-4E7D-D14B-A63E-B88B9540D6EF}" type="presParOf" srcId="{1A261ACC-B66F-FA40-BAEC-98CACE2A3084}" destId="{EC32803D-409D-5D4C-832F-C61C945A7C0C}" srcOrd="6" destOrd="0" presId="urn:microsoft.com/office/officeart/2005/8/layout/cycle8"/>
    <dgm:cxn modelId="{DC43AAA8-E150-E342-A97A-10F22ED99129}" type="presParOf" srcId="{1A261ACC-B66F-FA40-BAEC-98CACE2A3084}" destId="{D91FBF95-6B28-D44E-818D-426AC6E0C7C5}" srcOrd="7" destOrd="0" presId="urn:microsoft.com/office/officeart/2005/8/layout/cycle8"/>
    <dgm:cxn modelId="{D0423D87-0E78-894D-9E33-CB1869C4960F}" type="presParOf" srcId="{1A261ACC-B66F-FA40-BAEC-98CACE2A3084}" destId="{E26FD6A7-384E-7640-8E9B-3152EA1E0A19}" srcOrd="8" destOrd="0" presId="urn:microsoft.com/office/officeart/2005/8/layout/cycle8"/>
    <dgm:cxn modelId="{D28A75BF-1A04-B241-961C-2F250F75C676}" type="presParOf" srcId="{1A261ACC-B66F-FA40-BAEC-98CACE2A3084}" destId="{5F6AB163-2F8D-554A-BC48-972562A30140}" srcOrd="9" destOrd="0" presId="urn:microsoft.com/office/officeart/2005/8/layout/cycle8"/>
    <dgm:cxn modelId="{776CDD71-EC24-6D41-9A69-F2AFAB013F1E}" type="presParOf" srcId="{1A261ACC-B66F-FA40-BAEC-98CACE2A3084}" destId="{B771520D-B70E-DF4C-B7B3-1CCB3236B3AF}" srcOrd="10" destOrd="0" presId="urn:microsoft.com/office/officeart/2005/8/layout/cycle8"/>
    <dgm:cxn modelId="{BD8682CA-39B8-1947-941C-D028CCCA3469}" type="presParOf" srcId="{1A261ACC-B66F-FA40-BAEC-98CACE2A3084}" destId="{07029590-4D0B-E749-92C2-22908F33AE15}" srcOrd="11" destOrd="0" presId="urn:microsoft.com/office/officeart/2005/8/layout/cycle8"/>
    <dgm:cxn modelId="{489A0FA8-3149-424D-A89E-EB19B3E449B4}" type="presParOf" srcId="{1A261ACC-B66F-FA40-BAEC-98CACE2A3084}" destId="{4D8D9AF8-5DA2-0546-AF62-DA022DCEFFFC}" srcOrd="12" destOrd="0" presId="urn:microsoft.com/office/officeart/2005/8/layout/cycle8"/>
    <dgm:cxn modelId="{B8828308-8319-9848-85E8-6FED1E2A0484}" type="presParOf" srcId="{1A261ACC-B66F-FA40-BAEC-98CACE2A3084}" destId="{661AB054-A592-8E43-B976-A7B0B5AFD04D}" srcOrd="13" destOrd="0" presId="urn:microsoft.com/office/officeart/2005/8/layout/cycle8"/>
    <dgm:cxn modelId="{ACEF01C8-4082-6843-A229-586696EF5926}" type="presParOf" srcId="{1A261ACC-B66F-FA40-BAEC-98CACE2A3084}" destId="{60DF636D-4486-344D-B92A-C9DAA0E278D8}" srcOrd="14" destOrd="0" presId="urn:microsoft.com/office/officeart/2005/8/layout/cycle8"/>
    <dgm:cxn modelId="{69CE38AF-2090-BB49-9629-C7A6026BBBF2}" type="presParOf" srcId="{1A261ACC-B66F-FA40-BAEC-98CACE2A3084}" destId="{AF26707F-FE90-B246-8BD0-8982D3E9F57B}" srcOrd="15" destOrd="0" presId="urn:microsoft.com/office/officeart/2005/8/layout/cycle8"/>
    <dgm:cxn modelId="{66E87E42-897A-784F-B0C7-1BBCB4FE6F19}" type="presParOf" srcId="{1A261ACC-B66F-FA40-BAEC-98CACE2A3084}" destId="{F9A60D1A-0DE7-474D-A87E-5D606AA1F3F4}" srcOrd="16" destOrd="0" presId="urn:microsoft.com/office/officeart/2005/8/layout/cycle8"/>
    <dgm:cxn modelId="{764C06A3-492C-2044-A781-4E713313C3F6}" type="presParOf" srcId="{1A261ACC-B66F-FA40-BAEC-98CACE2A3084}" destId="{AB13585D-16FF-4E47-8DEE-5E529142BCD7}" srcOrd="17" destOrd="0" presId="urn:microsoft.com/office/officeart/2005/8/layout/cycle8"/>
    <dgm:cxn modelId="{5AE1A5BB-7970-CF48-876E-7226FD86DADC}" type="presParOf" srcId="{1A261ACC-B66F-FA40-BAEC-98CACE2A3084}" destId="{3F2B7CDE-1519-3548-8377-48E6C215B6C3}" srcOrd="18" destOrd="0" presId="urn:microsoft.com/office/officeart/2005/8/layout/cycle8"/>
    <dgm:cxn modelId="{912B2342-A5AE-0649-B5F5-D3B1B6D76EC4}" type="presParOf" srcId="{1A261ACC-B66F-FA40-BAEC-98CACE2A3084}" destId="{6B652140-022C-2146-8651-82F318ABAD29}" srcOrd="19" destOrd="0" presId="urn:microsoft.com/office/officeart/2005/8/layout/cycle8"/>
    <dgm:cxn modelId="{D5BC67E0-3379-6C41-896B-4FED4D9B65C3}" type="presParOf" srcId="{1A261ACC-B66F-FA40-BAEC-98CACE2A3084}" destId="{E601D007-2D63-9F43-826C-602339D4B711}" srcOrd="20" destOrd="0" presId="urn:microsoft.com/office/officeart/2005/8/layout/cycle8"/>
    <dgm:cxn modelId="{FC30BADA-6704-4B4E-A337-4D7ABE1B25EF}" type="presParOf" srcId="{1A261ACC-B66F-FA40-BAEC-98CACE2A3084}" destId="{D1958D8F-2928-364C-B004-50915E0DDA1A}" srcOrd="21" destOrd="0" presId="urn:microsoft.com/office/officeart/2005/8/layout/cycle8"/>
    <dgm:cxn modelId="{9AA0339B-E0F7-E743-8ED0-D182D6C7D115}" type="presParOf" srcId="{1A261ACC-B66F-FA40-BAEC-98CACE2A3084}" destId="{60E19DC4-2A09-DA41-83D2-E3E508436FE6}" srcOrd="22" destOrd="0" presId="urn:microsoft.com/office/officeart/2005/8/layout/cycle8"/>
    <dgm:cxn modelId="{6ACCA281-F3EE-434F-A2F3-E6C929A5483B}" type="presParOf" srcId="{1A261ACC-B66F-FA40-BAEC-98CACE2A3084}" destId="{BE2998C4-A941-2242-8727-175954771F44}" srcOrd="23" destOrd="0" presId="urn:microsoft.com/office/officeart/2005/8/layout/cycle8"/>
    <dgm:cxn modelId="{99120420-43D8-1544-A5D6-49D83638BEC6}" type="presParOf" srcId="{1A261ACC-B66F-FA40-BAEC-98CACE2A3084}" destId="{58F41DA5-9645-604A-9233-1B53979490F1}" srcOrd="24" destOrd="0" presId="urn:microsoft.com/office/officeart/2005/8/layout/cycle8"/>
    <dgm:cxn modelId="{1C4C21F0-5DA0-1940-A0FE-A8E62A0632FE}" type="presParOf" srcId="{1A261ACC-B66F-FA40-BAEC-98CACE2A3084}" destId="{C72759AB-1C80-B842-8DE6-02A61AE95C2C}" srcOrd="25" destOrd="0" presId="urn:microsoft.com/office/officeart/2005/8/layout/cycle8"/>
    <dgm:cxn modelId="{7E9AFFA0-5447-4E4B-BAC9-2CD0F48C77C0}" type="presParOf" srcId="{1A261ACC-B66F-FA40-BAEC-98CACE2A3084}" destId="{20FE95A9-E73B-064F-8994-7A31B15E9290}" srcOrd="26" destOrd="0" presId="urn:microsoft.com/office/officeart/2005/8/layout/cycle8"/>
    <dgm:cxn modelId="{4AF52206-0BCD-CA46-8274-137BE0A9D148}" type="presParOf" srcId="{1A261ACC-B66F-FA40-BAEC-98CACE2A3084}" destId="{69990CA5-B108-CA4A-95BC-797DDA12387C}" srcOrd="27" destOrd="0" presId="urn:microsoft.com/office/officeart/2005/8/layout/cycle8"/>
    <dgm:cxn modelId="{F8885B61-BDA6-594D-8F40-72FE7B180CCE}" type="presParOf" srcId="{1A261ACC-B66F-FA40-BAEC-98CACE2A3084}" destId="{F243C8BB-82D0-6245-B207-001C870133E6}" srcOrd="28" destOrd="0" presId="urn:microsoft.com/office/officeart/2005/8/layout/cycle8"/>
    <dgm:cxn modelId="{72994926-8DE7-8A4D-A5C6-C0880D14917D}" type="presParOf" srcId="{1A261ACC-B66F-FA40-BAEC-98CACE2A3084}" destId="{2B0016D0-F8C3-0E48-8390-839DB8EE2654}" srcOrd="29" destOrd="0" presId="urn:microsoft.com/office/officeart/2005/8/layout/cycle8"/>
    <dgm:cxn modelId="{3C18A9DD-EB8C-D34C-A401-F2F3FE81A68C}" type="presParOf" srcId="{1A261ACC-B66F-FA40-BAEC-98CACE2A3084}" destId="{CCE302C4-1469-7A45-973F-197C7E9DF0A7}" srcOrd="30" destOrd="0" presId="urn:microsoft.com/office/officeart/2005/8/layout/cycle8"/>
    <dgm:cxn modelId="{858155C5-8704-7247-A758-8BB19F035093}" type="presParOf" srcId="{1A261ACC-B66F-FA40-BAEC-98CACE2A3084}" destId="{1741665A-9B10-5448-8700-0F24E2A08378}" srcOrd="31" destOrd="0" presId="urn:microsoft.com/office/officeart/2005/8/layout/cycle8"/>
    <dgm:cxn modelId="{75890ED2-7EE7-A741-A75B-5170BA936DD0}" type="presParOf" srcId="{1A261ACC-B66F-FA40-BAEC-98CACE2A3084}" destId="{922EDCF6-0662-2645-B49F-DA3D7E8D91C9}" srcOrd="32" destOrd="0" presId="urn:microsoft.com/office/officeart/2005/8/layout/cycle8"/>
    <dgm:cxn modelId="{62D375EA-B746-854A-AB98-5C2DE99F0654}" type="presParOf" srcId="{1A261ACC-B66F-FA40-BAEC-98CACE2A3084}" destId="{40DA363E-60FB-4B41-983B-5E9090E36A07}" srcOrd="33" destOrd="0" presId="urn:microsoft.com/office/officeart/2005/8/layout/cycle8"/>
    <dgm:cxn modelId="{3B6EA65A-BDF1-DD48-AF8D-664DDCFA2DE5}" type="presParOf" srcId="{1A261ACC-B66F-FA40-BAEC-98CACE2A3084}" destId="{9163C8A5-4516-EB47-A48C-BFF71C8D74B8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DA873A-505F-2641-9E5B-92E25E350DD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2221F2-DBE2-D24D-B14A-F1724FAE7175}">
      <dgm:prSet custT="1"/>
      <dgm:spPr/>
      <dgm:t>
        <a:bodyPr/>
        <a:lstStyle/>
        <a:p>
          <a:r>
            <a:rPr lang="en-US" sz="2800" dirty="0"/>
            <a:t>EPA Assessment Form completed at end of Each psychotherapy session</a:t>
          </a:r>
          <a:endParaRPr lang="en-CA" sz="2800" dirty="0"/>
        </a:p>
      </dgm:t>
    </dgm:pt>
    <dgm:pt modelId="{B5F8E0CF-6B2A-214B-87B0-C69BF2940AF6}" type="parTrans" cxnId="{77985DCE-E7D8-324E-A996-16098EC7F144}">
      <dgm:prSet/>
      <dgm:spPr/>
      <dgm:t>
        <a:bodyPr/>
        <a:lstStyle/>
        <a:p>
          <a:endParaRPr lang="en-US"/>
        </a:p>
      </dgm:t>
    </dgm:pt>
    <dgm:pt modelId="{191AD78A-F4C1-424E-A498-A6D5B5B801D5}" type="sibTrans" cxnId="{77985DCE-E7D8-324E-A996-16098EC7F144}">
      <dgm:prSet/>
      <dgm:spPr/>
      <dgm:t>
        <a:bodyPr/>
        <a:lstStyle/>
        <a:p>
          <a:endParaRPr lang="en-US"/>
        </a:p>
      </dgm:t>
    </dgm:pt>
    <dgm:pt modelId="{CF5A251F-5A8E-D040-8E0C-48BE43F186FE}" type="pres">
      <dgm:prSet presAssocID="{CEDA873A-505F-2641-9E5B-92E25E350DD2}" presName="vert0" presStyleCnt="0">
        <dgm:presLayoutVars>
          <dgm:dir/>
          <dgm:animOne val="branch"/>
          <dgm:animLvl val="lvl"/>
        </dgm:presLayoutVars>
      </dgm:prSet>
      <dgm:spPr/>
    </dgm:pt>
    <dgm:pt modelId="{F95B8CC9-A804-0341-A4D8-541948FBF501}" type="pres">
      <dgm:prSet presAssocID="{112221F2-DBE2-D24D-B14A-F1724FAE7175}" presName="thickLine" presStyleLbl="alignNode1" presStyleIdx="0" presStyleCnt="1"/>
      <dgm:spPr/>
    </dgm:pt>
    <dgm:pt modelId="{B395A879-3F2C-154F-8216-8B4C2F8815C3}" type="pres">
      <dgm:prSet presAssocID="{112221F2-DBE2-D24D-B14A-F1724FAE7175}" presName="horz1" presStyleCnt="0"/>
      <dgm:spPr/>
    </dgm:pt>
    <dgm:pt modelId="{D6F7EE32-AA19-D14C-8539-1A859E41669C}" type="pres">
      <dgm:prSet presAssocID="{112221F2-DBE2-D24D-B14A-F1724FAE7175}" presName="tx1" presStyleLbl="revTx" presStyleIdx="0" presStyleCnt="1" custScaleX="500000" custScaleY="13024"/>
      <dgm:spPr/>
    </dgm:pt>
    <dgm:pt modelId="{83106144-1619-2E40-A88B-683601758780}" type="pres">
      <dgm:prSet presAssocID="{112221F2-DBE2-D24D-B14A-F1724FAE7175}" presName="vert1" presStyleCnt="0"/>
      <dgm:spPr/>
    </dgm:pt>
  </dgm:ptLst>
  <dgm:cxnLst>
    <dgm:cxn modelId="{1F35273B-C712-7943-9538-308ABD783A29}" type="presOf" srcId="{112221F2-DBE2-D24D-B14A-F1724FAE7175}" destId="{D6F7EE32-AA19-D14C-8539-1A859E41669C}" srcOrd="0" destOrd="0" presId="urn:microsoft.com/office/officeart/2008/layout/LinedList"/>
    <dgm:cxn modelId="{4273EA66-E61B-CA4E-9808-71E07FAEFA9C}" type="presOf" srcId="{CEDA873A-505F-2641-9E5B-92E25E350DD2}" destId="{CF5A251F-5A8E-D040-8E0C-48BE43F186FE}" srcOrd="0" destOrd="0" presId="urn:microsoft.com/office/officeart/2008/layout/LinedList"/>
    <dgm:cxn modelId="{77985DCE-E7D8-324E-A996-16098EC7F144}" srcId="{CEDA873A-505F-2641-9E5B-92E25E350DD2}" destId="{112221F2-DBE2-D24D-B14A-F1724FAE7175}" srcOrd="0" destOrd="0" parTransId="{B5F8E0CF-6B2A-214B-87B0-C69BF2940AF6}" sibTransId="{191AD78A-F4C1-424E-A498-A6D5B5B801D5}"/>
    <dgm:cxn modelId="{FFC81F3C-3B66-1E46-97A6-1BB9F6F57B44}" type="presParOf" srcId="{CF5A251F-5A8E-D040-8E0C-48BE43F186FE}" destId="{F95B8CC9-A804-0341-A4D8-541948FBF501}" srcOrd="0" destOrd="0" presId="urn:microsoft.com/office/officeart/2008/layout/LinedList"/>
    <dgm:cxn modelId="{221CB688-9E9A-B24B-BB89-73D2C2280D02}" type="presParOf" srcId="{CF5A251F-5A8E-D040-8E0C-48BE43F186FE}" destId="{B395A879-3F2C-154F-8216-8B4C2F8815C3}" srcOrd="1" destOrd="0" presId="urn:microsoft.com/office/officeart/2008/layout/LinedList"/>
    <dgm:cxn modelId="{544AD016-6542-4947-9650-8022278A8D81}" type="presParOf" srcId="{B395A879-3F2C-154F-8216-8B4C2F8815C3}" destId="{D6F7EE32-AA19-D14C-8539-1A859E41669C}" srcOrd="0" destOrd="0" presId="urn:microsoft.com/office/officeart/2008/layout/LinedList"/>
    <dgm:cxn modelId="{9D732FF8-E197-CB4C-80D1-2C87E129A677}" type="presParOf" srcId="{B395A879-3F2C-154F-8216-8B4C2F8815C3}" destId="{83106144-1619-2E40-A88B-68360175878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DA873A-505F-2641-9E5B-92E25E350DD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2221F2-DBE2-D24D-B14A-F1724FAE7175}">
      <dgm:prSet custT="1"/>
      <dgm:spPr/>
      <dgm:t>
        <a:bodyPr/>
        <a:lstStyle/>
        <a:p>
          <a:r>
            <a:rPr lang="en-US" sz="2600" dirty="0"/>
            <a:t>Logbook Tracks:</a:t>
          </a:r>
          <a:endParaRPr lang="en-CA" sz="2600" dirty="0"/>
        </a:p>
      </dgm:t>
    </dgm:pt>
    <dgm:pt modelId="{B5F8E0CF-6B2A-214B-87B0-C69BF2940AF6}" type="parTrans" cxnId="{77985DCE-E7D8-324E-A996-16098EC7F144}">
      <dgm:prSet/>
      <dgm:spPr/>
      <dgm:t>
        <a:bodyPr/>
        <a:lstStyle/>
        <a:p>
          <a:endParaRPr lang="en-US"/>
        </a:p>
      </dgm:t>
    </dgm:pt>
    <dgm:pt modelId="{191AD78A-F4C1-424E-A498-A6D5B5B801D5}" type="sibTrans" cxnId="{77985DCE-E7D8-324E-A996-16098EC7F144}">
      <dgm:prSet/>
      <dgm:spPr/>
      <dgm:t>
        <a:bodyPr/>
        <a:lstStyle/>
        <a:p>
          <a:endParaRPr lang="en-US"/>
        </a:p>
      </dgm:t>
    </dgm:pt>
    <dgm:pt modelId="{A47267A6-0C0D-D541-A0B4-16BA69CB3F19}">
      <dgm:prSet custT="1"/>
      <dgm:spPr/>
      <dgm:t>
        <a:bodyPr/>
        <a:lstStyle/>
        <a:p>
          <a:r>
            <a:rPr lang="en-US" sz="1800" baseline="0" dirty="0"/>
            <a:t>Modality</a:t>
          </a:r>
          <a:endParaRPr lang="en-CA" sz="1800" dirty="0"/>
        </a:p>
      </dgm:t>
    </dgm:pt>
    <dgm:pt modelId="{6F1E0462-9535-8D40-A177-C119699BD7F2}" type="parTrans" cxnId="{3006D613-111A-694E-A54C-62F432134DD2}">
      <dgm:prSet/>
      <dgm:spPr/>
      <dgm:t>
        <a:bodyPr/>
        <a:lstStyle/>
        <a:p>
          <a:endParaRPr lang="en-US"/>
        </a:p>
      </dgm:t>
    </dgm:pt>
    <dgm:pt modelId="{A1A3FECE-111E-8645-A723-73CA5D71344F}" type="sibTrans" cxnId="{3006D613-111A-694E-A54C-62F432134DD2}">
      <dgm:prSet/>
      <dgm:spPr/>
      <dgm:t>
        <a:bodyPr/>
        <a:lstStyle/>
        <a:p>
          <a:endParaRPr lang="en-US"/>
        </a:p>
      </dgm:t>
    </dgm:pt>
    <dgm:pt modelId="{D81796B8-B23F-864F-9C94-CD4CAFB06B42}">
      <dgm:prSet custT="1"/>
      <dgm:spPr/>
      <dgm:t>
        <a:bodyPr/>
        <a:lstStyle/>
        <a:p>
          <a:r>
            <a:rPr lang="en-CA" sz="1800" dirty="0"/>
            <a:t>Treatment</a:t>
          </a:r>
        </a:p>
      </dgm:t>
    </dgm:pt>
    <dgm:pt modelId="{E7B7D424-14D1-F445-A0DA-12D47A1A9EDA}" type="parTrans" cxnId="{35F41DF8-5BCF-5A49-A6B2-274616561AFD}">
      <dgm:prSet/>
      <dgm:spPr/>
      <dgm:t>
        <a:bodyPr/>
        <a:lstStyle/>
        <a:p>
          <a:endParaRPr lang="en-US"/>
        </a:p>
      </dgm:t>
    </dgm:pt>
    <dgm:pt modelId="{85CF5DAF-9520-544F-BCCF-C847C9833EA1}" type="sibTrans" cxnId="{35F41DF8-5BCF-5A49-A6B2-274616561AFD}">
      <dgm:prSet/>
      <dgm:spPr/>
      <dgm:t>
        <a:bodyPr/>
        <a:lstStyle/>
        <a:p>
          <a:endParaRPr lang="en-US"/>
        </a:p>
      </dgm:t>
    </dgm:pt>
    <dgm:pt modelId="{59EEE8DF-D22D-4B4E-8A1E-EC92E4959738}">
      <dgm:prSet/>
      <dgm:spPr/>
      <dgm:t>
        <a:bodyPr/>
        <a:lstStyle/>
        <a:p>
          <a:endParaRPr lang="en-CA" dirty="0"/>
        </a:p>
      </dgm:t>
    </dgm:pt>
    <dgm:pt modelId="{6F104D23-4C8A-4042-AAFF-209334932D08}" type="sibTrans" cxnId="{B3B41AFB-7710-EC4B-8D38-44B6A60AA521}">
      <dgm:prSet/>
      <dgm:spPr/>
      <dgm:t>
        <a:bodyPr/>
        <a:lstStyle/>
        <a:p>
          <a:endParaRPr lang="en-US"/>
        </a:p>
      </dgm:t>
    </dgm:pt>
    <dgm:pt modelId="{13892624-4196-8A4A-A331-420AB3F46693}" type="parTrans" cxnId="{B3B41AFB-7710-EC4B-8D38-44B6A60AA521}">
      <dgm:prSet/>
      <dgm:spPr/>
      <dgm:t>
        <a:bodyPr/>
        <a:lstStyle/>
        <a:p>
          <a:endParaRPr lang="en-US"/>
        </a:p>
      </dgm:t>
    </dgm:pt>
    <dgm:pt modelId="{CF5A251F-5A8E-D040-8E0C-48BE43F186FE}" type="pres">
      <dgm:prSet presAssocID="{CEDA873A-505F-2641-9E5B-92E25E350DD2}" presName="vert0" presStyleCnt="0">
        <dgm:presLayoutVars>
          <dgm:dir/>
          <dgm:animOne val="branch"/>
          <dgm:animLvl val="lvl"/>
        </dgm:presLayoutVars>
      </dgm:prSet>
      <dgm:spPr/>
    </dgm:pt>
    <dgm:pt modelId="{F95B8CC9-A804-0341-A4D8-541948FBF501}" type="pres">
      <dgm:prSet presAssocID="{112221F2-DBE2-D24D-B14A-F1724FAE7175}" presName="thickLine" presStyleLbl="alignNode1" presStyleIdx="0" presStyleCnt="2"/>
      <dgm:spPr/>
    </dgm:pt>
    <dgm:pt modelId="{B395A879-3F2C-154F-8216-8B4C2F8815C3}" type="pres">
      <dgm:prSet presAssocID="{112221F2-DBE2-D24D-B14A-F1724FAE7175}" presName="horz1" presStyleCnt="0"/>
      <dgm:spPr/>
    </dgm:pt>
    <dgm:pt modelId="{D6F7EE32-AA19-D14C-8539-1A859E41669C}" type="pres">
      <dgm:prSet presAssocID="{112221F2-DBE2-D24D-B14A-F1724FAE7175}" presName="tx1" presStyleLbl="revTx" presStyleIdx="0" presStyleCnt="4" custScaleX="500000" custScaleY="13024"/>
      <dgm:spPr/>
    </dgm:pt>
    <dgm:pt modelId="{83106144-1619-2E40-A88B-683601758780}" type="pres">
      <dgm:prSet presAssocID="{112221F2-DBE2-D24D-B14A-F1724FAE7175}" presName="vert1" presStyleCnt="0"/>
      <dgm:spPr/>
    </dgm:pt>
    <dgm:pt modelId="{500D858C-DA02-C74D-8F76-A5AE10C9466D}" type="pres">
      <dgm:prSet presAssocID="{59EEE8DF-D22D-4B4E-8A1E-EC92E4959738}" presName="thickLine" presStyleLbl="alignNode1" presStyleIdx="1" presStyleCnt="2" custLinFactNeighborY="10493"/>
      <dgm:spPr/>
    </dgm:pt>
    <dgm:pt modelId="{6DDE2601-0839-2844-84CF-26577857A91C}" type="pres">
      <dgm:prSet presAssocID="{59EEE8DF-D22D-4B4E-8A1E-EC92E4959738}" presName="horz1" presStyleCnt="0"/>
      <dgm:spPr/>
    </dgm:pt>
    <dgm:pt modelId="{2BD0558D-463B-D547-B259-E73F4B96144E}" type="pres">
      <dgm:prSet presAssocID="{59EEE8DF-D22D-4B4E-8A1E-EC92E4959738}" presName="tx1" presStyleLbl="revTx" presStyleIdx="1" presStyleCnt="4"/>
      <dgm:spPr/>
    </dgm:pt>
    <dgm:pt modelId="{1EA0990D-EFF9-F445-A47B-8F8A11A70451}" type="pres">
      <dgm:prSet presAssocID="{59EEE8DF-D22D-4B4E-8A1E-EC92E4959738}" presName="vert1" presStyleCnt="0"/>
      <dgm:spPr/>
    </dgm:pt>
    <dgm:pt modelId="{EEB930A8-8D41-9E4C-AF6F-3BBB64FA2B62}" type="pres">
      <dgm:prSet presAssocID="{A47267A6-0C0D-D541-A0B4-16BA69CB3F19}" presName="vertSpace2a" presStyleCnt="0"/>
      <dgm:spPr/>
    </dgm:pt>
    <dgm:pt modelId="{A7EC34EF-109F-8C46-B0B9-30B4EAA4ED23}" type="pres">
      <dgm:prSet presAssocID="{A47267A6-0C0D-D541-A0B4-16BA69CB3F19}" presName="horz2" presStyleCnt="0"/>
      <dgm:spPr/>
    </dgm:pt>
    <dgm:pt modelId="{944F8ACF-7BC7-3949-AA76-6CE9466565D4}" type="pres">
      <dgm:prSet presAssocID="{A47267A6-0C0D-D541-A0B4-16BA69CB3F19}" presName="horzSpace2" presStyleCnt="0"/>
      <dgm:spPr/>
    </dgm:pt>
    <dgm:pt modelId="{25DDD40C-F60E-4B4B-8BEC-04B45D4D2AA6}" type="pres">
      <dgm:prSet presAssocID="{A47267A6-0C0D-D541-A0B4-16BA69CB3F19}" presName="tx2" presStyleLbl="revTx" presStyleIdx="2" presStyleCnt="4" custLinFactNeighborY="33247"/>
      <dgm:spPr/>
    </dgm:pt>
    <dgm:pt modelId="{B812EEC9-BCAE-074C-925D-609AED274BB3}" type="pres">
      <dgm:prSet presAssocID="{A47267A6-0C0D-D541-A0B4-16BA69CB3F19}" presName="vert2" presStyleCnt="0"/>
      <dgm:spPr/>
    </dgm:pt>
    <dgm:pt modelId="{480AFFAF-7CC5-F74D-AAB3-7FE96022CA99}" type="pres">
      <dgm:prSet presAssocID="{A47267A6-0C0D-D541-A0B4-16BA69CB3F19}" presName="thinLine2b" presStyleLbl="callout" presStyleIdx="0" presStyleCnt="2"/>
      <dgm:spPr/>
    </dgm:pt>
    <dgm:pt modelId="{F3E3F1DE-FF80-4C49-A83C-BEF8663E05E7}" type="pres">
      <dgm:prSet presAssocID="{A47267A6-0C0D-D541-A0B4-16BA69CB3F19}" presName="vertSpace2b" presStyleCnt="0"/>
      <dgm:spPr/>
    </dgm:pt>
    <dgm:pt modelId="{844E0729-200F-6D42-B960-B1C5486648BE}" type="pres">
      <dgm:prSet presAssocID="{D81796B8-B23F-864F-9C94-CD4CAFB06B42}" presName="horz2" presStyleCnt="0"/>
      <dgm:spPr/>
    </dgm:pt>
    <dgm:pt modelId="{74C8ED32-B1F4-BA48-8A15-D4CE549BDF07}" type="pres">
      <dgm:prSet presAssocID="{D81796B8-B23F-864F-9C94-CD4CAFB06B42}" presName="horzSpace2" presStyleCnt="0"/>
      <dgm:spPr/>
    </dgm:pt>
    <dgm:pt modelId="{B9AF6DBF-F175-7A45-ACB5-421CF38A537A}" type="pres">
      <dgm:prSet presAssocID="{D81796B8-B23F-864F-9C94-CD4CAFB06B42}" presName="tx2" presStyleLbl="revTx" presStyleIdx="3" presStyleCnt="4" custLinFactNeighborY="3110"/>
      <dgm:spPr/>
    </dgm:pt>
    <dgm:pt modelId="{18461DF4-ACC5-7845-A80B-7821B841675C}" type="pres">
      <dgm:prSet presAssocID="{D81796B8-B23F-864F-9C94-CD4CAFB06B42}" presName="vert2" presStyleCnt="0"/>
      <dgm:spPr/>
    </dgm:pt>
    <dgm:pt modelId="{256FF5FA-88A2-C946-B702-B3EAEFF891FD}" type="pres">
      <dgm:prSet presAssocID="{D81796B8-B23F-864F-9C94-CD4CAFB06B42}" presName="thinLine2b" presStyleLbl="callout" presStyleIdx="1" presStyleCnt="2"/>
      <dgm:spPr/>
    </dgm:pt>
    <dgm:pt modelId="{2CCA8140-541B-DA44-9B9B-712CBF0558EA}" type="pres">
      <dgm:prSet presAssocID="{D81796B8-B23F-864F-9C94-CD4CAFB06B42}" presName="vertSpace2b" presStyleCnt="0"/>
      <dgm:spPr/>
    </dgm:pt>
  </dgm:ptLst>
  <dgm:cxnLst>
    <dgm:cxn modelId="{3006D613-111A-694E-A54C-62F432134DD2}" srcId="{59EEE8DF-D22D-4B4E-8A1E-EC92E4959738}" destId="{A47267A6-0C0D-D541-A0B4-16BA69CB3F19}" srcOrd="0" destOrd="0" parTransId="{6F1E0462-9535-8D40-A177-C119699BD7F2}" sibTransId="{A1A3FECE-111E-8645-A723-73CA5D71344F}"/>
    <dgm:cxn modelId="{1F35273B-C712-7943-9538-308ABD783A29}" type="presOf" srcId="{112221F2-DBE2-D24D-B14A-F1724FAE7175}" destId="{D6F7EE32-AA19-D14C-8539-1A859E41669C}" srcOrd="0" destOrd="0" presId="urn:microsoft.com/office/officeart/2008/layout/LinedList"/>
    <dgm:cxn modelId="{ED096463-E5F6-7F44-80CC-31C73389DDA7}" type="presOf" srcId="{D81796B8-B23F-864F-9C94-CD4CAFB06B42}" destId="{B9AF6DBF-F175-7A45-ACB5-421CF38A537A}" srcOrd="0" destOrd="0" presId="urn:microsoft.com/office/officeart/2008/layout/LinedList"/>
    <dgm:cxn modelId="{4273EA66-E61B-CA4E-9808-71E07FAEFA9C}" type="presOf" srcId="{CEDA873A-505F-2641-9E5B-92E25E350DD2}" destId="{CF5A251F-5A8E-D040-8E0C-48BE43F186FE}" srcOrd="0" destOrd="0" presId="urn:microsoft.com/office/officeart/2008/layout/LinedList"/>
    <dgm:cxn modelId="{FC61CF8A-9A05-144C-82EC-C71DFD67C562}" type="presOf" srcId="{59EEE8DF-D22D-4B4E-8A1E-EC92E4959738}" destId="{2BD0558D-463B-D547-B259-E73F4B96144E}" srcOrd="0" destOrd="0" presId="urn:microsoft.com/office/officeart/2008/layout/LinedList"/>
    <dgm:cxn modelId="{77985DCE-E7D8-324E-A996-16098EC7F144}" srcId="{CEDA873A-505F-2641-9E5B-92E25E350DD2}" destId="{112221F2-DBE2-D24D-B14A-F1724FAE7175}" srcOrd="0" destOrd="0" parTransId="{B5F8E0CF-6B2A-214B-87B0-C69BF2940AF6}" sibTransId="{191AD78A-F4C1-424E-A498-A6D5B5B801D5}"/>
    <dgm:cxn modelId="{720776DD-6B4C-744B-9679-BDF5D1A0C6B3}" type="presOf" srcId="{A47267A6-0C0D-D541-A0B4-16BA69CB3F19}" destId="{25DDD40C-F60E-4B4B-8BEC-04B45D4D2AA6}" srcOrd="0" destOrd="0" presId="urn:microsoft.com/office/officeart/2008/layout/LinedList"/>
    <dgm:cxn modelId="{35F41DF8-5BCF-5A49-A6B2-274616561AFD}" srcId="{59EEE8DF-D22D-4B4E-8A1E-EC92E4959738}" destId="{D81796B8-B23F-864F-9C94-CD4CAFB06B42}" srcOrd="1" destOrd="0" parTransId="{E7B7D424-14D1-F445-A0DA-12D47A1A9EDA}" sibTransId="{85CF5DAF-9520-544F-BCCF-C847C9833EA1}"/>
    <dgm:cxn modelId="{B3B41AFB-7710-EC4B-8D38-44B6A60AA521}" srcId="{CEDA873A-505F-2641-9E5B-92E25E350DD2}" destId="{59EEE8DF-D22D-4B4E-8A1E-EC92E4959738}" srcOrd="1" destOrd="0" parTransId="{13892624-4196-8A4A-A331-420AB3F46693}" sibTransId="{6F104D23-4C8A-4042-AAFF-209334932D08}"/>
    <dgm:cxn modelId="{FFC81F3C-3B66-1E46-97A6-1BB9F6F57B44}" type="presParOf" srcId="{CF5A251F-5A8E-D040-8E0C-48BE43F186FE}" destId="{F95B8CC9-A804-0341-A4D8-541948FBF501}" srcOrd="0" destOrd="0" presId="urn:microsoft.com/office/officeart/2008/layout/LinedList"/>
    <dgm:cxn modelId="{221CB688-9E9A-B24B-BB89-73D2C2280D02}" type="presParOf" srcId="{CF5A251F-5A8E-D040-8E0C-48BE43F186FE}" destId="{B395A879-3F2C-154F-8216-8B4C2F8815C3}" srcOrd="1" destOrd="0" presId="urn:microsoft.com/office/officeart/2008/layout/LinedList"/>
    <dgm:cxn modelId="{544AD016-6542-4947-9650-8022278A8D81}" type="presParOf" srcId="{B395A879-3F2C-154F-8216-8B4C2F8815C3}" destId="{D6F7EE32-AA19-D14C-8539-1A859E41669C}" srcOrd="0" destOrd="0" presId="urn:microsoft.com/office/officeart/2008/layout/LinedList"/>
    <dgm:cxn modelId="{9D732FF8-E197-CB4C-80D1-2C87E129A677}" type="presParOf" srcId="{B395A879-3F2C-154F-8216-8B4C2F8815C3}" destId="{83106144-1619-2E40-A88B-683601758780}" srcOrd="1" destOrd="0" presId="urn:microsoft.com/office/officeart/2008/layout/LinedList"/>
    <dgm:cxn modelId="{B9BB7E50-BC10-0F49-9E1F-8580EFC2D1F4}" type="presParOf" srcId="{CF5A251F-5A8E-D040-8E0C-48BE43F186FE}" destId="{500D858C-DA02-C74D-8F76-A5AE10C9466D}" srcOrd="2" destOrd="0" presId="urn:microsoft.com/office/officeart/2008/layout/LinedList"/>
    <dgm:cxn modelId="{A07A3DCD-42B7-744F-A74D-291AEB63114A}" type="presParOf" srcId="{CF5A251F-5A8E-D040-8E0C-48BE43F186FE}" destId="{6DDE2601-0839-2844-84CF-26577857A91C}" srcOrd="3" destOrd="0" presId="urn:microsoft.com/office/officeart/2008/layout/LinedList"/>
    <dgm:cxn modelId="{6F7FC9C3-C8D6-EC43-804D-18BD1511BC38}" type="presParOf" srcId="{6DDE2601-0839-2844-84CF-26577857A91C}" destId="{2BD0558D-463B-D547-B259-E73F4B96144E}" srcOrd="0" destOrd="0" presId="urn:microsoft.com/office/officeart/2008/layout/LinedList"/>
    <dgm:cxn modelId="{63FD4A26-7E86-5A49-B16A-48E390F2B762}" type="presParOf" srcId="{6DDE2601-0839-2844-84CF-26577857A91C}" destId="{1EA0990D-EFF9-F445-A47B-8F8A11A70451}" srcOrd="1" destOrd="0" presId="urn:microsoft.com/office/officeart/2008/layout/LinedList"/>
    <dgm:cxn modelId="{CFD407AB-E37A-8B46-AD58-3D4A6339887A}" type="presParOf" srcId="{1EA0990D-EFF9-F445-A47B-8F8A11A70451}" destId="{EEB930A8-8D41-9E4C-AF6F-3BBB64FA2B62}" srcOrd="0" destOrd="0" presId="urn:microsoft.com/office/officeart/2008/layout/LinedList"/>
    <dgm:cxn modelId="{097370C0-D5FD-B44E-8B3E-6F09148A0FD6}" type="presParOf" srcId="{1EA0990D-EFF9-F445-A47B-8F8A11A70451}" destId="{A7EC34EF-109F-8C46-B0B9-30B4EAA4ED23}" srcOrd="1" destOrd="0" presId="urn:microsoft.com/office/officeart/2008/layout/LinedList"/>
    <dgm:cxn modelId="{C2907F0E-BAD8-B846-8B6C-F88BDE16921A}" type="presParOf" srcId="{A7EC34EF-109F-8C46-B0B9-30B4EAA4ED23}" destId="{944F8ACF-7BC7-3949-AA76-6CE9466565D4}" srcOrd="0" destOrd="0" presId="urn:microsoft.com/office/officeart/2008/layout/LinedList"/>
    <dgm:cxn modelId="{D409A26B-AA6E-BB4A-A59C-58B670C93C0E}" type="presParOf" srcId="{A7EC34EF-109F-8C46-B0B9-30B4EAA4ED23}" destId="{25DDD40C-F60E-4B4B-8BEC-04B45D4D2AA6}" srcOrd="1" destOrd="0" presId="urn:microsoft.com/office/officeart/2008/layout/LinedList"/>
    <dgm:cxn modelId="{0720BB28-A02F-AB46-AD6F-2D0B03E9D6A5}" type="presParOf" srcId="{A7EC34EF-109F-8C46-B0B9-30B4EAA4ED23}" destId="{B812EEC9-BCAE-074C-925D-609AED274BB3}" srcOrd="2" destOrd="0" presId="urn:microsoft.com/office/officeart/2008/layout/LinedList"/>
    <dgm:cxn modelId="{E729CE92-9B6E-4540-B672-3A42165F9621}" type="presParOf" srcId="{1EA0990D-EFF9-F445-A47B-8F8A11A70451}" destId="{480AFFAF-7CC5-F74D-AAB3-7FE96022CA99}" srcOrd="2" destOrd="0" presId="urn:microsoft.com/office/officeart/2008/layout/LinedList"/>
    <dgm:cxn modelId="{038D718E-0B00-B84B-9771-7EC1DED4CF4B}" type="presParOf" srcId="{1EA0990D-EFF9-F445-A47B-8F8A11A70451}" destId="{F3E3F1DE-FF80-4C49-A83C-BEF8663E05E7}" srcOrd="3" destOrd="0" presId="urn:microsoft.com/office/officeart/2008/layout/LinedList"/>
    <dgm:cxn modelId="{2F400ED4-44E5-0046-B371-C7076A8F5D3C}" type="presParOf" srcId="{1EA0990D-EFF9-F445-A47B-8F8A11A70451}" destId="{844E0729-200F-6D42-B960-B1C5486648BE}" srcOrd="4" destOrd="0" presId="urn:microsoft.com/office/officeart/2008/layout/LinedList"/>
    <dgm:cxn modelId="{4B2B5169-1399-554D-ADD4-AAB099D4CCDE}" type="presParOf" srcId="{844E0729-200F-6D42-B960-B1C5486648BE}" destId="{74C8ED32-B1F4-BA48-8A15-D4CE549BDF07}" srcOrd="0" destOrd="0" presId="urn:microsoft.com/office/officeart/2008/layout/LinedList"/>
    <dgm:cxn modelId="{7CF66B16-0FD3-4E4C-A286-0AB7FA515947}" type="presParOf" srcId="{844E0729-200F-6D42-B960-B1C5486648BE}" destId="{B9AF6DBF-F175-7A45-ACB5-421CF38A537A}" srcOrd="1" destOrd="0" presId="urn:microsoft.com/office/officeart/2008/layout/LinedList"/>
    <dgm:cxn modelId="{7BF1EDF5-B297-C148-A6C2-2EDD34172F19}" type="presParOf" srcId="{844E0729-200F-6D42-B960-B1C5486648BE}" destId="{18461DF4-ACC5-7845-A80B-7821B841675C}" srcOrd="2" destOrd="0" presId="urn:microsoft.com/office/officeart/2008/layout/LinedList"/>
    <dgm:cxn modelId="{CA2CECBA-50DC-3948-A6F7-E0132B45D2C0}" type="presParOf" srcId="{1EA0990D-EFF9-F445-A47B-8F8A11A70451}" destId="{256FF5FA-88A2-C946-B702-B3EAEFF891FD}" srcOrd="5" destOrd="0" presId="urn:microsoft.com/office/officeart/2008/layout/LinedList"/>
    <dgm:cxn modelId="{CE4F4A0B-AE44-A141-B75E-FE4F283E29F3}" type="presParOf" srcId="{1EA0990D-EFF9-F445-A47B-8F8A11A70451}" destId="{2CCA8140-541B-DA44-9B9B-712CBF0558EA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E9E07E-5C1C-D648-9D6E-718C43736AC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D3E6E-D156-0245-AB2E-CE4CF7FB0931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F1 </a:t>
          </a:r>
        </a:p>
        <a:p>
          <a:r>
            <a:rPr lang="en-US" dirty="0"/>
            <a:t>(medical presentations)</a:t>
          </a:r>
          <a:endParaRPr lang="en-CA" dirty="0"/>
        </a:p>
      </dgm:t>
    </dgm:pt>
    <dgm:pt modelId="{911DC78B-0A68-C74E-BB23-0C7F89B2FC38}" type="parTrans" cxnId="{61C60475-4502-2949-AB05-0E75B3D6BC37}">
      <dgm:prSet/>
      <dgm:spPr/>
      <dgm:t>
        <a:bodyPr/>
        <a:lstStyle/>
        <a:p>
          <a:endParaRPr lang="en-US"/>
        </a:p>
      </dgm:t>
    </dgm:pt>
    <dgm:pt modelId="{72B2895C-09DC-EC42-A14D-775754EDF05B}" type="sibTrans" cxnId="{61C60475-4502-2949-AB05-0E75B3D6BC37}">
      <dgm:prSet/>
      <dgm:spPr/>
      <dgm:t>
        <a:bodyPr/>
        <a:lstStyle/>
        <a:p>
          <a:endParaRPr lang="en-US"/>
        </a:p>
      </dgm:t>
    </dgm:pt>
    <dgm:pt modelId="{7B71C703-5D0E-0549-84DC-DD4B890CCD6F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F2 </a:t>
          </a:r>
        </a:p>
        <a:p>
          <a:r>
            <a:rPr lang="en-US" dirty="0"/>
            <a:t>(</a:t>
          </a:r>
          <a:r>
            <a:rPr lang="en-US" dirty="0" err="1"/>
            <a:t>assmt</a:t>
          </a:r>
          <a:r>
            <a:rPr lang="en-US" dirty="0"/>
            <a:t> &amp; </a:t>
          </a:r>
          <a:r>
            <a:rPr lang="en-US" dirty="0" err="1"/>
            <a:t>DDx</a:t>
          </a:r>
          <a:r>
            <a:rPr lang="en-US" dirty="0"/>
            <a:t>, low to med complexity psychiatric pts)</a:t>
          </a:r>
          <a:endParaRPr lang="en-CA" dirty="0"/>
        </a:p>
      </dgm:t>
    </dgm:pt>
    <dgm:pt modelId="{11EE16D3-80F0-8942-B947-B360892DDBD9}" type="parTrans" cxnId="{AE6DC6AC-A239-8B4D-8421-1221C1283447}">
      <dgm:prSet/>
      <dgm:spPr/>
      <dgm:t>
        <a:bodyPr/>
        <a:lstStyle/>
        <a:p>
          <a:endParaRPr lang="en-US"/>
        </a:p>
      </dgm:t>
    </dgm:pt>
    <dgm:pt modelId="{69F9BC4F-4508-D545-BBAA-CFB3C8965DC6}" type="sibTrans" cxnId="{AE6DC6AC-A239-8B4D-8421-1221C1283447}">
      <dgm:prSet/>
      <dgm:spPr/>
      <dgm:t>
        <a:bodyPr/>
        <a:lstStyle/>
        <a:p>
          <a:endParaRPr lang="en-US"/>
        </a:p>
      </dgm:t>
    </dgm:pt>
    <dgm:pt modelId="{A19151A2-149B-084C-98E7-DDA521785E10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F3 </a:t>
          </a:r>
        </a:p>
        <a:p>
          <a:r>
            <a:rPr lang="en-US" dirty="0"/>
            <a:t>(</a:t>
          </a:r>
          <a:r>
            <a:rPr lang="en-US" dirty="0" err="1"/>
            <a:t>mngmt</a:t>
          </a:r>
          <a:r>
            <a:rPr lang="en-US" dirty="0"/>
            <a:t> plans in low to med complexity psychiatric pts)</a:t>
          </a:r>
          <a:endParaRPr lang="en-CA" dirty="0"/>
        </a:p>
      </dgm:t>
    </dgm:pt>
    <dgm:pt modelId="{3926CBC5-4A80-A241-B5BA-3344845313E1}" type="parTrans" cxnId="{2B7DE943-881B-5849-9BFC-AF0F65287740}">
      <dgm:prSet/>
      <dgm:spPr/>
      <dgm:t>
        <a:bodyPr/>
        <a:lstStyle/>
        <a:p>
          <a:endParaRPr lang="en-US"/>
        </a:p>
      </dgm:t>
    </dgm:pt>
    <dgm:pt modelId="{31EE59B2-540F-4F46-BFA9-86C688139E79}" type="sibTrans" cxnId="{2B7DE943-881B-5849-9BFC-AF0F65287740}">
      <dgm:prSet/>
      <dgm:spPr/>
      <dgm:t>
        <a:bodyPr/>
        <a:lstStyle/>
        <a:p>
          <a:endParaRPr lang="en-US"/>
        </a:p>
      </dgm:t>
    </dgm:pt>
    <dgm:pt modelId="{F78D8D36-DB46-154E-8329-3CBCE68D1A65}" type="pres">
      <dgm:prSet presAssocID="{51E9E07E-5C1C-D648-9D6E-718C43736AC7}" presName="linear" presStyleCnt="0">
        <dgm:presLayoutVars>
          <dgm:dir/>
          <dgm:resizeHandles val="exact"/>
        </dgm:presLayoutVars>
      </dgm:prSet>
      <dgm:spPr/>
    </dgm:pt>
    <dgm:pt modelId="{F012C972-E216-9841-8719-DCF014B85153}" type="pres">
      <dgm:prSet presAssocID="{8B5D3E6E-D156-0245-AB2E-CE4CF7FB0931}" presName="comp" presStyleCnt="0"/>
      <dgm:spPr/>
    </dgm:pt>
    <dgm:pt modelId="{13C35724-B040-4647-A70E-738823C4ACEC}" type="pres">
      <dgm:prSet presAssocID="{8B5D3E6E-D156-0245-AB2E-CE4CF7FB0931}" presName="box" presStyleLbl="node1" presStyleIdx="0" presStyleCnt="3"/>
      <dgm:spPr/>
    </dgm:pt>
    <dgm:pt modelId="{9DF2EED9-1EAA-ED4D-A689-0688D91836C4}" type="pres">
      <dgm:prSet presAssocID="{8B5D3E6E-D156-0245-AB2E-CE4CF7FB0931}" presName="img" presStyleLbl="fgImgPlace1" presStyleIdx="0" presStyleCnt="3"/>
      <dgm:spPr>
        <a:solidFill>
          <a:srgbClr val="DDD0BF"/>
        </a:solidFill>
      </dgm:spPr>
    </dgm:pt>
    <dgm:pt modelId="{00C84F8D-63BD-AD4B-9746-79F883356984}" type="pres">
      <dgm:prSet presAssocID="{8B5D3E6E-D156-0245-AB2E-CE4CF7FB0931}" presName="text" presStyleLbl="node1" presStyleIdx="0" presStyleCnt="3">
        <dgm:presLayoutVars>
          <dgm:bulletEnabled val="1"/>
        </dgm:presLayoutVars>
      </dgm:prSet>
      <dgm:spPr/>
    </dgm:pt>
    <dgm:pt modelId="{1D58928C-0FBB-5E4C-B65D-AFEC2F17D986}" type="pres">
      <dgm:prSet presAssocID="{72B2895C-09DC-EC42-A14D-775754EDF05B}" presName="spacer" presStyleCnt="0"/>
      <dgm:spPr/>
    </dgm:pt>
    <dgm:pt modelId="{8208ED34-64EF-7A45-8E38-B27B2D9CB746}" type="pres">
      <dgm:prSet presAssocID="{7B71C703-5D0E-0549-84DC-DD4B890CCD6F}" presName="comp" presStyleCnt="0"/>
      <dgm:spPr/>
    </dgm:pt>
    <dgm:pt modelId="{7C193E61-F81B-0B48-977E-312D05D4C635}" type="pres">
      <dgm:prSet presAssocID="{7B71C703-5D0E-0549-84DC-DD4B890CCD6F}" presName="box" presStyleLbl="node1" presStyleIdx="1" presStyleCnt="3"/>
      <dgm:spPr/>
    </dgm:pt>
    <dgm:pt modelId="{CFD4C1F7-85C0-2746-B3B1-1B441D4EFBEB}" type="pres">
      <dgm:prSet presAssocID="{7B71C703-5D0E-0549-84DC-DD4B890CCD6F}" presName="img" presStyleLbl="fgImgPlace1" presStyleIdx="1" presStyleCnt="3"/>
      <dgm:spPr/>
    </dgm:pt>
    <dgm:pt modelId="{8D16772B-2FF6-564C-AFCC-1B60632F0C57}" type="pres">
      <dgm:prSet presAssocID="{7B71C703-5D0E-0549-84DC-DD4B890CCD6F}" presName="text" presStyleLbl="node1" presStyleIdx="1" presStyleCnt="3">
        <dgm:presLayoutVars>
          <dgm:bulletEnabled val="1"/>
        </dgm:presLayoutVars>
      </dgm:prSet>
      <dgm:spPr/>
    </dgm:pt>
    <dgm:pt modelId="{482A5B6F-6963-9A40-80F2-325682C940A7}" type="pres">
      <dgm:prSet presAssocID="{69F9BC4F-4508-D545-BBAA-CFB3C8965DC6}" presName="spacer" presStyleCnt="0"/>
      <dgm:spPr/>
    </dgm:pt>
    <dgm:pt modelId="{97605383-43C6-B342-8E7E-266A7FA856D8}" type="pres">
      <dgm:prSet presAssocID="{A19151A2-149B-084C-98E7-DDA521785E10}" presName="comp" presStyleCnt="0"/>
      <dgm:spPr/>
    </dgm:pt>
    <dgm:pt modelId="{21BDE6B2-D274-FC49-9308-8811ABA4268A}" type="pres">
      <dgm:prSet presAssocID="{A19151A2-149B-084C-98E7-DDA521785E10}" presName="box" presStyleLbl="node1" presStyleIdx="2" presStyleCnt="3"/>
      <dgm:spPr/>
    </dgm:pt>
    <dgm:pt modelId="{9B6AE6B6-E18F-8543-A6CB-24336172C1BA}" type="pres">
      <dgm:prSet presAssocID="{A19151A2-149B-084C-98E7-DDA521785E10}" presName="img" presStyleLbl="fgImgPlace1" presStyleIdx="2" presStyleCnt="3"/>
      <dgm:spPr/>
    </dgm:pt>
    <dgm:pt modelId="{AB7ACBE1-C8B6-FF4B-9001-D1FAC94C729D}" type="pres">
      <dgm:prSet presAssocID="{A19151A2-149B-084C-98E7-DDA521785E10}" presName="text" presStyleLbl="node1" presStyleIdx="2" presStyleCnt="3">
        <dgm:presLayoutVars>
          <dgm:bulletEnabled val="1"/>
        </dgm:presLayoutVars>
      </dgm:prSet>
      <dgm:spPr/>
    </dgm:pt>
  </dgm:ptLst>
  <dgm:cxnLst>
    <dgm:cxn modelId="{ADB3BE24-2FC0-264E-BE7D-315D84ECB426}" type="presOf" srcId="{7B71C703-5D0E-0549-84DC-DD4B890CCD6F}" destId="{8D16772B-2FF6-564C-AFCC-1B60632F0C57}" srcOrd="1" destOrd="0" presId="urn:microsoft.com/office/officeart/2005/8/layout/vList4"/>
    <dgm:cxn modelId="{2B7DE943-881B-5849-9BFC-AF0F65287740}" srcId="{51E9E07E-5C1C-D648-9D6E-718C43736AC7}" destId="{A19151A2-149B-084C-98E7-DDA521785E10}" srcOrd="2" destOrd="0" parTransId="{3926CBC5-4A80-A241-B5BA-3344845313E1}" sibTransId="{31EE59B2-540F-4F46-BFA9-86C688139E79}"/>
    <dgm:cxn modelId="{4B3A1063-9E6D-FD4F-AFE0-66C92C697743}" type="presOf" srcId="{7B71C703-5D0E-0549-84DC-DD4B890CCD6F}" destId="{7C193E61-F81B-0B48-977E-312D05D4C635}" srcOrd="0" destOrd="0" presId="urn:microsoft.com/office/officeart/2005/8/layout/vList4"/>
    <dgm:cxn modelId="{61C60475-4502-2949-AB05-0E75B3D6BC37}" srcId="{51E9E07E-5C1C-D648-9D6E-718C43736AC7}" destId="{8B5D3E6E-D156-0245-AB2E-CE4CF7FB0931}" srcOrd="0" destOrd="0" parTransId="{911DC78B-0A68-C74E-BB23-0C7F89B2FC38}" sibTransId="{72B2895C-09DC-EC42-A14D-775754EDF05B}"/>
    <dgm:cxn modelId="{DCDED878-A17E-C045-9329-C61366B9ECBD}" type="presOf" srcId="{8B5D3E6E-D156-0245-AB2E-CE4CF7FB0931}" destId="{13C35724-B040-4647-A70E-738823C4ACEC}" srcOrd="0" destOrd="0" presId="urn:microsoft.com/office/officeart/2005/8/layout/vList4"/>
    <dgm:cxn modelId="{08288F8D-22AE-204C-922E-E584FA5B3027}" type="presOf" srcId="{51E9E07E-5C1C-D648-9D6E-718C43736AC7}" destId="{F78D8D36-DB46-154E-8329-3CBCE68D1A65}" srcOrd="0" destOrd="0" presId="urn:microsoft.com/office/officeart/2005/8/layout/vList4"/>
    <dgm:cxn modelId="{8F273D97-C1AF-E947-B7B6-E855B9E8E378}" type="presOf" srcId="{A19151A2-149B-084C-98E7-DDA521785E10}" destId="{AB7ACBE1-C8B6-FF4B-9001-D1FAC94C729D}" srcOrd="1" destOrd="0" presId="urn:microsoft.com/office/officeart/2005/8/layout/vList4"/>
    <dgm:cxn modelId="{AE6DC6AC-A239-8B4D-8421-1221C1283447}" srcId="{51E9E07E-5C1C-D648-9D6E-718C43736AC7}" destId="{7B71C703-5D0E-0549-84DC-DD4B890CCD6F}" srcOrd="1" destOrd="0" parTransId="{11EE16D3-80F0-8942-B947-B360892DDBD9}" sibTransId="{69F9BC4F-4508-D545-BBAA-CFB3C8965DC6}"/>
    <dgm:cxn modelId="{713979D0-84AB-B640-BB1F-5919AFD244B0}" type="presOf" srcId="{A19151A2-149B-084C-98E7-DDA521785E10}" destId="{21BDE6B2-D274-FC49-9308-8811ABA4268A}" srcOrd="0" destOrd="0" presId="urn:microsoft.com/office/officeart/2005/8/layout/vList4"/>
    <dgm:cxn modelId="{40C300F6-40B4-E249-B05C-EC229EFCA90C}" type="presOf" srcId="{8B5D3E6E-D156-0245-AB2E-CE4CF7FB0931}" destId="{00C84F8D-63BD-AD4B-9746-79F883356984}" srcOrd="1" destOrd="0" presId="urn:microsoft.com/office/officeart/2005/8/layout/vList4"/>
    <dgm:cxn modelId="{0B186275-4067-D74D-BCC3-6FC7E0A9EC82}" type="presParOf" srcId="{F78D8D36-DB46-154E-8329-3CBCE68D1A65}" destId="{F012C972-E216-9841-8719-DCF014B85153}" srcOrd="0" destOrd="0" presId="urn:microsoft.com/office/officeart/2005/8/layout/vList4"/>
    <dgm:cxn modelId="{3EA97963-8460-834C-8BBF-7032F8049207}" type="presParOf" srcId="{F012C972-E216-9841-8719-DCF014B85153}" destId="{13C35724-B040-4647-A70E-738823C4ACEC}" srcOrd="0" destOrd="0" presId="urn:microsoft.com/office/officeart/2005/8/layout/vList4"/>
    <dgm:cxn modelId="{7A60E20C-1F19-F240-9207-9488BE892836}" type="presParOf" srcId="{F012C972-E216-9841-8719-DCF014B85153}" destId="{9DF2EED9-1EAA-ED4D-A689-0688D91836C4}" srcOrd="1" destOrd="0" presId="urn:microsoft.com/office/officeart/2005/8/layout/vList4"/>
    <dgm:cxn modelId="{D8525198-D402-1A4D-8FD0-978D07E1BEA9}" type="presParOf" srcId="{F012C972-E216-9841-8719-DCF014B85153}" destId="{00C84F8D-63BD-AD4B-9746-79F883356984}" srcOrd="2" destOrd="0" presId="urn:microsoft.com/office/officeart/2005/8/layout/vList4"/>
    <dgm:cxn modelId="{50114699-C956-724B-AEAE-0C31FC88503C}" type="presParOf" srcId="{F78D8D36-DB46-154E-8329-3CBCE68D1A65}" destId="{1D58928C-0FBB-5E4C-B65D-AFEC2F17D986}" srcOrd="1" destOrd="0" presId="urn:microsoft.com/office/officeart/2005/8/layout/vList4"/>
    <dgm:cxn modelId="{CDC31A60-AC60-864B-8E5F-42240B6F881F}" type="presParOf" srcId="{F78D8D36-DB46-154E-8329-3CBCE68D1A65}" destId="{8208ED34-64EF-7A45-8E38-B27B2D9CB746}" srcOrd="2" destOrd="0" presId="urn:microsoft.com/office/officeart/2005/8/layout/vList4"/>
    <dgm:cxn modelId="{BF2E7D51-8104-0748-9B40-486E4EDBA2DE}" type="presParOf" srcId="{8208ED34-64EF-7A45-8E38-B27B2D9CB746}" destId="{7C193E61-F81B-0B48-977E-312D05D4C635}" srcOrd="0" destOrd="0" presId="urn:microsoft.com/office/officeart/2005/8/layout/vList4"/>
    <dgm:cxn modelId="{3C9409FE-A9D8-FB47-AC2B-C5414C187933}" type="presParOf" srcId="{8208ED34-64EF-7A45-8E38-B27B2D9CB746}" destId="{CFD4C1F7-85C0-2746-B3B1-1B441D4EFBEB}" srcOrd="1" destOrd="0" presId="urn:microsoft.com/office/officeart/2005/8/layout/vList4"/>
    <dgm:cxn modelId="{3584B4A5-BE64-ED47-8E2B-12863DA98DF3}" type="presParOf" srcId="{8208ED34-64EF-7A45-8E38-B27B2D9CB746}" destId="{8D16772B-2FF6-564C-AFCC-1B60632F0C57}" srcOrd="2" destOrd="0" presId="urn:microsoft.com/office/officeart/2005/8/layout/vList4"/>
    <dgm:cxn modelId="{60E84975-4238-6842-95B0-14C644A6936A}" type="presParOf" srcId="{F78D8D36-DB46-154E-8329-3CBCE68D1A65}" destId="{482A5B6F-6963-9A40-80F2-325682C940A7}" srcOrd="3" destOrd="0" presId="urn:microsoft.com/office/officeart/2005/8/layout/vList4"/>
    <dgm:cxn modelId="{18299DFC-652C-4343-9E79-D1C973CF0710}" type="presParOf" srcId="{F78D8D36-DB46-154E-8329-3CBCE68D1A65}" destId="{97605383-43C6-B342-8E7E-266A7FA856D8}" srcOrd="4" destOrd="0" presId="urn:microsoft.com/office/officeart/2005/8/layout/vList4"/>
    <dgm:cxn modelId="{3ACEBE48-065C-714D-9526-B9BF8EF454CC}" type="presParOf" srcId="{97605383-43C6-B342-8E7E-266A7FA856D8}" destId="{21BDE6B2-D274-FC49-9308-8811ABA4268A}" srcOrd="0" destOrd="0" presId="urn:microsoft.com/office/officeart/2005/8/layout/vList4"/>
    <dgm:cxn modelId="{A93285C6-F170-E845-B4A7-50D097ED5371}" type="presParOf" srcId="{97605383-43C6-B342-8E7E-266A7FA856D8}" destId="{9B6AE6B6-E18F-8543-A6CB-24336172C1BA}" srcOrd="1" destOrd="0" presId="urn:microsoft.com/office/officeart/2005/8/layout/vList4"/>
    <dgm:cxn modelId="{06428953-9A7B-B047-A71D-45AAF4251AC7}" type="presParOf" srcId="{97605383-43C6-B342-8E7E-266A7FA856D8}" destId="{AB7ACBE1-C8B6-FF4B-9001-D1FAC94C729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2FB54D-DD98-074D-A773-2C1176F936F1}" type="doc">
      <dgm:prSet loTypeId="urn:microsoft.com/office/officeart/2005/8/layout/vList4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AA484AFB-77D7-454A-8211-E6839D76391E}">
      <dgm:prSet custT="1"/>
      <dgm:spPr>
        <a:solidFill>
          <a:schemeClr val="accent3"/>
        </a:solidFill>
      </dgm:spPr>
      <dgm:t>
        <a:bodyPr/>
        <a:lstStyle/>
        <a:p>
          <a:r>
            <a:rPr lang="en-US" sz="1900" dirty="0"/>
            <a:t>F4                </a:t>
          </a:r>
        </a:p>
        <a:p>
          <a:r>
            <a:rPr lang="en-US" sz="1900" dirty="0"/>
            <a:t>(risk assessments)</a:t>
          </a:r>
          <a:endParaRPr lang="en-CA" sz="1900" dirty="0"/>
        </a:p>
      </dgm:t>
    </dgm:pt>
    <dgm:pt modelId="{F0039594-B475-9844-B550-DD88AC2396F2}" type="parTrans" cxnId="{1E585233-AFD5-FB46-87C9-5BFD8CFBB5CE}">
      <dgm:prSet/>
      <dgm:spPr/>
      <dgm:t>
        <a:bodyPr/>
        <a:lstStyle/>
        <a:p>
          <a:endParaRPr lang="en-US"/>
        </a:p>
      </dgm:t>
    </dgm:pt>
    <dgm:pt modelId="{8CE6530B-5B2A-B043-B713-4130FA9B10A1}" type="sibTrans" cxnId="{1E585233-AFD5-FB46-87C9-5BFD8CFBB5CE}">
      <dgm:prSet/>
      <dgm:spPr/>
      <dgm:t>
        <a:bodyPr/>
        <a:lstStyle/>
        <a:p>
          <a:endParaRPr lang="en-US"/>
        </a:p>
      </dgm:t>
    </dgm:pt>
    <dgm:pt modelId="{45D13A28-165A-D547-8A7F-B6240240F4BA}">
      <dgm:prSet custT="1"/>
      <dgm:spPr>
        <a:solidFill>
          <a:schemeClr val="accent3"/>
        </a:solidFill>
      </dgm:spPr>
      <dgm:t>
        <a:bodyPr/>
        <a:lstStyle/>
        <a:p>
          <a:r>
            <a:rPr lang="en-US" sz="1900" dirty="0"/>
            <a:t>F5</a:t>
          </a:r>
        </a:p>
        <a:p>
          <a:r>
            <a:rPr lang="en-US" sz="1900" dirty="0"/>
            <a:t>(critical appraisal)</a:t>
          </a:r>
          <a:endParaRPr lang="en-CA" sz="1900" dirty="0"/>
        </a:p>
      </dgm:t>
    </dgm:pt>
    <dgm:pt modelId="{A5C256D9-D6CD-5E40-AA17-0BE9481BFD02}" type="parTrans" cxnId="{90BDA57E-3EAD-CC4D-804E-3391E39E1B2C}">
      <dgm:prSet/>
      <dgm:spPr/>
      <dgm:t>
        <a:bodyPr/>
        <a:lstStyle/>
        <a:p>
          <a:endParaRPr lang="en-US"/>
        </a:p>
      </dgm:t>
    </dgm:pt>
    <dgm:pt modelId="{C9B8472C-24FF-8942-BB79-A618AE34FFE8}" type="sibTrans" cxnId="{90BDA57E-3EAD-CC4D-804E-3391E39E1B2C}">
      <dgm:prSet/>
      <dgm:spPr/>
      <dgm:t>
        <a:bodyPr/>
        <a:lstStyle/>
        <a:p>
          <a:endParaRPr lang="en-US"/>
        </a:p>
      </dgm:t>
    </dgm:pt>
    <dgm:pt modelId="{97FB6418-0DC6-0844-A78F-61A0F7AF3ADE}">
      <dgm:prSet/>
      <dgm:spPr>
        <a:noFill/>
        <a:ln>
          <a:noFill/>
        </a:ln>
      </dgm:spPr>
      <dgm:t>
        <a:bodyPr/>
        <a:lstStyle/>
        <a:p>
          <a:endParaRPr lang="en-CA" dirty="0"/>
        </a:p>
      </dgm:t>
    </dgm:pt>
    <dgm:pt modelId="{25C64833-96AE-D84E-8285-1F0F1BC648C2}" type="parTrans" cxnId="{9328E376-127C-6C4B-868A-4EE38C50BB4D}">
      <dgm:prSet/>
      <dgm:spPr/>
      <dgm:t>
        <a:bodyPr/>
        <a:lstStyle/>
        <a:p>
          <a:endParaRPr lang="en-US"/>
        </a:p>
      </dgm:t>
    </dgm:pt>
    <dgm:pt modelId="{DD16A214-19F7-1C40-BD5B-5A296A0506F2}" type="sibTrans" cxnId="{9328E376-127C-6C4B-868A-4EE38C50BB4D}">
      <dgm:prSet/>
      <dgm:spPr/>
      <dgm:t>
        <a:bodyPr/>
        <a:lstStyle/>
        <a:p>
          <a:endParaRPr lang="en-US"/>
        </a:p>
      </dgm:t>
    </dgm:pt>
    <dgm:pt modelId="{B723BE1F-CA3C-6A43-8CCF-0EE56BBEE645}" type="pres">
      <dgm:prSet presAssocID="{482FB54D-DD98-074D-A773-2C1176F936F1}" presName="linear" presStyleCnt="0">
        <dgm:presLayoutVars>
          <dgm:dir/>
          <dgm:resizeHandles val="exact"/>
        </dgm:presLayoutVars>
      </dgm:prSet>
      <dgm:spPr/>
    </dgm:pt>
    <dgm:pt modelId="{6B144534-DE66-E543-A7A4-4E9EDCA51730}" type="pres">
      <dgm:prSet presAssocID="{AA484AFB-77D7-454A-8211-E6839D76391E}" presName="comp" presStyleCnt="0"/>
      <dgm:spPr/>
    </dgm:pt>
    <dgm:pt modelId="{AA503CCD-2C05-2344-81A4-9CB3D8C2582D}" type="pres">
      <dgm:prSet presAssocID="{AA484AFB-77D7-454A-8211-E6839D76391E}" presName="box" presStyleLbl="node1" presStyleIdx="0" presStyleCnt="3"/>
      <dgm:spPr/>
    </dgm:pt>
    <dgm:pt modelId="{1D32A617-F4F5-CE4A-AA05-BACBCDEA97B3}" type="pres">
      <dgm:prSet presAssocID="{AA484AFB-77D7-454A-8211-E6839D76391E}" presName="img" presStyleLbl="fgImgPlace1" presStyleIdx="0" presStyleCnt="3"/>
      <dgm:spPr>
        <a:solidFill>
          <a:srgbClr val="DDD0BF"/>
        </a:solidFill>
      </dgm:spPr>
    </dgm:pt>
    <dgm:pt modelId="{751906A4-FCE3-D34C-8935-5A12CDC0006D}" type="pres">
      <dgm:prSet presAssocID="{AA484AFB-77D7-454A-8211-E6839D76391E}" presName="text" presStyleLbl="node1" presStyleIdx="0" presStyleCnt="3">
        <dgm:presLayoutVars>
          <dgm:bulletEnabled val="1"/>
        </dgm:presLayoutVars>
      </dgm:prSet>
      <dgm:spPr/>
    </dgm:pt>
    <dgm:pt modelId="{DC67DE36-7A5F-604B-8343-A692682203B9}" type="pres">
      <dgm:prSet presAssocID="{8CE6530B-5B2A-B043-B713-4130FA9B10A1}" presName="spacer" presStyleCnt="0"/>
      <dgm:spPr/>
    </dgm:pt>
    <dgm:pt modelId="{FD56C8B8-68D0-2B4B-84F2-B4B8B1360D57}" type="pres">
      <dgm:prSet presAssocID="{45D13A28-165A-D547-8A7F-B6240240F4BA}" presName="comp" presStyleCnt="0"/>
      <dgm:spPr/>
    </dgm:pt>
    <dgm:pt modelId="{391D0C60-5A09-1E41-B8CC-D9C53BD93307}" type="pres">
      <dgm:prSet presAssocID="{45D13A28-165A-D547-8A7F-B6240240F4BA}" presName="box" presStyleLbl="node1" presStyleIdx="1" presStyleCnt="3"/>
      <dgm:spPr/>
    </dgm:pt>
    <dgm:pt modelId="{A620B1C8-BA23-E346-9C8E-B766A9288A42}" type="pres">
      <dgm:prSet presAssocID="{45D13A28-165A-D547-8A7F-B6240240F4BA}" presName="img" presStyleLbl="fgImgPlace1" presStyleIdx="1" presStyleCnt="3"/>
      <dgm:spPr>
        <a:solidFill>
          <a:srgbClr val="DDD0BF"/>
        </a:solidFill>
      </dgm:spPr>
    </dgm:pt>
    <dgm:pt modelId="{AEA297DA-EEA8-2140-887B-75C89E39B683}" type="pres">
      <dgm:prSet presAssocID="{45D13A28-165A-D547-8A7F-B6240240F4BA}" presName="text" presStyleLbl="node1" presStyleIdx="1" presStyleCnt="3">
        <dgm:presLayoutVars>
          <dgm:bulletEnabled val="1"/>
        </dgm:presLayoutVars>
      </dgm:prSet>
      <dgm:spPr/>
    </dgm:pt>
    <dgm:pt modelId="{145BD81C-25E5-764F-A727-C0AE523E877A}" type="pres">
      <dgm:prSet presAssocID="{C9B8472C-24FF-8942-BB79-A618AE34FFE8}" presName="spacer" presStyleCnt="0"/>
      <dgm:spPr/>
    </dgm:pt>
    <dgm:pt modelId="{3FD8CCB8-3DE6-B341-A2AE-925F2D667FBD}" type="pres">
      <dgm:prSet presAssocID="{97FB6418-0DC6-0844-A78F-61A0F7AF3ADE}" presName="comp" presStyleCnt="0"/>
      <dgm:spPr/>
    </dgm:pt>
    <dgm:pt modelId="{D5907BFB-7D28-3947-A29A-8A51A783C1C8}" type="pres">
      <dgm:prSet presAssocID="{97FB6418-0DC6-0844-A78F-61A0F7AF3ADE}" presName="box" presStyleLbl="node1" presStyleIdx="2" presStyleCnt="3"/>
      <dgm:spPr/>
    </dgm:pt>
    <dgm:pt modelId="{3D1B4B1D-6DA3-9240-993E-3A3DE8F7EAF9}" type="pres">
      <dgm:prSet presAssocID="{97FB6418-0DC6-0844-A78F-61A0F7AF3ADE}" presName="img" presStyleLbl="fgImgPlace1" presStyleIdx="2" presStyleCnt="3"/>
      <dgm:spPr>
        <a:noFill/>
        <a:ln>
          <a:noFill/>
        </a:ln>
      </dgm:spPr>
    </dgm:pt>
    <dgm:pt modelId="{BD11C35F-4595-5043-BE90-95CB627EFB73}" type="pres">
      <dgm:prSet presAssocID="{97FB6418-0DC6-0844-A78F-61A0F7AF3ADE}" presName="text" presStyleLbl="node1" presStyleIdx="2" presStyleCnt="3">
        <dgm:presLayoutVars>
          <dgm:bulletEnabled val="1"/>
        </dgm:presLayoutVars>
      </dgm:prSet>
      <dgm:spPr/>
    </dgm:pt>
  </dgm:ptLst>
  <dgm:cxnLst>
    <dgm:cxn modelId="{1E585233-AFD5-FB46-87C9-5BFD8CFBB5CE}" srcId="{482FB54D-DD98-074D-A773-2C1176F936F1}" destId="{AA484AFB-77D7-454A-8211-E6839D76391E}" srcOrd="0" destOrd="0" parTransId="{F0039594-B475-9844-B550-DD88AC2396F2}" sibTransId="{8CE6530B-5B2A-B043-B713-4130FA9B10A1}"/>
    <dgm:cxn modelId="{AD382A35-A3D0-504E-A347-D29CE91B0607}" type="presOf" srcId="{AA484AFB-77D7-454A-8211-E6839D76391E}" destId="{751906A4-FCE3-D34C-8935-5A12CDC0006D}" srcOrd="1" destOrd="0" presId="urn:microsoft.com/office/officeart/2005/8/layout/vList4"/>
    <dgm:cxn modelId="{F6191F53-7FCB-6A49-BC69-DA320EC5D580}" type="presOf" srcId="{97FB6418-0DC6-0844-A78F-61A0F7AF3ADE}" destId="{D5907BFB-7D28-3947-A29A-8A51A783C1C8}" srcOrd="0" destOrd="0" presId="urn:microsoft.com/office/officeart/2005/8/layout/vList4"/>
    <dgm:cxn modelId="{9328E376-127C-6C4B-868A-4EE38C50BB4D}" srcId="{482FB54D-DD98-074D-A773-2C1176F936F1}" destId="{97FB6418-0DC6-0844-A78F-61A0F7AF3ADE}" srcOrd="2" destOrd="0" parTransId="{25C64833-96AE-D84E-8285-1F0F1BC648C2}" sibTransId="{DD16A214-19F7-1C40-BD5B-5A296A0506F2}"/>
    <dgm:cxn modelId="{90BDA57E-3EAD-CC4D-804E-3391E39E1B2C}" srcId="{482FB54D-DD98-074D-A773-2C1176F936F1}" destId="{45D13A28-165A-D547-8A7F-B6240240F4BA}" srcOrd="1" destOrd="0" parTransId="{A5C256D9-D6CD-5E40-AA17-0BE9481BFD02}" sibTransId="{C9B8472C-24FF-8942-BB79-A618AE34FFE8}"/>
    <dgm:cxn modelId="{08E3998A-FCD8-2D4D-A7F2-5051471236E5}" type="presOf" srcId="{97FB6418-0DC6-0844-A78F-61A0F7AF3ADE}" destId="{BD11C35F-4595-5043-BE90-95CB627EFB73}" srcOrd="1" destOrd="0" presId="urn:microsoft.com/office/officeart/2005/8/layout/vList4"/>
    <dgm:cxn modelId="{5DA58F96-EFC0-A94C-9F3C-3EA466EE839D}" type="presOf" srcId="{45D13A28-165A-D547-8A7F-B6240240F4BA}" destId="{AEA297DA-EEA8-2140-887B-75C89E39B683}" srcOrd="1" destOrd="0" presId="urn:microsoft.com/office/officeart/2005/8/layout/vList4"/>
    <dgm:cxn modelId="{C95A56A5-2AF6-054D-B28D-3AFC1EEB6C4B}" type="presOf" srcId="{482FB54D-DD98-074D-A773-2C1176F936F1}" destId="{B723BE1F-CA3C-6A43-8CCF-0EE56BBEE645}" srcOrd="0" destOrd="0" presId="urn:microsoft.com/office/officeart/2005/8/layout/vList4"/>
    <dgm:cxn modelId="{9941BFD8-7F18-A743-8D26-DA87D791C387}" type="presOf" srcId="{45D13A28-165A-D547-8A7F-B6240240F4BA}" destId="{391D0C60-5A09-1E41-B8CC-D9C53BD93307}" srcOrd="0" destOrd="0" presId="urn:microsoft.com/office/officeart/2005/8/layout/vList4"/>
    <dgm:cxn modelId="{432C05F5-7172-4D40-A9C6-BC15CC55559E}" type="presOf" srcId="{AA484AFB-77D7-454A-8211-E6839D76391E}" destId="{AA503CCD-2C05-2344-81A4-9CB3D8C2582D}" srcOrd="0" destOrd="0" presId="urn:microsoft.com/office/officeart/2005/8/layout/vList4"/>
    <dgm:cxn modelId="{B7FDFE9F-BCED-A941-A52B-82ED71CB9ECD}" type="presParOf" srcId="{B723BE1F-CA3C-6A43-8CCF-0EE56BBEE645}" destId="{6B144534-DE66-E543-A7A4-4E9EDCA51730}" srcOrd="0" destOrd="0" presId="urn:microsoft.com/office/officeart/2005/8/layout/vList4"/>
    <dgm:cxn modelId="{6C3F3ADE-027A-9048-8E7A-C6296333194F}" type="presParOf" srcId="{6B144534-DE66-E543-A7A4-4E9EDCA51730}" destId="{AA503CCD-2C05-2344-81A4-9CB3D8C2582D}" srcOrd="0" destOrd="0" presId="urn:microsoft.com/office/officeart/2005/8/layout/vList4"/>
    <dgm:cxn modelId="{E9898389-9216-C846-83D4-398039B62DFC}" type="presParOf" srcId="{6B144534-DE66-E543-A7A4-4E9EDCA51730}" destId="{1D32A617-F4F5-CE4A-AA05-BACBCDEA97B3}" srcOrd="1" destOrd="0" presId="urn:microsoft.com/office/officeart/2005/8/layout/vList4"/>
    <dgm:cxn modelId="{2FD9139A-BCB8-824D-9988-4AD242C31625}" type="presParOf" srcId="{6B144534-DE66-E543-A7A4-4E9EDCA51730}" destId="{751906A4-FCE3-D34C-8935-5A12CDC0006D}" srcOrd="2" destOrd="0" presId="urn:microsoft.com/office/officeart/2005/8/layout/vList4"/>
    <dgm:cxn modelId="{DC871D81-F4D2-2649-A40E-ABE8DF4296E5}" type="presParOf" srcId="{B723BE1F-CA3C-6A43-8CCF-0EE56BBEE645}" destId="{DC67DE36-7A5F-604B-8343-A692682203B9}" srcOrd="1" destOrd="0" presId="urn:microsoft.com/office/officeart/2005/8/layout/vList4"/>
    <dgm:cxn modelId="{82BA78FB-629D-254B-B9CE-D16E6328898E}" type="presParOf" srcId="{B723BE1F-CA3C-6A43-8CCF-0EE56BBEE645}" destId="{FD56C8B8-68D0-2B4B-84F2-B4B8B1360D57}" srcOrd="2" destOrd="0" presId="urn:microsoft.com/office/officeart/2005/8/layout/vList4"/>
    <dgm:cxn modelId="{B96B93D6-99AF-6942-B92A-E8307E24449C}" type="presParOf" srcId="{FD56C8B8-68D0-2B4B-84F2-B4B8B1360D57}" destId="{391D0C60-5A09-1E41-B8CC-D9C53BD93307}" srcOrd="0" destOrd="0" presId="urn:microsoft.com/office/officeart/2005/8/layout/vList4"/>
    <dgm:cxn modelId="{555BA1D5-1107-DA45-A126-4ECF6DE04493}" type="presParOf" srcId="{FD56C8B8-68D0-2B4B-84F2-B4B8B1360D57}" destId="{A620B1C8-BA23-E346-9C8E-B766A9288A42}" srcOrd="1" destOrd="0" presId="urn:microsoft.com/office/officeart/2005/8/layout/vList4"/>
    <dgm:cxn modelId="{33D0DA4E-22C8-FB48-A071-82BD5DBE160A}" type="presParOf" srcId="{FD56C8B8-68D0-2B4B-84F2-B4B8B1360D57}" destId="{AEA297DA-EEA8-2140-887B-75C89E39B683}" srcOrd="2" destOrd="0" presId="urn:microsoft.com/office/officeart/2005/8/layout/vList4"/>
    <dgm:cxn modelId="{FFDE126B-A42F-7845-84D6-A0EC009AD28D}" type="presParOf" srcId="{B723BE1F-CA3C-6A43-8CCF-0EE56BBEE645}" destId="{145BD81C-25E5-764F-A727-C0AE523E877A}" srcOrd="3" destOrd="0" presId="urn:microsoft.com/office/officeart/2005/8/layout/vList4"/>
    <dgm:cxn modelId="{37C22777-E37A-4445-B62E-E9D35C82AFF8}" type="presParOf" srcId="{B723BE1F-CA3C-6A43-8CCF-0EE56BBEE645}" destId="{3FD8CCB8-3DE6-B341-A2AE-925F2D667FBD}" srcOrd="4" destOrd="0" presId="urn:microsoft.com/office/officeart/2005/8/layout/vList4"/>
    <dgm:cxn modelId="{DDCE704A-1632-F745-8A28-C14EC517AF35}" type="presParOf" srcId="{3FD8CCB8-3DE6-B341-A2AE-925F2D667FBD}" destId="{D5907BFB-7D28-3947-A29A-8A51A783C1C8}" srcOrd="0" destOrd="0" presId="urn:microsoft.com/office/officeart/2005/8/layout/vList4"/>
    <dgm:cxn modelId="{815A771B-8760-8B42-ADD9-8DF0CBD07689}" type="presParOf" srcId="{3FD8CCB8-3DE6-B341-A2AE-925F2D667FBD}" destId="{3D1B4B1D-6DA3-9240-993E-3A3DE8F7EAF9}" srcOrd="1" destOrd="0" presId="urn:microsoft.com/office/officeart/2005/8/layout/vList4"/>
    <dgm:cxn modelId="{AB8FD62D-EBAE-1743-AA36-84D44BB544D7}" type="presParOf" srcId="{3FD8CCB8-3DE6-B341-A2AE-925F2D667FBD}" destId="{BD11C35F-4595-5043-BE90-95CB627EFB7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82FB54D-DD98-074D-A773-2C1176F936F1}" type="doc">
      <dgm:prSet loTypeId="urn:microsoft.com/office/officeart/2005/8/layout/vList4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AA484AFB-77D7-454A-8211-E6839D76391E}">
      <dgm:prSet custT="1"/>
      <dgm:spPr>
        <a:solidFill>
          <a:srgbClr val="57AEBE"/>
        </a:solidFill>
      </dgm:spPr>
      <dgm:t>
        <a:bodyPr/>
        <a:lstStyle/>
        <a:p>
          <a:r>
            <a:rPr lang="en-US" sz="2800" dirty="0"/>
            <a:t>C10                </a:t>
          </a:r>
        </a:p>
        <a:p>
          <a:r>
            <a:rPr lang="en-US" sz="2200" dirty="0"/>
            <a:t>Teaching Others</a:t>
          </a:r>
          <a:endParaRPr lang="en-CA" sz="2200" dirty="0"/>
        </a:p>
      </dgm:t>
    </dgm:pt>
    <dgm:pt modelId="{F0039594-B475-9844-B550-DD88AC2396F2}" type="parTrans" cxnId="{1E585233-AFD5-FB46-87C9-5BFD8CFBB5CE}">
      <dgm:prSet/>
      <dgm:spPr/>
      <dgm:t>
        <a:bodyPr/>
        <a:lstStyle/>
        <a:p>
          <a:endParaRPr lang="en-US"/>
        </a:p>
      </dgm:t>
    </dgm:pt>
    <dgm:pt modelId="{8CE6530B-5B2A-B043-B713-4130FA9B10A1}" type="sibTrans" cxnId="{1E585233-AFD5-FB46-87C9-5BFD8CFBB5CE}">
      <dgm:prSet/>
      <dgm:spPr/>
      <dgm:t>
        <a:bodyPr/>
        <a:lstStyle/>
        <a:p>
          <a:endParaRPr lang="en-US"/>
        </a:p>
      </dgm:t>
    </dgm:pt>
    <dgm:pt modelId="{45D13A28-165A-D547-8A7F-B6240240F4BA}">
      <dgm:prSet custT="1"/>
      <dgm:spPr>
        <a:solidFill>
          <a:srgbClr val="57AEBE"/>
        </a:solidFill>
        <a:ln>
          <a:noFill/>
        </a:ln>
      </dgm:spPr>
      <dgm:t>
        <a:bodyPr/>
        <a:lstStyle/>
        <a:p>
          <a:r>
            <a:rPr lang="en-CA" sz="2800" dirty="0"/>
            <a:t>C6  </a:t>
          </a:r>
        </a:p>
        <a:p>
          <a:r>
            <a:rPr lang="en-CA" sz="2200" dirty="0"/>
            <a:t>Psychotherapy</a:t>
          </a:r>
        </a:p>
      </dgm:t>
    </dgm:pt>
    <dgm:pt modelId="{A5C256D9-D6CD-5E40-AA17-0BE9481BFD02}" type="parTrans" cxnId="{90BDA57E-3EAD-CC4D-804E-3391E39E1B2C}">
      <dgm:prSet/>
      <dgm:spPr/>
      <dgm:t>
        <a:bodyPr/>
        <a:lstStyle/>
        <a:p>
          <a:endParaRPr lang="en-US"/>
        </a:p>
      </dgm:t>
    </dgm:pt>
    <dgm:pt modelId="{C9B8472C-24FF-8942-BB79-A618AE34FFE8}" type="sibTrans" cxnId="{90BDA57E-3EAD-CC4D-804E-3391E39E1B2C}">
      <dgm:prSet/>
      <dgm:spPr/>
      <dgm:t>
        <a:bodyPr/>
        <a:lstStyle/>
        <a:p>
          <a:endParaRPr lang="en-US"/>
        </a:p>
      </dgm:t>
    </dgm:pt>
    <dgm:pt modelId="{2EFDD853-0809-C245-96C1-863BB2966400}">
      <dgm:prSet custT="1"/>
      <dgm:spPr>
        <a:solidFill>
          <a:srgbClr val="D7A0AF"/>
        </a:solidFill>
      </dgm:spPr>
      <dgm:t>
        <a:bodyPr/>
        <a:lstStyle/>
        <a:p>
          <a:r>
            <a:rPr lang="en-US" sz="2200" dirty="0"/>
            <a:t>Some Core, if context arises  </a:t>
          </a:r>
        </a:p>
        <a:p>
          <a:r>
            <a:rPr lang="en-US" sz="2200" dirty="0"/>
            <a:t>(except C2 or C3)</a:t>
          </a:r>
        </a:p>
      </dgm:t>
    </dgm:pt>
    <dgm:pt modelId="{EBD4EA5A-7CF9-954A-8BC6-491B2554E01E}" type="parTrans" cxnId="{25A13129-89FD-BE49-AEEC-4BE4E00B2E3E}">
      <dgm:prSet/>
      <dgm:spPr/>
      <dgm:t>
        <a:bodyPr/>
        <a:lstStyle/>
        <a:p>
          <a:endParaRPr lang="en-US"/>
        </a:p>
      </dgm:t>
    </dgm:pt>
    <dgm:pt modelId="{C8C495E8-B04B-7142-BB18-456AA38F1235}" type="sibTrans" cxnId="{25A13129-89FD-BE49-AEEC-4BE4E00B2E3E}">
      <dgm:prSet/>
      <dgm:spPr/>
      <dgm:t>
        <a:bodyPr/>
        <a:lstStyle/>
        <a:p>
          <a:endParaRPr lang="en-US"/>
        </a:p>
      </dgm:t>
    </dgm:pt>
    <dgm:pt modelId="{B723BE1F-CA3C-6A43-8CCF-0EE56BBEE645}" type="pres">
      <dgm:prSet presAssocID="{482FB54D-DD98-074D-A773-2C1176F936F1}" presName="linear" presStyleCnt="0">
        <dgm:presLayoutVars>
          <dgm:dir/>
          <dgm:resizeHandles val="exact"/>
        </dgm:presLayoutVars>
      </dgm:prSet>
      <dgm:spPr/>
    </dgm:pt>
    <dgm:pt modelId="{FD56C8B8-68D0-2B4B-84F2-B4B8B1360D57}" type="pres">
      <dgm:prSet presAssocID="{45D13A28-165A-D547-8A7F-B6240240F4BA}" presName="comp" presStyleCnt="0"/>
      <dgm:spPr/>
    </dgm:pt>
    <dgm:pt modelId="{391D0C60-5A09-1E41-B8CC-D9C53BD93307}" type="pres">
      <dgm:prSet presAssocID="{45D13A28-165A-D547-8A7F-B6240240F4BA}" presName="box" presStyleLbl="node1" presStyleIdx="0" presStyleCnt="3"/>
      <dgm:spPr/>
    </dgm:pt>
    <dgm:pt modelId="{A620B1C8-BA23-E346-9C8E-B766A9288A42}" type="pres">
      <dgm:prSet presAssocID="{45D13A28-165A-D547-8A7F-B6240240F4BA}" presName="img" presStyleLbl="fgImgPlace1" presStyleIdx="0" presStyleCnt="3"/>
      <dgm:spPr>
        <a:solidFill>
          <a:srgbClr val="DDD0BF"/>
        </a:solidFill>
        <a:ln>
          <a:noFill/>
        </a:ln>
      </dgm:spPr>
    </dgm:pt>
    <dgm:pt modelId="{AEA297DA-EEA8-2140-887B-75C89E39B683}" type="pres">
      <dgm:prSet presAssocID="{45D13A28-165A-D547-8A7F-B6240240F4BA}" presName="text" presStyleLbl="node1" presStyleIdx="0" presStyleCnt="3">
        <dgm:presLayoutVars>
          <dgm:bulletEnabled val="1"/>
        </dgm:presLayoutVars>
      </dgm:prSet>
      <dgm:spPr/>
    </dgm:pt>
    <dgm:pt modelId="{124B3866-8041-9A48-8F6F-A249D52B97FF}" type="pres">
      <dgm:prSet presAssocID="{C9B8472C-24FF-8942-BB79-A618AE34FFE8}" presName="spacer" presStyleCnt="0"/>
      <dgm:spPr/>
    </dgm:pt>
    <dgm:pt modelId="{6B144534-DE66-E543-A7A4-4E9EDCA51730}" type="pres">
      <dgm:prSet presAssocID="{AA484AFB-77D7-454A-8211-E6839D76391E}" presName="comp" presStyleCnt="0"/>
      <dgm:spPr/>
    </dgm:pt>
    <dgm:pt modelId="{AA503CCD-2C05-2344-81A4-9CB3D8C2582D}" type="pres">
      <dgm:prSet presAssocID="{AA484AFB-77D7-454A-8211-E6839D76391E}" presName="box" presStyleLbl="node1" presStyleIdx="1" presStyleCnt="3" custLinFactNeighborX="1364" custLinFactNeighborY="-4555"/>
      <dgm:spPr/>
    </dgm:pt>
    <dgm:pt modelId="{1D32A617-F4F5-CE4A-AA05-BACBCDEA97B3}" type="pres">
      <dgm:prSet presAssocID="{AA484AFB-77D7-454A-8211-E6839D76391E}" presName="img" presStyleLbl="fgImgPlace1" presStyleIdx="1" presStyleCnt="3"/>
      <dgm:spPr>
        <a:solidFill>
          <a:srgbClr val="DDD0BF"/>
        </a:solidFill>
      </dgm:spPr>
    </dgm:pt>
    <dgm:pt modelId="{751906A4-FCE3-D34C-8935-5A12CDC0006D}" type="pres">
      <dgm:prSet presAssocID="{AA484AFB-77D7-454A-8211-E6839D76391E}" presName="text" presStyleLbl="node1" presStyleIdx="1" presStyleCnt="3">
        <dgm:presLayoutVars>
          <dgm:bulletEnabled val="1"/>
        </dgm:presLayoutVars>
      </dgm:prSet>
      <dgm:spPr/>
    </dgm:pt>
    <dgm:pt modelId="{0D06D51C-8313-CE40-BD3A-C7D1DCB8E5FC}" type="pres">
      <dgm:prSet presAssocID="{8CE6530B-5B2A-B043-B713-4130FA9B10A1}" presName="spacer" presStyleCnt="0"/>
      <dgm:spPr/>
    </dgm:pt>
    <dgm:pt modelId="{B0F3EE78-ED7C-5C42-8E21-B70D229EC353}" type="pres">
      <dgm:prSet presAssocID="{2EFDD853-0809-C245-96C1-863BB2966400}" presName="comp" presStyleCnt="0"/>
      <dgm:spPr/>
    </dgm:pt>
    <dgm:pt modelId="{2E0EAE91-5C7E-014E-B2AD-F5C425A0425D}" type="pres">
      <dgm:prSet presAssocID="{2EFDD853-0809-C245-96C1-863BB2966400}" presName="box" presStyleLbl="node1" presStyleIdx="2" presStyleCnt="3"/>
      <dgm:spPr/>
    </dgm:pt>
    <dgm:pt modelId="{C8C7F370-53C0-B046-827F-B609C22C2A60}" type="pres">
      <dgm:prSet presAssocID="{2EFDD853-0809-C245-96C1-863BB2966400}" presName="img" presStyleLbl="fgImgPlace1" presStyleIdx="2" presStyleCnt="3"/>
      <dgm:spPr>
        <a:solidFill>
          <a:srgbClr val="DDD0BF"/>
        </a:solidFill>
      </dgm:spPr>
    </dgm:pt>
    <dgm:pt modelId="{835F18C0-338D-1D4A-8634-AB33D229775E}" type="pres">
      <dgm:prSet presAssocID="{2EFDD853-0809-C245-96C1-863BB2966400}" presName="text" presStyleLbl="node1" presStyleIdx="2" presStyleCnt="3">
        <dgm:presLayoutVars>
          <dgm:bulletEnabled val="1"/>
        </dgm:presLayoutVars>
      </dgm:prSet>
      <dgm:spPr/>
    </dgm:pt>
  </dgm:ptLst>
  <dgm:cxnLst>
    <dgm:cxn modelId="{25A13129-89FD-BE49-AEEC-4BE4E00B2E3E}" srcId="{482FB54D-DD98-074D-A773-2C1176F936F1}" destId="{2EFDD853-0809-C245-96C1-863BB2966400}" srcOrd="2" destOrd="0" parTransId="{EBD4EA5A-7CF9-954A-8BC6-491B2554E01E}" sibTransId="{C8C495E8-B04B-7142-BB18-456AA38F1235}"/>
    <dgm:cxn modelId="{1E585233-AFD5-FB46-87C9-5BFD8CFBB5CE}" srcId="{482FB54D-DD98-074D-A773-2C1176F936F1}" destId="{AA484AFB-77D7-454A-8211-E6839D76391E}" srcOrd="1" destOrd="0" parTransId="{F0039594-B475-9844-B550-DD88AC2396F2}" sibTransId="{8CE6530B-5B2A-B043-B713-4130FA9B10A1}"/>
    <dgm:cxn modelId="{E69A8E5B-D203-9146-8281-ECAB133AE1BB}" type="presOf" srcId="{45D13A28-165A-D547-8A7F-B6240240F4BA}" destId="{AEA297DA-EEA8-2140-887B-75C89E39B683}" srcOrd="1" destOrd="0" presId="urn:microsoft.com/office/officeart/2005/8/layout/vList4"/>
    <dgm:cxn modelId="{90BDA57E-3EAD-CC4D-804E-3391E39E1B2C}" srcId="{482FB54D-DD98-074D-A773-2C1176F936F1}" destId="{45D13A28-165A-D547-8A7F-B6240240F4BA}" srcOrd="0" destOrd="0" parTransId="{A5C256D9-D6CD-5E40-AA17-0BE9481BFD02}" sibTransId="{C9B8472C-24FF-8942-BB79-A618AE34FFE8}"/>
    <dgm:cxn modelId="{AE834184-6DAB-D947-9BC9-4F187ADA469B}" type="presOf" srcId="{2EFDD853-0809-C245-96C1-863BB2966400}" destId="{2E0EAE91-5C7E-014E-B2AD-F5C425A0425D}" srcOrd="0" destOrd="0" presId="urn:microsoft.com/office/officeart/2005/8/layout/vList4"/>
    <dgm:cxn modelId="{C95A56A5-2AF6-054D-B28D-3AFC1EEB6C4B}" type="presOf" srcId="{482FB54D-DD98-074D-A773-2C1176F936F1}" destId="{B723BE1F-CA3C-6A43-8CCF-0EE56BBEE645}" srcOrd="0" destOrd="0" presId="urn:microsoft.com/office/officeart/2005/8/layout/vList4"/>
    <dgm:cxn modelId="{3EB3F9A5-7F1F-2848-B299-ADCB478DD96C}" type="presOf" srcId="{2EFDD853-0809-C245-96C1-863BB2966400}" destId="{835F18C0-338D-1D4A-8634-AB33D229775E}" srcOrd="1" destOrd="0" presId="urn:microsoft.com/office/officeart/2005/8/layout/vList4"/>
    <dgm:cxn modelId="{4449D5C9-045E-6A4D-B5F2-0A26B323635A}" type="presOf" srcId="{45D13A28-165A-D547-8A7F-B6240240F4BA}" destId="{391D0C60-5A09-1E41-B8CC-D9C53BD93307}" srcOrd="0" destOrd="0" presId="urn:microsoft.com/office/officeart/2005/8/layout/vList4"/>
    <dgm:cxn modelId="{AB8ABDE6-E31A-744A-BE36-4570AC2D6CAD}" type="presOf" srcId="{AA484AFB-77D7-454A-8211-E6839D76391E}" destId="{AA503CCD-2C05-2344-81A4-9CB3D8C2582D}" srcOrd="0" destOrd="0" presId="urn:microsoft.com/office/officeart/2005/8/layout/vList4"/>
    <dgm:cxn modelId="{F47593FA-1674-5745-98D0-43F3239BE625}" type="presOf" srcId="{AA484AFB-77D7-454A-8211-E6839D76391E}" destId="{751906A4-FCE3-D34C-8935-5A12CDC0006D}" srcOrd="1" destOrd="0" presId="urn:microsoft.com/office/officeart/2005/8/layout/vList4"/>
    <dgm:cxn modelId="{7E5888DB-9A27-4F4E-AD44-DEDCC2FB7921}" type="presParOf" srcId="{B723BE1F-CA3C-6A43-8CCF-0EE56BBEE645}" destId="{FD56C8B8-68D0-2B4B-84F2-B4B8B1360D57}" srcOrd="0" destOrd="0" presId="urn:microsoft.com/office/officeart/2005/8/layout/vList4"/>
    <dgm:cxn modelId="{817B143B-9E9F-0549-82AB-F27C950CFF18}" type="presParOf" srcId="{FD56C8B8-68D0-2B4B-84F2-B4B8B1360D57}" destId="{391D0C60-5A09-1E41-B8CC-D9C53BD93307}" srcOrd="0" destOrd="0" presId="urn:microsoft.com/office/officeart/2005/8/layout/vList4"/>
    <dgm:cxn modelId="{4CDB6A0B-1992-3C43-BAB3-FFE326A78C22}" type="presParOf" srcId="{FD56C8B8-68D0-2B4B-84F2-B4B8B1360D57}" destId="{A620B1C8-BA23-E346-9C8E-B766A9288A42}" srcOrd="1" destOrd="0" presId="urn:microsoft.com/office/officeart/2005/8/layout/vList4"/>
    <dgm:cxn modelId="{CB83C78D-85DC-CB4F-B7AA-A104369B344B}" type="presParOf" srcId="{FD56C8B8-68D0-2B4B-84F2-B4B8B1360D57}" destId="{AEA297DA-EEA8-2140-887B-75C89E39B683}" srcOrd="2" destOrd="0" presId="urn:microsoft.com/office/officeart/2005/8/layout/vList4"/>
    <dgm:cxn modelId="{0361E243-41C3-104D-9781-C2F3C6546E9B}" type="presParOf" srcId="{B723BE1F-CA3C-6A43-8CCF-0EE56BBEE645}" destId="{124B3866-8041-9A48-8F6F-A249D52B97FF}" srcOrd="1" destOrd="0" presId="urn:microsoft.com/office/officeart/2005/8/layout/vList4"/>
    <dgm:cxn modelId="{8A53909F-B9A3-D34F-B105-8A5189B3D03D}" type="presParOf" srcId="{B723BE1F-CA3C-6A43-8CCF-0EE56BBEE645}" destId="{6B144534-DE66-E543-A7A4-4E9EDCA51730}" srcOrd="2" destOrd="0" presId="urn:microsoft.com/office/officeart/2005/8/layout/vList4"/>
    <dgm:cxn modelId="{7D9F733B-8C48-1743-BA7B-D01AAAF80F70}" type="presParOf" srcId="{6B144534-DE66-E543-A7A4-4E9EDCA51730}" destId="{AA503CCD-2C05-2344-81A4-9CB3D8C2582D}" srcOrd="0" destOrd="0" presId="urn:microsoft.com/office/officeart/2005/8/layout/vList4"/>
    <dgm:cxn modelId="{7EBA0A41-433C-8A48-8FAD-12475FE77EAE}" type="presParOf" srcId="{6B144534-DE66-E543-A7A4-4E9EDCA51730}" destId="{1D32A617-F4F5-CE4A-AA05-BACBCDEA97B3}" srcOrd="1" destOrd="0" presId="urn:microsoft.com/office/officeart/2005/8/layout/vList4"/>
    <dgm:cxn modelId="{6C70AA85-775C-944C-9FC4-442D54CA7C80}" type="presParOf" srcId="{6B144534-DE66-E543-A7A4-4E9EDCA51730}" destId="{751906A4-FCE3-D34C-8935-5A12CDC0006D}" srcOrd="2" destOrd="0" presId="urn:microsoft.com/office/officeart/2005/8/layout/vList4"/>
    <dgm:cxn modelId="{1AB22836-86AA-274D-9FA5-F3413CAF2EEF}" type="presParOf" srcId="{B723BE1F-CA3C-6A43-8CCF-0EE56BBEE645}" destId="{0D06D51C-8313-CE40-BD3A-C7D1DCB8E5FC}" srcOrd="3" destOrd="0" presId="urn:microsoft.com/office/officeart/2005/8/layout/vList4"/>
    <dgm:cxn modelId="{E6B00EF1-0A95-AC40-8036-9DE896846206}" type="presParOf" srcId="{B723BE1F-CA3C-6A43-8CCF-0EE56BBEE645}" destId="{B0F3EE78-ED7C-5C42-8E21-B70D229EC353}" srcOrd="4" destOrd="0" presId="urn:microsoft.com/office/officeart/2005/8/layout/vList4"/>
    <dgm:cxn modelId="{1FDCFBC3-6D9E-EE40-88D8-4414E5C4CB49}" type="presParOf" srcId="{B0F3EE78-ED7C-5C42-8E21-B70D229EC353}" destId="{2E0EAE91-5C7E-014E-B2AD-F5C425A0425D}" srcOrd="0" destOrd="0" presId="urn:microsoft.com/office/officeart/2005/8/layout/vList4"/>
    <dgm:cxn modelId="{A92F3445-9DAD-0149-BADD-7DC181A4C059}" type="presParOf" srcId="{B0F3EE78-ED7C-5C42-8E21-B70D229EC353}" destId="{C8C7F370-53C0-B046-827F-B609C22C2A60}" srcOrd="1" destOrd="0" presId="urn:microsoft.com/office/officeart/2005/8/layout/vList4"/>
    <dgm:cxn modelId="{5992C317-3D27-AC43-B269-F3B9FE3F801B}" type="presParOf" srcId="{B0F3EE78-ED7C-5C42-8E21-B70D229EC353}" destId="{835F18C0-338D-1D4A-8634-AB33D229775E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F6E53-4FBE-AD47-BFBC-7B22CB9A41F4}">
      <dsp:nvSpPr>
        <dsp:cNvPr id="0" name=""/>
        <dsp:cNvSpPr/>
      </dsp:nvSpPr>
      <dsp:spPr>
        <a:xfrm>
          <a:off x="0" y="5351497"/>
          <a:ext cx="4654296" cy="14905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Each June to ensure completion of activities for that </a:t>
          </a:r>
          <a:r>
            <a:rPr lang="en-US" sz="2700" kern="1200" dirty="0" err="1"/>
            <a:t>Pgy</a:t>
          </a:r>
          <a:r>
            <a:rPr lang="en-US" sz="2700" kern="1200" dirty="0"/>
            <a:t>-year</a:t>
          </a:r>
        </a:p>
      </dsp:txBody>
      <dsp:txXfrm>
        <a:off x="0" y="5351497"/>
        <a:ext cx="4654296" cy="1490554"/>
      </dsp:txXfrm>
    </dsp:sp>
    <dsp:sp modelId="{3B45B778-AF06-4945-99B3-E9E69DF245A7}">
      <dsp:nvSpPr>
        <dsp:cNvPr id="0" name=""/>
        <dsp:cNvSpPr/>
      </dsp:nvSpPr>
      <dsp:spPr>
        <a:xfrm rot="10800000">
          <a:off x="0" y="3886247"/>
          <a:ext cx="4654296" cy="148760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February of Pgy5 for CC Mtg</a:t>
          </a:r>
        </a:p>
      </dsp:txBody>
      <dsp:txXfrm rot="10800000">
        <a:off x="0" y="3886247"/>
        <a:ext cx="4654296" cy="966603"/>
      </dsp:txXfrm>
    </dsp:sp>
    <dsp:sp modelId="{70E949FB-B3E1-0E4D-AB5C-977055AE7BCF}">
      <dsp:nvSpPr>
        <dsp:cNvPr id="0" name=""/>
        <dsp:cNvSpPr/>
      </dsp:nvSpPr>
      <dsp:spPr>
        <a:xfrm rot="10800000">
          <a:off x="0" y="1616132"/>
          <a:ext cx="4654296" cy="229247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Synchronized with you before each Competence Committee Progress Review Meeting: </a:t>
          </a:r>
        </a:p>
      </dsp:txBody>
      <dsp:txXfrm rot="-10800000">
        <a:off x="0" y="1616132"/>
        <a:ext cx="4654296" cy="804658"/>
      </dsp:txXfrm>
    </dsp:sp>
    <dsp:sp modelId="{D6BF588E-15C3-4C40-8213-98AFAB4FD308}">
      <dsp:nvSpPr>
        <dsp:cNvPr id="0" name=""/>
        <dsp:cNvSpPr/>
      </dsp:nvSpPr>
      <dsp:spPr>
        <a:xfrm>
          <a:off x="0" y="2420790"/>
          <a:ext cx="2327148" cy="6854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Sept for Oct. CC Meeting</a:t>
          </a:r>
        </a:p>
      </dsp:txBody>
      <dsp:txXfrm>
        <a:off x="0" y="2420790"/>
        <a:ext cx="2327148" cy="685449"/>
      </dsp:txXfrm>
    </dsp:sp>
    <dsp:sp modelId="{34C700F2-25C2-8A4D-BF8A-32FA94A95896}">
      <dsp:nvSpPr>
        <dsp:cNvPr id="0" name=""/>
        <dsp:cNvSpPr/>
      </dsp:nvSpPr>
      <dsp:spPr>
        <a:xfrm>
          <a:off x="2327148" y="2420790"/>
          <a:ext cx="2327148" cy="6854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March for April CC Meeting</a:t>
          </a:r>
        </a:p>
      </dsp:txBody>
      <dsp:txXfrm>
        <a:off x="2327148" y="2420790"/>
        <a:ext cx="2327148" cy="685449"/>
      </dsp:txXfrm>
    </dsp:sp>
    <dsp:sp modelId="{9A621E90-34E6-6842-9EE3-B9DC79F61BD6}">
      <dsp:nvSpPr>
        <dsp:cNvPr id="0" name=""/>
        <dsp:cNvSpPr/>
      </dsp:nvSpPr>
      <dsp:spPr>
        <a:xfrm rot="10800000">
          <a:off x="0" y="2467"/>
          <a:ext cx="4654296" cy="163602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Tracking your progress</a:t>
          </a:r>
        </a:p>
      </dsp:txBody>
      <dsp:txXfrm rot="10800000">
        <a:off x="0" y="2467"/>
        <a:ext cx="4654296" cy="10630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5EA84-2A7D-44A1-8D11-C41A81754747}">
      <dsp:nvSpPr>
        <dsp:cNvPr id="0" name=""/>
        <dsp:cNvSpPr/>
      </dsp:nvSpPr>
      <dsp:spPr>
        <a:xfrm>
          <a:off x="458987" y="518430"/>
          <a:ext cx="749091" cy="7490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F1144-2BB2-4D92-9DF7-3444C48E74D6}">
      <dsp:nvSpPr>
        <dsp:cNvPr id="0" name=""/>
        <dsp:cNvSpPr/>
      </dsp:nvSpPr>
      <dsp:spPr>
        <a:xfrm>
          <a:off x="1209" y="1576564"/>
          <a:ext cx="1664648" cy="790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Eval for each academic half-day session</a:t>
          </a:r>
        </a:p>
      </dsp:txBody>
      <dsp:txXfrm>
        <a:off x="1209" y="1576564"/>
        <a:ext cx="1664648" cy="790708"/>
      </dsp:txXfrm>
    </dsp:sp>
    <dsp:sp modelId="{DD9875F2-D57F-4771-A84D-2E24D7D155BF}">
      <dsp:nvSpPr>
        <dsp:cNvPr id="0" name=""/>
        <dsp:cNvSpPr/>
      </dsp:nvSpPr>
      <dsp:spPr>
        <a:xfrm>
          <a:off x="2414949" y="518430"/>
          <a:ext cx="749091" cy="7490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6C729-2AC2-43F5-9AC8-17C4E0FA2B2A}">
      <dsp:nvSpPr>
        <dsp:cNvPr id="0" name=""/>
        <dsp:cNvSpPr/>
      </dsp:nvSpPr>
      <dsp:spPr>
        <a:xfrm>
          <a:off x="1957171" y="1576564"/>
          <a:ext cx="1664648" cy="790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Psych </a:t>
          </a:r>
          <a:r>
            <a:rPr lang="en-US" sz="2000" kern="1200" dirty="0" err="1"/>
            <a:t>Emerg</a:t>
          </a:r>
          <a:r>
            <a:rPr lang="en-US" sz="2000" kern="1200" dirty="0"/>
            <a:t> Supervisor Evals</a:t>
          </a:r>
        </a:p>
      </dsp:txBody>
      <dsp:txXfrm>
        <a:off x="1957171" y="1576564"/>
        <a:ext cx="1664648" cy="790708"/>
      </dsp:txXfrm>
    </dsp:sp>
    <dsp:sp modelId="{320E19E2-F925-455D-BAEB-C9614818AD8A}">
      <dsp:nvSpPr>
        <dsp:cNvPr id="0" name=""/>
        <dsp:cNvSpPr/>
      </dsp:nvSpPr>
      <dsp:spPr>
        <a:xfrm>
          <a:off x="4370911" y="518430"/>
          <a:ext cx="749091" cy="7490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80746-ABF0-4291-9F22-B17A798EF4BE}">
      <dsp:nvSpPr>
        <dsp:cNvPr id="0" name=""/>
        <dsp:cNvSpPr/>
      </dsp:nvSpPr>
      <dsp:spPr>
        <a:xfrm>
          <a:off x="3913133" y="1576564"/>
          <a:ext cx="1664648" cy="790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Inpatient On Call Supervisor evals</a:t>
          </a:r>
        </a:p>
      </dsp:txBody>
      <dsp:txXfrm>
        <a:off x="3913133" y="1576564"/>
        <a:ext cx="1664648" cy="790708"/>
      </dsp:txXfrm>
    </dsp:sp>
    <dsp:sp modelId="{0D0DBA6F-E71A-4705-8284-03F3610E6569}">
      <dsp:nvSpPr>
        <dsp:cNvPr id="0" name=""/>
        <dsp:cNvSpPr/>
      </dsp:nvSpPr>
      <dsp:spPr>
        <a:xfrm>
          <a:off x="458987" y="2783435"/>
          <a:ext cx="749091" cy="7490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4BE2F-A4A1-47FE-84C7-5874A8C99C26}">
      <dsp:nvSpPr>
        <dsp:cNvPr id="0" name=""/>
        <dsp:cNvSpPr/>
      </dsp:nvSpPr>
      <dsp:spPr>
        <a:xfrm>
          <a:off x="1209" y="3841569"/>
          <a:ext cx="1664648" cy="790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Rotation Supervisor Evals</a:t>
          </a:r>
        </a:p>
      </dsp:txBody>
      <dsp:txXfrm>
        <a:off x="1209" y="3841569"/>
        <a:ext cx="1664648" cy="790708"/>
      </dsp:txXfrm>
    </dsp:sp>
    <dsp:sp modelId="{7029594C-F2DB-41F9-953A-00668FFD8794}">
      <dsp:nvSpPr>
        <dsp:cNvPr id="0" name=""/>
        <dsp:cNvSpPr/>
      </dsp:nvSpPr>
      <dsp:spPr>
        <a:xfrm>
          <a:off x="2414949" y="2783435"/>
          <a:ext cx="749091" cy="7490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90B46-0E87-42DC-8C0A-C3E4CA166C8A}">
      <dsp:nvSpPr>
        <dsp:cNvPr id="0" name=""/>
        <dsp:cNvSpPr/>
      </dsp:nvSpPr>
      <dsp:spPr>
        <a:xfrm>
          <a:off x="1957171" y="3841569"/>
          <a:ext cx="1664648" cy="790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Rotation Evals</a:t>
          </a:r>
        </a:p>
      </dsp:txBody>
      <dsp:txXfrm>
        <a:off x="1957171" y="3841569"/>
        <a:ext cx="1664648" cy="790708"/>
      </dsp:txXfrm>
    </dsp:sp>
    <dsp:sp modelId="{2300314A-4E02-40A2-861A-113C9EC69CA9}">
      <dsp:nvSpPr>
        <dsp:cNvPr id="0" name=""/>
        <dsp:cNvSpPr/>
      </dsp:nvSpPr>
      <dsp:spPr>
        <a:xfrm>
          <a:off x="4370911" y="2783435"/>
          <a:ext cx="749091" cy="7490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83736-B250-4EEB-BEBE-AA43DA6755E9}">
      <dsp:nvSpPr>
        <dsp:cNvPr id="0" name=""/>
        <dsp:cNvSpPr/>
      </dsp:nvSpPr>
      <dsp:spPr>
        <a:xfrm>
          <a:off x="3913133" y="3841569"/>
          <a:ext cx="1664648" cy="790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Grand Rounds Evals</a:t>
          </a:r>
        </a:p>
      </dsp:txBody>
      <dsp:txXfrm>
        <a:off x="3913133" y="3841569"/>
        <a:ext cx="1664648" cy="7907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37A23-0BC0-1A4E-AE0C-C0C11C1167E7}">
      <dsp:nvSpPr>
        <dsp:cNvPr id="0" name=""/>
        <dsp:cNvSpPr/>
      </dsp:nvSpPr>
      <dsp:spPr>
        <a:xfrm>
          <a:off x="627870" y="328315"/>
          <a:ext cx="4521070" cy="4521070"/>
        </a:xfrm>
        <a:prstGeom prst="pie">
          <a:avLst>
            <a:gd name="adj1" fmla="val 16200000"/>
            <a:gd name="adj2" fmla="val 1928571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Mid- &amp; End-Rotation ITARs</a:t>
          </a:r>
        </a:p>
      </dsp:txBody>
      <dsp:txXfrm>
        <a:off x="3003046" y="748129"/>
        <a:ext cx="1076445" cy="861156"/>
      </dsp:txXfrm>
    </dsp:sp>
    <dsp:sp modelId="{CDC7D54D-22BD-FD4F-AC24-A3E0A7D2544C}">
      <dsp:nvSpPr>
        <dsp:cNvPr id="0" name=""/>
        <dsp:cNvSpPr/>
      </dsp:nvSpPr>
      <dsp:spPr>
        <a:xfrm>
          <a:off x="685998" y="400975"/>
          <a:ext cx="4521070" cy="4521070"/>
        </a:xfrm>
        <a:prstGeom prst="pie">
          <a:avLst>
            <a:gd name="adj1" fmla="val 19285716"/>
            <a:gd name="adj2" fmla="val 77142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On Call Evals (PES &amp; </a:t>
          </a:r>
          <a:r>
            <a:rPr lang="en-US" sz="1800" kern="1200" dirty="0" err="1"/>
            <a:t>Inpt</a:t>
          </a:r>
          <a:r>
            <a:rPr lang="en-US" sz="1800" kern="1200" dirty="0"/>
            <a:t>)</a:t>
          </a:r>
        </a:p>
      </dsp:txBody>
      <dsp:txXfrm>
        <a:off x="3756558" y="2039864"/>
        <a:ext cx="1237912" cy="753511"/>
      </dsp:txXfrm>
    </dsp:sp>
    <dsp:sp modelId="{E26FD6A7-384E-7640-8E9B-3152EA1E0A19}">
      <dsp:nvSpPr>
        <dsp:cNvPr id="0" name=""/>
        <dsp:cNvSpPr/>
      </dsp:nvSpPr>
      <dsp:spPr>
        <a:xfrm>
          <a:off x="665007" y="492473"/>
          <a:ext cx="4521070" cy="4521070"/>
        </a:xfrm>
        <a:prstGeom prst="pie">
          <a:avLst>
            <a:gd name="adj1" fmla="val 771428"/>
            <a:gd name="adj2" fmla="val 38571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EPA </a:t>
          </a:r>
          <a:r>
            <a:rPr lang="en-US" sz="1800" kern="1200" dirty="0" err="1"/>
            <a:t>Ass'ts</a:t>
          </a:r>
          <a:endParaRPr lang="en-US" sz="1800" kern="1200" dirty="0"/>
        </a:p>
      </dsp:txBody>
      <dsp:txXfrm>
        <a:off x="3568180" y="3170131"/>
        <a:ext cx="1076445" cy="834245"/>
      </dsp:txXfrm>
    </dsp:sp>
    <dsp:sp modelId="{4D8D9AF8-5DA2-0546-AF62-DA022DCEFFFC}">
      <dsp:nvSpPr>
        <dsp:cNvPr id="0" name=""/>
        <dsp:cNvSpPr/>
      </dsp:nvSpPr>
      <dsp:spPr>
        <a:xfrm>
          <a:off x="581044" y="532840"/>
          <a:ext cx="4521070" cy="4521070"/>
        </a:xfrm>
        <a:prstGeom prst="pie">
          <a:avLst>
            <a:gd name="adj1" fmla="val 3857226"/>
            <a:gd name="adj2" fmla="val 694285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StACERs</a:t>
          </a:r>
        </a:p>
      </dsp:txBody>
      <dsp:txXfrm>
        <a:off x="2316812" y="4085110"/>
        <a:ext cx="1049534" cy="753511"/>
      </dsp:txXfrm>
    </dsp:sp>
    <dsp:sp modelId="{F9A60D1A-0DE7-474D-A87E-5D606AA1F3F4}">
      <dsp:nvSpPr>
        <dsp:cNvPr id="0" name=""/>
        <dsp:cNvSpPr/>
      </dsp:nvSpPr>
      <dsp:spPr>
        <a:xfrm>
          <a:off x="497081" y="492473"/>
          <a:ext cx="4521070" cy="4521070"/>
        </a:xfrm>
        <a:prstGeom prst="pie">
          <a:avLst>
            <a:gd name="adj1" fmla="val 6942858"/>
            <a:gd name="adj2" fmla="val 1002857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RaEs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(C10)</a:t>
          </a:r>
        </a:p>
      </dsp:txBody>
      <dsp:txXfrm>
        <a:off x="1038533" y="3170131"/>
        <a:ext cx="1076445" cy="834245"/>
      </dsp:txXfrm>
    </dsp:sp>
    <dsp:sp modelId="{E601D007-2D63-9F43-826C-602339D4B711}">
      <dsp:nvSpPr>
        <dsp:cNvPr id="0" name=""/>
        <dsp:cNvSpPr/>
      </dsp:nvSpPr>
      <dsp:spPr>
        <a:xfrm>
          <a:off x="476091" y="400975"/>
          <a:ext cx="4521070" cy="4521070"/>
        </a:xfrm>
        <a:prstGeom prst="pie">
          <a:avLst>
            <a:gd name="adj1" fmla="val 10028574"/>
            <a:gd name="adj2" fmla="val 1311428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**Mock OSCE</a:t>
          </a:r>
        </a:p>
      </dsp:txBody>
      <dsp:txXfrm>
        <a:off x="688689" y="2039864"/>
        <a:ext cx="1237912" cy="753511"/>
      </dsp:txXfrm>
    </dsp:sp>
    <dsp:sp modelId="{58F41DA5-9645-604A-9233-1B53979490F1}">
      <dsp:nvSpPr>
        <dsp:cNvPr id="0" name=""/>
        <dsp:cNvSpPr/>
      </dsp:nvSpPr>
      <dsp:spPr>
        <a:xfrm>
          <a:off x="534219" y="328315"/>
          <a:ext cx="4521070" cy="4521070"/>
        </a:xfrm>
        <a:prstGeom prst="pie">
          <a:avLst>
            <a:gd name="adj1" fmla="val 13114284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**Mock MCQ  Exams</a:t>
          </a:r>
        </a:p>
      </dsp:txBody>
      <dsp:txXfrm>
        <a:off x="1603667" y="748129"/>
        <a:ext cx="1076445" cy="861156"/>
      </dsp:txXfrm>
    </dsp:sp>
    <dsp:sp modelId="{F243C8BB-82D0-6245-B207-001C870133E6}">
      <dsp:nvSpPr>
        <dsp:cNvPr id="0" name=""/>
        <dsp:cNvSpPr/>
      </dsp:nvSpPr>
      <dsp:spPr>
        <a:xfrm>
          <a:off x="347768" y="48440"/>
          <a:ext cx="5080822" cy="5080822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B0016D0-F8C3-0E48-8390-839DB8EE2654}">
      <dsp:nvSpPr>
        <dsp:cNvPr id="0" name=""/>
        <dsp:cNvSpPr/>
      </dsp:nvSpPr>
      <dsp:spPr>
        <a:xfrm>
          <a:off x="406262" y="121421"/>
          <a:ext cx="5080822" cy="5080822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E302C4-1469-7A45-973F-197C7E9DF0A7}">
      <dsp:nvSpPr>
        <dsp:cNvPr id="0" name=""/>
        <dsp:cNvSpPr/>
      </dsp:nvSpPr>
      <dsp:spPr>
        <a:xfrm>
          <a:off x="385197" y="212707"/>
          <a:ext cx="5080822" cy="5080822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741665A-9B10-5448-8700-0F24E2A08378}">
      <dsp:nvSpPr>
        <dsp:cNvPr id="0" name=""/>
        <dsp:cNvSpPr/>
      </dsp:nvSpPr>
      <dsp:spPr>
        <a:xfrm>
          <a:off x="301168" y="252846"/>
          <a:ext cx="5080822" cy="5080822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2EDCF6-0662-2645-B49F-DA3D7E8D91C9}">
      <dsp:nvSpPr>
        <dsp:cNvPr id="0" name=""/>
        <dsp:cNvSpPr/>
      </dsp:nvSpPr>
      <dsp:spPr>
        <a:xfrm>
          <a:off x="217140" y="212707"/>
          <a:ext cx="5080822" cy="5080822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DA363E-60FB-4B41-983B-5E9090E36A07}">
      <dsp:nvSpPr>
        <dsp:cNvPr id="0" name=""/>
        <dsp:cNvSpPr/>
      </dsp:nvSpPr>
      <dsp:spPr>
        <a:xfrm>
          <a:off x="196075" y="121421"/>
          <a:ext cx="5080822" cy="5080822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63C8A5-4516-EB47-A48C-BFF71C8D74B8}">
      <dsp:nvSpPr>
        <dsp:cNvPr id="0" name=""/>
        <dsp:cNvSpPr/>
      </dsp:nvSpPr>
      <dsp:spPr>
        <a:xfrm>
          <a:off x="254568" y="48440"/>
          <a:ext cx="5080822" cy="5080822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EC267-6623-4BD9-AE3A-6B65F8FCDC51}">
      <dsp:nvSpPr>
        <dsp:cNvPr id="0" name=""/>
        <dsp:cNvSpPr/>
      </dsp:nvSpPr>
      <dsp:spPr>
        <a:xfrm>
          <a:off x="0" y="2765"/>
          <a:ext cx="8717175" cy="12930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CEC06-9598-4882-AC8B-4D3E0D9A7253}">
      <dsp:nvSpPr>
        <dsp:cNvPr id="0" name=""/>
        <dsp:cNvSpPr/>
      </dsp:nvSpPr>
      <dsp:spPr>
        <a:xfrm>
          <a:off x="391158" y="293709"/>
          <a:ext cx="711197" cy="711197"/>
        </a:xfrm>
        <a:prstGeom prst="rect">
          <a:avLst/>
        </a:prstGeom>
        <a:blipFill>
          <a:blip xmlns:r="http://schemas.openxmlformats.org/officeDocument/2006/relationships" r:embed="rId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D51FD0-BE8C-4CA6-B921-0335F9D3F043}">
      <dsp:nvSpPr>
        <dsp:cNvPr id="0" name=""/>
        <dsp:cNvSpPr/>
      </dsp:nvSpPr>
      <dsp:spPr>
        <a:xfrm>
          <a:off x="1493515" y="2765"/>
          <a:ext cx="7222199" cy="129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52" tIns="136852" rIns="136852" bIns="13685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Up to ½ day per week</a:t>
          </a:r>
        </a:p>
      </dsp:txBody>
      <dsp:txXfrm>
        <a:off x="1493515" y="2765"/>
        <a:ext cx="7222199" cy="1293087"/>
      </dsp:txXfrm>
    </dsp:sp>
    <dsp:sp modelId="{77FD1302-312D-4E1A-B0B9-EBECC6301935}">
      <dsp:nvSpPr>
        <dsp:cNvPr id="0" name=""/>
        <dsp:cNvSpPr/>
      </dsp:nvSpPr>
      <dsp:spPr>
        <a:xfrm>
          <a:off x="0" y="1619123"/>
          <a:ext cx="8717175" cy="12930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DBF92-7076-4D02-89B9-6B9C2BEE2EB7}">
      <dsp:nvSpPr>
        <dsp:cNvPr id="0" name=""/>
        <dsp:cNvSpPr/>
      </dsp:nvSpPr>
      <dsp:spPr>
        <a:xfrm>
          <a:off x="391158" y="1910068"/>
          <a:ext cx="711197" cy="711197"/>
        </a:xfrm>
        <a:prstGeom prst="rect">
          <a:avLst/>
        </a:prstGeom>
        <a:blipFill>
          <a:blip xmlns:r="http://schemas.openxmlformats.org/officeDocument/2006/relationships"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5E4AE-42D9-40D7-BC55-A737CC6E9480}">
      <dsp:nvSpPr>
        <dsp:cNvPr id="0" name=""/>
        <dsp:cNvSpPr/>
      </dsp:nvSpPr>
      <dsp:spPr>
        <a:xfrm>
          <a:off x="1493515" y="1619123"/>
          <a:ext cx="3922728" cy="129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52" tIns="136852" rIns="136852" bIns="13685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Anything relevant to a career in Psychiatry</a:t>
          </a:r>
        </a:p>
      </dsp:txBody>
      <dsp:txXfrm>
        <a:off x="1493515" y="1619123"/>
        <a:ext cx="3922728" cy="1293087"/>
      </dsp:txXfrm>
    </dsp:sp>
    <dsp:sp modelId="{29182C85-E55E-4A62-85DC-5F1D78E87A3C}">
      <dsp:nvSpPr>
        <dsp:cNvPr id="0" name=""/>
        <dsp:cNvSpPr/>
      </dsp:nvSpPr>
      <dsp:spPr>
        <a:xfrm>
          <a:off x="5416244" y="1619123"/>
          <a:ext cx="3299470" cy="129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52" tIns="136852" rIns="136852" bIns="13685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Clinical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Administrative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Educational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Research</a:t>
          </a:r>
        </a:p>
      </dsp:txBody>
      <dsp:txXfrm>
        <a:off x="5416244" y="1619123"/>
        <a:ext cx="3299470" cy="1293087"/>
      </dsp:txXfrm>
    </dsp:sp>
    <dsp:sp modelId="{DA39A949-C392-AC49-A430-789045866AF8}">
      <dsp:nvSpPr>
        <dsp:cNvPr id="0" name=""/>
        <dsp:cNvSpPr/>
      </dsp:nvSpPr>
      <dsp:spPr>
        <a:xfrm>
          <a:off x="0" y="3235482"/>
          <a:ext cx="8717175" cy="129308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CADCA-F439-C047-9CA2-E205CF963DC9}">
      <dsp:nvSpPr>
        <dsp:cNvPr id="0" name=""/>
        <dsp:cNvSpPr/>
      </dsp:nvSpPr>
      <dsp:spPr>
        <a:xfrm>
          <a:off x="390618" y="3562378"/>
          <a:ext cx="711197" cy="711197"/>
        </a:xfrm>
        <a:prstGeom prst="rect">
          <a:avLst/>
        </a:prstGeom>
        <a:blipFill>
          <a:blip xmlns:r="http://schemas.openxmlformats.org/officeDocument/2006/relationships"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E0AE2-375C-8A48-8C19-2EBAD1051AC8}">
      <dsp:nvSpPr>
        <dsp:cNvPr id="0" name=""/>
        <dsp:cNvSpPr/>
      </dsp:nvSpPr>
      <dsp:spPr>
        <a:xfrm>
          <a:off x="1493515" y="3235482"/>
          <a:ext cx="7222199" cy="129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52" tIns="136852" rIns="136852" bIns="13685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Must discuss with Core Supervisor</a:t>
          </a:r>
        </a:p>
      </dsp:txBody>
      <dsp:txXfrm>
        <a:off x="1493515" y="3235482"/>
        <a:ext cx="7222199" cy="129308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DF858-0890-4FA5-A0E0-FACDBF40DDF5}">
      <dsp:nvSpPr>
        <dsp:cNvPr id="0" name=""/>
        <dsp:cNvSpPr/>
      </dsp:nvSpPr>
      <dsp:spPr>
        <a:xfrm>
          <a:off x="872664" y="-31693"/>
          <a:ext cx="5368054" cy="5368054"/>
        </a:xfrm>
        <a:prstGeom prst="circularArrow">
          <a:avLst>
            <a:gd name="adj1" fmla="val 5544"/>
            <a:gd name="adj2" fmla="val 330680"/>
            <a:gd name="adj3" fmla="val 13787592"/>
            <a:gd name="adj4" fmla="val 17378868"/>
            <a:gd name="adj5" fmla="val 5757"/>
          </a:avLst>
        </a:prstGeom>
        <a:solidFill>
          <a:srgbClr val="6FD3E3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FD1CD-BAB9-477F-94CB-A24AE8DA5D38}">
      <dsp:nvSpPr>
        <dsp:cNvPr id="0" name=""/>
        <dsp:cNvSpPr/>
      </dsp:nvSpPr>
      <dsp:spPr>
        <a:xfrm>
          <a:off x="2306292" y="1225"/>
          <a:ext cx="2500799" cy="1250399"/>
        </a:xfrm>
        <a:prstGeom prst="roundRect">
          <a:avLst/>
        </a:prstGeom>
        <a:solidFill>
          <a:srgbClr val="6FD3E3">
            <a:lumMod val="7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Emotion Focused</a:t>
          </a:r>
        </a:p>
      </dsp:txBody>
      <dsp:txXfrm>
        <a:off x="2367331" y="62264"/>
        <a:ext cx="2378721" cy="1128321"/>
      </dsp:txXfrm>
    </dsp:sp>
    <dsp:sp modelId="{5A9E102B-E1B1-48F1-9316-B5C3971733A1}">
      <dsp:nvSpPr>
        <dsp:cNvPr id="0" name=""/>
        <dsp:cNvSpPr/>
      </dsp:nvSpPr>
      <dsp:spPr>
        <a:xfrm>
          <a:off x="4490472" y="1443537"/>
          <a:ext cx="2500799" cy="1250399"/>
        </a:xfrm>
        <a:prstGeom prst="roundRect">
          <a:avLst/>
        </a:prstGeom>
        <a:solidFill>
          <a:srgbClr val="6FD3E3">
            <a:hueOff val="2430065"/>
            <a:satOff val="1630"/>
            <a:lumOff val="-715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CBT</a:t>
          </a:r>
        </a:p>
      </dsp:txBody>
      <dsp:txXfrm>
        <a:off x="4551511" y="1504576"/>
        <a:ext cx="2378721" cy="1128321"/>
      </dsp:txXfrm>
    </dsp:sp>
    <dsp:sp modelId="{9CE13BC0-AF0C-4D94-BC2D-A85AEB812170}">
      <dsp:nvSpPr>
        <dsp:cNvPr id="0" name=""/>
        <dsp:cNvSpPr/>
      </dsp:nvSpPr>
      <dsp:spPr>
        <a:xfrm>
          <a:off x="4416579" y="3251358"/>
          <a:ext cx="2500799" cy="1250399"/>
        </a:xfrm>
        <a:prstGeom prst="roundRect">
          <a:avLst/>
        </a:prstGeom>
        <a:solidFill>
          <a:srgbClr val="FCBE57">
            <a:lumMod val="75000"/>
          </a:srgbClr>
        </a:solidFill>
        <a:ln w="38100" cap="flat" cmpd="sng" algn="ctr">
          <a:solidFill>
            <a:srgbClr val="FFFFFF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Group</a:t>
          </a:r>
        </a:p>
      </dsp:txBody>
      <dsp:txXfrm>
        <a:off x="4477618" y="3312397"/>
        <a:ext cx="2378721" cy="1128321"/>
      </dsp:txXfrm>
    </dsp:sp>
    <dsp:sp modelId="{CEBD26F9-009C-4395-93D1-0C3AA4CB14C7}">
      <dsp:nvSpPr>
        <dsp:cNvPr id="0" name=""/>
        <dsp:cNvSpPr/>
      </dsp:nvSpPr>
      <dsp:spPr>
        <a:xfrm>
          <a:off x="1574791" y="4143560"/>
          <a:ext cx="2500799" cy="1250399"/>
        </a:xfrm>
        <a:prstGeom prst="roundRect">
          <a:avLst/>
        </a:prstGeom>
        <a:solidFill>
          <a:srgbClr val="002060"/>
        </a:solidFill>
        <a:ln w="38100" cap="flat" cmpd="sng" algn="ctr">
          <a:solidFill>
            <a:srgbClr val="FFFFFF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Psychodynamic</a:t>
          </a:r>
        </a:p>
      </dsp:txBody>
      <dsp:txXfrm>
        <a:off x="1635830" y="4204599"/>
        <a:ext cx="2378721" cy="1128321"/>
      </dsp:txXfrm>
    </dsp:sp>
    <dsp:sp modelId="{36E61FB4-A692-49C3-99B0-B129BC74B580}">
      <dsp:nvSpPr>
        <dsp:cNvPr id="0" name=""/>
        <dsp:cNvSpPr/>
      </dsp:nvSpPr>
      <dsp:spPr>
        <a:xfrm>
          <a:off x="0" y="2404316"/>
          <a:ext cx="2500799" cy="1250399"/>
        </a:xfrm>
        <a:prstGeom prst="roundRect">
          <a:avLst/>
        </a:prstGeom>
        <a:solidFill>
          <a:srgbClr val="6FD3E3">
            <a:hueOff val="9720262"/>
            <a:satOff val="6518"/>
            <a:lumOff val="-2862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Interpersonal </a:t>
          </a:r>
        </a:p>
      </dsp:txBody>
      <dsp:txXfrm>
        <a:off x="61039" y="2465355"/>
        <a:ext cx="2378721" cy="112832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DF858-0890-4FA5-A0E0-FACDBF40DDF5}">
      <dsp:nvSpPr>
        <dsp:cNvPr id="0" name=""/>
        <dsp:cNvSpPr/>
      </dsp:nvSpPr>
      <dsp:spPr>
        <a:xfrm>
          <a:off x="872664" y="-31693"/>
          <a:ext cx="5368054" cy="5368054"/>
        </a:xfrm>
        <a:prstGeom prst="circularArrow">
          <a:avLst>
            <a:gd name="adj1" fmla="val 5544"/>
            <a:gd name="adj2" fmla="val 330680"/>
            <a:gd name="adj3" fmla="val 13787592"/>
            <a:gd name="adj4" fmla="val 17378868"/>
            <a:gd name="adj5" fmla="val 5757"/>
          </a:avLst>
        </a:prstGeom>
        <a:solidFill>
          <a:srgbClr val="6FD3E3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FD1CD-BAB9-477F-94CB-A24AE8DA5D38}">
      <dsp:nvSpPr>
        <dsp:cNvPr id="0" name=""/>
        <dsp:cNvSpPr/>
      </dsp:nvSpPr>
      <dsp:spPr>
        <a:xfrm>
          <a:off x="2306292" y="1225"/>
          <a:ext cx="2500799" cy="1250399"/>
        </a:xfrm>
        <a:prstGeom prst="roundRect">
          <a:avLst/>
        </a:pr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2367331" y="62264"/>
        <a:ext cx="2378721" cy="1128321"/>
      </dsp:txXfrm>
    </dsp:sp>
    <dsp:sp modelId="{B945C774-E7F7-E846-B393-8ADB5CB99F28}">
      <dsp:nvSpPr>
        <dsp:cNvPr id="0" name=""/>
        <dsp:cNvSpPr/>
      </dsp:nvSpPr>
      <dsp:spPr>
        <a:xfrm>
          <a:off x="4483402" y="1582988"/>
          <a:ext cx="2500799" cy="1250399"/>
        </a:xfrm>
        <a:prstGeom prst="roundRect">
          <a:avLst/>
        </a:prstGeom>
        <a:solidFill>
          <a:srgbClr val="6FD3E3">
            <a:lumMod val="7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CBT</a:t>
          </a:r>
        </a:p>
      </dsp:txBody>
      <dsp:txXfrm>
        <a:off x="4544441" y="1644027"/>
        <a:ext cx="2378721" cy="1128321"/>
      </dsp:txXfrm>
    </dsp:sp>
    <dsp:sp modelId="{9CE13BC0-AF0C-4D94-BC2D-A85AEB812170}">
      <dsp:nvSpPr>
        <dsp:cNvPr id="0" name=""/>
        <dsp:cNvSpPr/>
      </dsp:nvSpPr>
      <dsp:spPr>
        <a:xfrm>
          <a:off x="4416579" y="3251358"/>
          <a:ext cx="2500799" cy="1250399"/>
        </a:xfrm>
        <a:prstGeom prst="roundRect">
          <a:avLst/>
        </a:prstGeom>
        <a:solidFill>
          <a:srgbClr val="FCBE57">
            <a:lumMod val="75000"/>
          </a:srgbClr>
        </a:solidFill>
        <a:ln w="38100" cap="flat" cmpd="sng" algn="ctr">
          <a:solidFill>
            <a:srgbClr val="FFFFFF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Group</a:t>
          </a:r>
        </a:p>
      </dsp:txBody>
      <dsp:txXfrm>
        <a:off x="4477618" y="3312397"/>
        <a:ext cx="2378721" cy="1128321"/>
      </dsp:txXfrm>
    </dsp:sp>
    <dsp:sp modelId="{CEBD26F9-009C-4395-93D1-0C3AA4CB14C7}">
      <dsp:nvSpPr>
        <dsp:cNvPr id="0" name=""/>
        <dsp:cNvSpPr/>
      </dsp:nvSpPr>
      <dsp:spPr>
        <a:xfrm>
          <a:off x="1574791" y="4143560"/>
          <a:ext cx="2500799" cy="1250399"/>
        </a:xfrm>
        <a:prstGeom prst="roundRect">
          <a:avLst/>
        </a:prstGeom>
        <a:solidFill>
          <a:srgbClr val="002060"/>
        </a:solidFill>
        <a:ln w="38100" cap="flat" cmpd="sng" algn="ctr">
          <a:solidFill>
            <a:srgbClr val="FFFFFF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Psychodynamic</a:t>
          </a:r>
        </a:p>
      </dsp:txBody>
      <dsp:txXfrm>
        <a:off x="1635830" y="4204599"/>
        <a:ext cx="2378721" cy="1128321"/>
      </dsp:txXfrm>
    </dsp:sp>
    <dsp:sp modelId="{36E61FB4-A692-49C3-99B0-B129BC74B580}">
      <dsp:nvSpPr>
        <dsp:cNvPr id="0" name=""/>
        <dsp:cNvSpPr/>
      </dsp:nvSpPr>
      <dsp:spPr>
        <a:xfrm>
          <a:off x="0" y="2404316"/>
          <a:ext cx="2500799" cy="1250399"/>
        </a:xfrm>
        <a:prstGeom prst="roundRect">
          <a:avLst/>
        </a:pr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61039" y="2465355"/>
        <a:ext cx="2378721" cy="11283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3445F-332F-3F40-BD7B-9E266720AC51}">
      <dsp:nvSpPr>
        <dsp:cNvPr id="0" name=""/>
        <dsp:cNvSpPr/>
      </dsp:nvSpPr>
      <dsp:spPr>
        <a:xfrm>
          <a:off x="0" y="0"/>
          <a:ext cx="7850958" cy="1459319"/>
        </a:xfrm>
        <a:prstGeom prst="roundRect">
          <a:avLst>
            <a:gd name="adj" fmla="val 10000"/>
          </a:avLst>
        </a:prstGeom>
        <a:solidFill>
          <a:srgbClr val="6FD3E3">
            <a:lumMod val="5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CQI Project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May be done as group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Academic Sessions &amp; Support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Aim to begin Pgy3; complete by end of Pgy-4</a:t>
          </a:r>
        </a:p>
      </dsp:txBody>
      <dsp:txXfrm>
        <a:off x="1758865" y="42742"/>
        <a:ext cx="6049350" cy="1373835"/>
      </dsp:txXfrm>
    </dsp:sp>
    <dsp:sp modelId="{F516A5DA-A97E-AA42-B00E-BB95DDF4C008}">
      <dsp:nvSpPr>
        <dsp:cNvPr id="0" name=""/>
        <dsp:cNvSpPr/>
      </dsp:nvSpPr>
      <dsp:spPr>
        <a:xfrm>
          <a:off x="145932" y="145932"/>
          <a:ext cx="1570191" cy="11674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18000" r="-18000"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8B1F02-24D8-324A-B1BD-15DB91156295}">
      <dsp:nvSpPr>
        <dsp:cNvPr id="0" name=""/>
        <dsp:cNvSpPr/>
      </dsp:nvSpPr>
      <dsp:spPr>
        <a:xfrm>
          <a:off x="0" y="1605251"/>
          <a:ext cx="7850958" cy="1459319"/>
        </a:xfrm>
        <a:prstGeom prst="roundRect">
          <a:avLst>
            <a:gd name="adj" fmla="val 10000"/>
          </a:avLst>
        </a:prstGeom>
        <a:solidFill>
          <a:srgbClr val="6FD3E3">
            <a:hueOff val="4860131"/>
            <a:satOff val="3259"/>
            <a:lumOff val="-1431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Grand Rounds Presentation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Grand Rounds Prep Sessions during Pgy-4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Presentations delivered in Pgy-4</a:t>
          </a:r>
        </a:p>
      </dsp:txBody>
      <dsp:txXfrm>
        <a:off x="1758865" y="1647993"/>
        <a:ext cx="6049350" cy="1373835"/>
      </dsp:txXfrm>
    </dsp:sp>
    <dsp:sp modelId="{85B84FC7-4F02-6246-8B47-7B2952559DDD}">
      <dsp:nvSpPr>
        <dsp:cNvPr id="0" name=""/>
        <dsp:cNvSpPr/>
      </dsp:nvSpPr>
      <dsp:spPr>
        <a:xfrm>
          <a:off x="145932" y="1751183"/>
          <a:ext cx="1570191" cy="11674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E006B-FDB9-DF4D-8439-C422D8647793}">
      <dsp:nvSpPr>
        <dsp:cNvPr id="0" name=""/>
        <dsp:cNvSpPr/>
      </dsp:nvSpPr>
      <dsp:spPr>
        <a:xfrm>
          <a:off x="0" y="3210503"/>
          <a:ext cx="7850958" cy="1459319"/>
        </a:xfrm>
        <a:prstGeom prst="roundRect">
          <a:avLst>
            <a:gd name="adj" fmla="val 10000"/>
          </a:avLst>
        </a:prstGeom>
        <a:solidFill>
          <a:srgbClr val="6FD3E3">
            <a:hueOff val="9720262"/>
            <a:satOff val="6518"/>
            <a:lumOff val="-2862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Research Poster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One poster at Dept. Research Day during residency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Support in developing poster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Due by Research Day of Pgy-4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1758865" y="3253245"/>
        <a:ext cx="6049350" cy="1373835"/>
      </dsp:txXfrm>
    </dsp:sp>
    <dsp:sp modelId="{804441DD-4815-464F-B47A-689F63DCDBF6}">
      <dsp:nvSpPr>
        <dsp:cNvPr id="0" name=""/>
        <dsp:cNvSpPr/>
      </dsp:nvSpPr>
      <dsp:spPr>
        <a:xfrm>
          <a:off x="145932" y="3356436"/>
          <a:ext cx="1570191" cy="11674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3445F-332F-3F40-BD7B-9E266720AC51}">
      <dsp:nvSpPr>
        <dsp:cNvPr id="0" name=""/>
        <dsp:cNvSpPr/>
      </dsp:nvSpPr>
      <dsp:spPr>
        <a:xfrm>
          <a:off x="0" y="0"/>
          <a:ext cx="7850958" cy="1459319"/>
        </a:xfrm>
        <a:prstGeom prst="roundRect">
          <a:avLst>
            <a:gd name="adj" fmla="val 10000"/>
          </a:avLst>
        </a:prstGeom>
        <a:solidFill>
          <a:srgbClr val="6FD3E3">
            <a:lumMod val="5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CQI Project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May be done as group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Academic Sessions &amp; Support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Aim to begin Pgy3; complete by end of Pgy-4</a:t>
          </a:r>
        </a:p>
      </dsp:txBody>
      <dsp:txXfrm>
        <a:off x="1758865" y="42742"/>
        <a:ext cx="6049350" cy="1373835"/>
      </dsp:txXfrm>
    </dsp:sp>
    <dsp:sp modelId="{F516A5DA-A97E-AA42-B00E-BB95DDF4C008}">
      <dsp:nvSpPr>
        <dsp:cNvPr id="0" name=""/>
        <dsp:cNvSpPr/>
      </dsp:nvSpPr>
      <dsp:spPr>
        <a:xfrm>
          <a:off x="145932" y="145932"/>
          <a:ext cx="1570191" cy="11674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18000" r="-18000"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8B1F02-24D8-324A-B1BD-15DB91156295}">
      <dsp:nvSpPr>
        <dsp:cNvPr id="0" name=""/>
        <dsp:cNvSpPr/>
      </dsp:nvSpPr>
      <dsp:spPr>
        <a:xfrm>
          <a:off x="0" y="1605251"/>
          <a:ext cx="7850958" cy="1459319"/>
        </a:xfrm>
        <a:prstGeom prst="roundRect">
          <a:avLst>
            <a:gd name="adj" fmla="val 10000"/>
          </a:avLst>
        </a:prstGeom>
        <a:solidFill>
          <a:srgbClr val="6FD3E3">
            <a:hueOff val="4860131"/>
            <a:satOff val="3259"/>
            <a:lumOff val="-14313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Grand Rounds Presentation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Grand Rounds Prep Sessions during Pgy-4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Presentations delivered in Pgy-4</a:t>
          </a:r>
        </a:p>
      </dsp:txBody>
      <dsp:txXfrm>
        <a:off x="1758865" y="1647993"/>
        <a:ext cx="6049350" cy="1373835"/>
      </dsp:txXfrm>
    </dsp:sp>
    <dsp:sp modelId="{85B84FC7-4F02-6246-8B47-7B2952559DDD}">
      <dsp:nvSpPr>
        <dsp:cNvPr id="0" name=""/>
        <dsp:cNvSpPr/>
      </dsp:nvSpPr>
      <dsp:spPr>
        <a:xfrm>
          <a:off x="145932" y="1751183"/>
          <a:ext cx="1570191" cy="11674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E006B-FDB9-DF4D-8439-C422D8647793}">
      <dsp:nvSpPr>
        <dsp:cNvPr id="0" name=""/>
        <dsp:cNvSpPr/>
      </dsp:nvSpPr>
      <dsp:spPr>
        <a:xfrm>
          <a:off x="0" y="3210503"/>
          <a:ext cx="7850958" cy="1459319"/>
        </a:xfrm>
        <a:prstGeom prst="roundRect">
          <a:avLst>
            <a:gd name="adj" fmla="val 10000"/>
          </a:avLst>
        </a:prstGeom>
        <a:solidFill>
          <a:srgbClr val="6FD3E3">
            <a:hueOff val="9720262"/>
            <a:satOff val="6518"/>
            <a:lumOff val="-2862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Research Poster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One poster at Dept. Research Day during residency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Support in developing poster - $100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Due by Research Day of Pgy-4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1758865" y="3253245"/>
        <a:ext cx="6049350" cy="1373835"/>
      </dsp:txXfrm>
    </dsp:sp>
    <dsp:sp modelId="{804441DD-4815-464F-B47A-689F63DCDBF6}">
      <dsp:nvSpPr>
        <dsp:cNvPr id="0" name=""/>
        <dsp:cNvSpPr/>
      </dsp:nvSpPr>
      <dsp:spPr>
        <a:xfrm>
          <a:off x="145932" y="3356436"/>
          <a:ext cx="1570191" cy="11674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0F556-1F4B-4182-8945-1F99DD226DAB}">
      <dsp:nvSpPr>
        <dsp:cNvPr id="0" name=""/>
        <dsp:cNvSpPr/>
      </dsp:nvSpPr>
      <dsp:spPr>
        <a:xfrm>
          <a:off x="0" y="0"/>
          <a:ext cx="6840760" cy="4275475"/>
        </a:xfrm>
        <a:prstGeom prst="swooshArrow">
          <a:avLst>
            <a:gd name="adj1" fmla="val 25000"/>
            <a:gd name="adj2" fmla="val 25000"/>
          </a:avLst>
        </a:prstGeom>
        <a:solidFill>
          <a:srgbClr val="A71930">
            <a:tint val="55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BB14B-7704-465A-8250-ADD562492DEA}">
      <dsp:nvSpPr>
        <dsp:cNvPr id="0" name=""/>
        <dsp:cNvSpPr/>
      </dsp:nvSpPr>
      <dsp:spPr>
        <a:xfrm>
          <a:off x="673814" y="3181517"/>
          <a:ext cx="157337" cy="157337"/>
        </a:xfrm>
        <a:prstGeom prst="ellipse">
          <a:avLst/>
        </a:prstGeom>
        <a:solidFill>
          <a:srgbClr val="A71930">
            <a:shade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14548F-91F6-4337-8605-0C99CA3A45AF}">
      <dsp:nvSpPr>
        <dsp:cNvPr id="0" name=""/>
        <dsp:cNvSpPr/>
      </dsp:nvSpPr>
      <dsp:spPr>
        <a:xfrm>
          <a:off x="782504" y="2836483"/>
          <a:ext cx="896139" cy="1017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7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solidFill>
                <a:srgbClr val="C00000"/>
              </a:solidFill>
              <a:latin typeface="Arial" panose="020B0604020202020204"/>
              <a:ea typeface="+mn-ea"/>
              <a:cs typeface="+mn-cs"/>
            </a:rPr>
            <a:t>Extra-curricular</a:t>
          </a:r>
        </a:p>
      </dsp:txBody>
      <dsp:txXfrm>
        <a:off x="782504" y="2836483"/>
        <a:ext cx="896139" cy="1017563"/>
      </dsp:txXfrm>
    </dsp:sp>
    <dsp:sp modelId="{09C4545D-3BD9-44F9-82D7-D7E3CE5885C0}">
      <dsp:nvSpPr>
        <dsp:cNvPr id="0" name=""/>
        <dsp:cNvSpPr/>
      </dsp:nvSpPr>
      <dsp:spPr>
        <a:xfrm>
          <a:off x="1525489" y="2363191"/>
          <a:ext cx="246267" cy="246267"/>
        </a:xfrm>
        <a:prstGeom prst="ellipse">
          <a:avLst/>
        </a:prstGeom>
        <a:solidFill>
          <a:srgbClr val="A71930">
            <a:shade val="50000"/>
            <a:hueOff val="148875"/>
            <a:satOff val="-19954"/>
            <a:lumOff val="20048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FBEFD-6B3C-48CB-808F-35A093CC0F29}">
      <dsp:nvSpPr>
        <dsp:cNvPr id="0" name=""/>
        <dsp:cNvSpPr/>
      </dsp:nvSpPr>
      <dsp:spPr>
        <a:xfrm>
          <a:off x="1710397" y="2115500"/>
          <a:ext cx="1135566" cy="1791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492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solidFill>
                <a:srgbClr val="C00000"/>
              </a:solidFill>
              <a:latin typeface="Arial" panose="020B0604020202020204"/>
              <a:ea typeface="+mn-ea"/>
              <a:cs typeface="+mn-cs"/>
            </a:rPr>
            <a:t>During </a:t>
          </a:r>
          <a:r>
            <a:rPr lang="en-CA" sz="1500" kern="1200" dirty="0" err="1">
              <a:solidFill>
                <a:srgbClr val="C00000"/>
              </a:solidFill>
              <a:latin typeface="Arial" panose="020B0604020202020204"/>
              <a:ea typeface="+mn-ea"/>
              <a:cs typeface="+mn-cs"/>
            </a:rPr>
            <a:t>Rot’n</a:t>
          </a:r>
          <a:endParaRPr lang="en-CA" sz="1500" kern="1200" dirty="0">
            <a:solidFill>
              <a:srgbClr val="C00000"/>
            </a:solidFill>
            <a:latin typeface="Arial" panose="020B0604020202020204"/>
            <a:ea typeface="+mn-ea"/>
            <a:cs typeface="+mn-cs"/>
          </a:endParaRPr>
        </a:p>
      </dsp:txBody>
      <dsp:txXfrm>
        <a:off x="1710397" y="2115500"/>
        <a:ext cx="1135566" cy="1791424"/>
      </dsp:txXfrm>
    </dsp:sp>
    <dsp:sp modelId="{7DF8F66E-2F24-4540-94EC-7089B77F79F3}">
      <dsp:nvSpPr>
        <dsp:cNvPr id="0" name=""/>
        <dsp:cNvSpPr/>
      </dsp:nvSpPr>
      <dsp:spPr>
        <a:xfrm>
          <a:off x="2620011" y="1710754"/>
          <a:ext cx="328356" cy="328356"/>
        </a:xfrm>
        <a:prstGeom prst="ellipse">
          <a:avLst/>
        </a:prstGeom>
        <a:solidFill>
          <a:srgbClr val="A71930">
            <a:shade val="50000"/>
            <a:hueOff val="297750"/>
            <a:satOff val="-39909"/>
            <a:lumOff val="40095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9BB89-2CAA-466C-B6F0-50675188AE61}">
      <dsp:nvSpPr>
        <dsp:cNvPr id="0" name=""/>
        <dsp:cNvSpPr/>
      </dsp:nvSpPr>
      <dsp:spPr>
        <a:xfrm>
          <a:off x="2856922" y="1567323"/>
          <a:ext cx="1320266" cy="240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989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solidFill>
                <a:srgbClr val="C00000"/>
              </a:solidFill>
              <a:latin typeface="Arial" panose="020B0604020202020204"/>
              <a:ea typeface="+mn-ea"/>
              <a:cs typeface="+mn-cs"/>
            </a:rPr>
            <a:t>Horizontal Elective</a:t>
          </a:r>
        </a:p>
      </dsp:txBody>
      <dsp:txXfrm>
        <a:off x="2856922" y="1567323"/>
        <a:ext cx="1320266" cy="2402816"/>
      </dsp:txXfrm>
    </dsp:sp>
    <dsp:sp modelId="{662BC181-4364-4F97-B013-30AD9C4DC6D8}">
      <dsp:nvSpPr>
        <dsp:cNvPr id="0" name=""/>
        <dsp:cNvSpPr/>
      </dsp:nvSpPr>
      <dsp:spPr>
        <a:xfrm>
          <a:off x="3892392" y="1201117"/>
          <a:ext cx="424127" cy="424127"/>
        </a:xfrm>
        <a:prstGeom prst="ellipse">
          <a:avLst/>
        </a:prstGeom>
        <a:solidFill>
          <a:srgbClr val="A71930">
            <a:shade val="50000"/>
            <a:hueOff val="297750"/>
            <a:satOff val="-39909"/>
            <a:lumOff val="40095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BBE53-1688-412B-87A6-461AFBFE65B6}">
      <dsp:nvSpPr>
        <dsp:cNvPr id="0" name=""/>
        <dsp:cNvSpPr/>
      </dsp:nvSpPr>
      <dsp:spPr>
        <a:xfrm>
          <a:off x="4168663" y="1274478"/>
          <a:ext cx="1368152" cy="2864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36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solidFill>
                <a:srgbClr val="C00000"/>
              </a:solidFill>
              <a:latin typeface="Arial" panose="020B0604020202020204"/>
              <a:ea typeface="+mn-ea"/>
              <a:cs typeface="+mn-cs"/>
            </a:rPr>
            <a:t>Block Elective</a:t>
          </a:r>
        </a:p>
      </dsp:txBody>
      <dsp:txXfrm>
        <a:off x="4168663" y="1274478"/>
        <a:ext cx="1368152" cy="2864568"/>
      </dsp:txXfrm>
    </dsp:sp>
    <dsp:sp modelId="{14C0EE73-20E1-49D8-AC03-B0F545581339}">
      <dsp:nvSpPr>
        <dsp:cNvPr id="0" name=""/>
        <dsp:cNvSpPr/>
      </dsp:nvSpPr>
      <dsp:spPr>
        <a:xfrm>
          <a:off x="5202397" y="860789"/>
          <a:ext cx="540420" cy="540420"/>
        </a:xfrm>
        <a:prstGeom prst="ellipse">
          <a:avLst/>
        </a:prstGeom>
        <a:solidFill>
          <a:srgbClr val="A71930">
            <a:shade val="50000"/>
            <a:hueOff val="148875"/>
            <a:satOff val="-19954"/>
            <a:lumOff val="20048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27EB0-14E5-4D20-A945-0A474E276F58}">
      <dsp:nvSpPr>
        <dsp:cNvPr id="0" name=""/>
        <dsp:cNvSpPr/>
      </dsp:nvSpPr>
      <dsp:spPr>
        <a:xfrm>
          <a:off x="5472608" y="903552"/>
          <a:ext cx="1368152" cy="3146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6357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solidFill>
                <a:srgbClr val="C00000"/>
              </a:solidFill>
              <a:latin typeface="Arial" panose="020B0604020202020204"/>
              <a:ea typeface="+mn-ea"/>
              <a:cs typeface="+mn-cs"/>
            </a:rPr>
            <a:t>Concurrent Graduate Studies</a:t>
          </a:r>
        </a:p>
      </dsp:txBody>
      <dsp:txXfrm>
        <a:off x="5472608" y="903552"/>
        <a:ext cx="1368152" cy="314674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EFF4E-10AC-4A70-8F08-C303EB7B5CFE}">
      <dsp:nvSpPr>
        <dsp:cNvPr id="0" name=""/>
        <dsp:cNvSpPr/>
      </dsp:nvSpPr>
      <dsp:spPr>
        <a:xfrm>
          <a:off x="0" y="22721"/>
          <a:ext cx="9577063" cy="12287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9 – 10 am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b="1" kern="1200" dirty="0"/>
            <a:t>Departmental Grand Rounds</a:t>
          </a:r>
        </a:p>
      </dsp:txBody>
      <dsp:txXfrm>
        <a:off x="2038285" y="22721"/>
        <a:ext cx="7538778" cy="1228722"/>
      </dsp:txXfrm>
    </dsp:sp>
    <dsp:sp modelId="{4C355105-961A-4D1B-AFB6-4FF9EC64F8A4}">
      <dsp:nvSpPr>
        <dsp:cNvPr id="0" name=""/>
        <dsp:cNvSpPr/>
      </dsp:nvSpPr>
      <dsp:spPr>
        <a:xfrm>
          <a:off x="475844" y="0"/>
          <a:ext cx="1209468" cy="12741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F6E8C-C0B9-4096-9062-E87DA32F7B72}">
      <dsp:nvSpPr>
        <dsp:cNvPr id="0" name=""/>
        <dsp:cNvSpPr/>
      </dsp:nvSpPr>
      <dsp:spPr>
        <a:xfrm>
          <a:off x="0" y="1397037"/>
          <a:ext cx="9577063" cy="1228722"/>
        </a:xfrm>
        <a:prstGeom prst="roundRect">
          <a:avLst>
            <a:gd name="adj" fmla="val 10000"/>
          </a:avLst>
        </a:prstGeom>
        <a:solidFill>
          <a:schemeClr val="accent3">
            <a:hueOff val="2462542"/>
            <a:satOff val="2217"/>
            <a:lumOff val="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10 am – 12:30 </a:t>
          </a:r>
          <a:r>
            <a:rPr lang="en-CA" sz="2000" kern="1200" dirty="0"/>
            <a:t>pm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b="1" kern="1200" dirty="0">
              <a:solidFill>
                <a:schemeClr val="bg1"/>
              </a:solidFill>
            </a:rPr>
            <a:t>Non-scheduled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b="0" kern="1200" dirty="0">
              <a:solidFill>
                <a:schemeClr val="bg1"/>
              </a:solidFill>
            </a:rPr>
            <a:t>May see Psychotherapy Patient/Supervisor</a:t>
          </a:r>
        </a:p>
      </dsp:txBody>
      <dsp:txXfrm>
        <a:off x="2038285" y="1397037"/>
        <a:ext cx="7538778" cy="1228722"/>
      </dsp:txXfrm>
    </dsp:sp>
    <dsp:sp modelId="{19D82BA6-318D-4D56-B9CB-09380B70F836}">
      <dsp:nvSpPr>
        <dsp:cNvPr id="0" name=""/>
        <dsp:cNvSpPr/>
      </dsp:nvSpPr>
      <dsp:spPr>
        <a:xfrm>
          <a:off x="386145" y="1419739"/>
          <a:ext cx="1388865" cy="11833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7F23A-BA94-46F8-BD56-2958C683BFBE}">
      <dsp:nvSpPr>
        <dsp:cNvPr id="0" name=""/>
        <dsp:cNvSpPr/>
      </dsp:nvSpPr>
      <dsp:spPr>
        <a:xfrm>
          <a:off x="0" y="2748631"/>
          <a:ext cx="9577063" cy="1228722"/>
        </a:xfrm>
        <a:prstGeom prst="roundRect">
          <a:avLst>
            <a:gd name="adj" fmla="val 10000"/>
          </a:avLst>
        </a:prstGeom>
        <a:solidFill>
          <a:schemeClr val="accent3">
            <a:hueOff val="4925084"/>
            <a:satOff val="4433"/>
            <a:lumOff val="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12:30 – 2:00 </a:t>
          </a:r>
          <a:r>
            <a:rPr lang="en-CA" sz="2000" b="1" kern="1200" dirty="0"/>
            <a:t>Academic  Enrichment Session</a:t>
          </a:r>
          <a:endParaRPr lang="en-CA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500" kern="1200" dirty="0"/>
            <a:t>   </a:t>
          </a:r>
          <a:r>
            <a:rPr lang="en-CA" sz="2000" kern="1200" dirty="0"/>
            <a:t>PRAM; EBM; Interviewing Skills; OSCE Prep; Complex Case Rounds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500" kern="1200" dirty="0"/>
            <a:t>   </a:t>
          </a:r>
          <a:r>
            <a:rPr lang="en-CA" sz="2000" kern="1200" dirty="0"/>
            <a:t>Psychopharmacology </a:t>
          </a:r>
        </a:p>
      </dsp:txBody>
      <dsp:txXfrm>
        <a:off x="2038285" y="2748631"/>
        <a:ext cx="7538778" cy="1228722"/>
      </dsp:txXfrm>
    </dsp:sp>
    <dsp:sp modelId="{769681E9-FB09-4B24-90D4-7D1D36674CBB}">
      <dsp:nvSpPr>
        <dsp:cNvPr id="0" name=""/>
        <dsp:cNvSpPr/>
      </dsp:nvSpPr>
      <dsp:spPr>
        <a:xfrm>
          <a:off x="122872" y="2871504"/>
          <a:ext cx="1915412" cy="9829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CFF43-CB7C-4ED1-9CC3-A970D112C7B7}">
      <dsp:nvSpPr>
        <dsp:cNvPr id="0" name=""/>
        <dsp:cNvSpPr/>
      </dsp:nvSpPr>
      <dsp:spPr>
        <a:xfrm>
          <a:off x="0" y="4106296"/>
          <a:ext cx="9577063" cy="1228722"/>
        </a:xfrm>
        <a:prstGeom prst="roundRect">
          <a:avLst>
            <a:gd name="adj" fmla="val 10000"/>
          </a:avLst>
        </a:prstGeom>
        <a:solidFill>
          <a:schemeClr val="accent3">
            <a:hueOff val="7387625"/>
            <a:satOff val="6650"/>
            <a:lumOff val="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2:30 – 4:30 pm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b="1" kern="1200" dirty="0"/>
            <a:t>Core Curriculum Session </a:t>
          </a:r>
        </a:p>
      </dsp:txBody>
      <dsp:txXfrm>
        <a:off x="2038285" y="4106296"/>
        <a:ext cx="7538778" cy="1228722"/>
      </dsp:txXfrm>
    </dsp:sp>
    <dsp:sp modelId="{68AC182B-4444-47CE-9391-2B4D2BF7FD36}">
      <dsp:nvSpPr>
        <dsp:cNvPr id="0" name=""/>
        <dsp:cNvSpPr/>
      </dsp:nvSpPr>
      <dsp:spPr>
        <a:xfrm>
          <a:off x="445121" y="4101862"/>
          <a:ext cx="1395569" cy="12408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35724-B040-4647-A70E-738823C4ACEC}">
      <dsp:nvSpPr>
        <dsp:cNvPr id="0" name=""/>
        <dsp:cNvSpPr/>
      </dsp:nvSpPr>
      <dsp:spPr>
        <a:xfrm>
          <a:off x="0" y="0"/>
          <a:ext cx="2636518" cy="1558965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Complete C2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(children &amp; youth)</a:t>
          </a:r>
          <a:endParaRPr lang="en-CA" sz="1600" kern="1200" dirty="0"/>
        </a:p>
      </dsp:txBody>
      <dsp:txXfrm>
        <a:off x="683200" y="0"/>
        <a:ext cx="1953317" cy="1558965"/>
      </dsp:txXfrm>
    </dsp:sp>
    <dsp:sp modelId="{9DF2EED9-1EAA-ED4D-A689-0688D91836C4}">
      <dsp:nvSpPr>
        <dsp:cNvPr id="0" name=""/>
        <dsp:cNvSpPr/>
      </dsp:nvSpPr>
      <dsp:spPr>
        <a:xfrm>
          <a:off x="155896" y="155896"/>
          <a:ext cx="527303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93E61-F81B-0B48-977E-312D05D4C635}">
      <dsp:nvSpPr>
        <dsp:cNvPr id="0" name=""/>
        <dsp:cNvSpPr/>
      </dsp:nvSpPr>
      <dsp:spPr>
        <a:xfrm>
          <a:off x="0" y="1714861"/>
          <a:ext cx="2636518" cy="1558965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Complete C3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(older adults)</a:t>
          </a:r>
          <a:endParaRPr lang="en-CA" sz="1600" kern="1200" dirty="0"/>
        </a:p>
      </dsp:txBody>
      <dsp:txXfrm>
        <a:off x="683200" y="1714861"/>
        <a:ext cx="1953317" cy="1558965"/>
      </dsp:txXfrm>
    </dsp:sp>
    <dsp:sp modelId="{CFD4C1F7-85C0-2746-B3B1-1B441D4EFBEB}">
      <dsp:nvSpPr>
        <dsp:cNvPr id="0" name=""/>
        <dsp:cNvSpPr/>
      </dsp:nvSpPr>
      <dsp:spPr>
        <a:xfrm>
          <a:off x="155896" y="1870757"/>
          <a:ext cx="527303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DE6B2-D274-FC49-9308-8811ABA4268A}">
      <dsp:nvSpPr>
        <dsp:cNvPr id="0" name=""/>
        <dsp:cNvSpPr/>
      </dsp:nvSpPr>
      <dsp:spPr>
        <a:xfrm>
          <a:off x="0" y="3429723"/>
          <a:ext cx="2636518" cy="1558965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Complete C7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(neurostimulation)</a:t>
          </a:r>
          <a:endParaRPr lang="en-CA" sz="1600" kern="1200" dirty="0"/>
        </a:p>
      </dsp:txBody>
      <dsp:txXfrm>
        <a:off x="683200" y="3429723"/>
        <a:ext cx="1953317" cy="1558965"/>
      </dsp:txXfrm>
    </dsp:sp>
    <dsp:sp modelId="{9B6AE6B6-E18F-8543-A6CB-24336172C1BA}">
      <dsp:nvSpPr>
        <dsp:cNvPr id="0" name=""/>
        <dsp:cNvSpPr/>
      </dsp:nvSpPr>
      <dsp:spPr>
        <a:xfrm>
          <a:off x="155896" y="3585619"/>
          <a:ext cx="527303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88DC7-E9D4-C645-A37C-21637EC1484F}">
      <dsp:nvSpPr>
        <dsp:cNvPr id="0" name=""/>
        <dsp:cNvSpPr/>
      </dsp:nvSpPr>
      <dsp:spPr>
        <a:xfrm>
          <a:off x="0" y="3006"/>
          <a:ext cx="35433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47031-1A67-0041-B69A-C7A1CCA49B26}">
      <dsp:nvSpPr>
        <dsp:cNvPr id="0" name=""/>
        <dsp:cNvSpPr/>
      </dsp:nvSpPr>
      <dsp:spPr>
        <a:xfrm>
          <a:off x="0" y="3006"/>
          <a:ext cx="3543301" cy="512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Dual Diagnosis</a:t>
          </a:r>
        </a:p>
      </dsp:txBody>
      <dsp:txXfrm>
        <a:off x="0" y="3006"/>
        <a:ext cx="3543301" cy="512658"/>
      </dsp:txXfrm>
    </dsp:sp>
    <dsp:sp modelId="{2EC4834C-C36B-0941-83B2-F4DAFF752DB9}">
      <dsp:nvSpPr>
        <dsp:cNvPr id="0" name=""/>
        <dsp:cNvSpPr/>
      </dsp:nvSpPr>
      <dsp:spPr>
        <a:xfrm>
          <a:off x="0" y="515664"/>
          <a:ext cx="3543301" cy="0"/>
        </a:xfrm>
        <a:prstGeom prst="line">
          <a:avLst/>
        </a:prstGeom>
        <a:solidFill>
          <a:schemeClr val="accent2">
            <a:hueOff val="274158"/>
            <a:satOff val="-567"/>
            <a:lumOff val="-695"/>
            <a:alphaOff val="0"/>
          </a:schemeClr>
        </a:solidFill>
        <a:ln w="12700" cap="flat" cmpd="sng" algn="ctr">
          <a:solidFill>
            <a:schemeClr val="accent2">
              <a:hueOff val="274158"/>
              <a:satOff val="-567"/>
              <a:lumOff val="-6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06CB7-1769-5D44-8C98-97E3682ED784}">
      <dsp:nvSpPr>
        <dsp:cNvPr id="0" name=""/>
        <dsp:cNvSpPr/>
      </dsp:nvSpPr>
      <dsp:spPr>
        <a:xfrm>
          <a:off x="0" y="515664"/>
          <a:ext cx="3543301" cy="512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Indigenous Health</a:t>
          </a:r>
        </a:p>
      </dsp:txBody>
      <dsp:txXfrm>
        <a:off x="0" y="515664"/>
        <a:ext cx="3543301" cy="512658"/>
      </dsp:txXfrm>
    </dsp:sp>
    <dsp:sp modelId="{AFE2EC3E-F2D8-9C43-9B34-9905836077C9}">
      <dsp:nvSpPr>
        <dsp:cNvPr id="0" name=""/>
        <dsp:cNvSpPr/>
      </dsp:nvSpPr>
      <dsp:spPr>
        <a:xfrm>
          <a:off x="0" y="1028323"/>
          <a:ext cx="3543301" cy="0"/>
        </a:xfrm>
        <a:prstGeom prst="line">
          <a:avLst/>
        </a:prstGeom>
        <a:solidFill>
          <a:schemeClr val="accent2">
            <a:hueOff val="548316"/>
            <a:satOff val="-1133"/>
            <a:lumOff val="-1390"/>
            <a:alphaOff val="0"/>
          </a:schemeClr>
        </a:solidFill>
        <a:ln w="12700" cap="flat" cmpd="sng" algn="ctr">
          <a:solidFill>
            <a:schemeClr val="accent2">
              <a:hueOff val="548316"/>
              <a:satOff val="-1133"/>
              <a:lumOff val="-13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8128E0-25B6-A142-8431-41FB26FBA039}">
      <dsp:nvSpPr>
        <dsp:cNvPr id="0" name=""/>
        <dsp:cNvSpPr/>
      </dsp:nvSpPr>
      <dsp:spPr>
        <a:xfrm>
          <a:off x="0" y="1028323"/>
          <a:ext cx="3543301" cy="512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HIV Psychiatry</a:t>
          </a:r>
        </a:p>
      </dsp:txBody>
      <dsp:txXfrm>
        <a:off x="0" y="1028323"/>
        <a:ext cx="3543301" cy="512658"/>
      </dsp:txXfrm>
    </dsp:sp>
    <dsp:sp modelId="{B51B20E6-3CCC-3A40-8B2E-38211378C8BC}">
      <dsp:nvSpPr>
        <dsp:cNvPr id="0" name=""/>
        <dsp:cNvSpPr/>
      </dsp:nvSpPr>
      <dsp:spPr>
        <a:xfrm>
          <a:off x="0" y="1540981"/>
          <a:ext cx="3543301" cy="0"/>
        </a:xfrm>
        <a:prstGeom prst="line">
          <a:avLst/>
        </a:prstGeom>
        <a:solidFill>
          <a:schemeClr val="accent2">
            <a:hueOff val="822474"/>
            <a:satOff val="-1700"/>
            <a:lumOff val="-2086"/>
            <a:alphaOff val="0"/>
          </a:schemeClr>
        </a:solidFill>
        <a:ln w="12700" cap="flat" cmpd="sng" algn="ctr">
          <a:solidFill>
            <a:schemeClr val="accent2">
              <a:hueOff val="822474"/>
              <a:satOff val="-1700"/>
              <a:lumOff val="-20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281BF-5052-5845-9305-B439CE5B1FE1}">
      <dsp:nvSpPr>
        <dsp:cNvPr id="0" name=""/>
        <dsp:cNvSpPr/>
      </dsp:nvSpPr>
      <dsp:spPr>
        <a:xfrm>
          <a:off x="0" y="1540981"/>
          <a:ext cx="3543301" cy="512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Addictions</a:t>
          </a:r>
        </a:p>
      </dsp:txBody>
      <dsp:txXfrm>
        <a:off x="0" y="1540981"/>
        <a:ext cx="3543301" cy="512658"/>
      </dsp:txXfrm>
    </dsp:sp>
    <dsp:sp modelId="{C1361F37-7C49-9B47-8A84-AABF765A9CEC}">
      <dsp:nvSpPr>
        <dsp:cNvPr id="0" name=""/>
        <dsp:cNvSpPr/>
      </dsp:nvSpPr>
      <dsp:spPr>
        <a:xfrm>
          <a:off x="0" y="2053639"/>
          <a:ext cx="3543301" cy="0"/>
        </a:xfrm>
        <a:prstGeom prst="line">
          <a:avLst/>
        </a:prstGeom>
        <a:solidFill>
          <a:schemeClr val="accent2">
            <a:hueOff val="1096632"/>
            <a:satOff val="-2266"/>
            <a:lumOff val="-2781"/>
            <a:alphaOff val="0"/>
          </a:schemeClr>
        </a:solidFill>
        <a:ln w="12700" cap="flat" cmpd="sng" algn="ctr">
          <a:solidFill>
            <a:schemeClr val="accent2">
              <a:hueOff val="1096632"/>
              <a:satOff val="-2266"/>
              <a:lumOff val="-27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94117-E707-2E48-8990-E66178E7E48C}">
      <dsp:nvSpPr>
        <dsp:cNvPr id="0" name=""/>
        <dsp:cNvSpPr/>
      </dsp:nvSpPr>
      <dsp:spPr>
        <a:xfrm>
          <a:off x="0" y="2053639"/>
          <a:ext cx="3543301" cy="512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Forensics</a:t>
          </a:r>
        </a:p>
      </dsp:txBody>
      <dsp:txXfrm>
        <a:off x="0" y="2053639"/>
        <a:ext cx="3543301" cy="512658"/>
      </dsp:txXfrm>
    </dsp:sp>
    <dsp:sp modelId="{366076E2-EB91-4F43-9DA9-BF852D5B71A3}">
      <dsp:nvSpPr>
        <dsp:cNvPr id="0" name=""/>
        <dsp:cNvSpPr/>
      </dsp:nvSpPr>
      <dsp:spPr>
        <a:xfrm>
          <a:off x="0" y="2566297"/>
          <a:ext cx="3543301" cy="0"/>
        </a:xfrm>
        <a:prstGeom prst="line">
          <a:avLst/>
        </a:prstGeom>
        <a:solidFill>
          <a:schemeClr val="accent2">
            <a:hueOff val="1370789"/>
            <a:satOff val="-2833"/>
            <a:lumOff val="-3476"/>
            <a:alphaOff val="0"/>
          </a:schemeClr>
        </a:solidFill>
        <a:ln w="12700" cap="flat" cmpd="sng" algn="ctr">
          <a:solidFill>
            <a:schemeClr val="accent2">
              <a:hueOff val="1370789"/>
              <a:satOff val="-2833"/>
              <a:lumOff val="-34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5AADE-DB9E-E942-A350-A40791486AA3}">
      <dsp:nvSpPr>
        <dsp:cNvPr id="0" name=""/>
        <dsp:cNvSpPr/>
      </dsp:nvSpPr>
      <dsp:spPr>
        <a:xfrm>
          <a:off x="0" y="2566297"/>
          <a:ext cx="3543301" cy="512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ACT</a:t>
          </a:r>
        </a:p>
      </dsp:txBody>
      <dsp:txXfrm>
        <a:off x="0" y="2566297"/>
        <a:ext cx="3543301" cy="512658"/>
      </dsp:txXfrm>
    </dsp:sp>
    <dsp:sp modelId="{2BD3C508-8880-164A-9B11-F04B64218878}">
      <dsp:nvSpPr>
        <dsp:cNvPr id="0" name=""/>
        <dsp:cNvSpPr/>
      </dsp:nvSpPr>
      <dsp:spPr>
        <a:xfrm>
          <a:off x="0" y="3078956"/>
          <a:ext cx="3543301" cy="0"/>
        </a:xfrm>
        <a:prstGeom prst="line">
          <a:avLst/>
        </a:prstGeom>
        <a:solidFill>
          <a:schemeClr val="accent2">
            <a:hueOff val="1644947"/>
            <a:satOff val="-3399"/>
            <a:lumOff val="-4171"/>
            <a:alphaOff val="0"/>
          </a:schemeClr>
        </a:solidFill>
        <a:ln w="12700" cap="flat" cmpd="sng" algn="ctr">
          <a:solidFill>
            <a:schemeClr val="accent2">
              <a:hueOff val="1644947"/>
              <a:satOff val="-3399"/>
              <a:lumOff val="-41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A8DC5-B7B9-AC4C-A502-01F986783AF3}">
      <dsp:nvSpPr>
        <dsp:cNvPr id="0" name=""/>
        <dsp:cNvSpPr/>
      </dsp:nvSpPr>
      <dsp:spPr>
        <a:xfrm>
          <a:off x="0" y="3078955"/>
          <a:ext cx="3543301" cy="512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Shelter Health</a:t>
          </a:r>
        </a:p>
      </dsp:txBody>
      <dsp:txXfrm>
        <a:off x="0" y="3078955"/>
        <a:ext cx="3543301" cy="512658"/>
      </dsp:txXfrm>
    </dsp:sp>
    <dsp:sp modelId="{0F99FD5C-FC62-6548-82C8-224112EF22C3}">
      <dsp:nvSpPr>
        <dsp:cNvPr id="0" name=""/>
        <dsp:cNvSpPr/>
      </dsp:nvSpPr>
      <dsp:spPr>
        <a:xfrm>
          <a:off x="0" y="3591614"/>
          <a:ext cx="3543301" cy="0"/>
        </a:xfrm>
        <a:prstGeom prst="line">
          <a:avLst/>
        </a:prstGeom>
        <a:solidFill>
          <a:schemeClr val="accent2">
            <a:hueOff val="1919105"/>
            <a:satOff val="-3966"/>
            <a:lumOff val="-4866"/>
            <a:alphaOff val="0"/>
          </a:schemeClr>
        </a:solidFill>
        <a:ln w="12700" cap="flat" cmpd="sng" algn="ctr">
          <a:solidFill>
            <a:schemeClr val="accent2">
              <a:hueOff val="1919105"/>
              <a:satOff val="-3966"/>
              <a:lumOff val="-48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5CB60-CB98-1741-B009-2061B92ED6F5}">
      <dsp:nvSpPr>
        <dsp:cNvPr id="0" name=""/>
        <dsp:cNvSpPr/>
      </dsp:nvSpPr>
      <dsp:spPr>
        <a:xfrm>
          <a:off x="0" y="3591614"/>
          <a:ext cx="3543301" cy="512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Women’s Health Concerns</a:t>
          </a:r>
        </a:p>
      </dsp:txBody>
      <dsp:txXfrm>
        <a:off x="0" y="3591614"/>
        <a:ext cx="3543301" cy="512658"/>
      </dsp:txXfrm>
    </dsp:sp>
    <dsp:sp modelId="{F2A5A4BF-1D1A-8342-AB16-2CA0CE905F8A}">
      <dsp:nvSpPr>
        <dsp:cNvPr id="0" name=""/>
        <dsp:cNvSpPr/>
      </dsp:nvSpPr>
      <dsp:spPr>
        <a:xfrm>
          <a:off x="0" y="4104272"/>
          <a:ext cx="3543301" cy="0"/>
        </a:xfrm>
        <a:prstGeom prst="line">
          <a:avLst/>
        </a:prstGeom>
        <a:solidFill>
          <a:schemeClr val="accent2">
            <a:hueOff val="2193263"/>
            <a:satOff val="-4532"/>
            <a:lumOff val="-5561"/>
            <a:alphaOff val="0"/>
          </a:schemeClr>
        </a:solidFill>
        <a:ln w="12700" cap="flat" cmpd="sng" algn="ctr">
          <a:solidFill>
            <a:schemeClr val="accent2">
              <a:hueOff val="2193263"/>
              <a:satOff val="-4532"/>
              <a:lumOff val="-55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FC249B-4817-8746-BCB7-50217E94A642}">
      <dsp:nvSpPr>
        <dsp:cNvPr id="0" name=""/>
        <dsp:cNvSpPr/>
      </dsp:nvSpPr>
      <dsp:spPr>
        <a:xfrm>
          <a:off x="0" y="4104272"/>
          <a:ext cx="3543301" cy="512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Schizophrenia Services</a:t>
          </a:r>
        </a:p>
      </dsp:txBody>
      <dsp:txXfrm>
        <a:off x="0" y="4104272"/>
        <a:ext cx="3543301" cy="512658"/>
      </dsp:txXfrm>
    </dsp:sp>
    <dsp:sp modelId="{0C178A0F-FD59-DA4F-809D-55B09D86C7A2}">
      <dsp:nvSpPr>
        <dsp:cNvPr id="0" name=""/>
        <dsp:cNvSpPr/>
      </dsp:nvSpPr>
      <dsp:spPr>
        <a:xfrm>
          <a:off x="0" y="4616930"/>
          <a:ext cx="3543301" cy="0"/>
        </a:xfrm>
        <a:prstGeom prst="line">
          <a:avLst/>
        </a:prstGeom>
        <a:solidFill>
          <a:schemeClr val="accent2">
            <a:hueOff val="2467421"/>
            <a:satOff val="-5099"/>
            <a:lumOff val="-6257"/>
            <a:alphaOff val="0"/>
          </a:schemeClr>
        </a:solidFill>
        <a:ln w="12700" cap="flat" cmpd="sng" algn="ctr">
          <a:solidFill>
            <a:schemeClr val="accent2">
              <a:hueOff val="2467421"/>
              <a:satOff val="-5099"/>
              <a:lumOff val="-62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326FA-F739-4B41-8411-D07CEDE6AD6A}">
      <dsp:nvSpPr>
        <dsp:cNvPr id="0" name=""/>
        <dsp:cNvSpPr/>
      </dsp:nvSpPr>
      <dsp:spPr>
        <a:xfrm>
          <a:off x="0" y="4616930"/>
          <a:ext cx="3543301" cy="512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Research</a:t>
          </a:r>
        </a:p>
      </dsp:txBody>
      <dsp:txXfrm>
        <a:off x="0" y="4616930"/>
        <a:ext cx="3543301" cy="512658"/>
      </dsp:txXfrm>
    </dsp:sp>
    <dsp:sp modelId="{F0298CD2-D335-1148-B96B-F7E8D68E7299}">
      <dsp:nvSpPr>
        <dsp:cNvPr id="0" name=""/>
        <dsp:cNvSpPr/>
      </dsp:nvSpPr>
      <dsp:spPr>
        <a:xfrm>
          <a:off x="0" y="5129588"/>
          <a:ext cx="3543301" cy="0"/>
        </a:xfrm>
        <a:prstGeom prst="line">
          <a:avLst/>
        </a:prstGeom>
        <a:solidFill>
          <a:schemeClr val="accent2">
            <a:hueOff val="2741579"/>
            <a:satOff val="-5665"/>
            <a:lumOff val="-6952"/>
            <a:alphaOff val="0"/>
          </a:schemeClr>
        </a:solidFill>
        <a:ln w="12700" cap="flat" cmpd="sng" algn="ctr">
          <a:solidFill>
            <a:schemeClr val="accent2">
              <a:hueOff val="2741579"/>
              <a:satOff val="-5665"/>
              <a:lumOff val="-6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A9589-8F39-DD4B-8C3C-3B0332CC7BED}">
      <dsp:nvSpPr>
        <dsp:cNvPr id="0" name=""/>
        <dsp:cNvSpPr/>
      </dsp:nvSpPr>
      <dsp:spPr>
        <a:xfrm>
          <a:off x="0" y="5129588"/>
          <a:ext cx="3543301" cy="512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Refugee &amp; Immigrant Health</a:t>
          </a:r>
        </a:p>
      </dsp:txBody>
      <dsp:txXfrm>
        <a:off x="0" y="5129588"/>
        <a:ext cx="3543301" cy="512658"/>
      </dsp:txXfrm>
    </dsp:sp>
    <dsp:sp modelId="{F09D426D-67DC-5245-B183-98CA077AA314}">
      <dsp:nvSpPr>
        <dsp:cNvPr id="0" name=""/>
        <dsp:cNvSpPr/>
      </dsp:nvSpPr>
      <dsp:spPr>
        <a:xfrm>
          <a:off x="0" y="5642247"/>
          <a:ext cx="3543301" cy="0"/>
        </a:xfrm>
        <a:prstGeom prst="line">
          <a:avLst/>
        </a:prstGeom>
        <a:solidFill>
          <a:schemeClr val="accent2">
            <a:hueOff val="3015737"/>
            <a:satOff val="-6232"/>
            <a:lumOff val="-7647"/>
            <a:alphaOff val="0"/>
          </a:schemeClr>
        </a:solidFill>
        <a:ln w="12700" cap="flat" cmpd="sng" algn="ctr">
          <a:solidFill>
            <a:schemeClr val="accent2">
              <a:hueOff val="3015737"/>
              <a:satOff val="-6232"/>
              <a:lumOff val="-7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CCA18A-3747-D84A-AC5B-94C52338EA99}">
      <dsp:nvSpPr>
        <dsp:cNvPr id="0" name=""/>
        <dsp:cNvSpPr/>
      </dsp:nvSpPr>
      <dsp:spPr>
        <a:xfrm>
          <a:off x="0" y="5642247"/>
          <a:ext cx="3543301" cy="512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Other</a:t>
          </a:r>
        </a:p>
      </dsp:txBody>
      <dsp:txXfrm>
        <a:off x="0" y="5642247"/>
        <a:ext cx="3543301" cy="51265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35724-B040-4647-A70E-738823C4ACEC}">
      <dsp:nvSpPr>
        <dsp:cNvPr id="0" name=""/>
        <dsp:cNvSpPr/>
      </dsp:nvSpPr>
      <dsp:spPr>
        <a:xfrm>
          <a:off x="0" y="0"/>
          <a:ext cx="2618509" cy="1558965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C6 for all sessions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(psychotherapy)</a:t>
          </a:r>
          <a:endParaRPr lang="en-CA" sz="1700" kern="1200" dirty="0"/>
        </a:p>
      </dsp:txBody>
      <dsp:txXfrm>
        <a:off x="679598" y="0"/>
        <a:ext cx="1938911" cy="1558965"/>
      </dsp:txXfrm>
    </dsp:sp>
    <dsp:sp modelId="{9DF2EED9-1EAA-ED4D-A689-0688D91836C4}">
      <dsp:nvSpPr>
        <dsp:cNvPr id="0" name=""/>
        <dsp:cNvSpPr/>
      </dsp:nvSpPr>
      <dsp:spPr>
        <a:xfrm>
          <a:off x="155896" y="155896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93E61-F81B-0B48-977E-312D05D4C635}">
      <dsp:nvSpPr>
        <dsp:cNvPr id="0" name=""/>
        <dsp:cNvSpPr/>
      </dsp:nvSpPr>
      <dsp:spPr>
        <a:xfrm>
          <a:off x="0" y="1714861"/>
          <a:ext cx="2618509" cy="1558965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C10 for Pgy3 </a:t>
          </a:r>
          <a:r>
            <a:rPr lang="en-US" sz="1700" kern="1200" dirty="0" err="1"/>
            <a:t>RaEs</a:t>
          </a:r>
          <a:endParaRPr lang="en-US" sz="1700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(teaching)</a:t>
          </a:r>
          <a:endParaRPr lang="en-CA" sz="1700" kern="1200" dirty="0"/>
        </a:p>
      </dsp:txBody>
      <dsp:txXfrm>
        <a:off x="679598" y="1714861"/>
        <a:ext cx="1938911" cy="1558965"/>
      </dsp:txXfrm>
    </dsp:sp>
    <dsp:sp modelId="{CFD4C1F7-85C0-2746-B3B1-1B441D4EFBEB}">
      <dsp:nvSpPr>
        <dsp:cNvPr id="0" name=""/>
        <dsp:cNvSpPr/>
      </dsp:nvSpPr>
      <dsp:spPr>
        <a:xfrm>
          <a:off x="155896" y="1870757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DE6B2-D274-FC49-9308-8811ABA4268A}">
      <dsp:nvSpPr>
        <dsp:cNvPr id="0" name=""/>
        <dsp:cNvSpPr/>
      </dsp:nvSpPr>
      <dsp:spPr>
        <a:xfrm>
          <a:off x="0" y="3429723"/>
          <a:ext cx="2618509" cy="1558965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700" kern="1200" dirty="0"/>
        </a:p>
      </dsp:txBody>
      <dsp:txXfrm>
        <a:off x="679598" y="3429723"/>
        <a:ext cx="1938911" cy="1558965"/>
      </dsp:txXfrm>
    </dsp:sp>
    <dsp:sp modelId="{9B6AE6B6-E18F-8543-A6CB-24336172C1BA}">
      <dsp:nvSpPr>
        <dsp:cNvPr id="0" name=""/>
        <dsp:cNvSpPr/>
      </dsp:nvSpPr>
      <dsp:spPr>
        <a:xfrm>
          <a:off x="155896" y="3585619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35724-B040-4647-A70E-738823C4ACEC}">
      <dsp:nvSpPr>
        <dsp:cNvPr id="0" name=""/>
        <dsp:cNvSpPr/>
      </dsp:nvSpPr>
      <dsp:spPr>
        <a:xfrm>
          <a:off x="0" y="0"/>
          <a:ext cx="2618509" cy="1558965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C4-specific contexts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(formulation)</a:t>
          </a:r>
          <a:endParaRPr lang="en-CA" sz="1700" kern="1200" dirty="0"/>
        </a:p>
      </dsp:txBody>
      <dsp:txXfrm>
        <a:off x="679598" y="0"/>
        <a:ext cx="1938911" cy="1558965"/>
      </dsp:txXfrm>
    </dsp:sp>
    <dsp:sp modelId="{9DF2EED9-1EAA-ED4D-A689-0688D91836C4}">
      <dsp:nvSpPr>
        <dsp:cNvPr id="0" name=""/>
        <dsp:cNvSpPr/>
      </dsp:nvSpPr>
      <dsp:spPr>
        <a:xfrm>
          <a:off x="155896" y="155896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93E61-F81B-0B48-977E-312D05D4C635}">
      <dsp:nvSpPr>
        <dsp:cNvPr id="0" name=""/>
        <dsp:cNvSpPr/>
      </dsp:nvSpPr>
      <dsp:spPr>
        <a:xfrm>
          <a:off x="0" y="1714861"/>
          <a:ext cx="2618509" cy="1558965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C8-specific contexts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(</a:t>
          </a:r>
          <a:r>
            <a:rPr lang="en-US" sz="1900" kern="1200" dirty="0" err="1"/>
            <a:t>psychopharm</a:t>
          </a:r>
          <a:r>
            <a:rPr lang="en-US" sz="1900" kern="1200" dirty="0"/>
            <a:t>)</a:t>
          </a:r>
          <a:endParaRPr lang="en-CA" sz="1900" kern="1200" dirty="0"/>
        </a:p>
      </dsp:txBody>
      <dsp:txXfrm>
        <a:off x="679598" y="1714861"/>
        <a:ext cx="1938911" cy="1558965"/>
      </dsp:txXfrm>
    </dsp:sp>
    <dsp:sp modelId="{CFD4C1F7-85C0-2746-B3B1-1B441D4EFBEB}">
      <dsp:nvSpPr>
        <dsp:cNvPr id="0" name=""/>
        <dsp:cNvSpPr/>
      </dsp:nvSpPr>
      <dsp:spPr>
        <a:xfrm>
          <a:off x="155896" y="1870757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DE6B2-D274-FC49-9308-8811ABA4268A}">
      <dsp:nvSpPr>
        <dsp:cNvPr id="0" name=""/>
        <dsp:cNvSpPr/>
      </dsp:nvSpPr>
      <dsp:spPr>
        <a:xfrm>
          <a:off x="0" y="3429723"/>
          <a:ext cx="2618509" cy="1558965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900" kern="1200" dirty="0"/>
        </a:p>
      </dsp:txBody>
      <dsp:txXfrm>
        <a:off x="679598" y="3429723"/>
        <a:ext cx="1938911" cy="1558965"/>
      </dsp:txXfrm>
    </dsp:sp>
    <dsp:sp modelId="{9B6AE6B6-E18F-8543-A6CB-24336172C1BA}">
      <dsp:nvSpPr>
        <dsp:cNvPr id="0" name=""/>
        <dsp:cNvSpPr/>
      </dsp:nvSpPr>
      <dsp:spPr>
        <a:xfrm>
          <a:off x="155896" y="3585619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35724-B040-4647-A70E-738823C4ACEC}">
      <dsp:nvSpPr>
        <dsp:cNvPr id="0" name=""/>
        <dsp:cNvSpPr/>
      </dsp:nvSpPr>
      <dsp:spPr>
        <a:xfrm>
          <a:off x="0" y="0"/>
          <a:ext cx="2618509" cy="1558965"/>
        </a:xfrm>
        <a:prstGeom prst="roundRect">
          <a:avLst>
            <a:gd name="adj" fmla="val 10000"/>
          </a:avLst>
        </a:prstGeom>
        <a:solidFill>
          <a:srgbClr val="D7A0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C1-some contexts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(mgmt. plans)</a:t>
          </a:r>
          <a:endParaRPr lang="en-CA" sz="1700" kern="1200" dirty="0"/>
        </a:p>
      </dsp:txBody>
      <dsp:txXfrm>
        <a:off x="679598" y="0"/>
        <a:ext cx="1938911" cy="1558965"/>
      </dsp:txXfrm>
    </dsp:sp>
    <dsp:sp modelId="{9DF2EED9-1EAA-ED4D-A689-0688D91836C4}">
      <dsp:nvSpPr>
        <dsp:cNvPr id="0" name=""/>
        <dsp:cNvSpPr/>
      </dsp:nvSpPr>
      <dsp:spPr>
        <a:xfrm>
          <a:off x="155896" y="155896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93E61-F81B-0B48-977E-312D05D4C635}">
      <dsp:nvSpPr>
        <dsp:cNvPr id="0" name=""/>
        <dsp:cNvSpPr/>
      </dsp:nvSpPr>
      <dsp:spPr>
        <a:xfrm>
          <a:off x="0" y="1714861"/>
          <a:ext cx="2618509" cy="1558965"/>
        </a:xfrm>
        <a:prstGeom prst="roundRect">
          <a:avLst>
            <a:gd name="adj" fmla="val 10000"/>
          </a:avLst>
        </a:prstGeom>
        <a:solidFill>
          <a:srgbClr val="D7A0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C5-some contexts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(emergent </a:t>
          </a:r>
          <a:r>
            <a:rPr lang="en-US" sz="1700" kern="1200" dirty="0" err="1"/>
            <a:t>sitns</a:t>
          </a:r>
          <a:r>
            <a:rPr lang="en-US" sz="1700" kern="1200" dirty="0"/>
            <a:t>)</a:t>
          </a:r>
          <a:endParaRPr lang="en-CA" sz="1700" kern="1200" dirty="0"/>
        </a:p>
      </dsp:txBody>
      <dsp:txXfrm>
        <a:off x="679598" y="1714861"/>
        <a:ext cx="1938911" cy="1558965"/>
      </dsp:txXfrm>
    </dsp:sp>
    <dsp:sp modelId="{CFD4C1F7-85C0-2746-B3B1-1B441D4EFBEB}">
      <dsp:nvSpPr>
        <dsp:cNvPr id="0" name=""/>
        <dsp:cNvSpPr/>
      </dsp:nvSpPr>
      <dsp:spPr>
        <a:xfrm>
          <a:off x="155896" y="1870757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DE6B2-D274-FC49-9308-8811ABA4268A}">
      <dsp:nvSpPr>
        <dsp:cNvPr id="0" name=""/>
        <dsp:cNvSpPr/>
      </dsp:nvSpPr>
      <dsp:spPr>
        <a:xfrm>
          <a:off x="0" y="3429723"/>
          <a:ext cx="2618509" cy="1558965"/>
        </a:xfrm>
        <a:prstGeom prst="roundRect">
          <a:avLst>
            <a:gd name="adj" fmla="val 10000"/>
          </a:avLst>
        </a:prstGeom>
        <a:solidFill>
          <a:srgbClr val="D7A0AF"/>
        </a:solidFill>
        <a:ln w="12700" cap="flat" cmpd="sng" algn="ctr">
          <a:solidFill>
            <a:srgbClr val="FAB9C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 dirty="0"/>
            <a:t>C9-some contexts (legislation)</a:t>
          </a:r>
        </a:p>
      </dsp:txBody>
      <dsp:txXfrm>
        <a:off x="679598" y="3429723"/>
        <a:ext cx="1938911" cy="1558965"/>
      </dsp:txXfrm>
    </dsp:sp>
    <dsp:sp modelId="{9B6AE6B6-E18F-8543-A6CB-24336172C1BA}">
      <dsp:nvSpPr>
        <dsp:cNvPr id="0" name=""/>
        <dsp:cNvSpPr/>
      </dsp:nvSpPr>
      <dsp:spPr>
        <a:xfrm>
          <a:off x="155896" y="3585619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B8CC9-A804-0341-A4D8-541948FBF501}">
      <dsp:nvSpPr>
        <dsp:cNvPr id="0" name=""/>
        <dsp:cNvSpPr/>
      </dsp:nvSpPr>
      <dsp:spPr>
        <a:xfrm>
          <a:off x="0" y="6"/>
          <a:ext cx="629582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7EE32-AA19-D14C-8539-1A859E41669C}">
      <dsp:nvSpPr>
        <dsp:cNvPr id="0" name=""/>
        <dsp:cNvSpPr/>
      </dsp:nvSpPr>
      <dsp:spPr>
        <a:xfrm>
          <a:off x="0" y="6"/>
          <a:ext cx="6295822" cy="564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6 Observations of Achievement</a:t>
          </a:r>
          <a:endParaRPr lang="en-CA" sz="2600" kern="1200" dirty="0"/>
        </a:p>
      </dsp:txBody>
      <dsp:txXfrm>
        <a:off x="0" y="6"/>
        <a:ext cx="6295822" cy="564249"/>
      </dsp:txXfrm>
    </dsp:sp>
    <dsp:sp modelId="{500D858C-DA02-C74D-8F76-A5AE10C9466D}">
      <dsp:nvSpPr>
        <dsp:cNvPr id="0" name=""/>
        <dsp:cNvSpPr/>
      </dsp:nvSpPr>
      <dsp:spPr>
        <a:xfrm>
          <a:off x="0" y="564255"/>
          <a:ext cx="629582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0558D-463B-D547-B259-E73F4B96144E}">
      <dsp:nvSpPr>
        <dsp:cNvPr id="0" name=""/>
        <dsp:cNvSpPr/>
      </dsp:nvSpPr>
      <dsp:spPr>
        <a:xfrm>
          <a:off x="0" y="564255"/>
          <a:ext cx="1259164" cy="4332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At least:</a:t>
          </a:r>
          <a:endParaRPr lang="en-CA" sz="2600" kern="1200" dirty="0"/>
        </a:p>
      </dsp:txBody>
      <dsp:txXfrm>
        <a:off x="0" y="564255"/>
        <a:ext cx="1259164" cy="4332380"/>
      </dsp:txXfrm>
    </dsp:sp>
    <dsp:sp modelId="{25DDD40C-F60E-4B4B-8BEC-04B45D4D2AA6}">
      <dsp:nvSpPr>
        <dsp:cNvPr id="0" name=""/>
        <dsp:cNvSpPr/>
      </dsp:nvSpPr>
      <dsp:spPr>
        <a:xfrm>
          <a:off x="1353601" y="587049"/>
          <a:ext cx="4942220" cy="45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mood disorder, anxiety disorder, or OCD</a:t>
          </a:r>
          <a:endParaRPr lang="en-CA" sz="1800" kern="1200" dirty="0"/>
        </a:p>
      </dsp:txBody>
      <dsp:txXfrm>
        <a:off x="1353601" y="587049"/>
        <a:ext cx="4942220" cy="455873"/>
      </dsp:txXfrm>
    </dsp:sp>
    <dsp:sp modelId="{480AFFAF-7CC5-F74D-AAB3-7FE96022CA99}">
      <dsp:nvSpPr>
        <dsp:cNvPr id="0" name=""/>
        <dsp:cNvSpPr/>
      </dsp:nvSpPr>
      <dsp:spPr>
        <a:xfrm>
          <a:off x="1259164" y="1042922"/>
          <a:ext cx="503665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F6DBF-F175-7A45-ACB5-421CF38A537A}">
      <dsp:nvSpPr>
        <dsp:cNvPr id="0" name=""/>
        <dsp:cNvSpPr/>
      </dsp:nvSpPr>
      <dsp:spPr>
        <a:xfrm>
          <a:off x="1353601" y="1065715"/>
          <a:ext cx="4942220" cy="45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ADHD</a:t>
          </a:r>
          <a:endParaRPr lang="en-CA" sz="1800" kern="1200" dirty="0"/>
        </a:p>
      </dsp:txBody>
      <dsp:txXfrm>
        <a:off x="1353601" y="1065715"/>
        <a:ext cx="4942220" cy="455873"/>
      </dsp:txXfrm>
    </dsp:sp>
    <dsp:sp modelId="{256FF5FA-88A2-C946-B702-B3EAEFF891FD}">
      <dsp:nvSpPr>
        <dsp:cNvPr id="0" name=""/>
        <dsp:cNvSpPr/>
      </dsp:nvSpPr>
      <dsp:spPr>
        <a:xfrm>
          <a:off x="1259164" y="1521588"/>
          <a:ext cx="503665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7740F-6034-4B48-95F7-6E0D04C65ACE}">
      <dsp:nvSpPr>
        <dsp:cNvPr id="0" name=""/>
        <dsp:cNvSpPr/>
      </dsp:nvSpPr>
      <dsp:spPr>
        <a:xfrm>
          <a:off x="1353601" y="1544382"/>
          <a:ext cx="4942220" cy="45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abuse, neglect, or trauma</a:t>
          </a:r>
          <a:endParaRPr lang="en-CA" sz="1800" kern="1200" dirty="0"/>
        </a:p>
      </dsp:txBody>
      <dsp:txXfrm>
        <a:off x="1353601" y="1544382"/>
        <a:ext cx="4942220" cy="455873"/>
      </dsp:txXfrm>
    </dsp:sp>
    <dsp:sp modelId="{B9A4F70E-9852-0641-B880-9A2199A67907}">
      <dsp:nvSpPr>
        <dsp:cNvPr id="0" name=""/>
        <dsp:cNvSpPr/>
      </dsp:nvSpPr>
      <dsp:spPr>
        <a:xfrm>
          <a:off x="1259164" y="2000255"/>
          <a:ext cx="503665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7A79A-8574-B04C-A263-0693F250BFE6}">
      <dsp:nvSpPr>
        <dsp:cNvPr id="0" name=""/>
        <dsp:cNvSpPr/>
      </dsp:nvSpPr>
      <dsp:spPr>
        <a:xfrm>
          <a:off x="1353601" y="2023049"/>
          <a:ext cx="4942220" cy="45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intellectual disability/ASD comorbidity</a:t>
          </a:r>
          <a:endParaRPr lang="en-CA" sz="1800" kern="1200" dirty="0"/>
        </a:p>
      </dsp:txBody>
      <dsp:txXfrm>
        <a:off x="1353601" y="2023049"/>
        <a:ext cx="4942220" cy="455873"/>
      </dsp:txXfrm>
    </dsp:sp>
    <dsp:sp modelId="{D3CEAE90-5EE5-4A4C-A664-5A5D603A80A2}">
      <dsp:nvSpPr>
        <dsp:cNvPr id="0" name=""/>
        <dsp:cNvSpPr/>
      </dsp:nvSpPr>
      <dsp:spPr>
        <a:xfrm>
          <a:off x="1259164" y="2478922"/>
          <a:ext cx="503665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35B79-B975-A641-9C73-0FC1FB8CACDD}">
      <dsp:nvSpPr>
        <dsp:cNvPr id="0" name=""/>
        <dsp:cNvSpPr/>
      </dsp:nvSpPr>
      <dsp:spPr>
        <a:xfrm>
          <a:off x="1353601" y="2501715"/>
          <a:ext cx="4942220" cy="45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children 4 – 12 years</a:t>
          </a:r>
          <a:endParaRPr lang="en-CA" sz="1800" kern="1200" dirty="0"/>
        </a:p>
      </dsp:txBody>
      <dsp:txXfrm>
        <a:off x="1353601" y="2501715"/>
        <a:ext cx="4942220" cy="455873"/>
      </dsp:txXfrm>
    </dsp:sp>
    <dsp:sp modelId="{8E01644A-055B-CD43-8E96-2FA981E8A285}">
      <dsp:nvSpPr>
        <dsp:cNvPr id="0" name=""/>
        <dsp:cNvSpPr/>
      </dsp:nvSpPr>
      <dsp:spPr>
        <a:xfrm>
          <a:off x="1259164" y="2957588"/>
          <a:ext cx="503665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51F711-622E-2B47-B677-1422A5E475F9}">
      <dsp:nvSpPr>
        <dsp:cNvPr id="0" name=""/>
        <dsp:cNvSpPr/>
      </dsp:nvSpPr>
      <dsp:spPr>
        <a:xfrm>
          <a:off x="1353601" y="2980382"/>
          <a:ext cx="4942220" cy="45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 adolescents 13 - 18 years</a:t>
          </a:r>
        </a:p>
      </dsp:txBody>
      <dsp:txXfrm>
        <a:off x="1353601" y="2980382"/>
        <a:ext cx="4942220" cy="455873"/>
      </dsp:txXfrm>
    </dsp:sp>
    <dsp:sp modelId="{A89B09A4-BB14-2F40-9087-0680D7F2EE7A}">
      <dsp:nvSpPr>
        <dsp:cNvPr id="0" name=""/>
        <dsp:cNvSpPr/>
      </dsp:nvSpPr>
      <dsp:spPr>
        <a:xfrm>
          <a:off x="1259164" y="3436255"/>
          <a:ext cx="503665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6A75C-E724-9E48-9825-82243C0BA776}">
      <dsp:nvSpPr>
        <dsp:cNvPr id="0" name=""/>
        <dsp:cNvSpPr/>
      </dsp:nvSpPr>
      <dsp:spPr>
        <a:xfrm>
          <a:off x="1353601" y="3459049"/>
          <a:ext cx="4942220" cy="45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 direct observations with review of </a:t>
          </a:r>
          <a:r>
            <a:rPr lang="en-US" sz="1800" kern="1200" dirty="0" err="1"/>
            <a:t>document’n</a:t>
          </a:r>
          <a:endParaRPr lang="en-US" sz="1800" kern="1200" dirty="0"/>
        </a:p>
      </dsp:txBody>
      <dsp:txXfrm>
        <a:off x="1353601" y="3459049"/>
        <a:ext cx="4942220" cy="455873"/>
      </dsp:txXfrm>
    </dsp:sp>
    <dsp:sp modelId="{55519F76-3ACB-3644-B5E5-6FE5F6C254D7}">
      <dsp:nvSpPr>
        <dsp:cNvPr id="0" name=""/>
        <dsp:cNvSpPr/>
      </dsp:nvSpPr>
      <dsp:spPr>
        <a:xfrm>
          <a:off x="1259164" y="3914922"/>
          <a:ext cx="503665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9B659-9FC2-8740-9AA3-FBEE1C7F6FB5}">
      <dsp:nvSpPr>
        <dsp:cNvPr id="0" name=""/>
        <dsp:cNvSpPr/>
      </dsp:nvSpPr>
      <dsp:spPr>
        <a:xfrm>
          <a:off x="1353601" y="3937715"/>
          <a:ext cx="4942220" cy="45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 different observers</a:t>
          </a:r>
        </a:p>
      </dsp:txBody>
      <dsp:txXfrm>
        <a:off x="1353601" y="3937715"/>
        <a:ext cx="4942220" cy="455873"/>
      </dsp:txXfrm>
    </dsp:sp>
    <dsp:sp modelId="{C633ACCE-A908-5E40-8D60-C9051441C3C4}">
      <dsp:nvSpPr>
        <dsp:cNvPr id="0" name=""/>
        <dsp:cNvSpPr/>
      </dsp:nvSpPr>
      <dsp:spPr>
        <a:xfrm>
          <a:off x="1259164" y="4393588"/>
          <a:ext cx="503665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4846C-C863-FB43-B05E-7E9F2D7D8866}">
      <dsp:nvSpPr>
        <dsp:cNvPr id="0" name=""/>
        <dsp:cNvSpPr/>
      </dsp:nvSpPr>
      <dsp:spPr>
        <a:xfrm>
          <a:off x="1353601" y="4416382"/>
          <a:ext cx="4942220" cy="45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 by child &amp; adolescent psychiatrist</a:t>
          </a:r>
        </a:p>
      </dsp:txBody>
      <dsp:txXfrm>
        <a:off x="1353601" y="4416382"/>
        <a:ext cx="4942220" cy="455873"/>
      </dsp:txXfrm>
    </dsp:sp>
    <dsp:sp modelId="{E141C756-2DCB-644D-A2CF-DE1DD50C2204}">
      <dsp:nvSpPr>
        <dsp:cNvPr id="0" name=""/>
        <dsp:cNvSpPr/>
      </dsp:nvSpPr>
      <dsp:spPr>
        <a:xfrm>
          <a:off x="1259164" y="4872255"/>
          <a:ext cx="503665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B8CC9-A804-0341-A4D8-541948FBF501}">
      <dsp:nvSpPr>
        <dsp:cNvPr id="0" name=""/>
        <dsp:cNvSpPr/>
      </dsp:nvSpPr>
      <dsp:spPr>
        <a:xfrm>
          <a:off x="0" y="5"/>
          <a:ext cx="5572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7EE32-AA19-D14C-8539-1A859E41669C}">
      <dsp:nvSpPr>
        <dsp:cNvPr id="0" name=""/>
        <dsp:cNvSpPr/>
      </dsp:nvSpPr>
      <dsp:spPr>
        <a:xfrm>
          <a:off x="0" y="5"/>
          <a:ext cx="5572063" cy="548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6 Observations of Achievement</a:t>
          </a:r>
          <a:endParaRPr lang="en-CA" sz="2500" kern="1200" dirty="0"/>
        </a:p>
      </dsp:txBody>
      <dsp:txXfrm>
        <a:off x="0" y="5"/>
        <a:ext cx="5572063" cy="548991"/>
      </dsp:txXfrm>
    </dsp:sp>
    <dsp:sp modelId="{500D858C-DA02-C74D-8F76-A5AE10C9466D}">
      <dsp:nvSpPr>
        <dsp:cNvPr id="0" name=""/>
        <dsp:cNvSpPr/>
      </dsp:nvSpPr>
      <dsp:spPr>
        <a:xfrm>
          <a:off x="0" y="548997"/>
          <a:ext cx="557206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0558D-463B-D547-B259-E73F4B96144E}">
      <dsp:nvSpPr>
        <dsp:cNvPr id="0" name=""/>
        <dsp:cNvSpPr/>
      </dsp:nvSpPr>
      <dsp:spPr>
        <a:xfrm>
          <a:off x="0" y="548997"/>
          <a:ext cx="1114412" cy="4215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At least:</a:t>
          </a:r>
          <a:endParaRPr lang="en-CA" sz="2500" kern="1200" dirty="0"/>
        </a:p>
      </dsp:txBody>
      <dsp:txXfrm>
        <a:off x="0" y="548997"/>
        <a:ext cx="1114412" cy="4215232"/>
      </dsp:txXfrm>
    </dsp:sp>
    <dsp:sp modelId="{25DDD40C-F60E-4B4B-8BEC-04B45D4D2AA6}">
      <dsp:nvSpPr>
        <dsp:cNvPr id="0" name=""/>
        <dsp:cNvSpPr/>
      </dsp:nvSpPr>
      <dsp:spPr>
        <a:xfrm>
          <a:off x="1197993" y="577452"/>
          <a:ext cx="4374069" cy="56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3 neurocognitive disorders, including 1 BPSD</a:t>
          </a:r>
          <a:endParaRPr lang="en-CA" sz="1800" kern="1200" dirty="0"/>
        </a:p>
      </dsp:txBody>
      <dsp:txXfrm>
        <a:off x="1197993" y="577452"/>
        <a:ext cx="4374069" cy="569097"/>
      </dsp:txXfrm>
    </dsp:sp>
    <dsp:sp modelId="{480AFFAF-7CC5-F74D-AAB3-7FE96022CA99}">
      <dsp:nvSpPr>
        <dsp:cNvPr id="0" name=""/>
        <dsp:cNvSpPr/>
      </dsp:nvSpPr>
      <dsp:spPr>
        <a:xfrm>
          <a:off x="1114412" y="1146550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F6DBF-F175-7A45-ACB5-421CF38A537A}">
      <dsp:nvSpPr>
        <dsp:cNvPr id="0" name=""/>
        <dsp:cNvSpPr/>
      </dsp:nvSpPr>
      <dsp:spPr>
        <a:xfrm>
          <a:off x="1197993" y="1175005"/>
          <a:ext cx="4374069" cy="56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major depressive disorder and/or bereavement</a:t>
          </a:r>
          <a:endParaRPr lang="en-CA" sz="1800" kern="1200" dirty="0"/>
        </a:p>
      </dsp:txBody>
      <dsp:txXfrm>
        <a:off x="1197993" y="1175005"/>
        <a:ext cx="4374069" cy="569097"/>
      </dsp:txXfrm>
    </dsp:sp>
    <dsp:sp modelId="{256FF5FA-88A2-C946-B702-B3EAEFF891FD}">
      <dsp:nvSpPr>
        <dsp:cNvPr id="0" name=""/>
        <dsp:cNvSpPr/>
      </dsp:nvSpPr>
      <dsp:spPr>
        <a:xfrm>
          <a:off x="1114412" y="1744102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7740F-6034-4B48-95F7-6E0D04C65ACE}">
      <dsp:nvSpPr>
        <dsp:cNvPr id="0" name=""/>
        <dsp:cNvSpPr/>
      </dsp:nvSpPr>
      <dsp:spPr>
        <a:xfrm>
          <a:off x="1197993" y="1772557"/>
          <a:ext cx="4374069" cy="56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anxiety disorder</a:t>
          </a:r>
          <a:endParaRPr lang="en-CA" sz="1800" kern="1200" dirty="0"/>
        </a:p>
      </dsp:txBody>
      <dsp:txXfrm>
        <a:off x="1197993" y="1772557"/>
        <a:ext cx="4374069" cy="569097"/>
      </dsp:txXfrm>
    </dsp:sp>
    <dsp:sp modelId="{B9A4F70E-9852-0641-B880-9A2199A67907}">
      <dsp:nvSpPr>
        <dsp:cNvPr id="0" name=""/>
        <dsp:cNvSpPr/>
      </dsp:nvSpPr>
      <dsp:spPr>
        <a:xfrm>
          <a:off x="1114412" y="2341654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7A79A-8574-B04C-A263-0693F250BFE6}">
      <dsp:nvSpPr>
        <dsp:cNvPr id="0" name=""/>
        <dsp:cNvSpPr/>
      </dsp:nvSpPr>
      <dsp:spPr>
        <a:xfrm>
          <a:off x="1197993" y="2370109"/>
          <a:ext cx="4374069" cy="56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case with rationalization of polypharmacy</a:t>
          </a:r>
          <a:endParaRPr lang="en-CA" sz="1800" kern="1200" dirty="0"/>
        </a:p>
      </dsp:txBody>
      <dsp:txXfrm>
        <a:off x="1197993" y="2370109"/>
        <a:ext cx="4374069" cy="569097"/>
      </dsp:txXfrm>
    </dsp:sp>
    <dsp:sp modelId="{D3CEAE90-5EE5-4A4C-A664-5A5D603A80A2}">
      <dsp:nvSpPr>
        <dsp:cNvPr id="0" name=""/>
        <dsp:cNvSpPr/>
      </dsp:nvSpPr>
      <dsp:spPr>
        <a:xfrm>
          <a:off x="1114412" y="2939207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35B79-B975-A641-9C73-0FC1FB8CACDD}">
      <dsp:nvSpPr>
        <dsp:cNvPr id="0" name=""/>
        <dsp:cNvSpPr/>
      </dsp:nvSpPr>
      <dsp:spPr>
        <a:xfrm>
          <a:off x="1197993" y="2967662"/>
          <a:ext cx="4374069" cy="56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different observers</a:t>
          </a:r>
          <a:endParaRPr lang="en-CA" sz="1800" kern="1200" dirty="0"/>
        </a:p>
      </dsp:txBody>
      <dsp:txXfrm>
        <a:off x="1197993" y="2967662"/>
        <a:ext cx="4374069" cy="569097"/>
      </dsp:txXfrm>
    </dsp:sp>
    <dsp:sp modelId="{8E01644A-055B-CD43-8E96-2FA981E8A285}">
      <dsp:nvSpPr>
        <dsp:cNvPr id="0" name=""/>
        <dsp:cNvSpPr/>
      </dsp:nvSpPr>
      <dsp:spPr>
        <a:xfrm>
          <a:off x="1114412" y="3536759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6A75C-E724-9E48-9825-82243C0BA776}">
      <dsp:nvSpPr>
        <dsp:cNvPr id="0" name=""/>
        <dsp:cNvSpPr/>
      </dsp:nvSpPr>
      <dsp:spPr>
        <a:xfrm>
          <a:off x="1197993" y="3565214"/>
          <a:ext cx="4374069" cy="56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 direct observations including review of documentation</a:t>
          </a:r>
        </a:p>
      </dsp:txBody>
      <dsp:txXfrm>
        <a:off x="1197993" y="3565214"/>
        <a:ext cx="4374069" cy="569097"/>
      </dsp:txXfrm>
    </dsp:sp>
    <dsp:sp modelId="{55519F76-3ACB-3644-B5E5-6FE5F6C254D7}">
      <dsp:nvSpPr>
        <dsp:cNvPr id="0" name=""/>
        <dsp:cNvSpPr/>
      </dsp:nvSpPr>
      <dsp:spPr>
        <a:xfrm>
          <a:off x="1114412" y="4134312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9B659-9FC2-8740-9AA3-FBEE1C7F6FB5}">
      <dsp:nvSpPr>
        <dsp:cNvPr id="0" name=""/>
        <dsp:cNvSpPr/>
      </dsp:nvSpPr>
      <dsp:spPr>
        <a:xfrm>
          <a:off x="1197993" y="4162767"/>
          <a:ext cx="4374069" cy="56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 by geriatric psychiatrist or psychiatrist with special interest in older adult patients</a:t>
          </a:r>
        </a:p>
      </dsp:txBody>
      <dsp:txXfrm>
        <a:off x="1197993" y="4162767"/>
        <a:ext cx="4374069" cy="569097"/>
      </dsp:txXfrm>
    </dsp:sp>
    <dsp:sp modelId="{C633ACCE-A908-5E40-8D60-C9051441C3C4}">
      <dsp:nvSpPr>
        <dsp:cNvPr id="0" name=""/>
        <dsp:cNvSpPr/>
      </dsp:nvSpPr>
      <dsp:spPr>
        <a:xfrm>
          <a:off x="1114412" y="4731864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B8CC9-A804-0341-A4D8-541948FBF501}">
      <dsp:nvSpPr>
        <dsp:cNvPr id="0" name=""/>
        <dsp:cNvSpPr/>
      </dsp:nvSpPr>
      <dsp:spPr>
        <a:xfrm>
          <a:off x="0" y="2"/>
          <a:ext cx="5572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7EE32-AA19-D14C-8539-1A859E41669C}">
      <dsp:nvSpPr>
        <dsp:cNvPr id="0" name=""/>
        <dsp:cNvSpPr/>
      </dsp:nvSpPr>
      <dsp:spPr>
        <a:xfrm>
          <a:off x="0" y="2"/>
          <a:ext cx="5572063" cy="222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3 Observations of Achievement:</a:t>
          </a:r>
          <a:endParaRPr lang="en-CA" sz="2500" kern="1200" dirty="0"/>
        </a:p>
      </dsp:txBody>
      <dsp:txXfrm>
        <a:off x="0" y="2"/>
        <a:ext cx="5572063" cy="222674"/>
      </dsp:txXfrm>
    </dsp:sp>
    <dsp:sp modelId="{500D858C-DA02-C74D-8F76-A5AE10C9466D}">
      <dsp:nvSpPr>
        <dsp:cNvPr id="0" name=""/>
        <dsp:cNvSpPr/>
      </dsp:nvSpPr>
      <dsp:spPr>
        <a:xfrm>
          <a:off x="0" y="402079"/>
          <a:ext cx="557206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0558D-463B-D547-B259-E73F4B96144E}">
      <dsp:nvSpPr>
        <dsp:cNvPr id="0" name=""/>
        <dsp:cNvSpPr/>
      </dsp:nvSpPr>
      <dsp:spPr>
        <a:xfrm>
          <a:off x="0" y="535660"/>
          <a:ext cx="1114412" cy="1229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000" kern="1200" dirty="0"/>
            <a:t>At least:</a:t>
          </a:r>
        </a:p>
      </dsp:txBody>
      <dsp:txXfrm>
        <a:off x="0" y="535660"/>
        <a:ext cx="1114412" cy="1229123"/>
      </dsp:txXfrm>
    </dsp:sp>
    <dsp:sp modelId="{25DDD40C-F60E-4B4B-8BEC-04B45D4D2AA6}">
      <dsp:nvSpPr>
        <dsp:cNvPr id="0" name=""/>
        <dsp:cNvSpPr/>
      </dsp:nvSpPr>
      <dsp:spPr>
        <a:xfrm>
          <a:off x="1197993" y="427027"/>
          <a:ext cx="4374069" cy="53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older adult</a:t>
          </a:r>
          <a:endParaRPr lang="en-CA" sz="1800" kern="1200" dirty="0"/>
        </a:p>
      </dsp:txBody>
      <dsp:txXfrm>
        <a:off x="1197993" y="427027"/>
        <a:ext cx="4374069" cy="534290"/>
      </dsp:txXfrm>
    </dsp:sp>
    <dsp:sp modelId="{480AFFAF-7CC5-F74D-AAB3-7FE96022CA99}">
      <dsp:nvSpPr>
        <dsp:cNvPr id="0" name=""/>
        <dsp:cNvSpPr/>
      </dsp:nvSpPr>
      <dsp:spPr>
        <a:xfrm>
          <a:off x="1114412" y="857823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F6DBF-F175-7A45-ACB5-421CF38A537A}">
      <dsp:nvSpPr>
        <dsp:cNvPr id="0" name=""/>
        <dsp:cNvSpPr/>
      </dsp:nvSpPr>
      <dsp:spPr>
        <a:xfrm>
          <a:off x="1197993" y="827012"/>
          <a:ext cx="4374069" cy="53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/>
            <a:t>1 adult</a:t>
          </a:r>
        </a:p>
      </dsp:txBody>
      <dsp:txXfrm>
        <a:off x="1197993" y="827012"/>
        <a:ext cx="4374069" cy="534290"/>
      </dsp:txXfrm>
    </dsp:sp>
    <dsp:sp modelId="{256FF5FA-88A2-C946-B702-B3EAEFF891FD}">
      <dsp:nvSpPr>
        <dsp:cNvPr id="0" name=""/>
        <dsp:cNvSpPr/>
      </dsp:nvSpPr>
      <dsp:spPr>
        <a:xfrm>
          <a:off x="1114412" y="1344686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428B0-07F5-C341-9E67-A68B6E015EFB}">
      <dsp:nvSpPr>
        <dsp:cNvPr id="0" name=""/>
        <dsp:cNvSpPr/>
      </dsp:nvSpPr>
      <dsp:spPr>
        <a:xfrm>
          <a:off x="1197993" y="1371401"/>
          <a:ext cx="4374069" cy="534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 for ECT</a:t>
          </a:r>
        </a:p>
      </dsp:txBody>
      <dsp:txXfrm>
        <a:off x="1197993" y="1371401"/>
        <a:ext cx="4374069" cy="534290"/>
      </dsp:txXfrm>
    </dsp:sp>
    <dsp:sp modelId="{EDC03F6C-08AE-2647-82C7-67D671B73F02}">
      <dsp:nvSpPr>
        <dsp:cNvPr id="0" name=""/>
        <dsp:cNvSpPr/>
      </dsp:nvSpPr>
      <dsp:spPr>
        <a:xfrm>
          <a:off x="1114412" y="1905691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B8CC9-A804-0341-A4D8-541948FBF501}">
      <dsp:nvSpPr>
        <dsp:cNvPr id="0" name=""/>
        <dsp:cNvSpPr/>
      </dsp:nvSpPr>
      <dsp:spPr>
        <a:xfrm>
          <a:off x="0" y="146562"/>
          <a:ext cx="5572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7EE32-AA19-D14C-8539-1A859E41669C}">
      <dsp:nvSpPr>
        <dsp:cNvPr id="0" name=""/>
        <dsp:cNvSpPr/>
      </dsp:nvSpPr>
      <dsp:spPr>
        <a:xfrm>
          <a:off x="0" y="146562"/>
          <a:ext cx="5572063" cy="25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3 Observations of Achievement:</a:t>
          </a:r>
          <a:endParaRPr lang="en-CA" sz="2500" kern="1200" dirty="0"/>
        </a:p>
      </dsp:txBody>
      <dsp:txXfrm>
        <a:off x="0" y="146562"/>
        <a:ext cx="5572063" cy="251431"/>
      </dsp:txXfrm>
    </dsp:sp>
    <dsp:sp modelId="{500D858C-DA02-C74D-8F76-A5AE10C9466D}">
      <dsp:nvSpPr>
        <dsp:cNvPr id="0" name=""/>
        <dsp:cNvSpPr/>
      </dsp:nvSpPr>
      <dsp:spPr>
        <a:xfrm>
          <a:off x="0" y="543621"/>
          <a:ext cx="557206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0558D-463B-D547-B259-E73F4B96144E}">
      <dsp:nvSpPr>
        <dsp:cNvPr id="0" name=""/>
        <dsp:cNvSpPr/>
      </dsp:nvSpPr>
      <dsp:spPr>
        <a:xfrm>
          <a:off x="0" y="544556"/>
          <a:ext cx="1114412" cy="1387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000" kern="1200" dirty="0"/>
            <a:t>At least:</a:t>
          </a:r>
        </a:p>
      </dsp:txBody>
      <dsp:txXfrm>
        <a:off x="0" y="544556"/>
        <a:ext cx="1114412" cy="1387851"/>
      </dsp:txXfrm>
    </dsp:sp>
    <dsp:sp modelId="{0FB428B0-07F5-C341-9E67-A68B6E015EFB}">
      <dsp:nvSpPr>
        <dsp:cNvPr id="0" name=""/>
        <dsp:cNvSpPr/>
      </dsp:nvSpPr>
      <dsp:spPr>
        <a:xfrm>
          <a:off x="1197993" y="752707"/>
          <a:ext cx="4374069" cy="929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 for ECT</a:t>
          </a:r>
        </a:p>
      </dsp:txBody>
      <dsp:txXfrm>
        <a:off x="1197993" y="752707"/>
        <a:ext cx="4374069" cy="929738"/>
      </dsp:txXfrm>
    </dsp:sp>
    <dsp:sp modelId="{EDC03F6C-08AE-2647-82C7-67D671B73F02}">
      <dsp:nvSpPr>
        <dsp:cNvPr id="0" name=""/>
        <dsp:cNvSpPr/>
      </dsp:nvSpPr>
      <dsp:spPr>
        <a:xfrm>
          <a:off x="1114412" y="1424258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B8CC9-A804-0341-A4D8-541948FBF501}">
      <dsp:nvSpPr>
        <dsp:cNvPr id="0" name=""/>
        <dsp:cNvSpPr/>
      </dsp:nvSpPr>
      <dsp:spPr>
        <a:xfrm>
          <a:off x="0" y="85"/>
          <a:ext cx="659038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7EE32-AA19-D14C-8539-1A859E41669C}">
      <dsp:nvSpPr>
        <dsp:cNvPr id="0" name=""/>
        <dsp:cNvSpPr/>
      </dsp:nvSpPr>
      <dsp:spPr>
        <a:xfrm>
          <a:off x="0" y="85"/>
          <a:ext cx="6590382" cy="775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During the Pgy3 Year:</a:t>
          </a:r>
          <a:endParaRPr lang="en-CA" sz="2800" kern="1200" dirty="0"/>
        </a:p>
      </dsp:txBody>
      <dsp:txXfrm>
        <a:off x="0" y="85"/>
        <a:ext cx="6590382" cy="775293"/>
      </dsp:txXfrm>
    </dsp:sp>
    <dsp:sp modelId="{500D858C-DA02-C74D-8F76-A5AE10C9466D}">
      <dsp:nvSpPr>
        <dsp:cNvPr id="0" name=""/>
        <dsp:cNvSpPr/>
      </dsp:nvSpPr>
      <dsp:spPr>
        <a:xfrm>
          <a:off x="0" y="775378"/>
          <a:ext cx="659038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0558D-463B-D547-B259-E73F4B96144E}">
      <dsp:nvSpPr>
        <dsp:cNvPr id="0" name=""/>
        <dsp:cNvSpPr/>
      </dsp:nvSpPr>
      <dsp:spPr>
        <a:xfrm>
          <a:off x="0" y="775378"/>
          <a:ext cx="1318076" cy="275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Each Supervision Session </a:t>
          </a:r>
        </a:p>
      </dsp:txBody>
      <dsp:txXfrm>
        <a:off x="0" y="775378"/>
        <a:ext cx="1318076" cy="2753759"/>
      </dsp:txXfrm>
    </dsp:sp>
    <dsp:sp modelId="{25DDD40C-F60E-4B4B-8BEC-04B45D4D2AA6}">
      <dsp:nvSpPr>
        <dsp:cNvPr id="0" name=""/>
        <dsp:cNvSpPr/>
      </dsp:nvSpPr>
      <dsp:spPr>
        <a:xfrm>
          <a:off x="1416932" y="818406"/>
          <a:ext cx="5173449" cy="860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CBT</a:t>
          </a:r>
        </a:p>
      </dsp:txBody>
      <dsp:txXfrm>
        <a:off x="1416932" y="818406"/>
        <a:ext cx="5173449" cy="860549"/>
      </dsp:txXfrm>
    </dsp:sp>
    <dsp:sp modelId="{480AFFAF-7CC5-F74D-AAB3-7FE96022CA99}">
      <dsp:nvSpPr>
        <dsp:cNvPr id="0" name=""/>
        <dsp:cNvSpPr/>
      </dsp:nvSpPr>
      <dsp:spPr>
        <a:xfrm>
          <a:off x="1318076" y="1678956"/>
          <a:ext cx="52723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4C793-1A8E-E341-A39B-A4BD2E838A23}">
      <dsp:nvSpPr>
        <dsp:cNvPr id="0" name=""/>
        <dsp:cNvSpPr/>
      </dsp:nvSpPr>
      <dsp:spPr>
        <a:xfrm>
          <a:off x="1416932" y="1721983"/>
          <a:ext cx="5173449" cy="860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Psychodynamic</a:t>
          </a:r>
        </a:p>
      </dsp:txBody>
      <dsp:txXfrm>
        <a:off x="1416932" y="1721983"/>
        <a:ext cx="5173449" cy="860549"/>
      </dsp:txXfrm>
    </dsp:sp>
    <dsp:sp modelId="{796DC659-45FE-7947-B82B-D81BB194CE8C}">
      <dsp:nvSpPr>
        <dsp:cNvPr id="0" name=""/>
        <dsp:cNvSpPr/>
      </dsp:nvSpPr>
      <dsp:spPr>
        <a:xfrm>
          <a:off x="1318076" y="2582533"/>
          <a:ext cx="52723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E08254-4E0D-8F40-8503-EA55AA0295A4}">
      <dsp:nvSpPr>
        <dsp:cNvPr id="0" name=""/>
        <dsp:cNvSpPr/>
      </dsp:nvSpPr>
      <dsp:spPr>
        <a:xfrm>
          <a:off x="1416932" y="2625561"/>
          <a:ext cx="5173449" cy="860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Group</a:t>
          </a:r>
        </a:p>
      </dsp:txBody>
      <dsp:txXfrm>
        <a:off x="1416932" y="2625561"/>
        <a:ext cx="5173449" cy="860549"/>
      </dsp:txXfrm>
    </dsp:sp>
    <dsp:sp modelId="{0AC9E612-E906-AB49-9AD4-7B3664AC3A0B}">
      <dsp:nvSpPr>
        <dsp:cNvPr id="0" name=""/>
        <dsp:cNvSpPr/>
      </dsp:nvSpPr>
      <dsp:spPr>
        <a:xfrm>
          <a:off x="1318076" y="3486111"/>
          <a:ext cx="52723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B8CC9-A804-0341-A4D8-541948FBF501}">
      <dsp:nvSpPr>
        <dsp:cNvPr id="0" name=""/>
        <dsp:cNvSpPr/>
      </dsp:nvSpPr>
      <dsp:spPr>
        <a:xfrm>
          <a:off x="0" y="5"/>
          <a:ext cx="5572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7EE32-AA19-D14C-8539-1A859E41669C}">
      <dsp:nvSpPr>
        <dsp:cNvPr id="0" name=""/>
        <dsp:cNvSpPr/>
      </dsp:nvSpPr>
      <dsp:spPr>
        <a:xfrm>
          <a:off x="0" y="5"/>
          <a:ext cx="5572063" cy="548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8 Observations of Achievement</a:t>
          </a:r>
          <a:endParaRPr lang="en-CA" sz="2500" kern="1200" dirty="0"/>
        </a:p>
      </dsp:txBody>
      <dsp:txXfrm>
        <a:off x="0" y="5"/>
        <a:ext cx="5572063" cy="548991"/>
      </dsp:txXfrm>
    </dsp:sp>
    <dsp:sp modelId="{500D858C-DA02-C74D-8F76-A5AE10C9466D}">
      <dsp:nvSpPr>
        <dsp:cNvPr id="0" name=""/>
        <dsp:cNvSpPr/>
      </dsp:nvSpPr>
      <dsp:spPr>
        <a:xfrm>
          <a:off x="0" y="548997"/>
          <a:ext cx="557206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0558D-463B-D547-B259-E73F4B96144E}">
      <dsp:nvSpPr>
        <dsp:cNvPr id="0" name=""/>
        <dsp:cNvSpPr/>
      </dsp:nvSpPr>
      <dsp:spPr>
        <a:xfrm>
          <a:off x="0" y="548997"/>
          <a:ext cx="1114412" cy="4215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At least:</a:t>
          </a:r>
          <a:endParaRPr lang="en-CA" sz="2500" kern="1200" dirty="0"/>
        </a:p>
      </dsp:txBody>
      <dsp:txXfrm>
        <a:off x="0" y="548997"/>
        <a:ext cx="1114412" cy="4215232"/>
      </dsp:txXfrm>
    </dsp:sp>
    <dsp:sp modelId="{25DDD40C-F60E-4B4B-8BEC-04B45D4D2AA6}">
      <dsp:nvSpPr>
        <dsp:cNvPr id="0" name=""/>
        <dsp:cNvSpPr/>
      </dsp:nvSpPr>
      <dsp:spPr>
        <a:xfrm>
          <a:off x="1197993" y="571175"/>
          <a:ext cx="4374069" cy="443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child</a:t>
          </a:r>
          <a:endParaRPr lang="en-CA" sz="1800" kern="1200" dirty="0"/>
        </a:p>
      </dsp:txBody>
      <dsp:txXfrm>
        <a:off x="1197993" y="571175"/>
        <a:ext cx="4374069" cy="443546"/>
      </dsp:txXfrm>
    </dsp:sp>
    <dsp:sp modelId="{480AFFAF-7CC5-F74D-AAB3-7FE96022CA99}">
      <dsp:nvSpPr>
        <dsp:cNvPr id="0" name=""/>
        <dsp:cNvSpPr/>
      </dsp:nvSpPr>
      <dsp:spPr>
        <a:xfrm>
          <a:off x="1114412" y="1014721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F6DBF-F175-7A45-ACB5-421CF38A537A}">
      <dsp:nvSpPr>
        <dsp:cNvPr id="0" name=""/>
        <dsp:cNvSpPr/>
      </dsp:nvSpPr>
      <dsp:spPr>
        <a:xfrm>
          <a:off x="1197993" y="1036898"/>
          <a:ext cx="4374069" cy="443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adolescent</a:t>
          </a:r>
          <a:endParaRPr lang="en-CA" sz="1800" kern="1200" dirty="0"/>
        </a:p>
      </dsp:txBody>
      <dsp:txXfrm>
        <a:off x="1197993" y="1036898"/>
        <a:ext cx="4374069" cy="443546"/>
      </dsp:txXfrm>
    </dsp:sp>
    <dsp:sp modelId="{256FF5FA-88A2-C946-B702-B3EAEFF891FD}">
      <dsp:nvSpPr>
        <dsp:cNvPr id="0" name=""/>
        <dsp:cNvSpPr/>
      </dsp:nvSpPr>
      <dsp:spPr>
        <a:xfrm>
          <a:off x="1114412" y="1480444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7740F-6034-4B48-95F7-6E0D04C65ACE}">
      <dsp:nvSpPr>
        <dsp:cNvPr id="0" name=""/>
        <dsp:cNvSpPr/>
      </dsp:nvSpPr>
      <dsp:spPr>
        <a:xfrm>
          <a:off x="1197993" y="1502622"/>
          <a:ext cx="4374069" cy="443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4 adults</a:t>
          </a:r>
          <a:endParaRPr lang="en-CA" sz="1800" kern="1200" dirty="0"/>
        </a:p>
      </dsp:txBody>
      <dsp:txXfrm>
        <a:off x="1197993" y="1502622"/>
        <a:ext cx="4374069" cy="443546"/>
      </dsp:txXfrm>
    </dsp:sp>
    <dsp:sp modelId="{B9A4F70E-9852-0641-B880-9A2199A67907}">
      <dsp:nvSpPr>
        <dsp:cNvPr id="0" name=""/>
        <dsp:cNvSpPr/>
      </dsp:nvSpPr>
      <dsp:spPr>
        <a:xfrm>
          <a:off x="1114412" y="1946168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7A79A-8574-B04C-A263-0693F250BFE6}">
      <dsp:nvSpPr>
        <dsp:cNvPr id="0" name=""/>
        <dsp:cNvSpPr/>
      </dsp:nvSpPr>
      <dsp:spPr>
        <a:xfrm>
          <a:off x="1197993" y="1968345"/>
          <a:ext cx="4374069" cy="443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older adults</a:t>
          </a:r>
          <a:endParaRPr lang="en-CA" sz="1800" kern="1200" dirty="0"/>
        </a:p>
      </dsp:txBody>
      <dsp:txXfrm>
        <a:off x="1197993" y="1968345"/>
        <a:ext cx="4374069" cy="443546"/>
      </dsp:txXfrm>
    </dsp:sp>
    <dsp:sp modelId="{D3CEAE90-5EE5-4A4C-A664-5A5D603A80A2}">
      <dsp:nvSpPr>
        <dsp:cNvPr id="0" name=""/>
        <dsp:cNvSpPr/>
      </dsp:nvSpPr>
      <dsp:spPr>
        <a:xfrm>
          <a:off x="1114412" y="2411891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35B79-B975-A641-9C73-0FC1FB8CACDD}">
      <dsp:nvSpPr>
        <dsp:cNvPr id="0" name=""/>
        <dsp:cNvSpPr/>
      </dsp:nvSpPr>
      <dsp:spPr>
        <a:xfrm>
          <a:off x="1197993" y="2434069"/>
          <a:ext cx="4374069" cy="443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3 w supervisor having observed the </a:t>
          </a:r>
          <a:r>
            <a:rPr lang="en-US" sz="1800" kern="1200" baseline="0" dirty="0" err="1"/>
            <a:t>pt</a:t>
          </a:r>
          <a:r>
            <a:rPr lang="en-US" sz="1800" kern="1200" baseline="0" dirty="0"/>
            <a:t> </a:t>
          </a:r>
          <a:r>
            <a:rPr lang="en-US" sz="1800" kern="1200" baseline="0" dirty="0" err="1"/>
            <a:t>ass’t</a:t>
          </a:r>
          <a:r>
            <a:rPr lang="en-US" sz="1800" kern="1200" baseline="0" dirty="0"/>
            <a:t> </a:t>
          </a:r>
          <a:endParaRPr lang="en-CA" sz="1800" kern="1200" dirty="0"/>
        </a:p>
      </dsp:txBody>
      <dsp:txXfrm>
        <a:off x="1197993" y="2434069"/>
        <a:ext cx="4374069" cy="443546"/>
      </dsp:txXfrm>
    </dsp:sp>
    <dsp:sp modelId="{8E01644A-055B-CD43-8E96-2FA981E8A285}">
      <dsp:nvSpPr>
        <dsp:cNvPr id="0" name=""/>
        <dsp:cNvSpPr/>
      </dsp:nvSpPr>
      <dsp:spPr>
        <a:xfrm>
          <a:off x="1114412" y="2877615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6A75C-E724-9E48-9825-82243C0BA776}">
      <dsp:nvSpPr>
        <dsp:cNvPr id="0" name=""/>
        <dsp:cNvSpPr/>
      </dsp:nvSpPr>
      <dsp:spPr>
        <a:xfrm>
          <a:off x="1197993" y="2899792"/>
          <a:ext cx="4374069" cy="443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 high complexity</a:t>
          </a:r>
        </a:p>
      </dsp:txBody>
      <dsp:txXfrm>
        <a:off x="1197993" y="2899792"/>
        <a:ext cx="4374069" cy="443546"/>
      </dsp:txXfrm>
    </dsp:sp>
    <dsp:sp modelId="{55519F76-3ACB-3644-B5E5-6FE5F6C254D7}">
      <dsp:nvSpPr>
        <dsp:cNvPr id="0" name=""/>
        <dsp:cNvSpPr/>
      </dsp:nvSpPr>
      <dsp:spPr>
        <a:xfrm>
          <a:off x="1114412" y="3343338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C9E13A-AD23-E843-A5AE-8FFF2678EACE}">
      <dsp:nvSpPr>
        <dsp:cNvPr id="0" name=""/>
        <dsp:cNvSpPr/>
      </dsp:nvSpPr>
      <dsp:spPr>
        <a:xfrm>
          <a:off x="1197993" y="3365515"/>
          <a:ext cx="4374069" cy="443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 by psychiatrists</a:t>
          </a:r>
        </a:p>
      </dsp:txBody>
      <dsp:txXfrm>
        <a:off x="1197993" y="3365515"/>
        <a:ext cx="4374069" cy="443546"/>
      </dsp:txXfrm>
    </dsp:sp>
    <dsp:sp modelId="{7B69F05C-9617-6A4B-9B88-E25F95EE44E7}">
      <dsp:nvSpPr>
        <dsp:cNvPr id="0" name=""/>
        <dsp:cNvSpPr/>
      </dsp:nvSpPr>
      <dsp:spPr>
        <a:xfrm>
          <a:off x="1114412" y="3809062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EF451-DB9D-2142-99C4-954380799D26}">
      <dsp:nvSpPr>
        <dsp:cNvPr id="0" name=""/>
        <dsp:cNvSpPr/>
      </dsp:nvSpPr>
      <dsp:spPr>
        <a:xfrm>
          <a:off x="1197993" y="3831239"/>
          <a:ext cx="4374069" cy="443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 by child &amp; adolescent psychiatrist</a:t>
          </a:r>
        </a:p>
      </dsp:txBody>
      <dsp:txXfrm>
        <a:off x="1197993" y="3831239"/>
        <a:ext cx="4374069" cy="443546"/>
      </dsp:txXfrm>
    </dsp:sp>
    <dsp:sp modelId="{74D78252-C88E-9A46-BD54-275AA15BE653}">
      <dsp:nvSpPr>
        <dsp:cNvPr id="0" name=""/>
        <dsp:cNvSpPr/>
      </dsp:nvSpPr>
      <dsp:spPr>
        <a:xfrm>
          <a:off x="1114412" y="4274785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75DBD-265E-5945-B3F4-0AB62CE54503}">
      <dsp:nvSpPr>
        <dsp:cNvPr id="0" name=""/>
        <dsp:cNvSpPr/>
      </dsp:nvSpPr>
      <dsp:spPr>
        <a:xfrm>
          <a:off x="1197993" y="4296962"/>
          <a:ext cx="4374069" cy="443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 by geriatric psychiatrist</a:t>
          </a:r>
        </a:p>
      </dsp:txBody>
      <dsp:txXfrm>
        <a:off x="1197993" y="4296962"/>
        <a:ext cx="4374069" cy="443546"/>
      </dsp:txXfrm>
    </dsp:sp>
    <dsp:sp modelId="{FF46B0B4-4751-5F45-9B02-277DDE5DC7ED}">
      <dsp:nvSpPr>
        <dsp:cNvPr id="0" name=""/>
        <dsp:cNvSpPr/>
      </dsp:nvSpPr>
      <dsp:spPr>
        <a:xfrm>
          <a:off x="1114412" y="4740509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BBC57-8E55-4942-99A8-A71D3B99BCB5}">
      <dsp:nvSpPr>
        <dsp:cNvPr id="0" name=""/>
        <dsp:cNvSpPr/>
      </dsp:nvSpPr>
      <dsp:spPr>
        <a:xfrm>
          <a:off x="0" y="2260"/>
          <a:ext cx="686798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49166-D449-8F40-BDC6-53FB10E6493D}">
      <dsp:nvSpPr>
        <dsp:cNvPr id="0" name=""/>
        <dsp:cNvSpPr/>
      </dsp:nvSpPr>
      <dsp:spPr>
        <a:xfrm>
          <a:off x="0" y="0"/>
          <a:ext cx="6867987" cy="531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12 Observations of Achievement</a:t>
          </a:r>
          <a:endParaRPr lang="en-CA" sz="2400" kern="1200" dirty="0">
            <a:solidFill>
              <a:schemeClr val="bg1"/>
            </a:solidFill>
          </a:endParaRPr>
        </a:p>
      </dsp:txBody>
      <dsp:txXfrm>
        <a:off x="0" y="0"/>
        <a:ext cx="6867987" cy="531075"/>
      </dsp:txXfrm>
    </dsp:sp>
    <dsp:sp modelId="{2421909C-CA1D-A24A-A058-B2FEB604D78B}">
      <dsp:nvSpPr>
        <dsp:cNvPr id="0" name=""/>
        <dsp:cNvSpPr/>
      </dsp:nvSpPr>
      <dsp:spPr>
        <a:xfrm>
          <a:off x="0" y="533336"/>
          <a:ext cx="686798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C3EDE-DA0E-B648-85C5-CA4669A61051}">
      <dsp:nvSpPr>
        <dsp:cNvPr id="0" name=""/>
        <dsp:cNvSpPr/>
      </dsp:nvSpPr>
      <dsp:spPr>
        <a:xfrm>
          <a:off x="0" y="533336"/>
          <a:ext cx="1373597" cy="4687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At least:</a:t>
          </a:r>
          <a:endParaRPr lang="en-CA" sz="2400" kern="1200"/>
        </a:p>
      </dsp:txBody>
      <dsp:txXfrm>
        <a:off x="0" y="533336"/>
        <a:ext cx="1373597" cy="4687749"/>
      </dsp:txXfrm>
    </dsp:sp>
    <dsp:sp modelId="{A3AA5FE8-DC49-1B4A-9E0E-4E673A17FB51}">
      <dsp:nvSpPr>
        <dsp:cNvPr id="0" name=""/>
        <dsp:cNvSpPr/>
      </dsp:nvSpPr>
      <dsp:spPr>
        <a:xfrm>
          <a:off x="1476617" y="557999"/>
          <a:ext cx="5391369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starting &amp; monitoring LAI</a:t>
          </a:r>
          <a:endParaRPr lang="en-CA" sz="1800" kern="1200" dirty="0"/>
        </a:p>
      </dsp:txBody>
      <dsp:txXfrm>
        <a:off x="1476617" y="557999"/>
        <a:ext cx="5391369" cy="493266"/>
      </dsp:txXfrm>
    </dsp:sp>
    <dsp:sp modelId="{8ABEC4E4-2480-8946-8B94-92187F34096E}">
      <dsp:nvSpPr>
        <dsp:cNvPr id="0" name=""/>
        <dsp:cNvSpPr/>
      </dsp:nvSpPr>
      <dsp:spPr>
        <a:xfrm>
          <a:off x="1373597" y="1051266"/>
          <a:ext cx="549438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651314-FA73-FA46-958A-7B9459F95D91}">
      <dsp:nvSpPr>
        <dsp:cNvPr id="0" name=""/>
        <dsp:cNvSpPr/>
      </dsp:nvSpPr>
      <dsp:spPr>
        <a:xfrm>
          <a:off x="1476617" y="1075929"/>
          <a:ext cx="5391369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starting &amp; monitoring Oral Antipsychotic</a:t>
          </a:r>
          <a:endParaRPr lang="en-CA" sz="1800" kern="1200" dirty="0"/>
        </a:p>
      </dsp:txBody>
      <dsp:txXfrm>
        <a:off x="1476617" y="1075929"/>
        <a:ext cx="5391369" cy="493266"/>
      </dsp:txXfrm>
    </dsp:sp>
    <dsp:sp modelId="{0EFE99D6-360E-0949-A5E9-C62515E34700}">
      <dsp:nvSpPr>
        <dsp:cNvPr id="0" name=""/>
        <dsp:cNvSpPr/>
      </dsp:nvSpPr>
      <dsp:spPr>
        <a:xfrm>
          <a:off x="1373597" y="1569196"/>
          <a:ext cx="549438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2B9769-E3AF-5345-8020-5807AD0B88C8}">
      <dsp:nvSpPr>
        <dsp:cNvPr id="0" name=""/>
        <dsp:cNvSpPr/>
      </dsp:nvSpPr>
      <dsp:spPr>
        <a:xfrm>
          <a:off x="1476617" y="1593859"/>
          <a:ext cx="5391369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2 starting &amp; monitoring 2 different classes Antidepressants</a:t>
          </a:r>
          <a:endParaRPr lang="en-CA" sz="1600" kern="1200" dirty="0"/>
        </a:p>
      </dsp:txBody>
      <dsp:txXfrm>
        <a:off x="1476617" y="1593859"/>
        <a:ext cx="5391369" cy="493266"/>
      </dsp:txXfrm>
    </dsp:sp>
    <dsp:sp modelId="{2CB5AED7-6C2A-2043-A19F-AFA7E03C6622}">
      <dsp:nvSpPr>
        <dsp:cNvPr id="0" name=""/>
        <dsp:cNvSpPr/>
      </dsp:nvSpPr>
      <dsp:spPr>
        <a:xfrm>
          <a:off x="1373597" y="2087126"/>
          <a:ext cx="549438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34C8C-01CA-8440-84CB-DF7D1DB2EBDC}">
      <dsp:nvSpPr>
        <dsp:cNvPr id="0" name=""/>
        <dsp:cNvSpPr/>
      </dsp:nvSpPr>
      <dsp:spPr>
        <a:xfrm>
          <a:off x="1476617" y="2111789"/>
          <a:ext cx="5391369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starting &amp; monitoring Sedative / Hypnotic</a:t>
          </a:r>
          <a:endParaRPr lang="en-CA" sz="1800" kern="1200" dirty="0"/>
        </a:p>
      </dsp:txBody>
      <dsp:txXfrm>
        <a:off x="1476617" y="2111789"/>
        <a:ext cx="5391369" cy="493266"/>
      </dsp:txXfrm>
    </dsp:sp>
    <dsp:sp modelId="{1CCBDE09-2765-844E-BD74-4F6345A68410}">
      <dsp:nvSpPr>
        <dsp:cNvPr id="0" name=""/>
        <dsp:cNvSpPr/>
      </dsp:nvSpPr>
      <dsp:spPr>
        <a:xfrm>
          <a:off x="1373597" y="2605056"/>
          <a:ext cx="549438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FEF4E-1664-9E44-A2A7-9FA03425B0A5}">
      <dsp:nvSpPr>
        <dsp:cNvPr id="0" name=""/>
        <dsp:cNvSpPr/>
      </dsp:nvSpPr>
      <dsp:spPr>
        <a:xfrm>
          <a:off x="1476617" y="2629719"/>
          <a:ext cx="5391369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starting and/or monitoring Lithium</a:t>
          </a:r>
          <a:endParaRPr lang="en-CA" sz="1800" kern="1200" dirty="0"/>
        </a:p>
      </dsp:txBody>
      <dsp:txXfrm>
        <a:off x="1476617" y="2629719"/>
        <a:ext cx="5391369" cy="493266"/>
      </dsp:txXfrm>
    </dsp:sp>
    <dsp:sp modelId="{52D69AEB-D445-934B-8DB0-5FD33F548BB8}">
      <dsp:nvSpPr>
        <dsp:cNvPr id="0" name=""/>
        <dsp:cNvSpPr/>
      </dsp:nvSpPr>
      <dsp:spPr>
        <a:xfrm>
          <a:off x="1373597" y="3122986"/>
          <a:ext cx="549438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7BFAA-F502-4B44-A3CA-06AE873EC28D}">
      <dsp:nvSpPr>
        <dsp:cNvPr id="0" name=""/>
        <dsp:cNvSpPr/>
      </dsp:nvSpPr>
      <dsp:spPr>
        <a:xfrm>
          <a:off x="1476617" y="3147649"/>
          <a:ext cx="5391369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starting and/or monitoring Clozapine</a:t>
          </a:r>
          <a:endParaRPr lang="en-CA" sz="1800" kern="1200" dirty="0"/>
        </a:p>
      </dsp:txBody>
      <dsp:txXfrm>
        <a:off x="1476617" y="3147649"/>
        <a:ext cx="5391369" cy="493266"/>
      </dsp:txXfrm>
    </dsp:sp>
    <dsp:sp modelId="{E7C44148-05E6-9049-8C54-549136195BCA}">
      <dsp:nvSpPr>
        <dsp:cNvPr id="0" name=""/>
        <dsp:cNvSpPr/>
      </dsp:nvSpPr>
      <dsp:spPr>
        <a:xfrm>
          <a:off x="1373597" y="3640916"/>
          <a:ext cx="549438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E437C-2340-6140-A773-86747A284920}">
      <dsp:nvSpPr>
        <dsp:cNvPr id="0" name=""/>
        <dsp:cNvSpPr/>
      </dsp:nvSpPr>
      <dsp:spPr>
        <a:xfrm>
          <a:off x="1476617" y="3665579"/>
          <a:ext cx="5391369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managing Benzodiazepine</a:t>
          </a:r>
          <a:endParaRPr lang="en-CA" sz="1800" kern="1200" dirty="0"/>
        </a:p>
      </dsp:txBody>
      <dsp:txXfrm>
        <a:off x="1476617" y="3665579"/>
        <a:ext cx="5391369" cy="493266"/>
      </dsp:txXfrm>
    </dsp:sp>
    <dsp:sp modelId="{4F763BD2-6947-4F44-BE41-4D9AFCE4D506}">
      <dsp:nvSpPr>
        <dsp:cNvPr id="0" name=""/>
        <dsp:cNvSpPr/>
      </dsp:nvSpPr>
      <dsp:spPr>
        <a:xfrm>
          <a:off x="1373597" y="4158846"/>
          <a:ext cx="549438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A5334-AB86-7844-A683-6E1755DF4AE2}">
      <dsp:nvSpPr>
        <dsp:cNvPr id="0" name=""/>
        <dsp:cNvSpPr/>
      </dsp:nvSpPr>
      <dsp:spPr>
        <a:xfrm>
          <a:off x="1476617" y="4183509"/>
          <a:ext cx="5391369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managing Opioid Agonist Therapy</a:t>
          </a:r>
          <a:endParaRPr lang="en-CA" sz="1800" kern="1200" dirty="0"/>
        </a:p>
      </dsp:txBody>
      <dsp:txXfrm>
        <a:off x="1476617" y="4183509"/>
        <a:ext cx="5391369" cy="493266"/>
      </dsp:txXfrm>
    </dsp:sp>
    <dsp:sp modelId="{A380D1F3-E664-114E-A581-8FC89854E30C}">
      <dsp:nvSpPr>
        <dsp:cNvPr id="0" name=""/>
        <dsp:cNvSpPr/>
      </dsp:nvSpPr>
      <dsp:spPr>
        <a:xfrm>
          <a:off x="1373597" y="4676776"/>
          <a:ext cx="549438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2FE857-D9F5-F641-BED7-D7848BC957A5}">
      <dsp:nvSpPr>
        <dsp:cNvPr id="0" name=""/>
        <dsp:cNvSpPr/>
      </dsp:nvSpPr>
      <dsp:spPr>
        <a:xfrm>
          <a:off x="1476617" y="4701439"/>
          <a:ext cx="5391369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Mood Stabilizer Other Than Lithium</a:t>
          </a:r>
          <a:endParaRPr lang="en-CA" sz="1800" kern="1200" dirty="0"/>
        </a:p>
      </dsp:txBody>
      <dsp:txXfrm>
        <a:off x="1476617" y="4701439"/>
        <a:ext cx="5391369" cy="493266"/>
      </dsp:txXfrm>
    </dsp:sp>
    <dsp:sp modelId="{0343C0BD-EEBD-1949-9C9A-FA3C97348A48}">
      <dsp:nvSpPr>
        <dsp:cNvPr id="0" name=""/>
        <dsp:cNvSpPr/>
      </dsp:nvSpPr>
      <dsp:spPr>
        <a:xfrm>
          <a:off x="1373597" y="5194706"/>
          <a:ext cx="549438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DF858-0890-4FA5-A0E0-FACDBF40DDF5}">
      <dsp:nvSpPr>
        <dsp:cNvPr id="0" name=""/>
        <dsp:cNvSpPr/>
      </dsp:nvSpPr>
      <dsp:spPr>
        <a:xfrm>
          <a:off x="949484" y="-30176"/>
          <a:ext cx="5229822" cy="5229822"/>
        </a:xfrm>
        <a:prstGeom prst="circularArrow">
          <a:avLst>
            <a:gd name="adj1" fmla="val 5544"/>
            <a:gd name="adj2" fmla="val 330680"/>
            <a:gd name="adj3" fmla="val 13787592"/>
            <a:gd name="adj4" fmla="val 17378868"/>
            <a:gd name="adj5" fmla="val 5757"/>
          </a:avLst>
        </a:prstGeom>
        <a:solidFill>
          <a:srgbClr val="6FD3E3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FD1CD-BAB9-477F-94CB-A24AE8DA5D38}">
      <dsp:nvSpPr>
        <dsp:cNvPr id="0" name=""/>
        <dsp:cNvSpPr/>
      </dsp:nvSpPr>
      <dsp:spPr>
        <a:xfrm>
          <a:off x="2346096" y="1905"/>
          <a:ext cx="2436598" cy="1218299"/>
        </a:xfrm>
        <a:prstGeom prst="roundRect">
          <a:avLst/>
        </a:prstGeom>
        <a:solidFill>
          <a:srgbClr val="6FD3E3">
            <a:lumMod val="7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Emotion Focused</a:t>
          </a:r>
        </a:p>
      </dsp:txBody>
      <dsp:txXfrm>
        <a:off x="2405568" y="61377"/>
        <a:ext cx="2317654" cy="1099355"/>
      </dsp:txXfrm>
    </dsp:sp>
    <dsp:sp modelId="{5A9E102B-E1B1-48F1-9316-B5C3971733A1}">
      <dsp:nvSpPr>
        <dsp:cNvPr id="0" name=""/>
        <dsp:cNvSpPr/>
      </dsp:nvSpPr>
      <dsp:spPr>
        <a:xfrm>
          <a:off x="4474032" y="1407077"/>
          <a:ext cx="2436598" cy="1218299"/>
        </a:xfrm>
        <a:prstGeom prst="roundRect">
          <a:avLst/>
        </a:prstGeom>
        <a:solidFill>
          <a:srgbClr val="6FD3E3">
            <a:hueOff val="2430065"/>
            <a:satOff val="1630"/>
            <a:lumOff val="-7157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CBT</a:t>
          </a:r>
        </a:p>
      </dsp:txBody>
      <dsp:txXfrm>
        <a:off x="4533504" y="1466549"/>
        <a:ext cx="2317654" cy="1099355"/>
      </dsp:txXfrm>
    </dsp:sp>
    <dsp:sp modelId="{9CE13BC0-AF0C-4D94-BC2D-A85AEB812170}">
      <dsp:nvSpPr>
        <dsp:cNvPr id="0" name=""/>
        <dsp:cNvSpPr/>
      </dsp:nvSpPr>
      <dsp:spPr>
        <a:xfrm>
          <a:off x="4402042" y="3168345"/>
          <a:ext cx="2436598" cy="1218299"/>
        </a:xfrm>
        <a:prstGeom prst="roundRect">
          <a:avLst/>
        </a:prstGeom>
        <a:noFill/>
        <a:ln w="38100" cap="flat" cmpd="sng" algn="ctr">
          <a:noFill/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4461514" y="3227817"/>
        <a:ext cx="2317654" cy="1099355"/>
      </dsp:txXfrm>
    </dsp:sp>
    <dsp:sp modelId="{CEBD26F9-009C-4395-93D1-0C3AA4CB14C7}">
      <dsp:nvSpPr>
        <dsp:cNvPr id="0" name=""/>
        <dsp:cNvSpPr/>
      </dsp:nvSpPr>
      <dsp:spPr>
        <a:xfrm>
          <a:off x="1368156" y="3846153"/>
          <a:ext cx="2436598" cy="1218299"/>
        </a:xfrm>
        <a:prstGeom prst="roundRect">
          <a:avLst/>
        </a:prstGeom>
        <a:noFill/>
        <a:ln w="38100" cap="flat" cmpd="sng" algn="ctr">
          <a:noFill/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1427628" y="3905625"/>
        <a:ext cx="2317654" cy="1099355"/>
      </dsp:txXfrm>
    </dsp:sp>
    <dsp:sp modelId="{36E61FB4-A692-49C3-99B0-B129BC74B580}">
      <dsp:nvSpPr>
        <dsp:cNvPr id="0" name=""/>
        <dsp:cNvSpPr/>
      </dsp:nvSpPr>
      <dsp:spPr>
        <a:xfrm>
          <a:off x="6" y="2343115"/>
          <a:ext cx="2436598" cy="1218299"/>
        </a:xfrm>
        <a:prstGeom prst="roundRect">
          <a:avLst/>
        </a:prstGeom>
        <a:noFill/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 </a:t>
          </a:r>
        </a:p>
      </dsp:txBody>
      <dsp:txXfrm>
        <a:off x="59478" y="2402587"/>
        <a:ext cx="2317654" cy="1099355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15407-1768-6D41-B8D3-421E3FD4B755}">
      <dsp:nvSpPr>
        <dsp:cNvPr id="0" name=""/>
        <dsp:cNvSpPr/>
      </dsp:nvSpPr>
      <dsp:spPr>
        <a:xfrm>
          <a:off x="0" y="0"/>
          <a:ext cx="514622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F2968-A994-7948-8739-C2F25D3C0123}">
      <dsp:nvSpPr>
        <dsp:cNvPr id="0" name=""/>
        <dsp:cNvSpPr/>
      </dsp:nvSpPr>
      <dsp:spPr>
        <a:xfrm>
          <a:off x="0" y="0"/>
          <a:ext cx="5146220" cy="521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agent to treat Mx-induced SEs</a:t>
          </a:r>
          <a:endParaRPr lang="en-CA" sz="1800" kern="1200" dirty="0"/>
        </a:p>
      </dsp:txBody>
      <dsp:txXfrm>
        <a:off x="0" y="0"/>
        <a:ext cx="5146220" cy="521321"/>
      </dsp:txXfrm>
    </dsp:sp>
    <dsp:sp modelId="{ABE2959E-5184-7C44-9735-0DE0AD638EA7}">
      <dsp:nvSpPr>
        <dsp:cNvPr id="0" name=""/>
        <dsp:cNvSpPr/>
      </dsp:nvSpPr>
      <dsp:spPr>
        <a:xfrm>
          <a:off x="0" y="521321"/>
          <a:ext cx="514622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33048-87BB-9C4A-A1BC-449139AB0C7F}">
      <dsp:nvSpPr>
        <dsp:cNvPr id="0" name=""/>
        <dsp:cNvSpPr/>
      </dsp:nvSpPr>
      <dsp:spPr>
        <a:xfrm>
          <a:off x="0" y="521321"/>
          <a:ext cx="5146220" cy="521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patient on multiple psychiatric medications</a:t>
          </a:r>
          <a:endParaRPr lang="en-CA" sz="1800" kern="1200" dirty="0"/>
        </a:p>
      </dsp:txBody>
      <dsp:txXfrm>
        <a:off x="0" y="521321"/>
        <a:ext cx="5146220" cy="521321"/>
      </dsp:txXfrm>
    </dsp:sp>
    <dsp:sp modelId="{F4521CA2-83EC-914D-9B66-CAD4D245B6C4}">
      <dsp:nvSpPr>
        <dsp:cNvPr id="0" name=""/>
        <dsp:cNvSpPr/>
      </dsp:nvSpPr>
      <dsp:spPr>
        <a:xfrm>
          <a:off x="0" y="1042642"/>
          <a:ext cx="514622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605A5-92A4-C043-AEF3-F48D15C23F15}">
      <dsp:nvSpPr>
        <dsp:cNvPr id="0" name=""/>
        <dsp:cNvSpPr/>
      </dsp:nvSpPr>
      <dsp:spPr>
        <a:xfrm>
          <a:off x="0" y="1042642"/>
          <a:ext cx="5146220" cy="521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patients in C/L setting</a:t>
          </a:r>
          <a:endParaRPr lang="en-CA" sz="1800" kern="1200" dirty="0"/>
        </a:p>
      </dsp:txBody>
      <dsp:txXfrm>
        <a:off x="0" y="1042642"/>
        <a:ext cx="5146220" cy="521321"/>
      </dsp:txXfrm>
    </dsp:sp>
    <dsp:sp modelId="{A18095B9-5EF7-9744-BA44-7944163F865D}">
      <dsp:nvSpPr>
        <dsp:cNvPr id="0" name=""/>
        <dsp:cNvSpPr/>
      </dsp:nvSpPr>
      <dsp:spPr>
        <a:xfrm>
          <a:off x="0" y="1563964"/>
          <a:ext cx="514622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324158-51CE-5A41-BF34-9316D807EF24}">
      <dsp:nvSpPr>
        <dsp:cNvPr id="0" name=""/>
        <dsp:cNvSpPr/>
      </dsp:nvSpPr>
      <dsp:spPr>
        <a:xfrm>
          <a:off x="0" y="1563964"/>
          <a:ext cx="5146220" cy="521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2 Child/Adolescent including starting &amp; managing 1 stimulant</a:t>
          </a:r>
          <a:endParaRPr lang="en-CA" sz="1600" kern="1200" dirty="0"/>
        </a:p>
      </dsp:txBody>
      <dsp:txXfrm>
        <a:off x="0" y="1563964"/>
        <a:ext cx="5146220" cy="521321"/>
      </dsp:txXfrm>
    </dsp:sp>
    <dsp:sp modelId="{79300AF2-E199-D74A-8B4A-B799F83653E9}">
      <dsp:nvSpPr>
        <dsp:cNvPr id="0" name=""/>
        <dsp:cNvSpPr/>
      </dsp:nvSpPr>
      <dsp:spPr>
        <a:xfrm>
          <a:off x="0" y="2085285"/>
          <a:ext cx="514622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2D56C-8163-D442-A1A5-F351E7ADB0B7}">
      <dsp:nvSpPr>
        <dsp:cNvPr id="0" name=""/>
        <dsp:cNvSpPr/>
      </dsp:nvSpPr>
      <dsp:spPr>
        <a:xfrm>
          <a:off x="0" y="2085285"/>
          <a:ext cx="5146220" cy="521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Older Adults, including 1 w cognitive enhancer</a:t>
          </a:r>
          <a:endParaRPr lang="en-CA" sz="1800" kern="1200" dirty="0"/>
        </a:p>
      </dsp:txBody>
      <dsp:txXfrm>
        <a:off x="0" y="2085285"/>
        <a:ext cx="5146220" cy="521321"/>
      </dsp:txXfrm>
    </dsp:sp>
    <dsp:sp modelId="{50AF34A4-6F8A-924C-BE67-316986AC84AC}">
      <dsp:nvSpPr>
        <dsp:cNvPr id="0" name=""/>
        <dsp:cNvSpPr/>
      </dsp:nvSpPr>
      <dsp:spPr>
        <a:xfrm>
          <a:off x="0" y="2606606"/>
          <a:ext cx="514622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7CAB0-F210-B24E-924F-3EF345751ADA}">
      <dsp:nvSpPr>
        <dsp:cNvPr id="0" name=""/>
        <dsp:cNvSpPr/>
      </dsp:nvSpPr>
      <dsp:spPr>
        <a:xfrm>
          <a:off x="0" y="2606606"/>
          <a:ext cx="5146220" cy="521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Pregnant or Breastfeeding patient</a:t>
          </a:r>
          <a:endParaRPr lang="en-CA" sz="1800" kern="1200" dirty="0"/>
        </a:p>
      </dsp:txBody>
      <dsp:txXfrm>
        <a:off x="0" y="2606606"/>
        <a:ext cx="5146220" cy="521321"/>
      </dsp:txXfrm>
    </dsp:sp>
    <dsp:sp modelId="{9E55EAAA-1773-F047-BAC6-0C1D88B33BC0}">
      <dsp:nvSpPr>
        <dsp:cNvPr id="0" name=""/>
        <dsp:cNvSpPr/>
      </dsp:nvSpPr>
      <dsp:spPr>
        <a:xfrm>
          <a:off x="0" y="3127928"/>
          <a:ext cx="514622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5B469-99BD-7949-BC83-11C0FD109908}">
      <dsp:nvSpPr>
        <dsp:cNvPr id="0" name=""/>
        <dsp:cNvSpPr/>
      </dsp:nvSpPr>
      <dsp:spPr>
        <a:xfrm>
          <a:off x="0" y="3127928"/>
          <a:ext cx="5146220" cy="521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5 Different Observers</a:t>
          </a:r>
          <a:endParaRPr lang="en-CA" sz="1800" kern="1200" dirty="0"/>
        </a:p>
      </dsp:txBody>
      <dsp:txXfrm>
        <a:off x="0" y="3127928"/>
        <a:ext cx="5146220" cy="521321"/>
      </dsp:txXfrm>
    </dsp:sp>
    <dsp:sp modelId="{4C5809E5-DF63-8545-A7C7-08CFC06DFBCF}">
      <dsp:nvSpPr>
        <dsp:cNvPr id="0" name=""/>
        <dsp:cNvSpPr/>
      </dsp:nvSpPr>
      <dsp:spPr>
        <a:xfrm>
          <a:off x="0" y="3649249"/>
          <a:ext cx="514622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8A756-EC05-A34C-A5E0-BFB4F1B38738}">
      <dsp:nvSpPr>
        <dsp:cNvPr id="0" name=""/>
        <dsp:cNvSpPr/>
      </dsp:nvSpPr>
      <dsp:spPr>
        <a:xfrm>
          <a:off x="0" y="3649249"/>
          <a:ext cx="5146220" cy="521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3 by Psychiatrist Observers</a:t>
          </a:r>
          <a:endParaRPr lang="en-CA" sz="1800" kern="1200" dirty="0"/>
        </a:p>
      </dsp:txBody>
      <dsp:txXfrm>
        <a:off x="0" y="3649249"/>
        <a:ext cx="5146220" cy="521321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BBC57-8E55-4942-99A8-A71D3B99BCB5}">
      <dsp:nvSpPr>
        <dsp:cNvPr id="0" name=""/>
        <dsp:cNvSpPr/>
      </dsp:nvSpPr>
      <dsp:spPr>
        <a:xfrm>
          <a:off x="0" y="2260"/>
          <a:ext cx="554946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349166-D449-8F40-BDC6-53FB10E6493D}">
      <dsp:nvSpPr>
        <dsp:cNvPr id="0" name=""/>
        <dsp:cNvSpPr/>
      </dsp:nvSpPr>
      <dsp:spPr>
        <a:xfrm>
          <a:off x="0" y="2260"/>
          <a:ext cx="5549461" cy="531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8 Observations of Achievement</a:t>
          </a:r>
          <a:endParaRPr lang="en-CA" sz="2400" kern="1200" dirty="0">
            <a:solidFill>
              <a:schemeClr val="bg1"/>
            </a:solidFill>
          </a:endParaRPr>
        </a:p>
      </dsp:txBody>
      <dsp:txXfrm>
        <a:off x="0" y="2260"/>
        <a:ext cx="5549461" cy="531075"/>
      </dsp:txXfrm>
    </dsp:sp>
    <dsp:sp modelId="{2421909C-CA1D-A24A-A058-B2FEB604D78B}">
      <dsp:nvSpPr>
        <dsp:cNvPr id="0" name=""/>
        <dsp:cNvSpPr/>
      </dsp:nvSpPr>
      <dsp:spPr>
        <a:xfrm>
          <a:off x="0" y="533336"/>
          <a:ext cx="554946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C3EDE-DA0E-B648-85C5-CA4669A61051}">
      <dsp:nvSpPr>
        <dsp:cNvPr id="0" name=""/>
        <dsp:cNvSpPr/>
      </dsp:nvSpPr>
      <dsp:spPr>
        <a:xfrm>
          <a:off x="0" y="533336"/>
          <a:ext cx="1109892" cy="4687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At least:</a:t>
          </a:r>
          <a:endParaRPr lang="en-CA" sz="2400" kern="1200"/>
        </a:p>
      </dsp:txBody>
      <dsp:txXfrm>
        <a:off x="0" y="533336"/>
        <a:ext cx="1109892" cy="4687749"/>
      </dsp:txXfrm>
    </dsp:sp>
    <dsp:sp modelId="{A3AA5FE8-DC49-1B4A-9E0E-4E673A17FB51}">
      <dsp:nvSpPr>
        <dsp:cNvPr id="0" name=""/>
        <dsp:cNvSpPr/>
      </dsp:nvSpPr>
      <dsp:spPr>
        <a:xfrm>
          <a:off x="1193134" y="557999"/>
          <a:ext cx="4356326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emergency setting</a:t>
          </a:r>
          <a:endParaRPr lang="en-CA" sz="1800" kern="1200" dirty="0"/>
        </a:p>
      </dsp:txBody>
      <dsp:txXfrm>
        <a:off x="1193134" y="557999"/>
        <a:ext cx="4356326" cy="493266"/>
      </dsp:txXfrm>
    </dsp:sp>
    <dsp:sp modelId="{8ABEC4E4-2480-8946-8B94-92187F34096E}">
      <dsp:nvSpPr>
        <dsp:cNvPr id="0" name=""/>
        <dsp:cNvSpPr/>
      </dsp:nvSpPr>
      <dsp:spPr>
        <a:xfrm>
          <a:off x="1109892" y="1051266"/>
          <a:ext cx="443956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651314-FA73-FA46-958A-7B9459F95D91}">
      <dsp:nvSpPr>
        <dsp:cNvPr id="0" name=""/>
        <dsp:cNvSpPr/>
      </dsp:nvSpPr>
      <dsp:spPr>
        <a:xfrm>
          <a:off x="1193134" y="1075929"/>
          <a:ext cx="4356326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inpatient setting</a:t>
          </a:r>
          <a:endParaRPr lang="en-CA" sz="1800" kern="1200" dirty="0"/>
        </a:p>
      </dsp:txBody>
      <dsp:txXfrm>
        <a:off x="1193134" y="1075929"/>
        <a:ext cx="4356326" cy="493266"/>
      </dsp:txXfrm>
    </dsp:sp>
    <dsp:sp modelId="{0EFE99D6-360E-0949-A5E9-C62515E34700}">
      <dsp:nvSpPr>
        <dsp:cNvPr id="0" name=""/>
        <dsp:cNvSpPr/>
      </dsp:nvSpPr>
      <dsp:spPr>
        <a:xfrm>
          <a:off x="1109892" y="1569196"/>
          <a:ext cx="443956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2B9769-E3AF-5345-8020-5807AD0B88C8}">
      <dsp:nvSpPr>
        <dsp:cNvPr id="0" name=""/>
        <dsp:cNvSpPr/>
      </dsp:nvSpPr>
      <dsp:spPr>
        <a:xfrm>
          <a:off x="1193134" y="1593859"/>
          <a:ext cx="4356326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2 </a:t>
          </a:r>
          <a:r>
            <a:rPr lang="en-US" sz="1800" kern="1200" baseline="0" dirty="0"/>
            <a:t>outpatient setting</a:t>
          </a:r>
          <a:endParaRPr lang="en-CA" sz="1800" kern="1200" dirty="0"/>
        </a:p>
      </dsp:txBody>
      <dsp:txXfrm>
        <a:off x="1193134" y="1593859"/>
        <a:ext cx="4356326" cy="493266"/>
      </dsp:txXfrm>
    </dsp:sp>
    <dsp:sp modelId="{2CB5AED7-6C2A-2043-A19F-AFA7E03C6622}">
      <dsp:nvSpPr>
        <dsp:cNvPr id="0" name=""/>
        <dsp:cNvSpPr/>
      </dsp:nvSpPr>
      <dsp:spPr>
        <a:xfrm>
          <a:off x="1109892" y="2087126"/>
          <a:ext cx="443956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34C8C-01CA-8440-84CB-DF7D1DB2EBDC}">
      <dsp:nvSpPr>
        <dsp:cNvPr id="0" name=""/>
        <dsp:cNvSpPr/>
      </dsp:nvSpPr>
      <dsp:spPr>
        <a:xfrm>
          <a:off x="1193134" y="2111789"/>
          <a:ext cx="4356326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consultation-liaison setting</a:t>
          </a:r>
          <a:endParaRPr lang="en-CA" sz="1800" kern="1200" dirty="0"/>
        </a:p>
      </dsp:txBody>
      <dsp:txXfrm>
        <a:off x="1193134" y="2111789"/>
        <a:ext cx="4356326" cy="493266"/>
      </dsp:txXfrm>
    </dsp:sp>
    <dsp:sp modelId="{1CCBDE09-2765-844E-BD74-4F6345A68410}">
      <dsp:nvSpPr>
        <dsp:cNvPr id="0" name=""/>
        <dsp:cNvSpPr/>
      </dsp:nvSpPr>
      <dsp:spPr>
        <a:xfrm>
          <a:off x="1109892" y="2605056"/>
          <a:ext cx="443956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FEF4E-1664-9E44-A2A7-9FA03425B0A5}">
      <dsp:nvSpPr>
        <dsp:cNvPr id="0" name=""/>
        <dsp:cNvSpPr/>
      </dsp:nvSpPr>
      <dsp:spPr>
        <a:xfrm>
          <a:off x="1193134" y="2629719"/>
          <a:ext cx="4356326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psychotic disorders</a:t>
          </a:r>
          <a:endParaRPr lang="en-CA" sz="1800" kern="1200" dirty="0"/>
        </a:p>
      </dsp:txBody>
      <dsp:txXfrm>
        <a:off x="1193134" y="2629719"/>
        <a:ext cx="4356326" cy="493266"/>
      </dsp:txXfrm>
    </dsp:sp>
    <dsp:sp modelId="{52D69AEB-D445-934B-8DB0-5FD33F548BB8}">
      <dsp:nvSpPr>
        <dsp:cNvPr id="0" name=""/>
        <dsp:cNvSpPr/>
      </dsp:nvSpPr>
      <dsp:spPr>
        <a:xfrm>
          <a:off x="1109892" y="3122986"/>
          <a:ext cx="443956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7BFAA-F502-4B44-A3CA-06AE873EC28D}">
      <dsp:nvSpPr>
        <dsp:cNvPr id="0" name=""/>
        <dsp:cNvSpPr/>
      </dsp:nvSpPr>
      <dsp:spPr>
        <a:xfrm>
          <a:off x="1193134" y="3147649"/>
          <a:ext cx="4356326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substance use disorder</a:t>
          </a:r>
          <a:endParaRPr lang="en-CA" sz="1800" kern="1200" dirty="0"/>
        </a:p>
      </dsp:txBody>
      <dsp:txXfrm>
        <a:off x="1193134" y="3147649"/>
        <a:ext cx="4356326" cy="493266"/>
      </dsp:txXfrm>
    </dsp:sp>
    <dsp:sp modelId="{E7C44148-05E6-9049-8C54-549136195BCA}">
      <dsp:nvSpPr>
        <dsp:cNvPr id="0" name=""/>
        <dsp:cNvSpPr/>
      </dsp:nvSpPr>
      <dsp:spPr>
        <a:xfrm>
          <a:off x="1109892" y="3640916"/>
          <a:ext cx="443956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E437C-2340-6140-A773-86747A284920}">
      <dsp:nvSpPr>
        <dsp:cNvPr id="0" name=""/>
        <dsp:cNvSpPr/>
      </dsp:nvSpPr>
      <dsp:spPr>
        <a:xfrm>
          <a:off x="1193134" y="3665579"/>
          <a:ext cx="4356326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anxiety disorder</a:t>
          </a:r>
          <a:endParaRPr lang="en-CA" sz="1800" kern="1200" dirty="0"/>
        </a:p>
      </dsp:txBody>
      <dsp:txXfrm>
        <a:off x="1193134" y="3665579"/>
        <a:ext cx="4356326" cy="493266"/>
      </dsp:txXfrm>
    </dsp:sp>
    <dsp:sp modelId="{4F763BD2-6947-4F44-BE41-4D9AFCE4D506}">
      <dsp:nvSpPr>
        <dsp:cNvPr id="0" name=""/>
        <dsp:cNvSpPr/>
      </dsp:nvSpPr>
      <dsp:spPr>
        <a:xfrm>
          <a:off x="1109892" y="4158846"/>
          <a:ext cx="443956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A5334-AB86-7844-A683-6E1755DF4AE2}">
      <dsp:nvSpPr>
        <dsp:cNvPr id="0" name=""/>
        <dsp:cNvSpPr/>
      </dsp:nvSpPr>
      <dsp:spPr>
        <a:xfrm>
          <a:off x="1193134" y="4183509"/>
          <a:ext cx="4356326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history of trauma</a:t>
          </a:r>
          <a:endParaRPr lang="en-CA" sz="1800" kern="1200" dirty="0"/>
        </a:p>
      </dsp:txBody>
      <dsp:txXfrm>
        <a:off x="1193134" y="4183509"/>
        <a:ext cx="4356326" cy="493266"/>
      </dsp:txXfrm>
    </dsp:sp>
    <dsp:sp modelId="{A380D1F3-E664-114E-A581-8FC89854E30C}">
      <dsp:nvSpPr>
        <dsp:cNvPr id="0" name=""/>
        <dsp:cNvSpPr/>
      </dsp:nvSpPr>
      <dsp:spPr>
        <a:xfrm>
          <a:off x="1109892" y="4676776"/>
          <a:ext cx="443956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2FE857-D9F5-F641-BED7-D7848BC957A5}">
      <dsp:nvSpPr>
        <dsp:cNvPr id="0" name=""/>
        <dsp:cNvSpPr/>
      </dsp:nvSpPr>
      <dsp:spPr>
        <a:xfrm>
          <a:off x="1193134" y="4701439"/>
          <a:ext cx="4356326" cy="493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major depressive disorder</a:t>
          </a:r>
          <a:endParaRPr lang="en-CA" sz="1800" kern="1200" dirty="0"/>
        </a:p>
      </dsp:txBody>
      <dsp:txXfrm>
        <a:off x="1193134" y="4701439"/>
        <a:ext cx="4356326" cy="493266"/>
      </dsp:txXfrm>
    </dsp:sp>
    <dsp:sp modelId="{0343C0BD-EEBD-1949-9C9A-FA3C97348A48}">
      <dsp:nvSpPr>
        <dsp:cNvPr id="0" name=""/>
        <dsp:cNvSpPr/>
      </dsp:nvSpPr>
      <dsp:spPr>
        <a:xfrm>
          <a:off x="1109892" y="5194706"/>
          <a:ext cx="443956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15407-1768-6D41-B8D3-421E3FD4B755}">
      <dsp:nvSpPr>
        <dsp:cNvPr id="0" name=""/>
        <dsp:cNvSpPr/>
      </dsp:nvSpPr>
      <dsp:spPr>
        <a:xfrm>
          <a:off x="0" y="509"/>
          <a:ext cx="502062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F2968-A994-7948-8739-C2F25D3C0123}">
      <dsp:nvSpPr>
        <dsp:cNvPr id="0" name=""/>
        <dsp:cNvSpPr/>
      </dsp:nvSpPr>
      <dsp:spPr>
        <a:xfrm>
          <a:off x="0" y="509"/>
          <a:ext cx="5020623" cy="59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bipolar disorder</a:t>
          </a:r>
          <a:endParaRPr lang="en-CA" sz="1800" kern="1200" dirty="0"/>
        </a:p>
      </dsp:txBody>
      <dsp:txXfrm>
        <a:off x="0" y="509"/>
        <a:ext cx="5020623" cy="595650"/>
      </dsp:txXfrm>
    </dsp:sp>
    <dsp:sp modelId="{ABE2959E-5184-7C44-9735-0DE0AD638EA7}">
      <dsp:nvSpPr>
        <dsp:cNvPr id="0" name=""/>
        <dsp:cNvSpPr/>
      </dsp:nvSpPr>
      <dsp:spPr>
        <a:xfrm>
          <a:off x="0" y="596159"/>
          <a:ext cx="502062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33048-87BB-9C4A-A1BC-449139AB0C7F}">
      <dsp:nvSpPr>
        <dsp:cNvPr id="0" name=""/>
        <dsp:cNvSpPr/>
      </dsp:nvSpPr>
      <dsp:spPr>
        <a:xfrm>
          <a:off x="0" y="596159"/>
          <a:ext cx="5020623" cy="59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personality disorder</a:t>
          </a:r>
          <a:endParaRPr lang="en-CA" sz="1800" kern="1200" dirty="0"/>
        </a:p>
      </dsp:txBody>
      <dsp:txXfrm>
        <a:off x="0" y="596159"/>
        <a:ext cx="5020623" cy="595650"/>
      </dsp:txXfrm>
    </dsp:sp>
    <dsp:sp modelId="{F4521CA2-83EC-914D-9B66-CAD4D245B6C4}">
      <dsp:nvSpPr>
        <dsp:cNvPr id="0" name=""/>
        <dsp:cNvSpPr/>
      </dsp:nvSpPr>
      <dsp:spPr>
        <a:xfrm>
          <a:off x="0" y="1191809"/>
          <a:ext cx="502062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605A5-92A4-C043-AEF3-F48D15C23F15}">
      <dsp:nvSpPr>
        <dsp:cNvPr id="0" name=""/>
        <dsp:cNvSpPr/>
      </dsp:nvSpPr>
      <dsp:spPr>
        <a:xfrm>
          <a:off x="0" y="1191809"/>
          <a:ext cx="5020623" cy="59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intellectual disability / autism spectrum comorbidity</a:t>
          </a:r>
          <a:endParaRPr lang="en-CA" sz="1800" kern="1200" dirty="0"/>
        </a:p>
      </dsp:txBody>
      <dsp:txXfrm>
        <a:off x="0" y="1191809"/>
        <a:ext cx="5020623" cy="595650"/>
      </dsp:txXfrm>
    </dsp:sp>
    <dsp:sp modelId="{79300AF2-E199-D74A-8B4A-B799F83653E9}">
      <dsp:nvSpPr>
        <dsp:cNvPr id="0" name=""/>
        <dsp:cNvSpPr/>
      </dsp:nvSpPr>
      <dsp:spPr>
        <a:xfrm>
          <a:off x="0" y="1787460"/>
          <a:ext cx="502062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2D56C-8163-D442-A1A5-F351E7ADB0B7}">
      <dsp:nvSpPr>
        <dsp:cNvPr id="0" name=""/>
        <dsp:cNvSpPr/>
      </dsp:nvSpPr>
      <dsp:spPr>
        <a:xfrm>
          <a:off x="0" y="1787460"/>
          <a:ext cx="5020623" cy="59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3 high complexity</a:t>
          </a:r>
          <a:endParaRPr lang="en-CA" sz="1800" kern="1200" dirty="0"/>
        </a:p>
      </dsp:txBody>
      <dsp:txXfrm>
        <a:off x="0" y="1787460"/>
        <a:ext cx="5020623" cy="595650"/>
      </dsp:txXfrm>
    </dsp:sp>
    <dsp:sp modelId="{50AF34A4-6F8A-924C-BE67-316986AC84AC}">
      <dsp:nvSpPr>
        <dsp:cNvPr id="0" name=""/>
        <dsp:cNvSpPr/>
      </dsp:nvSpPr>
      <dsp:spPr>
        <a:xfrm>
          <a:off x="0" y="2383110"/>
          <a:ext cx="502062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7CAB0-F210-B24E-924F-3EF345751ADA}">
      <dsp:nvSpPr>
        <dsp:cNvPr id="0" name=""/>
        <dsp:cNvSpPr/>
      </dsp:nvSpPr>
      <dsp:spPr>
        <a:xfrm>
          <a:off x="0" y="2383110"/>
          <a:ext cx="5020623" cy="59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5 direct observations with review of documentation</a:t>
          </a:r>
          <a:endParaRPr lang="en-CA" sz="1800" kern="1200" dirty="0"/>
        </a:p>
      </dsp:txBody>
      <dsp:txXfrm>
        <a:off x="0" y="2383110"/>
        <a:ext cx="5020623" cy="595650"/>
      </dsp:txXfrm>
    </dsp:sp>
    <dsp:sp modelId="{9E55EAAA-1773-F047-BAC6-0C1D88B33BC0}">
      <dsp:nvSpPr>
        <dsp:cNvPr id="0" name=""/>
        <dsp:cNvSpPr/>
      </dsp:nvSpPr>
      <dsp:spPr>
        <a:xfrm>
          <a:off x="0" y="2978761"/>
          <a:ext cx="502062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65B469-99BD-7949-BC83-11C0FD109908}">
      <dsp:nvSpPr>
        <dsp:cNvPr id="0" name=""/>
        <dsp:cNvSpPr/>
      </dsp:nvSpPr>
      <dsp:spPr>
        <a:xfrm>
          <a:off x="0" y="2978761"/>
          <a:ext cx="5020623" cy="59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4 different observers</a:t>
          </a:r>
          <a:endParaRPr lang="en-CA" sz="1800" kern="1200" dirty="0"/>
        </a:p>
      </dsp:txBody>
      <dsp:txXfrm>
        <a:off x="0" y="2978761"/>
        <a:ext cx="5020623" cy="595650"/>
      </dsp:txXfrm>
    </dsp:sp>
    <dsp:sp modelId="{4C5809E5-DF63-8545-A7C7-08CFC06DFBCF}">
      <dsp:nvSpPr>
        <dsp:cNvPr id="0" name=""/>
        <dsp:cNvSpPr/>
      </dsp:nvSpPr>
      <dsp:spPr>
        <a:xfrm>
          <a:off x="0" y="3574411"/>
          <a:ext cx="502062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8A756-EC05-A34C-A5E0-BFB4F1B38738}">
      <dsp:nvSpPr>
        <dsp:cNvPr id="0" name=""/>
        <dsp:cNvSpPr/>
      </dsp:nvSpPr>
      <dsp:spPr>
        <a:xfrm>
          <a:off x="0" y="3574411"/>
          <a:ext cx="5020623" cy="595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3 by psychiatrists</a:t>
          </a:r>
          <a:endParaRPr lang="en-CA" sz="1800" kern="1200" dirty="0"/>
        </a:p>
      </dsp:txBody>
      <dsp:txXfrm>
        <a:off x="0" y="3574411"/>
        <a:ext cx="5020623" cy="59565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B8CC9-A804-0341-A4D8-541948FBF501}">
      <dsp:nvSpPr>
        <dsp:cNvPr id="0" name=""/>
        <dsp:cNvSpPr/>
      </dsp:nvSpPr>
      <dsp:spPr>
        <a:xfrm>
          <a:off x="0" y="5"/>
          <a:ext cx="5572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7EE32-AA19-D14C-8539-1A859E41669C}">
      <dsp:nvSpPr>
        <dsp:cNvPr id="0" name=""/>
        <dsp:cNvSpPr/>
      </dsp:nvSpPr>
      <dsp:spPr>
        <a:xfrm>
          <a:off x="0" y="5"/>
          <a:ext cx="5572063" cy="548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8 Observations of Achievement</a:t>
          </a:r>
          <a:endParaRPr lang="en-CA" sz="2500" kern="1200" dirty="0"/>
        </a:p>
      </dsp:txBody>
      <dsp:txXfrm>
        <a:off x="0" y="5"/>
        <a:ext cx="5572063" cy="548991"/>
      </dsp:txXfrm>
    </dsp:sp>
    <dsp:sp modelId="{500D858C-DA02-C74D-8F76-A5AE10C9466D}">
      <dsp:nvSpPr>
        <dsp:cNvPr id="0" name=""/>
        <dsp:cNvSpPr/>
      </dsp:nvSpPr>
      <dsp:spPr>
        <a:xfrm>
          <a:off x="0" y="548997"/>
          <a:ext cx="557206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0558D-463B-D547-B259-E73F4B96144E}">
      <dsp:nvSpPr>
        <dsp:cNvPr id="0" name=""/>
        <dsp:cNvSpPr/>
      </dsp:nvSpPr>
      <dsp:spPr>
        <a:xfrm>
          <a:off x="0" y="548997"/>
          <a:ext cx="1114412" cy="4215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At least:</a:t>
          </a:r>
          <a:endParaRPr lang="en-CA" sz="2500" kern="1200" dirty="0"/>
        </a:p>
      </dsp:txBody>
      <dsp:txXfrm>
        <a:off x="0" y="548997"/>
        <a:ext cx="1114412" cy="4215232"/>
      </dsp:txXfrm>
    </dsp:sp>
    <dsp:sp modelId="{25DDD40C-F60E-4B4B-8BEC-04B45D4D2AA6}">
      <dsp:nvSpPr>
        <dsp:cNvPr id="0" name=""/>
        <dsp:cNvSpPr/>
      </dsp:nvSpPr>
      <dsp:spPr>
        <a:xfrm>
          <a:off x="1197993" y="582186"/>
          <a:ext cx="4374069" cy="66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patients with acute agitation &amp; aggression</a:t>
          </a:r>
          <a:endParaRPr lang="en-CA" sz="1800" kern="1200" dirty="0"/>
        </a:p>
      </dsp:txBody>
      <dsp:txXfrm>
        <a:off x="1197993" y="582186"/>
        <a:ext cx="4374069" cy="663775"/>
      </dsp:txXfrm>
    </dsp:sp>
    <dsp:sp modelId="{480AFFAF-7CC5-F74D-AAB3-7FE96022CA99}">
      <dsp:nvSpPr>
        <dsp:cNvPr id="0" name=""/>
        <dsp:cNvSpPr/>
      </dsp:nvSpPr>
      <dsp:spPr>
        <a:xfrm>
          <a:off x="1114412" y="1245962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F6DBF-F175-7A45-ACB5-421CF38A537A}">
      <dsp:nvSpPr>
        <dsp:cNvPr id="0" name=""/>
        <dsp:cNvSpPr/>
      </dsp:nvSpPr>
      <dsp:spPr>
        <a:xfrm>
          <a:off x="1197993" y="1279150"/>
          <a:ext cx="4374069" cy="66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patients with active suicidal ideation</a:t>
          </a:r>
          <a:endParaRPr lang="en-CA" sz="1800" kern="1200" dirty="0"/>
        </a:p>
      </dsp:txBody>
      <dsp:txXfrm>
        <a:off x="1197993" y="1279150"/>
        <a:ext cx="4374069" cy="663775"/>
      </dsp:txXfrm>
    </dsp:sp>
    <dsp:sp modelId="{256FF5FA-88A2-C946-B702-B3EAEFF891FD}">
      <dsp:nvSpPr>
        <dsp:cNvPr id="0" name=""/>
        <dsp:cNvSpPr/>
      </dsp:nvSpPr>
      <dsp:spPr>
        <a:xfrm>
          <a:off x="1114412" y="1942926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7740F-6034-4B48-95F7-6E0D04C65ACE}">
      <dsp:nvSpPr>
        <dsp:cNvPr id="0" name=""/>
        <dsp:cNvSpPr/>
      </dsp:nvSpPr>
      <dsp:spPr>
        <a:xfrm>
          <a:off x="1197993" y="1976115"/>
          <a:ext cx="4374069" cy="66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patient with homicidal/violent ideation or risk of harm to others</a:t>
          </a:r>
          <a:endParaRPr lang="en-CA" sz="1800" kern="1200" dirty="0"/>
        </a:p>
      </dsp:txBody>
      <dsp:txXfrm>
        <a:off x="1197993" y="1976115"/>
        <a:ext cx="4374069" cy="663775"/>
      </dsp:txXfrm>
    </dsp:sp>
    <dsp:sp modelId="{B9A4F70E-9852-0641-B880-9A2199A67907}">
      <dsp:nvSpPr>
        <dsp:cNvPr id="0" name=""/>
        <dsp:cNvSpPr/>
      </dsp:nvSpPr>
      <dsp:spPr>
        <a:xfrm>
          <a:off x="1114412" y="2639890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7A79A-8574-B04C-A263-0693F250BFE6}">
      <dsp:nvSpPr>
        <dsp:cNvPr id="0" name=""/>
        <dsp:cNvSpPr/>
      </dsp:nvSpPr>
      <dsp:spPr>
        <a:xfrm>
          <a:off x="1197993" y="2673079"/>
          <a:ext cx="4374069" cy="66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patients with medical emergencies related to delirium</a:t>
          </a:r>
          <a:endParaRPr lang="en-CA" sz="1800" kern="1200" dirty="0"/>
        </a:p>
      </dsp:txBody>
      <dsp:txXfrm>
        <a:off x="1197993" y="2673079"/>
        <a:ext cx="4374069" cy="663775"/>
      </dsp:txXfrm>
    </dsp:sp>
    <dsp:sp modelId="{D3CEAE90-5EE5-4A4C-A664-5A5D603A80A2}">
      <dsp:nvSpPr>
        <dsp:cNvPr id="0" name=""/>
        <dsp:cNvSpPr/>
      </dsp:nvSpPr>
      <dsp:spPr>
        <a:xfrm>
          <a:off x="1114412" y="3336855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35B79-B975-A641-9C73-0FC1FB8CACDD}">
      <dsp:nvSpPr>
        <dsp:cNvPr id="0" name=""/>
        <dsp:cNvSpPr/>
      </dsp:nvSpPr>
      <dsp:spPr>
        <a:xfrm>
          <a:off x="1197993" y="3370044"/>
          <a:ext cx="4374069" cy="66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patient with acute dystonic reaction, catatonia, serotonin syndrome or NMS</a:t>
          </a:r>
          <a:endParaRPr lang="en-CA" sz="1800" kern="1200" dirty="0"/>
        </a:p>
      </dsp:txBody>
      <dsp:txXfrm>
        <a:off x="1197993" y="3370044"/>
        <a:ext cx="4374069" cy="663775"/>
      </dsp:txXfrm>
    </dsp:sp>
    <dsp:sp modelId="{8E01644A-055B-CD43-8E96-2FA981E8A285}">
      <dsp:nvSpPr>
        <dsp:cNvPr id="0" name=""/>
        <dsp:cNvSpPr/>
      </dsp:nvSpPr>
      <dsp:spPr>
        <a:xfrm>
          <a:off x="1114412" y="4033819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6A75C-E724-9E48-9825-82243C0BA776}">
      <dsp:nvSpPr>
        <dsp:cNvPr id="0" name=""/>
        <dsp:cNvSpPr/>
      </dsp:nvSpPr>
      <dsp:spPr>
        <a:xfrm>
          <a:off x="1197993" y="4067008"/>
          <a:ext cx="4374069" cy="66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 by psychiatrist / psychiatric subspecialist</a:t>
          </a:r>
        </a:p>
      </dsp:txBody>
      <dsp:txXfrm>
        <a:off x="1197993" y="4067008"/>
        <a:ext cx="4374069" cy="663775"/>
      </dsp:txXfrm>
    </dsp:sp>
    <dsp:sp modelId="{55519F76-3ACB-3644-B5E5-6FE5F6C254D7}">
      <dsp:nvSpPr>
        <dsp:cNvPr id="0" name=""/>
        <dsp:cNvSpPr/>
      </dsp:nvSpPr>
      <dsp:spPr>
        <a:xfrm>
          <a:off x="1114412" y="4730783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B8CC9-A804-0341-A4D8-541948FBF501}">
      <dsp:nvSpPr>
        <dsp:cNvPr id="0" name=""/>
        <dsp:cNvSpPr/>
      </dsp:nvSpPr>
      <dsp:spPr>
        <a:xfrm>
          <a:off x="0" y="5"/>
          <a:ext cx="614934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7EE32-AA19-D14C-8539-1A859E41669C}">
      <dsp:nvSpPr>
        <dsp:cNvPr id="0" name=""/>
        <dsp:cNvSpPr/>
      </dsp:nvSpPr>
      <dsp:spPr>
        <a:xfrm>
          <a:off x="0" y="5"/>
          <a:ext cx="6149342" cy="548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6 Observations of Achievement</a:t>
          </a:r>
          <a:endParaRPr lang="en-CA" sz="2500" kern="1200" dirty="0"/>
        </a:p>
      </dsp:txBody>
      <dsp:txXfrm>
        <a:off x="0" y="5"/>
        <a:ext cx="6149342" cy="548991"/>
      </dsp:txXfrm>
    </dsp:sp>
    <dsp:sp modelId="{500D858C-DA02-C74D-8F76-A5AE10C9466D}">
      <dsp:nvSpPr>
        <dsp:cNvPr id="0" name=""/>
        <dsp:cNvSpPr/>
      </dsp:nvSpPr>
      <dsp:spPr>
        <a:xfrm>
          <a:off x="0" y="548997"/>
          <a:ext cx="614934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0558D-463B-D547-B259-E73F4B96144E}">
      <dsp:nvSpPr>
        <dsp:cNvPr id="0" name=""/>
        <dsp:cNvSpPr/>
      </dsp:nvSpPr>
      <dsp:spPr>
        <a:xfrm>
          <a:off x="0" y="548997"/>
          <a:ext cx="1229868" cy="4215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At least:</a:t>
          </a:r>
          <a:endParaRPr lang="en-CA" sz="2500" kern="1200" dirty="0"/>
        </a:p>
      </dsp:txBody>
      <dsp:txXfrm>
        <a:off x="0" y="548997"/>
        <a:ext cx="1229868" cy="4215232"/>
      </dsp:txXfrm>
    </dsp:sp>
    <dsp:sp modelId="{25DDD40C-F60E-4B4B-8BEC-04B45D4D2AA6}">
      <dsp:nvSpPr>
        <dsp:cNvPr id="0" name=""/>
        <dsp:cNvSpPr/>
      </dsp:nvSpPr>
      <dsp:spPr>
        <a:xfrm>
          <a:off x="1322108" y="582186"/>
          <a:ext cx="4827233" cy="66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Capacity to Consent to Tx in Complex Patients.</a:t>
          </a:r>
          <a:endParaRPr lang="en-CA" sz="1800" kern="1200" dirty="0"/>
        </a:p>
      </dsp:txBody>
      <dsp:txXfrm>
        <a:off x="1322108" y="582186"/>
        <a:ext cx="4827233" cy="663775"/>
      </dsp:txXfrm>
    </dsp:sp>
    <dsp:sp modelId="{480AFFAF-7CC5-F74D-AAB3-7FE96022CA99}">
      <dsp:nvSpPr>
        <dsp:cNvPr id="0" name=""/>
        <dsp:cNvSpPr/>
      </dsp:nvSpPr>
      <dsp:spPr>
        <a:xfrm>
          <a:off x="1229868" y="1245962"/>
          <a:ext cx="49194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F6DBF-F175-7A45-ACB5-421CF38A537A}">
      <dsp:nvSpPr>
        <dsp:cNvPr id="0" name=""/>
        <dsp:cNvSpPr/>
      </dsp:nvSpPr>
      <dsp:spPr>
        <a:xfrm>
          <a:off x="1322108" y="1279150"/>
          <a:ext cx="4827233" cy="66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Restricting/Limiting Rights with Due Process Protections</a:t>
          </a:r>
          <a:endParaRPr lang="en-CA" sz="1800" kern="1200" dirty="0"/>
        </a:p>
      </dsp:txBody>
      <dsp:txXfrm>
        <a:off x="1322108" y="1279150"/>
        <a:ext cx="4827233" cy="663775"/>
      </dsp:txXfrm>
    </dsp:sp>
    <dsp:sp modelId="{256FF5FA-88A2-C946-B702-B3EAEFF891FD}">
      <dsp:nvSpPr>
        <dsp:cNvPr id="0" name=""/>
        <dsp:cNvSpPr/>
      </dsp:nvSpPr>
      <dsp:spPr>
        <a:xfrm>
          <a:off x="1229868" y="1942926"/>
          <a:ext cx="49194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7740F-6034-4B48-95F7-6E0D04C65ACE}">
      <dsp:nvSpPr>
        <dsp:cNvPr id="0" name=""/>
        <dsp:cNvSpPr/>
      </dsp:nvSpPr>
      <dsp:spPr>
        <a:xfrm>
          <a:off x="1322108" y="1976115"/>
          <a:ext cx="4827233" cy="66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Evaluation for Restrictions/Limitations re: Disability</a:t>
          </a:r>
          <a:endParaRPr lang="en-CA" sz="1800" kern="1200" dirty="0"/>
        </a:p>
      </dsp:txBody>
      <dsp:txXfrm>
        <a:off x="1322108" y="1976115"/>
        <a:ext cx="4827233" cy="663775"/>
      </dsp:txXfrm>
    </dsp:sp>
    <dsp:sp modelId="{B9A4F70E-9852-0641-B880-9A2199A67907}">
      <dsp:nvSpPr>
        <dsp:cNvPr id="0" name=""/>
        <dsp:cNvSpPr/>
      </dsp:nvSpPr>
      <dsp:spPr>
        <a:xfrm>
          <a:off x="1229868" y="2639890"/>
          <a:ext cx="49194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7A79A-8574-B04C-A263-0693F250BFE6}">
      <dsp:nvSpPr>
        <dsp:cNvPr id="0" name=""/>
        <dsp:cNvSpPr/>
      </dsp:nvSpPr>
      <dsp:spPr>
        <a:xfrm>
          <a:off x="1322108" y="2673079"/>
          <a:ext cx="4827233" cy="66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1 Mandatory or Discretionary Reporting</a:t>
          </a:r>
          <a:endParaRPr lang="en-CA" sz="1800" kern="1200" dirty="0"/>
        </a:p>
      </dsp:txBody>
      <dsp:txXfrm>
        <a:off x="1322108" y="2673079"/>
        <a:ext cx="4827233" cy="663775"/>
      </dsp:txXfrm>
    </dsp:sp>
    <dsp:sp modelId="{D3CEAE90-5EE5-4A4C-A664-5A5D603A80A2}">
      <dsp:nvSpPr>
        <dsp:cNvPr id="0" name=""/>
        <dsp:cNvSpPr/>
      </dsp:nvSpPr>
      <dsp:spPr>
        <a:xfrm>
          <a:off x="1229868" y="3336855"/>
          <a:ext cx="49194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35B79-B975-A641-9C73-0FC1FB8CACDD}">
      <dsp:nvSpPr>
        <dsp:cNvPr id="0" name=""/>
        <dsp:cNvSpPr/>
      </dsp:nvSpPr>
      <dsp:spPr>
        <a:xfrm>
          <a:off x="1322108" y="3370044"/>
          <a:ext cx="4827233" cy="66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4 by Psychiatrists</a:t>
          </a:r>
          <a:endParaRPr lang="en-CA" sz="1800" kern="1200" dirty="0"/>
        </a:p>
      </dsp:txBody>
      <dsp:txXfrm>
        <a:off x="1322108" y="3370044"/>
        <a:ext cx="4827233" cy="663775"/>
      </dsp:txXfrm>
    </dsp:sp>
    <dsp:sp modelId="{8E01644A-055B-CD43-8E96-2FA981E8A285}">
      <dsp:nvSpPr>
        <dsp:cNvPr id="0" name=""/>
        <dsp:cNvSpPr/>
      </dsp:nvSpPr>
      <dsp:spPr>
        <a:xfrm>
          <a:off x="1229868" y="4033819"/>
          <a:ext cx="49194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6A75C-E724-9E48-9825-82243C0BA776}">
      <dsp:nvSpPr>
        <dsp:cNvPr id="0" name=""/>
        <dsp:cNvSpPr/>
      </dsp:nvSpPr>
      <dsp:spPr>
        <a:xfrm>
          <a:off x="1322108" y="4067008"/>
          <a:ext cx="4827233" cy="66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 Different Psychiatrist Observers</a:t>
          </a:r>
        </a:p>
      </dsp:txBody>
      <dsp:txXfrm>
        <a:off x="1322108" y="4067008"/>
        <a:ext cx="4827233" cy="663775"/>
      </dsp:txXfrm>
    </dsp:sp>
    <dsp:sp modelId="{55519F76-3ACB-3644-B5E5-6FE5F6C254D7}">
      <dsp:nvSpPr>
        <dsp:cNvPr id="0" name=""/>
        <dsp:cNvSpPr/>
      </dsp:nvSpPr>
      <dsp:spPr>
        <a:xfrm>
          <a:off x="1229868" y="4730783"/>
          <a:ext cx="49194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35724-B040-4647-A70E-738823C4ACEC}">
      <dsp:nvSpPr>
        <dsp:cNvPr id="0" name=""/>
        <dsp:cNvSpPr/>
      </dsp:nvSpPr>
      <dsp:spPr>
        <a:xfrm>
          <a:off x="0" y="0"/>
          <a:ext cx="2636518" cy="1558965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Complete C2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(children &amp; youth)</a:t>
          </a:r>
          <a:endParaRPr lang="en-CA" sz="1600" kern="1200" dirty="0"/>
        </a:p>
      </dsp:txBody>
      <dsp:txXfrm>
        <a:off x="683200" y="0"/>
        <a:ext cx="1953317" cy="1558965"/>
      </dsp:txXfrm>
    </dsp:sp>
    <dsp:sp modelId="{9DF2EED9-1EAA-ED4D-A689-0688D91836C4}">
      <dsp:nvSpPr>
        <dsp:cNvPr id="0" name=""/>
        <dsp:cNvSpPr/>
      </dsp:nvSpPr>
      <dsp:spPr>
        <a:xfrm>
          <a:off x="155896" y="155896"/>
          <a:ext cx="527303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93E61-F81B-0B48-977E-312D05D4C635}">
      <dsp:nvSpPr>
        <dsp:cNvPr id="0" name=""/>
        <dsp:cNvSpPr/>
      </dsp:nvSpPr>
      <dsp:spPr>
        <a:xfrm>
          <a:off x="0" y="1714861"/>
          <a:ext cx="2636518" cy="1558965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Complete C3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(older adults)</a:t>
          </a:r>
          <a:endParaRPr lang="en-CA" sz="1600" kern="1200" dirty="0"/>
        </a:p>
      </dsp:txBody>
      <dsp:txXfrm>
        <a:off x="683200" y="1714861"/>
        <a:ext cx="1953317" cy="1558965"/>
      </dsp:txXfrm>
    </dsp:sp>
    <dsp:sp modelId="{CFD4C1F7-85C0-2746-B3B1-1B441D4EFBEB}">
      <dsp:nvSpPr>
        <dsp:cNvPr id="0" name=""/>
        <dsp:cNvSpPr/>
      </dsp:nvSpPr>
      <dsp:spPr>
        <a:xfrm>
          <a:off x="155896" y="1870757"/>
          <a:ext cx="527303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DE6B2-D274-FC49-9308-8811ABA4268A}">
      <dsp:nvSpPr>
        <dsp:cNvPr id="0" name=""/>
        <dsp:cNvSpPr/>
      </dsp:nvSpPr>
      <dsp:spPr>
        <a:xfrm>
          <a:off x="0" y="3429723"/>
          <a:ext cx="2636518" cy="1558965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Complete C7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(neurostimulation)</a:t>
          </a:r>
          <a:endParaRPr lang="en-CA" sz="1600" kern="1200" dirty="0"/>
        </a:p>
      </dsp:txBody>
      <dsp:txXfrm>
        <a:off x="683200" y="3429723"/>
        <a:ext cx="1953317" cy="1558965"/>
      </dsp:txXfrm>
    </dsp:sp>
    <dsp:sp modelId="{9B6AE6B6-E18F-8543-A6CB-24336172C1BA}">
      <dsp:nvSpPr>
        <dsp:cNvPr id="0" name=""/>
        <dsp:cNvSpPr/>
      </dsp:nvSpPr>
      <dsp:spPr>
        <a:xfrm>
          <a:off x="155896" y="3585619"/>
          <a:ext cx="527303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35724-B040-4647-A70E-738823C4ACEC}">
      <dsp:nvSpPr>
        <dsp:cNvPr id="0" name=""/>
        <dsp:cNvSpPr/>
      </dsp:nvSpPr>
      <dsp:spPr>
        <a:xfrm>
          <a:off x="0" y="0"/>
          <a:ext cx="2618509" cy="1558965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C6 for all sessions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(psychotherapy)</a:t>
          </a:r>
          <a:endParaRPr lang="en-CA" sz="1700" kern="1200" dirty="0"/>
        </a:p>
      </dsp:txBody>
      <dsp:txXfrm>
        <a:off x="679598" y="0"/>
        <a:ext cx="1938911" cy="1558965"/>
      </dsp:txXfrm>
    </dsp:sp>
    <dsp:sp modelId="{9DF2EED9-1EAA-ED4D-A689-0688D91836C4}">
      <dsp:nvSpPr>
        <dsp:cNvPr id="0" name=""/>
        <dsp:cNvSpPr/>
      </dsp:nvSpPr>
      <dsp:spPr>
        <a:xfrm>
          <a:off x="155896" y="155896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93E61-F81B-0B48-977E-312D05D4C635}">
      <dsp:nvSpPr>
        <dsp:cNvPr id="0" name=""/>
        <dsp:cNvSpPr/>
      </dsp:nvSpPr>
      <dsp:spPr>
        <a:xfrm>
          <a:off x="0" y="1714861"/>
          <a:ext cx="2618509" cy="1558965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C10 for Pgy3 </a:t>
          </a:r>
          <a:r>
            <a:rPr lang="en-US" sz="1700" kern="1200" dirty="0" err="1"/>
            <a:t>RaEs</a:t>
          </a:r>
          <a:endParaRPr lang="en-US" sz="1700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(teaching)</a:t>
          </a:r>
          <a:endParaRPr lang="en-CA" sz="1700" kern="1200" dirty="0"/>
        </a:p>
      </dsp:txBody>
      <dsp:txXfrm>
        <a:off x="679598" y="1714861"/>
        <a:ext cx="1938911" cy="1558965"/>
      </dsp:txXfrm>
    </dsp:sp>
    <dsp:sp modelId="{CFD4C1F7-85C0-2746-B3B1-1B441D4EFBEB}">
      <dsp:nvSpPr>
        <dsp:cNvPr id="0" name=""/>
        <dsp:cNvSpPr/>
      </dsp:nvSpPr>
      <dsp:spPr>
        <a:xfrm>
          <a:off x="155896" y="1870757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DE6B2-D274-FC49-9308-8811ABA4268A}">
      <dsp:nvSpPr>
        <dsp:cNvPr id="0" name=""/>
        <dsp:cNvSpPr/>
      </dsp:nvSpPr>
      <dsp:spPr>
        <a:xfrm>
          <a:off x="0" y="3429723"/>
          <a:ext cx="2618509" cy="1558965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700" kern="1200" dirty="0"/>
        </a:p>
      </dsp:txBody>
      <dsp:txXfrm>
        <a:off x="679598" y="3429723"/>
        <a:ext cx="1938911" cy="1558965"/>
      </dsp:txXfrm>
    </dsp:sp>
    <dsp:sp modelId="{9B6AE6B6-E18F-8543-A6CB-24336172C1BA}">
      <dsp:nvSpPr>
        <dsp:cNvPr id="0" name=""/>
        <dsp:cNvSpPr/>
      </dsp:nvSpPr>
      <dsp:spPr>
        <a:xfrm>
          <a:off x="155896" y="3585619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35724-B040-4647-A70E-738823C4ACEC}">
      <dsp:nvSpPr>
        <dsp:cNvPr id="0" name=""/>
        <dsp:cNvSpPr/>
      </dsp:nvSpPr>
      <dsp:spPr>
        <a:xfrm>
          <a:off x="0" y="0"/>
          <a:ext cx="2618509" cy="1558965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C4-specific contexts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(formulation)</a:t>
          </a:r>
          <a:endParaRPr lang="en-CA" sz="1700" kern="1200" dirty="0"/>
        </a:p>
      </dsp:txBody>
      <dsp:txXfrm>
        <a:off x="679598" y="0"/>
        <a:ext cx="1938911" cy="1558965"/>
      </dsp:txXfrm>
    </dsp:sp>
    <dsp:sp modelId="{9DF2EED9-1EAA-ED4D-A689-0688D91836C4}">
      <dsp:nvSpPr>
        <dsp:cNvPr id="0" name=""/>
        <dsp:cNvSpPr/>
      </dsp:nvSpPr>
      <dsp:spPr>
        <a:xfrm>
          <a:off x="155896" y="155896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93E61-F81B-0B48-977E-312D05D4C635}">
      <dsp:nvSpPr>
        <dsp:cNvPr id="0" name=""/>
        <dsp:cNvSpPr/>
      </dsp:nvSpPr>
      <dsp:spPr>
        <a:xfrm>
          <a:off x="0" y="1714861"/>
          <a:ext cx="2618509" cy="1558965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C8-specific contexts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(</a:t>
          </a:r>
          <a:r>
            <a:rPr lang="en-US" sz="1900" kern="1200" dirty="0" err="1"/>
            <a:t>psychopharm</a:t>
          </a:r>
          <a:r>
            <a:rPr lang="en-US" sz="1900" kern="1200" dirty="0"/>
            <a:t>)</a:t>
          </a:r>
          <a:endParaRPr lang="en-CA" sz="1900" kern="1200" dirty="0"/>
        </a:p>
      </dsp:txBody>
      <dsp:txXfrm>
        <a:off x="679598" y="1714861"/>
        <a:ext cx="1938911" cy="1558965"/>
      </dsp:txXfrm>
    </dsp:sp>
    <dsp:sp modelId="{CFD4C1F7-85C0-2746-B3B1-1B441D4EFBEB}">
      <dsp:nvSpPr>
        <dsp:cNvPr id="0" name=""/>
        <dsp:cNvSpPr/>
      </dsp:nvSpPr>
      <dsp:spPr>
        <a:xfrm>
          <a:off x="155896" y="1870757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DE6B2-D274-FC49-9308-8811ABA4268A}">
      <dsp:nvSpPr>
        <dsp:cNvPr id="0" name=""/>
        <dsp:cNvSpPr/>
      </dsp:nvSpPr>
      <dsp:spPr>
        <a:xfrm>
          <a:off x="0" y="3429723"/>
          <a:ext cx="2618509" cy="1558965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900" kern="1200" dirty="0"/>
        </a:p>
      </dsp:txBody>
      <dsp:txXfrm>
        <a:off x="679598" y="3429723"/>
        <a:ext cx="1938911" cy="1558965"/>
      </dsp:txXfrm>
    </dsp:sp>
    <dsp:sp modelId="{9B6AE6B6-E18F-8543-A6CB-24336172C1BA}">
      <dsp:nvSpPr>
        <dsp:cNvPr id="0" name=""/>
        <dsp:cNvSpPr/>
      </dsp:nvSpPr>
      <dsp:spPr>
        <a:xfrm>
          <a:off x="155896" y="3585619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35724-B040-4647-A70E-738823C4ACEC}">
      <dsp:nvSpPr>
        <dsp:cNvPr id="0" name=""/>
        <dsp:cNvSpPr/>
      </dsp:nvSpPr>
      <dsp:spPr>
        <a:xfrm>
          <a:off x="0" y="0"/>
          <a:ext cx="2618509" cy="1558965"/>
        </a:xfrm>
        <a:prstGeom prst="roundRect">
          <a:avLst>
            <a:gd name="adj" fmla="val 10000"/>
          </a:avLst>
        </a:prstGeom>
        <a:solidFill>
          <a:srgbClr val="D7A0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C1-some contexts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(mgmt. plans)</a:t>
          </a:r>
          <a:endParaRPr lang="en-CA" sz="1700" kern="1200" dirty="0"/>
        </a:p>
      </dsp:txBody>
      <dsp:txXfrm>
        <a:off x="679598" y="0"/>
        <a:ext cx="1938911" cy="1558965"/>
      </dsp:txXfrm>
    </dsp:sp>
    <dsp:sp modelId="{9DF2EED9-1EAA-ED4D-A689-0688D91836C4}">
      <dsp:nvSpPr>
        <dsp:cNvPr id="0" name=""/>
        <dsp:cNvSpPr/>
      </dsp:nvSpPr>
      <dsp:spPr>
        <a:xfrm>
          <a:off x="155896" y="155896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93E61-F81B-0B48-977E-312D05D4C635}">
      <dsp:nvSpPr>
        <dsp:cNvPr id="0" name=""/>
        <dsp:cNvSpPr/>
      </dsp:nvSpPr>
      <dsp:spPr>
        <a:xfrm>
          <a:off x="0" y="1714861"/>
          <a:ext cx="2618509" cy="1558965"/>
        </a:xfrm>
        <a:prstGeom prst="roundRect">
          <a:avLst>
            <a:gd name="adj" fmla="val 10000"/>
          </a:avLst>
        </a:prstGeom>
        <a:solidFill>
          <a:srgbClr val="D7A0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C5-some contexts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(emergent </a:t>
          </a:r>
          <a:r>
            <a:rPr lang="en-US" sz="1700" kern="1200" dirty="0" err="1"/>
            <a:t>sitns</a:t>
          </a:r>
          <a:r>
            <a:rPr lang="en-US" sz="1700" kern="1200" dirty="0"/>
            <a:t>)</a:t>
          </a:r>
          <a:endParaRPr lang="en-CA" sz="1700" kern="1200" dirty="0"/>
        </a:p>
      </dsp:txBody>
      <dsp:txXfrm>
        <a:off x="679598" y="1714861"/>
        <a:ext cx="1938911" cy="1558965"/>
      </dsp:txXfrm>
    </dsp:sp>
    <dsp:sp modelId="{CFD4C1F7-85C0-2746-B3B1-1B441D4EFBEB}">
      <dsp:nvSpPr>
        <dsp:cNvPr id="0" name=""/>
        <dsp:cNvSpPr/>
      </dsp:nvSpPr>
      <dsp:spPr>
        <a:xfrm>
          <a:off x="155896" y="1870757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DE6B2-D274-FC49-9308-8811ABA4268A}">
      <dsp:nvSpPr>
        <dsp:cNvPr id="0" name=""/>
        <dsp:cNvSpPr/>
      </dsp:nvSpPr>
      <dsp:spPr>
        <a:xfrm>
          <a:off x="0" y="3429723"/>
          <a:ext cx="2618509" cy="1558965"/>
        </a:xfrm>
        <a:prstGeom prst="roundRect">
          <a:avLst>
            <a:gd name="adj" fmla="val 10000"/>
          </a:avLst>
        </a:prstGeom>
        <a:solidFill>
          <a:srgbClr val="D7A0AF"/>
        </a:solidFill>
        <a:ln w="12700" cap="flat" cmpd="sng" algn="ctr">
          <a:solidFill>
            <a:srgbClr val="FAB9C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 dirty="0"/>
            <a:t>C9-some contexts (legislation)</a:t>
          </a:r>
        </a:p>
      </dsp:txBody>
      <dsp:txXfrm>
        <a:off x="679598" y="3429723"/>
        <a:ext cx="1938911" cy="1558965"/>
      </dsp:txXfrm>
    </dsp:sp>
    <dsp:sp modelId="{9B6AE6B6-E18F-8543-A6CB-24336172C1BA}">
      <dsp:nvSpPr>
        <dsp:cNvPr id="0" name=""/>
        <dsp:cNvSpPr/>
      </dsp:nvSpPr>
      <dsp:spPr>
        <a:xfrm>
          <a:off x="155896" y="3585619"/>
          <a:ext cx="523702" cy="12471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5EA84-2A7D-44A1-8D11-C41A81754747}">
      <dsp:nvSpPr>
        <dsp:cNvPr id="0" name=""/>
        <dsp:cNvSpPr/>
      </dsp:nvSpPr>
      <dsp:spPr>
        <a:xfrm>
          <a:off x="458987" y="518430"/>
          <a:ext cx="749091" cy="7490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F1144-2BB2-4D92-9DF7-3444C48E74D6}">
      <dsp:nvSpPr>
        <dsp:cNvPr id="0" name=""/>
        <dsp:cNvSpPr/>
      </dsp:nvSpPr>
      <dsp:spPr>
        <a:xfrm>
          <a:off x="1209" y="1576564"/>
          <a:ext cx="1664648" cy="790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Eval for each academic half-day session</a:t>
          </a:r>
        </a:p>
      </dsp:txBody>
      <dsp:txXfrm>
        <a:off x="1209" y="1576564"/>
        <a:ext cx="1664648" cy="790708"/>
      </dsp:txXfrm>
    </dsp:sp>
    <dsp:sp modelId="{DD9875F2-D57F-4771-A84D-2E24D7D155BF}">
      <dsp:nvSpPr>
        <dsp:cNvPr id="0" name=""/>
        <dsp:cNvSpPr/>
      </dsp:nvSpPr>
      <dsp:spPr>
        <a:xfrm>
          <a:off x="2414949" y="518430"/>
          <a:ext cx="749091" cy="7490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6C729-2AC2-43F5-9AC8-17C4E0FA2B2A}">
      <dsp:nvSpPr>
        <dsp:cNvPr id="0" name=""/>
        <dsp:cNvSpPr/>
      </dsp:nvSpPr>
      <dsp:spPr>
        <a:xfrm>
          <a:off x="1957171" y="1576564"/>
          <a:ext cx="1664648" cy="790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Psych </a:t>
          </a:r>
          <a:r>
            <a:rPr lang="en-US" sz="2000" kern="1200" dirty="0" err="1"/>
            <a:t>Emerg</a:t>
          </a:r>
          <a:r>
            <a:rPr lang="en-US" sz="2000" kern="1200" dirty="0"/>
            <a:t> Supervisor Evals</a:t>
          </a:r>
        </a:p>
      </dsp:txBody>
      <dsp:txXfrm>
        <a:off x="1957171" y="1576564"/>
        <a:ext cx="1664648" cy="790708"/>
      </dsp:txXfrm>
    </dsp:sp>
    <dsp:sp modelId="{320E19E2-F925-455D-BAEB-C9614818AD8A}">
      <dsp:nvSpPr>
        <dsp:cNvPr id="0" name=""/>
        <dsp:cNvSpPr/>
      </dsp:nvSpPr>
      <dsp:spPr>
        <a:xfrm>
          <a:off x="4370911" y="518430"/>
          <a:ext cx="749091" cy="7490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80746-ABF0-4291-9F22-B17A798EF4BE}">
      <dsp:nvSpPr>
        <dsp:cNvPr id="0" name=""/>
        <dsp:cNvSpPr/>
      </dsp:nvSpPr>
      <dsp:spPr>
        <a:xfrm>
          <a:off x="3913133" y="1576564"/>
          <a:ext cx="1664648" cy="790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Inpatient On Call Supervisor evals</a:t>
          </a:r>
        </a:p>
      </dsp:txBody>
      <dsp:txXfrm>
        <a:off x="3913133" y="1576564"/>
        <a:ext cx="1664648" cy="790708"/>
      </dsp:txXfrm>
    </dsp:sp>
    <dsp:sp modelId="{0D0DBA6F-E71A-4705-8284-03F3610E6569}">
      <dsp:nvSpPr>
        <dsp:cNvPr id="0" name=""/>
        <dsp:cNvSpPr/>
      </dsp:nvSpPr>
      <dsp:spPr>
        <a:xfrm>
          <a:off x="458987" y="2783435"/>
          <a:ext cx="749091" cy="7490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4BE2F-A4A1-47FE-84C7-5874A8C99C26}">
      <dsp:nvSpPr>
        <dsp:cNvPr id="0" name=""/>
        <dsp:cNvSpPr/>
      </dsp:nvSpPr>
      <dsp:spPr>
        <a:xfrm>
          <a:off x="1209" y="3841569"/>
          <a:ext cx="1664648" cy="790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Rotation Supervisor Evals</a:t>
          </a:r>
        </a:p>
      </dsp:txBody>
      <dsp:txXfrm>
        <a:off x="1209" y="3841569"/>
        <a:ext cx="1664648" cy="790708"/>
      </dsp:txXfrm>
    </dsp:sp>
    <dsp:sp modelId="{7029594C-F2DB-41F9-953A-00668FFD8794}">
      <dsp:nvSpPr>
        <dsp:cNvPr id="0" name=""/>
        <dsp:cNvSpPr/>
      </dsp:nvSpPr>
      <dsp:spPr>
        <a:xfrm>
          <a:off x="2414949" y="2783435"/>
          <a:ext cx="749091" cy="7490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90B46-0E87-42DC-8C0A-C3E4CA166C8A}">
      <dsp:nvSpPr>
        <dsp:cNvPr id="0" name=""/>
        <dsp:cNvSpPr/>
      </dsp:nvSpPr>
      <dsp:spPr>
        <a:xfrm>
          <a:off x="1957171" y="3841569"/>
          <a:ext cx="1664648" cy="790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Rotation Evals</a:t>
          </a:r>
        </a:p>
      </dsp:txBody>
      <dsp:txXfrm>
        <a:off x="1957171" y="3841569"/>
        <a:ext cx="1664648" cy="790708"/>
      </dsp:txXfrm>
    </dsp:sp>
    <dsp:sp modelId="{2300314A-4E02-40A2-861A-113C9EC69CA9}">
      <dsp:nvSpPr>
        <dsp:cNvPr id="0" name=""/>
        <dsp:cNvSpPr/>
      </dsp:nvSpPr>
      <dsp:spPr>
        <a:xfrm>
          <a:off x="4370911" y="2783435"/>
          <a:ext cx="749091" cy="7490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83736-B250-4EEB-BEBE-AA43DA6755E9}">
      <dsp:nvSpPr>
        <dsp:cNvPr id="0" name=""/>
        <dsp:cNvSpPr/>
      </dsp:nvSpPr>
      <dsp:spPr>
        <a:xfrm>
          <a:off x="3913133" y="3841569"/>
          <a:ext cx="1664648" cy="790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Grand Rounds Evals</a:t>
          </a:r>
        </a:p>
      </dsp:txBody>
      <dsp:txXfrm>
        <a:off x="3913133" y="3841569"/>
        <a:ext cx="1664648" cy="7907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B8CC9-A804-0341-A4D8-541948FBF501}">
      <dsp:nvSpPr>
        <dsp:cNvPr id="0" name=""/>
        <dsp:cNvSpPr/>
      </dsp:nvSpPr>
      <dsp:spPr>
        <a:xfrm>
          <a:off x="0" y="5"/>
          <a:ext cx="5572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7EE32-AA19-D14C-8539-1A859E41669C}">
      <dsp:nvSpPr>
        <dsp:cNvPr id="0" name=""/>
        <dsp:cNvSpPr/>
      </dsp:nvSpPr>
      <dsp:spPr>
        <a:xfrm>
          <a:off x="0" y="5"/>
          <a:ext cx="5572063" cy="548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13 Observations of Achievement</a:t>
          </a:r>
          <a:endParaRPr lang="en-CA" sz="2500" kern="1200" dirty="0"/>
        </a:p>
      </dsp:txBody>
      <dsp:txXfrm>
        <a:off x="0" y="5"/>
        <a:ext cx="5572063" cy="548991"/>
      </dsp:txXfrm>
    </dsp:sp>
    <dsp:sp modelId="{500D858C-DA02-C74D-8F76-A5AE10C9466D}">
      <dsp:nvSpPr>
        <dsp:cNvPr id="0" name=""/>
        <dsp:cNvSpPr/>
      </dsp:nvSpPr>
      <dsp:spPr>
        <a:xfrm>
          <a:off x="0" y="548997"/>
          <a:ext cx="557206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0558D-463B-D547-B259-E73F4B96144E}">
      <dsp:nvSpPr>
        <dsp:cNvPr id="0" name=""/>
        <dsp:cNvSpPr/>
      </dsp:nvSpPr>
      <dsp:spPr>
        <a:xfrm>
          <a:off x="0" y="548997"/>
          <a:ext cx="1114412" cy="4215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At least:</a:t>
          </a:r>
          <a:endParaRPr lang="en-CA" sz="2500" kern="1200" dirty="0"/>
        </a:p>
      </dsp:txBody>
      <dsp:txXfrm>
        <a:off x="0" y="548997"/>
        <a:ext cx="1114412" cy="4215232"/>
      </dsp:txXfrm>
    </dsp:sp>
    <dsp:sp modelId="{25DDD40C-F60E-4B4B-8BEC-04B45D4D2AA6}">
      <dsp:nvSpPr>
        <dsp:cNvPr id="0" name=""/>
        <dsp:cNvSpPr/>
      </dsp:nvSpPr>
      <dsp:spPr>
        <a:xfrm>
          <a:off x="1197993" y="588721"/>
          <a:ext cx="4374069" cy="79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3 Psychodynamic Sessions</a:t>
          </a:r>
          <a:endParaRPr lang="en-CA" sz="1800" kern="1200" dirty="0"/>
        </a:p>
      </dsp:txBody>
      <dsp:txXfrm>
        <a:off x="1197993" y="588721"/>
        <a:ext cx="4374069" cy="794472"/>
      </dsp:txXfrm>
    </dsp:sp>
    <dsp:sp modelId="{480AFFAF-7CC5-F74D-AAB3-7FE96022CA99}">
      <dsp:nvSpPr>
        <dsp:cNvPr id="0" name=""/>
        <dsp:cNvSpPr/>
      </dsp:nvSpPr>
      <dsp:spPr>
        <a:xfrm>
          <a:off x="1114412" y="1383193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F6DBF-F175-7A45-ACB5-421CF38A537A}">
      <dsp:nvSpPr>
        <dsp:cNvPr id="0" name=""/>
        <dsp:cNvSpPr/>
      </dsp:nvSpPr>
      <dsp:spPr>
        <a:xfrm>
          <a:off x="1197993" y="1422917"/>
          <a:ext cx="4374069" cy="79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3 CBT Sessions</a:t>
          </a:r>
          <a:endParaRPr lang="en-CA" sz="1800" kern="1200" dirty="0"/>
        </a:p>
      </dsp:txBody>
      <dsp:txXfrm>
        <a:off x="1197993" y="1422917"/>
        <a:ext cx="4374069" cy="794472"/>
      </dsp:txXfrm>
    </dsp:sp>
    <dsp:sp modelId="{256FF5FA-88A2-C946-B702-B3EAEFF891FD}">
      <dsp:nvSpPr>
        <dsp:cNvPr id="0" name=""/>
        <dsp:cNvSpPr/>
      </dsp:nvSpPr>
      <dsp:spPr>
        <a:xfrm>
          <a:off x="1114412" y="2217390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7740F-6034-4B48-95F7-6E0D04C65ACE}">
      <dsp:nvSpPr>
        <dsp:cNvPr id="0" name=""/>
        <dsp:cNvSpPr/>
      </dsp:nvSpPr>
      <dsp:spPr>
        <a:xfrm>
          <a:off x="1197993" y="2257113"/>
          <a:ext cx="4374069" cy="79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Family or Group Sessions</a:t>
          </a:r>
          <a:endParaRPr lang="en-CA" sz="1800" kern="1200" dirty="0"/>
        </a:p>
      </dsp:txBody>
      <dsp:txXfrm>
        <a:off x="1197993" y="2257113"/>
        <a:ext cx="4374069" cy="794472"/>
      </dsp:txXfrm>
    </dsp:sp>
    <dsp:sp modelId="{B9A4F70E-9852-0641-B880-9A2199A67907}">
      <dsp:nvSpPr>
        <dsp:cNvPr id="0" name=""/>
        <dsp:cNvSpPr/>
      </dsp:nvSpPr>
      <dsp:spPr>
        <a:xfrm>
          <a:off x="1114412" y="3051586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7A79A-8574-B04C-A263-0693F250BFE6}">
      <dsp:nvSpPr>
        <dsp:cNvPr id="0" name=""/>
        <dsp:cNvSpPr/>
      </dsp:nvSpPr>
      <dsp:spPr>
        <a:xfrm>
          <a:off x="1197993" y="3091309"/>
          <a:ext cx="4374069" cy="79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2 Sessions in one other Evidence-Based Modality</a:t>
          </a:r>
          <a:endParaRPr lang="en-CA" sz="1800" kern="1200" dirty="0"/>
        </a:p>
      </dsp:txBody>
      <dsp:txXfrm>
        <a:off x="1197993" y="3091309"/>
        <a:ext cx="4374069" cy="794472"/>
      </dsp:txXfrm>
    </dsp:sp>
    <dsp:sp modelId="{D3CEAE90-5EE5-4A4C-A664-5A5D603A80A2}">
      <dsp:nvSpPr>
        <dsp:cNvPr id="0" name=""/>
        <dsp:cNvSpPr/>
      </dsp:nvSpPr>
      <dsp:spPr>
        <a:xfrm>
          <a:off x="1114412" y="3885782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35B79-B975-A641-9C73-0FC1FB8CACDD}">
      <dsp:nvSpPr>
        <dsp:cNvPr id="0" name=""/>
        <dsp:cNvSpPr/>
      </dsp:nvSpPr>
      <dsp:spPr>
        <a:xfrm>
          <a:off x="1197993" y="3925505"/>
          <a:ext cx="4374069" cy="79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3 Demonstrating Integration of Psychotherapeutic Interventions in Regular Clinical Care</a:t>
          </a:r>
          <a:endParaRPr lang="en-CA" sz="1800" kern="1200" dirty="0"/>
        </a:p>
      </dsp:txBody>
      <dsp:txXfrm>
        <a:off x="1197993" y="3925505"/>
        <a:ext cx="4374069" cy="794472"/>
      </dsp:txXfrm>
    </dsp:sp>
    <dsp:sp modelId="{8E01644A-055B-CD43-8E96-2FA981E8A285}">
      <dsp:nvSpPr>
        <dsp:cNvPr id="0" name=""/>
        <dsp:cNvSpPr/>
      </dsp:nvSpPr>
      <dsp:spPr>
        <a:xfrm>
          <a:off x="1114412" y="4719978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37A23-0BC0-1A4E-AE0C-C0C11C1167E7}">
      <dsp:nvSpPr>
        <dsp:cNvPr id="0" name=""/>
        <dsp:cNvSpPr/>
      </dsp:nvSpPr>
      <dsp:spPr>
        <a:xfrm>
          <a:off x="627870" y="328315"/>
          <a:ext cx="4521070" cy="4521070"/>
        </a:xfrm>
        <a:prstGeom prst="pie">
          <a:avLst>
            <a:gd name="adj1" fmla="val 16200000"/>
            <a:gd name="adj2" fmla="val 1928571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Mid- &amp; End-Rotation ITARs</a:t>
          </a:r>
        </a:p>
      </dsp:txBody>
      <dsp:txXfrm>
        <a:off x="3003046" y="748129"/>
        <a:ext cx="1076445" cy="861156"/>
      </dsp:txXfrm>
    </dsp:sp>
    <dsp:sp modelId="{CDC7D54D-22BD-FD4F-AC24-A3E0A7D2544C}">
      <dsp:nvSpPr>
        <dsp:cNvPr id="0" name=""/>
        <dsp:cNvSpPr/>
      </dsp:nvSpPr>
      <dsp:spPr>
        <a:xfrm>
          <a:off x="685998" y="400975"/>
          <a:ext cx="4521070" cy="4521070"/>
        </a:xfrm>
        <a:prstGeom prst="pie">
          <a:avLst>
            <a:gd name="adj1" fmla="val 19285716"/>
            <a:gd name="adj2" fmla="val 77142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On Call Evals (PES &amp; </a:t>
          </a:r>
          <a:r>
            <a:rPr lang="en-US" sz="1800" kern="1200" dirty="0" err="1"/>
            <a:t>Inpt</a:t>
          </a:r>
          <a:r>
            <a:rPr lang="en-US" sz="1800" kern="1200" dirty="0"/>
            <a:t>)</a:t>
          </a:r>
        </a:p>
      </dsp:txBody>
      <dsp:txXfrm>
        <a:off x="3756558" y="2039864"/>
        <a:ext cx="1237912" cy="753511"/>
      </dsp:txXfrm>
    </dsp:sp>
    <dsp:sp modelId="{E26FD6A7-384E-7640-8E9B-3152EA1E0A19}">
      <dsp:nvSpPr>
        <dsp:cNvPr id="0" name=""/>
        <dsp:cNvSpPr/>
      </dsp:nvSpPr>
      <dsp:spPr>
        <a:xfrm>
          <a:off x="665007" y="492473"/>
          <a:ext cx="4521070" cy="4521070"/>
        </a:xfrm>
        <a:prstGeom prst="pie">
          <a:avLst>
            <a:gd name="adj1" fmla="val 771428"/>
            <a:gd name="adj2" fmla="val 38571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EPA </a:t>
          </a:r>
          <a:r>
            <a:rPr lang="en-US" sz="1800" kern="1200" dirty="0" err="1"/>
            <a:t>Ass'ts</a:t>
          </a:r>
          <a:endParaRPr lang="en-US" sz="1800" kern="1200" dirty="0"/>
        </a:p>
      </dsp:txBody>
      <dsp:txXfrm>
        <a:off x="3568180" y="3170131"/>
        <a:ext cx="1076445" cy="834245"/>
      </dsp:txXfrm>
    </dsp:sp>
    <dsp:sp modelId="{4D8D9AF8-5DA2-0546-AF62-DA022DCEFFFC}">
      <dsp:nvSpPr>
        <dsp:cNvPr id="0" name=""/>
        <dsp:cNvSpPr/>
      </dsp:nvSpPr>
      <dsp:spPr>
        <a:xfrm>
          <a:off x="581044" y="532840"/>
          <a:ext cx="4521070" cy="4521070"/>
        </a:xfrm>
        <a:prstGeom prst="pie">
          <a:avLst>
            <a:gd name="adj1" fmla="val 3857226"/>
            <a:gd name="adj2" fmla="val 694285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StACERs</a:t>
          </a:r>
        </a:p>
      </dsp:txBody>
      <dsp:txXfrm>
        <a:off x="2316812" y="4085110"/>
        <a:ext cx="1049534" cy="753511"/>
      </dsp:txXfrm>
    </dsp:sp>
    <dsp:sp modelId="{F9A60D1A-0DE7-474D-A87E-5D606AA1F3F4}">
      <dsp:nvSpPr>
        <dsp:cNvPr id="0" name=""/>
        <dsp:cNvSpPr/>
      </dsp:nvSpPr>
      <dsp:spPr>
        <a:xfrm>
          <a:off x="497081" y="492473"/>
          <a:ext cx="4521070" cy="4521070"/>
        </a:xfrm>
        <a:prstGeom prst="pie">
          <a:avLst>
            <a:gd name="adj1" fmla="val 6942858"/>
            <a:gd name="adj2" fmla="val 1002857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RaEs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(C10)</a:t>
          </a:r>
        </a:p>
      </dsp:txBody>
      <dsp:txXfrm>
        <a:off x="1038533" y="3170131"/>
        <a:ext cx="1076445" cy="834245"/>
      </dsp:txXfrm>
    </dsp:sp>
    <dsp:sp modelId="{E601D007-2D63-9F43-826C-602339D4B711}">
      <dsp:nvSpPr>
        <dsp:cNvPr id="0" name=""/>
        <dsp:cNvSpPr/>
      </dsp:nvSpPr>
      <dsp:spPr>
        <a:xfrm>
          <a:off x="476091" y="400975"/>
          <a:ext cx="4521070" cy="4521070"/>
        </a:xfrm>
        <a:prstGeom prst="pie">
          <a:avLst>
            <a:gd name="adj1" fmla="val 10028574"/>
            <a:gd name="adj2" fmla="val 1311428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**Mock OSCE</a:t>
          </a:r>
        </a:p>
      </dsp:txBody>
      <dsp:txXfrm>
        <a:off x="688689" y="2039864"/>
        <a:ext cx="1237912" cy="753511"/>
      </dsp:txXfrm>
    </dsp:sp>
    <dsp:sp modelId="{58F41DA5-9645-604A-9233-1B53979490F1}">
      <dsp:nvSpPr>
        <dsp:cNvPr id="0" name=""/>
        <dsp:cNvSpPr/>
      </dsp:nvSpPr>
      <dsp:spPr>
        <a:xfrm>
          <a:off x="534219" y="328315"/>
          <a:ext cx="4521070" cy="4521070"/>
        </a:xfrm>
        <a:prstGeom prst="pie">
          <a:avLst>
            <a:gd name="adj1" fmla="val 13114284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**Mock MCQ  Exams</a:t>
          </a:r>
        </a:p>
      </dsp:txBody>
      <dsp:txXfrm>
        <a:off x="1603667" y="748129"/>
        <a:ext cx="1076445" cy="861156"/>
      </dsp:txXfrm>
    </dsp:sp>
    <dsp:sp modelId="{F243C8BB-82D0-6245-B207-001C870133E6}">
      <dsp:nvSpPr>
        <dsp:cNvPr id="0" name=""/>
        <dsp:cNvSpPr/>
      </dsp:nvSpPr>
      <dsp:spPr>
        <a:xfrm>
          <a:off x="347768" y="48440"/>
          <a:ext cx="5080822" cy="5080822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B0016D0-F8C3-0E48-8390-839DB8EE2654}">
      <dsp:nvSpPr>
        <dsp:cNvPr id="0" name=""/>
        <dsp:cNvSpPr/>
      </dsp:nvSpPr>
      <dsp:spPr>
        <a:xfrm>
          <a:off x="406262" y="121421"/>
          <a:ext cx="5080822" cy="5080822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E302C4-1469-7A45-973F-197C7E9DF0A7}">
      <dsp:nvSpPr>
        <dsp:cNvPr id="0" name=""/>
        <dsp:cNvSpPr/>
      </dsp:nvSpPr>
      <dsp:spPr>
        <a:xfrm>
          <a:off x="385197" y="212707"/>
          <a:ext cx="5080822" cy="5080822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741665A-9B10-5448-8700-0F24E2A08378}">
      <dsp:nvSpPr>
        <dsp:cNvPr id="0" name=""/>
        <dsp:cNvSpPr/>
      </dsp:nvSpPr>
      <dsp:spPr>
        <a:xfrm>
          <a:off x="301168" y="252846"/>
          <a:ext cx="5080822" cy="5080822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2EDCF6-0662-2645-B49F-DA3D7E8D91C9}">
      <dsp:nvSpPr>
        <dsp:cNvPr id="0" name=""/>
        <dsp:cNvSpPr/>
      </dsp:nvSpPr>
      <dsp:spPr>
        <a:xfrm>
          <a:off x="217140" y="212707"/>
          <a:ext cx="5080822" cy="5080822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DA363E-60FB-4B41-983B-5E9090E36A07}">
      <dsp:nvSpPr>
        <dsp:cNvPr id="0" name=""/>
        <dsp:cNvSpPr/>
      </dsp:nvSpPr>
      <dsp:spPr>
        <a:xfrm>
          <a:off x="196075" y="121421"/>
          <a:ext cx="5080822" cy="5080822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63C8A5-4516-EB47-A48C-BFF71C8D74B8}">
      <dsp:nvSpPr>
        <dsp:cNvPr id="0" name=""/>
        <dsp:cNvSpPr/>
      </dsp:nvSpPr>
      <dsp:spPr>
        <a:xfrm>
          <a:off x="254568" y="48440"/>
          <a:ext cx="5080822" cy="5080822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B8CC9-A804-0341-A4D8-541948FBF501}">
      <dsp:nvSpPr>
        <dsp:cNvPr id="0" name=""/>
        <dsp:cNvSpPr/>
      </dsp:nvSpPr>
      <dsp:spPr>
        <a:xfrm>
          <a:off x="0" y="2072173"/>
          <a:ext cx="5572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7EE32-AA19-D14C-8539-1A859E41669C}">
      <dsp:nvSpPr>
        <dsp:cNvPr id="0" name=""/>
        <dsp:cNvSpPr/>
      </dsp:nvSpPr>
      <dsp:spPr>
        <a:xfrm>
          <a:off x="0" y="2072173"/>
          <a:ext cx="5570702" cy="619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EPA Assessment Form completed at end of Each psychotherapy session</a:t>
          </a:r>
          <a:endParaRPr lang="en-CA" sz="2800" kern="1200" dirty="0"/>
        </a:p>
      </dsp:txBody>
      <dsp:txXfrm>
        <a:off x="0" y="2072173"/>
        <a:ext cx="5570702" cy="6198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B8CC9-A804-0341-A4D8-541948FBF501}">
      <dsp:nvSpPr>
        <dsp:cNvPr id="0" name=""/>
        <dsp:cNvSpPr/>
      </dsp:nvSpPr>
      <dsp:spPr>
        <a:xfrm>
          <a:off x="0" y="2"/>
          <a:ext cx="55720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7EE32-AA19-D14C-8539-1A859E41669C}">
      <dsp:nvSpPr>
        <dsp:cNvPr id="0" name=""/>
        <dsp:cNvSpPr/>
      </dsp:nvSpPr>
      <dsp:spPr>
        <a:xfrm>
          <a:off x="0" y="2"/>
          <a:ext cx="5572063" cy="222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Logbook Tracks:</a:t>
          </a:r>
          <a:endParaRPr lang="en-CA" sz="2600" kern="1200" dirty="0"/>
        </a:p>
      </dsp:txBody>
      <dsp:txXfrm>
        <a:off x="0" y="2"/>
        <a:ext cx="5572063" cy="222674"/>
      </dsp:txXfrm>
    </dsp:sp>
    <dsp:sp modelId="{500D858C-DA02-C74D-8F76-A5AE10C9466D}">
      <dsp:nvSpPr>
        <dsp:cNvPr id="0" name=""/>
        <dsp:cNvSpPr/>
      </dsp:nvSpPr>
      <dsp:spPr>
        <a:xfrm>
          <a:off x="0" y="402079"/>
          <a:ext cx="557206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D0558D-463B-D547-B259-E73F4B96144E}">
      <dsp:nvSpPr>
        <dsp:cNvPr id="0" name=""/>
        <dsp:cNvSpPr/>
      </dsp:nvSpPr>
      <dsp:spPr>
        <a:xfrm>
          <a:off x="0" y="222677"/>
          <a:ext cx="1114412" cy="1709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6500" kern="1200" dirty="0"/>
        </a:p>
      </dsp:txBody>
      <dsp:txXfrm>
        <a:off x="0" y="222677"/>
        <a:ext cx="1114412" cy="1709728"/>
      </dsp:txXfrm>
    </dsp:sp>
    <dsp:sp modelId="{25DDD40C-F60E-4B4B-8BEC-04B45D4D2AA6}">
      <dsp:nvSpPr>
        <dsp:cNvPr id="0" name=""/>
        <dsp:cNvSpPr/>
      </dsp:nvSpPr>
      <dsp:spPr>
        <a:xfrm>
          <a:off x="1197993" y="526647"/>
          <a:ext cx="4374069" cy="794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 dirty="0"/>
            <a:t>Modality</a:t>
          </a:r>
          <a:endParaRPr lang="en-CA" sz="1800" kern="1200" dirty="0"/>
        </a:p>
      </dsp:txBody>
      <dsp:txXfrm>
        <a:off x="1197993" y="526647"/>
        <a:ext cx="4374069" cy="794756"/>
      </dsp:txXfrm>
    </dsp:sp>
    <dsp:sp modelId="{480AFFAF-7CC5-F74D-AAB3-7FE96022CA99}">
      <dsp:nvSpPr>
        <dsp:cNvPr id="0" name=""/>
        <dsp:cNvSpPr/>
      </dsp:nvSpPr>
      <dsp:spPr>
        <a:xfrm>
          <a:off x="1114412" y="1057171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F6DBF-F175-7A45-ACB5-421CF38A537A}">
      <dsp:nvSpPr>
        <dsp:cNvPr id="0" name=""/>
        <dsp:cNvSpPr/>
      </dsp:nvSpPr>
      <dsp:spPr>
        <a:xfrm>
          <a:off x="1197993" y="1121626"/>
          <a:ext cx="4374069" cy="794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/>
            <a:t>Treatment</a:t>
          </a:r>
        </a:p>
      </dsp:txBody>
      <dsp:txXfrm>
        <a:off x="1197993" y="1121626"/>
        <a:ext cx="4374069" cy="794756"/>
      </dsp:txXfrm>
    </dsp:sp>
    <dsp:sp modelId="{256FF5FA-88A2-C946-B702-B3EAEFF891FD}">
      <dsp:nvSpPr>
        <dsp:cNvPr id="0" name=""/>
        <dsp:cNvSpPr/>
      </dsp:nvSpPr>
      <dsp:spPr>
        <a:xfrm>
          <a:off x="1114412" y="1891665"/>
          <a:ext cx="4457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35724-B040-4647-A70E-738823C4ACEC}">
      <dsp:nvSpPr>
        <dsp:cNvPr id="0" name=""/>
        <dsp:cNvSpPr/>
      </dsp:nvSpPr>
      <dsp:spPr>
        <a:xfrm>
          <a:off x="0" y="0"/>
          <a:ext cx="3937285" cy="1198209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F1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(medical presentations)</a:t>
          </a:r>
          <a:endParaRPr lang="en-CA" sz="2000" kern="1200" dirty="0"/>
        </a:p>
      </dsp:txBody>
      <dsp:txXfrm>
        <a:off x="907277" y="0"/>
        <a:ext cx="3030007" cy="1198209"/>
      </dsp:txXfrm>
    </dsp:sp>
    <dsp:sp modelId="{9DF2EED9-1EAA-ED4D-A689-0688D91836C4}">
      <dsp:nvSpPr>
        <dsp:cNvPr id="0" name=""/>
        <dsp:cNvSpPr/>
      </dsp:nvSpPr>
      <dsp:spPr>
        <a:xfrm>
          <a:off x="119820" y="119820"/>
          <a:ext cx="787457" cy="958567"/>
        </a:xfrm>
        <a:prstGeom prst="roundRect">
          <a:avLst>
            <a:gd name="adj" fmla="val 10000"/>
          </a:avLst>
        </a:prstGeom>
        <a:solidFill>
          <a:srgbClr val="DDD0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93E61-F81B-0B48-977E-312D05D4C635}">
      <dsp:nvSpPr>
        <dsp:cNvPr id="0" name=""/>
        <dsp:cNvSpPr/>
      </dsp:nvSpPr>
      <dsp:spPr>
        <a:xfrm>
          <a:off x="0" y="1318029"/>
          <a:ext cx="3937285" cy="1198209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F2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</a:t>
          </a:r>
          <a:r>
            <a:rPr lang="en-US" sz="2000" kern="1200" dirty="0" err="1"/>
            <a:t>assmt</a:t>
          </a:r>
          <a:r>
            <a:rPr lang="en-US" sz="2000" kern="1200" dirty="0"/>
            <a:t> &amp; </a:t>
          </a:r>
          <a:r>
            <a:rPr lang="en-US" sz="2000" kern="1200" dirty="0" err="1"/>
            <a:t>DDx</a:t>
          </a:r>
          <a:r>
            <a:rPr lang="en-US" sz="2000" kern="1200" dirty="0"/>
            <a:t>, low to med complexity psychiatric pts)</a:t>
          </a:r>
          <a:endParaRPr lang="en-CA" sz="2000" kern="1200" dirty="0"/>
        </a:p>
      </dsp:txBody>
      <dsp:txXfrm>
        <a:off x="907277" y="1318029"/>
        <a:ext cx="3030007" cy="1198209"/>
      </dsp:txXfrm>
    </dsp:sp>
    <dsp:sp modelId="{CFD4C1F7-85C0-2746-B3B1-1B441D4EFBEB}">
      <dsp:nvSpPr>
        <dsp:cNvPr id="0" name=""/>
        <dsp:cNvSpPr/>
      </dsp:nvSpPr>
      <dsp:spPr>
        <a:xfrm>
          <a:off x="119820" y="1437850"/>
          <a:ext cx="787457" cy="95856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DE6B2-D274-FC49-9308-8811ABA4268A}">
      <dsp:nvSpPr>
        <dsp:cNvPr id="0" name=""/>
        <dsp:cNvSpPr/>
      </dsp:nvSpPr>
      <dsp:spPr>
        <a:xfrm>
          <a:off x="0" y="2636059"/>
          <a:ext cx="3937285" cy="1198209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F3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</a:t>
          </a:r>
          <a:r>
            <a:rPr lang="en-US" sz="2000" kern="1200" dirty="0" err="1"/>
            <a:t>mngmt</a:t>
          </a:r>
          <a:r>
            <a:rPr lang="en-US" sz="2000" kern="1200" dirty="0"/>
            <a:t> plans in low to med complexity psychiatric pts)</a:t>
          </a:r>
          <a:endParaRPr lang="en-CA" sz="2000" kern="1200" dirty="0"/>
        </a:p>
      </dsp:txBody>
      <dsp:txXfrm>
        <a:off x="907277" y="2636059"/>
        <a:ext cx="3030007" cy="1198209"/>
      </dsp:txXfrm>
    </dsp:sp>
    <dsp:sp modelId="{9B6AE6B6-E18F-8543-A6CB-24336172C1BA}">
      <dsp:nvSpPr>
        <dsp:cNvPr id="0" name=""/>
        <dsp:cNvSpPr/>
      </dsp:nvSpPr>
      <dsp:spPr>
        <a:xfrm>
          <a:off x="119820" y="2755880"/>
          <a:ext cx="787457" cy="95856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03CCD-2C05-2344-81A4-9CB3D8C2582D}">
      <dsp:nvSpPr>
        <dsp:cNvPr id="0" name=""/>
        <dsp:cNvSpPr/>
      </dsp:nvSpPr>
      <dsp:spPr>
        <a:xfrm>
          <a:off x="0" y="0"/>
          <a:ext cx="3937285" cy="1213449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F4               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(risk assessments)</a:t>
          </a:r>
          <a:endParaRPr lang="en-CA" sz="1900" kern="1200" dirty="0"/>
        </a:p>
      </dsp:txBody>
      <dsp:txXfrm>
        <a:off x="908801" y="0"/>
        <a:ext cx="3028483" cy="1213449"/>
      </dsp:txXfrm>
    </dsp:sp>
    <dsp:sp modelId="{1D32A617-F4F5-CE4A-AA05-BACBCDEA97B3}">
      <dsp:nvSpPr>
        <dsp:cNvPr id="0" name=""/>
        <dsp:cNvSpPr/>
      </dsp:nvSpPr>
      <dsp:spPr>
        <a:xfrm>
          <a:off x="121344" y="121344"/>
          <a:ext cx="787457" cy="970759"/>
        </a:xfrm>
        <a:prstGeom prst="roundRect">
          <a:avLst>
            <a:gd name="adj" fmla="val 10000"/>
          </a:avLst>
        </a:prstGeom>
        <a:solidFill>
          <a:srgbClr val="DDD0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1D0C60-5A09-1E41-B8CC-D9C53BD93307}">
      <dsp:nvSpPr>
        <dsp:cNvPr id="0" name=""/>
        <dsp:cNvSpPr/>
      </dsp:nvSpPr>
      <dsp:spPr>
        <a:xfrm>
          <a:off x="0" y="1334794"/>
          <a:ext cx="3937285" cy="1213449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F5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(critical appraisal)</a:t>
          </a:r>
          <a:endParaRPr lang="en-CA" sz="1900" kern="1200" dirty="0"/>
        </a:p>
      </dsp:txBody>
      <dsp:txXfrm>
        <a:off x="908801" y="1334794"/>
        <a:ext cx="3028483" cy="1213449"/>
      </dsp:txXfrm>
    </dsp:sp>
    <dsp:sp modelId="{A620B1C8-BA23-E346-9C8E-B766A9288A42}">
      <dsp:nvSpPr>
        <dsp:cNvPr id="0" name=""/>
        <dsp:cNvSpPr/>
      </dsp:nvSpPr>
      <dsp:spPr>
        <a:xfrm>
          <a:off x="121344" y="1456139"/>
          <a:ext cx="787457" cy="970759"/>
        </a:xfrm>
        <a:prstGeom prst="roundRect">
          <a:avLst>
            <a:gd name="adj" fmla="val 10000"/>
          </a:avLst>
        </a:prstGeom>
        <a:solidFill>
          <a:srgbClr val="DDD0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07BFB-7D28-3947-A29A-8A51A783C1C8}">
      <dsp:nvSpPr>
        <dsp:cNvPr id="0" name=""/>
        <dsp:cNvSpPr/>
      </dsp:nvSpPr>
      <dsp:spPr>
        <a:xfrm>
          <a:off x="0" y="2669588"/>
          <a:ext cx="3937285" cy="121344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5500" kern="1200" dirty="0"/>
        </a:p>
      </dsp:txBody>
      <dsp:txXfrm>
        <a:off x="908801" y="2669588"/>
        <a:ext cx="3028483" cy="1213449"/>
      </dsp:txXfrm>
    </dsp:sp>
    <dsp:sp modelId="{3D1B4B1D-6DA3-9240-993E-3A3DE8F7EAF9}">
      <dsp:nvSpPr>
        <dsp:cNvPr id="0" name=""/>
        <dsp:cNvSpPr/>
      </dsp:nvSpPr>
      <dsp:spPr>
        <a:xfrm>
          <a:off x="121344" y="2790933"/>
          <a:ext cx="787457" cy="970759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D0C60-5A09-1E41-B8CC-D9C53BD93307}">
      <dsp:nvSpPr>
        <dsp:cNvPr id="0" name=""/>
        <dsp:cNvSpPr/>
      </dsp:nvSpPr>
      <dsp:spPr>
        <a:xfrm>
          <a:off x="0" y="0"/>
          <a:ext cx="3937282" cy="1190588"/>
        </a:xfrm>
        <a:prstGeom prst="roundRect">
          <a:avLst>
            <a:gd name="adj" fmla="val 10000"/>
          </a:avLst>
        </a:prstGeom>
        <a:solidFill>
          <a:srgbClr val="57AEB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C6 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/>
            <a:t>Psychotherapy</a:t>
          </a:r>
        </a:p>
      </dsp:txBody>
      <dsp:txXfrm>
        <a:off x="906515" y="0"/>
        <a:ext cx="3030766" cy="1190588"/>
      </dsp:txXfrm>
    </dsp:sp>
    <dsp:sp modelId="{A620B1C8-BA23-E346-9C8E-B766A9288A42}">
      <dsp:nvSpPr>
        <dsp:cNvPr id="0" name=""/>
        <dsp:cNvSpPr/>
      </dsp:nvSpPr>
      <dsp:spPr>
        <a:xfrm>
          <a:off x="119058" y="119058"/>
          <a:ext cx="787456" cy="952470"/>
        </a:xfrm>
        <a:prstGeom prst="roundRect">
          <a:avLst>
            <a:gd name="adj" fmla="val 10000"/>
          </a:avLst>
        </a:prstGeom>
        <a:solidFill>
          <a:srgbClr val="DDD0B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03CCD-2C05-2344-81A4-9CB3D8C2582D}">
      <dsp:nvSpPr>
        <dsp:cNvPr id="0" name=""/>
        <dsp:cNvSpPr/>
      </dsp:nvSpPr>
      <dsp:spPr>
        <a:xfrm>
          <a:off x="0" y="1255415"/>
          <a:ext cx="3937282" cy="1190588"/>
        </a:xfrm>
        <a:prstGeom prst="roundRect">
          <a:avLst>
            <a:gd name="adj" fmla="val 10000"/>
          </a:avLst>
        </a:prstGeom>
        <a:solidFill>
          <a:srgbClr val="57AEB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C10               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Teaching Others</a:t>
          </a:r>
          <a:endParaRPr lang="en-CA" sz="2200" kern="1200" dirty="0"/>
        </a:p>
      </dsp:txBody>
      <dsp:txXfrm>
        <a:off x="906515" y="1255415"/>
        <a:ext cx="3030766" cy="1190588"/>
      </dsp:txXfrm>
    </dsp:sp>
    <dsp:sp modelId="{1D32A617-F4F5-CE4A-AA05-BACBCDEA97B3}">
      <dsp:nvSpPr>
        <dsp:cNvPr id="0" name=""/>
        <dsp:cNvSpPr/>
      </dsp:nvSpPr>
      <dsp:spPr>
        <a:xfrm>
          <a:off x="119058" y="1428706"/>
          <a:ext cx="787456" cy="952470"/>
        </a:xfrm>
        <a:prstGeom prst="roundRect">
          <a:avLst>
            <a:gd name="adj" fmla="val 10000"/>
          </a:avLst>
        </a:prstGeom>
        <a:solidFill>
          <a:srgbClr val="DDD0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EAE91-5C7E-014E-B2AD-F5C425A0425D}">
      <dsp:nvSpPr>
        <dsp:cNvPr id="0" name=""/>
        <dsp:cNvSpPr/>
      </dsp:nvSpPr>
      <dsp:spPr>
        <a:xfrm>
          <a:off x="0" y="2619294"/>
          <a:ext cx="3937282" cy="1190588"/>
        </a:xfrm>
        <a:prstGeom prst="roundRect">
          <a:avLst>
            <a:gd name="adj" fmla="val 10000"/>
          </a:avLst>
        </a:prstGeom>
        <a:solidFill>
          <a:srgbClr val="D7A0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Some Core, if context arises 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(except C2 or C3)</a:t>
          </a:r>
        </a:p>
      </dsp:txBody>
      <dsp:txXfrm>
        <a:off x="906515" y="2619294"/>
        <a:ext cx="3030766" cy="1190588"/>
      </dsp:txXfrm>
    </dsp:sp>
    <dsp:sp modelId="{C8C7F370-53C0-B046-827F-B609C22C2A60}">
      <dsp:nvSpPr>
        <dsp:cNvPr id="0" name=""/>
        <dsp:cNvSpPr/>
      </dsp:nvSpPr>
      <dsp:spPr>
        <a:xfrm>
          <a:off x="119058" y="2738353"/>
          <a:ext cx="787456" cy="952470"/>
        </a:xfrm>
        <a:prstGeom prst="roundRect">
          <a:avLst>
            <a:gd name="adj" fmla="val 10000"/>
          </a:avLst>
        </a:prstGeom>
        <a:solidFill>
          <a:srgbClr val="DDD0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84157-BBA6-5C49-AA29-EA69C02F1E20}" type="datetimeFigureOut">
              <a:rPr lang="en-US" smtClean="0"/>
              <a:t>2/3/21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53EB2-B91A-4E4B-BECF-FD7D6BFD9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6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Evaluations during soft launch, at least at beginning, may be paper based.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662F8-0207-AF40-96C0-461087EE54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30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Mandatory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B98269-A9B5-40A9-A53D-3ED802E121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761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5F595-1812-5D4C-A6D6-037A9A15171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1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662F8-0207-AF40-96C0-461087EE54F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24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662F8-0207-AF40-96C0-461087EE54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829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662F8-0207-AF40-96C0-461087EE54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640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662F8-0207-AF40-96C0-461087EE54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194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662F8-0207-AF40-96C0-461087EE54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827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662F8-0207-AF40-96C0-461087EE54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393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662F8-0207-AF40-96C0-461087EE54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354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662F8-0207-AF40-96C0-461087EE54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77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Evaluations during soft launch, at least at beginning, may be paper based.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662F8-0207-AF40-96C0-461087EE54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40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662F8-0207-AF40-96C0-461087EE54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490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662F8-0207-AF40-96C0-461087EE54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914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662F8-0207-AF40-96C0-461087EE54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39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662F8-0207-AF40-96C0-461087EE54F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0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EPAs that residents must complete by the end of the Foundations of Discipline Stage of Training.  </a:t>
            </a:r>
            <a:r>
              <a:rPr lang="en-US" dirty="0" err="1"/>
              <a:t>Ie</a:t>
            </a:r>
            <a:r>
              <a:rPr lang="en-US" dirty="0"/>
              <a:t>. by the end of Pgy2</a:t>
            </a:r>
          </a:p>
          <a:p>
            <a:r>
              <a:rPr lang="en-US" dirty="0"/>
              <a:t>There are five EPAs that must be achieved during the Foundations Stage of training</a:t>
            </a:r>
          </a:p>
          <a:p>
            <a:r>
              <a:rPr lang="en-US" dirty="0"/>
              <a:t>Remember – Foundations runs through 2/3 of Pgy1 and all of Pgy2</a:t>
            </a:r>
          </a:p>
          <a:p>
            <a:r>
              <a:rPr lang="en-US" dirty="0"/>
              <a:t>They must successfully complete all 5 of them by the end of Pgy2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662F8-0207-AF40-96C0-461087EE54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34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EPAs that residents must complete by the end of the Foundations of Discipline Stage of Training.  </a:t>
            </a:r>
            <a:r>
              <a:rPr lang="en-US" dirty="0" err="1"/>
              <a:t>Ie</a:t>
            </a:r>
            <a:r>
              <a:rPr lang="en-US" dirty="0"/>
              <a:t>. by the end of Pgy2</a:t>
            </a:r>
          </a:p>
          <a:p>
            <a:r>
              <a:rPr lang="en-US" dirty="0"/>
              <a:t>There are five EPAs that must be achieved during the Foundations Stage of training</a:t>
            </a:r>
          </a:p>
          <a:p>
            <a:r>
              <a:rPr lang="en-US" dirty="0"/>
              <a:t>Remember – Foundations runs through 2/3 of Pgy1 and all of Pgy2</a:t>
            </a:r>
          </a:p>
          <a:p>
            <a:r>
              <a:rPr lang="en-US" dirty="0"/>
              <a:t>They must successfully complete all 5 of them by the end of Pgy2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662F8-0207-AF40-96C0-461087EE54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17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B98269-A9B5-40A9-A53D-3ED802E121D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53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5F595-1812-5D4C-A6D6-037A9A1517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29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5F595-1812-5D4C-A6D6-037A9A1517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18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5F595-1812-5D4C-A6D6-037A9A15171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65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5F595-1812-5D4C-A6D6-037A9A1517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84DA-E3E0-4099-8BC4-1813584CD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5" y="800100"/>
            <a:ext cx="8447314" cy="3314694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BD63B-9405-4E42-9E2F-07573F9B1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415" y="4909459"/>
            <a:ext cx="8292874" cy="914395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8D03A-9A11-476C-B52A-593F3C0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50CD1-7906-4885-9A4D-B764220D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ECA96-1AD5-41FE-AB5C-68ABD652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09E39A-DA3F-4BDC-A89A-6545C1DD3721}"/>
              </a:ext>
            </a:extLst>
          </p:cNvPr>
          <p:cNvCxnSpPr>
            <a:cxnSpLocks/>
          </p:cNvCxnSpPr>
          <p:nvPr/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4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4882-AC48-4F1E-837D-E154BEED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613106" cy="12828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D34B7-C335-425E-BF89-DB1A0C235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914525"/>
            <a:ext cx="9613106" cy="388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63754-C885-4DC6-962D-C861267B6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A68F-747D-436A-B5BB-2EBC3ED499E4}" type="datetime1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C9693-03CD-4EBD-A3D7-BE310CD5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BBD01-5E50-4FF1-A1D6-B24B7B75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A1D39-AB23-4CEE-BBAA-55B29415D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78644"/>
            <a:ext cx="1912144" cy="5272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20688-FA9B-4ABD-9E9E-C7EADE949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578643"/>
            <a:ext cx="7943848" cy="5272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B1A6B-AE19-4BD4-AE49-43E78CC0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DC11-9E39-40A0-B3DC-E3F2AD04A616}" type="datetime1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2144-27EE-4CE0-B167-F5DBA41B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A40B2-EFB0-47EA-878B-6405E1DC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">
            <a:extLst>
              <a:ext uri="{FF2B5EF4-FFF2-40B4-BE49-F238E27FC236}">
                <a16:creationId xmlns:a16="http://schemas.microsoft.com/office/drawing/2014/main" id="{6C77D3C7-0799-4147-8E2C-FF0B1E17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8" y="1"/>
            <a:ext cx="11708068" cy="655383"/>
          </a:xfrm>
        </p:spPr>
        <p:txBody>
          <a:bodyPr bIns="0" anchor="b" anchorCtr="0"/>
          <a:lstStyle>
            <a:lvl1pPr>
              <a:lnSpc>
                <a:spcPct val="15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Placeholder">
            <a:extLst>
              <a:ext uri="{FF2B5EF4-FFF2-40B4-BE49-F238E27FC236}">
                <a16:creationId xmlns:a16="http://schemas.microsoft.com/office/drawing/2014/main" id="{9F008ECF-AE56-1E42-879F-E7F7F65B5A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8817" y="658946"/>
            <a:ext cx="11707283" cy="83107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2000"/>
            </a:lvl2pPr>
            <a:lvl3pPr marL="914377" indent="0">
              <a:buNone/>
              <a:defRPr sz="20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Left Content Placeholder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 or select an icon below for picture, table, graph and more content options.</a:t>
            </a:r>
          </a:p>
        </p:txBody>
      </p:sp>
      <p:sp>
        <p:nvSpPr>
          <p:cNvPr id="4" name="Right Content Placeholder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 or select an icon below for picture, table, graph and more content options.</a:t>
            </a:r>
          </a:p>
        </p:txBody>
      </p:sp>
      <p:sp>
        <p:nvSpPr>
          <p:cNvPr id="14" name="Slide Numb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B33EA-91D6-F140-A440-0A130B2A34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10F-437A-1E47-9122-F08C813F0AE8}" type="datetime4">
              <a:rPr lang="en-CA" smtClean="0"/>
              <a:pPr/>
              <a:t>February 3,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5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0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5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9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2BEE8-2E4A-4A4A-833E-89D8D794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6CFDA-CDBF-4B24-9EC3-827F540F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8595"/>
            <a:ext cx="9527275" cy="3643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5871D-4A14-4A17-A0ED-7DDA7752B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8F0-556B-4BB7-8AAB-D63AEB65C662}" type="datetime1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BD654-899B-4DAF-93B9-1CBCAB5F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7FCA-B968-443D-90A7-E0F3C6D6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F5CC56-CBE8-4152-AD5E-982DD286AA28}"/>
              </a:ext>
            </a:extLst>
          </p:cNvPr>
          <p:cNvCxnSpPr>
            <a:cxnSpLocks/>
          </p:cNvCxnSpPr>
          <p:nvPr/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0" y="1219200"/>
            <a:ext cx="12192000" cy="5638800"/>
          </a:xfrm>
          <a:prstGeom prst="rect">
            <a:avLst/>
          </a:prstGeom>
          <a:solidFill>
            <a:srgbClr val="003152">
              <a:alpha val="85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9" name="Rectangle 14"/>
          <p:cNvSpPr>
            <a:spLocks noChangeArrowheads="1"/>
          </p:cNvSpPr>
          <p:nvPr userDrawn="1"/>
        </p:nvSpPr>
        <p:spPr bwMode="auto">
          <a:xfrm>
            <a:off x="508000" y="1022350"/>
            <a:ext cx="11176000" cy="5530850"/>
          </a:xfrm>
          <a:prstGeom prst="rect">
            <a:avLst/>
          </a:prstGeom>
          <a:solidFill>
            <a:schemeClr val="bg1"/>
          </a:solidFill>
          <a:ln w="38100">
            <a:solidFill>
              <a:srgbClr val="998D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152"/>
          </a:solidFill>
          <a:ln>
            <a:noFill/>
          </a:ln>
          <a:effectLst>
            <a:outerShdw blurRad="111125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 userDrawn="1"/>
        </p:nvSpPr>
        <p:spPr>
          <a:xfrm>
            <a:off x="115690" y="78887"/>
            <a:ext cx="11959748" cy="1061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/>
          <p:cNvSpPr/>
          <p:nvPr userDrawn="1"/>
        </p:nvSpPr>
        <p:spPr>
          <a:xfrm>
            <a:off x="2762869" y="169858"/>
            <a:ext cx="6840000" cy="894905"/>
          </a:xfrm>
          <a:prstGeom prst="rect">
            <a:avLst/>
          </a:prstGeom>
          <a:solidFill>
            <a:srgbClr val="998D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5840" y="196114"/>
            <a:ext cx="6601061" cy="844917"/>
          </a:xfrm>
        </p:spPr>
        <p:txBody>
          <a:bodyPr>
            <a:normAutofit/>
          </a:bodyPr>
          <a:lstStyle>
            <a:lvl1pPr algn="l"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1524001"/>
            <a:ext cx="9855200" cy="4419600"/>
          </a:xfrm>
        </p:spPr>
        <p:txBody>
          <a:bodyPr/>
          <a:lstStyle>
            <a:lvl1pPr marL="171450" indent="-171450">
              <a:spcAft>
                <a:spcPts val="648"/>
              </a:spcAft>
              <a:defRPr sz="1800" b="0" i="0">
                <a:solidFill>
                  <a:srgbClr val="0F3350"/>
                </a:solidFill>
                <a:latin typeface="Verdana"/>
                <a:cs typeface="Verdana"/>
              </a:defRPr>
            </a:lvl1pPr>
            <a:lvl2pPr marL="557213" indent="-214313">
              <a:spcBef>
                <a:spcPts val="36"/>
              </a:spcBef>
              <a:buFont typeface="Arial"/>
              <a:buChar char="•"/>
              <a:defRPr sz="1500" b="0" i="0">
                <a:solidFill>
                  <a:schemeClr val="accent2"/>
                </a:solidFill>
                <a:latin typeface="Verdana"/>
                <a:cs typeface="Verdana"/>
              </a:defRPr>
            </a:lvl2pPr>
            <a:lvl3pPr marL="857250" indent="-171450">
              <a:spcBef>
                <a:spcPts val="450"/>
              </a:spcBef>
              <a:buFont typeface="Lucida Grande"/>
              <a:buChar char="-"/>
              <a:defRPr sz="1350" b="0" i="0">
                <a:solidFill>
                  <a:srgbClr val="414F5C"/>
                </a:solidFill>
                <a:latin typeface="Verdana"/>
                <a:cs typeface="Verdana"/>
              </a:defRPr>
            </a:lvl3pPr>
            <a:lvl4pPr marL="1062990" indent="-171450">
              <a:spcBef>
                <a:spcPts val="450"/>
              </a:spcBef>
              <a:buFont typeface="Lucida Grande"/>
              <a:buChar char="-"/>
              <a:defRPr sz="1200" b="0" i="0">
                <a:solidFill>
                  <a:schemeClr val="accent6"/>
                </a:solidFill>
                <a:latin typeface="Verdana"/>
                <a:cs typeface="Verdana"/>
              </a:defRPr>
            </a:lvl4pPr>
            <a:lvl5pPr marL="1268730" indent="-171450">
              <a:spcBef>
                <a:spcPts val="450"/>
              </a:spcBef>
              <a:buFont typeface="Lucida Grande"/>
              <a:buChar char="-"/>
              <a:defRPr sz="1200" b="0" i="0">
                <a:solidFill>
                  <a:schemeClr val="accent6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0364" y="6490049"/>
            <a:ext cx="4165072" cy="365125"/>
          </a:xfrm>
        </p:spPr>
        <p:txBody>
          <a:bodyPr/>
          <a:lstStyle>
            <a:lvl1pPr>
              <a:defRPr sz="750">
                <a:latin typeface="Verdana"/>
                <a:cs typeface="Verdana"/>
              </a:defRPr>
            </a:lvl1pPr>
          </a:lstStyle>
          <a:p>
            <a:fld id="{51EBB4C4-B395-064C-BD76-B6B6D3504CC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10212148" y="244546"/>
            <a:ext cx="1646081" cy="749677"/>
          </a:xfrm>
          <a:ln w="19050" cmpd="sng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75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pic>
        <p:nvPicPr>
          <p:cNvPr id="19" name="Picture 18" descr="Title Slide_external_bilen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8" y="139099"/>
            <a:ext cx="2499761" cy="9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4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89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8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95B8-786F-418B-9367-52B19526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3426"/>
            <a:ext cx="8840344" cy="34890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CF574-9044-4964-B6AE-A3983D595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18488"/>
            <a:ext cx="8840344" cy="90077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2A109-E9F9-428E-858A-38375BF1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506-6815-4E0E-B1DE-ECA35C2016DF}" type="datetime1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9BA6F-665B-4D62-84D1-23E03428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1A2D7-4390-4B51-90D4-900EAAB1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84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5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7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2345051-2045-45DA-935E-2E3CA1A69ADC}" type="datetimeFigureOut">
              <a:rPr lang="en-US" smtClean="0"/>
              <a:t>2/3/21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0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0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">
            <a:extLst>
              <a:ext uri="{FF2B5EF4-FFF2-40B4-BE49-F238E27FC236}">
                <a16:creationId xmlns:a16="http://schemas.microsoft.com/office/drawing/2014/main" id="{6C77D3C7-0799-4147-8E2C-FF0B1E17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58" y="1"/>
            <a:ext cx="11708068" cy="655383"/>
          </a:xfrm>
        </p:spPr>
        <p:txBody>
          <a:bodyPr bIns="0" anchor="b" anchorCtr="0"/>
          <a:lstStyle>
            <a:lvl1pPr>
              <a:lnSpc>
                <a:spcPct val="15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Placeholder">
            <a:extLst>
              <a:ext uri="{FF2B5EF4-FFF2-40B4-BE49-F238E27FC236}">
                <a16:creationId xmlns:a16="http://schemas.microsoft.com/office/drawing/2014/main" id="{9F008ECF-AE56-1E42-879F-E7F7F65B5A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8817" y="658946"/>
            <a:ext cx="11707283" cy="83107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2000"/>
            </a:lvl2pPr>
            <a:lvl3pPr marL="914377" indent="0">
              <a:buNone/>
              <a:defRPr sz="20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" name="Left Content Placeholder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 or select an icon below for picture, table, graph and more content options.</a:t>
            </a:r>
          </a:p>
        </p:txBody>
      </p:sp>
      <p:sp>
        <p:nvSpPr>
          <p:cNvPr id="4" name="Right Content Placeholder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 or select an icon below for picture, table, graph and more content options.</a:t>
            </a:r>
          </a:p>
        </p:txBody>
      </p:sp>
      <p:sp>
        <p:nvSpPr>
          <p:cNvPr id="14" name="Slide Numb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B33EA-91D6-F140-A440-0A130B2A34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10F-437A-1E47-9122-F08C813F0AE8}" type="datetime4">
              <a:rPr lang="en-CA" smtClean="0"/>
              <a:pPr/>
              <a:t>February 3,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7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66EE-5127-48B4-A6F6-F5F6B38D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7828"/>
            <a:ext cx="9578683" cy="990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7B8A9-5914-49F9-8E0E-C8723C533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57407"/>
            <a:ext cx="4318906" cy="3725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7D0C2-CAEA-4E31-8FA6-D866315DF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9577" y="2057407"/>
            <a:ext cx="4405746" cy="372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E5DE2-0BD6-45B3-BDB1-675BA058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85F7-A724-48A4-9D33-CEBC5174E865}" type="datetime1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622B7-97C1-4C72-BCA9-290DC716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7BEE3-B3AE-45B6-924A-08ABC951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10397D-8A25-4307-B58D-8DE617EFD26D}"/>
              </a:ext>
            </a:extLst>
          </p:cNvPr>
          <p:cNvCxnSpPr>
            <a:cxnSpLocks/>
          </p:cNvCxnSpPr>
          <p:nvPr/>
        </p:nvCxnSpPr>
        <p:spPr>
          <a:xfrm>
            <a:off x="375523" y="176040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747697-5C57-4DA6-8ED6-CAB14CDD220A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9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2296-2B01-4044-AD7B-497BAC8A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9600"/>
            <a:ext cx="10515600" cy="95149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08880-DE5D-4299-BAC3-D45377C4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89859"/>
            <a:ext cx="4381644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A655D-7A3A-4BA5-B82A-744276BE2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13126"/>
            <a:ext cx="4381644" cy="3121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37933-BDAC-4317-9B7E-E30CF0B42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0530" y="1989859"/>
            <a:ext cx="4487137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5878F-AE56-4F8C-A84A-A8534180D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0531" y="2713127"/>
            <a:ext cx="4487136" cy="3121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F249A-9D93-4A8E-9284-5AB19AC0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6E7A-BDD3-46A3-BEE2-EB821F9236B4}" type="datetime1">
              <a:rPr lang="en-US" smtClean="0"/>
              <a:t>2/3/21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63883-9438-44C9-877E-EC771D1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ED3CC-D7BA-43BD-973A-B09921F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B03ADF-AEED-49C1-9CF7-7749387E2A4F}"/>
              </a:ext>
            </a:extLst>
          </p:cNvPr>
          <p:cNvCxnSpPr>
            <a:cxnSpLocks/>
          </p:cNvCxnSpPr>
          <p:nvPr/>
        </p:nvCxnSpPr>
        <p:spPr>
          <a:xfrm>
            <a:off x="378503" y="17526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5345CA-2FC8-42B9-85F7-84F77724D011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5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8770-E2EE-4C9B-9F89-128DAC66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16" y="703687"/>
            <a:ext cx="9406190" cy="17225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CE391-8E22-4716-8A8B-C39BA61A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540C-9440-4E7A-B71A-BEFEE06869E3}" type="datetime1">
              <a:rPr lang="en-US" smtClean="0"/>
              <a:t>2/3/21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C042F-179F-4DBC-80B7-34B89EA27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86EA4-4BE5-4D17-A1DC-196FEA97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49B6B-2C1C-452D-9F93-BD9A6F2B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2/3/21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CA8ED-78AC-4474-8874-E4C424297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0B764-0B68-4801-ADE7-93105912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9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717A-ED7D-43FE-881F-9407FF220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7476"/>
            <a:ext cx="3932237" cy="169371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FE954-332E-4D66-AFFD-A15389A7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97475"/>
            <a:ext cx="5140180" cy="52635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15CDA-9FC3-4F17-963C-DD9E226EC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1194"/>
            <a:ext cx="3932237" cy="3577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C30BE-8EE8-4A41-B20E-ACEFC980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ABFB-60E7-4BA1-866A-7059F058065B}" type="datetime1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B6719-F550-42EF-B377-8E41A46D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A6636-5EF9-499C-A3A0-3021812D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6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38CB-27F1-47CF-B05A-CC068830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822"/>
            <a:ext cx="3932237" cy="16521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C67EA-3155-4708-9B86-D7B2B54FC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03687"/>
            <a:ext cx="5212917" cy="49690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434F1-C813-4E9B-98A4-B0B372CE2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26277"/>
            <a:ext cx="3932237" cy="32464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2A0B8-75E7-465D-84CB-BC9C3FB2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112F-55F4-4776-A323-7418930321C8}" type="datetime1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879C9-B751-43BD-8B27-FA18290E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998FB-27B9-46E5-90E3-09B108B0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BA68A5-A7C7-4D91-AB95-6E0B6FFD87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93EBF-655A-4373-ADBE-9606BFA9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485160" cy="1282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2994-4D2E-43BB-9D9B-117ED94A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1757"/>
            <a:ext cx="9485163" cy="3706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8926-9DF1-4A3E-8B81-2191D6F75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300" baseline="0">
                <a:solidFill>
                  <a:schemeClr val="accent1"/>
                </a:solidFill>
              </a:defRPr>
            </a:lvl1pPr>
          </a:lstStyle>
          <a:p>
            <a:fld id="{CFBEA57F-793F-4683-BD8A-741FD4B89154}" type="datetime1">
              <a:rPr lang="en-US" smtClean="0"/>
              <a:t>2/3/21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1BD4F-CE83-48A3-9683-19CF03C0A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 cap="all" spc="300" baseline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94939-09B3-4A6E-88F8-4D923A56D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425084-C97A-4C25-AE47-DDECF2DD3ABC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A478A1-0B34-4F2B-88FA-CF47551E5DF9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79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  <p:sldLayoutId id="2147483687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2877A8-5B4B-164C-BA7C-09293E983B4C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57150D19-294F-8846-93DA-B480E7FA2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5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5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abell.org/2016/12/foundations-digital-transformation-fixing-slow-delivery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diagramColors" Target="../diagrams/colors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diagramLayout" Target="../diagrams/layout5.xml"/><Relationship Id="rId5" Type="http://schemas.openxmlformats.org/officeDocument/2006/relationships/diagramQuickStyle" Target="../diagrams/quickStyle4.xml"/><Relationship Id="rId10" Type="http://schemas.openxmlformats.org/officeDocument/2006/relationships/diagramData" Target="../diagrams/data5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5.svg"/><Relationship Id="rId14" Type="http://schemas.microsoft.com/office/2007/relationships/diagramDrawing" Target="../diagrams/drawing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18" Type="http://schemas.openxmlformats.org/officeDocument/2006/relationships/image" Target="../media/image20.svg"/><Relationship Id="rId3" Type="http://schemas.openxmlformats.org/officeDocument/2006/relationships/image" Target="../media/image16.jpg"/><Relationship Id="rId21" Type="http://schemas.openxmlformats.org/officeDocument/2006/relationships/image" Target="../media/image23.png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24" Type="http://schemas.openxmlformats.org/officeDocument/2006/relationships/image" Target="../media/image26.svg"/><Relationship Id="rId5" Type="http://schemas.openxmlformats.org/officeDocument/2006/relationships/diagramData" Target="../diagrams/data7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diagramData" Target="../diagrams/data8.xml"/><Relationship Id="rId19" Type="http://schemas.openxmlformats.org/officeDocument/2006/relationships/image" Target="../media/image21.png"/><Relationship Id="rId4" Type="http://schemas.openxmlformats.org/officeDocument/2006/relationships/hyperlink" Target="https://commons.wikimedia.org/wiki/File:Stonehenge,_Wiltshire.jpg" TargetMode="External"/><Relationship Id="rId9" Type="http://schemas.microsoft.com/office/2007/relationships/diagramDrawing" Target="../diagrams/drawing7.xml"/><Relationship Id="rId14" Type="http://schemas.microsoft.com/office/2007/relationships/diagramDrawing" Target="../diagrams/drawing8.xml"/><Relationship Id="rId22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diagramColors" Target="../diagrams/colors9.xml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30.png"/><Relationship Id="rId5" Type="http://schemas.openxmlformats.org/officeDocument/2006/relationships/diagramLayout" Target="../diagrams/layout9.xml"/><Relationship Id="rId10" Type="http://schemas.openxmlformats.org/officeDocument/2006/relationships/image" Target="../media/image29.svg"/><Relationship Id="rId4" Type="http://schemas.openxmlformats.org/officeDocument/2006/relationships/diagramData" Target="../diagrams/data9.xml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buildin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rsuit.unimelb.edu.au/articles/why-is-no-one-talking-about-safe-sex-for-the-over-60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board/418685/raw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people/boy-holding-a-dog.jpg.php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j.com/content/365/bmj.l1800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54.jp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3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uturism.com/what-will-a-world-governed-by-ai-look-like/?ref=quuu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75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ivilengineerthoughts003.blogspot.com/2013/08/may-i-always-build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allexamtips.com/2015/01/niacl-assistant-exam-january-17-2014-gk-computer-questions/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otmargaret/2434804905" TargetMode="Externa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creativecommons.org/licenses/by-nc-nd/3.0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wired.it/play/cinema/2015/09/18/scene-memorabili-pixar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21.xml"/><Relationship Id="rId18" Type="http://schemas.openxmlformats.org/officeDocument/2006/relationships/diagramLayout" Target="../diagrams/layout22.xml"/><Relationship Id="rId26" Type="http://schemas.openxmlformats.org/officeDocument/2006/relationships/image" Target="../media/image94.png"/><Relationship Id="rId39" Type="http://schemas.openxmlformats.org/officeDocument/2006/relationships/image" Target="../media/image107.svg"/><Relationship Id="rId21" Type="http://schemas.microsoft.com/office/2007/relationships/diagramDrawing" Target="../diagrams/drawing22.xml"/><Relationship Id="rId34" Type="http://schemas.openxmlformats.org/officeDocument/2006/relationships/image" Target="../media/image102.png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6" Type="http://schemas.microsoft.com/office/2007/relationships/diagramDrawing" Target="../diagrams/drawing21.xml"/><Relationship Id="rId20" Type="http://schemas.openxmlformats.org/officeDocument/2006/relationships/diagramColors" Target="../diagrams/colors22.xml"/><Relationship Id="rId29" Type="http://schemas.openxmlformats.org/officeDocument/2006/relationships/image" Target="../media/image97.svg"/><Relationship Id="rId41" Type="http://schemas.openxmlformats.org/officeDocument/2006/relationships/image" Target="../media/image109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24" Type="http://schemas.openxmlformats.org/officeDocument/2006/relationships/image" Target="../media/image92.png"/><Relationship Id="rId32" Type="http://schemas.openxmlformats.org/officeDocument/2006/relationships/image" Target="../media/image100.png"/><Relationship Id="rId37" Type="http://schemas.openxmlformats.org/officeDocument/2006/relationships/image" Target="../media/image105.svg"/><Relationship Id="rId40" Type="http://schemas.openxmlformats.org/officeDocument/2006/relationships/image" Target="../media/image108.png"/><Relationship Id="rId5" Type="http://schemas.openxmlformats.org/officeDocument/2006/relationships/diagramColors" Target="../diagrams/colors19.xml"/><Relationship Id="rId15" Type="http://schemas.openxmlformats.org/officeDocument/2006/relationships/diagramColors" Target="../diagrams/colors21.xml"/><Relationship Id="rId23" Type="http://schemas.openxmlformats.org/officeDocument/2006/relationships/image" Target="../media/image91.svg"/><Relationship Id="rId28" Type="http://schemas.openxmlformats.org/officeDocument/2006/relationships/image" Target="../media/image96.png"/><Relationship Id="rId36" Type="http://schemas.openxmlformats.org/officeDocument/2006/relationships/image" Target="../media/image104.png"/><Relationship Id="rId10" Type="http://schemas.openxmlformats.org/officeDocument/2006/relationships/diagramColors" Target="../diagrams/colors20.xml"/><Relationship Id="rId19" Type="http://schemas.openxmlformats.org/officeDocument/2006/relationships/diagramQuickStyle" Target="../diagrams/quickStyle22.xml"/><Relationship Id="rId31" Type="http://schemas.openxmlformats.org/officeDocument/2006/relationships/image" Target="../media/image99.svg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Relationship Id="rId14" Type="http://schemas.openxmlformats.org/officeDocument/2006/relationships/diagramQuickStyle" Target="../diagrams/quickStyle21.xml"/><Relationship Id="rId22" Type="http://schemas.openxmlformats.org/officeDocument/2006/relationships/image" Target="../media/image90.png"/><Relationship Id="rId27" Type="http://schemas.openxmlformats.org/officeDocument/2006/relationships/image" Target="../media/image95.svg"/><Relationship Id="rId30" Type="http://schemas.openxmlformats.org/officeDocument/2006/relationships/image" Target="../media/image98.png"/><Relationship Id="rId35" Type="http://schemas.openxmlformats.org/officeDocument/2006/relationships/image" Target="../media/image103.svg"/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12" Type="http://schemas.openxmlformats.org/officeDocument/2006/relationships/diagramData" Target="../diagrams/data21.xml"/><Relationship Id="rId17" Type="http://schemas.openxmlformats.org/officeDocument/2006/relationships/diagramData" Target="../diagrams/data22.xml"/><Relationship Id="rId25" Type="http://schemas.openxmlformats.org/officeDocument/2006/relationships/image" Target="../media/image93.svg"/><Relationship Id="rId33" Type="http://schemas.openxmlformats.org/officeDocument/2006/relationships/image" Target="../media/image101.svg"/><Relationship Id="rId38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3.xml"/><Relationship Id="rId11" Type="http://schemas.openxmlformats.org/officeDocument/2006/relationships/image" Target="../media/image111.svg"/><Relationship Id="rId5" Type="http://schemas.openxmlformats.org/officeDocument/2006/relationships/diagramQuickStyle" Target="../diagrams/quickStyle23.xml"/><Relationship Id="rId10" Type="http://schemas.openxmlformats.org/officeDocument/2006/relationships/image" Target="../media/image110.png"/><Relationship Id="rId4" Type="http://schemas.openxmlformats.org/officeDocument/2006/relationships/diagramLayout" Target="../diagrams/layout23.xml"/><Relationship Id="rId9" Type="http://schemas.openxmlformats.org/officeDocument/2006/relationships/image" Target="../media/image93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4.xml"/><Relationship Id="rId11" Type="http://schemas.openxmlformats.org/officeDocument/2006/relationships/image" Target="../media/image111.svg"/><Relationship Id="rId5" Type="http://schemas.openxmlformats.org/officeDocument/2006/relationships/diagramQuickStyle" Target="../diagrams/quickStyle24.xml"/><Relationship Id="rId10" Type="http://schemas.openxmlformats.org/officeDocument/2006/relationships/image" Target="../media/image110.png"/><Relationship Id="rId4" Type="http://schemas.openxmlformats.org/officeDocument/2006/relationships/diagramLayout" Target="../diagrams/layout24.xml"/><Relationship Id="rId9" Type="http://schemas.openxmlformats.org/officeDocument/2006/relationships/image" Target="../media/image113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5.xml"/><Relationship Id="rId13" Type="http://schemas.openxmlformats.org/officeDocument/2006/relationships/diagramColors" Target="../diagrams/colors26.xml"/><Relationship Id="rId3" Type="http://schemas.openxmlformats.org/officeDocument/2006/relationships/image" Target="../media/image114.png"/><Relationship Id="rId7" Type="http://schemas.openxmlformats.org/officeDocument/2006/relationships/diagramQuickStyle" Target="../diagrams/quickStyle25.xml"/><Relationship Id="rId12" Type="http://schemas.openxmlformats.org/officeDocument/2006/relationships/diagramQuickStyle" Target="../diagrams/quickStyle26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1.svg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25.xml"/><Relationship Id="rId11" Type="http://schemas.openxmlformats.org/officeDocument/2006/relationships/diagramLayout" Target="../diagrams/layout26.xml"/><Relationship Id="rId5" Type="http://schemas.openxmlformats.org/officeDocument/2006/relationships/diagramData" Target="../diagrams/data25.xml"/><Relationship Id="rId15" Type="http://schemas.openxmlformats.org/officeDocument/2006/relationships/image" Target="../media/image110.png"/><Relationship Id="rId10" Type="http://schemas.openxmlformats.org/officeDocument/2006/relationships/diagramData" Target="../diagrams/data26.xml"/><Relationship Id="rId4" Type="http://schemas.openxmlformats.org/officeDocument/2006/relationships/image" Target="../media/image115.svg"/><Relationship Id="rId9" Type="http://schemas.microsoft.com/office/2007/relationships/diagramDrawing" Target="../diagrams/drawing25.xml"/><Relationship Id="rId14" Type="http://schemas.microsoft.com/office/2007/relationships/diagramDrawing" Target="../diagrams/drawing2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7.xml"/><Relationship Id="rId3" Type="http://schemas.openxmlformats.org/officeDocument/2006/relationships/image" Target="../media/image98.png"/><Relationship Id="rId7" Type="http://schemas.openxmlformats.org/officeDocument/2006/relationships/diagramQuickStyle" Target="../diagrams/quickStyle2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27.xml"/><Relationship Id="rId11" Type="http://schemas.openxmlformats.org/officeDocument/2006/relationships/image" Target="../media/image117.svg"/><Relationship Id="rId5" Type="http://schemas.openxmlformats.org/officeDocument/2006/relationships/diagramData" Target="../diagrams/data27.xml"/><Relationship Id="rId10" Type="http://schemas.openxmlformats.org/officeDocument/2006/relationships/image" Target="../media/image116.png"/><Relationship Id="rId4" Type="http://schemas.openxmlformats.org/officeDocument/2006/relationships/image" Target="../media/image99.svg"/><Relationship Id="rId9" Type="http://schemas.microsoft.com/office/2007/relationships/diagramDrawing" Target="../diagrams/drawing2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9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8.xml"/><Relationship Id="rId3" Type="http://schemas.openxmlformats.org/officeDocument/2006/relationships/image" Target="../media/image100.png"/><Relationship Id="rId7" Type="http://schemas.openxmlformats.org/officeDocument/2006/relationships/diagramQuickStyle" Target="../diagrams/quickStyle2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28.xml"/><Relationship Id="rId11" Type="http://schemas.openxmlformats.org/officeDocument/2006/relationships/image" Target="../media/image117.svg"/><Relationship Id="rId5" Type="http://schemas.openxmlformats.org/officeDocument/2006/relationships/diagramData" Target="../diagrams/data28.xml"/><Relationship Id="rId10" Type="http://schemas.openxmlformats.org/officeDocument/2006/relationships/image" Target="../media/image116.png"/><Relationship Id="rId4" Type="http://schemas.openxmlformats.org/officeDocument/2006/relationships/image" Target="../media/image101.svg"/><Relationship Id="rId9" Type="http://schemas.microsoft.com/office/2007/relationships/diagramDrawing" Target="../diagrams/drawing2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0.xml"/><Relationship Id="rId13" Type="http://schemas.openxmlformats.org/officeDocument/2006/relationships/image" Target="../media/image120.pn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12" Type="http://schemas.microsoft.com/office/2007/relationships/diagramDrawing" Target="../diagrams/drawing30.xm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17.sv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9.xml"/><Relationship Id="rId11" Type="http://schemas.openxmlformats.org/officeDocument/2006/relationships/diagramColors" Target="../diagrams/colors30.xml"/><Relationship Id="rId5" Type="http://schemas.openxmlformats.org/officeDocument/2006/relationships/diagramQuickStyle" Target="../diagrams/quickStyle29.xml"/><Relationship Id="rId15" Type="http://schemas.openxmlformats.org/officeDocument/2006/relationships/image" Target="../media/image116.png"/><Relationship Id="rId10" Type="http://schemas.openxmlformats.org/officeDocument/2006/relationships/diagramQuickStyle" Target="../diagrams/quickStyle30.xml"/><Relationship Id="rId4" Type="http://schemas.openxmlformats.org/officeDocument/2006/relationships/diagramLayout" Target="../diagrams/layout29.xml"/><Relationship Id="rId9" Type="http://schemas.openxmlformats.org/officeDocument/2006/relationships/diagramLayout" Target="../diagrams/layout30.xml"/><Relationship Id="rId14" Type="http://schemas.openxmlformats.org/officeDocument/2006/relationships/image" Target="../media/image121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diagramColors" Target="../diagrams/colors32.xml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12" Type="http://schemas.openxmlformats.org/officeDocument/2006/relationships/diagramQuickStyle" Target="../diagrams/quickStyle3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1.xml"/><Relationship Id="rId11" Type="http://schemas.openxmlformats.org/officeDocument/2006/relationships/diagramLayout" Target="../diagrams/layout32.xml"/><Relationship Id="rId5" Type="http://schemas.openxmlformats.org/officeDocument/2006/relationships/diagramQuickStyle" Target="../diagrams/quickStyle31.xml"/><Relationship Id="rId10" Type="http://schemas.openxmlformats.org/officeDocument/2006/relationships/diagramData" Target="../diagrams/data32.xml"/><Relationship Id="rId4" Type="http://schemas.openxmlformats.org/officeDocument/2006/relationships/diagramLayout" Target="../diagrams/layout31.xml"/><Relationship Id="rId9" Type="http://schemas.openxmlformats.org/officeDocument/2006/relationships/image" Target="../media/image123.svg"/><Relationship Id="rId14" Type="http://schemas.microsoft.com/office/2007/relationships/diagramDrawing" Target="../diagrams/drawing3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3.xml"/><Relationship Id="rId3" Type="http://schemas.openxmlformats.org/officeDocument/2006/relationships/image" Target="../media/image124.png"/><Relationship Id="rId7" Type="http://schemas.openxmlformats.org/officeDocument/2006/relationships/diagramQuickStyle" Target="../diagrams/quickStyle3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33.xml"/><Relationship Id="rId5" Type="http://schemas.openxmlformats.org/officeDocument/2006/relationships/diagramData" Target="../diagrams/data33.xml"/><Relationship Id="rId4" Type="http://schemas.openxmlformats.org/officeDocument/2006/relationships/image" Target="../media/image125.svg"/><Relationship Id="rId9" Type="http://schemas.microsoft.com/office/2007/relationships/diagramDrawing" Target="../diagrams/drawing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4.xml"/><Relationship Id="rId3" Type="http://schemas.openxmlformats.org/officeDocument/2006/relationships/image" Target="../media/image126.png"/><Relationship Id="rId7" Type="http://schemas.openxmlformats.org/officeDocument/2006/relationships/diagramQuickStyle" Target="../diagrams/quickStyle3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34.xml"/><Relationship Id="rId5" Type="http://schemas.openxmlformats.org/officeDocument/2006/relationships/diagramData" Target="../diagrams/data34.xml"/><Relationship Id="rId4" Type="http://schemas.openxmlformats.org/officeDocument/2006/relationships/image" Target="../media/image127.svg"/><Relationship Id="rId9" Type="http://schemas.microsoft.com/office/2007/relationships/diagramDrawing" Target="../diagrams/drawing3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37.xml"/><Relationship Id="rId18" Type="http://schemas.openxmlformats.org/officeDocument/2006/relationships/diagramLayout" Target="../diagrams/layout38.xml"/><Relationship Id="rId26" Type="http://schemas.openxmlformats.org/officeDocument/2006/relationships/image" Target="../media/image94.png"/><Relationship Id="rId39" Type="http://schemas.openxmlformats.org/officeDocument/2006/relationships/image" Target="../media/image107.svg"/><Relationship Id="rId21" Type="http://schemas.microsoft.com/office/2007/relationships/diagramDrawing" Target="../diagrams/drawing38.xml"/><Relationship Id="rId34" Type="http://schemas.openxmlformats.org/officeDocument/2006/relationships/image" Target="../media/image102.png"/><Relationship Id="rId7" Type="http://schemas.openxmlformats.org/officeDocument/2006/relationships/diagramData" Target="../diagrams/data36.xml"/><Relationship Id="rId2" Type="http://schemas.openxmlformats.org/officeDocument/2006/relationships/diagramData" Target="../diagrams/data35.xml"/><Relationship Id="rId16" Type="http://schemas.microsoft.com/office/2007/relationships/diagramDrawing" Target="../diagrams/drawing37.xml"/><Relationship Id="rId20" Type="http://schemas.openxmlformats.org/officeDocument/2006/relationships/diagramColors" Target="../diagrams/colors38.xml"/><Relationship Id="rId29" Type="http://schemas.openxmlformats.org/officeDocument/2006/relationships/image" Target="../media/image97.svg"/><Relationship Id="rId41" Type="http://schemas.openxmlformats.org/officeDocument/2006/relationships/image" Target="../media/image109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11" Type="http://schemas.microsoft.com/office/2007/relationships/diagramDrawing" Target="../diagrams/drawing36.xml"/><Relationship Id="rId24" Type="http://schemas.openxmlformats.org/officeDocument/2006/relationships/image" Target="../media/image92.png"/><Relationship Id="rId32" Type="http://schemas.openxmlformats.org/officeDocument/2006/relationships/image" Target="../media/image100.png"/><Relationship Id="rId37" Type="http://schemas.openxmlformats.org/officeDocument/2006/relationships/image" Target="../media/image105.svg"/><Relationship Id="rId40" Type="http://schemas.openxmlformats.org/officeDocument/2006/relationships/image" Target="../media/image108.png"/><Relationship Id="rId5" Type="http://schemas.openxmlformats.org/officeDocument/2006/relationships/diagramColors" Target="../diagrams/colors35.xml"/><Relationship Id="rId15" Type="http://schemas.openxmlformats.org/officeDocument/2006/relationships/diagramColors" Target="../diagrams/colors37.xml"/><Relationship Id="rId23" Type="http://schemas.openxmlformats.org/officeDocument/2006/relationships/image" Target="../media/image91.svg"/><Relationship Id="rId28" Type="http://schemas.openxmlformats.org/officeDocument/2006/relationships/image" Target="../media/image96.png"/><Relationship Id="rId36" Type="http://schemas.openxmlformats.org/officeDocument/2006/relationships/image" Target="../media/image104.png"/><Relationship Id="rId10" Type="http://schemas.openxmlformats.org/officeDocument/2006/relationships/diagramColors" Target="../diagrams/colors36.xml"/><Relationship Id="rId19" Type="http://schemas.openxmlformats.org/officeDocument/2006/relationships/diagramQuickStyle" Target="../diagrams/quickStyle38.xml"/><Relationship Id="rId31" Type="http://schemas.openxmlformats.org/officeDocument/2006/relationships/image" Target="../media/image99.svg"/><Relationship Id="rId4" Type="http://schemas.openxmlformats.org/officeDocument/2006/relationships/diagramQuickStyle" Target="../diagrams/quickStyle35.xml"/><Relationship Id="rId9" Type="http://schemas.openxmlformats.org/officeDocument/2006/relationships/diagramQuickStyle" Target="../diagrams/quickStyle36.xml"/><Relationship Id="rId14" Type="http://schemas.openxmlformats.org/officeDocument/2006/relationships/diagramQuickStyle" Target="../diagrams/quickStyle37.xml"/><Relationship Id="rId22" Type="http://schemas.openxmlformats.org/officeDocument/2006/relationships/image" Target="../media/image90.png"/><Relationship Id="rId27" Type="http://schemas.openxmlformats.org/officeDocument/2006/relationships/image" Target="../media/image95.svg"/><Relationship Id="rId30" Type="http://schemas.openxmlformats.org/officeDocument/2006/relationships/image" Target="../media/image98.png"/><Relationship Id="rId35" Type="http://schemas.openxmlformats.org/officeDocument/2006/relationships/image" Target="../media/image103.svg"/><Relationship Id="rId8" Type="http://schemas.openxmlformats.org/officeDocument/2006/relationships/diagramLayout" Target="../diagrams/layout36.xml"/><Relationship Id="rId3" Type="http://schemas.openxmlformats.org/officeDocument/2006/relationships/diagramLayout" Target="../diagrams/layout35.xml"/><Relationship Id="rId12" Type="http://schemas.openxmlformats.org/officeDocument/2006/relationships/diagramData" Target="../diagrams/data37.xml"/><Relationship Id="rId17" Type="http://schemas.openxmlformats.org/officeDocument/2006/relationships/diagramData" Target="../diagrams/data38.xml"/><Relationship Id="rId25" Type="http://schemas.openxmlformats.org/officeDocument/2006/relationships/image" Target="../media/image93.svg"/><Relationship Id="rId33" Type="http://schemas.openxmlformats.org/officeDocument/2006/relationships/image" Target="../media/image101.svg"/><Relationship Id="rId38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51580BD-7D80-4957-A58D-916E994A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3A61E-44E0-43D6-95E1-013F840FD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111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E478B8E-B09A-4F54-BAF6-88125E699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42513" y="-691487"/>
            <a:ext cx="6858000" cy="824097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59DE95-F3B9-4A35-9681-78FA926F0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099" y="334926"/>
            <a:ext cx="4547155" cy="6188148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CA555D-0859-2044-A683-C90CC85A1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0670" y="5206622"/>
            <a:ext cx="2967797" cy="650314"/>
          </a:xfrm>
        </p:spPr>
        <p:txBody>
          <a:bodyPr anchor="ctr">
            <a:normAutofit/>
          </a:bodyPr>
          <a:lstStyle/>
          <a:p>
            <a:r>
              <a:rPr lang="en-US" sz="1800" b="1" dirty="0">
                <a:solidFill>
                  <a:srgbClr val="FFFFFF"/>
                </a:solidFill>
              </a:rPr>
              <a:t>February 2021</a:t>
            </a:r>
            <a:endParaRPr lang="en-US" sz="1800" b="1">
              <a:solidFill>
                <a:srgbClr val="FFFFFF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687E3B-9C6D-4102-8F38-DCB77C49C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6"/>
            <a:ext cx="0" cy="6188148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FD2391C-602E-4522-B790-1F85883AF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7100" y="4991100"/>
            <a:ext cx="3471597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73C7C39-C73B-4051-B742-C9086B7B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7100" y="6047437"/>
            <a:ext cx="347159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5AB3491-C708-E14C-B3EB-FB6429EF2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0671" y="723672"/>
            <a:ext cx="2915296" cy="3884668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Prepping for Pgy3</a:t>
            </a:r>
          </a:p>
        </p:txBody>
      </p:sp>
    </p:spTree>
    <p:extLst>
      <p:ext uri="{BB962C8B-B14F-4D97-AF65-F5344CB8AC3E}">
        <p14:creationId xmlns:p14="http://schemas.microsoft.com/office/powerpoint/2010/main" val="189888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09E39A-DA3F-4BDC-A89A-6545C1DD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51580BD-7D80-4957-A58D-916E994A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BC8E4D-02E8-A146-AB63-BB45CA87EF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</a:blip>
          <a:srcRect t="7770" b="777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A230B38-5D01-4343-9209-8B2DDAACD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4" y="-9823"/>
            <a:ext cx="12188952" cy="170897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8FD28F-2D67-45A9-BB95-396877333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869140"/>
            <a:ext cx="12188952" cy="298748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59DE95-F3B9-4A35-9681-78FA926F0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50A83-8C0A-BD42-AAE9-281E63DF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44" y="1752605"/>
            <a:ext cx="9269481" cy="38191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Promoting Reflective Practice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Exercises &amp; Discussion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A7F58-47BE-7A43-B8E2-D3D89D612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945" y="585696"/>
            <a:ext cx="9269486" cy="6335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5400" dirty="0">
                <a:solidFill>
                  <a:schemeClr val="tx1"/>
                </a:solidFill>
              </a:rPr>
              <a:t>Coming Spring 2021!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687E3B-9C6D-4102-8F38-DCB77C49C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12FB9A8-E482-4339-A730-6C024982A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1380213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73C7C39-C73B-4051-B742-C9086B7B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63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AA0C-4B7B-1043-9BFE-ADBEDC78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62" y="353196"/>
            <a:ext cx="9527275" cy="1241944"/>
          </a:xfrm>
        </p:spPr>
        <p:txBody>
          <a:bodyPr/>
          <a:lstStyle/>
          <a:p>
            <a:pPr algn="ctr"/>
            <a:r>
              <a:rPr lang="en-US" dirty="0"/>
              <a:t>Review of Items for Completion of </a:t>
            </a:r>
            <a:r>
              <a:rPr lang="en-US" dirty="0">
                <a:solidFill>
                  <a:srgbClr val="7030A0"/>
                </a:solidFill>
              </a:rPr>
              <a:t>Pgy2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D76C5-DB16-E343-8328-8023E40A9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5"/>
          <a:stretch/>
        </p:blipFill>
        <p:spPr>
          <a:xfrm>
            <a:off x="200025" y="1518490"/>
            <a:ext cx="11736307" cy="431081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BBDF7977-EAFA-A54C-B15E-8871242B138F}"/>
              </a:ext>
            </a:extLst>
          </p:cNvPr>
          <p:cNvSpPr/>
          <p:nvPr/>
        </p:nvSpPr>
        <p:spPr>
          <a:xfrm>
            <a:off x="200025" y="3102723"/>
            <a:ext cx="1132337" cy="818804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A2EE367-327C-B747-B1F9-B76E6E5ED734}"/>
              </a:ext>
            </a:extLst>
          </p:cNvPr>
          <p:cNvSpPr/>
          <p:nvPr/>
        </p:nvSpPr>
        <p:spPr>
          <a:xfrm>
            <a:off x="200024" y="3593172"/>
            <a:ext cx="1132337" cy="818804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8F189E-F66C-6B46-9560-9EE7256BEEE5}"/>
              </a:ext>
            </a:extLst>
          </p:cNvPr>
          <p:cNvSpPr txBox="1"/>
          <p:nvPr/>
        </p:nvSpPr>
        <p:spPr>
          <a:xfrm>
            <a:off x="7647709" y="3666492"/>
            <a:ext cx="116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46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DF384-8BDD-A44B-A0F8-12A8B22FA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Transitioning to Senior in PES - Hamilton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96224-7B60-F442-A9EC-5CC0AB103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Discuss with seniors:</a:t>
            </a:r>
          </a:p>
          <a:p>
            <a:pPr lvl="1"/>
            <a:r>
              <a:rPr lang="en-US" sz="2200" dirty="0"/>
              <a:t>Tasks they manage</a:t>
            </a:r>
          </a:p>
          <a:p>
            <a:pPr lvl="1"/>
            <a:r>
              <a:rPr lang="en-US" sz="2200" dirty="0"/>
              <a:t>Organizational strategies</a:t>
            </a:r>
          </a:p>
          <a:p>
            <a:pPr lvl="1"/>
            <a:r>
              <a:rPr lang="en-US" sz="2200" dirty="0"/>
              <a:t>System navigation strategies</a:t>
            </a:r>
          </a:p>
          <a:p>
            <a:r>
              <a:rPr lang="en-US" sz="2400" dirty="0"/>
              <a:t>Through the spring, “practice” being the senior</a:t>
            </a:r>
          </a:p>
          <a:p>
            <a:r>
              <a:rPr lang="en-US" sz="2400" dirty="0"/>
              <a:t>Transitioning to senior session with Dr. Fudge this spring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Content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69357C09-552F-A744-B1B7-397CFF5B5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520" y="2108595"/>
            <a:ext cx="5176954" cy="214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AA0C-4B7B-1043-9BFE-ADBEDC78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62" y="353196"/>
            <a:ext cx="9527275" cy="1241944"/>
          </a:xfrm>
        </p:spPr>
        <p:txBody>
          <a:bodyPr/>
          <a:lstStyle/>
          <a:p>
            <a:pPr algn="ctr"/>
            <a:r>
              <a:rPr lang="en-US" dirty="0"/>
              <a:t>Review of Items for Completion of </a:t>
            </a:r>
            <a:r>
              <a:rPr lang="en-US" dirty="0">
                <a:solidFill>
                  <a:srgbClr val="7030A0"/>
                </a:solidFill>
              </a:rPr>
              <a:t>Pgy2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D76C5-DB16-E343-8328-8023E40A9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5"/>
          <a:stretch/>
        </p:blipFill>
        <p:spPr>
          <a:xfrm>
            <a:off x="200025" y="1518490"/>
            <a:ext cx="11736307" cy="431081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86F592FF-2B73-D84E-8F4E-65A8B9AFA031}"/>
              </a:ext>
            </a:extLst>
          </p:cNvPr>
          <p:cNvSpPr/>
          <p:nvPr/>
        </p:nvSpPr>
        <p:spPr>
          <a:xfrm>
            <a:off x="255668" y="4183377"/>
            <a:ext cx="1132337" cy="818804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3A4C45A-82E3-6F4A-823B-8A6FE7A0E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5923020"/>
              </p:ext>
            </p:extLst>
          </p:nvPr>
        </p:nvGraphicFramePr>
        <p:xfrm>
          <a:off x="3770372" y="1223519"/>
          <a:ext cx="712879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E15C1D-CA74-A841-8758-BFD21DDDC5C3}"/>
              </a:ext>
            </a:extLst>
          </p:cNvPr>
          <p:cNvSpPr/>
          <p:nvPr/>
        </p:nvSpPr>
        <p:spPr>
          <a:xfrm>
            <a:off x="8825200" y="2015090"/>
            <a:ext cx="1368152" cy="360040"/>
          </a:xfrm>
          <a:prstGeom prst="roundRect">
            <a:avLst/>
          </a:prstGeom>
          <a:solidFill>
            <a:srgbClr val="A71930">
              <a:lumMod val="60000"/>
              <a:lumOff val="40000"/>
            </a:srgbClr>
          </a:solidFill>
          <a:ln w="25400" cap="flat" cmpd="sng" algn="ctr">
            <a:solidFill>
              <a:srgbClr val="7900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CE6F331-8E17-B34F-B630-86C5D301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858" y="-33781"/>
            <a:ext cx="10353762" cy="1257300"/>
          </a:xfrm>
        </p:spPr>
        <p:txBody>
          <a:bodyPr/>
          <a:lstStyle/>
          <a:p>
            <a:r>
              <a:rPr lang="en-US" dirty="0"/>
              <a:t>Psychotherapy Training in </a:t>
            </a:r>
            <a:r>
              <a:rPr lang="en-US" dirty="0">
                <a:solidFill>
                  <a:srgbClr val="7030A0"/>
                </a:solidFill>
              </a:rPr>
              <a:t>Pgy-2</a:t>
            </a:r>
          </a:p>
        </p:txBody>
      </p:sp>
      <p:pic>
        <p:nvPicPr>
          <p:cNvPr id="6" name="Picture 2" descr="http://pter.mcmaster.ca/images/top.png">
            <a:extLst>
              <a:ext uri="{FF2B5EF4-FFF2-40B4-BE49-F238E27FC236}">
                <a16:creationId xmlns:a16="http://schemas.microsoft.com/office/drawing/2014/main" id="{80D87386-038D-9A46-B083-C08420E94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8387" y="1668742"/>
            <a:ext cx="3874107" cy="998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2F2901-7F65-914F-8FAB-2C4278A5EA7B}"/>
              </a:ext>
            </a:extLst>
          </p:cNvPr>
          <p:cNvSpPr txBox="1"/>
          <p:nvPr/>
        </p:nvSpPr>
        <p:spPr>
          <a:xfrm>
            <a:off x="495062" y="2789982"/>
            <a:ext cx="3874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Complete applicable </a:t>
            </a:r>
            <a:r>
              <a:rPr lang="en-US" sz="2000" dirty="0" err="1"/>
              <a:t>PTeR</a:t>
            </a:r>
            <a:r>
              <a:rPr lang="en-US" sz="2000" dirty="0"/>
              <a:t> modules.</a:t>
            </a:r>
          </a:p>
          <a:p>
            <a:pPr algn="ctr"/>
            <a:r>
              <a:rPr lang="en-US" sz="2000" dirty="0"/>
              <a:t>Don’t fall behind!</a:t>
            </a:r>
          </a:p>
        </p:txBody>
      </p:sp>
    </p:spTree>
    <p:extLst>
      <p:ext uri="{BB962C8B-B14F-4D97-AF65-F5344CB8AC3E}">
        <p14:creationId xmlns:p14="http://schemas.microsoft.com/office/powerpoint/2010/main" val="33950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88766-8870-1945-A656-19E065620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182" y="678243"/>
            <a:ext cx="9605635" cy="1059305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EPA C-6</a:t>
            </a:r>
            <a:br>
              <a:rPr lang="en-US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100" b="1" cap="none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Integrating the principles of psychotherapy into patient care.</a:t>
            </a:r>
            <a:br>
              <a:rPr lang="en-US" sz="2700" dirty="0"/>
            </a:br>
            <a:br>
              <a:rPr lang="en-US" b="1" dirty="0"/>
            </a:br>
            <a:endParaRPr lang="en-US" sz="2800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4130C83-C852-2348-A36D-19C8888FA75E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309968" y="1737548"/>
          <a:ext cx="5572063" cy="4764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raphic 8" descr="Chat">
            <a:extLst>
              <a:ext uri="{FF2B5EF4-FFF2-40B4-BE49-F238E27FC236}">
                <a16:creationId xmlns:a16="http://schemas.microsoft.com/office/drawing/2014/main" id="{FB87922D-B7FB-4344-BF05-D928F0C1E5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316" y="2998387"/>
            <a:ext cx="1647753" cy="16477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E2C150D-690A-D640-83C1-8333210E7127}"/>
              </a:ext>
            </a:extLst>
          </p:cNvPr>
          <p:cNvSpPr txBox="1">
            <a:spLocks/>
          </p:cNvSpPr>
          <p:nvPr/>
        </p:nvSpPr>
        <p:spPr>
          <a:xfrm>
            <a:off x="624106" y="1577550"/>
            <a:ext cx="1965963" cy="105930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Part A:</a:t>
            </a:r>
            <a:br>
              <a:rPr lang="en-US" b="1" dirty="0"/>
            </a:br>
            <a:endParaRPr lang="en-US" sz="2800" dirty="0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FA503A73-30AC-E34E-9C8E-329714EA26DD}"/>
              </a:ext>
            </a:extLst>
          </p:cNvPr>
          <p:cNvSpPr/>
          <p:nvPr/>
        </p:nvSpPr>
        <p:spPr>
          <a:xfrm>
            <a:off x="3719384" y="3249096"/>
            <a:ext cx="580767" cy="57316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8149ACD-5FF4-124D-8DF5-AB46E8794891}"/>
              </a:ext>
            </a:extLst>
          </p:cNvPr>
          <p:cNvSpPr/>
          <p:nvPr/>
        </p:nvSpPr>
        <p:spPr>
          <a:xfrm>
            <a:off x="310896" y="310896"/>
            <a:ext cx="904980" cy="850392"/>
          </a:xfrm>
          <a:prstGeom prst="roundRect">
            <a:avLst/>
          </a:prstGeom>
          <a:solidFill>
            <a:srgbClr val="57AE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8B8BAE16-8D79-CF40-A6F1-4BA8B5485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5762578"/>
              </p:ext>
            </p:extLst>
          </p:nvPr>
        </p:nvGraphicFramePr>
        <p:xfrm>
          <a:off x="4608457" y="1046882"/>
          <a:ext cx="5572063" cy="4764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01185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88766-8870-1945-A656-19E065620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182" y="678243"/>
            <a:ext cx="9605635" cy="1059305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EPA C-6</a:t>
            </a:r>
            <a:br>
              <a:rPr lang="en-US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100" b="1" cap="none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Integrating the principles of psychotherapy into patient care.</a:t>
            </a:r>
            <a:br>
              <a:rPr lang="en-US" sz="2700" dirty="0"/>
            </a:br>
            <a:br>
              <a:rPr lang="en-US" b="1" dirty="0"/>
            </a:br>
            <a:endParaRPr lang="en-US" sz="2800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4130C83-C852-2348-A36D-19C8888FA75E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309968" y="1737549"/>
          <a:ext cx="5572063" cy="193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5-Point Star 6">
            <a:extLst>
              <a:ext uri="{FF2B5EF4-FFF2-40B4-BE49-F238E27FC236}">
                <a16:creationId xmlns:a16="http://schemas.microsoft.com/office/drawing/2014/main" id="{E79A7280-37DD-874B-9DF5-C8A259B8461D}"/>
              </a:ext>
            </a:extLst>
          </p:cNvPr>
          <p:cNvSpPr/>
          <p:nvPr/>
        </p:nvSpPr>
        <p:spPr>
          <a:xfrm>
            <a:off x="9094575" y="4266377"/>
            <a:ext cx="1198604" cy="10037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Chat">
            <a:extLst>
              <a:ext uri="{FF2B5EF4-FFF2-40B4-BE49-F238E27FC236}">
                <a16:creationId xmlns:a16="http://schemas.microsoft.com/office/drawing/2014/main" id="{FB87922D-B7FB-4344-BF05-D928F0C1E5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316" y="2998387"/>
            <a:ext cx="1647753" cy="16477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E2C150D-690A-D640-83C1-8333210E7127}"/>
              </a:ext>
            </a:extLst>
          </p:cNvPr>
          <p:cNvSpPr txBox="1">
            <a:spLocks/>
          </p:cNvSpPr>
          <p:nvPr/>
        </p:nvSpPr>
        <p:spPr>
          <a:xfrm>
            <a:off x="624106" y="1577550"/>
            <a:ext cx="1965963" cy="105930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Part B:</a:t>
            </a:r>
            <a:br>
              <a:rPr lang="en-US" b="1" dirty="0"/>
            </a:br>
            <a:endParaRPr lang="en-US" sz="28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F53E1A5-F0AD-5D4B-B775-27FA43187C04}"/>
              </a:ext>
            </a:extLst>
          </p:cNvPr>
          <p:cNvSpPr/>
          <p:nvPr/>
        </p:nvSpPr>
        <p:spPr>
          <a:xfrm>
            <a:off x="310896" y="310896"/>
            <a:ext cx="904980" cy="850392"/>
          </a:xfrm>
          <a:prstGeom prst="roundRect">
            <a:avLst/>
          </a:prstGeom>
          <a:solidFill>
            <a:srgbClr val="57AE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ACD07-C41E-D348-B41B-9E8E03DCE914}"/>
              </a:ext>
            </a:extLst>
          </p:cNvPr>
          <p:cNvSpPr/>
          <p:nvPr/>
        </p:nvSpPr>
        <p:spPr>
          <a:xfrm>
            <a:off x="3058042" y="1795472"/>
            <a:ext cx="76482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No extra logging required!</a:t>
            </a:r>
          </a:p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Captured by EPAs &amp;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PTeR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575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AA0C-4B7B-1043-9BFE-ADBEDC78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62" y="353196"/>
            <a:ext cx="9527275" cy="1241944"/>
          </a:xfrm>
        </p:spPr>
        <p:txBody>
          <a:bodyPr/>
          <a:lstStyle/>
          <a:p>
            <a:pPr algn="ctr"/>
            <a:r>
              <a:rPr lang="en-US" dirty="0"/>
              <a:t>Review of Items for Completion of </a:t>
            </a:r>
            <a:r>
              <a:rPr lang="en-US" dirty="0">
                <a:solidFill>
                  <a:srgbClr val="7030A0"/>
                </a:solidFill>
              </a:rPr>
              <a:t>Pgy2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D76C5-DB16-E343-8328-8023E40A9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5"/>
          <a:stretch/>
        </p:blipFill>
        <p:spPr>
          <a:xfrm>
            <a:off x="200025" y="1518490"/>
            <a:ext cx="11736307" cy="431081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A0CD1C4F-329A-6147-BC4D-78B2697C3820}"/>
              </a:ext>
            </a:extLst>
          </p:cNvPr>
          <p:cNvSpPr/>
          <p:nvPr/>
        </p:nvSpPr>
        <p:spPr>
          <a:xfrm>
            <a:off x="255668" y="4715392"/>
            <a:ext cx="1132337" cy="818804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1261-54CE-1447-969D-4C7EB4E4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90092"/>
            <a:ext cx="10353762" cy="1257300"/>
          </a:xfrm>
        </p:spPr>
        <p:txBody>
          <a:bodyPr/>
          <a:lstStyle/>
          <a:p>
            <a:pPr algn="ctr"/>
            <a:r>
              <a:rPr lang="en-US" dirty="0"/>
              <a:t>Resident as Educators (</a:t>
            </a:r>
            <a:r>
              <a:rPr lang="en-US" dirty="0" err="1"/>
              <a:t>RaEs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Required during </a:t>
            </a:r>
            <a:r>
              <a:rPr lang="en-US" dirty="0">
                <a:solidFill>
                  <a:srgbClr val="7030A0"/>
                </a:solidFill>
              </a:rPr>
              <a:t>Pgy-2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46747-AD50-D74D-8615-D9F41650E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091144"/>
              </p:ext>
            </p:extLst>
          </p:nvPr>
        </p:nvGraphicFramePr>
        <p:xfrm>
          <a:off x="833853" y="2353482"/>
          <a:ext cx="5418666" cy="25958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5418666">
                  <a:extLst>
                    <a:ext uri="{9D8B030D-6E8A-4147-A177-3AD203B41FA5}">
                      <a16:colId xmlns:a16="http://schemas.microsoft.com/office/drawing/2014/main" val="3048641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General Inpatient Rotation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644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Teaching to Patient /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15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General Outpatient Rotation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974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Teaching to Patient /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50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Any Setting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523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Any Teaching Encounter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356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Any Teaching Encounter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94378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17EB0E0-5BEF-A84B-A427-817D2A8E9E7E}"/>
              </a:ext>
            </a:extLst>
          </p:cNvPr>
          <p:cNvSpPr/>
          <p:nvPr/>
        </p:nvSpPr>
        <p:spPr>
          <a:xfrm>
            <a:off x="7421256" y="2551837"/>
            <a:ext cx="24929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Use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EPA C10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135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AA0C-4B7B-1043-9BFE-ADBEDC78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62" y="353196"/>
            <a:ext cx="9527275" cy="1241944"/>
          </a:xfrm>
        </p:spPr>
        <p:txBody>
          <a:bodyPr/>
          <a:lstStyle/>
          <a:p>
            <a:pPr algn="ctr"/>
            <a:r>
              <a:rPr lang="en-US" dirty="0"/>
              <a:t>Review of Items for Completion of</a:t>
            </a:r>
            <a:r>
              <a:rPr lang="en-US" dirty="0">
                <a:solidFill>
                  <a:srgbClr val="7030A0"/>
                </a:solidFill>
              </a:rPr>
              <a:t> Pgy2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D76C5-DB16-E343-8328-8023E40A9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5"/>
          <a:stretch/>
        </p:blipFill>
        <p:spPr>
          <a:xfrm>
            <a:off x="200025" y="1518490"/>
            <a:ext cx="11736307" cy="4310817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6E801D27-8975-5345-9FC7-D3A184AB77F1}"/>
              </a:ext>
            </a:extLst>
          </p:cNvPr>
          <p:cNvSpPr/>
          <p:nvPr/>
        </p:nvSpPr>
        <p:spPr>
          <a:xfrm>
            <a:off x="200025" y="5197530"/>
            <a:ext cx="1132337" cy="818804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F12090-62CC-49AC-B7B4-AE34E349E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5" b="13525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35ECEB-7EAC-A443-9840-FB14C80CA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0318DDB-88AC-4039-B59C-B05DC4C9C16C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2/3/21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34779-305A-4146-A0EF-DE8742A8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1D2C36F-4504-47C0-B82F-A167342A275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E40B29-4AC9-3644-B18E-6DC8DE630B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5941" y="5014992"/>
            <a:ext cx="7832472" cy="10350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You are well on your way!</a:t>
            </a:r>
          </a:p>
        </p:txBody>
      </p:sp>
    </p:spTree>
    <p:extLst>
      <p:ext uri="{BB962C8B-B14F-4D97-AF65-F5344CB8AC3E}">
        <p14:creationId xmlns:p14="http://schemas.microsoft.com/office/powerpoint/2010/main" val="8834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uilding with a grassy field&#10;&#10;Description automatically generated">
            <a:extLst>
              <a:ext uri="{FF2B5EF4-FFF2-40B4-BE49-F238E27FC236}">
                <a16:creationId xmlns:a16="http://schemas.microsoft.com/office/drawing/2014/main" id="{A30278FD-19EA-5349-9B37-973368B21B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958" r="28959"/>
          <a:stretch/>
        </p:blipFill>
        <p:spPr>
          <a:xfrm>
            <a:off x="20" y="10"/>
            <a:ext cx="38480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A39D3-C7FA-314C-AC18-C4BE7DA371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35003" y="657606"/>
            <a:ext cx="7131716" cy="86626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EPAs for </a:t>
            </a:r>
            <a:r>
              <a:rPr lang="en-US" sz="2800" dirty="0">
                <a:solidFill>
                  <a:srgbClr val="7030A0"/>
                </a:solidFill>
              </a:rPr>
              <a:t>Completion of Foundations </a:t>
            </a:r>
            <a:r>
              <a:rPr lang="en-US" sz="2800" dirty="0"/>
              <a:t>Stage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(</a:t>
            </a:r>
            <a:r>
              <a:rPr lang="en-US" sz="2800" dirty="0" err="1"/>
              <a:t>ie</a:t>
            </a:r>
            <a:r>
              <a:rPr lang="en-US" sz="2800" dirty="0"/>
              <a:t>. by the </a:t>
            </a:r>
            <a:r>
              <a:rPr lang="en-US" sz="2800" dirty="0">
                <a:solidFill>
                  <a:srgbClr val="7030A0"/>
                </a:solidFill>
              </a:rPr>
              <a:t>end of Pgy2</a:t>
            </a:r>
            <a:r>
              <a:rPr lang="en-US" sz="2800" dirty="0"/>
              <a:t>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3024" y="334928"/>
            <a:ext cx="7571232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53024" y="1905000"/>
            <a:ext cx="649567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53024" y="6047437"/>
            <a:ext cx="649567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ontent Placeholder 4">
            <a:extLst>
              <a:ext uri="{FF2B5EF4-FFF2-40B4-BE49-F238E27FC236}">
                <a16:creationId xmlns:a16="http://schemas.microsoft.com/office/drawing/2014/main" id="{8CD25EC8-2E80-6C4E-857D-871560B78B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1886110"/>
              </p:ext>
            </p:extLst>
          </p:nvPr>
        </p:nvGraphicFramePr>
        <p:xfrm>
          <a:off x="4001692" y="2268389"/>
          <a:ext cx="3937285" cy="3834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4631F713-D748-6E41-99CD-1BE6614CA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6507709"/>
              </p:ext>
            </p:extLst>
          </p:nvPr>
        </p:nvGraphicFramePr>
        <p:xfrm>
          <a:off x="8138303" y="2268389"/>
          <a:ext cx="3937285" cy="3883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4" name="Graphic 23" descr="Stethoscope">
            <a:extLst>
              <a:ext uri="{FF2B5EF4-FFF2-40B4-BE49-F238E27FC236}">
                <a16:creationId xmlns:a16="http://schemas.microsoft.com/office/drawing/2014/main" id="{DC50F4FB-ACC6-194A-AA11-FE350E6463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166121" y="2486294"/>
            <a:ext cx="739193" cy="739193"/>
          </a:xfrm>
          <a:prstGeom prst="rect">
            <a:avLst/>
          </a:prstGeom>
        </p:spPr>
      </p:pic>
      <p:pic>
        <p:nvPicPr>
          <p:cNvPr id="26" name="Graphic 25" descr="First aid kit">
            <a:extLst>
              <a:ext uri="{FF2B5EF4-FFF2-40B4-BE49-F238E27FC236}">
                <a16:creationId xmlns:a16="http://schemas.microsoft.com/office/drawing/2014/main" id="{2CE603BF-E01E-F44A-B8D3-66400FAFDD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4145201" y="3800417"/>
            <a:ext cx="781031" cy="781031"/>
          </a:xfrm>
          <a:prstGeom prst="rect">
            <a:avLst/>
          </a:prstGeom>
        </p:spPr>
      </p:pic>
      <p:pic>
        <p:nvPicPr>
          <p:cNvPr id="27" name="Graphic 26" descr="Bar graph with downward trend">
            <a:extLst>
              <a:ext uri="{FF2B5EF4-FFF2-40B4-BE49-F238E27FC236}">
                <a16:creationId xmlns:a16="http://schemas.microsoft.com/office/drawing/2014/main" id="{5F41BF0D-2E77-6843-884E-AA972D4BBB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145201" y="5156378"/>
            <a:ext cx="739192" cy="739192"/>
          </a:xfrm>
          <a:prstGeom prst="rect">
            <a:avLst/>
          </a:prstGeom>
        </p:spPr>
      </p:pic>
      <p:pic>
        <p:nvPicPr>
          <p:cNvPr id="28" name="Graphic 27" descr="Brain in head">
            <a:extLst>
              <a:ext uri="{FF2B5EF4-FFF2-40B4-BE49-F238E27FC236}">
                <a16:creationId xmlns:a16="http://schemas.microsoft.com/office/drawing/2014/main" id="{07BB947F-DB54-2947-B5E5-8F50072413D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8343901" y="2532802"/>
            <a:ext cx="646176" cy="646176"/>
          </a:xfrm>
          <a:prstGeom prst="rect">
            <a:avLst/>
          </a:prstGeom>
        </p:spPr>
      </p:pic>
      <p:pic>
        <p:nvPicPr>
          <p:cNvPr id="29" name="Graphic 28" descr="High voltage">
            <a:extLst>
              <a:ext uri="{FF2B5EF4-FFF2-40B4-BE49-F238E27FC236}">
                <a16:creationId xmlns:a16="http://schemas.microsoft.com/office/drawing/2014/main" id="{C9CA8A35-7728-2A47-B824-A101906C575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343901" y="3860849"/>
            <a:ext cx="625082" cy="62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0278FD-19EA-5349-9B37-973368B21B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65" r="21765"/>
          <a:stretch/>
        </p:blipFill>
        <p:spPr>
          <a:xfrm>
            <a:off x="15169" y="0"/>
            <a:ext cx="3848080" cy="69151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A39D3-C7FA-314C-AC18-C4BE7DA371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35003" y="657606"/>
            <a:ext cx="7131716" cy="86626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Core EPAs that should be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in progress during </a:t>
            </a:r>
            <a:r>
              <a:rPr lang="en-US" sz="2800" dirty="0">
                <a:solidFill>
                  <a:srgbClr val="7030A0"/>
                </a:solidFill>
              </a:rPr>
              <a:t>Pgy2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3024" y="334928"/>
            <a:ext cx="7571232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53024" y="1905000"/>
            <a:ext cx="649567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53024" y="6047437"/>
            <a:ext cx="649567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B8F177CC-22E8-E54D-BA6E-F2C90A6C37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32796"/>
              </p:ext>
            </p:extLst>
          </p:nvPr>
        </p:nvGraphicFramePr>
        <p:xfrm>
          <a:off x="5735859" y="2098665"/>
          <a:ext cx="3937282" cy="3809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" name="Graphic 32" descr="Classroom">
            <a:extLst>
              <a:ext uri="{FF2B5EF4-FFF2-40B4-BE49-F238E27FC236}">
                <a16:creationId xmlns:a16="http://schemas.microsoft.com/office/drawing/2014/main" id="{D05FB1AB-CFEA-FC4E-981A-8E6221D26B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65788" y="3629632"/>
            <a:ext cx="776366" cy="776366"/>
          </a:xfrm>
          <a:prstGeom prst="rect">
            <a:avLst/>
          </a:prstGeom>
        </p:spPr>
      </p:pic>
      <p:pic>
        <p:nvPicPr>
          <p:cNvPr id="34" name="Graphic 33" descr="Chat">
            <a:extLst>
              <a:ext uri="{FF2B5EF4-FFF2-40B4-BE49-F238E27FC236}">
                <a16:creationId xmlns:a16="http://schemas.microsoft.com/office/drawing/2014/main" id="{3C79DD6F-7F5C-4145-A0C3-1E9001A17C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65788" y="2328522"/>
            <a:ext cx="780470" cy="780470"/>
          </a:xfrm>
          <a:prstGeom prst="rect">
            <a:avLst/>
          </a:prstGeom>
        </p:spPr>
      </p:pic>
      <p:pic>
        <p:nvPicPr>
          <p:cNvPr id="4" name="Picture 3" descr="Chart, funnel chart&#10;&#10;Description automatically generated">
            <a:extLst>
              <a:ext uri="{FF2B5EF4-FFF2-40B4-BE49-F238E27FC236}">
                <a16:creationId xmlns:a16="http://schemas.microsoft.com/office/drawing/2014/main" id="{9668CEF5-599B-174C-9523-4A6F37A66F7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742" r="6341" b="6044"/>
          <a:stretch/>
        </p:blipFill>
        <p:spPr>
          <a:xfrm>
            <a:off x="5948358" y="4959907"/>
            <a:ext cx="611225" cy="67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C8C7F370-53C0-B046-827F-B609C22C2A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graphicEl>
                                              <a:dgm id="{C8C7F370-53C0-B046-827F-B609C22C2A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2E0EAE91-5C7E-014E-B2AD-F5C425A04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graphicEl>
                                              <a:dgm id="{2E0EAE91-5C7E-014E-B2AD-F5C425A04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 uiExpand="1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FDD989F-EB09-444D-A035-5AB121E9F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C491AA-162B-48F4-800A-DDD463401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59C28DC-C15C-4518-9BFF-1C616FAAB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68401-A5E9-A644-9289-F52BE0F27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84" y="838200"/>
            <a:ext cx="3313457" cy="4834506"/>
          </a:xfrm>
        </p:spPr>
        <p:txBody>
          <a:bodyPr anchor="b">
            <a:normAutofit/>
          </a:bodyPr>
          <a:lstStyle/>
          <a:p>
            <a:r>
              <a:rPr lang="en-US" dirty="0"/>
              <a:t>Evals to Be Completed </a:t>
            </a:r>
            <a:r>
              <a:rPr lang="en-US" u="sng" dirty="0"/>
              <a:t>by</a:t>
            </a:r>
            <a:r>
              <a:rPr lang="en-US" dirty="0"/>
              <a:t> You in </a:t>
            </a:r>
            <a:r>
              <a:rPr lang="en-US" dirty="0">
                <a:solidFill>
                  <a:srgbClr val="7030A0"/>
                </a:solidFill>
              </a:rPr>
              <a:t>Pgy-2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7656F4-2A34-42A9-AF61-EE8532859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8900" y="334928"/>
            <a:ext cx="0" cy="570155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344AEC7-1D13-4017-A59D-22E452832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5390FCB-B181-4E95-8776-928321587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3FBE38-B935-4A72-8C71-E7E854722B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3134234"/>
              </p:ext>
            </p:extLst>
          </p:nvPr>
        </p:nvGraphicFramePr>
        <p:xfrm>
          <a:off x="601890" y="648207"/>
          <a:ext cx="5578991" cy="5150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34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68401-A5E9-A644-9289-F52BE0F27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75" y="703687"/>
            <a:ext cx="3608125" cy="2390386"/>
          </a:xfrm>
        </p:spPr>
        <p:txBody>
          <a:bodyPr anchor="t">
            <a:normAutofit/>
          </a:bodyPr>
          <a:lstStyle/>
          <a:p>
            <a:r>
              <a:rPr lang="en-US" sz="3400" dirty="0"/>
              <a:t>Assessments to Be Completed </a:t>
            </a:r>
            <a:r>
              <a:rPr lang="en-US" sz="3400" u="sng" dirty="0"/>
              <a:t>about</a:t>
            </a:r>
            <a:r>
              <a:rPr lang="en-US" sz="3400" dirty="0"/>
              <a:t> You in </a:t>
            </a:r>
            <a:r>
              <a:rPr lang="en-US" sz="3400" dirty="0">
                <a:solidFill>
                  <a:srgbClr val="7030A0"/>
                </a:solidFill>
              </a:rPr>
              <a:t>Pgy-2</a:t>
            </a: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7B90B75-479C-45DD-8632-39F75F463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3" y="3429000"/>
            <a:ext cx="4318558" cy="2613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340656"/>
            <a:ext cx="0" cy="570155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3" y="3429000"/>
            <a:ext cx="431855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6C8CEA20-E2A0-457D-B31B-E3AEAC397C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093124"/>
              </p:ext>
            </p:extLst>
          </p:nvPr>
        </p:nvGraphicFramePr>
        <p:xfrm>
          <a:off x="4953974" y="532435"/>
          <a:ext cx="5683160" cy="5382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13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41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43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45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47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49">
            <a:extLst>
              <a:ext uri="{FF2B5EF4-FFF2-40B4-BE49-F238E27FC236}">
                <a16:creationId xmlns:a16="http://schemas.microsoft.com/office/drawing/2014/main" id="{0A09E39A-DA3F-4BDC-A89A-6545C1DD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9" name="Rectangle 51">
            <a:extLst>
              <a:ext uri="{FF2B5EF4-FFF2-40B4-BE49-F238E27FC236}">
                <a16:creationId xmlns:a16="http://schemas.microsoft.com/office/drawing/2014/main" id="{B9BBDDCC-0358-4EDD-9820-287B1D8FD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53">
            <a:extLst>
              <a:ext uri="{FF2B5EF4-FFF2-40B4-BE49-F238E27FC236}">
                <a16:creationId xmlns:a16="http://schemas.microsoft.com/office/drawing/2014/main" id="{B2B3B5E1-901E-49C0-9F76-B48432DE9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55">
            <a:extLst>
              <a:ext uri="{FF2B5EF4-FFF2-40B4-BE49-F238E27FC236}">
                <a16:creationId xmlns:a16="http://schemas.microsoft.com/office/drawing/2014/main" id="{FBE31AC6-E383-4D2B-9A24-69EEE084D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4205" y="334928"/>
            <a:ext cx="5030049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75E9F-EDB4-FA40-80FB-D4E3A023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4444" y="2402613"/>
            <a:ext cx="3282184" cy="33318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Planning for </a:t>
            </a:r>
            <a:r>
              <a:rPr lang="en-US" dirty="0">
                <a:solidFill>
                  <a:srgbClr val="FF9300"/>
                </a:solidFill>
              </a:rPr>
              <a:t>Pgy3</a:t>
            </a:r>
          </a:p>
        </p:txBody>
      </p:sp>
      <p:pic>
        <p:nvPicPr>
          <p:cNvPr id="11" name="Picture 10" descr="A picture containing indoor, black&#10;&#10;Description automatically generated">
            <a:extLst>
              <a:ext uri="{FF2B5EF4-FFF2-40B4-BE49-F238E27FC236}">
                <a16:creationId xmlns:a16="http://schemas.microsoft.com/office/drawing/2014/main" id="{302B37C4-900A-3142-8610-63A9C7FFD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462" t="1" r="13602" b="1"/>
          <a:stretch/>
        </p:blipFill>
        <p:spPr>
          <a:xfrm>
            <a:off x="20" y="10"/>
            <a:ext cx="6736673" cy="6857990"/>
          </a:xfrm>
          <a:prstGeom prst="rect">
            <a:avLst/>
          </a:prstGeom>
        </p:spPr>
      </p:pic>
      <p:cxnSp>
        <p:nvCxnSpPr>
          <p:cNvPr id="72" name="Straight Connector 57">
            <a:extLst>
              <a:ext uri="{FF2B5EF4-FFF2-40B4-BE49-F238E27FC236}">
                <a16:creationId xmlns:a16="http://schemas.microsoft.com/office/drawing/2014/main" id="{2DD089E2-CEA3-48C4-9094-610D00D94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59">
            <a:extLst>
              <a:ext uri="{FF2B5EF4-FFF2-40B4-BE49-F238E27FC236}">
                <a16:creationId xmlns:a16="http://schemas.microsoft.com/office/drawing/2014/main" id="{2F49F475-10BF-4E7D-9BE8-5329BCAFE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94205" y="1905000"/>
            <a:ext cx="395449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61">
            <a:extLst>
              <a:ext uri="{FF2B5EF4-FFF2-40B4-BE49-F238E27FC236}">
                <a16:creationId xmlns:a16="http://schemas.microsoft.com/office/drawing/2014/main" id="{621E947D-525D-4D2A-B0C3-E1BFCA606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94205" y="6047437"/>
            <a:ext cx="395449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9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AA0C-4B7B-1043-9BFE-ADBEDC78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62" y="353196"/>
            <a:ext cx="9527275" cy="1241944"/>
          </a:xfrm>
        </p:spPr>
        <p:txBody>
          <a:bodyPr/>
          <a:lstStyle/>
          <a:p>
            <a:pPr algn="ctr"/>
            <a:r>
              <a:rPr lang="en-US" dirty="0"/>
              <a:t>Overview of </a:t>
            </a:r>
            <a:r>
              <a:rPr lang="en-US" dirty="0">
                <a:solidFill>
                  <a:srgbClr val="FF9300"/>
                </a:solidFill>
              </a:rPr>
              <a:t>Pgy3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16193-DEFF-154E-B64F-4804B5534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71" y="1595140"/>
            <a:ext cx="11633457" cy="42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AA0C-4B7B-1043-9BFE-ADBEDC78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62" y="353196"/>
            <a:ext cx="9527275" cy="1241944"/>
          </a:xfrm>
        </p:spPr>
        <p:txBody>
          <a:bodyPr/>
          <a:lstStyle/>
          <a:p>
            <a:pPr algn="ctr"/>
            <a:r>
              <a:rPr lang="en-US" dirty="0"/>
              <a:t>Rotations &amp; StACERs during </a:t>
            </a:r>
            <a:r>
              <a:rPr lang="en-US" dirty="0">
                <a:solidFill>
                  <a:srgbClr val="FF9300"/>
                </a:solidFill>
              </a:rPr>
              <a:t>Pgy3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16193-DEFF-154E-B64F-4804B5534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71" y="1595140"/>
            <a:ext cx="11633457" cy="4210883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C66A896A-D0A1-E440-AB40-D38D05906FDA}"/>
              </a:ext>
            </a:extLst>
          </p:cNvPr>
          <p:cNvSpPr/>
          <p:nvPr/>
        </p:nvSpPr>
        <p:spPr>
          <a:xfrm>
            <a:off x="1081174" y="2238201"/>
            <a:ext cx="1132337" cy="1386150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57E1-A466-9948-B4B2-0C5E3CA74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</a:t>
            </a:r>
            <a:r>
              <a:rPr lang="en-US" dirty="0">
                <a:solidFill>
                  <a:srgbClr val="FF9300"/>
                </a:solidFill>
              </a:rPr>
              <a:t>Geriatric</a:t>
            </a:r>
            <a:r>
              <a:rPr lang="en-US" dirty="0"/>
              <a:t> Psychiatry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EAC43-0C87-064B-912D-71552C2DC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6 blocks</a:t>
            </a:r>
          </a:p>
          <a:p>
            <a:r>
              <a:rPr lang="en-US" sz="2400" dirty="0"/>
              <a:t>Orientation sessions will be held approximately first week</a:t>
            </a:r>
          </a:p>
          <a:p>
            <a:r>
              <a:rPr lang="en-US" sz="2400" dirty="0"/>
              <a:t>Rotation Coordinator:</a:t>
            </a:r>
          </a:p>
          <a:p>
            <a:pPr lvl="1"/>
            <a:r>
              <a:rPr lang="en-US" sz="2200" dirty="0"/>
              <a:t>Dr. Jessica </a:t>
            </a:r>
            <a:r>
              <a:rPr lang="en-US" sz="2200" dirty="0" err="1"/>
              <a:t>Waserman</a:t>
            </a:r>
            <a:endParaRPr lang="en-US" sz="2200" dirty="0"/>
          </a:p>
        </p:txBody>
      </p:sp>
      <p:pic>
        <p:nvPicPr>
          <p:cNvPr id="8" name="Picture 7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90DFC385-9FED-4648-96DD-38A029970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20"/>
          <a:stretch/>
        </p:blipFill>
        <p:spPr>
          <a:xfrm>
            <a:off x="5486400" y="3992559"/>
            <a:ext cx="2152992" cy="27089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AE059-D736-6F42-89EA-B078C3D91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97231" y="185739"/>
            <a:ext cx="3832670" cy="254317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217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57E1-A466-9948-B4B2-0C5E3CA74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</a:t>
            </a:r>
            <a:r>
              <a:rPr lang="en-US" dirty="0">
                <a:solidFill>
                  <a:srgbClr val="FF9300"/>
                </a:solidFill>
              </a:rPr>
              <a:t>Geriatric</a:t>
            </a:r>
            <a:r>
              <a:rPr lang="en-US" dirty="0"/>
              <a:t> Psychiatry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EAC43-0C87-064B-912D-71552C2DC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8595"/>
            <a:ext cx="9527275" cy="3893194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WRC Residents:</a:t>
            </a:r>
          </a:p>
          <a:p>
            <a:pPr lvl="1"/>
            <a:r>
              <a:rPr lang="en-US" sz="2200" dirty="0"/>
              <a:t>3 months inpatient</a:t>
            </a:r>
          </a:p>
          <a:p>
            <a:pPr lvl="1"/>
            <a:r>
              <a:rPr lang="en-US" sz="2200" dirty="0"/>
              <a:t>3 months outpatient</a:t>
            </a:r>
          </a:p>
          <a:p>
            <a:r>
              <a:rPr lang="en-US" sz="2400" b="1" dirty="0"/>
              <a:t>Hamilton Residents: </a:t>
            </a:r>
          </a:p>
          <a:p>
            <a:pPr lvl="1"/>
            <a:r>
              <a:rPr lang="en-US" sz="2200" dirty="0"/>
              <a:t>2 months inpatient &amp; 4 months outpatients</a:t>
            </a:r>
          </a:p>
          <a:p>
            <a:pPr lvl="1"/>
            <a:r>
              <a:rPr lang="en-US" sz="2200" dirty="0"/>
              <a:t>completion of ECT e-module &amp; ECT experiences</a:t>
            </a:r>
          </a:p>
          <a:p>
            <a:pPr lvl="1"/>
            <a:r>
              <a:rPr lang="en-US" sz="2200" dirty="0"/>
              <a:t>geriatric medicine clinics</a:t>
            </a:r>
          </a:p>
          <a:p>
            <a:pPr lvl="1"/>
            <a:r>
              <a:rPr lang="en-US" sz="2200" dirty="0"/>
              <a:t>supervisor listing will offer combinations</a:t>
            </a:r>
          </a:p>
          <a:p>
            <a:pPr marL="457200" lvl="1" indent="0">
              <a:buNone/>
            </a:pPr>
            <a:endParaRPr lang="en-US" sz="2200" dirty="0"/>
          </a:p>
        </p:txBody>
      </p:sp>
      <p:pic>
        <p:nvPicPr>
          <p:cNvPr id="13" name="Picture 12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8AA056C8-0C7A-6647-9795-16AF8BA4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348" y="1630585"/>
            <a:ext cx="4083964" cy="271270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1175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57E1-A466-9948-B4B2-0C5E3CA74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45914"/>
            <a:ext cx="9744074" cy="1241944"/>
          </a:xfrm>
        </p:spPr>
        <p:txBody>
          <a:bodyPr>
            <a:normAutofit/>
          </a:bodyPr>
          <a:lstStyle/>
          <a:p>
            <a:r>
              <a:rPr lang="en-US" dirty="0"/>
              <a:t>Core </a:t>
            </a:r>
            <a:r>
              <a:rPr lang="en-US" dirty="0">
                <a:solidFill>
                  <a:srgbClr val="FF9300"/>
                </a:solidFill>
              </a:rPr>
              <a:t>Child &amp; Adolescent </a:t>
            </a:r>
            <a:r>
              <a:rPr lang="en-US" dirty="0"/>
              <a:t>Psychiatry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EAC43-0C87-064B-912D-71552C2DC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6 blocks</a:t>
            </a:r>
          </a:p>
          <a:p>
            <a:r>
              <a:rPr lang="en-US" sz="2400" dirty="0"/>
              <a:t>3 months inpatient; 3 months outpatient</a:t>
            </a:r>
          </a:p>
          <a:p>
            <a:r>
              <a:rPr lang="en-US" sz="2400" dirty="0"/>
              <a:t>Orientation week will be held first week of Block 2 &amp; Block 8</a:t>
            </a:r>
          </a:p>
          <a:p>
            <a:r>
              <a:rPr lang="en-US" sz="2400" dirty="0"/>
              <a:t>Rotation Coordinator:</a:t>
            </a:r>
          </a:p>
          <a:p>
            <a:pPr lvl="1"/>
            <a:r>
              <a:rPr lang="en-US" sz="2200" dirty="0"/>
              <a:t>Dr. Evan </a:t>
            </a:r>
            <a:r>
              <a:rPr lang="en-US" sz="2200" dirty="0" err="1"/>
              <a:t>Weizenberg</a:t>
            </a:r>
            <a:endParaRPr lang="en-US" sz="2200" dirty="0"/>
          </a:p>
        </p:txBody>
      </p:sp>
      <p:pic>
        <p:nvPicPr>
          <p:cNvPr id="5" name="Picture 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7EA3BEE1-6570-C847-A788-EA94DCEAA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835" y="4030661"/>
            <a:ext cx="2684915" cy="26849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393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069E78E-F508-1042-AFE9-A899B7CD2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1" r="8546" b="-1"/>
          <a:stretch/>
        </p:blipFill>
        <p:spPr>
          <a:xfrm>
            <a:off x="20" y="10"/>
            <a:ext cx="753768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558468-0A2E-8140-8582-51A71525F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844368"/>
            <a:ext cx="5928360" cy="1188720"/>
          </a:xfrm>
          <a:solidFill>
            <a:schemeClr val="bg1">
              <a:alpha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Biannual Review Form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3884E7CC-7704-48C9-83E3-0A2BB19A28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37684" y="6740"/>
          <a:ext cx="4654296" cy="6844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53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EAC43-0C87-064B-912D-71552C2DC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WRC Residents:</a:t>
            </a:r>
          </a:p>
          <a:p>
            <a:pPr lvl="1"/>
            <a:r>
              <a:rPr lang="en-US" sz="2200" dirty="0"/>
              <a:t>Grand River Hospital</a:t>
            </a:r>
          </a:p>
          <a:p>
            <a:pPr lvl="1"/>
            <a:r>
              <a:rPr lang="en-US" sz="2200" dirty="0"/>
              <a:t>6 blocks concurrent inpatient &amp; outpatient</a:t>
            </a:r>
          </a:p>
          <a:p>
            <a:pPr marL="457200" lvl="1" indent="0">
              <a:buNone/>
            </a:pPr>
            <a:r>
              <a:rPr lang="en-US" sz="2200" dirty="0"/>
              <a:t>OR</a:t>
            </a:r>
          </a:p>
          <a:p>
            <a:pPr marL="457200" lvl="1" indent="0">
              <a:buNone/>
            </a:pPr>
            <a:r>
              <a:rPr lang="en-US" sz="2200" dirty="0"/>
              <a:t>    3 blocks of each consecutively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AB5C0A-2667-8946-930A-DDA20F35DE2C}"/>
              </a:ext>
            </a:extLst>
          </p:cNvPr>
          <p:cNvSpPr txBox="1">
            <a:spLocks/>
          </p:cNvSpPr>
          <p:nvPr/>
        </p:nvSpPr>
        <p:spPr>
          <a:xfrm>
            <a:off x="578536" y="513078"/>
            <a:ext cx="9744074" cy="1241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Core </a:t>
            </a:r>
            <a:r>
              <a:rPr lang="en-US" dirty="0">
                <a:solidFill>
                  <a:srgbClr val="FF9300"/>
                </a:solidFill>
              </a:rPr>
              <a:t>Child &amp; Adolescent </a:t>
            </a:r>
            <a:r>
              <a:rPr lang="en-US" dirty="0"/>
              <a:t>Psychiatry Rotation</a:t>
            </a:r>
          </a:p>
        </p:txBody>
      </p:sp>
      <p:pic>
        <p:nvPicPr>
          <p:cNvPr id="8" name="Picture 7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895DF049-6DD2-F149-A451-CA691A02E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56525" y="3930560"/>
            <a:ext cx="4159250" cy="277629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18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57E1-A466-9948-B4B2-0C5E3CA74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79" y="545914"/>
            <a:ext cx="9527275" cy="1241944"/>
          </a:xfrm>
        </p:spPr>
        <p:txBody>
          <a:bodyPr/>
          <a:lstStyle/>
          <a:p>
            <a:r>
              <a:rPr lang="en-US" dirty="0"/>
              <a:t>Core </a:t>
            </a:r>
            <a:r>
              <a:rPr lang="en-US" dirty="0">
                <a:solidFill>
                  <a:srgbClr val="FF9300"/>
                </a:solidFill>
              </a:rPr>
              <a:t>Child &amp; Adolescent </a:t>
            </a:r>
            <a:r>
              <a:rPr lang="en-US" dirty="0"/>
              <a:t>Psychiatry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EAC43-0C87-064B-912D-71552C2DC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Hamilton Residents: </a:t>
            </a:r>
          </a:p>
          <a:p>
            <a:pPr lvl="1"/>
            <a:r>
              <a:rPr lang="en-US" sz="2200" dirty="0"/>
              <a:t>Inpatient &amp; Outpatient occur consecutively</a:t>
            </a:r>
          </a:p>
          <a:p>
            <a:pPr lvl="1"/>
            <a:r>
              <a:rPr lang="en-US" sz="2200" dirty="0"/>
              <a:t>2 weeks on MAU &amp; Pediatric C/L</a:t>
            </a:r>
          </a:p>
          <a:p>
            <a:pPr lvl="1"/>
            <a:r>
              <a:rPr lang="en-US" sz="2200" dirty="0"/>
              <a:t>Supervisor listing:</a:t>
            </a:r>
          </a:p>
          <a:p>
            <a:pPr lvl="2"/>
            <a:r>
              <a:rPr lang="en-US" sz="2000" dirty="0"/>
              <a:t>Outpatient Teams &amp; indicate preference for primary outpatient supervisor</a:t>
            </a:r>
          </a:p>
          <a:p>
            <a:pPr lvl="2"/>
            <a:r>
              <a:rPr lang="en-US" sz="2000" dirty="0"/>
              <a:t>Indicate choice for preferred inpatient supervisor</a:t>
            </a:r>
            <a:endParaRPr lang="en-US" sz="2200" dirty="0"/>
          </a:p>
          <a:p>
            <a:pPr marL="457200" lvl="1" indent="0">
              <a:buNone/>
            </a:pPr>
            <a:endParaRPr lang="en-US" sz="2200" dirty="0"/>
          </a:p>
        </p:txBody>
      </p:sp>
      <p:pic>
        <p:nvPicPr>
          <p:cNvPr id="5" name="Picture 4" descr="A picture containing indoor, person, window&#10;&#10;Description automatically generated">
            <a:extLst>
              <a:ext uri="{FF2B5EF4-FFF2-40B4-BE49-F238E27FC236}">
                <a16:creationId xmlns:a16="http://schemas.microsoft.com/office/drawing/2014/main" id="{36423676-64A5-F44E-A2B7-95C3ED3D5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99288" y="1595773"/>
            <a:ext cx="4454526" cy="234986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497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709640-2090-DC42-899B-941351C3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595" y="703687"/>
            <a:ext cx="3633611" cy="19780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StACERs</a:t>
            </a:r>
            <a:r>
              <a:rPr lang="en-US" sz="3600" b="1" dirty="0"/>
              <a:t> </a:t>
            </a:r>
            <a:br>
              <a:rPr lang="en-US" sz="2500" b="1" dirty="0"/>
            </a:br>
            <a:r>
              <a:rPr lang="en-US" sz="2000" dirty="0"/>
              <a:t>(Structured Assessment of Clinical Encounter Reports)</a:t>
            </a:r>
          </a:p>
        </p:txBody>
      </p:sp>
      <p:pic>
        <p:nvPicPr>
          <p:cNvPr id="7" name="Content Placeholder 6" descr="A picture containing person, indoor, child&#10;&#10;Description automatically generated">
            <a:extLst>
              <a:ext uri="{FF2B5EF4-FFF2-40B4-BE49-F238E27FC236}">
                <a16:creationId xmlns:a16="http://schemas.microsoft.com/office/drawing/2014/main" id="{4C9F578C-F3D2-834C-9290-EE5367BCD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0045"/>
          <a:stretch/>
        </p:blipFill>
        <p:spPr>
          <a:xfrm>
            <a:off x="367744" y="2933700"/>
            <a:ext cx="4318556" cy="310851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A00E7-FB73-5D4C-9D5E-1EEE6DA4465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884624" y="1516957"/>
            <a:ext cx="5648338" cy="48345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2 Child &amp; Adolescent</a:t>
            </a:r>
          </a:p>
          <a:p>
            <a:r>
              <a:rPr lang="en-US" sz="2400" dirty="0"/>
              <a:t>2 Geriatric</a:t>
            </a:r>
          </a:p>
          <a:p>
            <a:r>
              <a:rPr lang="en-US" sz="2400" dirty="0"/>
              <a:t>Subspecialty-specific forms on </a:t>
            </a:r>
            <a:r>
              <a:rPr lang="en-US" sz="2400" dirty="0" err="1"/>
              <a:t>Medportal</a:t>
            </a:r>
            <a:endParaRPr lang="en-US" sz="2400" dirty="0"/>
          </a:p>
          <a:p>
            <a:r>
              <a:rPr lang="en-US" sz="2400" dirty="0"/>
              <a:t>Keep copy for yourself</a:t>
            </a:r>
          </a:p>
          <a:p>
            <a:r>
              <a:rPr lang="en-US" sz="2400" dirty="0"/>
              <a:t>Send to Cheyenne / Ashley asap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340658"/>
            <a:ext cx="0" cy="570155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2933700"/>
            <a:ext cx="431855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79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155D5DA-E355-BB4F-90D9-079E09C27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02"/>
          <a:stretch/>
        </p:blipFill>
        <p:spPr>
          <a:xfrm>
            <a:off x="400547" y="2151994"/>
            <a:ext cx="2953990" cy="2845676"/>
          </a:xfrm>
          <a:prstGeom prst="rect">
            <a:avLst/>
          </a:prstGeom>
        </p:spPr>
      </p:pic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4A438B88-CEC6-4A4A-BB6A-4FEF2444973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96326751"/>
              </p:ext>
            </p:extLst>
          </p:nvPr>
        </p:nvGraphicFramePr>
        <p:xfrm>
          <a:off x="3074278" y="1309164"/>
          <a:ext cx="8717175" cy="4531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A739C-D9A0-A14E-AAD2-3583EB768C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436" y="407765"/>
            <a:ext cx="9111666" cy="831079"/>
          </a:xfrm>
        </p:spPr>
        <p:txBody>
          <a:bodyPr/>
          <a:lstStyle/>
          <a:p>
            <a:r>
              <a:rPr lang="en-US" sz="4000" dirty="0"/>
              <a:t>Horizontal Electives during </a:t>
            </a:r>
            <a:r>
              <a:rPr lang="en-US" sz="4000" dirty="0">
                <a:solidFill>
                  <a:srgbClr val="FF9300"/>
                </a:solidFill>
              </a:rPr>
              <a:t>Pgy3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AFD8C4-6F15-5F47-98F9-3A6605F3E64B}"/>
              </a:ext>
            </a:extLst>
          </p:cNvPr>
          <p:cNvSpPr/>
          <p:nvPr/>
        </p:nvSpPr>
        <p:spPr>
          <a:xfrm>
            <a:off x="4791757" y="5840499"/>
            <a:ext cx="5282216" cy="9079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300" b="1" cap="none" spc="0" dirty="0">
                <a:ln/>
                <a:solidFill>
                  <a:schemeClr val="accent4"/>
                </a:solidFill>
                <a:effectLst/>
              </a:rPr>
              <a:t>Proposal Required</a:t>
            </a:r>
          </a:p>
        </p:txBody>
      </p:sp>
    </p:spTree>
    <p:extLst>
      <p:ext uri="{BB962C8B-B14F-4D97-AF65-F5344CB8AC3E}">
        <p14:creationId xmlns:p14="http://schemas.microsoft.com/office/powerpoint/2010/main" val="100398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B395-69E7-A44C-9C74-7EDF19AE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 Research &amp; Scholarship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24B0D-5703-0749-BF06-71FA77404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New!  Being established Winter 2021</a:t>
            </a:r>
          </a:p>
          <a:p>
            <a:r>
              <a:rPr lang="en-US" sz="2000" dirty="0"/>
              <a:t>Committee to support residents in their research &amp; scholarly pursuits</a:t>
            </a:r>
          </a:p>
          <a:p>
            <a:r>
              <a:rPr lang="en-US" sz="2000" dirty="0"/>
              <a:t>Development of research opportunities, networking, marketplace, </a:t>
            </a:r>
            <a:r>
              <a:rPr lang="en-US" sz="2000" dirty="0" err="1"/>
              <a:t>etc</a:t>
            </a:r>
            <a:r>
              <a:rPr lang="en-US" sz="2000" dirty="0"/>
              <a:t> for residents</a:t>
            </a:r>
          </a:p>
          <a:p>
            <a:r>
              <a:rPr lang="en-US" sz="2000" dirty="0"/>
              <a:t>If pursuing horizontal electives in research/scholarship, review with RR&amp;SC to ensure:</a:t>
            </a:r>
          </a:p>
          <a:p>
            <a:pPr lvl="1"/>
            <a:r>
              <a:rPr lang="en-US" sz="2000" dirty="0"/>
              <a:t>Development in academic goals </a:t>
            </a:r>
          </a:p>
          <a:p>
            <a:pPr lvl="1"/>
            <a:r>
              <a:rPr lang="en-US" sz="2000" dirty="0"/>
              <a:t>Able to meet development of clinical training objectives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C1109DB-8902-AF42-8047-1B749ACBE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520" y="4314695"/>
            <a:ext cx="1426708" cy="199739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8417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AA0C-4B7B-1043-9BFE-ADBEDC78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62" y="353196"/>
            <a:ext cx="9527275" cy="1241944"/>
          </a:xfrm>
        </p:spPr>
        <p:txBody>
          <a:bodyPr/>
          <a:lstStyle/>
          <a:p>
            <a:pPr algn="ctr"/>
            <a:r>
              <a:rPr lang="en-US" dirty="0"/>
              <a:t>On-Call Experiences during </a:t>
            </a:r>
            <a:r>
              <a:rPr lang="en-US" dirty="0">
                <a:solidFill>
                  <a:srgbClr val="FF9300"/>
                </a:solidFill>
              </a:rPr>
              <a:t>Pgy3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16193-DEFF-154E-B64F-4804B5534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71" y="1595140"/>
            <a:ext cx="11633457" cy="4210883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EB20E316-518D-864C-AC0C-B95A5048DFFD}"/>
              </a:ext>
            </a:extLst>
          </p:cNvPr>
          <p:cNvSpPr/>
          <p:nvPr/>
        </p:nvSpPr>
        <p:spPr>
          <a:xfrm>
            <a:off x="1081174" y="3158833"/>
            <a:ext cx="1132337" cy="818804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5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5A10B0-4A5A-4CAE-8969-E06810664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D1E7E7-A3BF-4AB2-AFBA-5B84E5C97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3615B0-49A5-4AAD-832E-80829E395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8101" y="334928"/>
            <a:ext cx="7976156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26C0E6-EB76-F74D-A4CB-77A9BDA77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355" y="633511"/>
            <a:ext cx="6188352" cy="1033922"/>
          </a:xfrm>
        </p:spPr>
        <p:txBody>
          <a:bodyPr anchor="ctr">
            <a:normAutofit/>
          </a:bodyPr>
          <a:lstStyle/>
          <a:p>
            <a:r>
              <a:rPr lang="en-US" dirty="0"/>
              <a:t>On Call in Hamilton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7C93D8-3CF5-9F4F-9684-BA40657DA5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t="-149" r="16094" b="152"/>
          <a:stretch/>
        </p:blipFill>
        <p:spPr>
          <a:xfrm rot="5400000">
            <a:off x="-29004" y="29002"/>
            <a:ext cx="3429001" cy="337099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EC7B57-1316-4A4C-9795-4C01C5908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48101" y="1905000"/>
            <a:ext cx="690059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A picture containing indoor, person, person, room&#10;&#10;Description automatically generated">
            <a:extLst>
              <a:ext uri="{FF2B5EF4-FFF2-40B4-BE49-F238E27FC236}">
                <a16:creationId xmlns:a16="http://schemas.microsoft.com/office/drawing/2014/main" id="{D2F4691E-9B85-744E-88E5-4D12A0766B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5" t="148" r="-6357" b="-145"/>
          <a:stretch/>
        </p:blipFill>
        <p:spPr>
          <a:xfrm rot="5400000">
            <a:off x="-176910" y="3600876"/>
            <a:ext cx="3714750" cy="33709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D120F-87BD-9E44-9A81-1CEF00F15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44" y="1904999"/>
            <a:ext cx="6728793" cy="41424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Psychiatry Emergency Service (PES)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2Plus Model.            No Tues or Sat.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M, W, Thurs overnight with post-call day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Friday until 11pm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Anticipating July 2021 – Sunday until 11pm with no post-call day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Senior Resident Call frequency = 1 /12 - 14</a:t>
            </a:r>
          </a:p>
          <a:p>
            <a:pPr marL="4500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Inpatient Call Experiences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2 Saturdays during each half of year.         8am – 11pm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During Child:  MUMC on Psychiatry Inpatient Unit, MAU/ER &amp; C/L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During Geri :  At SJH Charlton on AMH Units &amp; C/L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3CF62C-29BB-4C16-AEDF-8274C80E8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48101" y="6047437"/>
            <a:ext cx="690059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2B090C0-B188-4276-9F50-29C187C5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97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26C0E6-EB76-F74D-A4CB-77A9BDA77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29122"/>
            <a:ext cx="4301960" cy="1222621"/>
          </a:xfrm>
        </p:spPr>
        <p:txBody>
          <a:bodyPr anchor="ctr">
            <a:normAutofit/>
          </a:bodyPr>
          <a:lstStyle/>
          <a:p>
            <a:r>
              <a:rPr lang="en-US" dirty="0"/>
              <a:t>On Call in WRC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7C93D8-3CF5-9F4F-9684-BA40657DA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" r="-1" b="-1"/>
          <a:stretch/>
        </p:blipFill>
        <p:spPr>
          <a:xfrm rot="16200000">
            <a:off x="-816430" y="816430"/>
            <a:ext cx="6858000" cy="52251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D120F-87BD-9E44-9A81-1CEF00F15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395" y="2058258"/>
            <a:ext cx="4471675" cy="339618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Emergency Psychiatry</a:t>
            </a:r>
          </a:p>
          <a:p>
            <a:pPr lvl="1">
              <a:lnSpc>
                <a:spcPct val="130000"/>
              </a:lnSpc>
            </a:pPr>
            <a:r>
              <a:rPr lang="en-US" sz="1800" dirty="0"/>
              <a:t>Senior Resident in Psych </a:t>
            </a:r>
            <a:r>
              <a:rPr lang="en-US" sz="1800" dirty="0" err="1"/>
              <a:t>Emerg</a:t>
            </a:r>
            <a:endParaRPr lang="en-US" sz="1800" dirty="0"/>
          </a:p>
          <a:p>
            <a:pPr lvl="1">
              <a:lnSpc>
                <a:spcPct val="130000"/>
              </a:lnSpc>
            </a:pPr>
            <a:r>
              <a:rPr lang="en-US" sz="1800" dirty="0"/>
              <a:t>Until 11pm with no post-call days</a:t>
            </a:r>
          </a:p>
          <a:p>
            <a:pPr marL="450000" lvl="1" indent="0">
              <a:lnSpc>
                <a:spcPct val="130000"/>
              </a:lnSpc>
              <a:buNone/>
            </a:pPr>
            <a:endParaRPr lang="en-US" sz="1800" dirty="0"/>
          </a:p>
          <a:p>
            <a:pPr>
              <a:lnSpc>
                <a:spcPct val="130000"/>
              </a:lnSpc>
            </a:pPr>
            <a:r>
              <a:rPr lang="en-US" b="1" dirty="0"/>
              <a:t>Inpatient Call Experiences</a:t>
            </a:r>
          </a:p>
          <a:p>
            <a:pPr lvl="1">
              <a:lnSpc>
                <a:spcPct val="130000"/>
              </a:lnSpc>
            </a:pPr>
            <a:r>
              <a:rPr lang="en-US" sz="1800" dirty="0"/>
              <a:t>2 Saturdays during each half of year.         8am – 11pm</a:t>
            </a:r>
          </a:p>
          <a:p>
            <a:pPr lvl="2">
              <a:lnSpc>
                <a:spcPct val="130000"/>
              </a:lnSpc>
            </a:pPr>
            <a:r>
              <a:rPr lang="en-US" sz="1800" dirty="0"/>
              <a:t>During Child:  At GRH</a:t>
            </a:r>
          </a:p>
          <a:p>
            <a:pPr lvl="2">
              <a:lnSpc>
                <a:spcPct val="130000"/>
              </a:lnSpc>
            </a:pPr>
            <a:r>
              <a:rPr lang="en-US" sz="1800" dirty="0"/>
              <a:t>During Geri:   At Homewood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766" y="334928"/>
            <a:ext cx="6226490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97766" y="1905000"/>
            <a:ext cx="515093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97766" y="6047437"/>
            <a:ext cx="515093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6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AA0C-4B7B-1043-9BFE-ADBEDC78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62" y="353196"/>
            <a:ext cx="9527275" cy="1241944"/>
          </a:xfrm>
        </p:spPr>
        <p:txBody>
          <a:bodyPr/>
          <a:lstStyle/>
          <a:p>
            <a:pPr algn="ctr"/>
            <a:r>
              <a:rPr lang="en-US" dirty="0"/>
              <a:t>Psychotherapy during </a:t>
            </a:r>
            <a:r>
              <a:rPr lang="en-US" dirty="0">
                <a:solidFill>
                  <a:srgbClr val="FF9300"/>
                </a:solidFill>
              </a:rPr>
              <a:t>Pgy3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16193-DEFF-154E-B64F-4804B5534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71" y="1595140"/>
            <a:ext cx="11633457" cy="4210883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EB20E316-518D-864C-AC0C-B95A5048DFFD}"/>
              </a:ext>
            </a:extLst>
          </p:cNvPr>
          <p:cNvSpPr/>
          <p:nvPr/>
        </p:nvSpPr>
        <p:spPr>
          <a:xfrm>
            <a:off x="1081174" y="3890353"/>
            <a:ext cx="1132337" cy="818804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3A4C45A-82E3-6F4A-823B-8A6FE7A0E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4982948"/>
              </p:ext>
            </p:extLst>
          </p:nvPr>
        </p:nvGraphicFramePr>
        <p:xfrm>
          <a:off x="2583475" y="1133462"/>
          <a:ext cx="7113384" cy="539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824231-42EC-CE4B-999C-123B6DD3B014}"/>
              </a:ext>
            </a:extLst>
          </p:cNvPr>
          <p:cNvSpPr txBox="1"/>
          <p:nvPr/>
        </p:nvSpPr>
        <p:spPr>
          <a:xfrm>
            <a:off x="628986" y="367661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Pgy-4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E15C1D-CA74-A841-8758-BFD21DDDC5C3}"/>
              </a:ext>
            </a:extLst>
          </p:cNvPr>
          <p:cNvSpPr/>
          <p:nvPr/>
        </p:nvSpPr>
        <p:spPr>
          <a:xfrm>
            <a:off x="7600873" y="1856587"/>
            <a:ext cx="1368152" cy="360040"/>
          </a:xfrm>
          <a:prstGeom prst="roundRect">
            <a:avLst/>
          </a:prstGeom>
          <a:solidFill>
            <a:srgbClr val="A71930">
              <a:lumMod val="60000"/>
              <a:lumOff val="40000"/>
            </a:srgbClr>
          </a:solidFill>
          <a:ln w="25400" cap="flat" cmpd="sng" algn="ctr">
            <a:solidFill>
              <a:srgbClr val="7900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298C956-34E6-5741-891D-C799EAF6EA4C}"/>
              </a:ext>
            </a:extLst>
          </p:cNvPr>
          <p:cNvSpPr/>
          <p:nvPr/>
        </p:nvSpPr>
        <p:spPr>
          <a:xfrm>
            <a:off x="6916797" y="5808721"/>
            <a:ext cx="1368152" cy="360040"/>
          </a:xfrm>
          <a:prstGeom prst="roundRect">
            <a:avLst/>
          </a:prstGeom>
          <a:solidFill>
            <a:srgbClr val="A71930">
              <a:lumMod val="60000"/>
              <a:lumOff val="40000"/>
            </a:srgbClr>
          </a:solidFill>
          <a:ln w="25400" cap="flat" cmpd="sng" algn="ctr">
            <a:solidFill>
              <a:srgbClr val="7900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Family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40FB8BE-C542-D64F-A1A1-1A487CD0B453}"/>
              </a:ext>
            </a:extLst>
          </p:cNvPr>
          <p:cNvSpPr/>
          <p:nvPr/>
        </p:nvSpPr>
        <p:spPr>
          <a:xfrm>
            <a:off x="3084047" y="2658936"/>
            <a:ext cx="1368152" cy="360040"/>
          </a:xfrm>
          <a:prstGeom prst="roundRect">
            <a:avLst/>
          </a:prstGeom>
          <a:solidFill>
            <a:srgbClr val="A71930">
              <a:lumMod val="60000"/>
              <a:lumOff val="40000"/>
            </a:srgbClr>
          </a:solidFill>
          <a:ln w="25400" cap="flat" cmpd="sng" algn="ctr">
            <a:solidFill>
              <a:srgbClr val="7900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DBT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CE6F331-8E17-B34F-B630-86C5D301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39" y="-26420"/>
            <a:ext cx="10353762" cy="1257300"/>
          </a:xfrm>
        </p:spPr>
        <p:txBody>
          <a:bodyPr/>
          <a:lstStyle/>
          <a:p>
            <a:r>
              <a:rPr lang="en-US" dirty="0"/>
              <a:t>Psychotherapy Training over Residency</a:t>
            </a:r>
            <a:endParaRPr lang="en-US" dirty="0">
              <a:solidFill>
                <a:srgbClr val="FF93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D50092-60EB-2146-8040-F0A38656EC0C}"/>
              </a:ext>
            </a:extLst>
          </p:cNvPr>
          <p:cNvSpPr txBox="1"/>
          <p:nvPr/>
        </p:nvSpPr>
        <p:spPr>
          <a:xfrm>
            <a:off x="9084791" y="123088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Pgy-2</a:t>
            </a:r>
          </a:p>
        </p:txBody>
      </p:sp>
    </p:spTree>
    <p:extLst>
      <p:ext uri="{BB962C8B-B14F-4D97-AF65-F5344CB8AC3E}">
        <p14:creationId xmlns:p14="http://schemas.microsoft.com/office/powerpoint/2010/main" val="34265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4E85B-2F24-2D40-B19D-DB9F27419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094" y="2313433"/>
            <a:ext cx="4270248" cy="704087"/>
          </a:xfrm>
        </p:spPr>
        <p:txBody>
          <a:bodyPr/>
          <a:lstStyle/>
          <a:p>
            <a:r>
              <a:rPr lang="en-US" dirty="0"/>
              <a:t>2019 Cohort Program Requirements Document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8E9C674-973E-0148-A14D-2E1FA7B35D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7714" b="7714"/>
          <a:stretch/>
        </p:blipFill>
        <p:spPr>
          <a:xfrm>
            <a:off x="286900" y="3273397"/>
            <a:ext cx="4124636" cy="2673375"/>
          </a:xfrm>
          <a:ln>
            <a:solidFill>
              <a:schemeClr val="accent2"/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6BCF688-0FB7-4747-986A-9C3403D5022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6148" r="6148"/>
          <a:stretch/>
        </p:blipFill>
        <p:spPr>
          <a:xfrm>
            <a:off x="4773133" y="3330449"/>
            <a:ext cx="4155440" cy="2562859"/>
          </a:xfrm>
          <a:ln>
            <a:solidFill>
              <a:schemeClr val="accent2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6CD7B-7E59-2D4A-AD6A-3F0585EEC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1826" y="2313433"/>
            <a:ext cx="3578055" cy="704087"/>
          </a:xfrm>
        </p:spPr>
        <p:txBody>
          <a:bodyPr>
            <a:normAutofit/>
          </a:bodyPr>
          <a:lstStyle/>
          <a:p>
            <a:r>
              <a:rPr lang="en-US" dirty="0"/>
              <a:t>Personal Biannual Review Form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F5B61F-64DC-474C-9EDA-3DA803C25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Tracking Tools for You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6463767-06A5-8844-BBFE-834791A7B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171" y="3122281"/>
            <a:ext cx="2614929" cy="297560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5460E4B-280E-6B43-A8F5-82F08A548FA6}"/>
              </a:ext>
            </a:extLst>
          </p:cNvPr>
          <p:cNvSpPr txBox="1">
            <a:spLocks/>
          </p:cNvSpPr>
          <p:nvPr/>
        </p:nvSpPr>
        <p:spPr>
          <a:xfrm>
            <a:off x="8808607" y="2313433"/>
            <a:ext cx="3578055" cy="704087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0" kern="1200" cap="all" spc="1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Pgy3 Resident </a:t>
            </a:r>
          </a:p>
          <a:p>
            <a:pPr>
              <a:spcBef>
                <a:spcPts val="0"/>
              </a:spcBef>
            </a:pPr>
            <a:r>
              <a:rPr lang="en-US" dirty="0"/>
              <a:t>O Guide</a:t>
            </a:r>
          </a:p>
        </p:txBody>
      </p:sp>
    </p:spTree>
    <p:extLst>
      <p:ext uri="{BB962C8B-B14F-4D97-AF65-F5344CB8AC3E}">
        <p14:creationId xmlns:p14="http://schemas.microsoft.com/office/powerpoint/2010/main" val="245019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3A4C45A-82E3-6F4A-823B-8A6FE7A0E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30589"/>
              </p:ext>
            </p:extLst>
          </p:nvPr>
        </p:nvGraphicFramePr>
        <p:xfrm>
          <a:off x="2583475" y="1133462"/>
          <a:ext cx="7113384" cy="539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298C956-34E6-5741-891D-C799EAF6EA4C}"/>
              </a:ext>
            </a:extLst>
          </p:cNvPr>
          <p:cNvSpPr/>
          <p:nvPr/>
        </p:nvSpPr>
        <p:spPr>
          <a:xfrm>
            <a:off x="6916797" y="5808721"/>
            <a:ext cx="1368152" cy="360040"/>
          </a:xfrm>
          <a:prstGeom prst="roundRect">
            <a:avLst/>
          </a:prstGeom>
          <a:solidFill>
            <a:srgbClr val="A71930">
              <a:lumMod val="60000"/>
              <a:lumOff val="40000"/>
            </a:srgbClr>
          </a:solidFill>
          <a:ln w="25400" cap="flat" cmpd="sng" algn="ctr">
            <a:solidFill>
              <a:srgbClr val="79003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Family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CE6F331-8E17-B34F-B630-86C5D301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39" y="-26420"/>
            <a:ext cx="10353762" cy="1257300"/>
          </a:xfrm>
        </p:spPr>
        <p:txBody>
          <a:bodyPr/>
          <a:lstStyle/>
          <a:p>
            <a:r>
              <a:rPr lang="en-US" dirty="0"/>
              <a:t>Psychotherapy Training during </a:t>
            </a:r>
            <a:r>
              <a:rPr lang="en-US" dirty="0">
                <a:solidFill>
                  <a:srgbClr val="FF9300"/>
                </a:solidFill>
              </a:rPr>
              <a:t>Pgy3</a:t>
            </a:r>
          </a:p>
        </p:txBody>
      </p:sp>
      <p:pic>
        <p:nvPicPr>
          <p:cNvPr id="5" name="Picture 2" descr="http://pter.mcmaster.ca/images/top.png">
            <a:extLst>
              <a:ext uri="{FF2B5EF4-FFF2-40B4-BE49-F238E27FC236}">
                <a16:creationId xmlns:a16="http://schemas.microsoft.com/office/drawing/2014/main" id="{921922E5-4BD5-504E-9363-68C1E6D34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94" y="1640063"/>
            <a:ext cx="2912714" cy="7506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7144E-4BA9-4A40-B0CB-2C5CF23CB2C9}"/>
              </a:ext>
            </a:extLst>
          </p:cNvPr>
          <p:cNvSpPr txBox="1"/>
          <p:nvPr/>
        </p:nvSpPr>
        <p:spPr>
          <a:xfrm>
            <a:off x="368837" y="2534981"/>
            <a:ext cx="3046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Complete </a:t>
            </a:r>
            <a:r>
              <a:rPr lang="en-US" sz="2000" dirty="0" err="1"/>
              <a:t>PTeR</a:t>
            </a:r>
            <a:r>
              <a:rPr lang="en-US" sz="2000" dirty="0"/>
              <a:t> modules.</a:t>
            </a:r>
          </a:p>
          <a:p>
            <a:pPr algn="ctr"/>
            <a:r>
              <a:rPr lang="en-US" sz="2000" dirty="0"/>
              <a:t>Don’t leave these to Pgy5!</a:t>
            </a:r>
          </a:p>
        </p:txBody>
      </p:sp>
    </p:spTree>
    <p:extLst>
      <p:ext uri="{BB962C8B-B14F-4D97-AF65-F5344CB8AC3E}">
        <p14:creationId xmlns:p14="http://schemas.microsoft.com/office/powerpoint/2010/main" val="388509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4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3ADDE-760F-CF47-BE7B-FB018132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Psychotherapy Training during </a:t>
            </a:r>
            <a:r>
              <a:rPr lang="en-US" dirty="0">
                <a:solidFill>
                  <a:srgbClr val="FF9300"/>
                </a:solidFill>
              </a:rPr>
              <a:t>Pgy3</a:t>
            </a:r>
          </a:p>
        </p:txBody>
      </p:sp>
      <p:sp>
        <p:nvSpPr>
          <p:cNvPr id="30" name="Content Placeholder 11">
            <a:extLst>
              <a:ext uri="{FF2B5EF4-FFF2-40B4-BE49-F238E27FC236}">
                <a16:creationId xmlns:a16="http://schemas.microsoft.com/office/drawing/2014/main" id="{08923FF6-3E3D-4806-A814-CA5A380E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973" y="2150132"/>
            <a:ext cx="4079989" cy="3780153"/>
          </a:xfrm>
        </p:spPr>
        <p:txBody>
          <a:bodyPr>
            <a:normAutofit/>
          </a:bodyPr>
          <a:lstStyle/>
          <a:p>
            <a:r>
              <a:rPr lang="en-US" sz="2200" dirty="0"/>
              <a:t>Finish CBT</a:t>
            </a:r>
          </a:p>
          <a:p>
            <a:r>
              <a:rPr lang="en-US" sz="2200" dirty="0">
                <a:solidFill>
                  <a:srgbClr val="FF9300"/>
                </a:solidFill>
              </a:rPr>
              <a:t>Do Family Write Up !</a:t>
            </a:r>
          </a:p>
          <a:p>
            <a:r>
              <a:rPr lang="en-US" sz="2200" dirty="0"/>
              <a:t>Learn &amp; Begin Psychodynamic</a:t>
            </a:r>
          </a:p>
          <a:p>
            <a:r>
              <a:rPr lang="en-US" sz="2200" dirty="0"/>
              <a:t>Learn &amp; Consider Doing Group</a:t>
            </a:r>
          </a:p>
          <a:p>
            <a:r>
              <a:rPr lang="en-US" sz="2200" dirty="0"/>
              <a:t>All </a:t>
            </a:r>
            <a:r>
              <a:rPr lang="en-US" sz="2200" dirty="0" err="1"/>
              <a:t>PTeR</a:t>
            </a:r>
            <a:r>
              <a:rPr lang="en-US" sz="2200" dirty="0"/>
              <a:t> Modules Mandatory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31" name="Straight Connector 18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0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22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4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1905000"/>
            <a:ext cx="0" cy="414243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A6D2CC6-38FA-BD42-904F-14F1E149A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707" y="2764599"/>
            <a:ext cx="1547177" cy="1933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F9BFA894-04D2-EB4E-966A-653D19461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509" y="2764597"/>
            <a:ext cx="1456948" cy="19335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" descr="IMG_5180.JPG">
            <a:extLst>
              <a:ext uri="{FF2B5EF4-FFF2-40B4-BE49-F238E27FC236}">
                <a16:creationId xmlns:a16="http://schemas.microsoft.com/office/drawing/2014/main" id="{CA024B8C-8686-D54A-92F3-2C3DA4A50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8" t="7964" r="11964" b="28415"/>
          <a:stretch>
            <a:fillRect/>
          </a:stretch>
        </p:blipFill>
        <p:spPr bwMode="auto">
          <a:xfrm>
            <a:off x="8523006" y="2764597"/>
            <a:ext cx="1997452" cy="19335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218FE7-DB09-EB42-9F46-4D6409780A1A}"/>
              </a:ext>
            </a:extLst>
          </p:cNvPr>
          <p:cNvSpPr txBox="1"/>
          <p:nvPr/>
        </p:nvSpPr>
        <p:spPr>
          <a:xfrm>
            <a:off x="4892203" y="4883592"/>
            <a:ext cx="1419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Snelgrove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B1D275-2E12-2D40-9BFE-F4D193CC2F1D}"/>
              </a:ext>
            </a:extLst>
          </p:cNvPr>
          <p:cNvSpPr txBox="1"/>
          <p:nvPr/>
        </p:nvSpPr>
        <p:spPr>
          <a:xfrm>
            <a:off x="6812509" y="4883591"/>
            <a:ext cx="1419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</a:t>
            </a:r>
          </a:p>
          <a:p>
            <a:r>
              <a:rPr lang="en-US" dirty="0" err="1"/>
              <a:t>Rowa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C84990-C5A6-B54C-85A4-AA2D80C209B3}"/>
              </a:ext>
            </a:extLst>
          </p:cNvPr>
          <p:cNvSpPr txBox="1"/>
          <p:nvPr/>
        </p:nvSpPr>
        <p:spPr>
          <a:xfrm>
            <a:off x="8523006" y="4883590"/>
            <a:ext cx="169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</a:t>
            </a:r>
          </a:p>
          <a:p>
            <a:r>
              <a:rPr lang="en-US" dirty="0"/>
              <a:t>McColl (WRC)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4632D5-C699-FD44-BB07-56FECEFB9F75}"/>
              </a:ext>
            </a:extLst>
          </p:cNvPr>
          <p:cNvSpPr txBox="1"/>
          <p:nvPr/>
        </p:nvSpPr>
        <p:spPr>
          <a:xfrm>
            <a:off x="6190881" y="2150132"/>
            <a:ext cx="305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Psychotherapy Coordinators</a:t>
            </a:r>
          </a:p>
        </p:txBody>
      </p:sp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DF940428-EC92-7B40-962F-86771B9B03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7" r="1786" b="2"/>
          <a:stretch/>
        </p:blipFill>
        <p:spPr>
          <a:xfrm>
            <a:off x="4688736" y="1905000"/>
            <a:ext cx="6054352" cy="41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5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AA0C-4B7B-1043-9BFE-ADBEDC78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924" y="353196"/>
            <a:ext cx="10092302" cy="1241944"/>
          </a:xfrm>
        </p:spPr>
        <p:txBody>
          <a:bodyPr/>
          <a:lstStyle/>
          <a:p>
            <a:pPr algn="ctr"/>
            <a:r>
              <a:rPr lang="en-US" dirty="0"/>
              <a:t>Resident as Educator Requirements during </a:t>
            </a:r>
            <a:r>
              <a:rPr lang="en-US" dirty="0">
                <a:solidFill>
                  <a:srgbClr val="FF9300"/>
                </a:solidFill>
              </a:rPr>
              <a:t>Pgy3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16193-DEFF-154E-B64F-4804B5534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71" y="1595140"/>
            <a:ext cx="11633457" cy="4210883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230E58C1-D59D-2B46-82F1-D6A92FF5E2C9}"/>
              </a:ext>
            </a:extLst>
          </p:cNvPr>
          <p:cNvSpPr/>
          <p:nvPr/>
        </p:nvSpPr>
        <p:spPr>
          <a:xfrm>
            <a:off x="1047923" y="4588622"/>
            <a:ext cx="1132337" cy="818804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7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1261-54CE-1447-969D-4C7EB4E4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90092"/>
            <a:ext cx="10353762" cy="1257300"/>
          </a:xfrm>
        </p:spPr>
        <p:txBody>
          <a:bodyPr/>
          <a:lstStyle/>
          <a:p>
            <a:pPr algn="ctr"/>
            <a:r>
              <a:rPr lang="en-US" dirty="0"/>
              <a:t>Resident as Educators (</a:t>
            </a:r>
            <a:r>
              <a:rPr lang="en-US" dirty="0" err="1"/>
              <a:t>RaEs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Required during </a:t>
            </a:r>
            <a:r>
              <a:rPr lang="en-US" dirty="0">
                <a:solidFill>
                  <a:srgbClr val="FF9300"/>
                </a:solidFill>
              </a:rPr>
              <a:t>Pgy-3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46747-AD50-D74D-8615-D9F41650E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794620"/>
              </p:ext>
            </p:extLst>
          </p:nvPr>
        </p:nvGraphicFramePr>
        <p:xfrm>
          <a:off x="833853" y="2210764"/>
          <a:ext cx="5418666" cy="358444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5418666">
                  <a:extLst>
                    <a:ext uri="{9D8B030D-6E8A-4147-A177-3AD203B41FA5}">
                      <a16:colId xmlns:a16="http://schemas.microsoft.com/office/drawing/2014/main" val="3048641716"/>
                    </a:ext>
                  </a:extLst>
                </a:gridCol>
              </a:tblGrid>
              <a:tr h="3982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Geriatric Psychiatry Core Rotation</a:t>
                      </a:r>
                    </a:p>
                  </a:txBody>
                  <a:tcPr>
                    <a:solidFill>
                      <a:srgbClr val="FF93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644807"/>
                  </a:ext>
                </a:extLst>
              </a:tr>
              <a:tr h="3982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Teaching to Patient /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159233"/>
                  </a:ext>
                </a:extLst>
              </a:tr>
              <a:tr h="3982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Interprofessional Rounds / Journal Club Facilitation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44485"/>
                  </a:ext>
                </a:extLst>
              </a:tr>
              <a:tr h="39827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Child &amp; Adolescent Core Rotation</a:t>
                      </a:r>
                    </a:p>
                  </a:txBody>
                  <a:tcPr>
                    <a:solidFill>
                      <a:srgbClr val="FF93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974906"/>
                  </a:ext>
                </a:extLst>
              </a:tr>
              <a:tr h="3982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Teaching to Patient /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50318"/>
                  </a:ext>
                </a:extLst>
              </a:tr>
              <a:tr h="39827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Interprofessional Rounds / Journal Club Facilitation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353764"/>
                  </a:ext>
                </a:extLst>
              </a:tr>
              <a:tr h="39827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Any Setting</a:t>
                      </a:r>
                    </a:p>
                  </a:txBody>
                  <a:tcPr>
                    <a:solidFill>
                      <a:srgbClr val="FF93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523835"/>
                  </a:ext>
                </a:extLst>
              </a:tr>
              <a:tr h="398272">
                <a:tc>
                  <a:txBody>
                    <a:bodyPr/>
                    <a:lstStyle/>
                    <a:p>
                      <a:r>
                        <a:rPr lang="en-US" dirty="0"/>
                        <a:t>Any Teaching Encounter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356886"/>
                  </a:ext>
                </a:extLst>
              </a:tr>
              <a:tr h="398272">
                <a:tc>
                  <a:txBody>
                    <a:bodyPr/>
                    <a:lstStyle/>
                    <a:p>
                      <a:r>
                        <a:rPr lang="en-US" dirty="0"/>
                        <a:t>Any Teaching Encounter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94378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17EB0E0-5BEF-A84B-A427-817D2A8E9E7E}"/>
              </a:ext>
            </a:extLst>
          </p:cNvPr>
          <p:cNvSpPr/>
          <p:nvPr/>
        </p:nvSpPr>
        <p:spPr>
          <a:xfrm>
            <a:off x="7421256" y="2551837"/>
            <a:ext cx="24929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Use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EPA C10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34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AA0C-4B7B-1043-9BFE-ADBEDC78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62" y="353196"/>
            <a:ext cx="9527275" cy="1241944"/>
          </a:xfrm>
        </p:spPr>
        <p:txBody>
          <a:bodyPr/>
          <a:lstStyle/>
          <a:p>
            <a:pPr algn="ctr"/>
            <a:r>
              <a:rPr lang="en-US" dirty="0"/>
              <a:t>Scholarly Project Expectations during </a:t>
            </a:r>
            <a:r>
              <a:rPr lang="en-US" dirty="0">
                <a:solidFill>
                  <a:srgbClr val="FF9300"/>
                </a:solidFill>
              </a:rPr>
              <a:t>Pgy3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16193-DEFF-154E-B64F-4804B5534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71" y="1595140"/>
            <a:ext cx="11633457" cy="4210883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5271360F-8CD4-0943-B076-423F57FF2DFA}"/>
              </a:ext>
            </a:extLst>
          </p:cNvPr>
          <p:cNvSpPr/>
          <p:nvPr/>
        </p:nvSpPr>
        <p:spPr>
          <a:xfrm>
            <a:off x="1047923" y="5103997"/>
            <a:ext cx="1132337" cy="914418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7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52A10-F7D4-054D-9B02-278B935B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7" y="389467"/>
            <a:ext cx="11666482" cy="12573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Overview of Required Scholarly Projects during Residency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5A8D00D-284D-AC46-8744-6082DD017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7531831"/>
              </p:ext>
            </p:extLst>
          </p:nvPr>
        </p:nvGraphicFramePr>
        <p:xfrm>
          <a:off x="2165197" y="1728255"/>
          <a:ext cx="7850958" cy="4669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373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52A10-F7D4-054D-9B02-278B935B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77" y="389467"/>
            <a:ext cx="11666482" cy="12573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Overview of Required Scholarly Projects during Residency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5A8D00D-284D-AC46-8744-6082DD017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1826376"/>
              </p:ext>
            </p:extLst>
          </p:nvPr>
        </p:nvGraphicFramePr>
        <p:xfrm>
          <a:off x="2165197" y="1728255"/>
          <a:ext cx="7850958" cy="4669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F85565D-EDB6-594A-A22B-7F51DBD0E5DC}"/>
              </a:ext>
            </a:extLst>
          </p:cNvPr>
          <p:cNvSpPr/>
          <p:nvPr/>
        </p:nvSpPr>
        <p:spPr>
          <a:xfrm>
            <a:off x="1481959" y="3247697"/>
            <a:ext cx="8812924" cy="16238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A9A23AF2-6356-ED41-A08F-8986FCCAE4DC}"/>
              </a:ext>
            </a:extLst>
          </p:cNvPr>
          <p:cNvSpPr/>
          <p:nvPr/>
        </p:nvSpPr>
        <p:spPr>
          <a:xfrm>
            <a:off x="8381900" y="1905537"/>
            <a:ext cx="1182413" cy="100899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5A10B0-4A5A-4CAE-8969-E06810664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D1E7E7-A3BF-4AB2-AFBA-5B84E5C97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B090C0-B188-4276-9F50-29C187C5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13615B0-49A5-4AAD-832E-80829E395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7342" y="334928"/>
            <a:ext cx="6296913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B52A10-F7D4-054D-9B02-278B935B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972" y="1063744"/>
            <a:ext cx="4444096" cy="779395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CQI Progress in </a:t>
            </a:r>
            <a:r>
              <a:rPr lang="en-US" sz="3600" dirty="0">
                <a:solidFill>
                  <a:srgbClr val="FF9300"/>
                </a:solidFill>
              </a:rPr>
              <a:t>Pgy-3</a:t>
            </a:r>
          </a:p>
        </p:txBody>
      </p:sp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CD5E844-2D22-3945-A5A8-FA87F5A098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05" r="2" b="40070"/>
          <a:stretch/>
        </p:blipFill>
        <p:spPr>
          <a:xfrm>
            <a:off x="-1" y="2"/>
            <a:ext cx="5159595" cy="34289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EC7B57-1316-4A4C-9795-4C01C5908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27342" y="2400300"/>
            <a:ext cx="522135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erson holding a sign&#10;&#10;Description automatically generated">
            <a:extLst>
              <a:ext uri="{FF2B5EF4-FFF2-40B4-BE49-F238E27FC236}">
                <a16:creationId xmlns:a16="http://schemas.microsoft.com/office/drawing/2014/main" id="{E5530A64-F6F1-3842-AB26-27A174D12B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36533"/>
          <a:stretch/>
        </p:blipFill>
        <p:spPr>
          <a:xfrm>
            <a:off x="-1" y="3428999"/>
            <a:ext cx="5159595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B1D80-ED75-CE47-BEE7-262B30646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9610" y="2934034"/>
            <a:ext cx="5449072" cy="2739006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Academic Sessions during half-day curriculum</a:t>
            </a:r>
          </a:p>
          <a:p>
            <a:pPr lvl="1"/>
            <a:r>
              <a:rPr lang="en-US" sz="2400" dirty="0"/>
              <a:t>Meet with CQI Coordinator to discuss</a:t>
            </a:r>
          </a:p>
          <a:p>
            <a:pPr lvl="1"/>
            <a:r>
              <a:rPr lang="en-US" sz="2400" dirty="0"/>
              <a:t>Aim to get started during Pgy3; To be completed by end of Pgy4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3CF62C-29BB-4C16-AEDF-8274C80E8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27342" y="6047437"/>
            <a:ext cx="522135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1B8BE0E-A4D7-CB44-91FD-26A925C2D984}"/>
              </a:ext>
            </a:extLst>
          </p:cNvPr>
          <p:cNvSpPr txBox="1"/>
          <p:nvPr/>
        </p:nvSpPr>
        <p:spPr>
          <a:xfrm>
            <a:off x="-2" y="6037250"/>
            <a:ext cx="265975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Dr. Nick Kates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CQI Coordinator, Hamilton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9F5682-C212-DD46-897C-86590EA72082}"/>
              </a:ext>
            </a:extLst>
          </p:cNvPr>
          <p:cNvSpPr txBox="1"/>
          <p:nvPr/>
        </p:nvSpPr>
        <p:spPr>
          <a:xfrm>
            <a:off x="2897369" y="2705723"/>
            <a:ext cx="225983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Dr. </a:t>
            </a:r>
            <a:r>
              <a:rPr lang="en-US" dirty="0" err="1">
                <a:solidFill>
                  <a:schemeClr val="bg1"/>
                </a:solidFill>
              </a:rPr>
              <a:t>Sophyia</a:t>
            </a:r>
            <a:r>
              <a:rPr lang="en-US" dirty="0">
                <a:solidFill>
                  <a:schemeClr val="bg1"/>
                </a:solidFill>
              </a:rPr>
              <a:t> Benjamin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CQI Coordinator, WRC</a:t>
            </a:r>
          </a:p>
        </p:txBody>
      </p:sp>
    </p:spTree>
    <p:extLst>
      <p:ext uri="{BB962C8B-B14F-4D97-AF65-F5344CB8AC3E}">
        <p14:creationId xmlns:p14="http://schemas.microsoft.com/office/powerpoint/2010/main" val="212835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A09E39A-DA3F-4BDC-A89A-6545C1DD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1580BD-7D80-4957-A58D-916E994A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window, standing, light, white&#10;&#10;Description automatically generated">
            <a:extLst>
              <a:ext uri="{FF2B5EF4-FFF2-40B4-BE49-F238E27FC236}">
                <a16:creationId xmlns:a16="http://schemas.microsoft.com/office/drawing/2014/main" id="{6367918B-83C0-FD4C-AC67-2597331C1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9735" b="152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A230B38-5D01-4343-9209-8B2DDAACD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4" y="-9823"/>
            <a:ext cx="12188952" cy="170897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8FD28F-2D67-45A9-BB95-396877333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869140"/>
            <a:ext cx="12188952" cy="298748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59DE95-F3B9-4A35-9681-78FA926F0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196AB-A974-FE47-B92F-25C796F1C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44" y="1752605"/>
            <a:ext cx="8373711" cy="38191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Research Opportunities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687E3B-9C6D-4102-8F38-DCB77C49C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12FB9A8-E482-4339-A730-6C024982A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1380213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73C7C39-C73B-4051-B742-C9086B7B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0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42916-6896-FD41-B684-D91C90ABC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18" y="214461"/>
            <a:ext cx="9527275" cy="1241944"/>
          </a:xfrm>
        </p:spPr>
        <p:txBody>
          <a:bodyPr/>
          <a:lstStyle/>
          <a:p>
            <a:r>
              <a:rPr lang="en-US" dirty="0"/>
              <a:t>Research Opportunities during </a:t>
            </a:r>
            <a:r>
              <a:rPr lang="en-US" dirty="0">
                <a:solidFill>
                  <a:srgbClr val="FF9300"/>
                </a:solidFill>
              </a:rPr>
              <a:t>Pgy3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B6AB2B6-56FB-3748-8629-C5D9D2B4206C}"/>
              </a:ext>
            </a:extLst>
          </p:cNvPr>
          <p:cNvGraphicFramePr/>
          <p:nvPr/>
        </p:nvGraphicFramePr>
        <p:xfrm>
          <a:off x="1981699" y="2110997"/>
          <a:ext cx="6840760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McKinnon_MC.JPG">
            <a:extLst>
              <a:ext uri="{FF2B5EF4-FFF2-40B4-BE49-F238E27FC236}">
                <a16:creationId xmlns:a16="http://schemas.microsoft.com/office/drawing/2014/main" id="{B3DA3BD8-5AE4-F94B-BA07-B5910609A6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2"/>
          <a:stretch/>
        </p:blipFill>
        <p:spPr>
          <a:xfrm>
            <a:off x="623392" y="1585681"/>
            <a:ext cx="1713583" cy="2333639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0F3DA6-D474-B440-A643-F37F21FDFC58}"/>
              </a:ext>
            </a:extLst>
          </p:cNvPr>
          <p:cNvSpPr txBox="1"/>
          <p:nvPr/>
        </p:nvSpPr>
        <p:spPr>
          <a:xfrm>
            <a:off x="405109" y="4108388"/>
            <a:ext cx="2659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Margaret McKinnon</a:t>
            </a:r>
          </a:p>
          <a:p>
            <a:r>
              <a:rPr lang="en-US" dirty="0"/>
              <a:t>Associate Chair, Research</a:t>
            </a:r>
          </a:p>
          <a:p>
            <a:r>
              <a:rPr lang="en-US" dirty="0"/>
              <a:t>Dept. P&amp;BN</a:t>
            </a:r>
          </a:p>
        </p:txBody>
      </p:sp>
      <p:pic>
        <p:nvPicPr>
          <p:cNvPr id="8" name="Picture 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E4456FE5-3AE8-054A-9C1D-312962E9E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695" y="4625015"/>
            <a:ext cx="1426708" cy="199739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9" name="Picture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F227DE73-AF0E-D647-BF58-F24B1150D0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5696" y="1260389"/>
            <a:ext cx="1436154" cy="21621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9CE126-4BE7-B146-9501-0EF2755080F3}"/>
              </a:ext>
            </a:extLst>
          </p:cNvPr>
          <p:cNvSpPr txBox="1"/>
          <p:nvPr/>
        </p:nvSpPr>
        <p:spPr>
          <a:xfrm>
            <a:off x="8681013" y="3447536"/>
            <a:ext cx="3436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Dr. </a:t>
            </a:r>
            <a:r>
              <a:rPr lang="en-US" dirty="0" err="1"/>
              <a:t>Sophyia</a:t>
            </a:r>
            <a:r>
              <a:rPr lang="en-US" dirty="0"/>
              <a:t> Benjamin</a:t>
            </a:r>
          </a:p>
          <a:p>
            <a:pPr algn="ctr"/>
            <a:r>
              <a:rPr lang="en-US" dirty="0"/>
              <a:t>Psychiatry PG Research Lead, WRC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1E9D60-CDA3-1D44-B025-64A905CB1B9F}"/>
              </a:ext>
            </a:extLst>
          </p:cNvPr>
          <p:cNvSpPr txBox="1"/>
          <p:nvPr/>
        </p:nvSpPr>
        <p:spPr>
          <a:xfrm>
            <a:off x="5498756" y="5456266"/>
            <a:ext cx="4039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Dr. </a:t>
            </a:r>
            <a:r>
              <a:rPr lang="en-US" dirty="0" err="1"/>
              <a:t>Benicio</a:t>
            </a:r>
            <a:r>
              <a:rPr lang="en-US" dirty="0"/>
              <a:t> Frey</a:t>
            </a:r>
          </a:p>
          <a:p>
            <a:pPr algn="ctr"/>
            <a:r>
              <a:rPr lang="en-US" dirty="0"/>
              <a:t>Psychiatry PG Research Lead, Hamilton</a:t>
            </a:r>
          </a:p>
          <a:p>
            <a:pPr algn="ctr"/>
            <a:r>
              <a:rPr lang="en-US" dirty="0"/>
              <a:t>Clinician Investigator Program Lead, DP&amp;BN</a:t>
            </a:r>
          </a:p>
        </p:txBody>
      </p:sp>
    </p:spTree>
    <p:extLst>
      <p:ext uri="{BB962C8B-B14F-4D97-AF65-F5344CB8AC3E}">
        <p14:creationId xmlns:p14="http://schemas.microsoft.com/office/powerpoint/2010/main" val="266154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9BBDDCC-0358-4EDD-9820-287B1D8FD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2B3B5E1-901E-49C0-9F76-B48432DE9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BE31AC6-E383-4D2B-9A24-69EEE084D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4205" y="334928"/>
            <a:ext cx="5030049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AB3491-C708-E14C-B3EB-FB6429EF2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4444" y="2402613"/>
            <a:ext cx="3282184" cy="3331867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Pgy2</a:t>
            </a:r>
            <a:r>
              <a:rPr lang="en-US" sz="4000" dirty="0"/>
              <a:t> Completion Check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3A61E-44E0-43D6-95E1-013F840FD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38" r="3591"/>
          <a:stretch/>
        </p:blipFill>
        <p:spPr>
          <a:xfrm>
            <a:off x="20" y="10"/>
            <a:ext cx="6430829" cy="6857990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DD089E2-CEA3-48C4-9094-610D00D94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F49F475-10BF-4E7D-9BE8-5329BCAFE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94205" y="1905000"/>
            <a:ext cx="395449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21E947D-525D-4D2A-B0C3-E1BFCA606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94205" y="6047437"/>
            <a:ext cx="395449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62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B395-69E7-A44C-9C74-7EDF19AE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 Research &amp; Scholarship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24B0D-5703-0749-BF06-71FA77404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New!  Being established Winter 2021</a:t>
            </a:r>
          </a:p>
          <a:p>
            <a:r>
              <a:rPr lang="en-US" sz="2000" dirty="0"/>
              <a:t>Committee to support residents in their research &amp; scholarly pursuits</a:t>
            </a:r>
          </a:p>
          <a:p>
            <a:r>
              <a:rPr lang="en-US" sz="2000" dirty="0"/>
              <a:t>Development of research opportunities, networking, marketplace, </a:t>
            </a:r>
            <a:r>
              <a:rPr lang="en-US" sz="2000" dirty="0" err="1"/>
              <a:t>etc</a:t>
            </a:r>
            <a:r>
              <a:rPr lang="en-US" sz="2000" dirty="0"/>
              <a:t> for residents</a:t>
            </a:r>
          </a:p>
          <a:p>
            <a:r>
              <a:rPr lang="en-US" sz="2000" dirty="0"/>
              <a:t>If pursuing horizontal electives in research/scholarship, review with RR&amp;SC to ensure:</a:t>
            </a:r>
          </a:p>
          <a:p>
            <a:pPr lvl="1"/>
            <a:r>
              <a:rPr lang="en-US" sz="2000" dirty="0"/>
              <a:t>Development in academic goals </a:t>
            </a:r>
          </a:p>
          <a:p>
            <a:pPr lvl="1"/>
            <a:r>
              <a:rPr lang="en-US" sz="2000" dirty="0"/>
              <a:t>Able to meet development of clinical training objectives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C1109DB-8902-AF42-8047-1B749ACBE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520" y="4314695"/>
            <a:ext cx="1426708" cy="199739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89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09E39A-DA3F-4BDC-A89A-6545C1DD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51580BD-7D80-4957-A58D-916E994A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C7725869-05C3-0B40-B27C-C1E5339DC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29" b="30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A230B38-5D01-4343-9209-8B2DDAACD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4" y="-9823"/>
            <a:ext cx="12188952" cy="170897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8FD28F-2D67-45A9-BB95-396877333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869140"/>
            <a:ext cx="12188952" cy="298748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59DE95-F3B9-4A35-9681-78FA926F0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4368C-1E64-A148-8B49-260BB9A17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44" y="1752605"/>
            <a:ext cx="8373711" cy="38191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Academic Days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687E3B-9C6D-4102-8F38-DCB77C49C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2FB9A8-E482-4339-A730-6C024982A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1380213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73C7C39-C73B-4051-B742-C9086B7B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64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246240"/>
              </p:ext>
            </p:extLst>
          </p:nvPr>
        </p:nvGraphicFramePr>
        <p:xfrm>
          <a:off x="1271464" y="1200512"/>
          <a:ext cx="9577064" cy="5342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422042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Academic Days during </a:t>
            </a:r>
            <a:r>
              <a:rPr lang="en-US" dirty="0">
                <a:solidFill>
                  <a:srgbClr val="FF9300"/>
                </a:solidFill>
              </a:rPr>
              <a:t>Pgy3</a:t>
            </a:r>
            <a:endParaRPr lang="en-CA" dirty="0">
              <a:solidFill>
                <a:srgbClr val="FF9300"/>
              </a:solidFill>
            </a:endParaRPr>
          </a:p>
        </p:txBody>
      </p:sp>
      <p:pic>
        <p:nvPicPr>
          <p:cNvPr id="9" name="image27.png">
            <a:extLst>
              <a:ext uri="{FF2B5EF4-FFF2-40B4-BE49-F238E27FC236}">
                <a16:creationId xmlns:a16="http://schemas.microsoft.com/office/drawing/2014/main" id="{7432FD95-95DF-FD41-8039-0A2417039C34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9106930" y="373029"/>
            <a:ext cx="2441061" cy="262966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540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09E39A-DA3F-4BDC-A89A-6545C1DD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9BBDDCC-0358-4EDD-9820-287B1D8FD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B3B5E1-901E-49C0-9F76-B48432DE9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E31AC6-E383-4D2B-9A24-69EEE084D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4205" y="334928"/>
            <a:ext cx="5030049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77CE5-9F2B-214F-9308-431AD71BB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4444" y="2402613"/>
            <a:ext cx="3282184" cy="33318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Exam Preparation</a:t>
            </a:r>
          </a:p>
        </p:txBody>
      </p:sp>
      <p:pic>
        <p:nvPicPr>
          <p:cNvPr id="8" name="Picture 7" descr="A picture containing indoor, table, sitting, white&#10;&#10;Description automatically generated">
            <a:extLst>
              <a:ext uri="{FF2B5EF4-FFF2-40B4-BE49-F238E27FC236}">
                <a16:creationId xmlns:a16="http://schemas.microsoft.com/office/drawing/2014/main" id="{174EAC51-CF1F-B748-A30A-344C192FD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671"/>
          <a:stretch/>
        </p:blipFill>
        <p:spPr>
          <a:xfrm>
            <a:off x="20" y="10"/>
            <a:ext cx="6430829" cy="685799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D089E2-CEA3-48C4-9094-610D00D94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F49F475-10BF-4E7D-9BE8-5329BCAFE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94205" y="1905000"/>
            <a:ext cx="395449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1E947D-525D-4D2A-B0C3-E1BFCA606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94205" y="6047437"/>
            <a:ext cx="395449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6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EB77C-AB15-B445-962C-A54E0F845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678" y="648271"/>
            <a:ext cx="5879796" cy="1037221"/>
          </a:xfrm>
        </p:spPr>
        <p:txBody>
          <a:bodyPr anchor="ctr">
            <a:normAutofit/>
          </a:bodyPr>
          <a:lstStyle/>
          <a:p>
            <a:r>
              <a:rPr lang="en-US" sz="3400" dirty="0"/>
              <a:t>Royal College Exam Preparation</a:t>
            </a:r>
          </a:p>
        </p:txBody>
      </p:sp>
      <p:pic>
        <p:nvPicPr>
          <p:cNvPr id="6" name="Picture 5" descr="A picture containing table, box&#10;&#10;Description automatically generated">
            <a:extLst>
              <a:ext uri="{FF2B5EF4-FFF2-40B4-BE49-F238E27FC236}">
                <a16:creationId xmlns:a16="http://schemas.microsoft.com/office/drawing/2014/main" id="{94870239-DDEF-164B-B523-16DAD33CEE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8" r="8759"/>
          <a:stretch/>
        </p:blipFill>
        <p:spPr>
          <a:xfrm>
            <a:off x="20" y="10"/>
            <a:ext cx="38480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D7504-FA07-E040-9EB5-004AE0D79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052" y="1905000"/>
            <a:ext cx="6258905" cy="430472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</a:pPr>
            <a:r>
              <a:rPr lang="en-US" sz="2800" b="1" dirty="0"/>
              <a:t>OSCE Prep Sessions</a:t>
            </a:r>
          </a:p>
          <a:p>
            <a:pPr marL="0" indent="0">
              <a:lnSpc>
                <a:spcPct val="130000"/>
              </a:lnSpc>
              <a:buNone/>
            </a:pPr>
            <a:endParaRPr lang="en-US" sz="1400" b="1" dirty="0"/>
          </a:p>
          <a:p>
            <a:pPr>
              <a:lnSpc>
                <a:spcPct val="130000"/>
              </a:lnSpc>
            </a:pPr>
            <a:r>
              <a:rPr lang="en-US" sz="2800" b="1" dirty="0"/>
              <a:t>Mock OSCE Exams </a:t>
            </a:r>
            <a:r>
              <a:rPr lang="en-US" sz="2800" dirty="0"/>
              <a:t>– Mandatory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Fall &amp; Spring</a:t>
            </a:r>
          </a:p>
          <a:p>
            <a:pPr marL="450000" lvl="1" indent="0">
              <a:lnSpc>
                <a:spcPct val="130000"/>
              </a:lnSpc>
              <a:buNone/>
            </a:pPr>
            <a:endParaRPr lang="en-US" sz="1400" dirty="0"/>
          </a:p>
          <a:p>
            <a:pPr>
              <a:lnSpc>
                <a:spcPct val="130000"/>
              </a:lnSpc>
            </a:pPr>
            <a:r>
              <a:rPr lang="en-US" sz="2800" b="1" dirty="0"/>
              <a:t>Mock MCQ Exams </a:t>
            </a:r>
            <a:r>
              <a:rPr lang="en-US" sz="2800" dirty="0"/>
              <a:t>– Mandatory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PRITE (American) – Early Fall</a:t>
            </a:r>
          </a:p>
          <a:p>
            <a:pPr lvl="2">
              <a:lnSpc>
                <a:spcPct val="130000"/>
              </a:lnSpc>
            </a:pPr>
            <a:r>
              <a:rPr lang="en-US" sz="2800" dirty="0"/>
              <a:t>Two 2-hour sittings 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COPE (Canadian) – Late Fall </a:t>
            </a:r>
          </a:p>
          <a:p>
            <a:pPr lvl="2">
              <a:lnSpc>
                <a:spcPct val="130000"/>
              </a:lnSpc>
            </a:pPr>
            <a:r>
              <a:rPr lang="en-US" sz="2800" dirty="0"/>
              <a:t>Online during 2-week window</a:t>
            </a:r>
          </a:p>
          <a:p>
            <a:pPr marL="36900" indent="0">
              <a:lnSpc>
                <a:spcPct val="130000"/>
              </a:lnSpc>
              <a:buNone/>
            </a:pPr>
            <a:endParaRPr lang="en-US" sz="2400" dirty="0"/>
          </a:p>
          <a:p>
            <a:pPr marL="450000" lvl="1" indent="0">
              <a:lnSpc>
                <a:spcPct val="130000"/>
              </a:lnSpc>
              <a:buNone/>
            </a:pPr>
            <a:endParaRPr lang="en-US" sz="14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3024" y="334928"/>
            <a:ext cx="7571232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53024" y="1905000"/>
            <a:ext cx="649567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53024" y="6047437"/>
            <a:ext cx="649567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91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27">
            <a:extLst>
              <a:ext uri="{FF2B5EF4-FFF2-40B4-BE49-F238E27FC236}">
                <a16:creationId xmlns:a16="http://schemas.microsoft.com/office/drawing/2014/main" id="{551580BD-7D80-4957-A58D-916E994A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A5EC46EC-7AAC-C74F-983B-C053A91C5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90" b="2336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42" name="Rectangle 29">
            <a:extLst>
              <a:ext uri="{FF2B5EF4-FFF2-40B4-BE49-F238E27FC236}">
                <a16:creationId xmlns:a16="http://schemas.microsoft.com/office/drawing/2014/main" id="{9EC72DE6-BA6A-48AD-8101-4122D1A35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2629647"/>
            <a:ext cx="12188952" cy="42269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3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1">
            <a:extLst>
              <a:ext uri="{FF2B5EF4-FFF2-40B4-BE49-F238E27FC236}">
                <a16:creationId xmlns:a16="http://schemas.microsoft.com/office/drawing/2014/main" id="{CB59DE95-F3B9-4A35-9681-78FA926F0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D1427-871F-734B-86B3-E67795405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2" y="4253026"/>
            <a:ext cx="6953016" cy="1594875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Other Opportunities</a:t>
            </a:r>
          </a:p>
        </p:txBody>
      </p:sp>
      <p:cxnSp>
        <p:nvCxnSpPr>
          <p:cNvPr id="44" name="Straight Connector 33">
            <a:extLst>
              <a:ext uri="{FF2B5EF4-FFF2-40B4-BE49-F238E27FC236}">
                <a16:creationId xmlns:a16="http://schemas.microsoft.com/office/drawing/2014/main" id="{5E687E3B-9C6D-4102-8F38-DCB77C49C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5">
            <a:extLst>
              <a:ext uri="{FF2B5EF4-FFF2-40B4-BE49-F238E27FC236}">
                <a16:creationId xmlns:a16="http://schemas.microsoft.com/office/drawing/2014/main" id="{573C7C39-C73B-4051-B742-C9086B7B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37">
            <a:extLst>
              <a:ext uri="{FF2B5EF4-FFF2-40B4-BE49-F238E27FC236}">
                <a16:creationId xmlns:a16="http://schemas.microsoft.com/office/drawing/2014/main" id="{F12FB9A8-E482-4339-A730-6C024982A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41949" y="4002410"/>
            <a:ext cx="0" cy="2045027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2D5243F-6AFC-4A87-8525-C3B22EFD9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4002410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42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15A10B0-4A5A-4CAE-8969-E06810664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D1E7E7-A3BF-4AB2-AFBA-5B84E5C97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3615B0-49A5-4AAD-832E-80829E395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8101" y="334928"/>
            <a:ext cx="7976156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71DB-8D02-8648-9B70-79B9D8C8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355" y="633511"/>
            <a:ext cx="6188352" cy="1033922"/>
          </a:xfrm>
        </p:spPr>
        <p:txBody>
          <a:bodyPr anchor="ctr">
            <a:normAutofit/>
          </a:bodyPr>
          <a:lstStyle/>
          <a:p>
            <a:r>
              <a:rPr lang="en-US" dirty="0"/>
              <a:t>For Consideration</a:t>
            </a:r>
          </a:p>
        </p:txBody>
      </p:sp>
      <p:pic>
        <p:nvPicPr>
          <p:cNvPr id="8" name="image1.jpg">
            <a:extLst>
              <a:ext uri="{FF2B5EF4-FFF2-40B4-BE49-F238E27FC236}">
                <a16:creationId xmlns:a16="http://schemas.microsoft.com/office/drawing/2014/main" id="{C8F73566-E161-444D-AD8D-8095E763D68A}"/>
              </a:ext>
            </a:extLst>
          </p:cNvPr>
          <p:cNvPicPr/>
          <p:nvPr/>
        </p:nvPicPr>
        <p:blipFill rotWithShape="1">
          <a:blip r:embed="rId2"/>
          <a:srcRect t="11759" r="1" b="11760"/>
          <a:stretch/>
        </p:blipFill>
        <p:spPr>
          <a:xfrm>
            <a:off x="20" y="2"/>
            <a:ext cx="3370977" cy="3428999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8EC7B57-1316-4A4C-9795-4C01C5908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48101" y="1905000"/>
            <a:ext cx="690059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E94F93D-F8B1-1747-8F91-D77C906BE52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0" r="-1" b="-1"/>
          <a:stretch/>
        </p:blipFill>
        <p:spPr bwMode="auto">
          <a:xfrm>
            <a:off x="20" y="3428999"/>
            <a:ext cx="3370977" cy="34290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E0145-AEBE-E94E-9D92-B29B73840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639" y="1966015"/>
            <a:ext cx="5948947" cy="40814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Education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Teaching Chiefs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UG Teaching Opportunities (TOSCE; Clinical Skills; Bootcamp)</a:t>
            </a:r>
          </a:p>
          <a:p>
            <a:pPr lvl="1">
              <a:lnSpc>
                <a:spcPct val="100000"/>
              </a:lnSpc>
            </a:pPr>
            <a:r>
              <a:rPr lang="en-US" sz="2400" dirty="0" err="1"/>
              <a:t>TtD</a:t>
            </a:r>
            <a:r>
              <a:rPr lang="en-US" sz="2400" dirty="0"/>
              <a:t> Sessions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2400" b="1" dirty="0"/>
              <a:t>Leadership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Chief Resident Positions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PRAM &amp; PROW Executive 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PRAM &amp; PROW Positions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A3CF62C-29BB-4C16-AEDF-8274C80E8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48101" y="6047437"/>
            <a:ext cx="690059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2B090C0-B188-4276-9F50-29C187C5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80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3FCD4-1FF9-0545-8006-62DF73D0B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>
            <a:normAutofit/>
          </a:bodyPr>
          <a:lstStyle/>
          <a:p>
            <a:r>
              <a:rPr lang="en-US" dirty="0"/>
              <a:t>Professional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E5F17-E075-464B-9BFC-5D2AD742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66" y="2024218"/>
            <a:ext cx="4182312" cy="3906076"/>
          </a:xfrm>
        </p:spPr>
        <p:txBody>
          <a:bodyPr>
            <a:noAutofit/>
          </a:bodyPr>
          <a:lstStyle/>
          <a:p>
            <a:r>
              <a:rPr lang="en-US" sz="2400" dirty="0"/>
              <a:t>Please submit required documentation in timely manner, </a:t>
            </a:r>
            <a:r>
              <a:rPr lang="en-US" sz="2400" b="1" dirty="0"/>
              <a:t>please</a:t>
            </a:r>
            <a:endParaRPr lang="en-US" sz="1400" dirty="0"/>
          </a:p>
          <a:p>
            <a:r>
              <a:rPr lang="en-US" sz="2400" dirty="0"/>
              <a:t>Please read &amp; reply to emails from our program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Enjoy the moments</a:t>
            </a:r>
          </a:p>
        </p:txBody>
      </p:sp>
      <p:pic>
        <p:nvPicPr>
          <p:cNvPr id="8" name="Picture 7" descr="A couple of men climbing a tree&#10;&#10;Description automatically generated with low confidence">
            <a:extLst>
              <a:ext uri="{FF2B5EF4-FFF2-40B4-BE49-F238E27FC236}">
                <a16:creationId xmlns:a16="http://schemas.microsoft.com/office/drawing/2014/main" id="{95D6286D-D800-0F4A-A896-D352519DC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9" r="9320" b="1"/>
          <a:stretch/>
        </p:blipFill>
        <p:spPr>
          <a:xfrm>
            <a:off x="4688736" y="1905000"/>
            <a:ext cx="6054352" cy="4142428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1905000"/>
            <a:ext cx="0" cy="414243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80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78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 descr="A crowd of people watching a baseball game&#10;&#10;Description automatically generated">
            <a:extLst>
              <a:ext uri="{FF2B5EF4-FFF2-40B4-BE49-F238E27FC236}">
                <a16:creationId xmlns:a16="http://schemas.microsoft.com/office/drawing/2014/main" id="{4619E6C8-52AD-9141-B54F-BC3B35159B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1801" r="9092" b="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77199A-ED44-C94D-9305-E45AFA25B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7th Inning Stretch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0A945-A4F7-1F40-9D13-7F723E23D19C}"/>
              </a:ext>
            </a:extLst>
          </p:cNvPr>
          <p:cNvSpPr txBox="1"/>
          <p:nvPr/>
        </p:nvSpPr>
        <p:spPr>
          <a:xfrm>
            <a:off x="9659093" y="6657944"/>
            <a:ext cx="252985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3" tooltip="https://www.flickr.com/photos/notmargaret/243480490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15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A09E39A-DA3F-4BDC-A89A-6545C1DD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551580BD-7D80-4957-A58D-916E994A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A230B38-5D01-4343-9209-8B2DDAACD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4" y="-9823"/>
            <a:ext cx="12188952" cy="170897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F8FD28F-2D67-45A9-BB95-396877333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869140"/>
            <a:ext cx="12188952" cy="298748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B59DE95-F3B9-4A35-9681-78FA926F0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687E3B-9C6D-4102-8F38-DCB77C49C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12FB9A8-E482-4339-A730-6C024982A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1380213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73C7C39-C73B-4051-B742-C9086B7B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sitting, cross, street, traffic&#10;&#10;Description automatically generated">
            <a:extLst>
              <a:ext uri="{FF2B5EF4-FFF2-40B4-BE49-F238E27FC236}">
                <a16:creationId xmlns:a16="http://schemas.microsoft.com/office/drawing/2014/main" id="{656CC915-C86C-AD44-9C8F-BE601A7825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994" r="21673" b="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9605711-E874-B847-B26E-08FE0312E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37" y="2863351"/>
            <a:ext cx="8373711" cy="38191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Core EPAs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(all completed by end Pgy4)</a:t>
            </a:r>
          </a:p>
        </p:txBody>
      </p:sp>
    </p:spTree>
    <p:extLst>
      <p:ext uri="{BB962C8B-B14F-4D97-AF65-F5344CB8AC3E}">
        <p14:creationId xmlns:p14="http://schemas.microsoft.com/office/powerpoint/2010/main" val="2357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9FAA0C-4B7B-1043-9BFE-ADBEDC78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62" y="353196"/>
            <a:ext cx="9527275" cy="1241944"/>
          </a:xfrm>
        </p:spPr>
        <p:txBody>
          <a:bodyPr/>
          <a:lstStyle/>
          <a:p>
            <a:pPr algn="ctr"/>
            <a:r>
              <a:rPr lang="en-US" dirty="0"/>
              <a:t>Review of Items for Completion of </a:t>
            </a:r>
            <a:r>
              <a:rPr lang="en-US" dirty="0">
                <a:solidFill>
                  <a:srgbClr val="7030A0"/>
                </a:solidFill>
              </a:rPr>
              <a:t>Pgy2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D76C5-DB16-E343-8328-8023E40A9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5"/>
          <a:stretch/>
        </p:blipFill>
        <p:spPr>
          <a:xfrm>
            <a:off x="200025" y="1518490"/>
            <a:ext cx="11736307" cy="4310817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482F0072-3541-3541-B35F-8DCB3DEAE82F}"/>
              </a:ext>
            </a:extLst>
          </p:cNvPr>
          <p:cNvSpPr/>
          <p:nvPr/>
        </p:nvSpPr>
        <p:spPr>
          <a:xfrm>
            <a:off x="200025" y="2351032"/>
            <a:ext cx="1132337" cy="818804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7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6D60B-A6E2-7840-ACE4-2EB16305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697" y="439845"/>
            <a:ext cx="6626630" cy="1241944"/>
          </a:xfrm>
        </p:spPr>
        <p:txBody>
          <a:bodyPr/>
          <a:lstStyle/>
          <a:p>
            <a:pPr algn="ctr"/>
            <a:r>
              <a:rPr lang="en-US" dirty="0"/>
              <a:t>EPA Goals by the End of </a:t>
            </a:r>
            <a:r>
              <a:rPr lang="en-US" dirty="0">
                <a:solidFill>
                  <a:srgbClr val="FF9300"/>
                </a:solidFill>
              </a:rPr>
              <a:t>Pgy3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3ADF03B3-0BA3-7747-9391-5F181B0D247B}"/>
              </a:ext>
            </a:extLst>
          </p:cNvPr>
          <p:cNvGraphicFramePr>
            <a:graphicFrameLocks/>
          </p:cNvGraphicFramePr>
          <p:nvPr/>
        </p:nvGraphicFramePr>
        <p:xfrm>
          <a:off x="364816" y="1353360"/>
          <a:ext cx="2636518" cy="498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01E79B96-484A-7C4C-9A52-B6BA1C9C9F82}"/>
              </a:ext>
            </a:extLst>
          </p:cNvPr>
          <p:cNvGraphicFramePr>
            <a:graphicFrameLocks/>
          </p:cNvGraphicFramePr>
          <p:nvPr/>
        </p:nvGraphicFramePr>
        <p:xfrm>
          <a:off x="3298418" y="1416633"/>
          <a:ext cx="2618510" cy="498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5BA16E00-8030-F848-9E5A-2A0974B226DB}"/>
              </a:ext>
            </a:extLst>
          </p:cNvPr>
          <p:cNvGraphicFramePr>
            <a:graphicFrameLocks/>
          </p:cNvGraphicFramePr>
          <p:nvPr/>
        </p:nvGraphicFramePr>
        <p:xfrm>
          <a:off x="6214012" y="1416633"/>
          <a:ext cx="2618510" cy="498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73869E6C-66BF-8243-A4F7-604F7DD7085A}"/>
              </a:ext>
            </a:extLst>
          </p:cNvPr>
          <p:cNvGraphicFramePr>
            <a:graphicFrameLocks/>
          </p:cNvGraphicFramePr>
          <p:nvPr/>
        </p:nvGraphicFramePr>
        <p:xfrm>
          <a:off x="9129606" y="1429467"/>
          <a:ext cx="2618510" cy="498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133DA2F-4E8A-5A4B-9E9C-C32C2DAA2155}"/>
              </a:ext>
            </a:extLst>
          </p:cNvPr>
          <p:cNvSpPr/>
          <p:nvPr/>
        </p:nvSpPr>
        <p:spPr>
          <a:xfrm>
            <a:off x="3142211" y="4754880"/>
            <a:ext cx="5835534" cy="17955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pic>
        <p:nvPicPr>
          <p:cNvPr id="12" name="Graphic 11" descr="Classroom">
            <a:extLst>
              <a:ext uri="{FF2B5EF4-FFF2-40B4-BE49-F238E27FC236}">
                <a16:creationId xmlns:a16="http://schemas.microsoft.com/office/drawing/2014/main" id="{17B870C9-C2F1-FD4E-AD44-D1A068C55E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40933" y="3628572"/>
            <a:ext cx="564809" cy="564809"/>
          </a:xfrm>
          <a:prstGeom prst="rect">
            <a:avLst/>
          </a:prstGeom>
        </p:spPr>
      </p:pic>
      <p:pic>
        <p:nvPicPr>
          <p:cNvPr id="13" name="Graphic 12" descr="Family with two children with solid fill">
            <a:extLst>
              <a:ext uri="{FF2B5EF4-FFF2-40B4-BE49-F238E27FC236}">
                <a16:creationId xmlns:a16="http://schemas.microsoft.com/office/drawing/2014/main" id="{EA0CFDA3-98A6-B14E-B072-FE46FC2CF17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510385" y="1845428"/>
            <a:ext cx="548638" cy="548638"/>
          </a:xfrm>
          <a:prstGeom prst="rect">
            <a:avLst/>
          </a:prstGeom>
        </p:spPr>
      </p:pic>
      <p:pic>
        <p:nvPicPr>
          <p:cNvPr id="14" name="Graphic 13" descr="Man with cane">
            <a:extLst>
              <a:ext uri="{FF2B5EF4-FFF2-40B4-BE49-F238E27FC236}">
                <a16:creationId xmlns:a16="http://schemas.microsoft.com/office/drawing/2014/main" id="{C3F98255-F3DC-D143-B688-DA647E7C76E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527010" y="3560249"/>
            <a:ext cx="548638" cy="548638"/>
          </a:xfrm>
          <a:prstGeom prst="rect">
            <a:avLst/>
          </a:prstGeom>
        </p:spPr>
      </p:pic>
      <p:pic>
        <p:nvPicPr>
          <p:cNvPr id="15" name="Graphic 14" descr="Brain">
            <a:extLst>
              <a:ext uri="{FF2B5EF4-FFF2-40B4-BE49-F238E27FC236}">
                <a16:creationId xmlns:a16="http://schemas.microsoft.com/office/drawing/2014/main" id="{683414FE-37DA-2C4E-A3B3-3073084DF46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0385" y="5299451"/>
            <a:ext cx="548638" cy="548638"/>
          </a:xfrm>
          <a:prstGeom prst="rect">
            <a:avLst/>
          </a:prstGeom>
        </p:spPr>
      </p:pic>
      <p:pic>
        <p:nvPicPr>
          <p:cNvPr id="16" name="Graphic 15" descr="Chat with solid fill">
            <a:extLst>
              <a:ext uri="{FF2B5EF4-FFF2-40B4-BE49-F238E27FC236}">
                <a16:creationId xmlns:a16="http://schemas.microsoft.com/office/drawing/2014/main" id="{EFF749B5-8607-1B4A-AAAD-8EFFE93C429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3457102" y="1961804"/>
            <a:ext cx="548640" cy="548640"/>
          </a:xfrm>
          <a:prstGeom prst="rect">
            <a:avLst/>
          </a:prstGeom>
        </p:spPr>
      </p:pic>
      <p:pic>
        <p:nvPicPr>
          <p:cNvPr id="17" name="Graphic 16" descr="Venn diagram with solid fill">
            <a:extLst>
              <a:ext uri="{FF2B5EF4-FFF2-40B4-BE49-F238E27FC236}">
                <a16:creationId xmlns:a16="http://schemas.microsoft.com/office/drawing/2014/main" id="{1A841383-C010-C14A-B4E7-E6727783CA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6358199" y="1928554"/>
            <a:ext cx="544140" cy="544140"/>
          </a:xfrm>
          <a:prstGeom prst="rect">
            <a:avLst/>
          </a:prstGeom>
        </p:spPr>
      </p:pic>
      <p:pic>
        <p:nvPicPr>
          <p:cNvPr id="19" name="Graphic 18" descr="Medicine">
            <a:extLst>
              <a:ext uri="{FF2B5EF4-FFF2-40B4-BE49-F238E27FC236}">
                <a16:creationId xmlns:a16="http://schemas.microsoft.com/office/drawing/2014/main" id="{B6F45501-386F-884E-A0F0-8044CB061DB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367644" y="3598423"/>
            <a:ext cx="593589" cy="593589"/>
          </a:xfrm>
          <a:prstGeom prst="rect">
            <a:avLst/>
          </a:prstGeom>
        </p:spPr>
      </p:pic>
      <p:pic>
        <p:nvPicPr>
          <p:cNvPr id="20" name="Graphic 19" descr="First aid kit">
            <a:extLst>
              <a:ext uri="{FF2B5EF4-FFF2-40B4-BE49-F238E27FC236}">
                <a16:creationId xmlns:a16="http://schemas.microsoft.com/office/drawing/2014/main" id="{5D93CE36-330A-964F-9B20-B40308FF643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9286586" y="1945837"/>
            <a:ext cx="514732" cy="514732"/>
          </a:xfrm>
          <a:prstGeom prst="rect">
            <a:avLst/>
          </a:prstGeom>
        </p:spPr>
      </p:pic>
      <p:pic>
        <p:nvPicPr>
          <p:cNvPr id="21" name="Graphic 20" descr="Siren">
            <a:extLst>
              <a:ext uri="{FF2B5EF4-FFF2-40B4-BE49-F238E27FC236}">
                <a16:creationId xmlns:a16="http://schemas.microsoft.com/office/drawing/2014/main" id="{60F5627F-70B0-3E4D-A162-099D08574FA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236710" y="3593500"/>
            <a:ext cx="583056" cy="583056"/>
          </a:xfrm>
          <a:prstGeom prst="rect">
            <a:avLst/>
          </a:prstGeom>
        </p:spPr>
      </p:pic>
      <p:pic>
        <p:nvPicPr>
          <p:cNvPr id="22" name="Graphic 21" descr="Court">
            <a:extLst>
              <a:ext uri="{FF2B5EF4-FFF2-40B4-BE49-F238E27FC236}">
                <a16:creationId xmlns:a16="http://schemas.microsoft.com/office/drawing/2014/main" id="{7F3C7FFE-B59A-D24C-8587-C2FEBEB8F6A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257172" y="5309487"/>
            <a:ext cx="573559" cy="57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5176F7-04FD-3641-AFE6-48A7600FA61D}"/>
              </a:ext>
            </a:extLst>
          </p:cNvPr>
          <p:cNvSpPr/>
          <p:nvPr/>
        </p:nvSpPr>
        <p:spPr>
          <a:xfrm>
            <a:off x="433558" y="2000625"/>
            <a:ext cx="2450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EPA C-2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5F5340-56D6-0844-AE6A-E82C5F4F40DD}"/>
              </a:ext>
            </a:extLst>
          </p:cNvPr>
          <p:cNvSpPr txBox="1">
            <a:spLocks/>
          </p:cNvSpPr>
          <p:nvPr/>
        </p:nvSpPr>
        <p:spPr>
          <a:xfrm>
            <a:off x="3489434" y="467995"/>
            <a:ext cx="8124497" cy="1059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300" b="0" i="0" u="none" strike="noStrike" kern="1200" cap="none" spc="-60" normalizeH="0" baseline="0" noProof="0" dirty="0">
                <a:ln w="0"/>
                <a:solidFill>
                  <a:srgbClr val="40BA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Performing psychiatric assessments and providing differential diagnoses &amp; management plans for </a:t>
            </a: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EE7008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Children and Youth</a:t>
            </a: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.</a:t>
            </a:r>
            <a:b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b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01ECCA3-45AF-F34D-B106-08FFAFA9B1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012644" y="1781950"/>
          <a:ext cx="6295822" cy="4896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Graphic 11" descr="Family with two children with solid fill">
            <a:extLst>
              <a:ext uri="{FF2B5EF4-FFF2-40B4-BE49-F238E27FC236}">
                <a16:creationId xmlns:a16="http://schemas.microsoft.com/office/drawing/2014/main" id="{863900FC-9E04-6C48-99AE-A52F589340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91050" y="3296417"/>
            <a:ext cx="1735301" cy="1735301"/>
          </a:xfrm>
          <a:prstGeom prst="rect">
            <a:avLst/>
          </a:prstGeom>
        </p:spPr>
      </p:pic>
      <p:pic>
        <p:nvPicPr>
          <p:cNvPr id="5" name="Graphic 4" descr="Inbox Check outline">
            <a:extLst>
              <a:ext uri="{FF2B5EF4-FFF2-40B4-BE49-F238E27FC236}">
                <a16:creationId xmlns:a16="http://schemas.microsoft.com/office/drawing/2014/main" id="{DC51998D-95F3-D24F-B0F4-716E31107C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63619" y="3429000"/>
            <a:ext cx="1898049" cy="189804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B0DA108-40AF-8B45-B59F-EA5D9F0CBEA0}"/>
              </a:ext>
            </a:extLst>
          </p:cNvPr>
          <p:cNvSpPr/>
          <p:nvPr/>
        </p:nvSpPr>
        <p:spPr>
          <a:xfrm>
            <a:off x="176556" y="74317"/>
            <a:ext cx="1228987" cy="923330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972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5176F7-04FD-3641-AFE6-48A7600FA61D}"/>
              </a:ext>
            </a:extLst>
          </p:cNvPr>
          <p:cNvSpPr/>
          <p:nvPr/>
        </p:nvSpPr>
        <p:spPr>
          <a:xfrm>
            <a:off x="453595" y="2000625"/>
            <a:ext cx="2410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EPA C-3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5F5340-56D6-0844-AE6A-E82C5F4F40DD}"/>
              </a:ext>
            </a:extLst>
          </p:cNvPr>
          <p:cNvSpPr txBox="1">
            <a:spLocks/>
          </p:cNvSpPr>
          <p:nvPr/>
        </p:nvSpPr>
        <p:spPr>
          <a:xfrm>
            <a:off x="3489434" y="722645"/>
            <a:ext cx="8124497" cy="1059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300" b="0" i="0" u="none" strike="noStrike" kern="1200" cap="none" spc="-60" normalizeH="0" baseline="0" noProof="0" dirty="0">
                <a:ln w="0"/>
                <a:solidFill>
                  <a:srgbClr val="40BA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Performing psychiatric assessments and providing differential diagnoses &amp; management plans for </a:t>
            </a: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EE7008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Older Adults</a:t>
            </a: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.</a:t>
            </a:r>
            <a:b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b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01ECCA3-45AF-F34D-B106-08FFAFA9B1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012644" y="1781950"/>
          <a:ext cx="5572063" cy="4764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Graphic 11" descr="Man with cane">
            <a:extLst>
              <a:ext uri="{FF2B5EF4-FFF2-40B4-BE49-F238E27FC236}">
                <a16:creationId xmlns:a16="http://schemas.microsoft.com/office/drawing/2014/main" id="{863900FC-9E04-6C48-99AE-A52F589340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91050" y="3296417"/>
            <a:ext cx="1735301" cy="1735301"/>
          </a:xfrm>
          <a:prstGeom prst="rect">
            <a:avLst/>
          </a:prstGeom>
        </p:spPr>
      </p:pic>
      <p:pic>
        <p:nvPicPr>
          <p:cNvPr id="6" name="Graphic 5" descr="Inbox Check outline">
            <a:extLst>
              <a:ext uri="{FF2B5EF4-FFF2-40B4-BE49-F238E27FC236}">
                <a16:creationId xmlns:a16="http://schemas.microsoft.com/office/drawing/2014/main" id="{4B2D47B1-9941-9A45-9EB4-CD67CB1293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63619" y="3429000"/>
            <a:ext cx="1898049" cy="1898049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7A894F-9A35-0345-A09E-660E7255D950}"/>
              </a:ext>
            </a:extLst>
          </p:cNvPr>
          <p:cNvSpPr/>
          <p:nvPr/>
        </p:nvSpPr>
        <p:spPr>
          <a:xfrm>
            <a:off x="176556" y="74317"/>
            <a:ext cx="1228987" cy="923330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685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5176F7-04FD-3641-AFE6-48A7600FA61D}"/>
              </a:ext>
            </a:extLst>
          </p:cNvPr>
          <p:cNvSpPr/>
          <p:nvPr/>
        </p:nvSpPr>
        <p:spPr>
          <a:xfrm>
            <a:off x="462413" y="2000625"/>
            <a:ext cx="2392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EPA C-7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5F5340-56D6-0844-AE6A-E82C5F4F40DD}"/>
              </a:ext>
            </a:extLst>
          </p:cNvPr>
          <p:cNvSpPr txBox="1">
            <a:spLocks/>
          </p:cNvSpPr>
          <p:nvPr/>
        </p:nvSpPr>
        <p:spPr>
          <a:xfrm>
            <a:off x="3489434" y="722645"/>
            <a:ext cx="8124497" cy="1059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300" b="0" i="0" u="none" strike="noStrike" kern="1200" cap="none" spc="-60" normalizeH="0" baseline="0" noProof="0" dirty="0">
                <a:ln w="0"/>
                <a:solidFill>
                  <a:srgbClr val="40BA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54545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Integrating the principles &amp; skills of </a:t>
            </a: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EE700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Neurostimulation</a:t>
            </a: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54545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 into patient care</a:t>
            </a: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.</a:t>
            </a:r>
            <a:b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b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pic>
        <p:nvPicPr>
          <p:cNvPr id="8" name="Graphic 7" descr="Brain">
            <a:extLst>
              <a:ext uri="{FF2B5EF4-FFF2-40B4-BE49-F238E27FC236}">
                <a16:creationId xmlns:a16="http://schemas.microsoft.com/office/drawing/2014/main" id="{BB2D4468-D986-9944-AE74-1FDA8B06D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004" y="3429000"/>
            <a:ext cx="1505395" cy="15053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F4B1FB7-228A-E147-9197-2A7587A8E83C}"/>
              </a:ext>
            </a:extLst>
          </p:cNvPr>
          <p:cNvSpPr txBox="1">
            <a:spLocks/>
          </p:cNvSpPr>
          <p:nvPr/>
        </p:nvSpPr>
        <p:spPr>
          <a:xfrm>
            <a:off x="2854991" y="1920313"/>
            <a:ext cx="6888802" cy="105930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40BA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</a:rPr>
              <a:t>Part A: 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</a:rPr>
              <a:t>Suitability for Neurostimulation</a:t>
            </a:r>
            <a:br>
              <a:rPr kumimoji="0" lang="en-US" sz="2800" b="1" i="0" u="none" strike="noStrike" kern="1200" cap="none" spc="0" normalizeH="0" baseline="0" noProof="0" dirty="0">
                <a:ln>
                  <a:solidFill>
                    <a:srgbClr val="FFFFFF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545454"/>
                </a:solidFill>
                <a:effectLst>
                  <a:outerShdw blurRad="9525" dist="25400" dir="14640000" algn="tl" rotWithShape="0">
                    <a:srgbClr val="FFFFFF">
                      <a:alpha val="30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</a:rPr>
            </a:br>
            <a:endParaRPr kumimoji="0" lang="en-US" sz="2800" b="0" i="0" u="none" strike="noStrike" kern="1200" cap="none" spc="0" normalizeH="0" baseline="0" noProof="0" dirty="0">
              <a:ln>
                <a:solidFill>
                  <a:srgbClr val="FFFFFF">
                    <a:lumMod val="75000"/>
                    <a:lumOff val="25000"/>
                    <a:alpha val="10000"/>
                  </a:srgbClr>
                </a:solidFill>
              </a:ln>
              <a:solidFill>
                <a:srgbClr val="545454"/>
              </a:solidFill>
              <a:effectLst>
                <a:outerShdw blurRad="9525" dist="25400" dir="14640000" algn="tl" rotWithShape="0">
                  <a:srgbClr val="FFFFFF">
                    <a:alpha val="30000"/>
                  </a:srgbClr>
                </a:outerShdw>
              </a:effectLst>
              <a:uLnTx/>
              <a:uFillTx/>
              <a:latin typeface="Corbel" panose="020B0503020204020204"/>
              <a:ea typeface="+mj-ea"/>
            </a:endParaRPr>
          </a:p>
        </p:txBody>
      </p:sp>
      <p:graphicFrame>
        <p:nvGraphicFramePr>
          <p:cNvPr id="15" name="Content Placeholder 7">
            <a:extLst>
              <a:ext uri="{FF2B5EF4-FFF2-40B4-BE49-F238E27FC236}">
                <a16:creationId xmlns:a16="http://schemas.microsoft.com/office/drawing/2014/main" id="{70C708BD-4CE0-5546-998C-6583243134FF}"/>
              </a:ext>
            </a:extLst>
          </p:cNvPr>
          <p:cNvGraphicFramePr>
            <a:graphicFrameLocks/>
          </p:cNvGraphicFramePr>
          <p:nvPr/>
        </p:nvGraphicFramePr>
        <p:xfrm>
          <a:off x="4549569" y="2449965"/>
          <a:ext cx="5572063" cy="193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85D680F8-86DC-1348-9857-7C4DBDBD1683}"/>
              </a:ext>
            </a:extLst>
          </p:cNvPr>
          <p:cNvSpPr txBox="1">
            <a:spLocks/>
          </p:cNvSpPr>
          <p:nvPr/>
        </p:nvSpPr>
        <p:spPr>
          <a:xfrm>
            <a:off x="2651599" y="4595958"/>
            <a:ext cx="6888802" cy="105930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40BA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</a:rPr>
              <a:t>Part B: 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</a:rPr>
              <a:t>Delivery of Neurostimulation</a:t>
            </a:r>
            <a:br>
              <a:rPr kumimoji="0" lang="en-US" sz="2800" b="1" i="0" u="none" strike="noStrike" kern="1200" cap="none" spc="0" normalizeH="0" baseline="0" noProof="0" dirty="0">
                <a:ln>
                  <a:solidFill>
                    <a:srgbClr val="FFFFFF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545454"/>
                </a:solidFill>
                <a:effectLst>
                  <a:outerShdw blurRad="9525" dist="25400" dir="14640000" algn="tl" rotWithShape="0">
                    <a:srgbClr val="FFFFFF">
                      <a:alpha val="30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</a:rPr>
            </a:br>
            <a:endParaRPr kumimoji="0" lang="en-US" sz="2800" b="0" i="0" u="none" strike="noStrike" kern="1200" cap="none" spc="0" normalizeH="0" baseline="0" noProof="0" dirty="0">
              <a:ln>
                <a:solidFill>
                  <a:srgbClr val="FFFFFF">
                    <a:lumMod val="75000"/>
                    <a:lumOff val="25000"/>
                    <a:alpha val="10000"/>
                  </a:srgbClr>
                </a:solidFill>
              </a:ln>
              <a:solidFill>
                <a:srgbClr val="545454"/>
              </a:solidFill>
              <a:effectLst>
                <a:outerShdw blurRad="9525" dist="25400" dir="14640000" algn="tl" rotWithShape="0">
                  <a:srgbClr val="FFFFFF">
                    <a:alpha val="30000"/>
                  </a:srgbClr>
                </a:outerShdw>
              </a:effectLst>
              <a:uLnTx/>
              <a:uFillTx/>
              <a:latin typeface="Corbel" panose="020B0503020204020204"/>
              <a:ea typeface="+mj-ea"/>
            </a:endParaRPr>
          </a:p>
        </p:txBody>
      </p:sp>
      <p:graphicFrame>
        <p:nvGraphicFramePr>
          <p:cNvPr id="17" name="Content Placeholder 7">
            <a:extLst>
              <a:ext uri="{FF2B5EF4-FFF2-40B4-BE49-F238E27FC236}">
                <a16:creationId xmlns:a16="http://schemas.microsoft.com/office/drawing/2014/main" id="{AE1978FC-C8F3-0F45-B1C9-7CB7DFB3EF57}"/>
              </a:ext>
            </a:extLst>
          </p:cNvPr>
          <p:cNvGraphicFramePr>
            <a:graphicFrameLocks/>
          </p:cNvGraphicFramePr>
          <p:nvPr/>
        </p:nvGraphicFramePr>
        <p:xfrm>
          <a:off x="4549568" y="5050388"/>
          <a:ext cx="5572063" cy="193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9" name="Graphic 8" descr="Inbox Check outline">
            <a:extLst>
              <a:ext uri="{FF2B5EF4-FFF2-40B4-BE49-F238E27FC236}">
                <a16:creationId xmlns:a16="http://schemas.microsoft.com/office/drawing/2014/main" id="{14F72B62-497A-0B4C-9E40-58230FA1C9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40401" y="3416169"/>
            <a:ext cx="1898049" cy="189804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66EE63E-36D1-AD4B-8A54-C7FAD76ADD68}"/>
              </a:ext>
            </a:extLst>
          </p:cNvPr>
          <p:cNvSpPr/>
          <p:nvPr/>
        </p:nvSpPr>
        <p:spPr>
          <a:xfrm>
            <a:off x="176556" y="74317"/>
            <a:ext cx="1228987" cy="923330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837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5176F7-04FD-3641-AFE6-48A7600FA61D}"/>
              </a:ext>
            </a:extLst>
          </p:cNvPr>
          <p:cNvSpPr/>
          <p:nvPr/>
        </p:nvSpPr>
        <p:spPr>
          <a:xfrm>
            <a:off x="428748" y="2000625"/>
            <a:ext cx="2459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EPA C-6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5F5340-56D6-0844-AE6A-E82C5F4F40DD}"/>
              </a:ext>
            </a:extLst>
          </p:cNvPr>
          <p:cNvSpPr txBox="1">
            <a:spLocks/>
          </p:cNvSpPr>
          <p:nvPr/>
        </p:nvSpPr>
        <p:spPr>
          <a:xfrm>
            <a:off x="3489434" y="722645"/>
            <a:ext cx="8124497" cy="1059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300" b="0" i="0" u="none" strike="noStrike" kern="1200" cap="none" spc="-60" normalizeH="0" baseline="0" noProof="0" dirty="0">
                <a:ln w="0"/>
                <a:solidFill>
                  <a:srgbClr val="40BA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Integrating the principles and skills of </a:t>
            </a: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EE7008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Psychotherapy </a:t>
            </a: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into patient care.</a:t>
            </a:r>
            <a:b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b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pic>
        <p:nvPicPr>
          <p:cNvPr id="6" name="Graphic 5" descr="Chat with solid fill">
            <a:extLst>
              <a:ext uri="{FF2B5EF4-FFF2-40B4-BE49-F238E27FC236}">
                <a16:creationId xmlns:a16="http://schemas.microsoft.com/office/drawing/2014/main" id="{65A7989B-BB07-0F42-BC82-969F14687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1954" y="3258207"/>
            <a:ext cx="1693493" cy="1693493"/>
          </a:xfrm>
          <a:prstGeom prst="rect">
            <a:avLst/>
          </a:prstGeo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C8D4603-00FC-CB42-AD54-B26A081C249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10917895"/>
              </p:ext>
            </p:extLst>
          </p:nvPr>
        </p:nvGraphicFramePr>
        <p:xfrm>
          <a:off x="4789664" y="2372812"/>
          <a:ext cx="6590382" cy="3529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354DAE53-2045-CB49-87FC-CDF58C3C8F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97649" y="3258207"/>
            <a:ext cx="508065" cy="508065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CC5255-0C23-4047-9E96-FEECD42C1958}"/>
              </a:ext>
            </a:extLst>
          </p:cNvPr>
          <p:cNvSpPr/>
          <p:nvPr/>
        </p:nvSpPr>
        <p:spPr>
          <a:xfrm>
            <a:off x="176556" y="74317"/>
            <a:ext cx="1228987" cy="923330"/>
          </a:xfrm>
          <a:prstGeom prst="roundRect">
            <a:avLst>
              <a:gd name="adj" fmla="val 1000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89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5176F7-04FD-3641-AFE6-48A7600FA61D}"/>
              </a:ext>
            </a:extLst>
          </p:cNvPr>
          <p:cNvSpPr/>
          <p:nvPr/>
        </p:nvSpPr>
        <p:spPr>
          <a:xfrm>
            <a:off x="277265" y="2000625"/>
            <a:ext cx="2762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EPA C-10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5F5340-56D6-0844-AE6A-E82C5F4F40DD}"/>
              </a:ext>
            </a:extLst>
          </p:cNvPr>
          <p:cNvSpPr txBox="1">
            <a:spLocks/>
          </p:cNvSpPr>
          <p:nvPr/>
        </p:nvSpPr>
        <p:spPr>
          <a:xfrm>
            <a:off x="3489434" y="722645"/>
            <a:ext cx="8124497" cy="1059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300" b="0" i="0" u="none" strike="noStrike" kern="1200" cap="none" spc="-60" normalizeH="0" baseline="0" noProof="0" dirty="0">
                <a:ln w="0"/>
                <a:solidFill>
                  <a:srgbClr val="40BA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Providing </a:t>
            </a: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EE7008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Teaching</a:t>
            </a: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for students, residents, the public and other health care professionals.</a:t>
            </a:r>
            <a:b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b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pic>
        <p:nvPicPr>
          <p:cNvPr id="9" name="Graphic 8" descr="Classroom">
            <a:extLst>
              <a:ext uri="{FF2B5EF4-FFF2-40B4-BE49-F238E27FC236}">
                <a16:creationId xmlns:a16="http://schemas.microsoft.com/office/drawing/2014/main" id="{D1A7216A-2021-1C42-9B7F-66591A37D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5650" y="3519692"/>
            <a:ext cx="1726102" cy="17261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11A00C-5AC6-304E-BC35-9765D53106DC}"/>
              </a:ext>
            </a:extLst>
          </p:cNvPr>
          <p:cNvSpPr/>
          <p:nvPr/>
        </p:nvSpPr>
        <p:spPr>
          <a:xfrm>
            <a:off x="3247595" y="5535190"/>
            <a:ext cx="860817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Use 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EE7008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EPA C10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to assess Resident as Educator activities</a:t>
            </a: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57D29EE4-05A7-074D-867F-EB4CCB0B6EAD}"/>
              </a:ext>
            </a:extLst>
          </p:cNvPr>
          <p:cNvSpPr/>
          <p:nvPr/>
        </p:nvSpPr>
        <p:spPr>
          <a:xfrm rot="20232821">
            <a:off x="5487863" y="5506010"/>
            <a:ext cx="580767" cy="573167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A144C42-B82E-B14D-B1C3-308E3B0BAB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248702"/>
              </p:ext>
            </p:extLst>
          </p:nvPr>
        </p:nvGraphicFramePr>
        <p:xfrm>
          <a:off x="5059154" y="1994560"/>
          <a:ext cx="4985056" cy="33280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4985056">
                  <a:extLst>
                    <a:ext uri="{9D8B030D-6E8A-4147-A177-3AD203B41FA5}">
                      <a16:colId xmlns:a16="http://schemas.microsoft.com/office/drawing/2014/main" val="3048641716"/>
                    </a:ext>
                  </a:extLst>
                </a:gridCol>
              </a:tblGrid>
              <a:tr h="3697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Geriatric Psychiatry Core Rotation</a:t>
                      </a:r>
                    </a:p>
                  </a:txBody>
                  <a:tcPr>
                    <a:solidFill>
                      <a:srgbClr val="FF93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644807"/>
                  </a:ext>
                </a:extLst>
              </a:tr>
              <a:tr h="3697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Teaching to Patient /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159233"/>
                  </a:ext>
                </a:extLst>
              </a:tr>
              <a:tr h="3697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Interprofessional Rounds / Journal Club Facilitation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44485"/>
                  </a:ext>
                </a:extLst>
              </a:tr>
              <a:tr h="36978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Child &amp; Adolescent Core Rotation</a:t>
                      </a:r>
                    </a:p>
                  </a:txBody>
                  <a:tcPr>
                    <a:solidFill>
                      <a:srgbClr val="FF93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974906"/>
                  </a:ext>
                </a:extLst>
              </a:tr>
              <a:tr h="3697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Teaching to Patient / Family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50318"/>
                  </a:ext>
                </a:extLst>
              </a:tr>
              <a:tr h="3697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Interprofessional Rounds / Journal Club Facilitation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353764"/>
                  </a:ext>
                </a:extLst>
              </a:tr>
              <a:tr h="36978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Any Setting</a:t>
                      </a:r>
                    </a:p>
                  </a:txBody>
                  <a:tcPr>
                    <a:solidFill>
                      <a:srgbClr val="FF9300">
                        <a:alpha val="6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523835"/>
                  </a:ext>
                </a:extLst>
              </a:tr>
              <a:tr h="369780">
                <a:tc>
                  <a:txBody>
                    <a:bodyPr/>
                    <a:lstStyle/>
                    <a:p>
                      <a:r>
                        <a:rPr lang="en-US" dirty="0"/>
                        <a:t>Any Teaching Encounter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356886"/>
                  </a:ext>
                </a:extLst>
              </a:tr>
              <a:tr h="369780">
                <a:tc>
                  <a:txBody>
                    <a:bodyPr/>
                    <a:lstStyle/>
                    <a:p>
                      <a:r>
                        <a:rPr lang="en-US" dirty="0"/>
                        <a:t>Any Teaching Encounter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943784"/>
                  </a:ext>
                </a:extLst>
              </a:tr>
            </a:tbl>
          </a:graphicData>
        </a:graphic>
      </p:graphicFrame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7909CD6-6CA9-A54E-B75F-5704E3C7871E}"/>
              </a:ext>
            </a:extLst>
          </p:cNvPr>
          <p:cNvSpPr/>
          <p:nvPr/>
        </p:nvSpPr>
        <p:spPr>
          <a:xfrm>
            <a:off x="176556" y="74317"/>
            <a:ext cx="1228987" cy="923330"/>
          </a:xfrm>
          <a:prstGeom prst="roundRect">
            <a:avLst>
              <a:gd name="adj" fmla="val 1000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52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5176F7-04FD-3641-AFE6-48A7600FA61D}"/>
              </a:ext>
            </a:extLst>
          </p:cNvPr>
          <p:cNvSpPr/>
          <p:nvPr/>
        </p:nvSpPr>
        <p:spPr>
          <a:xfrm>
            <a:off x="431955" y="2000625"/>
            <a:ext cx="2453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EPA C-4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5F5340-56D6-0844-AE6A-E82C5F4F40DD}"/>
              </a:ext>
            </a:extLst>
          </p:cNvPr>
          <p:cNvSpPr txBox="1">
            <a:spLocks/>
          </p:cNvSpPr>
          <p:nvPr/>
        </p:nvSpPr>
        <p:spPr>
          <a:xfrm>
            <a:off x="3489434" y="722645"/>
            <a:ext cx="8305169" cy="1059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300" b="0" i="0" u="none" strike="noStrike" kern="1200" cap="none" spc="-60" normalizeH="0" baseline="0" noProof="0" dirty="0">
                <a:ln w="0"/>
                <a:solidFill>
                  <a:srgbClr val="40BA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54545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Developing comprehensive </a:t>
            </a: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EE700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Biopsychosocial Formulations </a:t>
            </a: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54545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for patients across the lifespan</a:t>
            </a: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.</a:t>
            </a:r>
            <a:b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b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pic>
        <p:nvPicPr>
          <p:cNvPr id="9" name="Graphic 8" descr="Venn diagram with solid fill">
            <a:extLst>
              <a:ext uri="{FF2B5EF4-FFF2-40B4-BE49-F238E27FC236}">
                <a16:creationId xmlns:a16="http://schemas.microsoft.com/office/drawing/2014/main" id="{6ED58CB2-CF8D-E246-9AD2-ECFD2D17C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11147" y="3086492"/>
            <a:ext cx="1695107" cy="1695107"/>
          </a:xfrm>
          <a:prstGeom prst="rect">
            <a:avLst/>
          </a:prstGeom>
        </p:spPr>
      </p:pic>
      <p:graphicFrame>
        <p:nvGraphicFramePr>
          <p:cNvPr id="11" name="Content Placeholder 7">
            <a:extLst>
              <a:ext uri="{FF2B5EF4-FFF2-40B4-BE49-F238E27FC236}">
                <a16:creationId xmlns:a16="http://schemas.microsoft.com/office/drawing/2014/main" id="{C1E9749F-0991-3844-86D7-211A48C078DA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1209" y="1911725"/>
          <a:ext cx="5572063" cy="4764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FBEAA608-AF21-4E41-B9FB-2A9214121B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21728" y="2401076"/>
            <a:ext cx="508065" cy="508065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5E2816BC-CE62-C44D-AA42-7CA5FFDCDB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81550" y="2890427"/>
            <a:ext cx="508065" cy="508065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4039212F-D029-EF43-9D61-DDD90C1DD4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74633" y="5666730"/>
            <a:ext cx="508065" cy="508065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2A9445AA-324A-7C43-BE4B-8DE1FEE1A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17376" y="6174795"/>
            <a:ext cx="508065" cy="508065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A2B89C5-7FBF-6444-8544-69FAA4181E56}"/>
              </a:ext>
            </a:extLst>
          </p:cNvPr>
          <p:cNvSpPr/>
          <p:nvPr/>
        </p:nvSpPr>
        <p:spPr>
          <a:xfrm>
            <a:off x="196653" y="281702"/>
            <a:ext cx="1228987" cy="881886"/>
          </a:xfrm>
          <a:prstGeom prst="roundRect">
            <a:avLst>
              <a:gd name="adj" fmla="val 10000"/>
            </a:avLst>
          </a:prstGeom>
          <a:solidFill>
            <a:srgbClr val="3B9EB1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15504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5176F7-04FD-3641-AFE6-48A7600FA61D}"/>
              </a:ext>
            </a:extLst>
          </p:cNvPr>
          <p:cNvSpPr/>
          <p:nvPr/>
        </p:nvSpPr>
        <p:spPr>
          <a:xfrm>
            <a:off x="578069" y="95243"/>
            <a:ext cx="2451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40BA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EPA C-8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5F5340-56D6-0844-AE6A-E82C5F4F40DD}"/>
              </a:ext>
            </a:extLst>
          </p:cNvPr>
          <p:cNvSpPr txBox="1">
            <a:spLocks/>
          </p:cNvSpPr>
          <p:nvPr/>
        </p:nvSpPr>
        <p:spPr>
          <a:xfrm>
            <a:off x="3195144" y="290911"/>
            <a:ext cx="8252218" cy="1059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300" b="0" i="0" u="none" strike="noStrike" kern="1200" cap="none" spc="-60" normalizeH="0" baseline="0" noProof="0" dirty="0">
                <a:ln w="0"/>
                <a:solidFill>
                  <a:srgbClr val="40BA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54545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Integrating the principles &amp; skills of </a:t>
            </a: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EE700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Psychopharmacology</a:t>
            </a: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54545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 into patient care.</a:t>
            </a:r>
            <a:b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b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680A570D-710B-8A4C-9A95-405970676FF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84004" y="1539410"/>
          <a:ext cx="6867987" cy="5223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Content Placeholder 5">
            <a:extLst>
              <a:ext uri="{FF2B5EF4-FFF2-40B4-BE49-F238E27FC236}">
                <a16:creationId xmlns:a16="http://schemas.microsoft.com/office/drawing/2014/main" id="{0C1DBF7D-FB72-C94E-87D9-C737E1D068F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7051991" y="2065797"/>
          <a:ext cx="5146220" cy="4170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3A8106E-8F1F-C048-BD37-745EAF01B6F7}"/>
              </a:ext>
            </a:extLst>
          </p:cNvPr>
          <p:cNvSpPr txBox="1"/>
          <p:nvPr/>
        </p:nvSpPr>
        <p:spPr>
          <a:xfrm>
            <a:off x="4650377" y="1588743"/>
            <a:ext cx="48032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12 Observations of Achievement</a:t>
            </a:r>
            <a:endParaRPr kumimoji="0" lang="en-CA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3D4DD0-A11D-B54F-B32B-9FD7350DA240}"/>
              </a:ext>
            </a:extLst>
          </p:cNvPr>
          <p:cNvCxnSpPr>
            <a:cxnSpLocks/>
          </p:cNvCxnSpPr>
          <p:nvPr/>
        </p:nvCxnSpPr>
        <p:spPr>
          <a:xfrm>
            <a:off x="6758152" y="2122273"/>
            <a:ext cx="0" cy="450975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edicine">
            <a:extLst>
              <a:ext uri="{FF2B5EF4-FFF2-40B4-BE49-F238E27FC236}">
                <a16:creationId xmlns:a16="http://schemas.microsoft.com/office/drawing/2014/main" id="{32B018C0-18E8-2245-9C2D-B90B53234B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44268" y="802781"/>
            <a:ext cx="1319492" cy="1319492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84554AEC-A672-0246-A9FF-64C5DD0F49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47362" y="3643017"/>
            <a:ext cx="508065" cy="508065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36E6FD95-C3D7-FC4F-AE0A-2A168EBF27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636981" y="4160244"/>
            <a:ext cx="508065" cy="50806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4D6D6CB-28AB-5E49-BFE5-19235F1CEDC6}"/>
              </a:ext>
            </a:extLst>
          </p:cNvPr>
          <p:cNvSpPr/>
          <p:nvPr/>
        </p:nvSpPr>
        <p:spPr>
          <a:xfrm>
            <a:off x="10510463" y="5685203"/>
            <a:ext cx="1228987" cy="881886"/>
          </a:xfrm>
          <a:prstGeom prst="roundRect">
            <a:avLst>
              <a:gd name="adj" fmla="val 10000"/>
            </a:avLst>
          </a:prstGeom>
          <a:solidFill>
            <a:srgbClr val="3B9EB1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62654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5176F7-04FD-3641-AFE6-48A7600FA61D}"/>
              </a:ext>
            </a:extLst>
          </p:cNvPr>
          <p:cNvSpPr/>
          <p:nvPr/>
        </p:nvSpPr>
        <p:spPr>
          <a:xfrm>
            <a:off x="600511" y="95243"/>
            <a:ext cx="2407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40BA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EPA C-1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5F5340-56D6-0844-AE6A-E82C5F4F40DD}"/>
              </a:ext>
            </a:extLst>
          </p:cNvPr>
          <p:cNvSpPr txBox="1">
            <a:spLocks/>
          </p:cNvSpPr>
          <p:nvPr/>
        </p:nvSpPr>
        <p:spPr>
          <a:xfrm>
            <a:off x="3195144" y="290911"/>
            <a:ext cx="8124497" cy="1059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300" b="0" i="0" u="none" strike="noStrike" kern="1200" cap="none" spc="-60" normalizeH="0" baseline="0" noProof="0" dirty="0">
                <a:ln w="0"/>
                <a:solidFill>
                  <a:srgbClr val="40BA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54545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Developing comprehensive </a:t>
            </a: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EE700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Treatment / Management Plans</a:t>
            </a: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54545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 for adult patients (of </a:t>
            </a: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EE700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medium to high complexity</a:t>
            </a: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54545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)</a:t>
            </a:r>
            <a:b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b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8106E-8F1F-C048-BD37-745EAF01B6F7}"/>
              </a:ext>
            </a:extLst>
          </p:cNvPr>
          <p:cNvSpPr txBox="1"/>
          <p:nvPr/>
        </p:nvSpPr>
        <p:spPr>
          <a:xfrm>
            <a:off x="4855778" y="1588743"/>
            <a:ext cx="48032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8 Observations of Achievement</a:t>
            </a:r>
            <a:endParaRPr kumimoji="0" lang="en-CA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3D4DD0-A11D-B54F-B32B-9FD7350DA240}"/>
              </a:ext>
            </a:extLst>
          </p:cNvPr>
          <p:cNvCxnSpPr>
            <a:cxnSpLocks/>
          </p:cNvCxnSpPr>
          <p:nvPr/>
        </p:nvCxnSpPr>
        <p:spPr>
          <a:xfrm>
            <a:off x="6758152" y="2122273"/>
            <a:ext cx="0" cy="450975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88135247-78BA-5E4E-9A59-05F99D260CF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903891" y="1585425"/>
          <a:ext cx="5549461" cy="5223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raphic 8" descr="First aid kit">
            <a:extLst>
              <a:ext uri="{FF2B5EF4-FFF2-40B4-BE49-F238E27FC236}">
                <a16:creationId xmlns:a16="http://schemas.microsoft.com/office/drawing/2014/main" id="{69B6C085-845C-9D4E-8320-6CDCDDB090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25418" y="708605"/>
            <a:ext cx="1357192" cy="1357192"/>
          </a:xfrm>
          <a:prstGeom prst="rect">
            <a:avLst/>
          </a:prstGeom>
        </p:spPr>
      </p:pic>
      <p:graphicFrame>
        <p:nvGraphicFramePr>
          <p:cNvPr id="14" name="Content Placeholder 5">
            <a:extLst>
              <a:ext uri="{FF2B5EF4-FFF2-40B4-BE49-F238E27FC236}">
                <a16:creationId xmlns:a16="http://schemas.microsoft.com/office/drawing/2014/main" id="{07DFC108-66D1-B54A-8DBF-E1B4C37ABDBD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856060" y="2638201"/>
          <a:ext cx="5020623" cy="4170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5BDA3AE-3FCE-E544-833C-B526BD743303}"/>
              </a:ext>
            </a:extLst>
          </p:cNvPr>
          <p:cNvSpPr/>
          <p:nvPr/>
        </p:nvSpPr>
        <p:spPr>
          <a:xfrm>
            <a:off x="10803187" y="1585425"/>
            <a:ext cx="1228987" cy="881886"/>
          </a:xfrm>
          <a:prstGeom prst="roundRect">
            <a:avLst>
              <a:gd name="adj" fmla="val 10000"/>
            </a:avLst>
          </a:prstGeom>
          <a:solidFill>
            <a:srgbClr val="D7A0A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941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5176F7-04FD-3641-AFE6-48A7600FA61D}"/>
              </a:ext>
            </a:extLst>
          </p:cNvPr>
          <p:cNvSpPr/>
          <p:nvPr/>
        </p:nvSpPr>
        <p:spPr>
          <a:xfrm>
            <a:off x="444779" y="2000625"/>
            <a:ext cx="2427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EPA C-5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5F5340-56D6-0844-AE6A-E82C5F4F40DD}"/>
              </a:ext>
            </a:extLst>
          </p:cNvPr>
          <p:cNvSpPr txBox="1">
            <a:spLocks/>
          </p:cNvSpPr>
          <p:nvPr/>
        </p:nvSpPr>
        <p:spPr>
          <a:xfrm>
            <a:off x="3489434" y="722645"/>
            <a:ext cx="8305169" cy="1059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300" b="0" i="0" u="none" strike="noStrike" kern="1200" cap="none" spc="-60" normalizeH="0" baseline="0" noProof="0" dirty="0">
                <a:ln w="0"/>
                <a:solidFill>
                  <a:srgbClr val="40BA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54545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Identifying, assessing, and managing </a:t>
            </a: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EE700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Emergent Situations </a:t>
            </a:r>
            <a:r>
              <a:rPr kumimoji="0" lang="en-US" sz="11200" b="0" i="0" u="none" strike="noStrike" kern="1200" cap="none" spc="-60" normalizeH="0" baseline="0" noProof="0" dirty="0">
                <a:ln w="0"/>
                <a:solidFill>
                  <a:srgbClr val="54545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in psychiatric care across the lifespan</a:t>
            </a: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.</a:t>
            </a:r>
            <a:b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b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pic>
        <p:nvPicPr>
          <p:cNvPr id="9" name="Graphic 8" descr="Siren">
            <a:extLst>
              <a:ext uri="{FF2B5EF4-FFF2-40B4-BE49-F238E27FC236}">
                <a16:creationId xmlns:a16="http://schemas.microsoft.com/office/drawing/2014/main" id="{6ED58CB2-CF8D-E246-9AD2-ECFD2D17C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147" y="3086492"/>
            <a:ext cx="1695107" cy="1695107"/>
          </a:xfrm>
          <a:prstGeom prst="rect">
            <a:avLst/>
          </a:prstGeom>
        </p:spPr>
      </p:pic>
      <p:graphicFrame>
        <p:nvGraphicFramePr>
          <p:cNvPr id="11" name="Content Placeholder 7">
            <a:extLst>
              <a:ext uri="{FF2B5EF4-FFF2-40B4-BE49-F238E27FC236}">
                <a16:creationId xmlns:a16="http://schemas.microsoft.com/office/drawing/2014/main" id="{C1E9749F-0991-3844-86D7-211A48C078DA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1209" y="2000625"/>
          <a:ext cx="5572063" cy="4764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8D7295B-E790-C645-BB2A-35D8313A796F}"/>
              </a:ext>
            </a:extLst>
          </p:cNvPr>
          <p:cNvSpPr/>
          <p:nvPr/>
        </p:nvSpPr>
        <p:spPr>
          <a:xfrm>
            <a:off x="397397" y="281702"/>
            <a:ext cx="1228987" cy="881886"/>
          </a:xfrm>
          <a:prstGeom prst="roundRect">
            <a:avLst>
              <a:gd name="adj" fmla="val 10000"/>
            </a:avLst>
          </a:prstGeom>
          <a:solidFill>
            <a:srgbClr val="D7A0A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62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92BB4-AFB7-504A-80E6-37F1D1A8E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F/U of Patient with Severe &amp; Persistent Mental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7FA3D-2265-5E4E-99B3-FDA576F4A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81" y="1837733"/>
            <a:ext cx="9527275" cy="3643931"/>
          </a:xfrm>
        </p:spPr>
        <p:txBody>
          <a:bodyPr>
            <a:normAutofit/>
          </a:bodyPr>
          <a:lstStyle/>
          <a:p>
            <a:r>
              <a:rPr lang="en-US" sz="2000" dirty="0"/>
              <a:t>SPMI = Schizophrenia, Schizoaffective Disorder, Bipolar Disorder</a:t>
            </a:r>
          </a:p>
          <a:p>
            <a:r>
              <a:rPr lang="en-US" sz="2000" dirty="0"/>
              <a:t>6 months following 1 patient or 2 patients x 3 months each</a:t>
            </a:r>
          </a:p>
          <a:p>
            <a:r>
              <a:rPr lang="en-US" sz="2000" dirty="0"/>
              <a:t>Log each encounter with the patient as individual entries</a:t>
            </a:r>
          </a:p>
          <a:p>
            <a:r>
              <a:rPr lang="en-US" sz="2000" dirty="0"/>
              <a:t>Log to include: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4E6465-0E71-6044-95FC-BE6CF47F8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439356"/>
              </p:ext>
            </p:extLst>
          </p:nvPr>
        </p:nvGraphicFramePr>
        <p:xfrm>
          <a:off x="1549435" y="4056890"/>
          <a:ext cx="10058399" cy="202650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29002">
                  <a:extLst>
                    <a:ext uri="{9D8B030D-6E8A-4147-A177-3AD203B41FA5}">
                      <a16:colId xmlns:a16="http://schemas.microsoft.com/office/drawing/2014/main" val="2649971871"/>
                    </a:ext>
                  </a:extLst>
                </a:gridCol>
                <a:gridCol w="1578231">
                  <a:extLst>
                    <a:ext uri="{9D8B030D-6E8A-4147-A177-3AD203B41FA5}">
                      <a16:colId xmlns:a16="http://schemas.microsoft.com/office/drawing/2014/main" val="4199850804"/>
                    </a:ext>
                  </a:extLst>
                </a:gridCol>
                <a:gridCol w="1271855">
                  <a:extLst>
                    <a:ext uri="{9D8B030D-6E8A-4147-A177-3AD203B41FA5}">
                      <a16:colId xmlns:a16="http://schemas.microsoft.com/office/drawing/2014/main" val="760864092"/>
                    </a:ext>
                  </a:extLst>
                </a:gridCol>
                <a:gridCol w="1426736">
                  <a:extLst>
                    <a:ext uri="{9D8B030D-6E8A-4147-A177-3AD203B41FA5}">
                      <a16:colId xmlns:a16="http://schemas.microsoft.com/office/drawing/2014/main" val="3546247831"/>
                    </a:ext>
                  </a:extLst>
                </a:gridCol>
                <a:gridCol w="1980703">
                  <a:extLst>
                    <a:ext uri="{9D8B030D-6E8A-4147-A177-3AD203B41FA5}">
                      <a16:colId xmlns:a16="http://schemas.microsoft.com/office/drawing/2014/main" val="396614402"/>
                    </a:ext>
                  </a:extLst>
                </a:gridCol>
                <a:gridCol w="2371872">
                  <a:extLst>
                    <a:ext uri="{9D8B030D-6E8A-4147-A177-3AD203B41FA5}">
                      <a16:colId xmlns:a16="http://schemas.microsoft.com/office/drawing/2014/main" val="1729522999"/>
                    </a:ext>
                  </a:extLst>
                </a:gridCol>
              </a:tblGrid>
              <a:tr h="99255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Date of Encounter</a:t>
                      </a:r>
                      <a:endParaRPr lang="en-CA" sz="16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Clinical Update</a:t>
                      </a:r>
                      <a:endParaRPr lang="en-CA" sz="16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Tx Plan</a:t>
                      </a:r>
                      <a:endParaRPr lang="en-CA" sz="16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Comorbidities / Social Considerations</a:t>
                      </a:r>
                      <a:endParaRPr lang="en-CA" sz="16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Personal Reflections</a:t>
                      </a:r>
                      <a:endParaRPr lang="en-CA" sz="16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Learning Points</a:t>
                      </a:r>
                      <a:endParaRPr lang="en-CA" sz="16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5538117"/>
                  </a:ext>
                </a:extLst>
              </a:tr>
              <a:tr h="51697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11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11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11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11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3014201"/>
                  </a:ext>
                </a:extLst>
              </a:tr>
              <a:tr h="51697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11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8045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99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5176F7-04FD-3641-AFE6-48A7600FA61D}"/>
              </a:ext>
            </a:extLst>
          </p:cNvPr>
          <p:cNvSpPr/>
          <p:nvPr/>
        </p:nvSpPr>
        <p:spPr>
          <a:xfrm>
            <a:off x="428749" y="2000625"/>
            <a:ext cx="2459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</a:rPr>
              <a:t>EPA C-9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5F5340-56D6-0844-AE6A-E82C5F4F40DD}"/>
              </a:ext>
            </a:extLst>
          </p:cNvPr>
          <p:cNvSpPr txBox="1">
            <a:spLocks/>
          </p:cNvSpPr>
          <p:nvPr/>
        </p:nvSpPr>
        <p:spPr>
          <a:xfrm>
            <a:off x="3489434" y="722645"/>
            <a:ext cx="8124497" cy="1059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9300" b="0" i="0" u="none" strike="noStrike" kern="1200" cap="none" spc="-60" normalizeH="0" baseline="0" noProof="0" dirty="0">
                <a:ln w="0"/>
                <a:solidFill>
                  <a:srgbClr val="40BA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Applying relevant </a:t>
            </a: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EE7008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Legislation &amp; Legal Principles </a:t>
            </a:r>
            <a: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to patient care and clinical practice.</a:t>
            </a:r>
            <a:br>
              <a:rPr kumimoji="0" lang="en-US" sz="11200" b="0" i="0" u="none" strike="noStrike" kern="1200" cap="none" spc="-6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b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endParaRPr kumimoji="0"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pic>
        <p:nvPicPr>
          <p:cNvPr id="6" name="Graphic 5" descr="Court">
            <a:extLst>
              <a:ext uri="{FF2B5EF4-FFF2-40B4-BE49-F238E27FC236}">
                <a16:creationId xmlns:a16="http://schemas.microsoft.com/office/drawing/2014/main" id="{65A7989B-BB07-0F42-BC82-969F14687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954" y="3258207"/>
            <a:ext cx="1693493" cy="1693493"/>
          </a:xfrm>
          <a:prstGeom prst="rect">
            <a:avLst/>
          </a:prstGeo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C8D4603-00FC-CB42-AD54-B26A081C249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928561" y="2000625"/>
          <a:ext cx="6149342" cy="4764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5F1BD02-514F-4941-8338-C2345ECE6966}"/>
              </a:ext>
            </a:extLst>
          </p:cNvPr>
          <p:cNvSpPr/>
          <p:nvPr/>
        </p:nvSpPr>
        <p:spPr>
          <a:xfrm>
            <a:off x="428749" y="281702"/>
            <a:ext cx="1228987" cy="881886"/>
          </a:xfrm>
          <a:prstGeom prst="roundRect">
            <a:avLst>
              <a:gd name="adj" fmla="val 10000"/>
            </a:avLst>
          </a:prstGeom>
          <a:solidFill>
            <a:srgbClr val="D7A0A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328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5">
            <a:extLst>
              <a:ext uri="{FF2B5EF4-FFF2-40B4-BE49-F238E27FC236}">
                <a16:creationId xmlns:a16="http://schemas.microsoft.com/office/drawing/2014/main" id="{3C2451D1-ADA2-4902-9A6D-77ABF7C59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79" r="-1" b="8160"/>
          <a:stretch/>
        </p:blipFill>
        <p:spPr>
          <a:xfrm>
            <a:off x="0" y="-6976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385951-7D65-E94B-8FA9-A9DD1A46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EPA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4B662-1DCC-794B-865B-AD645339CE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en-US" sz="3600" dirty="0"/>
              <a:t>Aiming for 2 – 3 EPA assessments a week, between daytime rotation &amp; on-call experiences</a:t>
            </a:r>
          </a:p>
        </p:txBody>
      </p:sp>
    </p:spTree>
    <p:extLst>
      <p:ext uri="{BB962C8B-B14F-4D97-AF65-F5344CB8AC3E}">
        <p14:creationId xmlns:p14="http://schemas.microsoft.com/office/powerpoint/2010/main" val="24604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6D60B-A6E2-7840-ACE4-2EB16305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697" y="439845"/>
            <a:ext cx="6626630" cy="1241944"/>
          </a:xfrm>
        </p:spPr>
        <p:txBody>
          <a:bodyPr/>
          <a:lstStyle/>
          <a:p>
            <a:pPr algn="ctr"/>
            <a:r>
              <a:rPr lang="en-US" dirty="0"/>
              <a:t>EPA Goals by the End of </a:t>
            </a:r>
            <a:r>
              <a:rPr lang="en-US" dirty="0">
                <a:solidFill>
                  <a:srgbClr val="FF9300"/>
                </a:solidFill>
              </a:rPr>
              <a:t>Pgy3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3ADF03B3-0BA3-7747-9391-5F181B0D24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332133"/>
              </p:ext>
            </p:extLst>
          </p:nvPr>
        </p:nvGraphicFramePr>
        <p:xfrm>
          <a:off x="364816" y="1353360"/>
          <a:ext cx="2636518" cy="498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01E79B96-484A-7C4C-9A52-B6BA1C9C9F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4582596"/>
              </p:ext>
            </p:extLst>
          </p:nvPr>
        </p:nvGraphicFramePr>
        <p:xfrm>
          <a:off x="3298418" y="1416633"/>
          <a:ext cx="2618510" cy="498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5BA16E00-8030-F848-9E5A-2A0974B226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8137689"/>
              </p:ext>
            </p:extLst>
          </p:nvPr>
        </p:nvGraphicFramePr>
        <p:xfrm>
          <a:off x="6214012" y="1416633"/>
          <a:ext cx="2618510" cy="498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73869E6C-66BF-8243-A4F7-604F7DD708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0855736"/>
              </p:ext>
            </p:extLst>
          </p:nvPr>
        </p:nvGraphicFramePr>
        <p:xfrm>
          <a:off x="9129606" y="1429467"/>
          <a:ext cx="2618510" cy="498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133DA2F-4E8A-5A4B-9E9C-C32C2DAA2155}"/>
              </a:ext>
            </a:extLst>
          </p:cNvPr>
          <p:cNvSpPr/>
          <p:nvPr/>
        </p:nvSpPr>
        <p:spPr>
          <a:xfrm>
            <a:off x="3142211" y="4754880"/>
            <a:ext cx="5835534" cy="17955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Classroom">
            <a:extLst>
              <a:ext uri="{FF2B5EF4-FFF2-40B4-BE49-F238E27FC236}">
                <a16:creationId xmlns:a16="http://schemas.microsoft.com/office/drawing/2014/main" id="{17B870C9-C2F1-FD4E-AD44-D1A068C55E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40933" y="3628572"/>
            <a:ext cx="564809" cy="564809"/>
          </a:xfrm>
          <a:prstGeom prst="rect">
            <a:avLst/>
          </a:prstGeom>
        </p:spPr>
      </p:pic>
      <p:pic>
        <p:nvPicPr>
          <p:cNvPr id="13" name="Graphic 12" descr="Family with two children with solid fill">
            <a:extLst>
              <a:ext uri="{FF2B5EF4-FFF2-40B4-BE49-F238E27FC236}">
                <a16:creationId xmlns:a16="http://schemas.microsoft.com/office/drawing/2014/main" id="{EA0CFDA3-98A6-B14E-B072-FE46FC2CF17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510385" y="1845428"/>
            <a:ext cx="548638" cy="548638"/>
          </a:xfrm>
          <a:prstGeom prst="rect">
            <a:avLst/>
          </a:prstGeom>
        </p:spPr>
      </p:pic>
      <p:pic>
        <p:nvPicPr>
          <p:cNvPr id="14" name="Graphic 13" descr="Man with cane">
            <a:extLst>
              <a:ext uri="{FF2B5EF4-FFF2-40B4-BE49-F238E27FC236}">
                <a16:creationId xmlns:a16="http://schemas.microsoft.com/office/drawing/2014/main" id="{C3F98255-F3DC-D143-B688-DA647E7C76E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527010" y="3560249"/>
            <a:ext cx="548638" cy="548638"/>
          </a:xfrm>
          <a:prstGeom prst="rect">
            <a:avLst/>
          </a:prstGeom>
        </p:spPr>
      </p:pic>
      <p:pic>
        <p:nvPicPr>
          <p:cNvPr id="15" name="Graphic 14" descr="Brain">
            <a:extLst>
              <a:ext uri="{FF2B5EF4-FFF2-40B4-BE49-F238E27FC236}">
                <a16:creationId xmlns:a16="http://schemas.microsoft.com/office/drawing/2014/main" id="{683414FE-37DA-2C4E-A3B3-3073084DF46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0385" y="5299451"/>
            <a:ext cx="548638" cy="548638"/>
          </a:xfrm>
          <a:prstGeom prst="rect">
            <a:avLst/>
          </a:prstGeom>
        </p:spPr>
      </p:pic>
      <p:pic>
        <p:nvPicPr>
          <p:cNvPr id="16" name="Graphic 15" descr="Chat with solid fill">
            <a:extLst>
              <a:ext uri="{FF2B5EF4-FFF2-40B4-BE49-F238E27FC236}">
                <a16:creationId xmlns:a16="http://schemas.microsoft.com/office/drawing/2014/main" id="{EFF749B5-8607-1B4A-AAAD-8EFFE93C429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3457102" y="1961804"/>
            <a:ext cx="548640" cy="548640"/>
          </a:xfrm>
          <a:prstGeom prst="rect">
            <a:avLst/>
          </a:prstGeom>
        </p:spPr>
      </p:pic>
      <p:pic>
        <p:nvPicPr>
          <p:cNvPr id="17" name="Graphic 16" descr="Venn diagram with solid fill">
            <a:extLst>
              <a:ext uri="{FF2B5EF4-FFF2-40B4-BE49-F238E27FC236}">
                <a16:creationId xmlns:a16="http://schemas.microsoft.com/office/drawing/2014/main" id="{1A841383-C010-C14A-B4E7-E6727783CA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6358199" y="1928554"/>
            <a:ext cx="544140" cy="544140"/>
          </a:xfrm>
          <a:prstGeom prst="rect">
            <a:avLst/>
          </a:prstGeom>
        </p:spPr>
      </p:pic>
      <p:pic>
        <p:nvPicPr>
          <p:cNvPr id="19" name="Graphic 18" descr="Medicine">
            <a:extLst>
              <a:ext uri="{FF2B5EF4-FFF2-40B4-BE49-F238E27FC236}">
                <a16:creationId xmlns:a16="http://schemas.microsoft.com/office/drawing/2014/main" id="{B6F45501-386F-884E-A0F0-8044CB061DB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367644" y="3598423"/>
            <a:ext cx="593589" cy="593589"/>
          </a:xfrm>
          <a:prstGeom prst="rect">
            <a:avLst/>
          </a:prstGeom>
        </p:spPr>
      </p:pic>
      <p:pic>
        <p:nvPicPr>
          <p:cNvPr id="20" name="Graphic 19" descr="First aid kit">
            <a:extLst>
              <a:ext uri="{FF2B5EF4-FFF2-40B4-BE49-F238E27FC236}">
                <a16:creationId xmlns:a16="http://schemas.microsoft.com/office/drawing/2014/main" id="{5D93CE36-330A-964F-9B20-B40308FF643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9286586" y="1945837"/>
            <a:ext cx="514732" cy="514732"/>
          </a:xfrm>
          <a:prstGeom prst="rect">
            <a:avLst/>
          </a:prstGeom>
        </p:spPr>
      </p:pic>
      <p:pic>
        <p:nvPicPr>
          <p:cNvPr id="21" name="Graphic 20" descr="Siren">
            <a:extLst>
              <a:ext uri="{FF2B5EF4-FFF2-40B4-BE49-F238E27FC236}">
                <a16:creationId xmlns:a16="http://schemas.microsoft.com/office/drawing/2014/main" id="{60F5627F-70B0-3E4D-A162-099D08574FA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236710" y="3593500"/>
            <a:ext cx="583056" cy="583056"/>
          </a:xfrm>
          <a:prstGeom prst="rect">
            <a:avLst/>
          </a:prstGeom>
        </p:spPr>
      </p:pic>
      <p:pic>
        <p:nvPicPr>
          <p:cNvPr id="22" name="Graphic 21" descr="Court">
            <a:extLst>
              <a:ext uri="{FF2B5EF4-FFF2-40B4-BE49-F238E27FC236}">
                <a16:creationId xmlns:a16="http://schemas.microsoft.com/office/drawing/2014/main" id="{7F3C7FFE-B59A-D24C-8587-C2FEBEB8F6A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257172" y="5309487"/>
            <a:ext cx="573559" cy="57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7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FDD989F-EB09-444D-A035-5AB121E9F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C491AA-162B-48F4-800A-DDD463401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59C28DC-C15C-4518-9BFF-1C616FAAB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68401-A5E9-A644-9289-F52BE0F27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84" y="838200"/>
            <a:ext cx="3313457" cy="4834506"/>
          </a:xfrm>
        </p:spPr>
        <p:txBody>
          <a:bodyPr anchor="b">
            <a:normAutofit/>
          </a:bodyPr>
          <a:lstStyle/>
          <a:p>
            <a:r>
              <a:rPr lang="en-US" dirty="0"/>
              <a:t>Evals to Be Completed </a:t>
            </a:r>
            <a:r>
              <a:rPr lang="en-US" u="sng" dirty="0"/>
              <a:t>by</a:t>
            </a:r>
            <a:r>
              <a:rPr lang="en-US" dirty="0"/>
              <a:t> You in </a:t>
            </a:r>
            <a:r>
              <a:rPr lang="en-US" dirty="0">
                <a:solidFill>
                  <a:srgbClr val="FF9300"/>
                </a:solidFill>
              </a:rPr>
              <a:t>Pgy-3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7656F4-2A34-42A9-AF61-EE8532859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8900" y="334928"/>
            <a:ext cx="0" cy="570155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344AEC7-1D13-4017-A59D-22E452832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5390FCB-B181-4E95-8776-928321587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3FBE38-B935-4A72-8C71-E7E854722B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0155319"/>
              </p:ext>
            </p:extLst>
          </p:nvPr>
        </p:nvGraphicFramePr>
        <p:xfrm>
          <a:off x="601890" y="648207"/>
          <a:ext cx="5578991" cy="5150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059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70F1165-C2FC-4313-ADED-D8514C00E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D564DD-780E-4279-99FF-A16618E11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68401-A5E9-A644-9289-F52BE0F27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75" y="703687"/>
            <a:ext cx="3608125" cy="2390386"/>
          </a:xfrm>
        </p:spPr>
        <p:txBody>
          <a:bodyPr anchor="t">
            <a:normAutofit/>
          </a:bodyPr>
          <a:lstStyle/>
          <a:p>
            <a:r>
              <a:rPr lang="en-US" sz="3400" dirty="0"/>
              <a:t>Assessments to Be Completed </a:t>
            </a:r>
            <a:r>
              <a:rPr lang="en-US" sz="3400" u="sng" dirty="0"/>
              <a:t>about</a:t>
            </a:r>
            <a:r>
              <a:rPr lang="en-US" sz="3400" dirty="0"/>
              <a:t> You in </a:t>
            </a:r>
            <a:r>
              <a:rPr lang="en-US" sz="3400" dirty="0">
                <a:solidFill>
                  <a:srgbClr val="FF9300"/>
                </a:solidFill>
              </a:rPr>
              <a:t>Pgy-3</a:t>
            </a: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7B90B75-479C-45DD-8632-39F75F463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3" y="3429000"/>
            <a:ext cx="4318558" cy="2613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AD74CF-CB22-463B-9031-D3BE16111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5BB14C7-B6E4-427D-AEAC-7A18D089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B589D1-AB2D-469C-960E-40C719BA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5BC9DE-F4C7-4F1F-833F-C0E20531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6300" y="340656"/>
            <a:ext cx="0" cy="570155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5C7366-6A36-4307-81CE-FBD79DFF0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3" y="3429000"/>
            <a:ext cx="431855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6C8CEA20-E2A0-457D-B31B-E3AEAC397C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1452144"/>
              </p:ext>
            </p:extLst>
          </p:nvPr>
        </p:nvGraphicFramePr>
        <p:xfrm>
          <a:off x="4953974" y="532435"/>
          <a:ext cx="5683160" cy="5382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817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red chair in front of a body of water&#10;&#10;Description automatically generated">
            <a:extLst>
              <a:ext uri="{FF2B5EF4-FFF2-40B4-BE49-F238E27FC236}">
                <a16:creationId xmlns:a16="http://schemas.microsoft.com/office/drawing/2014/main" id="{011027D8-93DE-314C-8C77-A7FF61927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00E854-15DA-604F-84DD-8F88689F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Dockside / Riverside Chats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4F257-9F4D-EC47-9036-0F5742384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5124" y="4246451"/>
            <a:ext cx="7501751" cy="2486858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Check-in</a:t>
            </a:r>
          </a:p>
          <a:p>
            <a:pPr algn="ctr">
              <a:lnSpc>
                <a:spcPct val="90000"/>
              </a:lnSpc>
            </a:pPr>
            <a:r>
              <a:rPr lang="en-US" sz="2800" dirty="0"/>
              <a:t>Ideas for Pgy3 Rotations</a:t>
            </a:r>
          </a:p>
          <a:p>
            <a:pPr algn="ctr">
              <a:lnSpc>
                <a:spcPct val="90000"/>
              </a:lnSpc>
            </a:pPr>
            <a:r>
              <a:rPr lang="en-US" sz="2800" dirty="0"/>
              <a:t>Questions / Concerns</a:t>
            </a:r>
          </a:p>
          <a:p>
            <a:pPr algn="ctr">
              <a:lnSpc>
                <a:spcPct val="90000"/>
              </a:lnSpc>
            </a:pPr>
            <a:r>
              <a:rPr lang="en-US" sz="2800" dirty="0"/>
              <a:t>Self-Reflection Tool</a:t>
            </a:r>
          </a:p>
          <a:p>
            <a:pPr algn="ctr">
              <a:lnSpc>
                <a:spcPct val="90000"/>
              </a:lnSpc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335753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4E85B-2F24-2D40-B19D-DB9F27419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094" y="2313433"/>
            <a:ext cx="4270248" cy="704087"/>
          </a:xfrm>
        </p:spPr>
        <p:txBody>
          <a:bodyPr/>
          <a:lstStyle/>
          <a:p>
            <a:r>
              <a:rPr lang="en-US" dirty="0"/>
              <a:t>2019 Cohort Program Requirements Document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8E9C674-973E-0148-A14D-2E1FA7B35D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7714" b="7714"/>
          <a:stretch/>
        </p:blipFill>
        <p:spPr>
          <a:xfrm>
            <a:off x="286900" y="3273397"/>
            <a:ext cx="4124636" cy="2673375"/>
          </a:xfrm>
          <a:ln>
            <a:solidFill>
              <a:schemeClr val="accent2"/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6BCF688-0FB7-4747-986A-9C3403D5022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6148" r="6148"/>
          <a:stretch/>
        </p:blipFill>
        <p:spPr>
          <a:xfrm>
            <a:off x="4773133" y="3330449"/>
            <a:ext cx="4155440" cy="2562859"/>
          </a:xfrm>
          <a:ln>
            <a:solidFill>
              <a:schemeClr val="accent2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6CD7B-7E59-2D4A-AD6A-3F0585EEC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1826" y="2313433"/>
            <a:ext cx="3578055" cy="704087"/>
          </a:xfrm>
        </p:spPr>
        <p:txBody>
          <a:bodyPr>
            <a:normAutofit/>
          </a:bodyPr>
          <a:lstStyle/>
          <a:p>
            <a:r>
              <a:rPr lang="en-US" dirty="0"/>
              <a:t>Personal Biannual Review Form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F5B61F-64DC-474C-9EDA-3DA803C25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Tracking Tools for You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6463767-06A5-8844-BBFE-834791A7B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171" y="3122281"/>
            <a:ext cx="2614929" cy="297560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5460E4B-280E-6B43-A8F5-82F08A548FA6}"/>
              </a:ext>
            </a:extLst>
          </p:cNvPr>
          <p:cNvSpPr txBox="1">
            <a:spLocks/>
          </p:cNvSpPr>
          <p:nvPr/>
        </p:nvSpPr>
        <p:spPr>
          <a:xfrm>
            <a:off x="8808607" y="2313433"/>
            <a:ext cx="3578055" cy="704087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0" kern="1200" cap="all" spc="1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9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Pgy3 Resident </a:t>
            </a:r>
          </a:p>
          <a:p>
            <a:pPr>
              <a:spcBef>
                <a:spcPts val="0"/>
              </a:spcBef>
            </a:pPr>
            <a:r>
              <a:rPr lang="en-US" dirty="0"/>
              <a:t>O Guide</a:t>
            </a:r>
          </a:p>
        </p:txBody>
      </p:sp>
    </p:spTree>
    <p:extLst>
      <p:ext uri="{BB962C8B-B14F-4D97-AF65-F5344CB8AC3E}">
        <p14:creationId xmlns:p14="http://schemas.microsoft.com/office/powerpoint/2010/main" val="347928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B685B4-3F85-6642-8312-C73A00AD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3212654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Self-reflective tool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715598E-B8D9-7045-8CE7-E32415FE5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8" t="20809" r="18308" b="2626"/>
          <a:stretch/>
        </p:blipFill>
        <p:spPr>
          <a:xfrm>
            <a:off x="5297763" y="864353"/>
            <a:ext cx="6250769" cy="496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9AAB96-5BFC-F646-BA3A-EE024085E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266" y="1066483"/>
            <a:ext cx="5530734" cy="4725031"/>
          </a:xfrm>
        </p:spPr>
        <p:txBody>
          <a:bodyPr>
            <a:normAutofit/>
          </a:bodyPr>
          <a:lstStyle/>
          <a:p>
            <a:pPr algn="ctr"/>
            <a:endParaRPr lang="en-US" sz="2400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Nobody trips over mountains.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It is the small pebble that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causes you to stumble.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Pass all the pebbles in your path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and you will find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you have crossed the mountain.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 algn="r"/>
            <a:r>
              <a:rPr lang="en-US" sz="2400" dirty="0"/>
              <a:t>-unknown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9" descr="stacked pebbles.jpg">
            <a:extLst>
              <a:ext uri="{FF2B5EF4-FFF2-40B4-BE49-F238E27FC236}">
                <a16:creationId xmlns:a16="http://schemas.microsoft.com/office/drawing/2014/main" id="{A6A9B4B9-3E40-5040-824C-7F3DCE3410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8003" y="511987"/>
            <a:ext cx="3325394" cy="58340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881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FBA68A5-A7C7-4D91-AB95-6E0B6FF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051E3-92B2-42FC-BB3D-372E4A614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425084-C97A-4C25-AE47-DDECF2DD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A478A1-0B34-4F2B-88FA-CF47551E5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09E39A-DA3F-4BDC-A89A-6545C1DD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51580BD-7D80-4957-A58D-916E994A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2E064-837E-764A-A17B-3298B6517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18" r="21649" b="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A230B38-5D01-4343-9209-8B2DDAACD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4" y="-9823"/>
            <a:ext cx="12188952" cy="170897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8FD28F-2D67-45A9-BB95-396877333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869140"/>
            <a:ext cx="12188952" cy="298748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59DE95-F3B9-4A35-9681-78FA926F0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ECC97-5E64-BF4D-BCAB-F2F683F4DE1B}"/>
              </a:ext>
            </a:extLst>
          </p:cNvPr>
          <p:cNvSpPr txBox="1"/>
          <p:nvPr/>
        </p:nvSpPr>
        <p:spPr>
          <a:xfrm>
            <a:off x="751311" y="2113738"/>
            <a:ext cx="8373711" cy="3819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Looking Ahead to Pgy4 &amp; 5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E687E3B-9C6D-4102-8F38-DCB77C49C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12FB9A8-E482-4339-A730-6C024982A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1380213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73C7C39-C73B-4051-B742-C9086B7B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57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54AB-55B1-E040-91EB-C51DE76A7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Logging Requirements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88A908-C9E3-824B-94E5-F6A22ADEF260}"/>
              </a:ext>
            </a:extLst>
          </p:cNvPr>
          <p:cNvSpPr txBox="1">
            <a:spLocks/>
          </p:cNvSpPr>
          <p:nvPr/>
        </p:nvSpPr>
        <p:spPr>
          <a:xfrm>
            <a:off x="1490264" y="1933400"/>
            <a:ext cx="10141059" cy="433537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7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5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5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Addictions Log – minimum 90 hours over residency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Developmental Disorders Log – ensure experience throughout residency</a:t>
            </a:r>
          </a:p>
          <a:p>
            <a:pPr algn="ctr"/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DA7A77-66A1-844A-97BD-8519B4910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390064"/>
              </p:ext>
            </p:extLst>
          </p:nvPr>
        </p:nvGraphicFramePr>
        <p:xfrm>
          <a:off x="2407991" y="2427821"/>
          <a:ext cx="8548184" cy="159511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48179">
                  <a:extLst>
                    <a:ext uri="{9D8B030D-6E8A-4147-A177-3AD203B41FA5}">
                      <a16:colId xmlns:a16="http://schemas.microsoft.com/office/drawing/2014/main" val="102172919"/>
                    </a:ext>
                  </a:extLst>
                </a:gridCol>
                <a:gridCol w="1327966">
                  <a:extLst>
                    <a:ext uri="{9D8B030D-6E8A-4147-A177-3AD203B41FA5}">
                      <a16:colId xmlns:a16="http://schemas.microsoft.com/office/drawing/2014/main" val="1971108867"/>
                    </a:ext>
                  </a:extLst>
                </a:gridCol>
                <a:gridCol w="1070172">
                  <a:extLst>
                    <a:ext uri="{9D8B030D-6E8A-4147-A177-3AD203B41FA5}">
                      <a16:colId xmlns:a16="http://schemas.microsoft.com/office/drawing/2014/main" val="1791699334"/>
                    </a:ext>
                  </a:extLst>
                </a:gridCol>
                <a:gridCol w="1200496">
                  <a:extLst>
                    <a:ext uri="{9D8B030D-6E8A-4147-A177-3AD203B41FA5}">
                      <a16:colId xmlns:a16="http://schemas.microsoft.com/office/drawing/2014/main" val="2502480772"/>
                    </a:ext>
                  </a:extLst>
                </a:gridCol>
                <a:gridCol w="1532488">
                  <a:extLst>
                    <a:ext uri="{9D8B030D-6E8A-4147-A177-3AD203B41FA5}">
                      <a16:colId xmlns:a16="http://schemas.microsoft.com/office/drawing/2014/main" val="398131226"/>
                    </a:ext>
                  </a:extLst>
                </a:gridCol>
                <a:gridCol w="1343081">
                  <a:extLst>
                    <a:ext uri="{9D8B030D-6E8A-4147-A177-3AD203B41FA5}">
                      <a16:colId xmlns:a16="http://schemas.microsoft.com/office/drawing/2014/main" val="1223445698"/>
                    </a:ext>
                  </a:extLst>
                </a:gridCol>
                <a:gridCol w="825802">
                  <a:extLst>
                    <a:ext uri="{9D8B030D-6E8A-4147-A177-3AD203B41FA5}">
                      <a16:colId xmlns:a16="http://schemas.microsoft.com/office/drawing/2014/main" val="279301832"/>
                    </a:ext>
                  </a:extLst>
                </a:gridCol>
              </a:tblGrid>
              <a:tr h="82177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Date of Encounter</a:t>
                      </a:r>
                      <a:endParaRPr lang="en-CA" sz="18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Supervisor</a:t>
                      </a:r>
                      <a:endParaRPr lang="en-CA" sz="18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Patient Initials</a:t>
                      </a:r>
                      <a:endParaRPr lang="en-CA" sz="18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Diagnosis</a:t>
                      </a:r>
                      <a:endParaRPr lang="en-CA" sz="18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Description of Addictions Encounter</a:t>
                      </a:r>
                      <a:endParaRPr lang="en-CA" sz="18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Learning Points</a:t>
                      </a:r>
                      <a:endParaRPr lang="en-CA" sz="18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Time (hours)</a:t>
                      </a:r>
                      <a:endParaRPr lang="en-CA" sz="18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1205029"/>
                  </a:ext>
                </a:extLst>
              </a:tr>
              <a:tr h="28035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1928094"/>
                  </a:ext>
                </a:extLst>
              </a:tr>
              <a:tr h="28035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11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11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688750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63351C1-430B-1F40-86F3-B98FB5C5B9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305229"/>
              </p:ext>
            </p:extLst>
          </p:nvPr>
        </p:nvGraphicFramePr>
        <p:xfrm>
          <a:off x="2407990" y="4964186"/>
          <a:ext cx="8548183" cy="136037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14445">
                  <a:extLst>
                    <a:ext uri="{9D8B030D-6E8A-4147-A177-3AD203B41FA5}">
                      <a16:colId xmlns:a16="http://schemas.microsoft.com/office/drawing/2014/main" val="2649971871"/>
                    </a:ext>
                  </a:extLst>
                </a:gridCol>
                <a:gridCol w="1341268">
                  <a:extLst>
                    <a:ext uri="{9D8B030D-6E8A-4147-A177-3AD203B41FA5}">
                      <a16:colId xmlns:a16="http://schemas.microsoft.com/office/drawing/2014/main" val="4199850804"/>
                    </a:ext>
                  </a:extLst>
                </a:gridCol>
                <a:gridCol w="1080892">
                  <a:extLst>
                    <a:ext uri="{9D8B030D-6E8A-4147-A177-3AD203B41FA5}">
                      <a16:colId xmlns:a16="http://schemas.microsoft.com/office/drawing/2014/main" val="760864092"/>
                    </a:ext>
                  </a:extLst>
                </a:gridCol>
                <a:gridCol w="1212521">
                  <a:extLst>
                    <a:ext uri="{9D8B030D-6E8A-4147-A177-3AD203B41FA5}">
                      <a16:colId xmlns:a16="http://schemas.microsoft.com/office/drawing/2014/main" val="3546247831"/>
                    </a:ext>
                  </a:extLst>
                </a:gridCol>
                <a:gridCol w="1683311">
                  <a:extLst>
                    <a:ext uri="{9D8B030D-6E8A-4147-A177-3AD203B41FA5}">
                      <a16:colId xmlns:a16="http://schemas.microsoft.com/office/drawing/2014/main" val="396614402"/>
                    </a:ext>
                  </a:extLst>
                </a:gridCol>
                <a:gridCol w="2015746">
                  <a:extLst>
                    <a:ext uri="{9D8B030D-6E8A-4147-A177-3AD203B41FA5}">
                      <a16:colId xmlns:a16="http://schemas.microsoft.com/office/drawing/2014/main" val="1729522999"/>
                    </a:ext>
                  </a:extLst>
                </a:gridCol>
              </a:tblGrid>
              <a:tr h="65525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Date of Encounter</a:t>
                      </a:r>
                      <a:endParaRPr lang="en-CA" sz="18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Supervisor</a:t>
                      </a:r>
                      <a:endParaRPr lang="en-CA" sz="18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Patient Initials</a:t>
                      </a:r>
                      <a:endParaRPr lang="en-CA" sz="18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Diagnosis</a:t>
                      </a:r>
                      <a:endParaRPr lang="en-CA" sz="18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Description of </a:t>
                      </a:r>
                      <a:r>
                        <a:rPr lang="en-US" sz="1800" dirty="0" err="1">
                          <a:effectLst/>
                        </a:rPr>
                        <a:t>DDx</a:t>
                      </a:r>
                      <a:r>
                        <a:rPr lang="en-US" sz="1800" dirty="0">
                          <a:effectLst/>
                        </a:rPr>
                        <a:t> Encounter</a:t>
                      </a:r>
                      <a:endParaRPr lang="en-CA" sz="18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Learning Points</a:t>
                      </a:r>
                      <a:endParaRPr lang="en-CA" sz="18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5538117"/>
                  </a:ext>
                </a:extLst>
              </a:tr>
              <a:tr h="34129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11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11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11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3014201"/>
                  </a:ext>
                </a:extLst>
              </a:tr>
              <a:tr h="34129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CA" sz="110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CA" sz="1100" dirty="0">
                        <a:solidFill>
                          <a:srgbClr val="632E6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8045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42E064-837E-764A-A17B-3298B6517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63" y="1463040"/>
            <a:ext cx="11710850" cy="4023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DECC97-5E64-BF4D-BCAB-F2F683F4DE1B}"/>
              </a:ext>
            </a:extLst>
          </p:cNvPr>
          <p:cNvSpPr txBox="1"/>
          <p:nvPr/>
        </p:nvSpPr>
        <p:spPr>
          <a:xfrm>
            <a:off x="2837410" y="415637"/>
            <a:ext cx="6517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Pgy4 Requirements</a:t>
            </a:r>
          </a:p>
        </p:txBody>
      </p:sp>
    </p:spTree>
    <p:extLst>
      <p:ext uri="{BB962C8B-B14F-4D97-AF65-F5344CB8AC3E}">
        <p14:creationId xmlns:p14="http://schemas.microsoft.com/office/powerpoint/2010/main" val="19378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78539A-695F-1640-9D4B-E89C0D6248AD}"/>
              </a:ext>
            </a:extLst>
          </p:cNvPr>
          <p:cNvSpPr txBox="1"/>
          <p:nvPr/>
        </p:nvSpPr>
        <p:spPr>
          <a:xfrm>
            <a:off x="2837410" y="415637"/>
            <a:ext cx="6517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Pgy5 Requirements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49D6B9-C957-9B4E-B7E9-2643EBF48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28" y="1695796"/>
            <a:ext cx="11771344" cy="3466408"/>
          </a:xfrm>
          <a:prstGeom prst="rect">
            <a:avLst/>
          </a:prstGeom>
        </p:spPr>
      </p:pic>
      <p:pic>
        <p:nvPicPr>
          <p:cNvPr id="7" name="Graphic 17" descr="Document with solid fill">
            <a:extLst>
              <a:ext uri="{FF2B5EF4-FFF2-40B4-BE49-F238E27FC236}">
                <a16:creationId xmlns:a16="http://schemas.microsoft.com/office/drawing/2014/main" id="{5AC2D657-F362-FF45-A27B-993E3CD65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66284" y="2377902"/>
            <a:ext cx="406400" cy="4064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A3061F-E05B-5348-A677-BCBE0CBD6633}"/>
              </a:ext>
            </a:extLst>
          </p:cNvPr>
          <p:cNvCxnSpPr/>
          <p:nvPr/>
        </p:nvCxnSpPr>
        <p:spPr>
          <a:xfrm>
            <a:off x="6334298" y="2581102"/>
            <a:ext cx="931026" cy="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46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standing next to a waterfall&#10;&#10;Description automatically generated with low confidence">
            <a:extLst>
              <a:ext uri="{FF2B5EF4-FFF2-40B4-BE49-F238E27FC236}">
                <a16:creationId xmlns:a16="http://schemas.microsoft.com/office/drawing/2014/main" id="{83C7D629-2158-0F4C-8C20-203153DE4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93" r="-1" b="7625"/>
          <a:stretch/>
        </p:blipFill>
        <p:spPr>
          <a:xfrm rot="5400000">
            <a:off x="-1282062" y="1920239"/>
            <a:ext cx="5581644" cy="3017520"/>
          </a:xfrm>
          <a:prstGeom prst="rect">
            <a:avLst/>
          </a:prstGeom>
        </p:spPr>
      </p:pic>
      <p:pic>
        <p:nvPicPr>
          <p:cNvPr id="5" name="Picture 4" descr="A group of people sitting at a table with a cake&#10;&#10;Description automatically generated">
            <a:extLst>
              <a:ext uri="{FF2B5EF4-FFF2-40B4-BE49-F238E27FC236}">
                <a16:creationId xmlns:a16="http://schemas.microsoft.com/office/drawing/2014/main" id="{75F70D01-9DB1-B142-8998-42720416E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86" r="15286" b="1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7" name="Picture 6" descr="A picture containing tree, outdoor, person, smiling&#10;&#10;Description automatically generated">
            <a:extLst>
              <a:ext uri="{FF2B5EF4-FFF2-40B4-BE49-F238E27FC236}">
                <a16:creationId xmlns:a16="http://schemas.microsoft.com/office/drawing/2014/main" id="{E68027CF-C163-D049-A1F0-910BC336C2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53" t="-4" b="1"/>
          <a:stretch/>
        </p:blipFill>
        <p:spPr>
          <a:xfrm rot="10800000"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FF006-35FF-9E42-9362-413EFEA3EF91}"/>
              </a:ext>
            </a:extLst>
          </p:cNvPr>
          <p:cNvSpPr txBox="1"/>
          <p:nvPr/>
        </p:nvSpPr>
        <p:spPr>
          <a:xfrm rot="20888379">
            <a:off x="393874" y="1222750"/>
            <a:ext cx="4091761" cy="923330"/>
          </a:xfrm>
          <a:custGeom>
            <a:avLst/>
            <a:gdLst>
              <a:gd name="connsiteX0" fmla="*/ 0 w 4091761"/>
              <a:gd name="connsiteY0" fmla="*/ 0 h 923330"/>
              <a:gd name="connsiteX1" fmla="*/ 641043 w 4091761"/>
              <a:gd name="connsiteY1" fmla="*/ 0 h 923330"/>
              <a:gd name="connsiteX2" fmla="*/ 1200250 w 4091761"/>
              <a:gd name="connsiteY2" fmla="*/ 0 h 923330"/>
              <a:gd name="connsiteX3" fmla="*/ 1964045 w 4091761"/>
              <a:gd name="connsiteY3" fmla="*/ 0 h 923330"/>
              <a:gd name="connsiteX4" fmla="*/ 2605088 w 4091761"/>
              <a:gd name="connsiteY4" fmla="*/ 0 h 923330"/>
              <a:gd name="connsiteX5" fmla="*/ 3246130 w 4091761"/>
              <a:gd name="connsiteY5" fmla="*/ 0 h 923330"/>
              <a:gd name="connsiteX6" fmla="*/ 4091761 w 4091761"/>
              <a:gd name="connsiteY6" fmla="*/ 0 h 923330"/>
              <a:gd name="connsiteX7" fmla="*/ 4091761 w 4091761"/>
              <a:gd name="connsiteY7" fmla="*/ 443198 h 923330"/>
              <a:gd name="connsiteX8" fmla="*/ 4091761 w 4091761"/>
              <a:gd name="connsiteY8" fmla="*/ 923330 h 923330"/>
              <a:gd name="connsiteX9" fmla="*/ 3491636 w 4091761"/>
              <a:gd name="connsiteY9" fmla="*/ 923330 h 923330"/>
              <a:gd name="connsiteX10" fmla="*/ 2809676 w 4091761"/>
              <a:gd name="connsiteY10" fmla="*/ 923330 h 923330"/>
              <a:gd name="connsiteX11" fmla="*/ 2127716 w 4091761"/>
              <a:gd name="connsiteY11" fmla="*/ 923330 h 923330"/>
              <a:gd name="connsiteX12" fmla="*/ 1486673 w 4091761"/>
              <a:gd name="connsiteY12" fmla="*/ 923330 h 923330"/>
              <a:gd name="connsiteX13" fmla="*/ 722878 w 4091761"/>
              <a:gd name="connsiteY13" fmla="*/ 923330 h 923330"/>
              <a:gd name="connsiteX14" fmla="*/ 0 w 4091761"/>
              <a:gd name="connsiteY14" fmla="*/ 923330 h 923330"/>
              <a:gd name="connsiteX15" fmla="*/ 0 w 4091761"/>
              <a:gd name="connsiteY15" fmla="*/ 480132 h 923330"/>
              <a:gd name="connsiteX16" fmla="*/ 0 w 4091761"/>
              <a:gd name="connsiteY16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91761" h="923330" extrusionOk="0">
                <a:moveTo>
                  <a:pt x="0" y="0"/>
                </a:moveTo>
                <a:cubicBezTo>
                  <a:pt x="144270" y="15038"/>
                  <a:pt x="345065" y="-25634"/>
                  <a:pt x="641043" y="0"/>
                </a:cubicBezTo>
                <a:cubicBezTo>
                  <a:pt x="937021" y="25634"/>
                  <a:pt x="1032005" y="6072"/>
                  <a:pt x="1200250" y="0"/>
                </a:cubicBezTo>
                <a:cubicBezTo>
                  <a:pt x="1368495" y="-6072"/>
                  <a:pt x="1645688" y="6215"/>
                  <a:pt x="1964045" y="0"/>
                </a:cubicBezTo>
                <a:cubicBezTo>
                  <a:pt x="2282403" y="-6215"/>
                  <a:pt x="2344304" y="16447"/>
                  <a:pt x="2605088" y="0"/>
                </a:cubicBezTo>
                <a:cubicBezTo>
                  <a:pt x="2865872" y="-16447"/>
                  <a:pt x="3117913" y="-10896"/>
                  <a:pt x="3246130" y="0"/>
                </a:cubicBezTo>
                <a:cubicBezTo>
                  <a:pt x="3374347" y="10896"/>
                  <a:pt x="3850619" y="22951"/>
                  <a:pt x="4091761" y="0"/>
                </a:cubicBezTo>
                <a:cubicBezTo>
                  <a:pt x="4090206" y="188300"/>
                  <a:pt x="4078202" y="328992"/>
                  <a:pt x="4091761" y="443198"/>
                </a:cubicBezTo>
                <a:cubicBezTo>
                  <a:pt x="4105320" y="557404"/>
                  <a:pt x="4083889" y="805706"/>
                  <a:pt x="4091761" y="923330"/>
                </a:cubicBezTo>
                <a:cubicBezTo>
                  <a:pt x="3823445" y="947149"/>
                  <a:pt x="3684506" y="932117"/>
                  <a:pt x="3491636" y="923330"/>
                </a:cubicBezTo>
                <a:cubicBezTo>
                  <a:pt x="3298766" y="914543"/>
                  <a:pt x="3078961" y="932226"/>
                  <a:pt x="2809676" y="923330"/>
                </a:cubicBezTo>
                <a:cubicBezTo>
                  <a:pt x="2540391" y="914434"/>
                  <a:pt x="2430437" y="930522"/>
                  <a:pt x="2127716" y="923330"/>
                </a:cubicBezTo>
                <a:cubicBezTo>
                  <a:pt x="1824995" y="916138"/>
                  <a:pt x="1650878" y="915599"/>
                  <a:pt x="1486673" y="923330"/>
                </a:cubicBezTo>
                <a:cubicBezTo>
                  <a:pt x="1322468" y="931061"/>
                  <a:pt x="914209" y="919540"/>
                  <a:pt x="722878" y="923330"/>
                </a:cubicBezTo>
                <a:cubicBezTo>
                  <a:pt x="531547" y="927120"/>
                  <a:pt x="304080" y="923509"/>
                  <a:pt x="0" y="923330"/>
                </a:cubicBezTo>
                <a:cubicBezTo>
                  <a:pt x="-7505" y="782128"/>
                  <a:pt x="19999" y="625898"/>
                  <a:pt x="0" y="480132"/>
                </a:cubicBezTo>
                <a:cubicBezTo>
                  <a:pt x="-19999" y="334366"/>
                  <a:pt x="-20823" y="124121"/>
                  <a:pt x="0" y="0"/>
                </a:cubicBezTo>
                <a:close/>
              </a:path>
            </a:pathLst>
          </a:custGeom>
          <a:noFill/>
          <a:ln w="25400" cap="rnd" cmpd="tri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Lucida Handwriting" panose="03010101010101010101" pitchFamily="66" charset="77"/>
              </a:rPr>
              <a:t>Amazing!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2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F1C12-3629-3F4E-9CD8-510D0FD3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CBME </a:t>
            </a:r>
            <a:br>
              <a:rPr lang="en-US" dirty="0"/>
            </a:br>
            <a:r>
              <a:rPr lang="en-US" dirty="0"/>
              <a:t>Pgy2 &amp; 3 </a:t>
            </a:r>
            <a:br>
              <a:rPr lang="en-US" dirty="0"/>
            </a:br>
            <a:r>
              <a:rPr lang="en-US" dirty="0"/>
              <a:t>Anchored Selective Options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CF800DA4-99B8-4566-89A3-3E0A401180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515311"/>
              </p:ext>
            </p:extLst>
          </p:nvPr>
        </p:nvGraphicFramePr>
        <p:xfrm>
          <a:off x="3043237" y="345472"/>
          <a:ext cx="3543301" cy="6157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57998A2-F4A1-2F41-BE79-A9CDAA2B194C}"/>
              </a:ext>
            </a:extLst>
          </p:cNvPr>
          <p:cNvSpPr/>
          <p:nvPr/>
        </p:nvSpPr>
        <p:spPr>
          <a:xfrm>
            <a:off x="6586538" y="1712966"/>
            <a:ext cx="55707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300" b="1" cap="none" spc="0" dirty="0">
                <a:ln/>
                <a:solidFill>
                  <a:schemeClr val="accent4"/>
                </a:solidFill>
                <a:effectLst/>
              </a:rPr>
              <a:t>Proposal Due Date:</a:t>
            </a:r>
          </a:p>
          <a:p>
            <a:pPr algn="ctr"/>
            <a:r>
              <a:rPr lang="en-US" sz="5300" b="1" dirty="0">
                <a:ln/>
                <a:solidFill>
                  <a:schemeClr val="accent4"/>
                </a:solidFill>
              </a:rPr>
              <a:t>2 months prior</a:t>
            </a:r>
            <a:endParaRPr lang="en-US" sz="53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627B44-90DA-AF4D-91D2-F3B8D45CA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5876" y="3964054"/>
            <a:ext cx="2361960" cy="2361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7B6344-A008-DC44-B9EE-26DC9561FC5C}"/>
              </a:ext>
            </a:extLst>
          </p:cNvPr>
          <p:cNvSpPr txBox="1"/>
          <p:nvPr/>
        </p:nvSpPr>
        <p:spPr>
          <a:xfrm>
            <a:off x="6799812" y="1805299"/>
            <a:ext cx="51392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Experiences with special populations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Total of 8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May divide or all one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If you have other ideas – let us know!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2021:  Within 100 km home site</a:t>
            </a:r>
          </a:p>
        </p:txBody>
      </p:sp>
    </p:spTree>
    <p:extLst>
      <p:ext uri="{BB962C8B-B14F-4D97-AF65-F5344CB8AC3E}">
        <p14:creationId xmlns:p14="http://schemas.microsoft.com/office/powerpoint/2010/main" val="377430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MemoVTI">
  <a:themeElements>
    <a:clrScheme name="AnalogousFromRegularSeed_2SEEDS">
      <a:dk1>
        <a:srgbClr val="000000"/>
      </a:dk1>
      <a:lt1>
        <a:srgbClr val="FFFFFF"/>
      </a:lt1>
      <a:dk2>
        <a:srgbClr val="1B2430"/>
      </a:dk2>
      <a:lt2>
        <a:srgbClr val="F0F1F3"/>
      </a:lt2>
      <a:accent1>
        <a:srgbClr val="B18D3B"/>
      </a:accent1>
      <a:accent2>
        <a:srgbClr val="C36D4D"/>
      </a:accent2>
      <a:accent3>
        <a:srgbClr val="9CA742"/>
      </a:accent3>
      <a:accent4>
        <a:srgbClr val="3B9EB1"/>
      </a:accent4>
      <a:accent5>
        <a:srgbClr val="4D7FC3"/>
      </a:accent5>
      <a:accent6>
        <a:srgbClr val="4344B5"/>
      </a:accent6>
      <a:hlink>
        <a:srgbClr val="3F66BF"/>
      </a:hlink>
      <a:folHlink>
        <a:srgbClr val="7F7F7F"/>
      </a:folHlink>
    </a:clrScheme>
    <a:fontScheme name="Elephant Univers Condensed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moVTI" id="{DF30D94D-D909-45F8-8565-C675708280D4}" vid="{636A8D8B-0354-48FA-9492-83E81C261610}"/>
    </a:ext>
  </a:extLst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Parcel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2924</Words>
  <Application>Microsoft Macintosh PowerPoint</Application>
  <PresentationFormat>Widescreen</PresentationFormat>
  <Paragraphs>665</Paragraphs>
  <Slides>82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96" baseType="lpstr">
      <vt:lpstr>Arial</vt:lpstr>
      <vt:lpstr>Calibri</vt:lpstr>
      <vt:lpstr>Corbel</vt:lpstr>
      <vt:lpstr>Elephant</vt:lpstr>
      <vt:lpstr>Gill Sans MT</vt:lpstr>
      <vt:lpstr>Lucida Grande</vt:lpstr>
      <vt:lpstr>Lucida Handwriting</vt:lpstr>
      <vt:lpstr>Tahoma</vt:lpstr>
      <vt:lpstr>Univers Condensed</vt:lpstr>
      <vt:lpstr>Verdana</vt:lpstr>
      <vt:lpstr>Wingdings 2</vt:lpstr>
      <vt:lpstr>MemoVTI</vt:lpstr>
      <vt:lpstr>Frame</vt:lpstr>
      <vt:lpstr>Parcel</vt:lpstr>
      <vt:lpstr>Prepping for Pgy3</vt:lpstr>
      <vt:lpstr>You are well on your way!</vt:lpstr>
      <vt:lpstr>Biannual Review Form</vt:lpstr>
      <vt:lpstr>Tracking Tools for You</vt:lpstr>
      <vt:lpstr>Pgy2 Completion Check List</vt:lpstr>
      <vt:lpstr>Review of Items for Completion of Pgy2</vt:lpstr>
      <vt:lpstr>Longitudinal F/U of Patient with Severe &amp; Persistent Mental Illness</vt:lpstr>
      <vt:lpstr>Other Logging Requirements</vt:lpstr>
      <vt:lpstr>CBME  Pgy2 &amp; 3  Anchored Selective Options</vt:lpstr>
      <vt:lpstr>Promoting Reflective Practice Exercises &amp; Discussion Sessions</vt:lpstr>
      <vt:lpstr>Review of Items for Completion of Pgy2</vt:lpstr>
      <vt:lpstr>Transitioning to Senior in PES - Hamilton</vt:lpstr>
      <vt:lpstr>Review of Items for Completion of Pgy2</vt:lpstr>
      <vt:lpstr>Psychotherapy Training in Pgy-2</vt:lpstr>
      <vt:lpstr>EPA C-6 Integrating the principles of psychotherapy into patient care.  </vt:lpstr>
      <vt:lpstr>EPA C-6 Integrating the principles of psychotherapy into patient care.  </vt:lpstr>
      <vt:lpstr>Review of Items for Completion of Pgy2</vt:lpstr>
      <vt:lpstr>Resident as Educators (RaEs) Required during Pgy-2</vt:lpstr>
      <vt:lpstr>Review of Items for Completion of Pgy2</vt:lpstr>
      <vt:lpstr>PowerPoint Presentation</vt:lpstr>
      <vt:lpstr>PowerPoint Presentation</vt:lpstr>
      <vt:lpstr>Evals to Be Completed by You in Pgy-2</vt:lpstr>
      <vt:lpstr>Assessments to Be Completed about You in Pgy-2</vt:lpstr>
      <vt:lpstr>Planning for Pgy3</vt:lpstr>
      <vt:lpstr>Overview of Pgy3</vt:lpstr>
      <vt:lpstr>Rotations &amp; StACERs during Pgy3</vt:lpstr>
      <vt:lpstr>Core Geriatric Psychiatry Rotation</vt:lpstr>
      <vt:lpstr>Core Geriatric Psychiatry Rotation</vt:lpstr>
      <vt:lpstr>Core Child &amp; Adolescent Psychiatry Rotation</vt:lpstr>
      <vt:lpstr>PowerPoint Presentation</vt:lpstr>
      <vt:lpstr>Core Child &amp; Adolescent Psychiatry Rotation</vt:lpstr>
      <vt:lpstr>StACERs  (Structured Assessment of Clinical Encounter Reports)</vt:lpstr>
      <vt:lpstr>PowerPoint Presentation</vt:lpstr>
      <vt:lpstr>Resident Research &amp; Scholarship Committee</vt:lpstr>
      <vt:lpstr>On-Call Experiences during Pgy3</vt:lpstr>
      <vt:lpstr>On Call in Hamilton</vt:lpstr>
      <vt:lpstr>On Call in WRC</vt:lpstr>
      <vt:lpstr>Psychotherapy during Pgy3</vt:lpstr>
      <vt:lpstr>Psychotherapy Training over Residency</vt:lpstr>
      <vt:lpstr>Psychotherapy Training during Pgy3</vt:lpstr>
      <vt:lpstr>Psychotherapy Training during Pgy3</vt:lpstr>
      <vt:lpstr>Resident as Educator Requirements during Pgy3</vt:lpstr>
      <vt:lpstr>Resident as Educators (RaEs) Required during Pgy-3</vt:lpstr>
      <vt:lpstr>Scholarly Project Expectations during Pgy3</vt:lpstr>
      <vt:lpstr>Overview of Required Scholarly Projects during Residency</vt:lpstr>
      <vt:lpstr>Overview of Required Scholarly Projects during Residency</vt:lpstr>
      <vt:lpstr>CQI Progress in Pgy-3</vt:lpstr>
      <vt:lpstr>Research Opportunities</vt:lpstr>
      <vt:lpstr>Research Opportunities during Pgy3</vt:lpstr>
      <vt:lpstr>Resident Research &amp; Scholarship Committee</vt:lpstr>
      <vt:lpstr>Academic Days</vt:lpstr>
      <vt:lpstr>Academic Days during Pgy3</vt:lpstr>
      <vt:lpstr>Exam Preparation</vt:lpstr>
      <vt:lpstr>Royal College Exam Preparation</vt:lpstr>
      <vt:lpstr>Other Opportunities</vt:lpstr>
      <vt:lpstr>For Consideration</vt:lpstr>
      <vt:lpstr>Professional Expectations</vt:lpstr>
      <vt:lpstr>7th Inning Stretch</vt:lpstr>
      <vt:lpstr>Core EPAs (all completed by end Pgy4)</vt:lpstr>
      <vt:lpstr>EPA Goals by the End of Pgy3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EPA Benchmarks</vt:lpstr>
      <vt:lpstr>EPA Goals by the End of Pgy3 </vt:lpstr>
      <vt:lpstr>Evals to Be Completed by You in Pgy-3</vt:lpstr>
      <vt:lpstr>Assessments to Be Completed about You in Pgy-3</vt:lpstr>
      <vt:lpstr>Dockside / Riverside Chats</vt:lpstr>
      <vt:lpstr>Tracking Tools for You</vt:lpstr>
      <vt:lpstr>Self-reflective tool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Prepping for Pgy-3</dc:title>
  <dc:creator>JoAnn Corey</dc:creator>
  <cp:lastModifiedBy>JoAnn Corey</cp:lastModifiedBy>
  <cp:revision>141</cp:revision>
  <dcterms:created xsi:type="dcterms:W3CDTF">2021-01-21T18:30:29Z</dcterms:created>
  <dcterms:modified xsi:type="dcterms:W3CDTF">2021-02-04T00:33:20Z</dcterms:modified>
</cp:coreProperties>
</file>