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2" r:id="rId3"/>
  </p:sldMasterIdLst>
  <p:notesMasterIdLst>
    <p:notesMasterId r:id="rId52"/>
  </p:notesMasterIdLst>
  <p:sldIdLst>
    <p:sldId id="1083" r:id="rId4"/>
    <p:sldId id="356" r:id="rId5"/>
    <p:sldId id="475" r:id="rId6"/>
    <p:sldId id="1081" r:id="rId7"/>
    <p:sldId id="474" r:id="rId8"/>
    <p:sldId id="267" r:id="rId9"/>
    <p:sldId id="606" r:id="rId10"/>
    <p:sldId id="615" r:id="rId11"/>
    <p:sldId id="478" r:id="rId12"/>
    <p:sldId id="564" r:id="rId13"/>
    <p:sldId id="601" r:id="rId14"/>
    <p:sldId id="446" r:id="rId15"/>
    <p:sldId id="473" r:id="rId16"/>
    <p:sldId id="1082" r:id="rId17"/>
    <p:sldId id="454" r:id="rId18"/>
    <p:sldId id="455" r:id="rId19"/>
    <p:sldId id="622" r:id="rId20"/>
    <p:sldId id="458" r:id="rId21"/>
    <p:sldId id="624" r:id="rId22"/>
    <p:sldId id="459" r:id="rId23"/>
    <p:sldId id="456" r:id="rId24"/>
    <p:sldId id="618" r:id="rId25"/>
    <p:sldId id="679" r:id="rId26"/>
    <p:sldId id="265" r:id="rId27"/>
    <p:sldId id="256" r:id="rId28"/>
    <p:sldId id="280" r:id="rId29"/>
    <p:sldId id="261" r:id="rId30"/>
    <p:sldId id="273" r:id="rId31"/>
    <p:sldId id="263" r:id="rId32"/>
    <p:sldId id="275" r:id="rId33"/>
    <p:sldId id="501" r:id="rId34"/>
    <p:sldId id="502" r:id="rId35"/>
    <p:sldId id="284" r:id="rId36"/>
    <p:sldId id="1085" r:id="rId37"/>
    <p:sldId id="314" r:id="rId38"/>
    <p:sldId id="404" r:id="rId39"/>
    <p:sldId id="453" r:id="rId40"/>
    <p:sldId id="272" r:id="rId41"/>
    <p:sldId id="282" r:id="rId42"/>
    <p:sldId id="447" r:id="rId43"/>
    <p:sldId id="1080" r:id="rId44"/>
    <p:sldId id="437" r:id="rId45"/>
    <p:sldId id="330" r:id="rId46"/>
    <p:sldId id="436" r:id="rId47"/>
    <p:sldId id="285" r:id="rId48"/>
    <p:sldId id="286" r:id="rId49"/>
    <p:sldId id="309" r:id="rId50"/>
    <p:sldId id="105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49BF64"/>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3" autoAdjust="0"/>
    <p:restoredTop sz="94720"/>
  </p:normalViewPr>
  <p:slideViewPr>
    <p:cSldViewPr snapToGrid="0">
      <p:cViewPr varScale="1">
        <p:scale>
          <a:sx n="75" d="100"/>
          <a:sy n="75" d="100"/>
        </p:scale>
        <p:origin x="192" y="7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ata11.xml.rels><?xml version="1.0" encoding="UTF-8" standalone="yes"?>
<Relationships xmlns="http://schemas.openxmlformats.org/package/2006/relationships"><Relationship Id="rId1" Type="http://schemas.openxmlformats.org/officeDocument/2006/relationships/image" Target="../media/image43.jpg"/></Relationships>
</file>

<file path=ppt/diagrams/_rels/data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image" Target="../media/image20.gif"/><Relationship Id="rId4" Type="http://schemas.openxmlformats.org/officeDocument/2006/relationships/image" Target="../media/image19.jpeg"/></Relationships>
</file>

<file path=ppt/diagrams/_rels/data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2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4.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43.jpg"/></Relationships>
</file>

<file path=ppt/diagrams/_rels/drawing1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image" Target="../media/image20.gif"/><Relationship Id="rId4" Type="http://schemas.openxmlformats.org/officeDocument/2006/relationships/image" Target="../media/image19.jpeg"/></Relationships>
</file>

<file path=ppt/diagrams/_rels/drawing2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4.xml.rels><?xml version="1.0" encoding="UTF-8" standalone="yes"?>
<Relationships xmlns="http://schemas.openxmlformats.org/package/2006/relationships"><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9B43A-76A5-4332-B670-54EAE9130FDE}" type="doc">
      <dgm:prSet loTypeId="urn:microsoft.com/office/officeart/2005/8/layout/vList4#2" loCatId="list" qsTypeId="urn:microsoft.com/office/officeart/2005/8/quickstyle/simple1" qsCatId="simple" csTypeId="urn:microsoft.com/office/officeart/2005/8/colors/colorful4" csCatId="colorful" phldr="1"/>
      <dgm:spPr/>
      <dgm:t>
        <a:bodyPr/>
        <a:lstStyle/>
        <a:p>
          <a:endParaRPr lang="en-CA"/>
        </a:p>
      </dgm:t>
    </dgm:pt>
    <dgm:pt modelId="{737891D8-3F95-4D8C-83BA-FE5B2108043D}">
      <dgm:prSet phldrT="[Text]"/>
      <dgm:spPr>
        <a:solidFill>
          <a:srgbClr val="49BF64"/>
        </a:solidFill>
      </dgm:spPr>
      <dgm:t>
        <a:bodyPr/>
        <a:lstStyle/>
        <a:p>
          <a:r>
            <a:rPr lang="en-CA" dirty="0"/>
            <a:t>12:30 – 2:00 pm</a:t>
          </a:r>
        </a:p>
      </dgm:t>
    </dgm:pt>
    <dgm:pt modelId="{A5FE16B5-343D-4021-8E07-B8D4D4584AD9}" type="parTrans" cxnId="{CAC05BA1-1181-4BCC-97A8-A887210C06B1}">
      <dgm:prSet/>
      <dgm:spPr/>
      <dgm:t>
        <a:bodyPr/>
        <a:lstStyle/>
        <a:p>
          <a:endParaRPr lang="en-CA"/>
        </a:p>
      </dgm:t>
    </dgm:pt>
    <dgm:pt modelId="{D9EE2F7F-4F3B-4910-84C4-4BB5A71BB394}" type="sibTrans" cxnId="{CAC05BA1-1181-4BCC-97A8-A887210C06B1}">
      <dgm:prSet/>
      <dgm:spPr/>
      <dgm:t>
        <a:bodyPr/>
        <a:lstStyle/>
        <a:p>
          <a:endParaRPr lang="en-CA"/>
        </a:p>
      </dgm:t>
    </dgm:pt>
    <dgm:pt modelId="{C7874313-2028-432E-96D8-6561ABE5F869}">
      <dgm:prSet phldrT="[Text]"/>
      <dgm:spPr>
        <a:solidFill>
          <a:srgbClr val="49BF64"/>
        </a:solidFill>
      </dgm:spPr>
      <dgm:t>
        <a:bodyPr/>
        <a:lstStyle/>
        <a:p>
          <a:r>
            <a:rPr lang="en-CA" b="1" dirty="0"/>
            <a:t>Academic  Enrichment Session</a:t>
          </a:r>
        </a:p>
      </dgm:t>
    </dgm:pt>
    <dgm:pt modelId="{8C5B3F9E-EFD2-40B4-B2D8-9A5220C5E3C0}" type="parTrans" cxnId="{9DD55FD9-D5EB-49A3-83D8-7018EE1C81C6}">
      <dgm:prSet/>
      <dgm:spPr/>
      <dgm:t>
        <a:bodyPr/>
        <a:lstStyle/>
        <a:p>
          <a:endParaRPr lang="en-CA"/>
        </a:p>
      </dgm:t>
    </dgm:pt>
    <dgm:pt modelId="{10AC0846-AF7E-4536-8DA7-DBA69693CD77}" type="sibTrans" cxnId="{9DD55FD9-D5EB-49A3-83D8-7018EE1C81C6}">
      <dgm:prSet/>
      <dgm:spPr/>
      <dgm:t>
        <a:bodyPr/>
        <a:lstStyle/>
        <a:p>
          <a:endParaRPr lang="en-CA"/>
        </a:p>
      </dgm:t>
    </dgm:pt>
    <dgm:pt modelId="{B728E64F-7C69-4A3C-B487-2E3D9AFED4B6}">
      <dgm:prSet phldrT="[Text]"/>
      <dgm:spPr>
        <a:solidFill>
          <a:srgbClr val="49BF64"/>
        </a:solidFill>
      </dgm:spPr>
      <dgm:t>
        <a:bodyPr/>
        <a:lstStyle/>
        <a:p>
          <a:r>
            <a:rPr lang="en-CA" dirty="0"/>
            <a:t>PRAM; Evidence Based Rounds; Interviewing Skills; OSCE Prep; Complex Case Rounds; Special Sessions </a:t>
          </a:r>
        </a:p>
      </dgm:t>
    </dgm:pt>
    <dgm:pt modelId="{01BCF7E0-DA28-4996-BBF6-525E7C6AD358}" type="parTrans" cxnId="{00CFF62F-4071-4029-A8C9-7FE89ABA3A69}">
      <dgm:prSet/>
      <dgm:spPr/>
      <dgm:t>
        <a:bodyPr/>
        <a:lstStyle/>
        <a:p>
          <a:endParaRPr lang="en-CA"/>
        </a:p>
      </dgm:t>
    </dgm:pt>
    <dgm:pt modelId="{A97A9E13-1BFF-4A10-BFFF-93BC97E2C23B}" type="sibTrans" cxnId="{00CFF62F-4071-4029-A8C9-7FE89ABA3A69}">
      <dgm:prSet/>
      <dgm:spPr/>
      <dgm:t>
        <a:bodyPr/>
        <a:lstStyle/>
        <a:p>
          <a:endParaRPr lang="en-CA"/>
        </a:p>
      </dgm:t>
    </dgm:pt>
    <dgm:pt modelId="{0176E6A1-17F1-4121-9E9E-9CBCC0EACC5B}">
      <dgm:prSet/>
      <dgm:spPr>
        <a:solidFill>
          <a:srgbClr val="70AD47"/>
        </a:solidFill>
      </dgm:spPr>
      <dgm:t>
        <a:bodyPr/>
        <a:lstStyle/>
        <a:p>
          <a:r>
            <a:rPr lang="en-CA" dirty="0"/>
            <a:t>2:30– 4:30 pm</a:t>
          </a:r>
        </a:p>
      </dgm:t>
    </dgm:pt>
    <dgm:pt modelId="{A0976B9D-AA86-4030-B40A-7DBF9A2AE0E8}" type="parTrans" cxnId="{C6F9E2A7-D233-444E-85CB-B604154D68E7}">
      <dgm:prSet/>
      <dgm:spPr/>
      <dgm:t>
        <a:bodyPr/>
        <a:lstStyle/>
        <a:p>
          <a:endParaRPr lang="en-CA"/>
        </a:p>
      </dgm:t>
    </dgm:pt>
    <dgm:pt modelId="{16096C33-C4BB-4DC7-95B4-EB4FB0BB97AB}" type="sibTrans" cxnId="{C6F9E2A7-D233-444E-85CB-B604154D68E7}">
      <dgm:prSet/>
      <dgm:spPr/>
      <dgm:t>
        <a:bodyPr/>
        <a:lstStyle/>
        <a:p>
          <a:endParaRPr lang="en-CA"/>
        </a:p>
      </dgm:t>
    </dgm:pt>
    <dgm:pt modelId="{FE9A3C12-8511-47B4-A5CF-CF75A7EC9056}">
      <dgm:prSet/>
      <dgm:spPr>
        <a:solidFill>
          <a:srgbClr val="70AD47"/>
        </a:solidFill>
      </dgm:spPr>
      <dgm:t>
        <a:bodyPr/>
        <a:lstStyle/>
        <a:p>
          <a:r>
            <a:rPr lang="en-CA" b="1" dirty="0"/>
            <a:t>Psychiatry Pgy1 Core Curriculum Seminar</a:t>
          </a:r>
        </a:p>
      </dgm:t>
    </dgm:pt>
    <dgm:pt modelId="{7D0347F5-9334-43A7-97CB-DF42B48731A3}" type="parTrans" cxnId="{CC0F0C16-53A9-4A4C-9C23-16C4BD712C22}">
      <dgm:prSet/>
      <dgm:spPr/>
      <dgm:t>
        <a:bodyPr/>
        <a:lstStyle/>
        <a:p>
          <a:endParaRPr lang="en-CA"/>
        </a:p>
      </dgm:t>
    </dgm:pt>
    <dgm:pt modelId="{22CBC99C-B3B9-407E-9C12-D2D2FB6DBE25}" type="sibTrans" cxnId="{CC0F0C16-53A9-4A4C-9C23-16C4BD712C22}">
      <dgm:prSet/>
      <dgm:spPr/>
      <dgm:t>
        <a:bodyPr/>
        <a:lstStyle/>
        <a:p>
          <a:endParaRPr lang="en-CA"/>
        </a:p>
      </dgm:t>
    </dgm:pt>
    <dgm:pt modelId="{5C4F2B07-C975-40B2-AFEB-CC9933B5627A}" type="pres">
      <dgm:prSet presAssocID="{0419B43A-76A5-4332-B670-54EAE9130FDE}" presName="linear" presStyleCnt="0">
        <dgm:presLayoutVars>
          <dgm:dir/>
          <dgm:resizeHandles val="exact"/>
        </dgm:presLayoutVars>
      </dgm:prSet>
      <dgm:spPr/>
    </dgm:pt>
    <dgm:pt modelId="{FC510E76-2C23-4450-8E93-25612BDC81AA}" type="pres">
      <dgm:prSet presAssocID="{737891D8-3F95-4D8C-83BA-FE5B2108043D}" presName="comp" presStyleCnt="0"/>
      <dgm:spPr/>
    </dgm:pt>
    <dgm:pt modelId="{FE47F23A-BA94-46F8-BD56-2958C683BFBE}" type="pres">
      <dgm:prSet presAssocID="{737891D8-3F95-4D8C-83BA-FE5B2108043D}" presName="box" presStyleLbl="node1" presStyleIdx="0" presStyleCnt="2"/>
      <dgm:spPr/>
    </dgm:pt>
    <dgm:pt modelId="{769681E9-FB09-4B24-90D4-7D1D36674CBB}" type="pres">
      <dgm:prSet presAssocID="{737891D8-3F95-4D8C-83BA-FE5B2108043D}" presName="img" presStyleLbl="fgImgPlace1" presStyleIdx="0" presStyleCnt="2"/>
      <dgm:spPr>
        <a:blipFill rotWithShape="0">
          <a:blip xmlns:r="http://schemas.openxmlformats.org/officeDocument/2006/relationships" r:embed="rId1"/>
          <a:stretch>
            <a:fillRect/>
          </a:stretch>
        </a:blipFill>
      </dgm:spPr>
    </dgm:pt>
    <dgm:pt modelId="{26AB69DB-0008-48CF-B572-38880D393821}" type="pres">
      <dgm:prSet presAssocID="{737891D8-3F95-4D8C-83BA-FE5B2108043D}" presName="text" presStyleLbl="node1" presStyleIdx="0" presStyleCnt="2">
        <dgm:presLayoutVars>
          <dgm:bulletEnabled val="1"/>
        </dgm:presLayoutVars>
      </dgm:prSet>
      <dgm:spPr/>
    </dgm:pt>
    <dgm:pt modelId="{9ACA6CC0-15B0-4A63-98A8-CAB4B9399A49}" type="pres">
      <dgm:prSet presAssocID="{D9EE2F7F-4F3B-4910-84C4-4BB5A71BB394}" presName="spacer" presStyleCnt="0"/>
      <dgm:spPr/>
    </dgm:pt>
    <dgm:pt modelId="{B95E6B88-6B56-4829-A104-0C6C688C1FA5}" type="pres">
      <dgm:prSet presAssocID="{0176E6A1-17F1-4121-9E9E-9CBCC0EACC5B}" presName="comp" presStyleCnt="0"/>
      <dgm:spPr/>
    </dgm:pt>
    <dgm:pt modelId="{16DCFF43-CB7C-4ED1-9CC3-A970D112C7B7}" type="pres">
      <dgm:prSet presAssocID="{0176E6A1-17F1-4121-9E9E-9CBCC0EACC5B}" presName="box" presStyleLbl="node1" presStyleIdx="1" presStyleCnt="2"/>
      <dgm:spPr/>
    </dgm:pt>
    <dgm:pt modelId="{68AC182B-4444-47CE-9391-2B4D2BF7FD36}" type="pres">
      <dgm:prSet presAssocID="{0176E6A1-17F1-4121-9E9E-9CBCC0EACC5B}" presName="img" presStyleLbl="fgImgPlace1" presStyleIdx="1" presStyleCnt="2" custScaleX="72860" custScaleY="126235" custLinFactNeighborX="3254" custLinFactNeighborY="3818"/>
      <dgm:spPr>
        <a:blipFill rotWithShape="0">
          <a:blip xmlns:r="http://schemas.openxmlformats.org/officeDocument/2006/relationships" r:embed="rId2"/>
          <a:stretch>
            <a:fillRect/>
          </a:stretch>
        </a:blipFill>
      </dgm:spPr>
    </dgm:pt>
    <dgm:pt modelId="{00B5CA63-5928-45BE-AD0E-0D1BBA2BB1A6}" type="pres">
      <dgm:prSet presAssocID="{0176E6A1-17F1-4121-9E9E-9CBCC0EACC5B}" presName="text" presStyleLbl="node1" presStyleIdx="1" presStyleCnt="2">
        <dgm:presLayoutVars>
          <dgm:bulletEnabled val="1"/>
        </dgm:presLayoutVars>
      </dgm:prSet>
      <dgm:spPr/>
    </dgm:pt>
  </dgm:ptLst>
  <dgm:cxnLst>
    <dgm:cxn modelId="{CC0F0C16-53A9-4A4C-9C23-16C4BD712C22}" srcId="{0176E6A1-17F1-4121-9E9E-9CBCC0EACC5B}" destId="{FE9A3C12-8511-47B4-A5CF-CF75A7EC9056}" srcOrd="0" destOrd="0" parTransId="{7D0347F5-9334-43A7-97CB-DF42B48731A3}" sibTransId="{22CBC99C-B3B9-407E-9C12-D2D2FB6DBE25}"/>
    <dgm:cxn modelId="{25B8041E-8BEB-4530-B80E-A7DFA2EFF94E}" type="presOf" srcId="{B728E64F-7C69-4A3C-B487-2E3D9AFED4B6}" destId="{26AB69DB-0008-48CF-B572-38880D393821}" srcOrd="1" destOrd="2" presId="urn:microsoft.com/office/officeart/2005/8/layout/vList4#2"/>
    <dgm:cxn modelId="{00CFF62F-4071-4029-A8C9-7FE89ABA3A69}" srcId="{737891D8-3F95-4D8C-83BA-FE5B2108043D}" destId="{B728E64F-7C69-4A3C-B487-2E3D9AFED4B6}" srcOrd="1" destOrd="0" parTransId="{01BCF7E0-DA28-4996-BBF6-525E7C6AD358}" sibTransId="{A97A9E13-1BFF-4A10-BFFF-93BC97E2C23B}"/>
    <dgm:cxn modelId="{BD999655-0A09-46D4-BD0F-814D9F82C776}" type="presOf" srcId="{C7874313-2028-432E-96D8-6561ABE5F869}" destId="{FE47F23A-BA94-46F8-BD56-2958C683BFBE}" srcOrd="0" destOrd="1" presId="urn:microsoft.com/office/officeart/2005/8/layout/vList4#2"/>
    <dgm:cxn modelId="{FE6DB055-2788-471E-BB58-00F2E5064E0A}" type="presOf" srcId="{FE9A3C12-8511-47B4-A5CF-CF75A7EC9056}" destId="{16DCFF43-CB7C-4ED1-9CC3-A970D112C7B7}" srcOrd="0" destOrd="1" presId="urn:microsoft.com/office/officeart/2005/8/layout/vList4#2"/>
    <dgm:cxn modelId="{D8464F5D-5669-4781-B947-D2C96DA650FD}" type="presOf" srcId="{737891D8-3F95-4D8C-83BA-FE5B2108043D}" destId="{26AB69DB-0008-48CF-B572-38880D393821}" srcOrd="1" destOrd="0" presId="urn:microsoft.com/office/officeart/2005/8/layout/vList4#2"/>
    <dgm:cxn modelId="{1B4A835D-B3B2-4B3A-93C5-453042C140C6}" type="presOf" srcId="{737891D8-3F95-4D8C-83BA-FE5B2108043D}" destId="{FE47F23A-BA94-46F8-BD56-2958C683BFBE}" srcOrd="0" destOrd="0" presId="urn:microsoft.com/office/officeart/2005/8/layout/vList4#2"/>
    <dgm:cxn modelId="{FE5E8572-39F6-4BCF-B2A1-737FCDFDCAFB}" type="presOf" srcId="{C7874313-2028-432E-96D8-6561ABE5F869}" destId="{26AB69DB-0008-48CF-B572-38880D393821}" srcOrd="1" destOrd="1" presId="urn:microsoft.com/office/officeart/2005/8/layout/vList4#2"/>
    <dgm:cxn modelId="{FA80EA87-948D-4E85-AD10-E87185822FF1}" type="presOf" srcId="{0176E6A1-17F1-4121-9E9E-9CBCC0EACC5B}" destId="{16DCFF43-CB7C-4ED1-9CC3-A970D112C7B7}" srcOrd="0" destOrd="0" presId="urn:microsoft.com/office/officeart/2005/8/layout/vList4#2"/>
    <dgm:cxn modelId="{5D77DD91-AE4A-4335-8690-14B0D21D6A73}" type="presOf" srcId="{0176E6A1-17F1-4121-9E9E-9CBCC0EACC5B}" destId="{00B5CA63-5928-45BE-AD0E-0D1BBA2BB1A6}" srcOrd="1" destOrd="0" presId="urn:microsoft.com/office/officeart/2005/8/layout/vList4#2"/>
    <dgm:cxn modelId="{E592CB9C-0637-4EE2-8CDA-6885D6FA473E}" type="presOf" srcId="{0419B43A-76A5-4332-B670-54EAE9130FDE}" destId="{5C4F2B07-C975-40B2-AFEB-CC9933B5627A}" srcOrd="0" destOrd="0" presId="urn:microsoft.com/office/officeart/2005/8/layout/vList4#2"/>
    <dgm:cxn modelId="{CAC05BA1-1181-4BCC-97A8-A887210C06B1}" srcId="{0419B43A-76A5-4332-B670-54EAE9130FDE}" destId="{737891D8-3F95-4D8C-83BA-FE5B2108043D}" srcOrd="0" destOrd="0" parTransId="{A5FE16B5-343D-4021-8E07-B8D4D4584AD9}" sibTransId="{D9EE2F7F-4F3B-4910-84C4-4BB5A71BB394}"/>
    <dgm:cxn modelId="{C6F9E2A7-D233-444E-85CB-B604154D68E7}" srcId="{0419B43A-76A5-4332-B670-54EAE9130FDE}" destId="{0176E6A1-17F1-4121-9E9E-9CBCC0EACC5B}" srcOrd="1" destOrd="0" parTransId="{A0976B9D-AA86-4030-B40A-7DBF9A2AE0E8}" sibTransId="{16096C33-C4BB-4DC7-95B4-EB4FB0BB97AB}"/>
    <dgm:cxn modelId="{9DD55FD9-D5EB-49A3-83D8-7018EE1C81C6}" srcId="{737891D8-3F95-4D8C-83BA-FE5B2108043D}" destId="{C7874313-2028-432E-96D8-6561ABE5F869}" srcOrd="0" destOrd="0" parTransId="{8C5B3F9E-EFD2-40B4-B2D8-9A5220C5E3C0}" sibTransId="{10AC0846-AF7E-4536-8DA7-DBA69693CD77}"/>
    <dgm:cxn modelId="{54E007F9-022D-47F4-A07F-281419B66D4E}" type="presOf" srcId="{FE9A3C12-8511-47B4-A5CF-CF75A7EC9056}" destId="{00B5CA63-5928-45BE-AD0E-0D1BBA2BB1A6}" srcOrd="1" destOrd="1" presId="urn:microsoft.com/office/officeart/2005/8/layout/vList4#2"/>
    <dgm:cxn modelId="{00F70AFB-0134-4C48-ABCA-551F948A4995}" type="presOf" srcId="{B728E64F-7C69-4A3C-B487-2E3D9AFED4B6}" destId="{FE47F23A-BA94-46F8-BD56-2958C683BFBE}" srcOrd="0" destOrd="2" presId="urn:microsoft.com/office/officeart/2005/8/layout/vList4#2"/>
    <dgm:cxn modelId="{E8AB6430-319D-420E-82E9-A1C3627F7327}" type="presParOf" srcId="{5C4F2B07-C975-40B2-AFEB-CC9933B5627A}" destId="{FC510E76-2C23-4450-8E93-25612BDC81AA}" srcOrd="0" destOrd="0" presId="urn:microsoft.com/office/officeart/2005/8/layout/vList4#2"/>
    <dgm:cxn modelId="{6054AAB8-570F-480E-844E-55FA1D7F7100}" type="presParOf" srcId="{FC510E76-2C23-4450-8E93-25612BDC81AA}" destId="{FE47F23A-BA94-46F8-BD56-2958C683BFBE}" srcOrd="0" destOrd="0" presId="urn:microsoft.com/office/officeart/2005/8/layout/vList4#2"/>
    <dgm:cxn modelId="{21360376-248A-4ED4-8057-E90A280F6558}" type="presParOf" srcId="{FC510E76-2C23-4450-8E93-25612BDC81AA}" destId="{769681E9-FB09-4B24-90D4-7D1D36674CBB}" srcOrd="1" destOrd="0" presId="urn:microsoft.com/office/officeart/2005/8/layout/vList4#2"/>
    <dgm:cxn modelId="{5641F63E-5A83-45E9-B5D8-26880D53F3ED}" type="presParOf" srcId="{FC510E76-2C23-4450-8E93-25612BDC81AA}" destId="{26AB69DB-0008-48CF-B572-38880D393821}" srcOrd="2" destOrd="0" presId="urn:microsoft.com/office/officeart/2005/8/layout/vList4#2"/>
    <dgm:cxn modelId="{77CE3445-4F57-4062-9792-3FACA73FC93A}" type="presParOf" srcId="{5C4F2B07-C975-40B2-AFEB-CC9933B5627A}" destId="{9ACA6CC0-15B0-4A63-98A8-CAB4B9399A49}" srcOrd="1" destOrd="0" presId="urn:microsoft.com/office/officeart/2005/8/layout/vList4#2"/>
    <dgm:cxn modelId="{0C2529B6-DA00-490D-B706-A34D72DD220D}" type="presParOf" srcId="{5C4F2B07-C975-40B2-AFEB-CC9933B5627A}" destId="{B95E6B88-6B56-4829-A104-0C6C688C1FA5}" srcOrd="2" destOrd="0" presId="urn:microsoft.com/office/officeart/2005/8/layout/vList4#2"/>
    <dgm:cxn modelId="{7E7D32D4-C8F1-4C30-BA2C-EA9A9C87E530}" type="presParOf" srcId="{B95E6B88-6B56-4829-A104-0C6C688C1FA5}" destId="{16DCFF43-CB7C-4ED1-9CC3-A970D112C7B7}" srcOrd="0" destOrd="0" presId="urn:microsoft.com/office/officeart/2005/8/layout/vList4#2"/>
    <dgm:cxn modelId="{4B1D7FEB-373B-4927-B4EC-223370A1431A}" type="presParOf" srcId="{B95E6B88-6B56-4829-A104-0C6C688C1FA5}" destId="{68AC182B-4444-47CE-9391-2B4D2BF7FD36}" srcOrd="1" destOrd="0" presId="urn:microsoft.com/office/officeart/2005/8/layout/vList4#2"/>
    <dgm:cxn modelId="{13A179D9-DE3D-4E07-8876-71FBA1A97FDF}" type="presParOf" srcId="{B95E6B88-6B56-4829-A104-0C6C688C1FA5}" destId="{00B5CA63-5928-45BE-AD0E-0D1BBA2BB1A6}" srcOrd="2" destOrd="0" presId="urn:microsoft.com/office/officeart/2005/8/layout/vList4#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5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a:t>At least:</a:t>
          </a:r>
          <a:endParaRPr lang="en-CA"/>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dgm:spPr/>
      <dgm:t>
        <a:bodyPr/>
        <a:lstStyle/>
        <a:p>
          <a:r>
            <a:rPr lang="en-US" baseline="0" dirty="0"/>
            <a:t>1 with Non-Suicidal Self-Injury</a:t>
          </a:r>
          <a:endParaRPr lang="en-CA"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dgm:spPr/>
      <dgm:t>
        <a:bodyPr/>
        <a:lstStyle/>
        <a:p>
          <a:r>
            <a:rPr lang="en-US" baseline="0" dirty="0"/>
            <a:t>1 with Active Suicidal Ideation or Behaviour</a:t>
          </a:r>
          <a:endParaRPr lang="en-CA"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dgm:spPr/>
      <dgm:t>
        <a:bodyPr/>
        <a:lstStyle/>
        <a:p>
          <a:r>
            <a:rPr lang="en-US" baseline="0" dirty="0"/>
            <a:t>1 with Active Homicidal / Violent Ideation or Behaviour</a:t>
          </a:r>
          <a:endParaRPr lang="en-CA"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dgm:spPr/>
      <dgm:t>
        <a:bodyPr/>
        <a:lstStyle/>
        <a:p>
          <a:r>
            <a:rPr lang="en-US" baseline="0" dirty="0"/>
            <a:t>3 by Psychiatrist Observers</a:t>
          </a:r>
          <a:endParaRPr lang="en-CA"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dgm:spPr/>
      <dgm:t>
        <a:bodyPr/>
        <a:lstStyle/>
        <a:p>
          <a:r>
            <a:rPr lang="en-US" baseline="0" dirty="0"/>
            <a:t>3 Different Observers</a:t>
          </a:r>
          <a:endParaRPr lang="en-CA"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7"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7"/>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5"/>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7"/>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5"/>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7"/>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5"/>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7"/>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5"/>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7"/>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5"/>
      <dgm:spPr/>
    </dgm:pt>
    <dgm:pt modelId="{023D05E6-492D-A94C-8C0E-48FE17AE6BB1}" type="pres">
      <dgm:prSet presAssocID="{C097E909-D4AB-6943-BDB7-49349A0D458A}"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ED65CB-43B8-0240-89D4-24129E55ADB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A5CD82F-1ACA-454D-89BE-BBD4BF37A349}">
      <dgm:prSet/>
      <dgm:spPr/>
      <dgm:t>
        <a:bodyPr/>
        <a:lstStyle/>
        <a:p>
          <a:r>
            <a:rPr lang="en-US" baseline="0" dirty="0"/>
            <a:t>Pgy1 HIGH YIELD ROTATIONS</a:t>
          </a:r>
          <a:endParaRPr lang="en-CA" dirty="0"/>
        </a:p>
      </dgm:t>
    </dgm:pt>
    <dgm:pt modelId="{D16BAA13-1720-A84B-8D65-BD7550F969DA}" type="parTrans" cxnId="{4FE21447-B3BE-014F-8440-9FA67C7818B7}">
      <dgm:prSet/>
      <dgm:spPr/>
      <dgm:t>
        <a:bodyPr/>
        <a:lstStyle/>
        <a:p>
          <a:endParaRPr lang="en-US"/>
        </a:p>
      </dgm:t>
    </dgm:pt>
    <dgm:pt modelId="{11E70A04-0836-E442-88D5-3A98E2C55B9D}" type="sibTrans" cxnId="{4FE21447-B3BE-014F-8440-9FA67C7818B7}">
      <dgm:prSet/>
      <dgm:spPr/>
      <dgm:t>
        <a:bodyPr/>
        <a:lstStyle/>
        <a:p>
          <a:endParaRPr lang="en-US"/>
        </a:p>
      </dgm:t>
    </dgm:pt>
    <dgm:pt modelId="{49AD8E3F-665E-2142-891E-26DC3A08B5FD}">
      <dgm:prSet/>
      <dgm:spPr/>
      <dgm:t>
        <a:bodyPr/>
        <a:lstStyle/>
        <a:p>
          <a:r>
            <a:rPr lang="en-US" dirty="0"/>
            <a:t>Emergency Psychiatry</a:t>
          </a:r>
          <a:endParaRPr lang="en-CA" dirty="0"/>
        </a:p>
      </dgm:t>
    </dgm:pt>
    <dgm:pt modelId="{9395EAEF-7FCD-6446-8FEF-6477BB13FD0C}" type="parTrans" cxnId="{C4D673E4-A61E-2546-A785-0AD73B48A0C5}">
      <dgm:prSet/>
      <dgm:spPr/>
      <dgm:t>
        <a:bodyPr/>
        <a:lstStyle/>
        <a:p>
          <a:endParaRPr lang="en-US"/>
        </a:p>
      </dgm:t>
    </dgm:pt>
    <dgm:pt modelId="{B07742C8-27AD-6F4D-A3A2-EBA6F5DE080A}" type="sibTrans" cxnId="{C4D673E4-A61E-2546-A785-0AD73B48A0C5}">
      <dgm:prSet/>
      <dgm:spPr/>
      <dgm:t>
        <a:bodyPr/>
        <a:lstStyle/>
        <a:p>
          <a:endParaRPr lang="en-US"/>
        </a:p>
      </dgm:t>
    </dgm:pt>
    <dgm:pt modelId="{54E85DAD-7CB2-2545-A1A8-F7A9527E1652}">
      <dgm:prSet/>
      <dgm:spPr/>
      <dgm:t>
        <a:bodyPr/>
        <a:lstStyle/>
        <a:p>
          <a:r>
            <a:rPr lang="en-US" dirty="0"/>
            <a:t>Elective</a:t>
          </a:r>
          <a:endParaRPr lang="en-CA" dirty="0"/>
        </a:p>
      </dgm:t>
    </dgm:pt>
    <dgm:pt modelId="{2F7CD4F5-D979-F246-8D8A-D9B1BA328FD1}" type="parTrans" cxnId="{3B399AAB-1B3E-BB40-B63A-2E91496747AF}">
      <dgm:prSet/>
      <dgm:spPr/>
      <dgm:t>
        <a:bodyPr/>
        <a:lstStyle/>
        <a:p>
          <a:endParaRPr lang="en-US"/>
        </a:p>
      </dgm:t>
    </dgm:pt>
    <dgm:pt modelId="{1B748596-8692-0B41-865F-CD4D780C057C}" type="sibTrans" cxnId="{3B399AAB-1B3E-BB40-B63A-2E91496747AF}">
      <dgm:prSet/>
      <dgm:spPr/>
      <dgm:t>
        <a:bodyPr/>
        <a:lstStyle/>
        <a:p>
          <a:endParaRPr lang="en-US"/>
        </a:p>
      </dgm:t>
    </dgm:pt>
    <dgm:pt modelId="{ED0C66F0-D873-4240-90D3-926F4D6C2567}">
      <dgm:prSet/>
      <dgm:spPr/>
      <dgm:t>
        <a:bodyPr/>
        <a:lstStyle/>
        <a:p>
          <a:r>
            <a:rPr lang="en-CA" dirty="0"/>
            <a:t>Selective</a:t>
          </a:r>
        </a:p>
      </dgm:t>
    </dgm:pt>
    <dgm:pt modelId="{BB3DB7B0-A134-2044-B8B3-E4D17A89BCF0}" type="parTrans" cxnId="{A1AAD818-DF1B-6C45-95A6-706B3BBBDD37}">
      <dgm:prSet/>
      <dgm:spPr/>
      <dgm:t>
        <a:bodyPr/>
        <a:lstStyle/>
        <a:p>
          <a:endParaRPr lang="en-US"/>
        </a:p>
      </dgm:t>
    </dgm:pt>
    <dgm:pt modelId="{8D5B2D4B-7888-E240-8D8F-DE667245D918}" type="sibTrans" cxnId="{A1AAD818-DF1B-6C45-95A6-706B3BBBDD37}">
      <dgm:prSet/>
      <dgm:spPr/>
      <dgm:t>
        <a:bodyPr/>
        <a:lstStyle/>
        <a:p>
          <a:endParaRPr lang="en-US"/>
        </a:p>
      </dgm:t>
    </dgm:pt>
    <dgm:pt modelId="{B7E7FF69-BAD9-E941-B058-CC5AD3522262}">
      <dgm:prSet/>
      <dgm:spPr/>
      <dgm:t>
        <a:bodyPr/>
        <a:lstStyle/>
        <a:p>
          <a:endParaRPr lang="en-CA" dirty="0"/>
        </a:p>
      </dgm:t>
    </dgm:pt>
    <dgm:pt modelId="{0D3AE592-80C4-2F4F-BF63-CB5D19E517E7}" type="parTrans" cxnId="{1BED0758-A2C6-1049-90A2-B7E1FA3763FA}">
      <dgm:prSet/>
      <dgm:spPr/>
      <dgm:t>
        <a:bodyPr/>
        <a:lstStyle/>
        <a:p>
          <a:endParaRPr lang="en-US"/>
        </a:p>
      </dgm:t>
    </dgm:pt>
    <dgm:pt modelId="{6F0A977A-656B-7341-A299-908F3845E05A}" type="sibTrans" cxnId="{1BED0758-A2C6-1049-90A2-B7E1FA3763FA}">
      <dgm:prSet/>
      <dgm:spPr/>
      <dgm:t>
        <a:bodyPr/>
        <a:lstStyle/>
        <a:p>
          <a:endParaRPr lang="en-US"/>
        </a:p>
      </dgm:t>
    </dgm:pt>
    <dgm:pt modelId="{F0E58005-179B-3E4E-894B-EA8076A684ED}" type="pres">
      <dgm:prSet presAssocID="{0AED65CB-43B8-0240-89D4-24129E55ADB7}" presName="linearFlow" presStyleCnt="0">
        <dgm:presLayoutVars>
          <dgm:dir/>
          <dgm:resizeHandles val="exact"/>
        </dgm:presLayoutVars>
      </dgm:prSet>
      <dgm:spPr/>
    </dgm:pt>
    <dgm:pt modelId="{8E9D8593-BEBB-924B-8C26-0B6B89C45A85}" type="pres">
      <dgm:prSet presAssocID="{CA5CD82F-1ACA-454D-89BE-BBD4BF37A349}" presName="composite" presStyleCnt="0"/>
      <dgm:spPr/>
    </dgm:pt>
    <dgm:pt modelId="{568E9753-D77C-BF44-9BC1-E3FD702F23AD}" type="pres">
      <dgm:prSet presAssocID="{CA5CD82F-1ACA-454D-89BE-BBD4BF37A349}" presName="imgShp" presStyleLbl="fgImgPlace1" presStyleIdx="0" presStyleCnt="1" custLinFactNeighborX="594" custLinFactNeighborY="59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123397C-43AD-A647-8DCC-7910B6109087}" type="pres">
      <dgm:prSet presAssocID="{CA5CD82F-1ACA-454D-89BE-BBD4BF37A349}" presName="txShp" presStyleLbl="node1" presStyleIdx="0" presStyleCnt="1" custScaleX="132927" custScaleY="208479">
        <dgm:presLayoutVars>
          <dgm:bulletEnabled val="1"/>
        </dgm:presLayoutVars>
      </dgm:prSet>
      <dgm:spPr/>
    </dgm:pt>
  </dgm:ptLst>
  <dgm:cxnLst>
    <dgm:cxn modelId="{81E90E06-13A7-5E4C-A2C2-C57F8D1C24D7}" type="presOf" srcId="{0AED65CB-43B8-0240-89D4-24129E55ADB7}" destId="{F0E58005-179B-3E4E-894B-EA8076A684ED}" srcOrd="0" destOrd="0" presId="urn:microsoft.com/office/officeart/2005/8/layout/vList3"/>
    <dgm:cxn modelId="{CE458808-827E-8945-B010-DB7CD6FEDEA9}" type="presOf" srcId="{54E85DAD-7CB2-2545-A1A8-F7A9527E1652}" destId="{2123397C-43AD-A647-8DCC-7910B6109087}" srcOrd="0" destOrd="3" presId="urn:microsoft.com/office/officeart/2005/8/layout/vList3"/>
    <dgm:cxn modelId="{8AC93E0F-4A40-724F-8BF9-2333CAA8F893}" type="presOf" srcId="{49AD8E3F-665E-2142-891E-26DC3A08B5FD}" destId="{2123397C-43AD-A647-8DCC-7910B6109087}" srcOrd="0" destOrd="1" presId="urn:microsoft.com/office/officeart/2005/8/layout/vList3"/>
    <dgm:cxn modelId="{A1AAD818-DF1B-6C45-95A6-706B3BBBDD37}" srcId="{CA5CD82F-1ACA-454D-89BE-BBD4BF37A349}" destId="{ED0C66F0-D873-4240-90D3-926F4D6C2567}" srcOrd="3" destOrd="0" parTransId="{BB3DB7B0-A134-2044-B8B3-E4D17A89BCF0}" sibTransId="{8D5B2D4B-7888-E240-8D8F-DE667245D918}"/>
    <dgm:cxn modelId="{16A7242C-9E62-B443-9B98-F55D0F7B87B2}" type="presOf" srcId="{ED0C66F0-D873-4240-90D3-926F4D6C2567}" destId="{2123397C-43AD-A647-8DCC-7910B6109087}" srcOrd="0" destOrd="4" presId="urn:microsoft.com/office/officeart/2005/8/layout/vList3"/>
    <dgm:cxn modelId="{0F3FD943-2525-9142-92C9-0D172A7871D4}" type="presOf" srcId="{B7E7FF69-BAD9-E941-B058-CC5AD3522262}" destId="{2123397C-43AD-A647-8DCC-7910B6109087}" srcOrd="0" destOrd="2" presId="urn:microsoft.com/office/officeart/2005/8/layout/vList3"/>
    <dgm:cxn modelId="{4FE21447-B3BE-014F-8440-9FA67C7818B7}" srcId="{0AED65CB-43B8-0240-89D4-24129E55ADB7}" destId="{CA5CD82F-1ACA-454D-89BE-BBD4BF37A349}" srcOrd="0" destOrd="0" parTransId="{D16BAA13-1720-A84B-8D65-BD7550F969DA}" sibTransId="{11E70A04-0836-E442-88D5-3A98E2C55B9D}"/>
    <dgm:cxn modelId="{1BED0758-A2C6-1049-90A2-B7E1FA3763FA}" srcId="{CA5CD82F-1ACA-454D-89BE-BBD4BF37A349}" destId="{B7E7FF69-BAD9-E941-B058-CC5AD3522262}" srcOrd="1" destOrd="0" parTransId="{0D3AE592-80C4-2F4F-BF63-CB5D19E517E7}" sibTransId="{6F0A977A-656B-7341-A299-908F3845E05A}"/>
    <dgm:cxn modelId="{A155DA85-90DE-AE46-BD40-05847D3E0114}" type="presOf" srcId="{CA5CD82F-1ACA-454D-89BE-BBD4BF37A349}" destId="{2123397C-43AD-A647-8DCC-7910B6109087}" srcOrd="0" destOrd="0" presId="urn:microsoft.com/office/officeart/2005/8/layout/vList3"/>
    <dgm:cxn modelId="{3B399AAB-1B3E-BB40-B63A-2E91496747AF}" srcId="{CA5CD82F-1ACA-454D-89BE-BBD4BF37A349}" destId="{54E85DAD-7CB2-2545-A1A8-F7A9527E1652}" srcOrd="2" destOrd="0" parTransId="{2F7CD4F5-D979-F246-8D8A-D9B1BA328FD1}" sibTransId="{1B748596-8692-0B41-865F-CD4D780C057C}"/>
    <dgm:cxn modelId="{C4D673E4-A61E-2546-A785-0AD73B48A0C5}" srcId="{CA5CD82F-1ACA-454D-89BE-BBD4BF37A349}" destId="{49AD8E3F-665E-2142-891E-26DC3A08B5FD}" srcOrd="0" destOrd="0" parTransId="{9395EAEF-7FCD-6446-8FEF-6477BB13FD0C}" sibTransId="{B07742C8-27AD-6F4D-A3A2-EBA6F5DE080A}"/>
    <dgm:cxn modelId="{495FAD73-EE6C-BE48-A555-0C0007D1BCB9}" type="presParOf" srcId="{F0E58005-179B-3E4E-894B-EA8076A684ED}" destId="{8E9D8593-BEBB-924B-8C26-0B6B89C45A85}" srcOrd="0" destOrd="0" presId="urn:microsoft.com/office/officeart/2005/8/layout/vList3"/>
    <dgm:cxn modelId="{E9DE45B4-A413-164A-B9E3-946B39A1DFC8}" type="presParOf" srcId="{8E9D8593-BEBB-924B-8C26-0B6B89C45A85}" destId="{568E9753-D77C-BF44-9BC1-E3FD702F23AD}" srcOrd="0" destOrd="0" presId="urn:microsoft.com/office/officeart/2005/8/layout/vList3"/>
    <dgm:cxn modelId="{ADB0E7A3-01D4-5941-8568-766FCD54E9A4}" type="presParOf" srcId="{8E9D8593-BEBB-924B-8C26-0B6B89C45A85}" destId="{2123397C-43AD-A647-8DCC-7910B610908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B5D3E6E-D156-0245-AB2E-CE4CF7FB0931}">
      <dgm:prSet/>
      <dgm:spPr/>
      <dgm:t>
        <a:bodyPr/>
        <a:lstStyle/>
        <a:p>
          <a:r>
            <a:rPr lang="en-US" dirty="0"/>
            <a:t>Complete F1 </a:t>
          </a:r>
        </a:p>
        <a:p>
          <a:r>
            <a:rPr lang="en-US" dirty="0"/>
            <a:t>(medical presentations)</a:t>
          </a:r>
          <a:endParaRPr lang="en-CA"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dgm:spPr>
        <a:noFill/>
        <a:ln>
          <a:noFill/>
        </a:ln>
      </dgm:spPr>
      <dgm:t>
        <a:bodyPr/>
        <a:lstStyle/>
        <a:p>
          <a:endParaRPr lang="en-CA"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dgm:spPr>
        <a:noFill/>
        <a:ln>
          <a:noFill/>
        </a:ln>
      </dgm:spPr>
      <dgm:t>
        <a:bodyPr/>
        <a:lstStyle/>
        <a:p>
          <a:endParaRPr lang="en-CA"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3"/>
      <dgm:spPr/>
    </dgm:pt>
    <dgm:pt modelId="{9DF2EED9-1EAA-ED4D-A689-0688D91836C4}" type="pres">
      <dgm:prSet presAssocID="{8B5D3E6E-D156-0245-AB2E-CE4CF7FB0931}" presName="img" presStyleLbl="fgImgPlace1" presStyleIdx="0" presStyleCnt="3"/>
      <dgm:spPr/>
    </dgm:pt>
    <dgm:pt modelId="{00C84F8D-63BD-AD4B-9746-79F883356984}" type="pres">
      <dgm:prSet presAssocID="{8B5D3E6E-D156-0245-AB2E-CE4CF7FB0931}" presName="text" presStyleLbl="node1" presStyleIdx="0" presStyleCnt="3">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3"/>
      <dgm:spPr/>
    </dgm:pt>
    <dgm:pt modelId="{CFD4C1F7-85C0-2746-B3B1-1B441D4EFBEB}" type="pres">
      <dgm:prSet presAssocID="{7B71C703-5D0E-0549-84DC-DD4B890CCD6F}" presName="img" presStyleLbl="fgImgPlace1" presStyleIdx="1" presStyleCnt="3"/>
      <dgm:spPr>
        <a:noFill/>
        <a:ln>
          <a:noFill/>
        </a:ln>
      </dgm:spPr>
    </dgm:pt>
    <dgm:pt modelId="{8D16772B-2FF6-564C-AFCC-1B60632F0C57}" type="pres">
      <dgm:prSet presAssocID="{7B71C703-5D0E-0549-84DC-DD4B890CCD6F}" presName="text" presStyleLbl="node1" presStyleIdx="1" presStyleCnt="3">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3"/>
      <dgm:spPr/>
    </dgm:pt>
    <dgm:pt modelId="{9B6AE6B6-E18F-8543-A6CB-24336172C1BA}" type="pres">
      <dgm:prSet presAssocID="{A19151A2-149B-084C-98E7-DDA521785E10}" presName="img" presStyleLbl="fgImgPlace1" presStyleIdx="2" presStyleCnt="3"/>
      <dgm:spPr>
        <a:noFill/>
        <a:ln>
          <a:noFill/>
        </a:ln>
      </dgm:spPr>
    </dgm:pt>
    <dgm:pt modelId="{AB7ACBE1-C8B6-FF4B-9001-D1FAC94C729D}" type="pres">
      <dgm:prSet presAssocID="{A19151A2-149B-084C-98E7-DDA521785E10}" presName="text" presStyleLbl="node1" presStyleIdx="2" presStyleCnt="3">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713979D0-84AB-B640-BB1F-5919AFD244B0}" type="presOf" srcId="{A19151A2-149B-084C-98E7-DDA521785E10}" destId="{21BDE6B2-D274-FC49-9308-8811ABA4268A}" srcOrd="0" destOrd="0" presId="urn:microsoft.com/office/officeart/2005/8/layout/vList4"/>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2FB54D-DD98-074D-A773-2C1176F936F1}" type="doc">
      <dgm:prSet loTypeId="urn:microsoft.com/office/officeart/2005/8/layout/vList4" loCatId="list" qsTypeId="urn:microsoft.com/office/officeart/2005/8/quickstyle/simple1" qsCatId="simple" csTypeId="urn:microsoft.com/office/officeart/2005/8/colors/accent5_2" csCatId="accent5" phldr="1"/>
      <dgm:spPr/>
      <dgm:t>
        <a:bodyPr/>
        <a:lstStyle/>
        <a:p>
          <a:endParaRPr lang="en-US"/>
        </a:p>
      </dgm:t>
    </dgm:pt>
    <dgm:pt modelId="{AA484AFB-77D7-454A-8211-E6839D76391E}">
      <dgm:prSet/>
      <dgm:spPr/>
      <dgm:t>
        <a:bodyPr/>
        <a:lstStyle/>
        <a:p>
          <a:r>
            <a:rPr lang="en-US" dirty="0"/>
            <a:t>Begin F2                </a:t>
          </a:r>
        </a:p>
        <a:p>
          <a:r>
            <a:rPr lang="en-US" dirty="0"/>
            <a:t>(psych assessment &amp; </a:t>
          </a:r>
          <a:r>
            <a:rPr lang="en-US" dirty="0" err="1"/>
            <a:t>DDx</a:t>
          </a:r>
          <a:r>
            <a:rPr lang="en-US" dirty="0"/>
            <a:t>)</a:t>
          </a:r>
          <a:endParaRPr lang="en-CA" dirty="0"/>
        </a:p>
      </dgm:t>
    </dgm:pt>
    <dgm:pt modelId="{F0039594-B475-9844-B550-DD88AC2396F2}" type="parTrans" cxnId="{1E585233-AFD5-FB46-87C9-5BFD8CFBB5CE}">
      <dgm:prSet/>
      <dgm:spPr/>
      <dgm:t>
        <a:bodyPr/>
        <a:lstStyle/>
        <a:p>
          <a:endParaRPr lang="en-US"/>
        </a:p>
      </dgm:t>
    </dgm:pt>
    <dgm:pt modelId="{8CE6530B-5B2A-B043-B713-4130FA9B10A1}" type="sibTrans" cxnId="{1E585233-AFD5-FB46-87C9-5BFD8CFBB5CE}">
      <dgm:prSet/>
      <dgm:spPr/>
      <dgm:t>
        <a:bodyPr/>
        <a:lstStyle/>
        <a:p>
          <a:endParaRPr lang="en-US"/>
        </a:p>
      </dgm:t>
    </dgm:pt>
    <dgm:pt modelId="{45D13A28-165A-D547-8A7F-B6240240F4BA}">
      <dgm:prSet/>
      <dgm:spPr/>
      <dgm:t>
        <a:bodyPr/>
        <a:lstStyle/>
        <a:p>
          <a:r>
            <a:rPr lang="en-US" dirty="0"/>
            <a:t>Begin F3                 </a:t>
          </a:r>
        </a:p>
        <a:p>
          <a:r>
            <a:rPr lang="en-US" dirty="0"/>
            <a:t>(psychiatric management plan)</a:t>
          </a:r>
          <a:endParaRPr lang="en-CA" dirty="0"/>
        </a:p>
      </dgm:t>
    </dgm:pt>
    <dgm:pt modelId="{A5C256D9-D6CD-5E40-AA17-0BE9481BFD02}" type="parTrans" cxnId="{90BDA57E-3EAD-CC4D-804E-3391E39E1B2C}">
      <dgm:prSet/>
      <dgm:spPr/>
      <dgm:t>
        <a:bodyPr/>
        <a:lstStyle/>
        <a:p>
          <a:endParaRPr lang="en-US"/>
        </a:p>
      </dgm:t>
    </dgm:pt>
    <dgm:pt modelId="{C9B8472C-24FF-8942-BB79-A618AE34FFE8}" type="sibTrans" cxnId="{90BDA57E-3EAD-CC4D-804E-3391E39E1B2C}">
      <dgm:prSet/>
      <dgm:spPr/>
      <dgm:t>
        <a:bodyPr/>
        <a:lstStyle/>
        <a:p>
          <a:endParaRPr lang="en-US"/>
        </a:p>
      </dgm:t>
    </dgm:pt>
    <dgm:pt modelId="{97FB6418-0DC6-0844-A78F-61A0F7AF3ADE}">
      <dgm:prSet/>
      <dgm:spPr>
        <a:solidFill>
          <a:schemeClr val="accent5">
            <a:hueOff val="0"/>
            <a:satOff val="0"/>
            <a:lumOff val="0"/>
          </a:schemeClr>
        </a:solidFill>
        <a:ln>
          <a:noFill/>
        </a:ln>
      </dgm:spPr>
      <dgm:t>
        <a:bodyPr/>
        <a:lstStyle/>
        <a:p>
          <a:r>
            <a:rPr lang="en-CA" dirty="0"/>
            <a:t>Begin F4                     (risk assessments)</a:t>
          </a:r>
        </a:p>
      </dgm:t>
    </dgm:pt>
    <dgm:pt modelId="{25C64833-96AE-D84E-8285-1F0F1BC648C2}" type="parTrans" cxnId="{9328E376-127C-6C4B-868A-4EE38C50BB4D}">
      <dgm:prSet/>
      <dgm:spPr/>
      <dgm:t>
        <a:bodyPr/>
        <a:lstStyle/>
        <a:p>
          <a:endParaRPr lang="en-US"/>
        </a:p>
      </dgm:t>
    </dgm:pt>
    <dgm:pt modelId="{DD16A214-19F7-1C40-BD5B-5A296A0506F2}" type="sibTrans" cxnId="{9328E376-127C-6C4B-868A-4EE38C50BB4D}">
      <dgm:prSet/>
      <dgm:spPr/>
      <dgm:t>
        <a:bodyPr/>
        <a:lstStyle/>
        <a:p>
          <a:endParaRPr lang="en-US"/>
        </a:p>
      </dgm:t>
    </dgm:pt>
    <dgm:pt modelId="{B723BE1F-CA3C-6A43-8CCF-0EE56BBEE645}" type="pres">
      <dgm:prSet presAssocID="{482FB54D-DD98-074D-A773-2C1176F936F1}" presName="linear" presStyleCnt="0">
        <dgm:presLayoutVars>
          <dgm:dir/>
          <dgm:resizeHandles val="exact"/>
        </dgm:presLayoutVars>
      </dgm:prSet>
      <dgm:spPr/>
    </dgm:pt>
    <dgm:pt modelId="{6B144534-DE66-E543-A7A4-4E9EDCA51730}" type="pres">
      <dgm:prSet presAssocID="{AA484AFB-77D7-454A-8211-E6839D76391E}" presName="comp" presStyleCnt="0"/>
      <dgm:spPr/>
    </dgm:pt>
    <dgm:pt modelId="{AA503CCD-2C05-2344-81A4-9CB3D8C2582D}" type="pres">
      <dgm:prSet presAssocID="{AA484AFB-77D7-454A-8211-E6839D76391E}" presName="box" presStyleLbl="node1" presStyleIdx="0" presStyleCnt="3"/>
      <dgm:spPr/>
    </dgm:pt>
    <dgm:pt modelId="{1D32A617-F4F5-CE4A-AA05-BACBCDEA97B3}" type="pres">
      <dgm:prSet presAssocID="{AA484AFB-77D7-454A-8211-E6839D76391E}" presName="img" presStyleLbl="fgImgPlace1" presStyleIdx="0" presStyleCnt="3"/>
      <dgm:spPr/>
    </dgm:pt>
    <dgm:pt modelId="{751906A4-FCE3-D34C-8935-5A12CDC0006D}" type="pres">
      <dgm:prSet presAssocID="{AA484AFB-77D7-454A-8211-E6839D76391E}" presName="text" presStyleLbl="node1" presStyleIdx="0" presStyleCnt="3">
        <dgm:presLayoutVars>
          <dgm:bulletEnabled val="1"/>
        </dgm:presLayoutVars>
      </dgm:prSet>
      <dgm:spPr/>
    </dgm:pt>
    <dgm:pt modelId="{DC67DE36-7A5F-604B-8343-A692682203B9}" type="pres">
      <dgm:prSet presAssocID="{8CE6530B-5B2A-B043-B713-4130FA9B10A1}" presName="spacer" presStyleCnt="0"/>
      <dgm:spPr/>
    </dgm:pt>
    <dgm:pt modelId="{FD56C8B8-68D0-2B4B-84F2-B4B8B1360D57}" type="pres">
      <dgm:prSet presAssocID="{45D13A28-165A-D547-8A7F-B6240240F4BA}" presName="comp" presStyleCnt="0"/>
      <dgm:spPr/>
    </dgm:pt>
    <dgm:pt modelId="{391D0C60-5A09-1E41-B8CC-D9C53BD93307}" type="pres">
      <dgm:prSet presAssocID="{45D13A28-165A-D547-8A7F-B6240240F4BA}" presName="box" presStyleLbl="node1" presStyleIdx="1" presStyleCnt="3"/>
      <dgm:spPr/>
    </dgm:pt>
    <dgm:pt modelId="{A620B1C8-BA23-E346-9C8E-B766A9288A42}" type="pres">
      <dgm:prSet presAssocID="{45D13A28-165A-D547-8A7F-B6240240F4BA}" presName="img" presStyleLbl="fgImgPlace1" presStyleIdx="1" presStyleCnt="3"/>
      <dgm:spPr>
        <a:solidFill>
          <a:srgbClr val="C3C8D9"/>
        </a:solidFill>
      </dgm:spPr>
    </dgm:pt>
    <dgm:pt modelId="{AEA297DA-EEA8-2140-887B-75C89E39B683}" type="pres">
      <dgm:prSet presAssocID="{45D13A28-165A-D547-8A7F-B6240240F4BA}" presName="text" presStyleLbl="node1" presStyleIdx="1" presStyleCnt="3">
        <dgm:presLayoutVars>
          <dgm:bulletEnabled val="1"/>
        </dgm:presLayoutVars>
      </dgm:prSet>
      <dgm:spPr/>
    </dgm:pt>
    <dgm:pt modelId="{145BD81C-25E5-764F-A727-C0AE523E877A}" type="pres">
      <dgm:prSet presAssocID="{C9B8472C-24FF-8942-BB79-A618AE34FFE8}" presName="spacer" presStyleCnt="0"/>
      <dgm:spPr/>
    </dgm:pt>
    <dgm:pt modelId="{3FD8CCB8-3DE6-B341-A2AE-925F2D667FBD}" type="pres">
      <dgm:prSet presAssocID="{97FB6418-0DC6-0844-A78F-61A0F7AF3ADE}" presName="comp" presStyleCnt="0"/>
      <dgm:spPr/>
    </dgm:pt>
    <dgm:pt modelId="{D5907BFB-7D28-3947-A29A-8A51A783C1C8}" type="pres">
      <dgm:prSet presAssocID="{97FB6418-0DC6-0844-A78F-61A0F7AF3ADE}" presName="box" presStyleLbl="node1" presStyleIdx="2" presStyleCnt="3"/>
      <dgm:spPr/>
    </dgm:pt>
    <dgm:pt modelId="{3D1B4B1D-6DA3-9240-993E-3A3DE8F7EAF9}" type="pres">
      <dgm:prSet presAssocID="{97FB6418-0DC6-0844-A78F-61A0F7AF3ADE}" presName="img" presStyleLbl="fgImgPlace1" presStyleIdx="2" presStyleCnt="3"/>
      <dgm:spPr>
        <a:solidFill>
          <a:srgbClr val="C3C8D9"/>
        </a:solidFill>
        <a:ln>
          <a:noFill/>
        </a:ln>
      </dgm:spPr>
    </dgm:pt>
    <dgm:pt modelId="{BD11C35F-4595-5043-BE90-95CB627EFB73}" type="pres">
      <dgm:prSet presAssocID="{97FB6418-0DC6-0844-A78F-61A0F7AF3ADE}" presName="text" presStyleLbl="node1" presStyleIdx="2" presStyleCnt="3">
        <dgm:presLayoutVars>
          <dgm:bulletEnabled val="1"/>
        </dgm:presLayoutVars>
      </dgm:prSet>
      <dgm:spPr/>
    </dgm:pt>
  </dgm:ptLst>
  <dgm:cxnLst>
    <dgm:cxn modelId="{1E585233-AFD5-FB46-87C9-5BFD8CFBB5CE}" srcId="{482FB54D-DD98-074D-A773-2C1176F936F1}" destId="{AA484AFB-77D7-454A-8211-E6839D76391E}" srcOrd="0" destOrd="0" parTransId="{F0039594-B475-9844-B550-DD88AC2396F2}" sibTransId="{8CE6530B-5B2A-B043-B713-4130FA9B10A1}"/>
    <dgm:cxn modelId="{AD382A35-A3D0-504E-A347-D29CE91B0607}" type="presOf" srcId="{AA484AFB-77D7-454A-8211-E6839D76391E}" destId="{751906A4-FCE3-D34C-8935-5A12CDC0006D}" srcOrd="1" destOrd="0" presId="urn:microsoft.com/office/officeart/2005/8/layout/vList4"/>
    <dgm:cxn modelId="{F6191F53-7FCB-6A49-BC69-DA320EC5D580}" type="presOf" srcId="{97FB6418-0DC6-0844-A78F-61A0F7AF3ADE}" destId="{D5907BFB-7D28-3947-A29A-8A51A783C1C8}" srcOrd="0" destOrd="0" presId="urn:microsoft.com/office/officeart/2005/8/layout/vList4"/>
    <dgm:cxn modelId="{9328E376-127C-6C4B-868A-4EE38C50BB4D}" srcId="{482FB54D-DD98-074D-A773-2C1176F936F1}" destId="{97FB6418-0DC6-0844-A78F-61A0F7AF3ADE}" srcOrd="2" destOrd="0" parTransId="{25C64833-96AE-D84E-8285-1F0F1BC648C2}" sibTransId="{DD16A214-19F7-1C40-BD5B-5A296A0506F2}"/>
    <dgm:cxn modelId="{90BDA57E-3EAD-CC4D-804E-3391E39E1B2C}" srcId="{482FB54D-DD98-074D-A773-2C1176F936F1}" destId="{45D13A28-165A-D547-8A7F-B6240240F4BA}" srcOrd="1" destOrd="0" parTransId="{A5C256D9-D6CD-5E40-AA17-0BE9481BFD02}" sibTransId="{C9B8472C-24FF-8942-BB79-A618AE34FFE8}"/>
    <dgm:cxn modelId="{08E3998A-FCD8-2D4D-A7F2-5051471236E5}" type="presOf" srcId="{97FB6418-0DC6-0844-A78F-61A0F7AF3ADE}" destId="{BD11C35F-4595-5043-BE90-95CB627EFB73}" srcOrd="1" destOrd="0" presId="urn:microsoft.com/office/officeart/2005/8/layout/vList4"/>
    <dgm:cxn modelId="{5DA58F96-EFC0-A94C-9F3C-3EA466EE839D}" type="presOf" srcId="{45D13A28-165A-D547-8A7F-B6240240F4BA}" destId="{AEA297DA-EEA8-2140-887B-75C89E39B683}" srcOrd="1" destOrd="0" presId="urn:microsoft.com/office/officeart/2005/8/layout/vList4"/>
    <dgm:cxn modelId="{C95A56A5-2AF6-054D-B28D-3AFC1EEB6C4B}" type="presOf" srcId="{482FB54D-DD98-074D-A773-2C1176F936F1}" destId="{B723BE1F-CA3C-6A43-8CCF-0EE56BBEE645}" srcOrd="0" destOrd="0" presId="urn:microsoft.com/office/officeart/2005/8/layout/vList4"/>
    <dgm:cxn modelId="{9941BFD8-7F18-A743-8D26-DA87D791C387}" type="presOf" srcId="{45D13A28-165A-D547-8A7F-B6240240F4BA}" destId="{391D0C60-5A09-1E41-B8CC-D9C53BD93307}" srcOrd="0" destOrd="0" presId="urn:microsoft.com/office/officeart/2005/8/layout/vList4"/>
    <dgm:cxn modelId="{432C05F5-7172-4D40-A9C6-BC15CC55559E}" type="presOf" srcId="{AA484AFB-77D7-454A-8211-E6839D76391E}" destId="{AA503CCD-2C05-2344-81A4-9CB3D8C2582D}" srcOrd="0" destOrd="0" presId="urn:microsoft.com/office/officeart/2005/8/layout/vList4"/>
    <dgm:cxn modelId="{B7FDFE9F-BCED-A941-A52B-82ED71CB9ECD}" type="presParOf" srcId="{B723BE1F-CA3C-6A43-8CCF-0EE56BBEE645}" destId="{6B144534-DE66-E543-A7A4-4E9EDCA51730}" srcOrd="0" destOrd="0" presId="urn:microsoft.com/office/officeart/2005/8/layout/vList4"/>
    <dgm:cxn modelId="{6C3F3ADE-027A-9048-8E7A-C6296333194F}" type="presParOf" srcId="{6B144534-DE66-E543-A7A4-4E9EDCA51730}" destId="{AA503CCD-2C05-2344-81A4-9CB3D8C2582D}" srcOrd="0" destOrd="0" presId="urn:microsoft.com/office/officeart/2005/8/layout/vList4"/>
    <dgm:cxn modelId="{E9898389-9216-C846-83D4-398039B62DFC}" type="presParOf" srcId="{6B144534-DE66-E543-A7A4-4E9EDCA51730}" destId="{1D32A617-F4F5-CE4A-AA05-BACBCDEA97B3}" srcOrd="1" destOrd="0" presId="urn:microsoft.com/office/officeart/2005/8/layout/vList4"/>
    <dgm:cxn modelId="{2FD9139A-BCB8-824D-9988-4AD242C31625}" type="presParOf" srcId="{6B144534-DE66-E543-A7A4-4E9EDCA51730}" destId="{751906A4-FCE3-D34C-8935-5A12CDC0006D}" srcOrd="2" destOrd="0" presId="urn:microsoft.com/office/officeart/2005/8/layout/vList4"/>
    <dgm:cxn modelId="{DC871D81-F4D2-2649-A40E-ABE8DF4296E5}" type="presParOf" srcId="{B723BE1F-CA3C-6A43-8CCF-0EE56BBEE645}" destId="{DC67DE36-7A5F-604B-8343-A692682203B9}" srcOrd="1" destOrd="0" presId="urn:microsoft.com/office/officeart/2005/8/layout/vList4"/>
    <dgm:cxn modelId="{82BA78FB-629D-254B-B9CE-D16E6328898E}" type="presParOf" srcId="{B723BE1F-CA3C-6A43-8CCF-0EE56BBEE645}" destId="{FD56C8B8-68D0-2B4B-84F2-B4B8B1360D57}" srcOrd="2" destOrd="0" presId="urn:microsoft.com/office/officeart/2005/8/layout/vList4"/>
    <dgm:cxn modelId="{B96B93D6-99AF-6942-B92A-E8307E24449C}" type="presParOf" srcId="{FD56C8B8-68D0-2B4B-84F2-B4B8B1360D57}" destId="{391D0C60-5A09-1E41-B8CC-D9C53BD93307}" srcOrd="0" destOrd="0" presId="urn:microsoft.com/office/officeart/2005/8/layout/vList4"/>
    <dgm:cxn modelId="{555BA1D5-1107-DA45-A126-4ECF6DE04493}" type="presParOf" srcId="{FD56C8B8-68D0-2B4B-84F2-B4B8B1360D57}" destId="{A620B1C8-BA23-E346-9C8E-B766A9288A42}" srcOrd="1" destOrd="0" presId="urn:microsoft.com/office/officeart/2005/8/layout/vList4"/>
    <dgm:cxn modelId="{33D0DA4E-22C8-FB48-A071-82BD5DBE160A}" type="presParOf" srcId="{FD56C8B8-68D0-2B4B-84F2-B4B8B1360D57}" destId="{AEA297DA-EEA8-2140-887B-75C89E39B683}" srcOrd="2" destOrd="0" presId="urn:microsoft.com/office/officeart/2005/8/layout/vList4"/>
    <dgm:cxn modelId="{FFDE126B-A42F-7845-84D6-A0EC009AD28D}" type="presParOf" srcId="{B723BE1F-CA3C-6A43-8CCF-0EE56BBEE645}" destId="{145BD81C-25E5-764F-A727-C0AE523E877A}" srcOrd="3" destOrd="0" presId="urn:microsoft.com/office/officeart/2005/8/layout/vList4"/>
    <dgm:cxn modelId="{37C22777-E37A-4445-B62E-E9D35C82AFF8}" type="presParOf" srcId="{B723BE1F-CA3C-6A43-8CCF-0EE56BBEE645}" destId="{3FD8CCB8-3DE6-B341-A2AE-925F2D667FBD}" srcOrd="4" destOrd="0" presId="urn:microsoft.com/office/officeart/2005/8/layout/vList4"/>
    <dgm:cxn modelId="{DDCE704A-1632-F745-8A28-C14EC517AF35}" type="presParOf" srcId="{3FD8CCB8-3DE6-B341-A2AE-925F2D667FBD}" destId="{D5907BFB-7D28-3947-A29A-8A51A783C1C8}" srcOrd="0" destOrd="0" presId="urn:microsoft.com/office/officeart/2005/8/layout/vList4"/>
    <dgm:cxn modelId="{815A771B-8760-8B42-ADD9-8DF0CBD07689}" type="presParOf" srcId="{3FD8CCB8-3DE6-B341-A2AE-925F2D667FBD}" destId="{3D1B4B1D-6DA3-9240-993E-3A3DE8F7EAF9}" srcOrd="1" destOrd="0" presId="urn:microsoft.com/office/officeart/2005/8/layout/vList4"/>
    <dgm:cxn modelId="{AB8FD62D-EBAE-1743-AA36-84D44BB544D7}" type="presParOf" srcId="{3FD8CCB8-3DE6-B341-A2AE-925F2D667FBD}" destId="{BD11C35F-4595-5043-BE90-95CB627EFB73}"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F0FA39A-6E0A-C348-ACBC-4C73BD9A949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D174F9E-AE81-1445-B89D-7EDA6FAAC85B}">
      <dgm:prSet custT="1"/>
      <dgm:spPr/>
      <dgm:t>
        <a:bodyPr/>
        <a:lstStyle/>
        <a:p>
          <a:r>
            <a:rPr lang="en-US" sz="2400" dirty="0"/>
            <a:t>2 Observations of Achievement</a:t>
          </a:r>
          <a:endParaRPr lang="en-CA" sz="2400" dirty="0"/>
        </a:p>
      </dgm:t>
    </dgm:pt>
    <dgm:pt modelId="{68A41990-45CB-654E-894F-6A3AAEF1897D}" type="parTrans" cxnId="{46337168-865E-4143-83F0-7BC579E3B2D0}">
      <dgm:prSet/>
      <dgm:spPr/>
      <dgm:t>
        <a:bodyPr/>
        <a:lstStyle/>
        <a:p>
          <a:endParaRPr lang="en-US"/>
        </a:p>
      </dgm:t>
    </dgm:pt>
    <dgm:pt modelId="{FC214ABE-0640-A54A-962B-3367A0E2448C}" type="sibTrans" cxnId="{46337168-865E-4143-83F0-7BC579E3B2D0}">
      <dgm:prSet/>
      <dgm:spPr/>
      <dgm:t>
        <a:bodyPr/>
        <a:lstStyle/>
        <a:p>
          <a:endParaRPr lang="en-US"/>
        </a:p>
      </dgm:t>
    </dgm:pt>
    <dgm:pt modelId="{C890420C-5773-B54F-8CD9-77E53BD55C5D}">
      <dgm:prSet custT="1"/>
      <dgm:spPr/>
      <dgm:t>
        <a:bodyPr/>
        <a:lstStyle/>
        <a:p>
          <a:r>
            <a:rPr lang="en-US" sz="2400" dirty="0"/>
            <a:t>At least:</a:t>
          </a:r>
          <a:endParaRPr lang="en-CA" sz="2400" dirty="0"/>
        </a:p>
      </dgm:t>
    </dgm:pt>
    <dgm:pt modelId="{38359133-55A7-A24E-8EC7-A4FE012044F6}" type="parTrans" cxnId="{5DB0E1CA-B243-3442-91C1-DA23F7709B2A}">
      <dgm:prSet/>
      <dgm:spPr/>
      <dgm:t>
        <a:bodyPr/>
        <a:lstStyle/>
        <a:p>
          <a:endParaRPr lang="en-US"/>
        </a:p>
      </dgm:t>
    </dgm:pt>
    <dgm:pt modelId="{4368A5ED-58D8-5345-80B4-1121018D0A1A}" type="sibTrans" cxnId="{5DB0E1CA-B243-3442-91C1-DA23F7709B2A}">
      <dgm:prSet/>
      <dgm:spPr/>
      <dgm:t>
        <a:bodyPr/>
        <a:lstStyle/>
        <a:p>
          <a:endParaRPr lang="en-US"/>
        </a:p>
      </dgm:t>
    </dgm:pt>
    <dgm:pt modelId="{A705723E-D1F2-8643-9C7D-EE1012600D60}">
      <dgm:prSet custT="1"/>
      <dgm:spPr/>
      <dgm:t>
        <a:bodyPr/>
        <a:lstStyle/>
        <a:p>
          <a:r>
            <a:rPr lang="en-US" sz="2000" baseline="0" dirty="0"/>
            <a:t>2 Different Observers</a:t>
          </a:r>
          <a:endParaRPr lang="en-CA" sz="2000" dirty="0"/>
        </a:p>
      </dgm:t>
    </dgm:pt>
    <dgm:pt modelId="{C05A2C5D-292B-DB40-912A-C748F8240737}" type="parTrans" cxnId="{48DB5223-2A90-384F-B5A5-0E69D36D5431}">
      <dgm:prSet/>
      <dgm:spPr/>
      <dgm:t>
        <a:bodyPr/>
        <a:lstStyle/>
        <a:p>
          <a:endParaRPr lang="en-US"/>
        </a:p>
      </dgm:t>
    </dgm:pt>
    <dgm:pt modelId="{5E59E089-BEB8-2443-9DC3-ED15E2A396DA}" type="sibTrans" cxnId="{48DB5223-2A90-384F-B5A5-0E69D36D5431}">
      <dgm:prSet/>
      <dgm:spPr/>
      <dgm:t>
        <a:bodyPr/>
        <a:lstStyle/>
        <a:p>
          <a:endParaRPr lang="en-US"/>
        </a:p>
      </dgm:t>
    </dgm:pt>
    <dgm:pt modelId="{5A176713-4CFF-684A-9F57-3D2D93CF0A55}" type="pres">
      <dgm:prSet presAssocID="{DF0FA39A-6E0A-C348-ACBC-4C73BD9A9496}" presName="vert0" presStyleCnt="0">
        <dgm:presLayoutVars>
          <dgm:dir/>
          <dgm:animOne val="branch"/>
          <dgm:animLvl val="lvl"/>
        </dgm:presLayoutVars>
      </dgm:prSet>
      <dgm:spPr/>
    </dgm:pt>
    <dgm:pt modelId="{74DDAE20-FB3B-6B4A-B21E-66C517BC6761}" type="pres">
      <dgm:prSet presAssocID="{CD174F9E-AE81-1445-B89D-7EDA6FAAC85B}" presName="thickLine" presStyleLbl="alignNode1" presStyleIdx="0" presStyleCnt="2"/>
      <dgm:spPr/>
    </dgm:pt>
    <dgm:pt modelId="{81F3F494-BC65-3347-952F-C16A3919CB0C}" type="pres">
      <dgm:prSet presAssocID="{CD174F9E-AE81-1445-B89D-7EDA6FAAC85B}" presName="horz1" presStyleCnt="0"/>
      <dgm:spPr/>
    </dgm:pt>
    <dgm:pt modelId="{53C757D9-807E-374D-8BFB-3F609D749ADF}" type="pres">
      <dgm:prSet presAssocID="{CD174F9E-AE81-1445-B89D-7EDA6FAAC85B}" presName="tx1" presStyleLbl="revTx" presStyleIdx="0" presStyleCnt="3" custScaleX="500000" custScaleY="19719"/>
      <dgm:spPr/>
    </dgm:pt>
    <dgm:pt modelId="{48EB84DB-2B92-BA4D-BFB1-5A4DD557D942}" type="pres">
      <dgm:prSet presAssocID="{CD174F9E-AE81-1445-B89D-7EDA6FAAC85B}" presName="vert1" presStyleCnt="0"/>
      <dgm:spPr/>
    </dgm:pt>
    <dgm:pt modelId="{DE750A4F-DD3F-814C-BE33-A30997F5E44D}" type="pres">
      <dgm:prSet presAssocID="{C890420C-5773-B54F-8CD9-77E53BD55C5D}" presName="thickLine" presStyleLbl="alignNode1" presStyleIdx="1" presStyleCnt="2"/>
      <dgm:spPr/>
    </dgm:pt>
    <dgm:pt modelId="{4B1AA8DC-7CF2-884C-B067-D514128C2CE1}" type="pres">
      <dgm:prSet presAssocID="{C890420C-5773-B54F-8CD9-77E53BD55C5D}" presName="horz1" presStyleCnt="0"/>
      <dgm:spPr/>
    </dgm:pt>
    <dgm:pt modelId="{8F5C95D6-EC93-9440-9A3E-23D69FAEF3E4}" type="pres">
      <dgm:prSet presAssocID="{C890420C-5773-B54F-8CD9-77E53BD55C5D}" presName="tx1" presStyleLbl="revTx" presStyleIdx="1" presStyleCnt="3"/>
      <dgm:spPr/>
    </dgm:pt>
    <dgm:pt modelId="{283E7796-8A95-434D-90B6-AEF21EEF3209}" type="pres">
      <dgm:prSet presAssocID="{C890420C-5773-B54F-8CD9-77E53BD55C5D}" presName="vert1" presStyleCnt="0"/>
      <dgm:spPr/>
    </dgm:pt>
    <dgm:pt modelId="{D61553C7-571C-3343-AA37-61171788B59E}" type="pres">
      <dgm:prSet presAssocID="{A705723E-D1F2-8643-9C7D-EE1012600D60}" presName="vertSpace2a" presStyleCnt="0"/>
      <dgm:spPr/>
    </dgm:pt>
    <dgm:pt modelId="{F6CFE105-081A-0B44-B873-7C55FA698EBF}" type="pres">
      <dgm:prSet presAssocID="{A705723E-D1F2-8643-9C7D-EE1012600D60}" presName="horz2" presStyleCnt="0"/>
      <dgm:spPr/>
    </dgm:pt>
    <dgm:pt modelId="{6D1608C7-730C-5E4D-B9F9-A5F557506AC3}" type="pres">
      <dgm:prSet presAssocID="{A705723E-D1F2-8643-9C7D-EE1012600D60}" presName="horzSpace2" presStyleCnt="0"/>
      <dgm:spPr/>
    </dgm:pt>
    <dgm:pt modelId="{9B2DA626-E009-D647-BE20-B9C6867F135B}" type="pres">
      <dgm:prSet presAssocID="{A705723E-D1F2-8643-9C7D-EE1012600D60}" presName="tx2" presStyleLbl="revTx" presStyleIdx="2" presStyleCnt="3"/>
      <dgm:spPr/>
    </dgm:pt>
    <dgm:pt modelId="{F51EEE4E-A0B9-AE44-B51E-CC938EE9D7F9}" type="pres">
      <dgm:prSet presAssocID="{A705723E-D1F2-8643-9C7D-EE1012600D60}" presName="vert2" presStyleCnt="0"/>
      <dgm:spPr/>
    </dgm:pt>
    <dgm:pt modelId="{F90FBE21-25F7-4944-9707-ECBEF48AA542}" type="pres">
      <dgm:prSet presAssocID="{A705723E-D1F2-8643-9C7D-EE1012600D60}" presName="thinLine2b" presStyleLbl="callout" presStyleIdx="0" presStyleCnt="1" custLinFactY="-1100000" custLinFactNeighborX="0" custLinFactNeighborY="-1199091"/>
      <dgm:spPr/>
    </dgm:pt>
    <dgm:pt modelId="{E2E93359-5261-854B-AFBF-738628EB08AA}" type="pres">
      <dgm:prSet presAssocID="{A705723E-D1F2-8643-9C7D-EE1012600D60}" presName="vertSpace2b" presStyleCnt="0"/>
      <dgm:spPr/>
    </dgm:pt>
  </dgm:ptLst>
  <dgm:cxnLst>
    <dgm:cxn modelId="{C78D8319-615C-9540-9CED-394A4F3A1F9A}" type="presOf" srcId="{CD174F9E-AE81-1445-B89D-7EDA6FAAC85B}" destId="{53C757D9-807E-374D-8BFB-3F609D749ADF}" srcOrd="0" destOrd="0" presId="urn:microsoft.com/office/officeart/2008/layout/LinedList"/>
    <dgm:cxn modelId="{48DB5223-2A90-384F-B5A5-0E69D36D5431}" srcId="{C890420C-5773-B54F-8CD9-77E53BD55C5D}" destId="{A705723E-D1F2-8643-9C7D-EE1012600D60}" srcOrd="0" destOrd="0" parTransId="{C05A2C5D-292B-DB40-912A-C748F8240737}" sibTransId="{5E59E089-BEB8-2443-9DC3-ED15E2A396DA}"/>
    <dgm:cxn modelId="{F4CE0848-F1CC-3A4D-9F2F-455536E50CB4}" type="presOf" srcId="{C890420C-5773-B54F-8CD9-77E53BD55C5D}" destId="{8F5C95D6-EC93-9440-9A3E-23D69FAEF3E4}" srcOrd="0" destOrd="0" presId="urn:microsoft.com/office/officeart/2008/layout/LinedList"/>
    <dgm:cxn modelId="{46337168-865E-4143-83F0-7BC579E3B2D0}" srcId="{DF0FA39A-6E0A-C348-ACBC-4C73BD9A9496}" destId="{CD174F9E-AE81-1445-B89D-7EDA6FAAC85B}" srcOrd="0" destOrd="0" parTransId="{68A41990-45CB-654E-894F-6A3AAEF1897D}" sibTransId="{FC214ABE-0640-A54A-962B-3367A0E2448C}"/>
    <dgm:cxn modelId="{E79DB8AE-4755-D144-93CC-11BF44AAF3B4}" type="presOf" srcId="{A705723E-D1F2-8643-9C7D-EE1012600D60}" destId="{9B2DA626-E009-D647-BE20-B9C6867F135B}" srcOrd="0" destOrd="0" presId="urn:microsoft.com/office/officeart/2008/layout/LinedList"/>
    <dgm:cxn modelId="{85E19DC1-3907-2042-A8E1-ADD6601342A4}" type="presOf" srcId="{DF0FA39A-6E0A-C348-ACBC-4C73BD9A9496}" destId="{5A176713-4CFF-684A-9F57-3D2D93CF0A55}" srcOrd="0" destOrd="0" presId="urn:microsoft.com/office/officeart/2008/layout/LinedList"/>
    <dgm:cxn modelId="{5DB0E1CA-B243-3442-91C1-DA23F7709B2A}" srcId="{DF0FA39A-6E0A-C348-ACBC-4C73BD9A9496}" destId="{C890420C-5773-B54F-8CD9-77E53BD55C5D}" srcOrd="1" destOrd="0" parTransId="{38359133-55A7-A24E-8EC7-A4FE012044F6}" sibTransId="{4368A5ED-58D8-5345-80B4-1121018D0A1A}"/>
    <dgm:cxn modelId="{6DDEADF2-4C32-4144-A0DC-16D49FA0F2A5}" type="presParOf" srcId="{5A176713-4CFF-684A-9F57-3D2D93CF0A55}" destId="{74DDAE20-FB3B-6B4A-B21E-66C517BC6761}" srcOrd="0" destOrd="0" presId="urn:microsoft.com/office/officeart/2008/layout/LinedList"/>
    <dgm:cxn modelId="{63DA6546-BE57-5840-9220-4936D44BE803}" type="presParOf" srcId="{5A176713-4CFF-684A-9F57-3D2D93CF0A55}" destId="{81F3F494-BC65-3347-952F-C16A3919CB0C}" srcOrd="1" destOrd="0" presId="urn:microsoft.com/office/officeart/2008/layout/LinedList"/>
    <dgm:cxn modelId="{43A561A3-AEE3-894A-A570-4B990174D436}" type="presParOf" srcId="{81F3F494-BC65-3347-952F-C16A3919CB0C}" destId="{53C757D9-807E-374D-8BFB-3F609D749ADF}" srcOrd="0" destOrd="0" presId="urn:microsoft.com/office/officeart/2008/layout/LinedList"/>
    <dgm:cxn modelId="{407BB7E5-8742-7446-A44C-494F74CF6DF0}" type="presParOf" srcId="{81F3F494-BC65-3347-952F-C16A3919CB0C}" destId="{48EB84DB-2B92-BA4D-BFB1-5A4DD557D942}" srcOrd="1" destOrd="0" presId="urn:microsoft.com/office/officeart/2008/layout/LinedList"/>
    <dgm:cxn modelId="{728E6ADC-FF85-B94C-B390-33728A3A6C16}" type="presParOf" srcId="{5A176713-4CFF-684A-9F57-3D2D93CF0A55}" destId="{DE750A4F-DD3F-814C-BE33-A30997F5E44D}" srcOrd="2" destOrd="0" presId="urn:microsoft.com/office/officeart/2008/layout/LinedList"/>
    <dgm:cxn modelId="{3AFDF4B1-EF48-BF41-8141-B011C147AE25}" type="presParOf" srcId="{5A176713-4CFF-684A-9F57-3D2D93CF0A55}" destId="{4B1AA8DC-7CF2-884C-B067-D514128C2CE1}" srcOrd="3" destOrd="0" presId="urn:microsoft.com/office/officeart/2008/layout/LinedList"/>
    <dgm:cxn modelId="{083490F8-A907-A846-966D-B4432DB71E30}" type="presParOf" srcId="{4B1AA8DC-7CF2-884C-B067-D514128C2CE1}" destId="{8F5C95D6-EC93-9440-9A3E-23D69FAEF3E4}" srcOrd="0" destOrd="0" presId="urn:microsoft.com/office/officeart/2008/layout/LinedList"/>
    <dgm:cxn modelId="{C0BD8E8A-C511-7049-BFB0-5C1D4ED358FE}" type="presParOf" srcId="{4B1AA8DC-7CF2-884C-B067-D514128C2CE1}" destId="{283E7796-8A95-434D-90B6-AEF21EEF3209}" srcOrd="1" destOrd="0" presId="urn:microsoft.com/office/officeart/2008/layout/LinedList"/>
    <dgm:cxn modelId="{E73E7350-652D-1242-8447-5F17DC69631F}" type="presParOf" srcId="{283E7796-8A95-434D-90B6-AEF21EEF3209}" destId="{D61553C7-571C-3343-AA37-61171788B59E}" srcOrd="0" destOrd="0" presId="urn:microsoft.com/office/officeart/2008/layout/LinedList"/>
    <dgm:cxn modelId="{B43E73AB-7BB1-A04F-AFA7-99C32DAF6715}" type="presParOf" srcId="{283E7796-8A95-434D-90B6-AEF21EEF3209}" destId="{F6CFE105-081A-0B44-B873-7C55FA698EBF}" srcOrd="1" destOrd="0" presId="urn:microsoft.com/office/officeart/2008/layout/LinedList"/>
    <dgm:cxn modelId="{5C8A30E6-6771-4642-82D6-42DB1B6E69FF}" type="presParOf" srcId="{F6CFE105-081A-0B44-B873-7C55FA698EBF}" destId="{6D1608C7-730C-5E4D-B9F9-A5F557506AC3}" srcOrd="0" destOrd="0" presId="urn:microsoft.com/office/officeart/2008/layout/LinedList"/>
    <dgm:cxn modelId="{57701F87-5F93-9248-AA02-CD5C68225566}" type="presParOf" srcId="{F6CFE105-081A-0B44-B873-7C55FA698EBF}" destId="{9B2DA626-E009-D647-BE20-B9C6867F135B}" srcOrd="1" destOrd="0" presId="urn:microsoft.com/office/officeart/2008/layout/LinedList"/>
    <dgm:cxn modelId="{1A101127-1154-B745-9516-F0DA411F310C}" type="presParOf" srcId="{F6CFE105-081A-0B44-B873-7C55FA698EBF}" destId="{F51EEE4E-A0B9-AE44-B51E-CC938EE9D7F9}" srcOrd="2" destOrd="0" presId="urn:microsoft.com/office/officeart/2008/layout/LinedList"/>
    <dgm:cxn modelId="{992C9E10-076F-A442-A9B1-EAAC688AC011}" type="presParOf" srcId="{283E7796-8A95-434D-90B6-AEF21EEF3209}" destId="{F90FBE21-25F7-4944-9707-ECBEF48AA542}" srcOrd="2" destOrd="0" presId="urn:microsoft.com/office/officeart/2008/layout/LinedList"/>
    <dgm:cxn modelId="{406A6BF3-6617-1141-AEB3-4F1F8F9AC98A}" type="presParOf" srcId="{283E7796-8A95-434D-90B6-AEF21EEF3209}" destId="{E2E93359-5261-854B-AFBF-738628EB08AA}"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D58B86-E64F-5C4C-9A9C-FB30841D7987}" type="doc">
      <dgm:prSet loTypeId="urn:microsoft.com/office/officeart/2005/8/layout/target2" loCatId="list" qsTypeId="urn:microsoft.com/office/officeart/2005/8/quickstyle/simple1" qsCatId="simple" csTypeId="urn:microsoft.com/office/officeart/2005/8/colors/accent1_2" csCatId="accent1" phldr="1"/>
      <dgm:spPr/>
      <dgm:t>
        <a:bodyPr/>
        <a:lstStyle/>
        <a:p>
          <a:endParaRPr lang="en-US"/>
        </a:p>
      </dgm:t>
    </dgm:pt>
    <dgm:pt modelId="{9AF702BA-9484-F249-AF08-D102870F3BB8}">
      <dgm:prSet/>
      <dgm:spPr/>
      <dgm:t>
        <a:bodyPr/>
        <a:lstStyle/>
        <a:p>
          <a:r>
            <a:rPr lang="en-US" baseline="0" dirty="0"/>
            <a:t>Pgy1 HIGH YIELD ROTATIONS</a:t>
          </a:r>
          <a:endParaRPr lang="en-CA" dirty="0"/>
        </a:p>
      </dgm:t>
    </dgm:pt>
    <dgm:pt modelId="{914BA553-17EA-FD45-8358-C61D2A37899A}" type="parTrans" cxnId="{5B97DD86-9A25-454A-8E1C-F8A8A939E52F}">
      <dgm:prSet/>
      <dgm:spPr/>
      <dgm:t>
        <a:bodyPr/>
        <a:lstStyle/>
        <a:p>
          <a:endParaRPr lang="en-US"/>
        </a:p>
      </dgm:t>
    </dgm:pt>
    <dgm:pt modelId="{274C69E9-99FA-A744-9CA3-29E29593C4F8}" type="sibTrans" cxnId="{5B97DD86-9A25-454A-8E1C-F8A8A939E52F}">
      <dgm:prSet/>
      <dgm:spPr/>
      <dgm:t>
        <a:bodyPr/>
        <a:lstStyle/>
        <a:p>
          <a:endParaRPr lang="en-US"/>
        </a:p>
      </dgm:t>
    </dgm:pt>
    <dgm:pt modelId="{E5DE5E2D-738E-434F-8EE1-3787A7247AD7}">
      <dgm:prSet/>
      <dgm:spPr/>
      <dgm:t>
        <a:bodyPr/>
        <a:lstStyle/>
        <a:p>
          <a:r>
            <a:rPr lang="en-US" dirty="0"/>
            <a:t>Peds Neuro</a:t>
          </a:r>
          <a:endParaRPr lang="en-CA" dirty="0"/>
        </a:p>
      </dgm:t>
    </dgm:pt>
    <dgm:pt modelId="{98EBAF26-FCAA-0C4D-8F80-3CA5C82FA9C4}" type="parTrans" cxnId="{CF184BC8-F953-DA45-8793-1BD22278E2A1}">
      <dgm:prSet/>
      <dgm:spPr/>
      <dgm:t>
        <a:bodyPr/>
        <a:lstStyle/>
        <a:p>
          <a:endParaRPr lang="en-US"/>
        </a:p>
      </dgm:t>
    </dgm:pt>
    <dgm:pt modelId="{69A00B87-CAE4-FB47-8CF6-7F481A83A19A}" type="sibTrans" cxnId="{CF184BC8-F953-DA45-8793-1BD22278E2A1}">
      <dgm:prSet/>
      <dgm:spPr/>
      <dgm:t>
        <a:bodyPr/>
        <a:lstStyle/>
        <a:p>
          <a:endParaRPr lang="en-US"/>
        </a:p>
      </dgm:t>
    </dgm:pt>
    <dgm:pt modelId="{F4AC1086-BFDE-3A41-9293-03B80004A1B3}">
      <dgm:prSet/>
      <dgm:spPr/>
      <dgm:t>
        <a:bodyPr/>
        <a:lstStyle/>
        <a:p>
          <a:r>
            <a:rPr lang="en-US"/>
            <a:t>Elective</a:t>
          </a:r>
          <a:endParaRPr lang="en-CA"/>
        </a:p>
      </dgm:t>
    </dgm:pt>
    <dgm:pt modelId="{A9410DDB-68A2-3C4E-B95F-42E94AA9D4D1}" type="parTrans" cxnId="{1EAEC6E7-B451-4844-87BC-5A8182D072D7}">
      <dgm:prSet/>
      <dgm:spPr/>
      <dgm:t>
        <a:bodyPr/>
        <a:lstStyle/>
        <a:p>
          <a:endParaRPr lang="en-US"/>
        </a:p>
      </dgm:t>
    </dgm:pt>
    <dgm:pt modelId="{9DD524F7-DF42-D04C-9ED8-AEAEE99667B5}" type="sibTrans" cxnId="{1EAEC6E7-B451-4844-87BC-5A8182D072D7}">
      <dgm:prSet/>
      <dgm:spPr/>
      <dgm:t>
        <a:bodyPr/>
        <a:lstStyle/>
        <a:p>
          <a:endParaRPr lang="en-US"/>
        </a:p>
      </dgm:t>
    </dgm:pt>
    <dgm:pt modelId="{7D7BA968-5FDE-1E47-A90C-E454E6FCCB1E}">
      <dgm:prSet/>
      <dgm:spPr/>
      <dgm:t>
        <a:bodyPr/>
        <a:lstStyle/>
        <a:p>
          <a:r>
            <a:rPr lang="en-CA" dirty="0"/>
            <a:t>Selective</a:t>
          </a:r>
        </a:p>
      </dgm:t>
    </dgm:pt>
    <dgm:pt modelId="{20669D44-8089-3644-BB9D-0C243F9DAC5B}" type="parTrans" cxnId="{36FD736B-4655-B543-924D-1CF339DD072B}">
      <dgm:prSet/>
      <dgm:spPr/>
      <dgm:t>
        <a:bodyPr/>
        <a:lstStyle/>
        <a:p>
          <a:endParaRPr lang="en-US"/>
        </a:p>
      </dgm:t>
    </dgm:pt>
    <dgm:pt modelId="{C9FAB7B3-0618-584F-A110-577BF3C0C324}" type="sibTrans" cxnId="{36FD736B-4655-B543-924D-1CF339DD072B}">
      <dgm:prSet/>
      <dgm:spPr/>
      <dgm:t>
        <a:bodyPr/>
        <a:lstStyle/>
        <a:p>
          <a:endParaRPr lang="en-US"/>
        </a:p>
      </dgm:t>
    </dgm:pt>
    <dgm:pt modelId="{68284A25-0E80-9F43-B4C9-05610AB22096}">
      <dgm:prSet/>
      <dgm:spPr/>
      <dgm:t>
        <a:bodyPr/>
        <a:lstStyle/>
        <a:p>
          <a:r>
            <a:rPr lang="en-CA" dirty="0"/>
            <a:t>Any rotation you make it happen</a:t>
          </a:r>
        </a:p>
      </dgm:t>
    </dgm:pt>
    <dgm:pt modelId="{E6FEEC51-1629-F24B-95EA-9B566E907195}" type="parTrans" cxnId="{F832EAF7-10CD-6343-AC5F-94C8B84FFF2E}">
      <dgm:prSet/>
      <dgm:spPr/>
      <dgm:t>
        <a:bodyPr/>
        <a:lstStyle/>
        <a:p>
          <a:endParaRPr lang="en-US"/>
        </a:p>
      </dgm:t>
    </dgm:pt>
    <dgm:pt modelId="{5BC44C00-0391-3849-A30F-8203060081CF}" type="sibTrans" cxnId="{F832EAF7-10CD-6343-AC5F-94C8B84FFF2E}">
      <dgm:prSet/>
      <dgm:spPr/>
      <dgm:t>
        <a:bodyPr/>
        <a:lstStyle/>
        <a:p>
          <a:endParaRPr lang="en-US"/>
        </a:p>
      </dgm:t>
    </dgm:pt>
    <dgm:pt modelId="{B1739F3E-40C7-D542-B25E-898A42610512}" type="pres">
      <dgm:prSet presAssocID="{84D58B86-E64F-5C4C-9A9C-FB30841D7987}" presName="Name0" presStyleCnt="0">
        <dgm:presLayoutVars>
          <dgm:chMax val="3"/>
          <dgm:chPref val="1"/>
          <dgm:dir/>
          <dgm:animLvl val="lvl"/>
          <dgm:resizeHandles/>
        </dgm:presLayoutVars>
      </dgm:prSet>
      <dgm:spPr/>
    </dgm:pt>
    <dgm:pt modelId="{EBC107D8-19B7-6244-908B-67C6023FA890}" type="pres">
      <dgm:prSet presAssocID="{84D58B86-E64F-5C4C-9A9C-FB30841D7987}" presName="outerBox" presStyleCnt="0"/>
      <dgm:spPr/>
    </dgm:pt>
    <dgm:pt modelId="{2E9AEDC0-A600-C746-B38D-D14EC99BC3E1}" type="pres">
      <dgm:prSet presAssocID="{84D58B86-E64F-5C4C-9A9C-FB30841D7987}" presName="outerBoxParent" presStyleLbl="node1" presStyleIdx="0" presStyleCnt="1" custLinFactNeighborY="-10160"/>
      <dgm:spPr/>
    </dgm:pt>
    <dgm:pt modelId="{921E63BB-AF41-6A46-97F4-9643E84954DA}" type="pres">
      <dgm:prSet presAssocID="{84D58B86-E64F-5C4C-9A9C-FB30841D7987}" presName="outerBoxChildren" presStyleCnt="0"/>
      <dgm:spPr/>
    </dgm:pt>
    <dgm:pt modelId="{1103DA34-822E-CD47-BBD5-83223D003FD9}" type="pres">
      <dgm:prSet presAssocID="{E5DE5E2D-738E-434F-8EE1-3787A7247AD7}" presName="oChild" presStyleLbl="fgAcc1" presStyleIdx="0" presStyleCnt="4">
        <dgm:presLayoutVars>
          <dgm:bulletEnabled val="1"/>
        </dgm:presLayoutVars>
      </dgm:prSet>
      <dgm:spPr/>
    </dgm:pt>
    <dgm:pt modelId="{643033E7-5104-364D-9842-AE7C2A8786E5}" type="pres">
      <dgm:prSet presAssocID="{69A00B87-CAE4-FB47-8CF6-7F481A83A19A}" presName="outerSibTrans" presStyleCnt="0"/>
      <dgm:spPr/>
    </dgm:pt>
    <dgm:pt modelId="{A100F439-3791-D646-B8C5-AC96EBB61A49}" type="pres">
      <dgm:prSet presAssocID="{F4AC1086-BFDE-3A41-9293-03B80004A1B3}" presName="oChild" presStyleLbl="fgAcc1" presStyleIdx="1" presStyleCnt="4">
        <dgm:presLayoutVars>
          <dgm:bulletEnabled val="1"/>
        </dgm:presLayoutVars>
      </dgm:prSet>
      <dgm:spPr/>
    </dgm:pt>
    <dgm:pt modelId="{603A8EC5-EB91-7249-AA1A-ED4DDC81ED45}" type="pres">
      <dgm:prSet presAssocID="{9DD524F7-DF42-D04C-9ED8-AEAEE99667B5}" presName="outerSibTrans" presStyleCnt="0"/>
      <dgm:spPr/>
    </dgm:pt>
    <dgm:pt modelId="{B6A3D234-CA4F-1947-837E-49BACDB8E84A}" type="pres">
      <dgm:prSet presAssocID="{7D7BA968-5FDE-1E47-A90C-E454E6FCCB1E}" presName="oChild" presStyleLbl="fgAcc1" presStyleIdx="2" presStyleCnt="4">
        <dgm:presLayoutVars>
          <dgm:bulletEnabled val="1"/>
        </dgm:presLayoutVars>
      </dgm:prSet>
      <dgm:spPr/>
    </dgm:pt>
    <dgm:pt modelId="{B6F5B43A-4AA2-B44D-ADCE-DDAFBD9783F5}" type="pres">
      <dgm:prSet presAssocID="{C9FAB7B3-0618-584F-A110-577BF3C0C324}" presName="outerSibTrans" presStyleCnt="0"/>
      <dgm:spPr/>
    </dgm:pt>
    <dgm:pt modelId="{214461E2-22E1-A14A-9D6F-DD73CDA8E084}" type="pres">
      <dgm:prSet presAssocID="{68284A25-0E80-9F43-B4C9-05610AB22096}" presName="oChild" presStyleLbl="fgAcc1" presStyleIdx="3" presStyleCnt="4" custLinFactNeighborY="-899">
        <dgm:presLayoutVars>
          <dgm:bulletEnabled val="1"/>
        </dgm:presLayoutVars>
      </dgm:prSet>
      <dgm:spPr/>
    </dgm:pt>
  </dgm:ptLst>
  <dgm:cxnLst>
    <dgm:cxn modelId="{1C8F8124-4B7C-8B43-8225-AE94335F9725}" type="presOf" srcId="{84D58B86-E64F-5C4C-9A9C-FB30841D7987}" destId="{B1739F3E-40C7-D542-B25E-898A42610512}" srcOrd="0" destOrd="0" presId="urn:microsoft.com/office/officeart/2005/8/layout/target2"/>
    <dgm:cxn modelId="{29F4CF63-BAFA-4D4E-BA62-80E0919419A4}" type="presOf" srcId="{68284A25-0E80-9F43-B4C9-05610AB22096}" destId="{214461E2-22E1-A14A-9D6F-DD73CDA8E084}" srcOrd="0" destOrd="0" presId="urn:microsoft.com/office/officeart/2005/8/layout/target2"/>
    <dgm:cxn modelId="{36FD736B-4655-B543-924D-1CF339DD072B}" srcId="{9AF702BA-9484-F249-AF08-D102870F3BB8}" destId="{7D7BA968-5FDE-1E47-A90C-E454E6FCCB1E}" srcOrd="2" destOrd="0" parTransId="{20669D44-8089-3644-BB9D-0C243F9DAC5B}" sibTransId="{C9FAB7B3-0618-584F-A110-577BF3C0C324}"/>
    <dgm:cxn modelId="{5B97DD86-9A25-454A-8E1C-F8A8A939E52F}" srcId="{84D58B86-E64F-5C4C-9A9C-FB30841D7987}" destId="{9AF702BA-9484-F249-AF08-D102870F3BB8}" srcOrd="0" destOrd="0" parTransId="{914BA553-17EA-FD45-8358-C61D2A37899A}" sibTransId="{274C69E9-99FA-A744-9CA3-29E29593C4F8}"/>
    <dgm:cxn modelId="{1B036591-E897-7641-A8AD-86D1B73FF606}" type="presOf" srcId="{F4AC1086-BFDE-3A41-9293-03B80004A1B3}" destId="{A100F439-3791-D646-B8C5-AC96EBB61A49}" srcOrd="0" destOrd="0" presId="urn:microsoft.com/office/officeart/2005/8/layout/target2"/>
    <dgm:cxn modelId="{45C363C0-96EF-9A44-BD0C-D6F4A1AAAB78}" type="presOf" srcId="{7D7BA968-5FDE-1E47-A90C-E454E6FCCB1E}" destId="{B6A3D234-CA4F-1947-837E-49BACDB8E84A}" srcOrd="0" destOrd="0" presId="urn:microsoft.com/office/officeart/2005/8/layout/target2"/>
    <dgm:cxn modelId="{CF184BC8-F953-DA45-8793-1BD22278E2A1}" srcId="{9AF702BA-9484-F249-AF08-D102870F3BB8}" destId="{E5DE5E2D-738E-434F-8EE1-3787A7247AD7}" srcOrd="0" destOrd="0" parTransId="{98EBAF26-FCAA-0C4D-8F80-3CA5C82FA9C4}" sibTransId="{69A00B87-CAE4-FB47-8CF6-7F481A83A19A}"/>
    <dgm:cxn modelId="{8B64AADB-0349-7349-BD38-5385507EC91D}" type="presOf" srcId="{E5DE5E2D-738E-434F-8EE1-3787A7247AD7}" destId="{1103DA34-822E-CD47-BBD5-83223D003FD9}" srcOrd="0" destOrd="0" presId="urn:microsoft.com/office/officeart/2005/8/layout/target2"/>
    <dgm:cxn modelId="{1EAEC6E7-B451-4844-87BC-5A8182D072D7}" srcId="{9AF702BA-9484-F249-AF08-D102870F3BB8}" destId="{F4AC1086-BFDE-3A41-9293-03B80004A1B3}" srcOrd="1" destOrd="0" parTransId="{A9410DDB-68A2-3C4E-B95F-42E94AA9D4D1}" sibTransId="{9DD524F7-DF42-D04C-9ED8-AEAEE99667B5}"/>
    <dgm:cxn modelId="{F832EAF7-10CD-6343-AC5F-94C8B84FFF2E}" srcId="{9AF702BA-9484-F249-AF08-D102870F3BB8}" destId="{68284A25-0E80-9F43-B4C9-05610AB22096}" srcOrd="3" destOrd="0" parTransId="{E6FEEC51-1629-F24B-95EA-9B566E907195}" sibTransId="{5BC44C00-0391-3849-A30F-8203060081CF}"/>
    <dgm:cxn modelId="{DCB7B5FC-A68F-DF42-9FF9-67EF46A31B15}" type="presOf" srcId="{9AF702BA-9484-F249-AF08-D102870F3BB8}" destId="{2E9AEDC0-A600-C746-B38D-D14EC99BC3E1}" srcOrd="0" destOrd="0" presId="urn:microsoft.com/office/officeart/2005/8/layout/target2"/>
    <dgm:cxn modelId="{ED8BA025-66A4-D345-81F8-4FA4E378E138}" type="presParOf" srcId="{B1739F3E-40C7-D542-B25E-898A42610512}" destId="{EBC107D8-19B7-6244-908B-67C6023FA890}" srcOrd="0" destOrd="0" presId="urn:microsoft.com/office/officeart/2005/8/layout/target2"/>
    <dgm:cxn modelId="{6B13C33F-2887-2248-8D01-81E2A2601485}" type="presParOf" srcId="{EBC107D8-19B7-6244-908B-67C6023FA890}" destId="{2E9AEDC0-A600-C746-B38D-D14EC99BC3E1}" srcOrd="0" destOrd="0" presId="urn:microsoft.com/office/officeart/2005/8/layout/target2"/>
    <dgm:cxn modelId="{D183CB35-9F32-D642-AB9A-66CAA0560995}" type="presParOf" srcId="{EBC107D8-19B7-6244-908B-67C6023FA890}" destId="{921E63BB-AF41-6A46-97F4-9643E84954DA}" srcOrd="1" destOrd="0" presId="urn:microsoft.com/office/officeart/2005/8/layout/target2"/>
    <dgm:cxn modelId="{82E3530D-8D9F-E345-AF4A-FDB0A7098EEA}" type="presParOf" srcId="{921E63BB-AF41-6A46-97F4-9643E84954DA}" destId="{1103DA34-822E-CD47-BBD5-83223D003FD9}" srcOrd="0" destOrd="0" presId="urn:microsoft.com/office/officeart/2005/8/layout/target2"/>
    <dgm:cxn modelId="{E355E6F7-2127-864A-B7BF-CEC04ECF5A4D}" type="presParOf" srcId="{921E63BB-AF41-6A46-97F4-9643E84954DA}" destId="{643033E7-5104-364D-9842-AE7C2A8786E5}" srcOrd="1" destOrd="0" presId="urn:microsoft.com/office/officeart/2005/8/layout/target2"/>
    <dgm:cxn modelId="{7720070E-1265-CD47-8D61-08979BB39579}" type="presParOf" srcId="{921E63BB-AF41-6A46-97F4-9643E84954DA}" destId="{A100F439-3791-D646-B8C5-AC96EBB61A49}" srcOrd="2" destOrd="0" presId="urn:microsoft.com/office/officeart/2005/8/layout/target2"/>
    <dgm:cxn modelId="{59F2962B-351E-CA41-9E85-EDD9871B421C}" type="presParOf" srcId="{921E63BB-AF41-6A46-97F4-9643E84954DA}" destId="{603A8EC5-EB91-7249-AA1A-ED4DDC81ED45}" srcOrd="3" destOrd="0" presId="urn:microsoft.com/office/officeart/2005/8/layout/target2"/>
    <dgm:cxn modelId="{99AFD3A2-F958-2D49-9863-7D44420416B1}" type="presParOf" srcId="{921E63BB-AF41-6A46-97F4-9643E84954DA}" destId="{B6A3D234-CA4F-1947-837E-49BACDB8E84A}" srcOrd="4" destOrd="0" presId="urn:microsoft.com/office/officeart/2005/8/layout/target2"/>
    <dgm:cxn modelId="{6006076A-E066-864E-8E0A-55741A392E18}" type="presParOf" srcId="{921E63BB-AF41-6A46-97F4-9643E84954DA}" destId="{B6F5B43A-4AA2-B44D-ADCE-DDAFBD9783F5}" srcOrd="5" destOrd="0" presId="urn:microsoft.com/office/officeart/2005/8/layout/target2"/>
    <dgm:cxn modelId="{5AD4F4BB-0BA7-7A40-B0C1-294C51F98B68}" type="presParOf" srcId="{921E63BB-AF41-6A46-97F4-9643E84954DA}" destId="{214461E2-22E1-A14A-9D6F-DD73CDA8E084}" srcOrd="6" destOrd="0" presId="urn:microsoft.com/office/officeart/2005/8/layout/targe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B5D3E6E-D156-0245-AB2E-CE4CF7FB0931}">
      <dgm:prSet/>
      <dgm:spPr/>
      <dgm:t>
        <a:bodyPr/>
        <a:lstStyle/>
        <a:p>
          <a:r>
            <a:rPr lang="en-US" dirty="0"/>
            <a:t>Complete F1 </a:t>
          </a:r>
        </a:p>
        <a:p>
          <a:r>
            <a:rPr lang="en-US" dirty="0"/>
            <a:t>(medical presentations)</a:t>
          </a:r>
          <a:endParaRPr lang="en-CA"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dgm:spPr>
        <a:solidFill>
          <a:schemeClr val="accent6"/>
        </a:solidFill>
      </dgm:spPr>
      <dgm:t>
        <a:bodyPr/>
        <a:lstStyle/>
        <a:p>
          <a:r>
            <a:rPr lang="en-US" dirty="0"/>
            <a:t>Continue F5 if possible</a:t>
          </a:r>
        </a:p>
        <a:p>
          <a:r>
            <a:rPr lang="en-US" dirty="0"/>
            <a:t>(risk assessments)</a:t>
          </a:r>
          <a:endParaRPr lang="en-CA"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dgm:spPr>
        <a:noFill/>
        <a:ln>
          <a:noFill/>
        </a:ln>
      </dgm:spPr>
      <dgm:t>
        <a:bodyPr/>
        <a:lstStyle/>
        <a:p>
          <a:endParaRPr lang="en-CA"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3"/>
      <dgm:spPr/>
    </dgm:pt>
    <dgm:pt modelId="{9DF2EED9-1EAA-ED4D-A689-0688D91836C4}" type="pres">
      <dgm:prSet presAssocID="{8B5D3E6E-D156-0245-AB2E-CE4CF7FB0931}" presName="img" presStyleLbl="fgImgPlace1" presStyleIdx="0" presStyleCnt="3"/>
      <dgm:spPr/>
    </dgm:pt>
    <dgm:pt modelId="{00C84F8D-63BD-AD4B-9746-79F883356984}" type="pres">
      <dgm:prSet presAssocID="{8B5D3E6E-D156-0245-AB2E-CE4CF7FB0931}" presName="text" presStyleLbl="node1" presStyleIdx="0" presStyleCnt="3">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3"/>
      <dgm:spPr/>
    </dgm:pt>
    <dgm:pt modelId="{CFD4C1F7-85C0-2746-B3B1-1B441D4EFBEB}" type="pres">
      <dgm:prSet presAssocID="{7B71C703-5D0E-0549-84DC-DD4B890CCD6F}" presName="img" presStyleLbl="fgImgPlace1" presStyleIdx="1" presStyleCnt="3"/>
      <dgm:spPr/>
    </dgm:pt>
    <dgm:pt modelId="{8D16772B-2FF6-564C-AFCC-1B60632F0C57}" type="pres">
      <dgm:prSet presAssocID="{7B71C703-5D0E-0549-84DC-DD4B890CCD6F}" presName="text" presStyleLbl="node1" presStyleIdx="1" presStyleCnt="3">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3"/>
      <dgm:spPr/>
    </dgm:pt>
    <dgm:pt modelId="{9B6AE6B6-E18F-8543-A6CB-24336172C1BA}" type="pres">
      <dgm:prSet presAssocID="{A19151A2-149B-084C-98E7-DDA521785E10}" presName="img" presStyleLbl="fgImgPlace1" presStyleIdx="2" presStyleCnt="3"/>
      <dgm:spPr>
        <a:noFill/>
        <a:ln>
          <a:noFill/>
        </a:ln>
      </dgm:spPr>
    </dgm:pt>
    <dgm:pt modelId="{AB7ACBE1-C8B6-FF4B-9001-D1FAC94C729D}" type="pres">
      <dgm:prSet presAssocID="{A19151A2-149B-084C-98E7-DDA521785E10}" presName="text" presStyleLbl="node1" presStyleIdx="2" presStyleCnt="3">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713979D0-84AB-B640-BB1F-5919AFD244B0}" type="presOf" srcId="{A19151A2-149B-084C-98E7-DDA521785E10}" destId="{21BDE6B2-D274-FC49-9308-8811ABA4268A}" srcOrd="0" destOrd="0" presId="urn:microsoft.com/office/officeart/2005/8/layout/vList4"/>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82FB54D-DD98-074D-A773-2C1176F936F1}" type="doc">
      <dgm:prSet loTypeId="urn:microsoft.com/office/officeart/2005/8/layout/vList4" loCatId="list" qsTypeId="urn:microsoft.com/office/officeart/2005/8/quickstyle/simple1" qsCatId="simple" csTypeId="urn:microsoft.com/office/officeart/2005/8/colors/accent5_2" csCatId="accent5" phldr="1"/>
      <dgm:spPr/>
      <dgm:t>
        <a:bodyPr/>
        <a:lstStyle/>
        <a:p>
          <a:endParaRPr lang="en-US"/>
        </a:p>
      </dgm:t>
    </dgm:pt>
    <dgm:pt modelId="{AA484AFB-77D7-454A-8211-E6839D76391E}">
      <dgm:prSet/>
      <dgm:spPr/>
      <dgm:t>
        <a:bodyPr/>
        <a:lstStyle/>
        <a:p>
          <a:r>
            <a:rPr lang="en-US" dirty="0"/>
            <a:t>Begin F2                </a:t>
          </a:r>
        </a:p>
        <a:p>
          <a:r>
            <a:rPr lang="en-US" dirty="0"/>
            <a:t>(psych </a:t>
          </a:r>
          <a:r>
            <a:rPr lang="en-US" dirty="0" err="1"/>
            <a:t>assmnt</a:t>
          </a:r>
          <a:r>
            <a:rPr lang="en-US" dirty="0"/>
            <a:t> &amp; DDx)</a:t>
          </a:r>
          <a:endParaRPr lang="en-CA" dirty="0"/>
        </a:p>
      </dgm:t>
    </dgm:pt>
    <dgm:pt modelId="{F0039594-B475-9844-B550-DD88AC2396F2}" type="parTrans" cxnId="{1E585233-AFD5-FB46-87C9-5BFD8CFBB5CE}">
      <dgm:prSet/>
      <dgm:spPr/>
      <dgm:t>
        <a:bodyPr/>
        <a:lstStyle/>
        <a:p>
          <a:endParaRPr lang="en-US"/>
        </a:p>
      </dgm:t>
    </dgm:pt>
    <dgm:pt modelId="{8CE6530B-5B2A-B043-B713-4130FA9B10A1}" type="sibTrans" cxnId="{1E585233-AFD5-FB46-87C9-5BFD8CFBB5CE}">
      <dgm:prSet/>
      <dgm:spPr/>
      <dgm:t>
        <a:bodyPr/>
        <a:lstStyle/>
        <a:p>
          <a:endParaRPr lang="en-US"/>
        </a:p>
      </dgm:t>
    </dgm:pt>
    <dgm:pt modelId="{45D13A28-165A-D547-8A7F-B6240240F4BA}">
      <dgm:prSet/>
      <dgm:spPr/>
      <dgm:t>
        <a:bodyPr/>
        <a:lstStyle/>
        <a:p>
          <a:r>
            <a:rPr lang="en-US" dirty="0"/>
            <a:t>Begin F3                 </a:t>
          </a:r>
        </a:p>
        <a:p>
          <a:r>
            <a:rPr lang="en-US" dirty="0"/>
            <a:t>(psychiatric </a:t>
          </a:r>
          <a:r>
            <a:rPr lang="en-US" dirty="0" err="1"/>
            <a:t>mgmt</a:t>
          </a:r>
          <a:r>
            <a:rPr lang="en-US" dirty="0"/>
            <a:t> plan)</a:t>
          </a:r>
          <a:endParaRPr lang="en-CA" dirty="0"/>
        </a:p>
      </dgm:t>
    </dgm:pt>
    <dgm:pt modelId="{A5C256D9-D6CD-5E40-AA17-0BE9481BFD02}" type="parTrans" cxnId="{90BDA57E-3EAD-CC4D-804E-3391E39E1B2C}">
      <dgm:prSet/>
      <dgm:spPr/>
      <dgm:t>
        <a:bodyPr/>
        <a:lstStyle/>
        <a:p>
          <a:endParaRPr lang="en-US"/>
        </a:p>
      </dgm:t>
    </dgm:pt>
    <dgm:pt modelId="{C9B8472C-24FF-8942-BB79-A618AE34FFE8}" type="sibTrans" cxnId="{90BDA57E-3EAD-CC4D-804E-3391E39E1B2C}">
      <dgm:prSet/>
      <dgm:spPr/>
      <dgm:t>
        <a:bodyPr/>
        <a:lstStyle/>
        <a:p>
          <a:endParaRPr lang="en-US"/>
        </a:p>
      </dgm:t>
    </dgm:pt>
    <dgm:pt modelId="{97FB6418-0DC6-0844-A78F-61A0F7AF3ADE}">
      <dgm:prSet/>
      <dgm:spPr>
        <a:solidFill>
          <a:schemeClr val="accent5">
            <a:hueOff val="0"/>
            <a:satOff val="0"/>
            <a:lumOff val="0"/>
          </a:schemeClr>
        </a:solidFill>
        <a:ln>
          <a:noFill/>
        </a:ln>
      </dgm:spPr>
      <dgm:t>
        <a:bodyPr/>
        <a:lstStyle/>
        <a:p>
          <a:r>
            <a:rPr lang="en-CA" dirty="0"/>
            <a:t>Begin F4                        (risk assessments)</a:t>
          </a:r>
        </a:p>
      </dgm:t>
    </dgm:pt>
    <dgm:pt modelId="{25C64833-96AE-D84E-8285-1F0F1BC648C2}" type="parTrans" cxnId="{9328E376-127C-6C4B-868A-4EE38C50BB4D}">
      <dgm:prSet/>
      <dgm:spPr/>
      <dgm:t>
        <a:bodyPr/>
        <a:lstStyle/>
        <a:p>
          <a:endParaRPr lang="en-US"/>
        </a:p>
      </dgm:t>
    </dgm:pt>
    <dgm:pt modelId="{DD16A214-19F7-1C40-BD5B-5A296A0506F2}" type="sibTrans" cxnId="{9328E376-127C-6C4B-868A-4EE38C50BB4D}">
      <dgm:prSet/>
      <dgm:spPr/>
      <dgm:t>
        <a:bodyPr/>
        <a:lstStyle/>
        <a:p>
          <a:endParaRPr lang="en-US"/>
        </a:p>
      </dgm:t>
    </dgm:pt>
    <dgm:pt modelId="{B723BE1F-CA3C-6A43-8CCF-0EE56BBEE645}" type="pres">
      <dgm:prSet presAssocID="{482FB54D-DD98-074D-A773-2C1176F936F1}" presName="linear" presStyleCnt="0">
        <dgm:presLayoutVars>
          <dgm:dir/>
          <dgm:resizeHandles val="exact"/>
        </dgm:presLayoutVars>
      </dgm:prSet>
      <dgm:spPr/>
    </dgm:pt>
    <dgm:pt modelId="{6B144534-DE66-E543-A7A4-4E9EDCA51730}" type="pres">
      <dgm:prSet presAssocID="{AA484AFB-77D7-454A-8211-E6839D76391E}" presName="comp" presStyleCnt="0"/>
      <dgm:spPr/>
    </dgm:pt>
    <dgm:pt modelId="{AA503CCD-2C05-2344-81A4-9CB3D8C2582D}" type="pres">
      <dgm:prSet presAssocID="{AA484AFB-77D7-454A-8211-E6839D76391E}" presName="box" presStyleLbl="node1" presStyleIdx="0" presStyleCnt="3"/>
      <dgm:spPr/>
    </dgm:pt>
    <dgm:pt modelId="{1D32A617-F4F5-CE4A-AA05-BACBCDEA97B3}" type="pres">
      <dgm:prSet presAssocID="{AA484AFB-77D7-454A-8211-E6839D76391E}" presName="img" presStyleLbl="fgImgPlace1" presStyleIdx="0" presStyleCnt="3"/>
      <dgm:spPr/>
    </dgm:pt>
    <dgm:pt modelId="{751906A4-FCE3-D34C-8935-5A12CDC0006D}" type="pres">
      <dgm:prSet presAssocID="{AA484AFB-77D7-454A-8211-E6839D76391E}" presName="text" presStyleLbl="node1" presStyleIdx="0" presStyleCnt="3">
        <dgm:presLayoutVars>
          <dgm:bulletEnabled val="1"/>
        </dgm:presLayoutVars>
      </dgm:prSet>
      <dgm:spPr/>
    </dgm:pt>
    <dgm:pt modelId="{DC67DE36-7A5F-604B-8343-A692682203B9}" type="pres">
      <dgm:prSet presAssocID="{8CE6530B-5B2A-B043-B713-4130FA9B10A1}" presName="spacer" presStyleCnt="0"/>
      <dgm:spPr/>
    </dgm:pt>
    <dgm:pt modelId="{FD56C8B8-68D0-2B4B-84F2-B4B8B1360D57}" type="pres">
      <dgm:prSet presAssocID="{45D13A28-165A-D547-8A7F-B6240240F4BA}" presName="comp" presStyleCnt="0"/>
      <dgm:spPr/>
    </dgm:pt>
    <dgm:pt modelId="{391D0C60-5A09-1E41-B8CC-D9C53BD93307}" type="pres">
      <dgm:prSet presAssocID="{45D13A28-165A-D547-8A7F-B6240240F4BA}" presName="box" presStyleLbl="node1" presStyleIdx="1" presStyleCnt="3"/>
      <dgm:spPr/>
    </dgm:pt>
    <dgm:pt modelId="{A620B1C8-BA23-E346-9C8E-B766A9288A42}" type="pres">
      <dgm:prSet presAssocID="{45D13A28-165A-D547-8A7F-B6240240F4BA}" presName="img" presStyleLbl="fgImgPlace1" presStyleIdx="1" presStyleCnt="3"/>
      <dgm:spPr>
        <a:solidFill>
          <a:srgbClr val="C3C8D9"/>
        </a:solidFill>
      </dgm:spPr>
    </dgm:pt>
    <dgm:pt modelId="{AEA297DA-EEA8-2140-887B-75C89E39B683}" type="pres">
      <dgm:prSet presAssocID="{45D13A28-165A-D547-8A7F-B6240240F4BA}" presName="text" presStyleLbl="node1" presStyleIdx="1" presStyleCnt="3">
        <dgm:presLayoutVars>
          <dgm:bulletEnabled val="1"/>
        </dgm:presLayoutVars>
      </dgm:prSet>
      <dgm:spPr/>
    </dgm:pt>
    <dgm:pt modelId="{145BD81C-25E5-764F-A727-C0AE523E877A}" type="pres">
      <dgm:prSet presAssocID="{C9B8472C-24FF-8942-BB79-A618AE34FFE8}" presName="spacer" presStyleCnt="0"/>
      <dgm:spPr/>
    </dgm:pt>
    <dgm:pt modelId="{3FD8CCB8-3DE6-B341-A2AE-925F2D667FBD}" type="pres">
      <dgm:prSet presAssocID="{97FB6418-0DC6-0844-A78F-61A0F7AF3ADE}" presName="comp" presStyleCnt="0"/>
      <dgm:spPr/>
    </dgm:pt>
    <dgm:pt modelId="{D5907BFB-7D28-3947-A29A-8A51A783C1C8}" type="pres">
      <dgm:prSet presAssocID="{97FB6418-0DC6-0844-A78F-61A0F7AF3ADE}" presName="box" presStyleLbl="node1" presStyleIdx="2" presStyleCnt="3"/>
      <dgm:spPr/>
    </dgm:pt>
    <dgm:pt modelId="{3D1B4B1D-6DA3-9240-993E-3A3DE8F7EAF9}" type="pres">
      <dgm:prSet presAssocID="{97FB6418-0DC6-0844-A78F-61A0F7AF3ADE}" presName="img" presStyleLbl="fgImgPlace1" presStyleIdx="2" presStyleCnt="3"/>
      <dgm:spPr>
        <a:solidFill>
          <a:srgbClr val="C3C8D9"/>
        </a:solidFill>
        <a:ln>
          <a:noFill/>
        </a:ln>
      </dgm:spPr>
    </dgm:pt>
    <dgm:pt modelId="{BD11C35F-4595-5043-BE90-95CB627EFB73}" type="pres">
      <dgm:prSet presAssocID="{97FB6418-0DC6-0844-A78F-61A0F7AF3ADE}" presName="text" presStyleLbl="node1" presStyleIdx="2" presStyleCnt="3">
        <dgm:presLayoutVars>
          <dgm:bulletEnabled val="1"/>
        </dgm:presLayoutVars>
      </dgm:prSet>
      <dgm:spPr/>
    </dgm:pt>
  </dgm:ptLst>
  <dgm:cxnLst>
    <dgm:cxn modelId="{1E585233-AFD5-FB46-87C9-5BFD8CFBB5CE}" srcId="{482FB54D-DD98-074D-A773-2C1176F936F1}" destId="{AA484AFB-77D7-454A-8211-E6839D76391E}" srcOrd="0" destOrd="0" parTransId="{F0039594-B475-9844-B550-DD88AC2396F2}" sibTransId="{8CE6530B-5B2A-B043-B713-4130FA9B10A1}"/>
    <dgm:cxn modelId="{AD382A35-A3D0-504E-A347-D29CE91B0607}" type="presOf" srcId="{AA484AFB-77D7-454A-8211-E6839D76391E}" destId="{751906A4-FCE3-D34C-8935-5A12CDC0006D}" srcOrd="1" destOrd="0" presId="urn:microsoft.com/office/officeart/2005/8/layout/vList4"/>
    <dgm:cxn modelId="{F6191F53-7FCB-6A49-BC69-DA320EC5D580}" type="presOf" srcId="{97FB6418-0DC6-0844-A78F-61A0F7AF3ADE}" destId="{D5907BFB-7D28-3947-A29A-8A51A783C1C8}" srcOrd="0" destOrd="0" presId="urn:microsoft.com/office/officeart/2005/8/layout/vList4"/>
    <dgm:cxn modelId="{9328E376-127C-6C4B-868A-4EE38C50BB4D}" srcId="{482FB54D-DD98-074D-A773-2C1176F936F1}" destId="{97FB6418-0DC6-0844-A78F-61A0F7AF3ADE}" srcOrd="2" destOrd="0" parTransId="{25C64833-96AE-D84E-8285-1F0F1BC648C2}" sibTransId="{DD16A214-19F7-1C40-BD5B-5A296A0506F2}"/>
    <dgm:cxn modelId="{90BDA57E-3EAD-CC4D-804E-3391E39E1B2C}" srcId="{482FB54D-DD98-074D-A773-2C1176F936F1}" destId="{45D13A28-165A-D547-8A7F-B6240240F4BA}" srcOrd="1" destOrd="0" parTransId="{A5C256D9-D6CD-5E40-AA17-0BE9481BFD02}" sibTransId="{C9B8472C-24FF-8942-BB79-A618AE34FFE8}"/>
    <dgm:cxn modelId="{08E3998A-FCD8-2D4D-A7F2-5051471236E5}" type="presOf" srcId="{97FB6418-0DC6-0844-A78F-61A0F7AF3ADE}" destId="{BD11C35F-4595-5043-BE90-95CB627EFB73}" srcOrd="1" destOrd="0" presId="urn:microsoft.com/office/officeart/2005/8/layout/vList4"/>
    <dgm:cxn modelId="{5DA58F96-EFC0-A94C-9F3C-3EA466EE839D}" type="presOf" srcId="{45D13A28-165A-D547-8A7F-B6240240F4BA}" destId="{AEA297DA-EEA8-2140-887B-75C89E39B683}" srcOrd="1" destOrd="0" presId="urn:microsoft.com/office/officeart/2005/8/layout/vList4"/>
    <dgm:cxn modelId="{C95A56A5-2AF6-054D-B28D-3AFC1EEB6C4B}" type="presOf" srcId="{482FB54D-DD98-074D-A773-2C1176F936F1}" destId="{B723BE1F-CA3C-6A43-8CCF-0EE56BBEE645}" srcOrd="0" destOrd="0" presId="urn:microsoft.com/office/officeart/2005/8/layout/vList4"/>
    <dgm:cxn modelId="{9941BFD8-7F18-A743-8D26-DA87D791C387}" type="presOf" srcId="{45D13A28-165A-D547-8A7F-B6240240F4BA}" destId="{391D0C60-5A09-1E41-B8CC-D9C53BD93307}" srcOrd="0" destOrd="0" presId="urn:microsoft.com/office/officeart/2005/8/layout/vList4"/>
    <dgm:cxn modelId="{432C05F5-7172-4D40-A9C6-BC15CC55559E}" type="presOf" srcId="{AA484AFB-77D7-454A-8211-E6839D76391E}" destId="{AA503CCD-2C05-2344-81A4-9CB3D8C2582D}" srcOrd="0" destOrd="0" presId="urn:microsoft.com/office/officeart/2005/8/layout/vList4"/>
    <dgm:cxn modelId="{B7FDFE9F-BCED-A941-A52B-82ED71CB9ECD}" type="presParOf" srcId="{B723BE1F-CA3C-6A43-8CCF-0EE56BBEE645}" destId="{6B144534-DE66-E543-A7A4-4E9EDCA51730}" srcOrd="0" destOrd="0" presId="urn:microsoft.com/office/officeart/2005/8/layout/vList4"/>
    <dgm:cxn modelId="{6C3F3ADE-027A-9048-8E7A-C6296333194F}" type="presParOf" srcId="{6B144534-DE66-E543-A7A4-4E9EDCA51730}" destId="{AA503CCD-2C05-2344-81A4-9CB3D8C2582D}" srcOrd="0" destOrd="0" presId="urn:microsoft.com/office/officeart/2005/8/layout/vList4"/>
    <dgm:cxn modelId="{E9898389-9216-C846-83D4-398039B62DFC}" type="presParOf" srcId="{6B144534-DE66-E543-A7A4-4E9EDCA51730}" destId="{1D32A617-F4F5-CE4A-AA05-BACBCDEA97B3}" srcOrd="1" destOrd="0" presId="urn:microsoft.com/office/officeart/2005/8/layout/vList4"/>
    <dgm:cxn modelId="{2FD9139A-BCB8-824D-9988-4AD242C31625}" type="presParOf" srcId="{6B144534-DE66-E543-A7A4-4E9EDCA51730}" destId="{751906A4-FCE3-D34C-8935-5A12CDC0006D}" srcOrd="2" destOrd="0" presId="urn:microsoft.com/office/officeart/2005/8/layout/vList4"/>
    <dgm:cxn modelId="{DC871D81-F4D2-2649-A40E-ABE8DF4296E5}" type="presParOf" srcId="{B723BE1F-CA3C-6A43-8CCF-0EE56BBEE645}" destId="{DC67DE36-7A5F-604B-8343-A692682203B9}" srcOrd="1" destOrd="0" presId="urn:microsoft.com/office/officeart/2005/8/layout/vList4"/>
    <dgm:cxn modelId="{82BA78FB-629D-254B-B9CE-D16E6328898E}" type="presParOf" srcId="{B723BE1F-CA3C-6A43-8CCF-0EE56BBEE645}" destId="{FD56C8B8-68D0-2B4B-84F2-B4B8B1360D57}" srcOrd="2" destOrd="0" presId="urn:microsoft.com/office/officeart/2005/8/layout/vList4"/>
    <dgm:cxn modelId="{B96B93D6-99AF-6942-B92A-E8307E24449C}" type="presParOf" srcId="{FD56C8B8-68D0-2B4B-84F2-B4B8B1360D57}" destId="{391D0C60-5A09-1E41-B8CC-D9C53BD93307}" srcOrd="0" destOrd="0" presId="urn:microsoft.com/office/officeart/2005/8/layout/vList4"/>
    <dgm:cxn modelId="{555BA1D5-1107-DA45-A126-4ECF6DE04493}" type="presParOf" srcId="{FD56C8B8-68D0-2B4B-84F2-B4B8B1360D57}" destId="{A620B1C8-BA23-E346-9C8E-B766A9288A42}" srcOrd="1" destOrd="0" presId="urn:microsoft.com/office/officeart/2005/8/layout/vList4"/>
    <dgm:cxn modelId="{33D0DA4E-22C8-FB48-A071-82BD5DBE160A}" type="presParOf" srcId="{FD56C8B8-68D0-2B4B-84F2-B4B8B1360D57}" destId="{AEA297DA-EEA8-2140-887B-75C89E39B683}" srcOrd="2" destOrd="0" presId="urn:microsoft.com/office/officeart/2005/8/layout/vList4"/>
    <dgm:cxn modelId="{FFDE126B-A42F-7845-84D6-A0EC009AD28D}" type="presParOf" srcId="{B723BE1F-CA3C-6A43-8CCF-0EE56BBEE645}" destId="{145BD81C-25E5-764F-A727-C0AE523E877A}" srcOrd="3" destOrd="0" presId="urn:microsoft.com/office/officeart/2005/8/layout/vList4"/>
    <dgm:cxn modelId="{37C22777-E37A-4445-B62E-E9D35C82AFF8}" type="presParOf" srcId="{B723BE1F-CA3C-6A43-8CCF-0EE56BBEE645}" destId="{3FD8CCB8-3DE6-B341-A2AE-925F2D667FBD}" srcOrd="4" destOrd="0" presId="urn:microsoft.com/office/officeart/2005/8/layout/vList4"/>
    <dgm:cxn modelId="{DDCE704A-1632-F745-8A28-C14EC517AF35}" type="presParOf" srcId="{3FD8CCB8-3DE6-B341-A2AE-925F2D667FBD}" destId="{D5907BFB-7D28-3947-A29A-8A51A783C1C8}" srcOrd="0" destOrd="0" presId="urn:microsoft.com/office/officeart/2005/8/layout/vList4"/>
    <dgm:cxn modelId="{815A771B-8760-8B42-ADD9-8DF0CBD07689}" type="presParOf" srcId="{3FD8CCB8-3DE6-B341-A2AE-925F2D667FBD}" destId="{3D1B4B1D-6DA3-9240-993E-3A3DE8F7EAF9}" srcOrd="1" destOrd="0" presId="urn:microsoft.com/office/officeart/2005/8/layout/vList4"/>
    <dgm:cxn modelId="{AB8FD62D-EBAE-1743-AA36-84D44BB544D7}" type="presParOf" srcId="{3FD8CCB8-3DE6-B341-A2AE-925F2D667FBD}" destId="{BD11C35F-4595-5043-BE90-95CB627EFB73}"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FD2596C-C6C8-435F-86AA-38F66D08698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DE8831E-011A-4B2C-9224-29F2F20C0D92}">
      <dgm:prSet/>
      <dgm:spPr/>
      <dgm:t>
        <a:bodyPr/>
        <a:lstStyle/>
        <a:p>
          <a:pPr>
            <a:lnSpc>
              <a:spcPct val="100000"/>
            </a:lnSpc>
          </a:pPr>
          <a:r>
            <a:rPr lang="en-US" dirty="0"/>
            <a:t>Trigger it as soon as possible</a:t>
          </a:r>
        </a:p>
      </dgm:t>
    </dgm:pt>
    <dgm:pt modelId="{A73038A7-53D0-4FD7-80E6-F52B9B7B2116}" type="parTrans" cxnId="{95EDE0E2-AF94-4B3E-AF5D-BD3B7CE8042B}">
      <dgm:prSet/>
      <dgm:spPr/>
      <dgm:t>
        <a:bodyPr/>
        <a:lstStyle/>
        <a:p>
          <a:endParaRPr lang="en-US"/>
        </a:p>
      </dgm:t>
    </dgm:pt>
    <dgm:pt modelId="{750B2174-A041-427B-8248-FEAA901DB0FC}" type="sibTrans" cxnId="{95EDE0E2-AF94-4B3E-AF5D-BD3B7CE8042B}">
      <dgm:prSet/>
      <dgm:spPr/>
      <dgm:t>
        <a:bodyPr/>
        <a:lstStyle/>
        <a:p>
          <a:endParaRPr lang="en-US"/>
        </a:p>
      </dgm:t>
    </dgm:pt>
    <dgm:pt modelId="{E9ABB9FC-9FC3-4F88-9D60-D8407943209C}">
      <dgm:prSet/>
      <dgm:spPr/>
      <dgm:t>
        <a:bodyPr/>
        <a:lstStyle/>
        <a:p>
          <a:pPr>
            <a:lnSpc>
              <a:spcPct val="100000"/>
            </a:lnSpc>
          </a:pPr>
          <a:r>
            <a:rPr lang="en-US" dirty="0"/>
            <a:t>Let observer know it has been triggered</a:t>
          </a:r>
        </a:p>
      </dgm:t>
    </dgm:pt>
    <dgm:pt modelId="{C9558C22-EA30-4CA0-90C5-8B5834B0CDF6}" type="parTrans" cxnId="{28A0BB79-5775-489F-8069-AA7E1EBBFA6F}">
      <dgm:prSet/>
      <dgm:spPr/>
      <dgm:t>
        <a:bodyPr/>
        <a:lstStyle/>
        <a:p>
          <a:endParaRPr lang="en-US"/>
        </a:p>
      </dgm:t>
    </dgm:pt>
    <dgm:pt modelId="{AD50BFF2-B0AC-4545-9672-C6D6591D8C2F}" type="sibTrans" cxnId="{28A0BB79-5775-489F-8069-AA7E1EBBFA6F}">
      <dgm:prSet/>
      <dgm:spPr/>
      <dgm:t>
        <a:bodyPr/>
        <a:lstStyle/>
        <a:p>
          <a:endParaRPr lang="en-US"/>
        </a:p>
      </dgm:t>
    </dgm:pt>
    <dgm:pt modelId="{551E8501-2238-4174-9A09-1EBB0C99A087}">
      <dgm:prSet/>
      <dgm:spPr/>
      <dgm:t>
        <a:bodyPr/>
        <a:lstStyle/>
        <a:p>
          <a:pPr>
            <a:lnSpc>
              <a:spcPct val="100000"/>
            </a:lnSpc>
          </a:pPr>
          <a:r>
            <a:rPr lang="en-US" dirty="0"/>
            <a:t>Remind observer they won’t get a reminder from MedSIS</a:t>
          </a:r>
        </a:p>
      </dgm:t>
    </dgm:pt>
    <dgm:pt modelId="{474A9F86-9AEE-4864-AC67-1B50A6DB388F}" type="parTrans" cxnId="{281DF1A5-F8B1-4ED1-B71C-514CF3D8D098}">
      <dgm:prSet/>
      <dgm:spPr/>
      <dgm:t>
        <a:bodyPr/>
        <a:lstStyle/>
        <a:p>
          <a:endParaRPr lang="en-US"/>
        </a:p>
      </dgm:t>
    </dgm:pt>
    <dgm:pt modelId="{9E94056F-7A08-42FA-AAC9-D584E2F993BF}" type="sibTrans" cxnId="{281DF1A5-F8B1-4ED1-B71C-514CF3D8D098}">
      <dgm:prSet/>
      <dgm:spPr/>
      <dgm:t>
        <a:bodyPr/>
        <a:lstStyle/>
        <a:p>
          <a:endParaRPr lang="en-US"/>
        </a:p>
      </dgm:t>
    </dgm:pt>
    <dgm:pt modelId="{538DC72E-6D97-4D67-9464-EA65AAA9BBF6}">
      <dgm:prSet/>
      <dgm:spPr/>
      <dgm:t>
        <a:bodyPr/>
        <a:lstStyle/>
        <a:p>
          <a:pPr>
            <a:lnSpc>
              <a:spcPct val="100000"/>
            </a:lnSpc>
          </a:pPr>
          <a:r>
            <a:rPr lang="en-US" dirty="0"/>
            <a:t>Create an email template with a link to MedSIS Login page, that can send to observers</a:t>
          </a:r>
        </a:p>
      </dgm:t>
    </dgm:pt>
    <dgm:pt modelId="{F517CB96-E402-4082-A3E2-20642E9F81D8}" type="parTrans" cxnId="{509F0863-3F84-4604-899D-934ABF4E9654}">
      <dgm:prSet/>
      <dgm:spPr/>
      <dgm:t>
        <a:bodyPr/>
        <a:lstStyle/>
        <a:p>
          <a:endParaRPr lang="en-US"/>
        </a:p>
      </dgm:t>
    </dgm:pt>
    <dgm:pt modelId="{05FDB269-3008-4B1B-A449-31119073EC54}" type="sibTrans" cxnId="{509F0863-3F84-4604-899D-934ABF4E9654}">
      <dgm:prSet/>
      <dgm:spPr/>
      <dgm:t>
        <a:bodyPr/>
        <a:lstStyle/>
        <a:p>
          <a:endParaRPr lang="en-US"/>
        </a:p>
      </dgm:t>
    </dgm:pt>
    <dgm:pt modelId="{92AA1A4B-29CC-0146-B096-5B9231D3B3B0}">
      <dgm:prSet/>
      <dgm:spPr/>
      <dgm:t>
        <a:bodyPr/>
        <a:lstStyle/>
        <a:p>
          <a:pPr>
            <a:lnSpc>
              <a:spcPct val="100000"/>
            </a:lnSpc>
          </a:pPr>
          <a:r>
            <a:rPr lang="en-US" dirty="0"/>
            <a:t>Pull it up on phone &amp; hand it to supervisor</a:t>
          </a:r>
        </a:p>
      </dgm:t>
    </dgm:pt>
    <dgm:pt modelId="{53FD47F6-E269-AE42-9F41-1D660C25CECC}" type="parTrans" cxnId="{D491A870-3FA0-644E-A2E9-448C6222013D}">
      <dgm:prSet/>
      <dgm:spPr/>
      <dgm:t>
        <a:bodyPr/>
        <a:lstStyle/>
        <a:p>
          <a:endParaRPr lang="en-US"/>
        </a:p>
      </dgm:t>
    </dgm:pt>
    <dgm:pt modelId="{09549A11-1575-C54E-BF9A-F0508E20ADD2}" type="sibTrans" cxnId="{D491A870-3FA0-644E-A2E9-448C6222013D}">
      <dgm:prSet/>
      <dgm:spPr/>
      <dgm:t>
        <a:bodyPr/>
        <a:lstStyle/>
        <a:p>
          <a:endParaRPr lang="en-US"/>
        </a:p>
      </dgm:t>
    </dgm:pt>
    <dgm:pt modelId="{839D7F4C-EB64-46D5-BA2F-6737F10A57E7}" type="pres">
      <dgm:prSet presAssocID="{6FD2596C-C6C8-435F-86AA-38F66D086984}" presName="root" presStyleCnt="0">
        <dgm:presLayoutVars>
          <dgm:dir/>
          <dgm:resizeHandles val="exact"/>
        </dgm:presLayoutVars>
      </dgm:prSet>
      <dgm:spPr/>
    </dgm:pt>
    <dgm:pt modelId="{54B449C2-2E4A-44BF-9407-D8C483D5083A}" type="pres">
      <dgm:prSet presAssocID="{DDE8831E-011A-4B2C-9224-29F2F20C0D92}" presName="compNode" presStyleCnt="0"/>
      <dgm:spPr/>
    </dgm:pt>
    <dgm:pt modelId="{80B0D32C-BFEE-4669-94BE-F8A6CA074F00}" type="pres">
      <dgm:prSet presAssocID="{DDE8831E-011A-4B2C-9224-29F2F20C0D92}" presName="bgRect" presStyleLbl="bgShp" presStyleIdx="0" presStyleCnt="5"/>
      <dgm:spPr/>
    </dgm:pt>
    <dgm:pt modelId="{BA3B85CA-7ACE-4072-8954-41D2E9392F17}" type="pres">
      <dgm:prSet presAssocID="{DDE8831E-011A-4B2C-9224-29F2F20C0D9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833032FB-6382-4210-937E-7C62435BC075}" type="pres">
      <dgm:prSet presAssocID="{DDE8831E-011A-4B2C-9224-29F2F20C0D92}" presName="spaceRect" presStyleCnt="0"/>
      <dgm:spPr/>
    </dgm:pt>
    <dgm:pt modelId="{AFCAE380-7316-4CC7-B292-5850A2DC4525}" type="pres">
      <dgm:prSet presAssocID="{DDE8831E-011A-4B2C-9224-29F2F20C0D92}" presName="parTx" presStyleLbl="revTx" presStyleIdx="0" presStyleCnt="5">
        <dgm:presLayoutVars>
          <dgm:chMax val="0"/>
          <dgm:chPref val="0"/>
        </dgm:presLayoutVars>
      </dgm:prSet>
      <dgm:spPr/>
    </dgm:pt>
    <dgm:pt modelId="{E975E8F1-6117-4D51-806B-E25E8FFD4797}" type="pres">
      <dgm:prSet presAssocID="{750B2174-A041-427B-8248-FEAA901DB0FC}" presName="sibTrans" presStyleCnt="0"/>
      <dgm:spPr/>
    </dgm:pt>
    <dgm:pt modelId="{7ED98B28-35FD-284D-9005-CAB37C0D6AD2}" type="pres">
      <dgm:prSet presAssocID="{92AA1A4B-29CC-0146-B096-5B9231D3B3B0}" presName="compNode" presStyleCnt="0"/>
      <dgm:spPr/>
    </dgm:pt>
    <dgm:pt modelId="{FFFBF226-49E4-7F49-A085-133EA7313F0C}" type="pres">
      <dgm:prSet presAssocID="{92AA1A4B-29CC-0146-B096-5B9231D3B3B0}" presName="bgRect" presStyleLbl="bgShp" presStyleIdx="1" presStyleCnt="5"/>
      <dgm:spPr/>
    </dgm:pt>
    <dgm:pt modelId="{E21C0ADA-EE6E-3F43-819F-0C938BA185FB}" type="pres">
      <dgm:prSet presAssocID="{92AA1A4B-29CC-0146-B096-5B9231D3B3B0}" presName="iconRect" presStyleLbl="node1" presStyleIdx="1" presStyleCnt="5"/>
      <dgm:spPr>
        <a:solidFill>
          <a:schemeClr val="accent3"/>
        </a:solidFill>
        <a:ln>
          <a:noFill/>
        </a:ln>
      </dgm:spPr>
    </dgm:pt>
    <dgm:pt modelId="{EC5C2506-71B7-FE4D-A5BD-B5D46BF77000}" type="pres">
      <dgm:prSet presAssocID="{92AA1A4B-29CC-0146-B096-5B9231D3B3B0}" presName="spaceRect" presStyleCnt="0"/>
      <dgm:spPr/>
    </dgm:pt>
    <dgm:pt modelId="{2C85592E-ADD5-7C45-BC96-51AC479538B8}" type="pres">
      <dgm:prSet presAssocID="{92AA1A4B-29CC-0146-B096-5B9231D3B3B0}" presName="parTx" presStyleLbl="revTx" presStyleIdx="1" presStyleCnt="5">
        <dgm:presLayoutVars>
          <dgm:chMax val="0"/>
          <dgm:chPref val="0"/>
        </dgm:presLayoutVars>
      </dgm:prSet>
      <dgm:spPr/>
    </dgm:pt>
    <dgm:pt modelId="{C7553068-95EB-2C4C-B937-80FD3689D643}" type="pres">
      <dgm:prSet presAssocID="{09549A11-1575-C54E-BF9A-F0508E20ADD2}" presName="sibTrans" presStyleCnt="0"/>
      <dgm:spPr/>
    </dgm:pt>
    <dgm:pt modelId="{7DAF6D7D-2265-4D25-8A19-3BD11562B52A}" type="pres">
      <dgm:prSet presAssocID="{E9ABB9FC-9FC3-4F88-9D60-D8407943209C}" presName="compNode" presStyleCnt="0"/>
      <dgm:spPr/>
    </dgm:pt>
    <dgm:pt modelId="{74FD2699-35BC-4331-A226-99662CB5ADB7}" type="pres">
      <dgm:prSet presAssocID="{E9ABB9FC-9FC3-4F88-9D60-D8407943209C}" presName="bgRect" presStyleLbl="bgShp" presStyleIdx="2" presStyleCnt="5"/>
      <dgm:spPr/>
    </dgm:pt>
    <dgm:pt modelId="{8153113C-E863-4EC8-9670-66256B224863}" type="pres">
      <dgm:prSet presAssocID="{E9ABB9FC-9FC3-4F88-9D60-D8407943209C}"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rprised Face with Solid Fill"/>
        </a:ext>
      </dgm:extLst>
    </dgm:pt>
    <dgm:pt modelId="{BD74488C-8236-4F48-A929-51A12561E7C0}" type="pres">
      <dgm:prSet presAssocID="{E9ABB9FC-9FC3-4F88-9D60-D8407943209C}" presName="spaceRect" presStyleCnt="0"/>
      <dgm:spPr/>
    </dgm:pt>
    <dgm:pt modelId="{8F13F69D-B208-46F6-83BB-C9A2B9B9A742}" type="pres">
      <dgm:prSet presAssocID="{E9ABB9FC-9FC3-4F88-9D60-D8407943209C}" presName="parTx" presStyleLbl="revTx" presStyleIdx="2" presStyleCnt="5">
        <dgm:presLayoutVars>
          <dgm:chMax val="0"/>
          <dgm:chPref val="0"/>
        </dgm:presLayoutVars>
      </dgm:prSet>
      <dgm:spPr/>
    </dgm:pt>
    <dgm:pt modelId="{8C3AB71F-7318-4486-8695-AF07B4CCD69C}" type="pres">
      <dgm:prSet presAssocID="{AD50BFF2-B0AC-4545-9672-C6D6591D8C2F}" presName="sibTrans" presStyleCnt="0"/>
      <dgm:spPr/>
    </dgm:pt>
    <dgm:pt modelId="{893CA19D-193D-43D4-8783-C6F9FE6A0E24}" type="pres">
      <dgm:prSet presAssocID="{551E8501-2238-4174-9A09-1EBB0C99A087}" presName="compNode" presStyleCnt="0"/>
      <dgm:spPr/>
    </dgm:pt>
    <dgm:pt modelId="{30BB70C3-E8B3-411C-9FF3-DD8A9FD14040}" type="pres">
      <dgm:prSet presAssocID="{551E8501-2238-4174-9A09-1EBB0C99A087}" presName="bgRect" presStyleLbl="bgShp" presStyleIdx="3" presStyleCnt="5"/>
      <dgm:spPr/>
    </dgm:pt>
    <dgm:pt modelId="{96E61DBF-841E-46A4-A2CB-BCB0F37800CA}" type="pres">
      <dgm:prSet presAssocID="{551E8501-2238-4174-9A09-1EBB0C99A087}"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C3B882EF-359F-409F-BB2D-A86538C93C30}" type="pres">
      <dgm:prSet presAssocID="{551E8501-2238-4174-9A09-1EBB0C99A087}" presName="spaceRect" presStyleCnt="0"/>
      <dgm:spPr/>
    </dgm:pt>
    <dgm:pt modelId="{ECA6946E-4D97-4205-AF41-60BCCE27A561}" type="pres">
      <dgm:prSet presAssocID="{551E8501-2238-4174-9A09-1EBB0C99A087}" presName="parTx" presStyleLbl="revTx" presStyleIdx="3" presStyleCnt="5">
        <dgm:presLayoutVars>
          <dgm:chMax val="0"/>
          <dgm:chPref val="0"/>
        </dgm:presLayoutVars>
      </dgm:prSet>
      <dgm:spPr/>
    </dgm:pt>
    <dgm:pt modelId="{FDD0A3B3-7FEC-486A-9746-3157701CF817}" type="pres">
      <dgm:prSet presAssocID="{9E94056F-7A08-42FA-AAC9-D584E2F993BF}" presName="sibTrans" presStyleCnt="0"/>
      <dgm:spPr/>
    </dgm:pt>
    <dgm:pt modelId="{96D83DB5-D34D-4A84-B5B3-D0E9339B0B13}" type="pres">
      <dgm:prSet presAssocID="{538DC72E-6D97-4D67-9464-EA65AAA9BBF6}" presName="compNode" presStyleCnt="0"/>
      <dgm:spPr/>
    </dgm:pt>
    <dgm:pt modelId="{9CAE5B69-CEDB-44E6-988C-73EE7E274BFB}" type="pres">
      <dgm:prSet presAssocID="{538DC72E-6D97-4D67-9464-EA65AAA9BBF6}" presName="bgRect" presStyleLbl="bgShp" presStyleIdx="4" presStyleCnt="5"/>
      <dgm:spPr/>
    </dgm:pt>
    <dgm:pt modelId="{DD3CD8F5-2536-439E-A690-F1130C3972D2}" type="pres">
      <dgm:prSet presAssocID="{538DC72E-6D97-4D67-9464-EA65AAA9BBF6}"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nvelope"/>
        </a:ext>
      </dgm:extLst>
    </dgm:pt>
    <dgm:pt modelId="{C052D1A0-E304-4157-B43D-5278F055535F}" type="pres">
      <dgm:prSet presAssocID="{538DC72E-6D97-4D67-9464-EA65AAA9BBF6}" presName="spaceRect" presStyleCnt="0"/>
      <dgm:spPr/>
    </dgm:pt>
    <dgm:pt modelId="{FE9714EB-CDD6-49CD-9C1F-7483C1DF77C3}" type="pres">
      <dgm:prSet presAssocID="{538DC72E-6D97-4D67-9464-EA65AAA9BBF6}" presName="parTx" presStyleLbl="revTx" presStyleIdx="4" presStyleCnt="5">
        <dgm:presLayoutVars>
          <dgm:chMax val="0"/>
          <dgm:chPref val="0"/>
        </dgm:presLayoutVars>
      </dgm:prSet>
      <dgm:spPr/>
    </dgm:pt>
  </dgm:ptLst>
  <dgm:cxnLst>
    <dgm:cxn modelId="{78B14833-DB3C-4B82-88BA-BDA2F6283706}" type="presOf" srcId="{538DC72E-6D97-4D67-9464-EA65AAA9BBF6}" destId="{FE9714EB-CDD6-49CD-9C1F-7483C1DF77C3}" srcOrd="0" destOrd="0" presId="urn:microsoft.com/office/officeart/2018/2/layout/IconVerticalSolidList"/>
    <dgm:cxn modelId="{0FB7F953-7DC0-44A9-8D3A-288510F7876F}" type="presOf" srcId="{DDE8831E-011A-4B2C-9224-29F2F20C0D92}" destId="{AFCAE380-7316-4CC7-B292-5850A2DC4525}" srcOrd="0" destOrd="0" presId="urn:microsoft.com/office/officeart/2018/2/layout/IconVerticalSolidList"/>
    <dgm:cxn modelId="{509F0863-3F84-4604-899D-934ABF4E9654}" srcId="{6FD2596C-C6C8-435F-86AA-38F66D086984}" destId="{538DC72E-6D97-4D67-9464-EA65AAA9BBF6}" srcOrd="4" destOrd="0" parTransId="{F517CB96-E402-4082-A3E2-20642E9F81D8}" sibTransId="{05FDB269-3008-4B1B-A449-31119073EC54}"/>
    <dgm:cxn modelId="{D491A870-3FA0-644E-A2E9-448C6222013D}" srcId="{6FD2596C-C6C8-435F-86AA-38F66D086984}" destId="{92AA1A4B-29CC-0146-B096-5B9231D3B3B0}" srcOrd="1" destOrd="0" parTransId="{53FD47F6-E269-AE42-9F41-1D660C25CECC}" sibTransId="{09549A11-1575-C54E-BF9A-F0508E20ADD2}"/>
    <dgm:cxn modelId="{28A0BB79-5775-489F-8069-AA7E1EBBFA6F}" srcId="{6FD2596C-C6C8-435F-86AA-38F66D086984}" destId="{E9ABB9FC-9FC3-4F88-9D60-D8407943209C}" srcOrd="2" destOrd="0" parTransId="{C9558C22-EA30-4CA0-90C5-8B5834B0CDF6}" sibTransId="{AD50BFF2-B0AC-4545-9672-C6D6591D8C2F}"/>
    <dgm:cxn modelId="{B3132C87-4D11-47E4-A738-9673505EEB45}" type="presOf" srcId="{E9ABB9FC-9FC3-4F88-9D60-D8407943209C}" destId="{8F13F69D-B208-46F6-83BB-C9A2B9B9A742}" srcOrd="0" destOrd="0" presId="urn:microsoft.com/office/officeart/2018/2/layout/IconVerticalSolidList"/>
    <dgm:cxn modelId="{4B65799E-1FB0-4E07-A03D-C4A14853AC4F}" type="presOf" srcId="{551E8501-2238-4174-9A09-1EBB0C99A087}" destId="{ECA6946E-4D97-4205-AF41-60BCCE27A561}" srcOrd="0" destOrd="0" presId="urn:microsoft.com/office/officeart/2018/2/layout/IconVerticalSolidList"/>
    <dgm:cxn modelId="{281DF1A5-F8B1-4ED1-B71C-514CF3D8D098}" srcId="{6FD2596C-C6C8-435F-86AA-38F66D086984}" destId="{551E8501-2238-4174-9A09-1EBB0C99A087}" srcOrd="3" destOrd="0" parTransId="{474A9F86-9AEE-4864-AC67-1B50A6DB388F}" sibTransId="{9E94056F-7A08-42FA-AAC9-D584E2F993BF}"/>
    <dgm:cxn modelId="{9D30A1E0-A932-EA48-89CB-DAB639C531C9}" type="presOf" srcId="{92AA1A4B-29CC-0146-B096-5B9231D3B3B0}" destId="{2C85592E-ADD5-7C45-BC96-51AC479538B8}" srcOrd="0" destOrd="0" presId="urn:microsoft.com/office/officeart/2018/2/layout/IconVerticalSolidList"/>
    <dgm:cxn modelId="{95EDE0E2-AF94-4B3E-AF5D-BD3B7CE8042B}" srcId="{6FD2596C-C6C8-435F-86AA-38F66D086984}" destId="{DDE8831E-011A-4B2C-9224-29F2F20C0D92}" srcOrd="0" destOrd="0" parTransId="{A73038A7-53D0-4FD7-80E6-F52B9B7B2116}" sibTransId="{750B2174-A041-427B-8248-FEAA901DB0FC}"/>
    <dgm:cxn modelId="{B65973FB-702A-4F04-9D2B-C7DD203887D0}" type="presOf" srcId="{6FD2596C-C6C8-435F-86AA-38F66D086984}" destId="{839D7F4C-EB64-46D5-BA2F-6737F10A57E7}" srcOrd="0" destOrd="0" presId="urn:microsoft.com/office/officeart/2018/2/layout/IconVerticalSolidList"/>
    <dgm:cxn modelId="{AB02C5F0-AA34-42DA-90FF-EEBDDAE7E588}" type="presParOf" srcId="{839D7F4C-EB64-46D5-BA2F-6737F10A57E7}" destId="{54B449C2-2E4A-44BF-9407-D8C483D5083A}" srcOrd="0" destOrd="0" presId="urn:microsoft.com/office/officeart/2018/2/layout/IconVerticalSolidList"/>
    <dgm:cxn modelId="{E3123B5A-B9D7-4126-B5C3-4E9E6E85AF17}" type="presParOf" srcId="{54B449C2-2E4A-44BF-9407-D8C483D5083A}" destId="{80B0D32C-BFEE-4669-94BE-F8A6CA074F00}" srcOrd="0" destOrd="0" presId="urn:microsoft.com/office/officeart/2018/2/layout/IconVerticalSolidList"/>
    <dgm:cxn modelId="{99EAADA2-BB34-4CC1-A1BB-CBD228CF56C4}" type="presParOf" srcId="{54B449C2-2E4A-44BF-9407-D8C483D5083A}" destId="{BA3B85CA-7ACE-4072-8954-41D2E9392F17}" srcOrd="1" destOrd="0" presId="urn:microsoft.com/office/officeart/2018/2/layout/IconVerticalSolidList"/>
    <dgm:cxn modelId="{40DA29AB-2BB9-494E-BAF8-567C7063CCD7}" type="presParOf" srcId="{54B449C2-2E4A-44BF-9407-D8C483D5083A}" destId="{833032FB-6382-4210-937E-7C62435BC075}" srcOrd="2" destOrd="0" presId="urn:microsoft.com/office/officeart/2018/2/layout/IconVerticalSolidList"/>
    <dgm:cxn modelId="{9DFBF011-11DC-49D0-9FF5-164A29D28584}" type="presParOf" srcId="{54B449C2-2E4A-44BF-9407-D8C483D5083A}" destId="{AFCAE380-7316-4CC7-B292-5850A2DC4525}" srcOrd="3" destOrd="0" presId="urn:microsoft.com/office/officeart/2018/2/layout/IconVerticalSolidList"/>
    <dgm:cxn modelId="{D3D20CE6-E8C3-42FE-8265-9620A9272378}" type="presParOf" srcId="{839D7F4C-EB64-46D5-BA2F-6737F10A57E7}" destId="{E975E8F1-6117-4D51-806B-E25E8FFD4797}" srcOrd="1" destOrd="0" presId="urn:microsoft.com/office/officeart/2018/2/layout/IconVerticalSolidList"/>
    <dgm:cxn modelId="{F4A5DD97-AD12-674E-8767-4D67A93B74E2}" type="presParOf" srcId="{839D7F4C-EB64-46D5-BA2F-6737F10A57E7}" destId="{7ED98B28-35FD-284D-9005-CAB37C0D6AD2}" srcOrd="2" destOrd="0" presId="urn:microsoft.com/office/officeart/2018/2/layout/IconVerticalSolidList"/>
    <dgm:cxn modelId="{9A1EFBF8-F9E7-5449-817E-931763F86940}" type="presParOf" srcId="{7ED98B28-35FD-284D-9005-CAB37C0D6AD2}" destId="{FFFBF226-49E4-7F49-A085-133EA7313F0C}" srcOrd="0" destOrd="0" presId="urn:microsoft.com/office/officeart/2018/2/layout/IconVerticalSolidList"/>
    <dgm:cxn modelId="{1763237E-60AB-4E4B-98AD-2ADCE430F5E4}" type="presParOf" srcId="{7ED98B28-35FD-284D-9005-CAB37C0D6AD2}" destId="{E21C0ADA-EE6E-3F43-819F-0C938BA185FB}" srcOrd="1" destOrd="0" presId="urn:microsoft.com/office/officeart/2018/2/layout/IconVerticalSolidList"/>
    <dgm:cxn modelId="{558DB348-6375-914D-8E32-4D1E83CC7B9D}" type="presParOf" srcId="{7ED98B28-35FD-284D-9005-CAB37C0D6AD2}" destId="{EC5C2506-71B7-FE4D-A5BD-B5D46BF77000}" srcOrd="2" destOrd="0" presId="urn:microsoft.com/office/officeart/2018/2/layout/IconVerticalSolidList"/>
    <dgm:cxn modelId="{B34E823F-60B0-124A-A7FD-670F034E92AC}" type="presParOf" srcId="{7ED98B28-35FD-284D-9005-CAB37C0D6AD2}" destId="{2C85592E-ADD5-7C45-BC96-51AC479538B8}" srcOrd="3" destOrd="0" presId="urn:microsoft.com/office/officeart/2018/2/layout/IconVerticalSolidList"/>
    <dgm:cxn modelId="{F66DDBCB-6632-B549-B370-314FD3139C7B}" type="presParOf" srcId="{839D7F4C-EB64-46D5-BA2F-6737F10A57E7}" destId="{C7553068-95EB-2C4C-B937-80FD3689D643}" srcOrd="3" destOrd="0" presId="urn:microsoft.com/office/officeart/2018/2/layout/IconVerticalSolidList"/>
    <dgm:cxn modelId="{CCE07D9F-5E6E-4C4A-81CB-636ABCB6F8FB}" type="presParOf" srcId="{839D7F4C-EB64-46D5-BA2F-6737F10A57E7}" destId="{7DAF6D7D-2265-4D25-8A19-3BD11562B52A}" srcOrd="4" destOrd="0" presId="urn:microsoft.com/office/officeart/2018/2/layout/IconVerticalSolidList"/>
    <dgm:cxn modelId="{F1E7E668-4374-4D87-B779-15C1F06D7BC4}" type="presParOf" srcId="{7DAF6D7D-2265-4D25-8A19-3BD11562B52A}" destId="{74FD2699-35BC-4331-A226-99662CB5ADB7}" srcOrd="0" destOrd="0" presId="urn:microsoft.com/office/officeart/2018/2/layout/IconVerticalSolidList"/>
    <dgm:cxn modelId="{8B6C7A81-69E2-478B-87A5-BD6A2978697D}" type="presParOf" srcId="{7DAF6D7D-2265-4D25-8A19-3BD11562B52A}" destId="{8153113C-E863-4EC8-9670-66256B224863}" srcOrd="1" destOrd="0" presId="urn:microsoft.com/office/officeart/2018/2/layout/IconVerticalSolidList"/>
    <dgm:cxn modelId="{A840BCBF-038B-4241-B8AE-73EDD3AE18A1}" type="presParOf" srcId="{7DAF6D7D-2265-4D25-8A19-3BD11562B52A}" destId="{BD74488C-8236-4F48-A929-51A12561E7C0}" srcOrd="2" destOrd="0" presId="urn:microsoft.com/office/officeart/2018/2/layout/IconVerticalSolidList"/>
    <dgm:cxn modelId="{476A3A90-CC5D-42BD-A314-2D14D96BA57D}" type="presParOf" srcId="{7DAF6D7D-2265-4D25-8A19-3BD11562B52A}" destId="{8F13F69D-B208-46F6-83BB-C9A2B9B9A742}" srcOrd="3" destOrd="0" presId="urn:microsoft.com/office/officeart/2018/2/layout/IconVerticalSolidList"/>
    <dgm:cxn modelId="{F61B577C-90B8-4926-BF25-C8B25C086036}" type="presParOf" srcId="{839D7F4C-EB64-46D5-BA2F-6737F10A57E7}" destId="{8C3AB71F-7318-4486-8695-AF07B4CCD69C}" srcOrd="5" destOrd="0" presId="urn:microsoft.com/office/officeart/2018/2/layout/IconVerticalSolidList"/>
    <dgm:cxn modelId="{E9B2698B-1373-44DD-BC79-2731F90219E8}" type="presParOf" srcId="{839D7F4C-EB64-46D5-BA2F-6737F10A57E7}" destId="{893CA19D-193D-43D4-8783-C6F9FE6A0E24}" srcOrd="6" destOrd="0" presId="urn:microsoft.com/office/officeart/2018/2/layout/IconVerticalSolidList"/>
    <dgm:cxn modelId="{46D785F0-EF74-429D-86E6-745780F82491}" type="presParOf" srcId="{893CA19D-193D-43D4-8783-C6F9FE6A0E24}" destId="{30BB70C3-E8B3-411C-9FF3-DD8A9FD14040}" srcOrd="0" destOrd="0" presId="urn:microsoft.com/office/officeart/2018/2/layout/IconVerticalSolidList"/>
    <dgm:cxn modelId="{C2AB8FD0-73C9-40ED-9200-7429BA0D3086}" type="presParOf" srcId="{893CA19D-193D-43D4-8783-C6F9FE6A0E24}" destId="{96E61DBF-841E-46A4-A2CB-BCB0F37800CA}" srcOrd="1" destOrd="0" presId="urn:microsoft.com/office/officeart/2018/2/layout/IconVerticalSolidList"/>
    <dgm:cxn modelId="{AB78A4F3-956F-4DE5-90C8-E992E0CF0094}" type="presParOf" srcId="{893CA19D-193D-43D4-8783-C6F9FE6A0E24}" destId="{C3B882EF-359F-409F-BB2D-A86538C93C30}" srcOrd="2" destOrd="0" presId="urn:microsoft.com/office/officeart/2018/2/layout/IconVerticalSolidList"/>
    <dgm:cxn modelId="{E537BD1F-C485-44F1-83FD-E602D90B8206}" type="presParOf" srcId="{893CA19D-193D-43D4-8783-C6F9FE6A0E24}" destId="{ECA6946E-4D97-4205-AF41-60BCCE27A561}" srcOrd="3" destOrd="0" presId="urn:microsoft.com/office/officeart/2018/2/layout/IconVerticalSolidList"/>
    <dgm:cxn modelId="{BD851EA5-18DC-4267-9951-C92F4288D972}" type="presParOf" srcId="{839D7F4C-EB64-46D5-BA2F-6737F10A57E7}" destId="{FDD0A3B3-7FEC-486A-9746-3157701CF817}" srcOrd="7" destOrd="0" presId="urn:microsoft.com/office/officeart/2018/2/layout/IconVerticalSolidList"/>
    <dgm:cxn modelId="{94ECBE6F-9AC7-4F24-8E5E-00F086C77EE8}" type="presParOf" srcId="{839D7F4C-EB64-46D5-BA2F-6737F10A57E7}" destId="{96D83DB5-D34D-4A84-B5B3-D0E9339B0B13}" srcOrd="8" destOrd="0" presId="urn:microsoft.com/office/officeart/2018/2/layout/IconVerticalSolidList"/>
    <dgm:cxn modelId="{CF7DD8A9-9AD5-4488-8B50-14AF66B39CBD}" type="presParOf" srcId="{96D83DB5-D34D-4A84-B5B3-D0E9339B0B13}" destId="{9CAE5B69-CEDB-44E6-988C-73EE7E274BFB}" srcOrd="0" destOrd="0" presId="urn:microsoft.com/office/officeart/2018/2/layout/IconVerticalSolidList"/>
    <dgm:cxn modelId="{28D92CA6-C217-4579-ABE3-85FE6A94111A}" type="presParOf" srcId="{96D83DB5-D34D-4A84-B5B3-D0E9339B0B13}" destId="{DD3CD8F5-2536-439E-A690-F1130C3972D2}" srcOrd="1" destOrd="0" presId="urn:microsoft.com/office/officeart/2018/2/layout/IconVerticalSolidList"/>
    <dgm:cxn modelId="{49B379FC-2669-4E8E-B8CA-713215AB55CD}" type="presParOf" srcId="{96D83DB5-D34D-4A84-B5B3-D0E9339B0B13}" destId="{C052D1A0-E304-4157-B43D-5278F055535F}" srcOrd="2" destOrd="0" presId="urn:microsoft.com/office/officeart/2018/2/layout/IconVerticalSolidList"/>
    <dgm:cxn modelId="{DDBEA34B-69C5-42C2-93B3-4A036D7F1E67}" type="presParOf" srcId="{96D83DB5-D34D-4A84-B5B3-D0E9339B0B13}" destId="{FE9714EB-CDD6-49CD-9C1F-7483C1DF77C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11C871F-3643-4711-9002-9D68AB3AFFE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6559ABE-CE4C-4D3D-96A1-0496DF86F845}">
      <dgm:prSet/>
      <dgm:spPr/>
      <dgm:t>
        <a:bodyPr/>
        <a:lstStyle/>
        <a:p>
          <a:r>
            <a:rPr lang="en-US" dirty="0"/>
            <a:t>Tracking resident’s progress</a:t>
          </a:r>
        </a:p>
      </dgm:t>
    </dgm:pt>
    <dgm:pt modelId="{25442BB5-4C37-4047-B6C0-93ACB406BDA8}" type="parTrans" cxnId="{35026AF7-7095-4AEA-8DB3-212AB2B73CCE}">
      <dgm:prSet/>
      <dgm:spPr/>
      <dgm:t>
        <a:bodyPr/>
        <a:lstStyle/>
        <a:p>
          <a:endParaRPr lang="en-US"/>
        </a:p>
      </dgm:t>
    </dgm:pt>
    <dgm:pt modelId="{9B665B29-4FD1-40E8-8D08-1E8817F3D418}" type="sibTrans" cxnId="{35026AF7-7095-4AEA-8DB3-212AB2B73CCE}">
      <dgm:prSet/>
      <dgm:spPr/>
      <dgm:t>
        <a:bodyPr/>
        <a:lstStyle/>
        <a:p>
          <a:endParaRPr lang="en-US"/>
        </a:p>
      </dgm:t>
    </dgm:pt>
    <dgm:pt modelId="{E0428748-3B48-498C-B199-7108BA5F83DC}">
      <dgm:prSet custT="1"/>
      <dgm:spPr/>
      <dgm:t>
        <a:bodyPr/>
        <a:lstStyle/>
        <a:p>
          <a:r>
            <a:rPr lang="en-US" sz="1800" dirty="0"/>
            <a:t>Synchronized with resident before each Competence Committee Progress Review Meeting: </a:t>
          </a:r>
        </a:p>
      </dgm:t>
    </dgm:pt>
    <dgm:pt modelId="{75D1C529-179E-4E0F-8DF2-7C7103E80C53}" type="parTrans" cxnId="{D293C049-BB96-4EC5-A8C4-544CC31F77EE}">
      <dgm:prSet/>
      <dgm:spPr/>
      <dgm:t>
        <a:bodyPr/>
        <a:lstStyle/>
        <a:p>
          <a:endParaRPr lang="en-US"/>
        </a:p>
      </dgm:t>
    </dgm:pt>
    <dgm:pt modelId="{029DD2C4-A0CE-493D-B287-5B0CE58B969E}" type="sibTrans" cxnId="{D293C049-BB96-4EC5-A8C4-544CC31F77EE}">
      <dgm:prSet/>
      <dgm:spPr/>
      <dgm:t>
        <a:bodyPr/>
        <a:lstStyle/>
        <a:p>
          <a:endParaRPr lang="en-US"/>
        </a:p>
      </dgm:t>
    </dgm:pt>
    <dgm:pt modelId="{96915032-0216-419D-B72B-1E13A68A4152}">
      <dgm:prSet/>
      <dgm:spPr/>
      <dgm:t>
        <a:bodyPr/>
        <a:lstStyle/>
        <a:p>
          <a:r>
            <a:rPr lang="en-US"/>
            <a:t>Sept for Oct. CC Meeting</a:t>
          </a:r>
        </a:p>
      </dgm:t>
    </dgm:pt>
    <dgm:pt modelId="{1002E83C-ACFE-4F16-B552-147D613CEA8C}" type="parTrans" cxnId="{B0FB37F4-CB49-4F24-B630-174CC5EF14B5}">
      <dgm:prSet/>
      <dgm:spPr/>
      <dgm:t>
        <a:bodyPr/>
        <a:lstStyle/>
        <a:p>
          <a:endParaRPr lang="en-US"/>
        </a:p>
      </dgm:t>
    </dgm:pt>
    <dgm:pt modelId="{3A44E766-ADDE-45EB-BB30-B01FADC65775}" type="sibTrans" cxnId="{B0FB37F4-CB49-4F24-B630-174CC5EF14B5}">
      <dgm:prSet/>
      <dgm:spPr/>
      <dgm:t>
        <a:bodyPr/>
        <a:lstStyle/>
        <a:p>
          <a:endParaRPr lang="en-US"/>
        </a:p>
      </dgm:t>
    </dgm:pt>
    <dgm:pt modelId="{5C89FF77-BCFF-4E49-B76E-9DB7397C93BC}">
      <dgm:prSet/>
      <dgm:spPr/>
      <dgm:t>
        <a:bodyPr/>
        <a:lstStyle/>
        <a:p>
          <a:r>
            <a:rPr lang="en-US" dirty="0"/>
            <a:t>March for April CC Meeting</a:t>
          </a:r>
        </a:p>
      </dgm:t>
    </dgm:pt>
    <dgm:pt modelId="{AFABA3DE-0490-4942-A050-537904156A1F}" type="parTrans" cxnId="{DD54FCC1-28EA-4427-93B3-FB8FBACA8A81}">
      <dgm:prSet/>
      <dgm:spPr/>
      <dgm:t>
        <a:bodyPr/>
        <a:lstStyle/>
        <a:p>
          <a:endParaRPr lang="en-US"/>
        </a:p>
      </dgm:t>
    </dgm:pt>
    <dgm:pt modelId="{49395B83-4DF0-4487-9861-E70F7639BCD8}" type="sibTrans" cxnId="{DD54FCC1-28EA-4427-93B3-FB8FBACA8A81}">
      <dgm:prSet/>
      <dgm:spPr/>
      <dgm:t>
        <a:bodyPr/>
        <a:lstStyle/>
        <a:p>
          <a:endParaRPr lang="en-US"/>
        </a:p>
      </dgm:t>
    </dgm:pt>
    <dgm:pt modelId="{66153842-0320-49CB-BC38-6689084B57B3}">
      <dgm:prSet/>
      <dgm:spPr/>
      <dgm:t>
        <a:bodyPr/>
        <a:lstStyle/>
        <a:p>
          <a:r>
            <a:rPr lang="en-US" dirty="0"/>
            <a:t>Each June to ensure completion of activities for that </a:t>
          </a:r>
          <a:r>
            <a:rPr lang="en-US" dirty="0" err="1"/>
            <a:t>Pgy</a:t>
          </a:r>
          <a:r>
            <a:rPr lang="en-US" dirty="0"/>
            <a:t>-year</a:t>
          </a:r>
        </a:p>
      </dgm:t>
    </dgm:pt>
    <dgm:pt modelId="{DB9442DB-9C72-4C1F-87DE-8790D6C5168C}" type="parTrans" cxnId="{C5775044-71D0-43A7-ACA5-FDA86DC1D4EB}">
      <dgm:prSet/>
      <dgm:spPr/>
      <dgm:t>
        <a:bodyPr/>
        <a:lstStyle/>
        <a:p>
          <a:endParaRPr lang="en-US"/>
        </a:p>
      </dgm:t>
    </dgm:pt>
    <dgm:pt modelId="{2F6A4DB3-7425-4A17-B9BE-0D3B2FC06974}" type="sibTrans" cxnId="{C5775044-71D0-43A7-ACA5-FDA86DC1D4EB}">
      <dgm:prSet/>
      <dgm:spPr/>
      <dgm:t>
        <a:bodyPr/>
        <a:lstStyle/>
        <a:p>
          <a:endParaRPr lang="en-US"/>
        </a:p>
      </dgm:t>
    </dgm:pt>
    <dgm:pt modelId="{8A641852-5328-5447-B57A-5AA70AF3E06E}">
      <dgm:prSet/>
      <dgm:spPr/>
      <dgm:t>
        <a:bodyPr/>
        <a:lstStyle/>
        <a:p>
          <a:r>
            <a:rPr lang="en-US" dirty="0"/>
            <a:t>February of Pgy5 for CC Mtg</a:t>
          </a:r>
        </a:p>
      </dgm:t>
    </dgm:pt>
    <dgm:pt modelId="{3BFB069C-4D07-5D45-9728-B739715E63A4}" type="parTrans" cxnId="{3DAE59EF-3201-A745-9890-383DBD2BC56A}">
      <dgm:prSet/>
      <dgm:spPr/>
      <dgm:t>
        <a:bodyPr/>
        <a:lstStyle/>
        <a:p>
          <a:endParaRPr lang="en-US"/>
        </a:p>
      </dgm:t>
    </dgm:pt>
    <dgm:pt modelId="{26E26B1C-7DF4-384C-9D88-AFE0D93F62EB}" type="sibTrans" cxnId="{3DAE59EF-3201-A745-9890-383DBD2BC56A}">
      <dgm:prSet/>
      <dgm:spPr/>
      <dgm:t>
        <a:bodyPr/>
        <a:lstStyle/>
        <a:p>
          <a:endParaRPr lang="en-US"/>
        </a:p>
      </dgm:t>
    </dgm:pt>
    <dgm:pt modelId="{A2BD279C-2481-0049-9DBA-7583FF1949ED}" type="pres">
      <dgm:prSet presAssocID="{911C871F-3643-4711-9002-9D68AB3AFFEE}" presName="Name0" presStyleCnt="0">
        <dgm:presLayoutVars>
          <dgm:dir/>
          <dgm:animLvl val="lvl"/>
          <dgm:resizeHandles val="exact"/>
        </dgm:presLayoutVars>
      </dgm:prSet>
      <dgm:spPr/>
    </dgm:pt>
    <dgm:pt modelId="{F9BF47EC-303A-7145-9483-349DEE663270}" type="pres">
      <dgm:prSet presAssocID="{66153842-0320-49CB-BC38-6689084B57B3}" presName="boxAndChildren" presStyleCnt="0"/>
      <dgm:spPr/>
    </dgm:pt>
    <dgm:pt modelId="{348F6E53-4FBE-AD47-BFBC-7B22CB9A41F4}" type="pres">
      <dgm:prSet presAssocID="{66153842-0320-49CB-BC38-6689084B57B3}" presName="parentTextBox" presStyleLbl="node1" presStyleIdx="0" presStyleCnt="4"/>
      <dgm:spPr/>
    </dgm:pt>
    <dgm:pt modelId="{120126B6-85B8-0645-AA0F-F0A6A84EDA01}" type="pres">
      <dgm:prSet presAssocID="{26E26B1C-7DF4-384C-9D88-AFE0D93F62EB}" presName="sp" presStyleCnt="0"/>
      <dgm:spPr/>
    </dgm:pt>
    <dgm:pt modelId="{55ABB2E2-214C-0A49-A7E0-0EA259C71C77}" type="pres">
      <dgm:prSet presAssocID="{8A641852-5328-5447-B57A-5AA70AF3E06E}" presName="arrowAndChildren" presStyleCnt="0"/>
      <dgm:spPr/>
    </dgm:pt>
    <dgm:pt modelId="{3B45B778-AF06-4945-99B3-E9E69DF245A7}" type="pres">
      <dgm:prSet presAssocID="{8A641852-5328-5447-B57A-5AA70AF3E06E}" presName="parentTextArrow" presStyleLbl="node1" presStyleIdx="1" presStyleCnt="4" custScaleY="64891"/>
      <dgm:spPr/>
    </dgm:pt>
    <dgm:pt modelId="{EACE7501-5AF6-A74A-BAD0-C311B4F908A7}" type="pres">
      <dgm:prSet presAssocID="{029DD2C4-A0CE-493D-B287-5B0CE58B969E}" presName="sp" presStyleCnt="0"/>
      <dgm:spPr/>
    </dgm:pt>
    <dgm:pt modelId="{635AB44E-E473-704F-805B-5F87A9F5B7AC}" type="pres">
      <dgm:prSet presAssocID="{E0428748-3B48-498C-B199-7108BA5F83DC}" presName="arrowAndChildren" presStyleCnt="0"/>
      <dgm:spPr/>
    </dgm:pt>
    <dgm:pt modelId="{A768D393-F700-3F4B-B44A-D61A3EA6F8DE}" type="pres">
      <dgm:prSet presAssocID="{E0428748-3B48-498C-B199-7108BA5F83DC}" presName="parentTextArrow" presStyleLbl="node1" presStyleIdx="1" presStyleCnt="4"/>
      <dgm:spPr/>
    </dgm:pt>
    <dgm:pt modelId="{70E949FB-B3E1-0E4D-AB5C-977055AE7BCF}" type="pres">
      <dgm:prSet presAssocID="{E0428748-3B48-498C-B199-7108BA5F83DC}" presName="arrow" presStyleLbl="node1" presStyleIdx="2" presStyleCnt="4"/>
      <dgm:spPr/>
    </dgm:pt>
    <dgm:pt modelId="{412C895C-5DC1-214F-88BC-529F9D42BC45}" type="pres">
      <dgm:prSet presAssocID="{E0428748-3B48-498C-B199-7108BA5F83DC}" presName="descendantArrow" presStyleCnt="0"/>
      <dgm:spPr/>
    </dgm:pt>
    <dgm:pt modelId="{D6BF588E-15C3-4C40-8213-98AFAB4FD308}" type="pres">
      <dgm:prSet presAssocID="{96915032-0216-419D-B72B-1E13A68A4152}" presName="childTextArrow" presStyleLbl="fgAccFollowNode1" presStyleIdx="0" presStyleCnt="2">
        <dgm:presLayoutVars>
          <dgm:bulletEnabled val="1"/>
        </dgm:presLayoutVars>
      </dgm:prSet>
      <dgm:spPr/>
    </dgm:pt>
    <dgm:pt modelId="{34C700F2-25C2-8A4D-BF8A-32FA94A95896}" type="pres">
      <dgm:prSet presAssocID="{5C89FF77-BCFF-4E49-B76E-9DB7397C93BC}" presName="childTextArrow" presStyleLbl="fgAccFollowNode1" presStyleIdx="1" presStyleCnt="2">
        <dgm:presLayoutVars>
          <dgm:bulletEnabled val="1"/>
        </dgm:presLayoutVars>
      </dgm:prSet>
      <dgm:spPr/>
    </dgm:pt>
    <dgm:pt modelId="{66B8E204-5BF2-8B4D-9837-ADFB6FF58D8D}" type="pres">
      <dgm:prSet presAssocID="{9B665B29-4FD1-40E8-8D08-1E8817F3D418}" presName="sp" presStyleCnt="0"/>
      <dgm:spPr/>
    </dgm:pt>
    <dgm:pt modelId="{C7A25B0D-5EDB-944B-AA4F-171507291446}" type="pres">
      <dgm:prSet presAssocID="{D6559ABE-CE4C-4D3D-96A1-0496DF86F845}" presName="arrowAndChildren" presStyleCnt="0"/>
      <dgm:spPr/>
    </dgm:pt>
    <dgm:pt modelId="{9A621E90-34E6-6842-9EE3-B9DC79F61BD6}" type="pres">
      <dgm:prSet presAssocID="{D6559ABE-CE4C-4D3D-96A1-0496DF86F845}" presName="parentTextArrow" presStyleLbl="node1" presStyleIdx="3" presStyleCnt="4" custScaleY="71365"/>
      <dgm:spPr/>
    </dgm:pt>
  </dgm:ptLst>
  <dgm:cxnLst>
    <dgm:cxn modelId="{9EDDF71D-5D79-194E-A689-10D54F60B2FC}" type="presOf" srcId="{66153842-0320-49CB-BC38-6689084B57B3}" destId="{348F6E53-4FBE-AD47-BFBC-7B22CB9A41F4}" srcOrd="0" destOrd="0" presId="urn:microsoft.com/office/officeart/2005/8/layout/process4"/>
    <dgm:cxn modelId="{C2A2B725-21D2-D241-8A26-3F07D4153B81}" type="presOf" srcId="{E0428748-3B48-498C-B199-7108BA5F83DC}" destId="{70E949FB-B3E1-0E4D-AB5C-977055AE7BCF}" srcOrd="1" destOrd="0" presId="urn:microsoft.com/office/officeart/2005/8/layout/process4"/>
    <dgm:cxn modelId="{C5775044-71D0-43A7-ACA5-FDA86DC1D4EB}" srcId="{911C871F-3643-4711-9002-9D68AB3AFFEE}" destId="{66153842-0320-49CB-BC38-6689084B57B3}" srcOrd="3" destOrd="0" parTransId="{DB9442DB-9C72-4C1F-87DE-8790D6C5168C}" sibTransId="{2F6A4DB3-7425-4A17-B9BE-0D3B2FC06974}"/>
    <dgm:cxn modelId="{432A7E46-0CF9-CD4D-81E0-462172E76EF1}" type="presOf" srcId="{911C871F-3643-4711-9002-9D68AB3AFFEE}" destId="{A2BD279C-2481-0049-9DBA-7583FF1949ED}" srcOrd="0" destOrd="0" presId="urn:microsoft.com/office/officeart/2005/8/layout/process4"/>
    <dgm:cxn modelId="{D293C049-BB96-4EC5-A8C4-544CC31F77EE}" srcId="{911C871F-3643-4711-9002-9D68AB3AFFEE}" destId="{E0428748-3B48-498C-B199-7108BA5F83DC}" srcOrd="1" destOrd="0" parTransId="{75D1C529-179E-4E0F-8DF2-7C7103E80C53}" sibTransId="{029DD2C4-A0CE-493D-B287-5B0CE58B969E}"/>
    <dgm:cxn modelId="{6D1CFE55-A66C-3B40-B6F2-6339F23D808F}" type="presOf" srcId="{96915032-0216-419D-B72B-1E13A68A4152}" destId="{D6BF588E-15C3-4C40-8213-98AFAB4FD308}" srcOrd="0" destOrd="0" presId="urn:microsoft.com/office/officeart/2005/8/layout/process4"/>
    <dgm:cxn modelId="{C5C9F168-6A52-0242-ABA8-F05C44550C57}" type="presOf" srcId="{E0428748-3B48-498C-B199-7108BA5F83DC}" destId="{A768D393-F700-3F4B-B44A-D61A3EA6F8DE}" srcOrd="0" destOrd="0" presId="urn:microsoft.com/office/officeart/2005/8/layout/process4"/>
    <dgm:cxn modelId="{2ECEDA9F-D9B6-D04C-BD31-F20232BF98D2}" type="presOf" srcId="{D6559ABE-CE4C-4D3D-96A1-0496DF86F845}" destId="{9A621E90-34E6-6842-9EE3-B9DC79F61BD6}" srcOrd="0" destOrd="0" presId="urn:microsoft.com/office/officeart/2005/8/layout/process4"/>
    <dgm:cxn modelId="{0FF407B1-FE0D-D04C-BAF3-9F996A099198}" type="presOf" srcId="{5C89FF77-BCFF-4E49-B76E-9DB7397C93BC}" destId="{34C700F2-25C2-8A4D-BF8A-32FA94A95896}" srcOrd="0" destOrd="0" presId="urn:microsoft.com/office/officeart/2005/8/layout/process4"/>
    <dgm:cxn modelId="{79AA7CB9-832D-F245-83D5-59AE445DD318}" type="presOf" srcId="{8A641852-5328-5447-B57A-5AA70AF3E06E}" destId="{3B45B778-AF06-4945-99B3-E9E69DF245A7}" srcOrd="0" destOrd="0" presId="urn:microsoft.com/office/officeart/2005/8/layout/process4"/>
    <dgm:cxn modelId="{DD54FCC1-28EA-4427-93B3-FB8FBACA8A81}" srcId="{E0428748-3B48-498C-B199-7108BA5F83DC}" destId="{5C89FF77-BCFF-4E49-B76E-9DB7397C93BC}" srcOrd="1" destOrd="0" parTransId="{AFABA3DE-0490-4942-A050-537904156A1F}" sibTransId="{49395B83-4DF0-4487-9861-E70F7639BCD8}"/>
    <dgm:cxn modelId="{3DAE59EF-3201-A745-9890-383DBD2BC56A}" srcId="{911C871F-3643-4711-9002-9D68AB3AFFEE}" destId="{8A641852-5328-5447-B57A-5AA70AF3E06E}" srcOrd="2" destOrd="0" parTransId="{3BFB069C-4D07-5D45-9728-B739715E63A4}" sibTransId="{26E26B1C-7DF4-384C-9D88-AFE0D93F62EB}"/>
    <dgm:cxn modelId="{B0FB37F4-CB49-4F24-B630-174CC5EF14B5}" srcId="{E0428748-3B48-498C-B199-7108BA5F83DC}" destId="{96915032-0216-419D-B72B-1E13A68A4152}" srcOrd="0" destOrd="0" parTransId="{1002E83C-ACFE-4F16-B552-147D613CEA8C}" sibTransId="{3A44E766-ADDE-45EB-BB30-B01FADC65775}"/>
    <dgm:cxn modelId="{35026AF7-7095-4AEA-8DB3-212AB2B73CCE}" srcId="{911C871F-3643-4711-9002-9D68AB3AFFEE}" destId="{D6559ABE-CE4C-4D3D-96A1-0496DF86F845}" srcOrd="0" destOrd="0" parTransId="{25442BB5-4C37-4047-B6C0-93ACB406BDA8}" sibTransId="{9B665B29-4FD1-40E8-8D08-1E8817F3D418}"/>
    <dgm:cxn modelId="{4EC309E0-0B5B-4048-9D25-63A58500C375}" type="presParOf" srcId="{A2BD279C-2481-0049-9DBA-7583FF1949ED}" destId="{F9BF47EC-303A-7145-9483-349DEE663270}" srcOrd="0" destOrd="0" presId="urn:microsoft.com/office/officeart/2005/8/layout/process4"/>
    <dgm:cxn modelId="{89946388-23B2-DA40-BEAD-E21C8A1617C2}" type="presParOf" srcId="{F9BF47EC-303A-7145-9483-349DEE663270}" destId="{348F6E53-4FBE-AD47-BFBC-7B22CB9A41F4}" srcOrd="0" destOrd="0" presId="urn:microsoft.com/office/officeart/2005/8/layout/process4"/>
    <dgm:cxn modelId="{6643F807-FD9E-F943-A750-F5EDA5B7FF70}" type="presParOf" srcId="{A2BD279C-2481-0049-9DBA-7583FF1949ED}" destId="{120126B6-85B8-0645-AA0F-F0A6A84EDA01}" srcOrd="1" destOrd="0" presId="urn:microsoft.com/office/officeart/2005/8/layout/process4"/>
    <dgm:cxn modelId="{642F1958-574E-B74D-A743-6723D6BA8431}" type="presParOf" srcId="{A2BD279C-2481-0049-9DBA-7583FF1949ED}" destId="{55ABB2E2-214C-0A49-A7E0-0EA259C71C77}" srcOrd="2" destOrd="0" presId="urn:microsoft.com/office/officeart/2005/8/layout/process4"/>
    <dgm:cxn modelId="{F756F546-C397-6645-AA66-EEEE8A9C2EC8}" type="presParOf" srcId="{55ABB2E2-214C-0A49-A7E0-0EA259C71C77}" destId="{3B45B778-AF06-4945-99B3-E9E69DF245A7}" srcOrd="0" destOrd="0" presId="urn:microsoft.com/office/officeart/2005/8/layout/process4"/>
    <dgm:cxn modelId="{1FBE1862-DAB4-0345-ACEC-67421727495C}" type="presParOf" srcId="{A2BD279C-2481-0049-9DBA-7583FF1949ED}" destId="{EACE7501-5AF6-A74A-BAD0-C311B4F908A7}" srcOrd="3" destOrd="0" presId="urn:microsoft.com/office/officeart/2005/8/layout/process4"/>
    <dgm:cxn modelId="{FFA6D8D1-9943-3747-BA02-8C3B9FA46C23}" type="presParOf" srcId="{A2BD279C-2481-0049-9DBA-7583FF1949ED}" destId="{635AB44E-E473-704F-805B-5F87A9F5B7AC}" srcOrd="4" destOrd="0" presId="urn:microsoft.com/office/officeart/2005/8/layout/process4"/>
    <dgm:cxn modelId="{22B1AD06-430F-884F-8BCF-C7E80991921C}" type="presParOf" srcId="{635AB44E-E473-704F-805B-5F87A9F5B7AC}" destId="{A768D393-F700-3F4B-B44A-D61A3EA6F8DE}" srcOrd="0" destOrd="0" presId="urn:microsoft.com/office/officeart/2005/8/layout/process4"/>
    <dgm:cxn modelId="{208618BC-6D2E-E14A-A855-11B44D304DE5}" type="presParOf" srcId="{635AB44E-E473-704F-805B-5F87A9F5B7AC}" destId="{70E949FB-B3E1-0E4D-AB5C-977055AE7BCF}" srcOrd="1" destOrd="0" presId="urn:microsoft.com/office/officeart/2005/8/layout/process4"/>
    <dgm:cxn modelId="{97D633C5-12CC-9A4E-96C8-02C145DC47AB}" type="presParOf" srcId="{635AB44E-E473-704F-805B-5F87A9F5B7AC}" destId="{412C895C-5DC1-214F-88BC-529F9D42BC45}" srcOrd="2" destOrd="0" presId="urn:microsoft.com/office/officeart/2005/8/layout/process4"/>
    <dgm:cxn modelId="{7F91406F-CC44-F147-9E6F-C18A28BF1B3C}" type="presParOf" srcId="{412C895C-5DC1-214F-88BC-529F9D42BC45}" destId="{D6BF588E-15C3-4C40-8213-98AFAB4FD308}" srcOrd="0" destOrd="0" presId="urn:microsoft.com/office/officeart/2005/8/layout/process4"/>
    <dgm:cxn modelId="{7CD86ECE-F249-D54A-A72A-82BBB3F702DF}" type="presParOf" srcId="{412C895C-5DC1-214F-88BC-529F9D42BC45}" destId="{34C700F2-25C2-8A4D-BF8A-32FA94A95896}" srcOrd="1" destOrd="0" presId="urn:microsoft.com/office/officeart/2005/8/layout/process4"/>
    <dgm:cxn modelId="{BEC2D467-422C-BA4D-BCD8-6D0C8C5A75ED}" type="presParOf" srcId="{A2BD279C-2481-0049-9DBA-7583FF1949ED}" destId="{66B8E204-5BF2-8B4D-9837-ADFB6FF58D8D}" srcOrd="5" destOrd="0" presId="urn:microsoft.com/office/officeart/2005/8/layout/process4"/>
    <dgm:cxn modelId="{EC28F9BE-96C0-5B42-88BA-CC4B3D27DD22}" type="presParOf" srcId="{A2BD279C-2481-0049-9DBA-7583FF1949ED}" destId="{C7A25B0D-5EDB-944B-AA4F-171507291446}" srcOrd="6" destOrd="0" presId="urn:microsoft.com/office/officeart/2005/8/layout/process4"/>
    <dgm:cxn modelId="{7E714948-14C7-7D47-A5CC-2DD44023B8AB}" type="presParOf" srcId="{C7A25B0D-5EDB-944B-AA4F-171507291446}" destId="{9A621E90-34E6-6842-9EE3-B9DC79F61B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19B43A-76A5-4332-B670-54EAE9130FDE}" type="doc">
      <dgm:prSet loTypeId="urn:microsoft.com/office/officeart/2005/8/layout/vList4#2" loCatId="list" qsTypeId="urn:microsoft.com/office/officeart/2005/8/quickstyle/simple1" qsCatId="simple" csTypeId="urn:microsoft.com/office/officeart/2005/8/colors/colorful5" csCatId="colorful" phldr="1"/>
      <dgm:spPr/>
      <dgm:t>
        <a:bodyPr/>
        <a:lstStyle/>
        <a:p>
          <a:endParaRPr lang="en-CA"/>
        </a:p>
      </dgm:t>
    </dgm:pt>
    <dgm:pt modelId="{FEAADC63-1CAF-4058-BEC7-CDC399F0DBDD}">
      <dgm:prSet phldrT="[Text]"/>
      <dgm:spPr/>
      <dgm:t>
        <a:bodyPr/>
        <a:lstStyle/>
        <a:p>
          <a:r>
            <a:rPr lang="en-CA" dirty="0"/>
            <a:t>9 – 10 am.  (Sept. – June)</a:t>
          </a:r>
        </a:p>
      </dgm:t>
    </dgm:pt>
    <dgm:pt modelId="{A454AADE-E610-439E-9148-1847D81F6B53}" type="parTrans" cxnId="{D8B2FC28-7FCF-41FD-9AF7-B17EBDE43143}">
      <dgm:prSet/>
      <dgm:spPr/>
      <dgm:t>
        <a:bodyPr/>
        <a:lstStyle/>
        <a:p>
          <a:endParaRPr lang="en-CA"/>
        </a:p>
      </dgm:t>
    </dgm:pt>
    <dgm:pt modelId="{96B92477-ED16-4315-A04F-27355E01484A}" type="sibTrans" cxnId="{D8B2FC28-7FCF-41FD-9AF7-B17EBDE43143}">
      <dgm:prSet/>
      <dgm:spPr/>
      <dgm:t>
        <a:bodyPr/>
        <a:lstStyle/>
        <a:p>
          <a:endParaRPr lang="en-CA"/>
        </a:p>
      </dgm:t>
    </dgm:pt>
    <dgm:pt modelId="{B1AD5E9F-A866-476D-B576-42DB70B0CE69}">
      <dgm:prSet phldrT="[Text]"/>
      <dgm:spPr/>
      <dgm:t>
        <a:bodyPr/>
        <a:lstStyle/>
        <a:p>
          <a:r>
            <a:rPr lang="en-CA" b="1" dirty="0"/>
            <a:t>Departmental Grand Rounds</a:t>
          </a:r>
        </a:p>
      </dgm:t>
    </dgm:pt>
    <dgm:pt modelId="{0A80589E-D814-495E-B7D4-3D001B8F0C89}" type="parTrans" cxnId="{5E13FE0D-E5B0-4D4F-A192-AC0AD09BCEDD}">
      <dgm:prSet/>
      <dgm:spPr/>
      <dgm:t>
        <a:bodyPr/>
        <a:lstStyle/>
        <a:p>
          <a:endParaRPr lang="en-CA"/>
        </a:p>
      </dgm:t>
    </dgm:pt>
    <dgm:pt modelId="{2CC2089E-98B8-4FEB-9D14-D2FC4B215500}" type="sibTrans" cxnId="{5E13FE0D-E5B0-4D4F-A192-AC0AD09BCEDD}">
      <dgm:prSet/>
      <dgm:spPr/>
      <dgm:t>
        <a:bodyPr/>
        <a:lstStyle/>
        <a:p>
          <a:endParaRPr lang="en-CA"/>
        </a:p>
      </dgm:t>
    </dgm:pt>
    <dgm:pt modelId="{1987C370-6745-4A65-80A2-3658B2B40246}">
      <dgm:prSet phldrT="[Text]"/>
      <dgm:spPr/>
      <dgm:t>
        <a:bodyPr/>
        <a:lstStyle/>
        <a:p>
          <a:r>
            <a:rPr lang="en-CA" dirty="0"/>
            <a:t>West 5</a:t>
          </a:r>
          <a:r>
            <a:rPr lang="en-CA" baseline="30000" dirty="0"/>
            <a:t>th</a:t>
          </a:r>
          <a:r>
            <a:rPr lang="en-CA" dirty="0"/>
            <a:t> Auditorium; Video-conferenced</a:t>
          </a:r>
        </a:p>
      </dgm:t>
    </dgm:pt>
    <dgm:pt modelId="{19A797F8-7FB1-416E-AF2E-27A36D8A5A11}" type="parTrans" cxnId="{63FBB089-4D86-45CF-B2AD-7F6EB630D7CE}">
      <dgm:prSet/>
      <dgm:spPr/>
      <dgm:t>
        <a:bodyPr/>
        <a:lstStyle/>
        <a:p>
          <a:endParaRPr lang="en-CA"/>
        </a:p>
      </dgm:t>
    </dgm:pt>
    <dgm:pt modelId="{7FEB138C-AA34-45EE-826B-01DEC791A63F}" type="sibTrans" cxnId="{63FBB089-4D86-45CF-B2AD-7F6EB630D7CE}">
      <dgm:prSet/>
      <dgm:spPr/>
      <dgm:t>
        <a:bodyPr/>
        <a:lstStyle/>
        <a:p>
          <a:endParaRPr lang="en-CA"/>
        </a:p>
      </dgm:t>
    </dgm:pt>
    <dgm:pt modelId="{953B46FC-1E91-4B21-8C12-52E013AC2891}">
      <dgm:prSet phldrT="[Text]"/>
      <dgm:spPr/>
      <dgm:t>
        <a:bodyPr/>
        <a:lstStyle/>
        <a:p>
          <a:r>
            <a:rPr lang="en-CA" dirty="0"/>
            <a:t>10 am – 12 pm</a:t>
          </a:r>
        </a:p>
      </dgm:t>
    </dgm:pt>
    <dgm:pt modelId="{E2F397AA-900E-4851-8128-864A6B9FCF7A}" type="parTrans" cxnId="{0042DE67-53FF-4FB1-90F5-5605978B9CDF}">
      <dgm:prSet/>
      <dgm:spPr/>
      <dgm:t>
        <a:bodyPr/>
        <a:lstStyle/>
        <a:p>
          <a:endParaRPr lang="en-CA"/>
        </a:p>
      </dgm:t>
    </dgm:pt>
    <dgm:pt modelId="{81837F86-E4E5-46F1-BF4D-681268B589DF}" type="sibTrans" cxnId="{0042DE67-53FF-4FB1-90F5-5605978B9CDF}">
      <dgm:prSet/>
      <dgm:spPr/>
      <dgm:t>
        <a:bodyPr/>
        <a:lstStyle/>
        <a:p>
          <a:endParaRPr lang="en-CA"/>
        </a:p>
      </dgm:t>
    </dgm:pt>
    <dgm:pt modelId="{BE0A8B7C-6692-4D7F-91A2-FC7F42D3CAB9}">
      <dgm:prSet phldrT="[Text]"/>
      <dgm:spPr/>
      <dgm:t>
        <a:bodyPr/>
        <a:lstStyle/>
        <a:p>
          <a:r>
            <a:rPr lang="en-CA" b="1" dirty="0"/>
            <a:t>Non-scheduled</a:t>
          </a:r>
        </a:p>
      </dgm:t>
    </dgm:pt>
    <dgm:pt modelId="{43E5D3A8-B8E7-4993-8A1B-8A6AF42890A9}" type="parTrans" cxnId="{E93591A3-B2E1-4B9D-BDC0-BD067E7A46AF}">
      <dgm:prSet/>
      <dgm:spPr/>
      <dgm:t>
        <a:bodyPr/>
        <a:lstStyle/>
        <a:p>
          <a:endParaRPr lang="en-CA"/>
        </a:p>
      </dgm:t>
    </dgm:pt>
    <dgm:pt modelId="{1E992BAE-61AA-438A-9756-3CC19FADA87B}" type="sibTrans" cxnId="{E93591A3-B2E1-4B9D-BDC0-BD067E7A46AF}">
      <dgm:prSet/>
      <dgm:spPr/>
      <dgm:t>
        <a:bodyPr/>
        <a:lstStyle/>
        <a:p>
          <a:endParaRPr lang="en-CA"/>
        </a:p>
      </dgm:t>
    </dgm:pt>
    <dgm:pt modelId="{737891D8-3F95-4D8C-83BA-FE5B2108043D}">
      <dgm:prSet phldrT="[Text]"/>
      <dgm:spPr>
        <a:solidFill>
          <a:srgbClr val="49BF64"/>
        </a:solidFill>
      </dgm:spPr>
      <dgm:t>
        <a:bodyPr/>
        <a:lstStyle/>
        <a:p>
          <a:r>
            <a:rPr lang="en-CA" dirty="0"/>
            <a:t>12:30 – 2:00 pm</a:t>
          </a:r>
        </a:p>
      </dgm:t>
    </dgm:pt>
    <dgm:pt modelId="{A5FE16B5-343D-4021-8E07-B8D4D4584AD9}" type="parTrans" cxnId="{CAC05BA1-1181-4BCC-97A8-A887210C06B1}">
      <dgm:prSet/>
      <dgm:spPr/>
      <dgm:t>
        <a:bodyPr/>
        <a:lstStyle/>
        <a:p>
          <a:endParaRPr lang="en-CA"/>
        </a:p>
      </dgm:t>
    </dgm:pt>
    <dgm:pt modelId="{D9EE2F7F-4F3B-4910-84C4-4BB5A71BB394}" type="sibTrans" cxnId="{CAC05BA1-1181-4BCC-97A8-A887210C06B1}">
      <dgm:prSet/>
      <dgm:spPr/>
      <dgm:t>
        <a:bodyPr/>
        <a:lstStyle/>
        <a:p>
          <a:endParaRPr lang="en-CA"/>
        </a:p>
      </dgm:t>
    </dgm:pt>
    <dgm:pt modelId="{C7874313-2028-432E-96D8-6561ABE5F869}">
      <dgm:prSet phldrT="[Text]"/>
      <dgm:spPr>
        <a:solidFill>
          <a:srgbClr val="49BF64"/>
        </a:solidFill>
      </dgm:spPr>
      <dgm:t>
        <a:bodyPr/>
        <a:lstStyle/>
        <a:p>
          <a:r>
            <a:rPr lang="en-CA" b="1" dirty="0"/>
            <a:t>Academic  Enrichment Session</a:t>
          </a:r>
        </a:p>
      </dgm:t>
    </dgm:pt>
    <dgm:pt modelId="{8C5B3F9E-EFD2-40B4-B2D8-9A5220C5E3C0}" type="parTrans" cxnId="{9DD55FD9-D5EB-49A3-83D8-7018EE1C81C6}">
      <dgm:prSet/>
      <dgm:spPr/>
      <dgm:t>
        <a:bodyPr/>
        <a:lstStyle/>
        <a:p>
          <a:endParaRPr lang="en-CA"/>
        </a:p>
      </dgm:t>
    </dgm:pt>
    <dgm:pt modelId="{10AC0846-AF7E-4536-8DA7-DBA69693CD77}" type="sibTrans" cxnId="{9DD55FD9-D5EB-49A3-83D8-7018EE1C81C6}">
      <dgm:prSet/>
      <dgm:spPr/>
      <dgm:t>
        <a:bodyPr/>
        <a:lstStyle/>
        <a:p>
          <a:endParaRPr lang="en-CA"/>
        </a:p>
      </dgm:t>
    </dgm:pt>
    <dgm:pt modelId="{B728E64F-7C69-4A3C-B487-2E3D9AFED4B6}">
      <dgm:prSet phldrT="[Text]"/>
      <dgm:spPr>
        <a:solidFill>
          <a:srgbClr val="49BF64"/>
        </a:solidFill>
      </dgm:spPr>
      <dgm:t>
        <a:bodyPr/>
        <a:lstStyle/>
        <a:p>
          <a:r>
            <a:rPr lang="en-CA" dirty="0"/>
            <a:t>PRAM; Evidence Based </a:t>
          </a:r>
          <a:r>
            <a:rPr lang="en-CA" dirty="0" err="1"/>
            <a:t>Rnds</a:t>
          </a:r>
          <a:r>
            <a:rPr lang="en-CA" dirty="0"/>
            <a:t>; Interviewing Skills; </a:t>
          </a:r>
          <a:r>
            <a:rPr lang="en-CA" dirty="0" err="1"/>
            <a:t>OSCE</a:t>
          </a:r>
          <a:r>
            <a:rPr lang="en-CA" dirty="0"/>
            <a:t> Prep; Complex Case </a:t>
          </a:r>
          <a:r>
            <a:rPr lang="en-CA" dirty="0" err="1"/>
            <a:t>Rnds</a:t>
          </a:r>
          <a:r>
            <a:rPr lang="en-CA" dirty="0"/>
            <a:t> </a:t>
          </a:r>
        </a:p>
      </dgm:t>
    </dgm:pt>
    <dgm:pt modelId="{01BCF7E0-DA28-4996-BBF6-525E7C6AD358}" type="parTrans" cxnId="{00CFF62F-4071-4029-A8C9-7FE89ABA3A69}">
      <dgm:prSet/>
      <dgm:spPr/>
      <dgm:t>
        <a:bodyPr/>
        <a:lstStyle/>
        <a:p>
          <a:endParaRPr lang="en-CA"/>
        </a:p>
      </dgm:t>
    </dgm:pt>
    <dgm:pt modelId="{A97A9E13-1BFF-4A10-BFFF-93BC97E2C23B}" type="sibTrans" cxnId="{00CFF62F-4071-4029-A8C9-7FE89ABA3A69}">
      <dgm:prSet/>
      <dgm:spPr/>
      <dgm:t>
        <a:bodyPr/>
        <a:lstStyle/>
        <a:p>
          <a:endParaRPr lang="en-CA"/>
        </a:p>
      </dgm:t>
    </dgm:pt>
    <dgm:pt modelId="{0176E6A1-17F1-4121-9E9E-9CBCC0EACC5B}">
      <dgm:prSet/>
      <dgm:spPr>
        <a:solidFill>
          <a:srgbClr val="70AD47"/>
        </a:solidFill>
      </dgm:spPr>
      <dgm:t>
        <a:bodyPr/>
        <a:lstStyle/>
        <a:p>
          <a:r>
            <a:rPr lang="en-CA" dirty="0"/>
            <a:t>2:30– 4:30 pm</a:t>
          </a:r>
        </a:p>
      </dgm:t>
    </dgm:pt>
    <dgm:pt modelId="{A0976B9D-AA86-4030-B40A-7DBF9A2AE0E8}" type="parTrans" cxnId="{C6F9E2A7-D233-444E-85CB-B604154D68E7}">
      <dgm:prSet/>
      <dgm:spPr/>
      <dgm:t>
        <a:bodyPr/>
        <a:lstStyle/>
        <a:p>
          <a:endParaRPr lang="en-CA"/>
        </a:p>
      </dgm:t>
    </dgm:pt>
    <dgm:pt modelId="{16096C33-C4BB-4DC7-95B4-EB4FB0BB97AB}" type="sibTrans" cxnId="{C6F9E2A7-D233-444E-85CB-B604154D68E7}">
      <dgm:prSet/>
      <dgm:spPr/>
      <dgm:t>
        <a:bodyPr/>
        <a:lstStyle/>
        <a:p>
          <a:endParaRPr lang="en-CA"/>
        </a:p>
      </dgm:t>
    </dgm:pt>
    <dgm:pt modelId="{FE9A3C12-8511-47B4-A5CF-CF75A7EC9056}">
      <dgm:prSet/>
      <dgm:spPr>
        <a:solidFill>
          <a:srgbClr val="70AD47"/>
        </a:solidFill>
      </dgm:spPr>
      <dgm:t>
        <a:bodyPr/>
        <a:lstStyle/>
        <a:p>
          <a:r>
            <a:rPr lang="en-CA" b="1" dirty="0"/>
            <a:t>Psychiatry Pgy-1 Core Curriculum Seminar</a:t>
          </a:r>
        </a:p>
      </dgm:t>
    </dgm:pt>
    <dgm:pt modelId="{7D0347F5-9334-43A7-97CB-DF42B48731A3}" type="parTrans" cxnId="{CC0F0C16-53A9-4A4C-9C23-16C4BD712C22}">
      <dgm:prSet/>
      <dgm:spPr/>
      <dgm:t>
        <a:bodyPr/>
        <a:lstStyle/>
        <a:p>
          <a:endParaRPr lang="en-CA"/>
        </a:p>
      </dgm:t>
    </dgm:pt>
    <dgm:pt modelId="{22CBC99C-B3B9-407E-9C12-D2D2FB6DBE25}" type="sibTrans" cxnId="{CC0F0C16-53A9-4A4C-9C23-16C4BD712C22}">
      <dgm:prSet/>
      <dgm:spPr/>
      <dgm:t>
        <a:bodyPr/>
        <a:lstStyle/>
        <a:p>
          <a:endParaRPr lang="en-CA"/>
        </a:p>
      </dgm:t>
    </dgm:pt>
    <dgm:pt modelId="{5C4F2B07-C975-40B2-AFEB-CC9933B5627A}" type="pres">
      <dgm:prSet presAssocID="{0419B43A-76A5-4332-B670-54EAE9130FDE}" presName="linear" presStyleCnt="0">
        <dgm:presLayoutVars>
          <dgm:dir/>
          <dgm:resizeHandles val="exact"/>
        </dgm:presLayoutVars>
      </dgm:prSet>
      <dgm:spPr/>
    </dgm:pt>
    <dgm:pt modelId="{0C7550DB-D4CC-4347-A91B-9006C37BF963}" type="pres">
      <dgm:prSet presAssocID="{FEAADC63-1CAF-4058-BEC7-CDC399F0DBDD}" presName="comp" presStyleCnt="0"/>
      <dgm:spPr/>
    </dgm:pt>
    <dgm:pt modelId="{8B9EFF4E-10AC-4A70-8F08-C303EB7B5CFE}" type="pres">
      <dgm:prSet presAssocID="{FEAADC63-1CAF-4058-BEC7-CDC399F0DBDD}" presName="box" presStyleLbl="node1" presStyleIdx="0" presStyleCnt="4"/>
      <dgm:spPr/>
    </dgm:pt>
    <dgm:pt modelId="{4C355105-961A-4D1B-AFB6-4FF9EC64F8A4}" type="pres">
      <dgm:prSet presAssocID="{FEAADC63-1CAF-4058-BEC7-CDC399F0DBDD}" presName="img" presStyleLbl="fgImgPlace1" presStyleIdx="0" presStyleCnt="4" custScaleX="63144" custScaleY="129623"/>
      <dgm:spPr>
        <a:blipFill rotWithShape="0">
          <a:blip xmlns:r="http://schemas.openxmlformats.org/officeDocument/2006/relationships" r:embed="rId1"/>
          <a:stretch>
            <a:fillRect/>
          </a:stretch>
        </a:blipFill>
      </dgm:spPr>
    </dgm:pt>
    <dgm:pt modelId="{1E69FFA4-0C14-44DA-AB9F-6DDAA9587F63}" type="pres">
      <dgm:prSet presAssocID="{FEAADC63-1CAF-4058-BEC7-CDC399F0DBDD}" presName="text" presStyleLbl="node1" presStyleIdx="0" presStyleCnt="4">
        <dgm:presLayoutVars>
          <dgm:bulletEnabled val="1"/>
        </dgm:presLayoutVars>
      </dgm:prSet>
      <dgm:spPr/>
    </dgm:pt>
    <dgm:pt modelId="{8E5DC69B-764D-4618-8AB3-CF70DABC377B}" type="pres">
      <dgm:prSet presAssocID="{96B92477-ED16-4315-A04F-27355E01484A}" presName="spacer" presStyleCnt="0"/>
      <dgm:spPr/>
    </dgm:pt>
    <dgm:pt modelId="{51902A6A-0D75-4163-BCF3-A044C7CAD050}" type="pres">
      <dgm:prSet presAssocID="{953B46FC-1E91-4B21-8C12-52E013AC2891}" presName="comp" presStyleCnt="0"/>
      <dgm:spPr/>
    </dgm:pt>
    <dgm:pt modelId="{431F6E8C-C0B9-4096-9062-E87DA32F7B72}" type="pres">
      <dgm:prSet presAssocID="{953B46FC-1E91-4B21-8C12-52E013AC2891}" presName="box" presStyleLbl="node1" presStyleIdx="1" presStyleCnt="4"/>
      <dgm:spPr/>
    </dgm:pt>
    <dgm:pt modelId="{19D82BA6-318D-4D56-B9CB-09380B70F836}" type="pres">
      <dgm:prSet presAssocID="{953B46FC-1E91-4B21-8C12-52E013AC2891}" presName="img" presStyleLbl="fgImgPlace1" presStyleIdx="1" presStyleCnt="4" custScaleX="72510" custScaleY="120381"/>
      <dgm:spPr>
        <a:blipFill rotWithShape="0">
          <a:blip xmlns:r="http://schemas.openxmlformats.org/officeDocument/2006/relationships" r:embed="rId2"/>
          <a:stretch>
            <a:fillRect/>
          </a:stretch>
        </a:blipFill>
      </dgm:spPr>
    </dgm:pt>
    <dgm:pt modelId="{929C7E54-001B-48D1-A070-662CFCAECDB5}" type="pres">
      <dgm:prSet presAssocID="{953B46FC-1E91-4B21-8C12-52E013AC2891}" presName="text" presStyleLbl="node1" presStyleIdx="1" presStyleCnt="4">
        <dgm:presLayoutVars>
          <dgm:bulletEnabled val="1"/>
        </dgm:presLayoutVars>
      </dgm:prSet>
      <dgm:spPr/>
    </dgm:pt>
    <dgm:pt modelId="{A67D4E1F-EEE6-479E-9828-9073F5FB8BEF}" type="pres">
      <dgm:prSet presAssocID="{81837F86-E4E5-46F1-BF4D-681268B589DF}" presName="spacer" presStyleCnt="0"/>
      <dgm:spPr/>
    </dgm:pt>
    <dgm:pt modelId="{FC510E76-2C23-4450-8E93-25612BDC81AA}" type="pres">
      <dgm:prSet presAssocID="{737891D8-3F95-4D8C-83BA-FE5B2108043D}" presName="comp" presStyleCnt="0"/>
      <dgm:spPr/>
    </dgm:pt>
    <dgm:pt modelId="{FE47F23A-BA94-46F8-BD56-2958C683BFBE}" type="pres">
      <dgm:prSet presAssocID="{737891D8-3F95-4D8C-83BA-FE5B2108043D}" presName="box" presStyleLbl="node1" presStyleIdx="2" presStyleCnt="4"/>
      <dgm:spPr/>
    </dgm:pt>
    <dgm:pt modelId="{769681E9-FB09-4B24-90D4-7D1D36674CBB}" type="pres">
      <dgm:prSet presAssocID="{737891D8-3F95-4D8C-83BA-FE5B2108043D}" presName="img" presStyleLbl="fgImgPlace1" presStyleIdx="2" presStyleCnt="4"/>
      <dgm:spPr>
        <a:blipFill rotWithShape="0">
          <a:blip xmlns:r="http://schemas.openxmlformats.org/officeDocument/2006/relationships" r:embed="rId3"/>
          <a:stretch>
            <a:fillRect/>
          </a:stretch>
        </a:blipFill>
      </dgm:spPr>
    </dgm:pt>
    <dgm:pt modelId="{26AB69DB-0008-48CF-B572-38880D393821}" type="pres">
      <dgm:prSet presAssocID="{737891D8-3F95-4D8C-83BA-FE5B2108043D}" presName="text" presStyleLbl="node1" presStyleIdx="2" presStyleCnt="4">
        <dgm:presLayoutVars>
          <dgm:bulletEnabled val="1"/>
        </dgm:presLayoutVars>
      </dgm:prSet>
      <dgm:spPr/>
    </dgm:pt>
    <dgm:pt modelId="{9ACA6CC0-15B0-4A63-98A8-CAB4B9399A49}" type="pres">
      <dgm:prSet presAssocID="{D9EE2F7F-4F3B-4910-84C4-4BB5A71BB394}" presName="spacer" presStyleCnt="0"/>
      <dgm:spPr/>
    </dgm:pt>
    <dgm:pt modelId="{B95E6B88-6B56-4829-A104-0C6C688C1FA5}" type="pres">
      <dgm:prSet presAssocID="{0176E6A1-17F1-4121-9E9E-9CBCC0EACC5B}" presName="comp" presStyleCnt="0"/>
      <dgm:spPr/>
    </dgm:pt>
    <dgm:pt modelId="{16DCFF43-CB7C-4ED1-9CC3-A970D112C7B7}" type="pres">
      <dgm:prSet presAssocID="{0176E6A1-17F1-4121-9E9E-9CBCC0EACC5B}" presName="box" presStyleLbl="node1" presStyleIdx="3" presStyleCnt="4"/>
      <dgm:spPr/>
    </dgm:pt>
    <dgm:pt modelId="{68AC182B-4444-47CE-9391-2B4D2BF7FD36}" type="pres">
      <dgm:prSet presAssocID="{0176E6A1-17F1-4121-9E9E-9CBCC0EACC5B}" presName="img" presStyleLbl="fgImgPlace1" presStyleIdx="3" presStyleCnt="4" custScaleX="72860" custScaleY="126235" custLinFactNeighborX="3254" custLinFactNeighborY="3818"/>
      <dgm:spPr>
        <a:blipFill rotWithShape="0">
          <a:blip xmlns:r="http://schemas.openxmlformats.org/officeDocument/2006/relationships" r:embed="rId4"/>
          <a:stretch>
            <a:fillRect/>
          </a:stretch>
        </a:blipFill>
      </dgm:spPr>
    </dgm:pt>
    <dgm:pt modelId="{00B5CA63-5928-45BE-AD0E-0D1BBA2BB1A6}" type="pres">
      <dgm:prSet presAssocID="{0176E6A1-17F1-4121-9E9E-9CBCC0EACC5B}" presName="text" presStyleLbl="node1" presStyleIdx="3" presStyleCnt="4">
        <dgm:presLayoutVars>
          <dgm:bulletEnabled val="1"/>
        </dgm:presLayoutVars>
      </dgm:prSet>
      <dgm:spPr/>
    </dgm:pt>
  </dgm:ptLst>
  <dgm:cxnLst>
    <dgm:cxn modelId="{5E13FE0D-E5B0-4D4F-A192-AC0AD09BCEDD}" srcId="{FEAADC63-1CAF-4058-BEC7-CDC399F0DBDD}" destId="{B1AD5E9F-A866-476D-B576-42DB70B0CE69}" srcOrd="0" destOrd="0" parTransId="{0A80589E-D814-495E-B7D4-3D001B8F0C89}" sibTransId="{2CC2089E-98B8-4FEB-9D14-D2FC4B215500}"/>
    <dgm:cxn modelId="{40C96813-C319-4EF0-A131-86D594B6DB60}" type="presOf" srcId="{1987C370-6745-4A65-80A2-3658B2B40246}" destId="{8B9EFF4E-10AC-4A70-8F08-C303EB7B5CFE}" srcOrd="0" destOrd="2" presId="urn:microsoft.com/office/officeart/2005/8/layout/vList4#2"/>
    <dgm:cxn modelId="{CC0F0C16-53A9-4A4C-9C23-16C4BD712C22}" srcId="{0176E6A1-17F1-4121-9E9E-9CBCC0EACC5B}" destId="{FE9A3C12-8511-47B4-A5CF-CF75A7EC9056}" srcOrd="0" destOrd="0" parTransId="{7D0347F5-9334-43A7-97CB-DF42B48731A3}" sibTransId="{22CBC99C-B3B9-407E-9C12-D2D2FB6DBE25}"/>
    <dgm:cxn modelId="{25B8041E-8BEB-4530-B80E-A7DFA2EFF94E}" type="presOf" srcId="{B728E64F-7C69-4A3C-B487-2E3D9AFED4B6}" destId="{26AB69DB-0008-48CF-B572-38880D393821}" srcOrd="1" destOrd="2" presId="urn:microsoft.com/office/officeart/2005/8/layout/vList4#2"/>
    <dgm:cxn modelId="{50484A25-101B-4035-B387-5CAEA8B904D4}" type="presOf" srcId="{FEAADC63-1CAF-4058-BEC7-CDC399F0DBDD}" destId="{1E69FFA4-0C14-44DA-AB9F-6DDAA9587F63}" srcOrd="1" destOrd="0" presId="urn:microsoft.com/office/officeart/2005/8/layout/vList4#2"/>
    <dgm:cxn modelId="{D8B2FC28-7FCF-41FD-9AF7-B17EBDE43143}" srcId="{0419B43A-76A5-4332-B670-54EAE9130FDE}" destId="{FEAADC63-1CAF-4058-BEC7-CDC399F0DBDD}" srcOrd="0" destOrd="0" parTransId="{A454AADE-E610-439E-9148-1847D81F6B53}" sibTransId="{96B92477-ED16-4315-A04F-27355E01484A}"/>
    <dgm:cxn modelId="{00CFF62F-4071-4029-A8C9-7FE89ABA3A69}" srcId="{737891D8-3F95-4D8C-83BA-FE5B2108043D}" destId="{B728E64F-7C69-4A3C-B487-2E3D9AFED4B6}" srcOrd="1" destOrd="0" parTransId="{01BCF7E0-DA28-4996-BBF6-525E7C6AD358}" sibTransId="{A97A9E13-1BFF-4A10-BFFF-93BC97E2C23B}"/>
    <dgm:cxn modelId="{3EAA3331-8964-489F-865E-DDA5FF32B86D}" type="presOf" srcId="{BE0A8B7C-6692-4D7F-91A2-FC7F42D3CAB9}" destId="{929C7E54-001B-48D1-A070-662CFCAECDB5}" srcOrd="1" destOrd="1" presId="urn:microsoft.com/office/officeart/2005/8/layout/vList4#2"/>
    <dgm:cxn modelId="{BD999655-0A09-46D4-BD0F-814D9F82C776}" type="presOf" srcId="{C7874313-2028-432E-96D8-6561ABE5F869}" destId="{FE47F23A-BA94-46F8-BD56-2958C683BFBE}" srcOrd="0" destOrd="1" presId="urn:microsoft.com/office/officeart/2005/8/layout/vList4#2"/>
    <dgm:cxn modelId="{FE6DB055-2788-471E-BB58-00F2E5064E0A}" type="presOf" srcId="{FE9A3C12-8511-47B4-A5CF-CF75A7EC9056}" destId="{16DCFF43-CB7C-4ED1-9CC3-A970D112C7B7}" srcOrd="0" destOrd="1" presId="urn:microsoft.com/office/officeart/2005/8/layout/vList4#2"/>
    <dgm:cxn modelId="{D8464F5D-5669-4781-B947-D2C96DA650FD}" type="presOf" srcId="{737891D8-3F95-4D8C-83BA-FE5B2108043D}" destId="{26AB69DB-0008-48CF-B572-38880D393821}" srcOrd="1" destOrd="0" presId="urn:microsoft.com/office/officeart/2005/8/layout/vList4#2"/>
    <dgm:cxn modelId="{1B4A835D-B3B2-4B3A-93C5-453042C140C6}" type="presOf" srcId="{737891D8-3F95-4D8C-83BA-FE5B2108043D}" destId="{FE47F23A-BA94-46F8-BD56-2958C683BFBE}" srcOrd="0" destOrd="0" presId="urn:microsoft.com/office/officeart/2005/8/layout/vList4#2"/>
    <dgm:cxn modelId="{2C49A35F-EDEA-4C46-B017-1F3D7AA3A19F}" type="presOf" srcId="{1987C370-6745-4A65-80A2-3658B2B40246}" destId="{1E69FFA4-0C14-44DA-AB9F-6DDAA9587F63}" srcOrd="1" destOrd="2" presId="urn:microsoft.com/office/officeart/2005/8/layout/vList4#2"/>
    <dgm:cxn modelId="{0042DE67-53FF-4FB1-90F5-5605978B9CDF}" srcId="{0419B43A-76A5-4332-B670-54EAE9130FDE}" destId="{953B46FC-1E91-4B21-8C12-52E013AC2891}" srcOrd="1" destOrd="0" parTransId="{E2F397AA-900E-4851-8128-864A6B9FCF7A}" sibTransId="{81837F86-E4E5-46F1-BF4D-681268B589DF}"/>
    <dgm:cxn modelId="{FE5E8572-39F6-4BCF-B2A1-737FCDFDCAFB}" type="presOf" srcId="{C7874313-2028-432E-96D8-6561ABE5F869}" destId="{26AB69DB-0008-48CF-B572-38880D393821}" srcOrd="1" destOrd="1" presId="urn:microsoft.com/office/officeart/2005/8/layout/vList4#2"/>
    <dgm:cxn modelId="{DDFA5E75-49E4-4FAF-A1E8-14AC544876A4}" type="presOf" srcId="{953B46FC-1E91-4B21-8C12-52E013AC2891}" destId="{929C7E54-001B-48D1-A070-662CFCAECDB5}" srcOrd="1" destOrd="0" presId="urn:microsoft.com/office/officeart/2005/8/layout/vList4#2"/>
    <dgm:cxn modelId="{85BF7985-05A2-4CB8-95C5-9C02ECA5A234}" type="presOf" srcId="{953B46FC-1E91-4B21-8C12-52E013AC2891}" destId="{431F6E8C-C0B9-4096-9062-E87DA32F7B72}" srcOrd="0" destOrd="0" presId="urn:microsoft.com/office/officeart/2005/8/layout/vList4#2"/>
    <dgm:cxn modelId="{FA80EA87-948D-4E85-AD10-E87185822FF1}" type="presOf" srcId="{0176E6A1-17F1-4121-9E9E-9CBCC0EACC5B}" destId="{16DCFF43-CB7C-4ED1-9CC3-A970D112C7B7}" srcOrd="0" destOrd="0" presId="urn:microsoft.com/office/officeart/2005/8/layout/vList4#2"/>
    <dgm:cxn modelId="{63FBB089-4D86-45CF-B2AD-7F6EB630D7CE}" srcId="{FEAADC63-1CAF-4058-BEC7-CDC399F0DBDD}" destId="{1987C370-6745-4A65-80A2-3658B2B40246}" srcOrd="1" destOrd="0" parTransId="{19A797F8-7FB1-416E-AF2E-27A36D8A5A11}" sibTransId="{7FEB138C-AA34-45EE-826B-01DEC791A63F}"/>
    <dgm:cxn modelId="{5D77DD91-AE4A-4335-8690-14B0D21D6A73}" type="presOf" srcId="{0176E6A1-17F1-4121-9E9E-9CBCC0EACC5B}" destId="{00B5CA63-5928-45BE-AD0E-0D1BBA2BB1A6}" srcOrd="1" destOrd="0" presId="urn:microsoft.com/office/officeart/2005/8/layout/vList4#2"/>
    <dgm:cxn modelId="{E89A7498-41C9-4CD7-8836-B7F8D9F705EC}" type="presOf" srcId="{B1AD5E9F-A866-476D-B576-42DB70B0CE69}" destId="{8B9EFF4E-10AC-4A70-8F08-C303EB7B5CFE}" srcOrd="0" destOrd="1" presId="urn:microsoft.com/office/officeart/2005/8/layout/vList4#2"/>
    <dgm:cxn modelId="{E592CB9C-0637-4EE2-8CDA-6885D6FA473E}" type="presOf" srcId="{0419B43A-76A5-4332-B670-54EAE9130FDE}" destId="{5C4F2B07-C975-40B2-AFEB-CC9933B5627A}" srcOrd="0" destOrd="0" presId="urn:microsoft.com/office/officeart/2005/8/layout/vList4#2"/>
    <dgm:cxn modelId="{CAC05BA1-1181-4BCC-97A8-A887210C06B1}" srcId="{0419B43A-76A5-4332-B670-54EAE9130FDE}" destId="{737891D8-3F95-4D8C-83BA-FE5B2108043D}" srcOrd="2" destOrd="0" parTransId="{A5FE16B5-343D-4021-8E07-B8D4D4584AD9}" sibTransId="{D9EE2F7F-4F3B-4910-84C4-4BB5A71BB394}"/>
    <dgm:cxn modelId="{E93591A3-B2E1-4B9D-BDC0-BD067E7A46AF}" srcId="{953B46FC-1E91-4B21-8C12-52E013AC2891}" destId="{BE0A8B7C-6692-4D7F-91A2-FC7F42D3CAB9}" srcOrd="0" destOrd="0" parTransId="{43E5D3A8-B8E7-4993-8A1B-8A6AF42890A9}" sibTransId="{1E992BAE-61AA-438A-9756-3CC19FADA87B}"/>
    <dgm:cxn modelId="{87F9EBA3-00DC-4745-AD9E-38612456BC7E}" type="presOf" srcId="{FEAADC63-1CAF-4058-BEC7-CDC399F0DBDD}" destId="{8B9EFF4E-10AC-4A70-8F08-C303EB7B5CFE}" srcOrd="0" destOrd="0" presId="urn:microsoft.com/office/officeart/2005/8/layout/vList4#2"/>
    <dgm:cxn modelId="{96F618A4-047E-4DD4-8BA9-6381A8757F47}" type="presOf" srcId="{BE0A8B7C-6692-4D7F-91A2-FC7F42D3CAB9}" destId="{431F6E8C-C0B9-4096-9062-E87DA32F7B72}" srcOrd="0" destOrd="1" presId="urn:microsoft.com/office/officeart/2005/8/layout/vList4#2"/>
    <dgm:cxn modelId="{C6F9E2A7-D233-444E-85CB-B604154D68E7}" srcId="{0419B43A-76A5-4332-B670-54EAE9130FDE}" destId="{0176E6A1-17F1-4121-9E9E-9CBCC0EACC5B}" srcOrd="3" destOrd="0" parTransId="{A0976B9D-AA86-4030-B40A-7DBF9A2AE0E8}" sibTransId="{16096C33-C4BB-4DC7-95B4-EB4FB0BB97AB}"/>
    <dgm:cxn modelId="{EC661CBC-EB3E-4151-AF0B-845D84F1AC73}" type="presOf" srcId="{B1AD5E9F-A866-476D-B576-42DB70B0CE69}" destId="{1E69FFA4-0C14-44DA-AB9F-6DDAA9587F63}" srcOrd="1" destOrd="1" presId="urn:microsoft.com/office/officeart/2005/8/layout/vList4#2"/>
    <dgm:cxn modelId="{9DD55FD9-D5EB-49A3-83D8-7018EE1C81C6}" srcId="{737891D8-3F95-4D8C-83BA-FE5B2108043D}" destId="{C7874313-2028-432E-96D8-6561ABE5F869}" srcOrd="0" destOrd="0" parTransId="{8C5B3F9E-EFD2-40B4-B2D8-9A5220C5E3C0}" sibTransId="{10AC0846-AF7E-4536-8DA7-DBA69693CD77}"/>
    <dgm:cxn modelId="{54E007F9-022D-47F4-A07F-281419B66D4E}" type="presOf" srcId="{FE9A3C12-8511-47B4-A5CF-CF75A7EC9056}" destId="{00B5CA63-5928-45BE-AD0E-0D1BBA2BB1A6}" srcOrd="1" destOrd="1" presId="urn:microsoft.com/office/officeart/2005/8/layout/vList4#2"/>
    <dgm:cxn modelId="{00F70AFB-0134-4C48-ABCA-551F948A4995}" type="presOf" srcId="{B728E64F-7C69-4A3C-B487-2E3D9AFED4B6}" destId="{FE47F23A-BA94-46F8-BD56-2958C683BFBE}" srcOrd="0" destOrd="2" presId="urn:microsoft.com/office/officeart/2005/8/layout/vList4#2"/>
    <dgm:cxn modelId="{E0B4D320-A046-4D99-9BE7-EA937478875B}" type="presParOf" srcId="{5C4F2B07-C975-40B2-AFEB-CC9933B5627A}" destId="{0C7550DB-D4CC-4347-A91B-9006C37BF963}" srcOrd="0" destOrd="0" presId="urn:microsoft.com/office/officeart/2005/8/layout/vList4#2"/>
    <dgm:cxn modelId="{9A157F74-F3EA-4F35-A470-A38C117D93BF}" type="presParOf" srcId="{0C7550DB-D4CC-4347-A91B-9006C37BF963}" destId="{8B9EFF4E-10AC-4A70-8F08-C303EB7B5CFE}" srcOrd="0" destOrd="0" presId="urn:microsoft.com/office/officeart/2005/8/layout/vList4#2"/>
    <dgm:cxn modelId="{4867815A-CFF5-4B98-A85E-FB7BCC998964}" type="presParOf" srcId="{0C7550DB-D4CC-4347-A91B-9006C37BF963}" destId="{4C355105-961A-4D1B-AFB6-4FF9EC64F8A4}" srcOrd="1" destOrd="0" presId="urn:microsoft.com/office/officeart/2005/8/layout/vList4#2"/>
    <dgm:cxn modelId="{9BF537FC-AE99-4BF9-8348-C6CBDBA39413}" type="presParOf" srcId="{0C7550DB-D4CC-4347-A91B-9006C37BF963}" destId="{1E69FFA4-0C14-44DA-AB9F-6DDAA9587F63}" srcOrd="2" destOrd="0" presId="urn:microsoft.com/office/officeart/2005/8/layout/vList4#2"/>
    <dgm:cxn modelId="{C3A3F4CF-6759-4048-9EE0-04A8C52E73FF}" type="presParOf" srcId="{5C4F2B07-C975-40B2-AFEB-CC9933B5627A}" destId="{8E5DC69B-764D-4618-8AB3-CF70DABC377B}" srcOrd="1" destOrd="0" presId="urn:microsoft.com/office/officeart/2005/8/layout/vList4#2"/>
    <dgm:cxn modelId="{2ACBAE64-33AA-4275-8189-4A82E1522277}" type="presParOf" srcId="{5C4F2B07-C975-40B2-AFEB-CC9933B5627A}" destId="{51902A6A-0D75-4163-BCF3-A044C7CAD050}" srcOrd="2" destOrd="0" presId="urn:microsoft.com/office/officeart/2005/8/layout/vList4#2"/>
    <dgm:cxn modelId="{F39FD71F-FB75-4D18-A6C2-F3918852DD44}" type="presParOf" srcId="{51902A6A-0D75-4163-BCF3-A044C7CAD050}" destId="{431F6E8C-C0B9-4096-9062-E87DA32F7B72}" srcOrd="0" destOrd="0" presId="urn:microsoft.com/office/officeart/2005/8/layout/vList4#2"/>
    <dgm:cxn modelId="{79BB0F30-9FDA-425D-9DBF-FEE7D5CCA80D}" type="presParOf" srcId="{51902A6A-0D75-4163-BCF3-A044C7CAD050}" destId="{19D82BA6-318D-4D56-B9CB-09380B70F836}" srcOrd="1" destOrd="0" presId="urn:microsoft.com/office/officeart/2005/8/layout/vList4#2"/>
    <dgm:cxn modelId="{FD8DB6D6-656D-46AB-8D85-9CBF2EADBED1}" type="presParOf" srcId="{51902A6A-0D75-4163-BCF3-A044C7CAD050}" destId="{929C7E54-001B-48D1-A070-662CFCAECDB5}" srcOrd="2" destOrd="0" presId="urn:microsoft.com/office/officeart/2005/8/layout/vList4#2"/>
    <dgm:cxn modelId="{07143926-E922-4A0B-A2D2-3DE58CAF5C6A}" type="presParOf" srcId="{5C4F2B07-C975-40B2-AFEB-CC9933B5627A}" destId="{A67D4E1F-EEE6-479E-9828-9073F5FB8BEF}" srcOrd="3" destOrd="0" presId="urn:microsoft.com/office/officeart/2005/8/layout/vList4#2"/>
    <dgm:cxn modelId="{E8AB6430-319D-420E-82E9-A1C3627F7327}" type="presParOf" srcId="{5C4F2B07-C975-40B2-AFEB-CC9933B5627A}" destId="{FC510E76-2C23-4450-8E93-25612BDC81AA}" srcOrd="4" destOrd="0" presId="urn:microsoft.com/office/officeart/2005/8/layout/vList4#2"/>
    <dgm:cxn modelId="{6054AAB8-570F-480E-844E-55FA1D7F7100}" type="presParOf" srcId="{FC510E76-2C23-4450-8E93-25612BDC81AA}" destId="{FE47F23A-BA94-46F8-BD56-2958C683BFBE}" srcOrd="0" destOrd="0" presId="urn:microsoft.com/office/officeart/2005/8/layout/vList4#2"/>
    <dgm:cxn modelId="{21360376-248A-4ED4-8057-E90A280F6558}" type="presParOf" srcId="{FC510E76-2C23-4450-8E93-25612BDC81AA}" destId="{769681E9-FB09-4B24-90D4-7D1D36674CBB}" srcOrd="1" destOrd="0" presId="urn:microsoft.com/office/officeart/2005/8/layout/vList4#2"/>
    <dgm:cxn modelId="{5641F63E-5A83-45E9-B5D8-26880D53F3ED}" type="presParOf" srcId="{FC510E76-2C23-4450-8E93-25612BDC81AA}" destId="{26AB69DB-0008-48CF-B572-38880D393821}" srcOrd="2" destOrd="0" presId="urn:microsoft.com/office/officeart/2005/8/layout/vList4#2"/>
    <dgm:cxn modelId="{77CE3445-4F57-4062-9792-3FACA73FC93A}" type="presParOf" srcId="{5C4F2B07-C975-40B2-AFEB-CC9933B5627A}" destId="{9ACA6CC0-15B0-4A63-98A8-CAB4B9399A49}" srcOrd="5" destOrd="0" presId="urn:microsoft.com/office/officeart/2005/8/layout/vList4#2"/>
    <dgm:cxn modelId="{0C2529B6-DA00-490D-B706-A34D72DD220D}" type="presParOf" srcId="{5C4F2B07-C975-40B2-AFEB-CC9933B5627A}" destId="{B95E6B88-6B56-4829-A104-0C6C688C1FA5}" srcOrd="6" destOrd="0" presId="urn:microsoft.com/office/officeart/2005/8/layout/vList4#2"/>
    <dgm:cxn modelId="{7E7D32D4-C8F1-4C30-BA2C-EA9A9C87E530}" type="presParOf" srcId="{B95E6B88-6B56-4829-A104-0C6C688C1FA5}" destId="{16DCFF43-CB7C-4ED1-9CC3-A970D112C7B7}" srcOrd="0" destOrd="0" presId="urn:microsoft.com/office/officeart/2005/8/layout/vList4#2"/>
    <dgm:cxn modelId="{4B1D7FEB-373B-4927-B4EC-223370A1431A}" type="presParOf" srcId="{B95E6B88-6B56-4829-A104-0C6C688C1FA5}" destId="{68AC182B-4444-47CE-9391-2B4D2BF7FD36}" srcOrd="1" destOrd="0" presId="urn:microsoft.com/office/officeart/2005/8/layout/vList4#2"/>
    <dgm:cxn modelId="{13A179D9-DE3D-4E07-8876-71FBA1A97FDF}" type="presParOf" srcId="{B95E6B88-6B56-4829-A104-0C6C688C1FA5}" destId="{00B5CA63-5928-45BE-AD0E-0D1BBA2BB1A6}" srcOrd="2" destOrd="0" presId="urn:microsoft.com/office/officeart/2005/8/layout/vList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1778D33-2F9F-4ED7-BCED-E4609A990AC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FF0CF1-24BD-4E18-B8D0-A339C1904F2F}">
      <dgm:prSet/>
      <dgm:spPr/>
      <dgm:t>
        <a:bodyPr/>
        <a:lstStyle/>
        <a:p>
          <a:r>
            <a:rPr lang="en-US" dirty="0"/>
            <a:t>Develop educational alliance</a:t>
          </a:r>
        </a:p>
      </dgm:t>
    </dgm:pt>
    <dgm:pt modelId="{8BABBADA-6CA2-4CD9-B915-17CB1B096054}" type="parTrans" cxnId="{60EA4E36-E62E-4C7C-AC10-56852831FE16}">
      <dgm:prSet/>
      <dgm:spPr/>
      <dgm:t>
        <a:bodyPr/>
        <a:lstStyle/>
        <a:p>
          <a:endParaRPr lang="en-US"/>
        </a:p>
      </dgm:t>
    </dgm:pt>
    <dgm:pt modelId="{2A4862A9-A72C-4F6C-92F9-2C9C4EA3DA9C}" type="sibTrans" cxnId="{60EA4E36-E62E-4C7C-AC10-56852831FE16}">
      <dgm:prSet/>
      <dgm:spPr/>
      <dgm:t>
        <a:bodyPr/>
        <a:lstStyle/>
        <a:p>
          <a:endParaRPr lang="en-US"/>
        </a:p>
      </dgm:t>
    </dgm:pt>
    <dgm:pt modelId="{7FB58946-530D-483A-8899-2CD4CAAF0F97}">
      <dgm:prSet/>
      <dgm:spPr/>
      <dgm:t>
        <a:bodyPr/>
        <a:lstStyle/>
        <a:p>
          <a:r>
            <a:rPr lang="en-US"/>
            <a:t>Goal setting</a:t>
          </a:r>
        </a:p>
      </dgm:t>
    </dgm:pt>
    <dgm:pt modelId="{87970D32-7AE5-4556-9B16-388A2176C84D}" type="parTrans" cxnId="{D47CD14D-0D21-487F-909E-5A359A6E6569}">
      <dgm:prSet/>
      <dgm:spPr/>
      <dgm:t>
        <a:bodyPr/>
        <a:lstStyle/>
        <a:p>
          <a:endParaRPr lang="en-US"/>
        </a:p>
      </dgm:t>
    </dgm:pt>
    <dgm:pt modelId="{30DE1758-C7D3-4C04-AD01-45ECDFD65EA8}" type="sibTrans" cxnId="{D47CD14D-0D21-487F-909E-5A359A6E6569}">
      <dgm:prSet/>
      <dgm:spPr/>
      <dgm:t>
        <a:bodyPr/>
        <a:lstStyle/>
        <a:p>
          <a:endParaRPr lang="en-US"/>
        </a:p>
      </dgm:t>
    </dgm:pt>
    <dgm:pt modelId="{74513105-2D6F-4E7E-9E3C-4E329CB0C7AC}">
      <dgm:prSet/>
      <dgm:spPr/>
      <dgm:t>
        <a:bodyPr/>
        <a:lstStyle/>
        <a:p>
          <a:r>
            <a:rPr lang="en-US" dirty="0"/>
            <a:t>Elicit reflective practice </a:t>
          </a:r>
        </a:p>
      </dgm:t>
    </dgm:pt>
    <dgm:pt modelId="{3F1EB643-F354-49CE-8AA7-01CCC06BC885}" type="parTrans" cxnId="{2043E339-5D09-4843-82C5-8401AF846B47}">
      <dgm:prSet/>
      <dgm:spPr/>
      <dgm:t>
        <a:bodyPr/>
        <a:lstStyle/>
        <a:p>
          <a:endParaRPr lang="en-US"/>
        </a:p>
      </dgm:t>
    </dgm:pt>
    <dgm:pt modelId="{1A09A32E-4A27-4A54-AF28-92D27CD911DE}" type="sibTrans" cxnId="{2043E339-5D09-4843-82C5-8401AF846B47}">
      <dgm:prSet/>
      <dgm:spPr/>
      <dgm:t>
        <a:bodyPr/>
        <a:lstStyle/>
        <a:p>
          <a:endParaRPr lang="en-US"/>
        </a:p>
      </dgm:t>
    </dgm:pt>
    <dgm:pt modelId="{162F9358-D5A2-4560-904A-613CEE2BCB67}">
      <dgm:prSet/>
      <dgm:spPr/>
      <dgm:t>
        <a:bodyPr/>
        <a:lstStyle/>
        <a:p>
          <a:r>
            <a:rPr lang="en-US" i="0" dirty="0"/>
            <a:t>*Understand how to interpret learner assessments </a:t>
          </a:r>
        </a:p>
      </dgm:t>
    </dgm:pt>
    <dgm:pt modelId="{C334E3FD-8FC1-4F87-ACBF-1C4DD8BB3098}" type="parTrans" cxnId="{9491A918-EE29-4DBC-B6D7-BD2650C4FDC6}">
      <dgm:prSet/>
      <dgm:spPr/>
      <dgm:t>
        <a:bodyPr/>
        <a:lstStyle/>
        <a:p>
          <a:endParaRPr lang="en-US"/>
        </a:p>
      </dgm:t>
    </dgm:pt>
    <dgm:pt modelId="{ADF479CF-BC36-4850-A380-97247FC756F1}" type="sibTrans" cxnId="{9491A918-EE29-4DBC-B6D7-BD2650C4FDC6}">
      <dgm:prSet/>
      <dgm:spPr/>
      <dgm:t>
        <a:bodyPr/>
        <a:lstStyle/>
        <a:p>
          <a:endParaRPr lang="en-US"/>
        </a:p>
      </dgm:t>
    </dgm:pt>
    <dgm:pt modelId="{765FCEF8-CFD2-4074-B8F7-143FA6A09528}" type="pres">
      <dgm:prSet presAssocID="{A1778D33-2F9F-4ED7-BCED-E4609A990AC0}" presName="root" presStyleCnt="0">
        <dgm:presLayoutVars>
          <dgm:dir/>
          <dgm:resizeHandles val="exact"/>
        </dgm:presLayoutVars>
      </dgm:prSet>
      <dgm:spPr/>
    </dgm:pt>
    <dgm:pt modelId="{B38AAB4E-0461-42C5-A21D-366D44B78C48}" type="pres">
      <dgm:prSet presAssocID="{14FF0CF1-24BD-4E18-B8D0-A339C1904F2F}" presName="compNode" presStyleCnt="0"/>
      <dgm:spPr/>
    </dgm:pt>
    <dgm:pt modelId="{493FF9D4-3A43-4747-A7B5-B1CB6B4AF6B7}" type="pres">
      <dgm:prSet presAssocID="{14FF0CF1-24BD-4E18-B8D0-A339C1904F2F}" presName="bgRect" presStyleLbl="bgShp" presStyleIdx="0" presStyleCnt="4"/>
      <dgm:spPr/>
    </dgm:pt>
    <dgm:pt modelId="{DEBFC8C4-2DF9-4B86-B551-4B0A32AD322C}" type="pres">
      <dgm:prSet presAssocID="{14FF0CF1-24BD-4E18-B8D0-A339C1904F2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57B55150-4A8C-4B14-A20A-E815057707CB}" type="pres">
      <dgm:prSet presAssocID="{14FF0CF1-24BD-4E18-B8D0-A339C1904F2F}" presName="spaceRect" presStyleCnt="0"/>
      <dgm:spPr/>
    </dgm:pt>
    <dgm:pt modelId="{8F9F27FD-FC63-458B-BB10-22280EFF0942}" type="pres">
      <dgm:prSet presAssocID="{14FF0CF1-24BD-4E18-B8D0-A339C1904F2F}" presName="parTx" presStyleLbl="revTx" presStyleIdx="0" presStyleCnt="4">
        <dgm:presLayoutVars>
          <dgm:chMax val="0"/>
          <dgm:chPref val="0"/>
        </dgm:presLayoutVars>
      </dgm:prSet>
      <dgm:spPr/>
    </dgm:pt>
    <dgm:pt modelId="{E451C927-CB48-4C67-8706-AB97E109BB1D}" type="pres">
      <dgm:prSet presAssocID="{2A4862A9-A72C-4F6C-92F9-2C9C4EA3DA9C}" presName="sibTrans" presStyleCnt="0"/>
      <dgm:spPr/>
    </dgm:pt>
    <dgm:pt modelId="{31D0405B-A2A5-4208-A5B1-1A73BEC97279}" type="pres">
      <dgm:prSet presAssocID="{7FB58946-530D-483A-8899-2CD4CAAF0F97}" presName="compNode" presStyleCnt="0"/>
      <dgm:spPr/>
    </dgm:pt>
    <dgm:pt modelId="{F39A1878-4B8B-4460-897A-BD30FE70165A}" type="pres">
      <dgm:prSet presAssocID="{7FB58946-530D-483A-8899-2CD4CAAF0F97}" presName="bgRect" presStyleLbl="bgShp" presStyleIdx="1" presStyleCnt="4"/>
      <dgm:spPr/>
    </dgm:pt>
    <dgm:pt modelId="{6D8CE126-772E-4871-8757-3F6F5F7320AD}" type="pres">
      <dgm:prSet presAssocID="{7FB58946-530D-483A-8899-2CD4CAAF0F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Enrollment"/>
        </a:ext>
      </dgm:extLst>
    </dgm:pt>
    <dgm:pt modelId="{C48EDBBD-8809-42CA-8356-CC1029EA256D}" type="pres">
      <dgm:prSet presAssocID="{7FB58946-530D-483A-8899-2CD4CAAF0F97}" presName="spaceRect" presStyleCnt="0"/>
      <dgm:spPr/>
    </dgm:pt>
    <dgm:pt modelId="{471024F5-76AB-4A56-83C3-6D7E96B43425}" type="pres">
      <dgm:prSet presAssocID="{7FB58946-530D-483A-8899-2CD4CAAF0F97}" presName="parTx" presStyleLbl="revTx" presStyleIdx="1" presStyleCnt="4">
        <dgm:presLayoutVars>
          <dgm:chMax val="0"/>
          <dgm:chPref val="0"/>
        </dgm:presLayoutVars>
      </dgm:prSet>
      <dgm:spPr/>
    </dgm:pt>
    <dgm:pt modelId="{78CC3962-EE99-4C37-B117-E0C937CB1C68}" type="pres">
      <dgm:prSet presAssocID="{30DE1758-C7D3-4C04-AD01-45ECDFD65EA8}" presName="sibTrans" presStyleCnt="0"/>
      <dgm:spPr/>
    </dgm:pt>
    <dgm:pt modelId="{7F796A77-0434-404B-BA84-C5D6257A2049}" type="pres">
      <dgm:prSet presAssocID="{74513105-2D6F-4E7E-9E3C-4E329CB0C7AC}" presName="compNode" presStyleCnt="0"/>
      <dgm:spPr/>
    </dgm:pt>
    <dgm:pt modelId="{A9EF7380-73C5-4424-9486-DDBB78815F98}" type="pres">
      <dgm:prSet presAssocID="{74513105-2D6F-4E7E-9E3C-4E329CB0C7AC}" presName="bgRect" presStyleLbl="bgShp" presStyleIdx="2" presStyleCnt="4"/>
      <dgm:spPr/>
    </dgm:pt>
    <dgm:pt modelId="{1A7F3DB7-C57D-49E9-9C65-3ADF70837C0E}" type="pres">
      <dgm:prSet presAssocID="{74513105-2D6F-4E7E-9E3C-4E329CB0C7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ain in head with solid fill"/>
        </a:ext>
      </dgm:extLst>
    </dgm:pt>
    <dgm:pt modelId="{BB19EEFF-72D9-4EAB-A89A-E8713C1D2A65}" type="pres">
      <dgm:prSet presAssocID="{74513105-2D6F-4E7E-9E3C-4E329CB0C7AC}" presName="spaceRect" presStyleCnt="0"/>
      <dgm:spPr/>
    </dgm:pt>
    <dgm:pt modelId="{C8F1623F-A9AC-4774-AFE5-2B7522FF4A06}" type="pres">
      <dgm:prSet presAssocID="{74513105-2D6F-4E7E-9E3C-4E329CB0C7AC}" presName="parTx" presStyleLbl="revTx" presStyleIdx="2" presStyleCnt="4">
        <dgm:presLayoutVars>
          <dgm:chMax val="0"/>
          <dgm:chPref val="0"/>
        </dgm:presLayoutVars>
      </dgm:prSet>
      <dgm:spPr/>
    </dgm:pt>
    <dgm:pt modelId="{8816D371-692C-44A7-BE88-E7D56A69903A}" type="pres">
      <dgm:prSet presAssocID="{1A09A32E-4A27-4A54-AF28-92D27CD911DE}" presName="sibTrans" presStyleCnt="0"/>
      <dgm:spPr/>
    </dgm:pt>
    <dgm:pt modelId="{0796AFCD-17DB-488D-B194-521BE94C04B5}" type="pres">
      <dgm:prSet presAssocID="{162F9358-D5A2-4560-904A-613CEE2BCB67}" presName="compNode" presStyleCnt="0"/>
      <dgm:spPr/>
    </dgm:pt>
    <dgm:pt modelId="{0E2E2363-E57B-4823-8CD6-E0D1318560AD}" type="pres">
      <dgm:prSet presAssocID="{162F9358-D5A2-4560-904A-613CEE2BCB67}" presName="bgRect" presStyleLbl="bgShp" presStyleIdx="3" presStyleCnt="4"/>
      <dgm:spPr/>
    </dgm:pt>
    <dgm:pt modelId="{4024E99B-0FAB-46EC-9371-F810A72A2A69}" type="pres">
      <dgm:prSet presAssocID="{162F9358-D5A2-4560-904A-613CEE2BCB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munications"/>
        </a:ext>
      </dgm:extLst>
    </dgm:pt>
    <dgm:pt modelId="{52265ACB-7118-4557-B280-13266B8AB11E}" type="pres">
      <dgm:prSet presAssocID="{162F9358-D5A2-4560-904A-613CEE2BCB67}" presName="spaceRect" presStyleCnt="0"/>
      <dgm:spPr/>
    </dgm:pt>
    <dgm:pt modelId="{D596763B-CCC8-46ED-BC88-64F5244369D6}" type="pres">
      <dgm:prSet presAssocID="{162F9358-D5A2-4560-904A-613CEE2BCB67}" presName="parTx" presStyleLbl="revTx" presStyleIdx="3" presStyleCnt="4">
        <dgm:presLayoutVars>
          <dgm:chMax val="0"/>
          <dgm:chPref val="0"/>
        </dgm:presLayoutVars>
      </dgm:prSet>
      <dgm:spPr/>
    </dgm:pt>
  </dgm:ptLst>
  <dgm:cxnLst>
    <dgm:cxn modelId="{9491A918-EE29-4DBC-B6D7-BD2650C4FDC6}" srcId="{A1778D33-2F9F-4ED7-BCED-E4609A990AC0}" destId="{162F9358-D5A2-4560-904A-613CEE2BCB67}" srcOrd="3" destOrd="0" parTransId="{C334E3FD-8FC1-4F87-ACBF-1C4DD8BB3098}" sibTransId="{ADF479CF-BC36-4850-A380-97247FC756F1}"/>
    <dgm:cxn modelId="{EF383427-3500-44F4-8B01-18EFEE95E6A8}" type="presOf" srcId="{14FF0CF1-24BD-4E18-B8D0-A339C1904F2F}" destId="{8F9F27FD-FC63-458B-BB10-22280EFF0942}" srcOrd="0" destOrd="0" presId="urn:microsoft.com/office/officeart/2018/2/layout/IconVerticalSolidList"/>
    <dgm:cxn modelId="{60EA4E36-E62E-4C7C-AC10-56852831FE16}" srcId="{A1778D33-2F9F-4ED7-BCED-E4609A990AC0}" destId="{14FF0CF1-24BD-4E18-B8D0-A339C1904F2F}" srcOrd="0" destOrd="0" parTransId="{8BABBADA-6CA2-4CD9-B915-17CB1B096054}" sibTransId="{2A4862A9-A72C-4F6C-92F9-2C9C4EA3DA9C}"/>
    <dgm:cxn modelId="{2043E339-5D09-4843-82C5-8401AF846B47}" srcId="{A1778D33-2F9F-4ED7-BCED-E4609A990AC0}" destId="{74513105-2D6F-4E7E-9E3C-4E329CB0C7AC}" srcOrd="2" destOrd="0" parTransId="{3F1EB643-F354-49CE-8AA7-01CCC06BC885}" sibTransId="{1A09A32E-4A27-4A54-AF28-92D27CD911DE}"/>
    <dgm:cxn modelId="{D47CD14D-0D21-487F-909E-5A359A6E6569}" srcId="{A1778D33-2F9F-4ED7-BCED-E4609A990AC0}" destId="{7FB58946-530D-483A-8899-2CD4CAAF0F97}" srcOrd="1" destOrd="0" parTransId="{87970D32-7AE5-4556-9B16-388A2176C84D}" sibTransId="{30DE1758-C7D3-4C04-AD01-45ECDFD65EA8}"/>
    <dgm:cxn modelId="{23389051-F2C9-49A4-B6FE-8BF95E032021}" type="presOf" srcId="{7FB58946-530D-483A-8899-2CD4CAAF0F97}" destId="{471024F5-76AB-4A56-83C3-6D7E96B43425}" srcOrd="0" destOrd="0" presId="urn:microsoft.com/office/officeart/2018/2/layout/IconVerticalSolidList"/>
    <dgm:cxn modelId="{8C5B4889-E590-4910-974D-7C3B873DBB32}" type="presOf" srcId="{162F9358-D5A2-4560-904A-613CEE2BCB67}" destId="{D596763B-CCC8-46ED-BC88-64F5244369D6}" srcOrd="0" destOrd="0" presId="urn:microsoft.com/office/officeart/2018/2/layout/IconVerticalSolidList"/>
    <dgm:cxn modelId="{FC813B8B-C1A3-4F97-AE9B-ED4CB4BF43B4}" type="presOf" srcId="{74513105-2D6F-4E7E-9E3C-4E329CB0C7AC}" destId="{C8F1623F-A9AC-4774-AFE5-2B7522FF4A06}" srcOrd="0" destOrd="0" presId="urn:microsoft.com/office/officeart/2018/2/layout/IconVerticalSolidList"/>
    <dgm:cxn modelId="{82E68DC8-E173-48AC-B61C-C3B02A656BC7}" type="presOf" srcId="{A1778D33-2F9F-4ED7-BCED-E4609A990AC0}" destId="{765FCEF8-CFD2-4074-B8F7-143FA6A09528}" srcOrd="0" destOrd="0" presId="urn:microsoft.com/office/officeart/2018/2/layout/IconVerticalSolidList"/>
    <dgm:cxn modelId="{F5A20B51-2D3A-4024-83D7-DBE1F038CD89}" type="presParOf" srcId="{765FCEF8-CFD2-4074-B8F7-143FA6A09528}" destId="{B38AAB4E-0461-42C5-A21D-366D44B78C48}" srcOrd="0" destOrd="0" presId="urn:microsoft.com/office/officeart/2018/2/layout/IconVerticalSolidList"/>
    <dgm:cxn modelId="{2AEDC669-7FA5-4883-ADCF-1BFF0893BEED}" type="presParOf" srcId="{B38AAB4E-0461-42C5-A21D-366D44B78C48}" destId="{493FF9D4-3A43-4747-A7B5-B1CB6B4AF6B7}" srcOrd="0" destOrd="0" presId="urn:microsoft.com/office/officeart/2018/2/layout/IconVerticalSolidList"/>
    <dgm:cxn modelId="{75CAC588-5416-43FB-BB02-A23361DB6987}" type="presParOf" srcId="{B38AAB4E-0461-42C5-A21D-366D44B78C48}" destId="{DEBFC8C4-2DF9-4B86-B551-4B0A32AD322C}" srcOrd="1" destOrd="0" presId="urn:microsoft.com/office/officeart/2018/2/layout/IconVerticalSolidList"/>
    <dgm:cxn modelId="{88C4B530-DA27-4DC2-BA82-4698F3CF2013}" type="presParOf" srcId="{B38AAB4E-0461-42C5-A21D-366D44B78C48}" destId="{57B55150-4A8C-4B14-A20A-E815057707CB}" srcOrd="2" destOrd="0" presId="urn:microsoft.com/office/officeart/2018/2/layout/IconVerticalSolidList"/>
    <dgm:cxn modelId="{52C438F5-DC08-42C7-AD86-44F20D010AA3}" type="presParOf" srcId="{B38AAB4E-0461-42C5-A21D-366D44B78C48}" destId="{8F9F27FD-FC63-458B-BB10-22280EFF0942}" srcOrd="3" destOrd="0" presId="urn:microsoft.com/office/officeart/2018/2/layout/IconVerticalSolidList"/>
    <dgm:cxn modelId="{A2C78A82-B658-4571-A1AA-41D8387B55CD}" type="presParOf" srcId="{765FCEF8-CFD2-4074-B8F7-143FA6A09528}" destId="{E451C927-CB48-4C67-8706-AB97E109BB1D}" srcOrd="1" destOrd="0" presId="urn:microsoft.com/office/officeart/2018/2/layout/IconVerticalSolidList"/>
    <dgm:cxn modelId="{8B267134-363B-48D1-B6D7-91B4ED70D88D}" type="presParOf" srcId="{765FCEF8-CFD2-4074-B8F7-143FA6A09528}" destId="{31D0405B-A2A5-4208-A5B1-1A73BEC97279}" srcOrd="2" destOrd="0" presId="urn:microsoft.com/office/officeart/2018/2/layout/IconVerticalSolidList"/>
    <dgm:cxn modelId="{9AEE63F5-0AF7-47C0-A984-FA1B0FD0EB58}" type="presParOf" srcId="{31D0405B-A2A5-4208-A5B1-1A73BEC97279}" destId="{F39A1878-4B8B-4460-897A-BD30FE70165A}" srcOrd="0" destOrd="0" presId="urn:microsoft.com/office/officeart/2018/2/layout/IconVerticalSolidList"/>
    <dgm:cxn modelId="{E5C57FDA-B194-4016-AC98-CC6FC0BC5F9A}" type="presParOf" srcId="{31D0405B-A2A5-4208-A5B1-1A73BEC97279}" destId="{6D8CE126-772E-4871-8757-3F6F5F7320AD}" srcOrd="1" destOrd="0" presId="urn:microsoft.com/office/officeart/2018/2/layout/IconVerticalSolidList"/>
    <dgm:cxn modelId="{E9862C1A-0957-4438-B417-3C1B914FAA63}" type="presParOf" srcId="{31D0405B-A2A5-4208-A5B1-1A73BEC97279}" destId="{C48EDBBD-8809-42CA-8356-CC1029EA256D}" srcOrd="2" destOrd="0" presId="urn:microsoft.com/office/officeart/2018/2/layout/IconVerticalSolidList"/>
    <dgm:cxn modelId="{609836BE-74E2-4644-AB85-D590D34A1F6A}" type="presParOf" srcId="{31D0405B-A2A5-4208-A5B1-1A73BEC97279}" destId="{471024F5-76AB-4A56-83C3-6D7E96B43425}" srcOrd="3" destOrd="0" presId="urn:microsoft.com/office/officeart/2018/2/layout/IconVerticalSolidList"/>
    <dgm:cxn modelId="{A2792108-9DCC-444F-AD5B-5F6F7DB677BD}" type="presParOf" srcId="{765FCEF8-CFD2-4074-B8F7-143FA6A09528}" destId="{78CC3962-EE99-4C37-B117-E0C937CB1C68}" srcOrd="3" destOrd="0" presId="urn:microsoft.com/office/officeart/2018/2/layout/IconVerticalSolidList"/>
    <dgm:cxn modelId="{B649037A-13EF-4A88-BAD6-48CDB0712905}" type="presParOf" srcId="{765FCEF8-CFD2-4074-B8F7-143FA6A09528}" destId="{7F796A77-0434-404B-BA84-C5D6257A2049}" srcOrd="4" destOrd="0" presId="urn:microsoft.com/office/officeart/2018/2/layout/IconVerticalSolidList"/>
    <dgm:cxn modelId="{9A201782-8C0F-4D57-AD11-8757793926C6}" type="presParOf" srcId="{7F796A77-0434-404B-BA84-C5D6257A2049}" destId="{A9EF7380-73C5-4424-9486-DDBB78815F98}" srcOrd="0" destOrd="0" presId="urn:microsoft.com/office/officeart/2018/2/layout/IconVerticalSolidList"/>
    <dgm:cxn modelId="{4A3E9BB1-D96F-4017-B21D-61016F5B3287}" type="presParOf" srcId="{7F796A77-0434-404B-BA84-C5D6257A2049}" destId="{1A7F3DB7-C57D-49E9-9C65-3ADF70837C0E}" srcOrd="1" destOrd="0" presId="urn:microsoft.com/office/officeart/2018/2/layout/IconVerticalSolidList"/>
    <dgm:cxn modelId="{7B74400A-FA1F-44F9-97F7-5916CECD24B5}" type="presParOf" srcId="{7F796A77-0434-404B-BA84-C5D6257A2049}" destId="{BB19EEFF-72D9-4EAB-A89A-E8713C1D2A65}" srcOrd="2" destOrd="0" presId="urn:microsoft.com/office/officeart/2018/2/layout/IconVerticalSolidList"/>
    <dgm:cxn modelId="{8A96CADB-767C-4C58-BBCE-E3B224AD0BAB}" type="presParOf" srcId="{7F796A77-0434-404B-BA84-C5D6257A2049}" destId="{C8F1623F-A9AC-4774-AFE5-2B7522FF4A06}" srcOrd="3" destOrd="0" presId="urn:microsoft.com/office/officeart/2018/2/layout/IconVerticalSolidList"/>
    <dgm:cxn modelId="{5D2D9773-BA85-4A85-B5A5-1402D8EEB33F}" type="presParOf" srcId="{765FCEF8-CFD2-4074-B8F7-143FA6A09528}" destId="{8816D371-692C-44A7-BE88-E7D56A69903A}" srcOrd="5" destOrd="0" presId="urn:microsoft.com/office/officeart/2018/2/layout/IconVerticalSolidList"/>
    <dgm:cxn modelId="{76B08949-1180-4FA4-AE77-A1DEA2BF2F0B}" type="presParOf" srcId="{765FCEF8-CFD2-4074-B8F7-143FA6A09528}" destId="{0796AFCD-17DB-488D-B194-521BE94C04B5}" srcOrd="6" destOrd="0" presId="urn:microsoft.com/office/officeart/2018/2/layout/IconVerticalSolidList"/>
    <dgm:cxn modelId="{52CDB054-6EF3-41F8-867A-1B8F6E25A3AF}" type="presParOf" srcId="{0796AFCD-17DB-488D-B194-521BE94C04B5}" destId="{0E2E2363-E57B-4823-8CD6-E0D1318560AD}" srcOrd="0" destOrd="0" presId="urn:microsoft.com/office/officeart/2018/2/layout/IconVerticalSolidList"/>
    <dgm:cxn modelId="{3557EC50-8CF3-44FA-B3F5-ADB5F26DF3CC}" type="presParOf" srcId="{0796AFCD-17DB-488D-B194-521BE94C04B5}" destId="{4024E99B-0FAB-46EC-9371-F810A72A2A69}" srcOrd="1" destOrd="0" presId="urn:microsoft.com/office/officeart/2018/2/layout/IconVerticalSolidList"/>
    <dgm:cxn modelId="{7F7DE5AC-13F9-45A0-B03C-0A9709B41512}" type="presParOf" srcId="{0796AFCD-17DB-488D-B194-521BE94C04B5}" destId="{52265ACB-7118-4557-B280-13266B8AB11E}" srcOrd="2" destOrd="0" presId="urn:microsoft.com/office/officeart/2018/2/layout/IconVerticalSolidList"/>
    <dgm:cxn modelId="{1832EA2D-2D56-4272-845B-CCE1DCA60DA7}" type="presParOf" srcId="{0796AFCD-17DB-488D-B194-521BE94C04B5}" destId="{D596763B-CCC8-46ED-BC88-64F5244369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778D33-2F9F-4ED7-BCED-E4609A990AC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4FF0CF1-24BD-4E18-B8D0-A339C1904F2F}">
      <dgm:prSet/>
      <dgm:spPr/>
      <dgm:t>
        <a:bodyPr/>
        <a:lstStyle/>
        <a:p>
          <a:r>
            <a:rPr lang="en-US" dirty="0"/>
            <a:t>Develop educational alliance</a:t>
          </a:r>
        </a:p>
      </dgm:t>
    </dgm:pt>
    <dgm:pt modelId="{8BABBADA-6CA2-4CD9-B915-17CB1B096054}" type="parTrans" cxnId="{60EA4E36-E62E-4C7C-AC10-56852831FE16}">
      <dgm:prSet/>
      <dgm:spPr/>
      <dgm:t>
        <a:bodyPr/>
        <a:lstStyle/>
        <a:p>
          <a:endParaRPr lang="en-US"/>
        </a:p>
      </dgm:t>
    </dgm:pt>
    <dgm:pt modelId="{2A4862A9-A72C-4F6C-92F9-2C9C4EA3DA9C}" type="sibTrans" cxnId="{60EA4E36-E62E-4C7C-AC10-56852831FE16}">
      <dgm:prSet/>
      <dgm:spPr/>
      <dgm:t>
        <a:bodyPr/>
        <a:lstStyle/>
        <a:p>
          <a:endParaRPr lang="en-US"/>
        </a:p>
      </dgm:t>
    </dgm:pt>
    <dgm:pt modelId="{7FB58946-530D-483A-8899-2CD4CAAF0F97}">
      <dgm:prSet/>
      <dgm:spPr/>
      <dgm:t>
        <a:bodyPr/>
        <a:lstStyle/>
        <a:p>
          <a:r>
            <a:rPr lang="en-US"/>
            <a:t>Goal setting</a:t>
          </a:r>
        </a:p>
      </dgm:t>
    </dgm:pt>
    <dgm:pt modelId="{87970D32-7AE5-4556-9B16-388A2176C84D}" type="parTrans" cxnId="{D47CD14D-0D21-487F-909E-5A359A6E6569}">
      <dgm:prSet/>
      <dgm:spPr/>
      <dgm:t>
        <a:bodyPr/>
        <a:lstStyle/>
        <a:p>
          <a:endParaRPr lang="en-US"/>
        </a:p>
      </dgm:t>
    </dgm:pt>
    <dgm:pt modelId="{30DE1758-C7D3-4C04-AD01-45ECDFD65EA8}" type="sibTrans" cxnId="{D47CD14D-0D21-487F-909E-5A359A6E6569}">
      <dgm:prSet/>
      <dgm:spPr/>
      <dgm:t>
        <a:bodyPr/>
        <a:lstStyle/>
        <a:p>
          <a:endParaRPr lang="en-US"/>
        </a:p>
      </dgm:t>
    </dgm:pt>
    <dgm:pt modelId="{74513105-2D6F-4E7E-9E3C-4E329CB0C7AC}">
      <dgm:prSet/>
      <dgm:spPr/>
      <dgm:t>
        <a:bodyPr/>
        <a:lstStyle/>
        <a:p>
          <a:r>
            <a:rPr lang="en-US" dirty="0"/>
            <a:t>Elicit reflective practice </a:t>
          </a:r>
        </a:p>
      </dgm:t>
    </dgm:pt>
    <dgm:pt modelId="{3F1EB643-F354-49CE-8AA7-01CCC06BC885}" type="parTrans" cxnId="{2043E339-5D09-4843-82C5-8401AF846B47}">
      <dgm:prSet/>
      <dgm:spPr/>
      <dgm:t>
        <a:bodyPr/>
        <a:lstStyle/>
        <a:p>
          <a:endParaRPr lang="en-US"/>
        </a:p>
      </dgm:t>
    </dgm:pt>
    <dgm:pt modelId="{1A09A32E-4A27-4A54-AF28-92D27CD911DE}" type="sibTrans" cxnId="{2043E339-5D09-4843-82C5-8401AF846B47}">
      <dgm:prSet/>
      <dgm:spPr/>
      <dgm:t>
        <a:bodyPr/>
        <a:lstStyle/>
        <a:p>
          <a:endParaRPr lang="en-US"/>
        </a:p>
      </dgm:t>
    </dgm:pt>
    <dgm:pt modelId="{162F9358-D5A2-4560-904A-613CEE2BCB67}">
      <dgm:prSet/>
      <dgm:spPr/>
      <dgm:t>
        <a:bodyPr/>
        <a:lstStyle/>
        <a:p>
          <a:r>
            <a:rPr lang="en-US" i="0" dirty="0"/>
            <a:t>*Understand how to interpret learner assessments </a:t>
          </a:r>
        </a:p>
      </dgm:t>
    </dgm:pt>
    <dgm:pt modelId="{C334E3FD-8FC1-4F87-ACBF-1C4DD8BB3098}" type="parTrans" cxnId="{9491A918-EE29-4DBC-B6D7-BD2650C4FDC6}">
      <dgm:prSet/>
      <dgm:spPr/>
      <dgm:t>
        <a:bodyPr/>
        <a:lstStyle/>
        <a:p>
          <a:endParaRPr lang="en-US"/>
        </a:p>
      </dgm:t>
    </dgm:pt>
    <dgm:pt modelId="{ADF479CF-BC36-4850-A380-97247FC756F1}" type="sibTrans" cxnId="{9491A918-EE29-4DBC-B6D7-BD2650C4FDC6}">
      <dgm:prSet/>
      <dgm:spPr/>
      <dgm:t>
        <a:bodyPr/>
        <a:lstStyle/>
        <a:p>
          <a:endParaRPr lang="en-US"/>
        </a:p>
      </dgm:t>
    </dgm:pt>
    <dgm:pt modelId="{765FCEF8-CFD2-4074-B8F7-143FA6A09528}" type="pres">
      <dgm:prSet presAssocID="{A1778D33-2F9F-4ED7-BCED-E4609A990AC0}" presName="root" presStyleCnt="0">
        <dgm:presLayoutVars>
          <dgm:dir/>
          <dgm:resizeHandles val="exact"/>
        </dgm:presLayoutVars>
      </dgm:prSet>
      <dgm:spPr/>
    </dgm:pt>
    <dgm:pt modelId="{B38AAB4E-0461-42C5-A21D-366D44B78C48}" type="pres">
      <dgm:prSet presAssocID="{14FF0CF1-24BD-4E18-B8D0-A339C1904F2F}" presName="compNode" presStyleCnt="0"/>
      <dgm:spPr/>
    </dgm:pt>
    <dgm:pt modelId="{493FF9D4-3A43-4747-A7B5-B1CB6B4AF6B7}" type="pres">
      <dgm:prSet presAssocID="{14FF0CF1-24BD-4E18-B8D0-A339C1904F2F}" presName="bgRect" presStyleLbl="bgShp" presStyleIdx="0" presStyleCnt="4"/>
      <dgm:spPr/>
    </dgm:pt>
    <dgm:pt modelId="{DEBFC8C4-2DF9-4B86-B551-4B0A32AD322C}" type="pres">
      <dgm:prSet presAssocID="{14FF0CF1-24BD-4E18-B8D0-A339C1904F2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with solid fill"/>
        </a:ext>
      </dgm:extLst>
    </dgm:pt>
    <dgm:pt modelId="{57B55150-4A8C-4B14-A20A-E815057707CB}" type="pres">
      <dgm:prSet presAssocID="{14FF0CF1-24BD-4E18-B8D0-A339C1904F2F}" presName="spaceRect" presStyleCnt="0"/>
      <dgm:spPr/>
    </dgm:pt>
    <dgm:pt modelId="{8F9F27FD-FC63-458B-BB10-22280EFF0942}" type="pres">
      <dgm:prSet presAssocID="{14FF0CF1-24BD-4E18-B8D0-A339C1904F2F}" presName="parTx" presStyleLbl="revTx" presStyleIdx="0" presStyleCnt="4">
        <dgm:presLayoutVars>
          <dgm:chMax val="0"/>
          <dgm:chPref val="0"/>
        </dgm:presLayoutVars>
      </dgm:prSet>
      <dgm:spPr/>
    </dgm:pt>
    <dgm:pt modelId="{E451C927-CB48-4C67-8706-AB97E109BB1D}" type="pres">
      <dgm:prSet presAssocID="{2A4862A9-A72C-4F6C-92F9-2C9C4EA3DA9C}" presName="sibTrans" presStyleCnt="0"/>
      <dgm:spPr/>
    </dgm:pt>
    <dgm:pt modelId="{31D0405B-A2A5-4208-A5B1-1A73BEC97279}" type="pres">
      <dgm:prSet presAssocID="{7FB58946-530D-483A-8899-2CD4CAAF0F97}" presName="compNode" presStyleCnt="0"/>
      <dgm:spPr/>
    </dgm:pt>
    <dgm:pt modelId="{F39A1878-4B8B-4460-897A-BD30FE70165A}" type="pres">
      <dgm:prSet presAssocID="{7FB58946-530D-483A-8899-2CD4CAAF0F97}" presName="bgRect" presStyleLbl="bgShp" presStyleIdx="1" presStyleCnt="4"/>
      <dgm:spPr/>
    </dgm:pt>
    <dgm:pt modelId="{6D8CE126-772E-4871-8757-3F6F5F7320AD}" type="pres">
      <dgm:prSet presAssocID="{7FB58946-530D-483A-8899-2CD4CAAF0F9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Enrollment"/>
        </a:ext>
      </dgm:extLst>
    </dgm:pt>
    <dgm:pt modelId="{C48EDBBD-8809-42CA-8356-CC1029EA256D}" type="pres">
      <dgm:prSet presAssocID="{7FB58946-530D-483A-8899-2CD4CAAF0F97}" presName="spaceRect" presStyleCnt="0"/>
      <dgm:spPr/>
    </dgm:pt>
    <dgm:pt modelId="{471024F5-76AB-4A56-83C3-6D7E96B43425}" type="pres">
      <dgm:prSet presAssocID="{7FB58946-530D-483A-8899-2CD4CAAF0F97}" presName="parTx" presStyleLbl="revTx" presStyleIdx="1" presStyleCnt="4">
        <dgm:presLayoutVars>
          <dgm:chMax val="0"/>
          <dgm:chPref val="0"/>
        </dgm:presLayoutVars>
      </dgm:prSet>
      <dgm:spPr/>
    </dgm:pt>
    <dgm:pt modelId="{78CC3962-EE99-4C37-B117-E0C937CB1C68}" type="pres">
      <dgm:prSet presAssocID="{30DE1758-C7D3-4C04-AD01-45ECDFD65EA8}" presName="sibTrans" presStyleCnt="0"/>
      <dgm:spPr/>
    </dgm:pt>
    <dgm:pt modelId="{7F796A77-0434-404B-BA84-C5D6257A2049}" type="pres">
      <dgm:prSet presAssocID="{74513105-2D6F-4E7E-9E3C-4E329CB0C7AC}" presName="compNode" presStyleCnt="0"/>
      <dgm:spPr/>
    </dgm:pt>
    <dgm:pt modelId="{A9EF7380-73C5-4424-9486-DDBB78815F98}" type="pres">
      <dgm:prSet presAssocID="{74513105-2D6F-4E7E-9E3C-4E329CB0C7AC}" presName="bgRect" presStyleLbl="bgShp" presStyleIdx="2" presStyleCnt="4"/>
      <dgm:spPr/>
    </dgm:pt>
    <dgm:pt modelId="{1A7F3DB7-C57D-49E9-9C65-3ADF70837C0E}" type="pres">
      <dgm:prSet presAssocID="{74513105-2D6F-4E7E-9E3C-4E329CB0C7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ain in head with solid fill"/>
        </a:ext>
      </dgm:extLst>
    </dgm:pt>
    <dgm:pt modelId="{BB19EEFF-72D9-4EAB-A89A-E8713C1D2A65}" type="pres">
      <dgm:prSet presAssocID="{74513105-2D6F-4E7E-9E3C-4E329CB0C7AC}" presName="spaceRect" presStyleCnt="0"/>
      <dgm:spPr/>
    </dgm:pt>
    <dgm:pt modelId="{C8F1623F-A9AC-4774-AFE5-2B7522FF4A06}" type="pres">
      <dgm:prSet presAssocID="{74513105-2D6F-4E7E-9E3C-4E329CB0C7AC}" presName="parTx" presStyleLbl="revTx" presStyleIdx="2" presStyleCnt="4">
        <dgm:presLayoutVars>
          <dgm:chMax val="0"/>
          <dgm:chPref val="0"/>
        </dgm:presLayoutVars>
      </dgm:prSet>
      <dgm:spPr/>
    </dgm:pt>
    <dgm:pt modelId="{8816D371-692C-44A7-BE88-E7D56A69903A}" type="pres">
      <dgm:prSet presAssocID="{1A09A32E-4A27-4A54-AF28-92D27CD911DE}" presName="sibTrans" presStyleCnt="0"/>
      <dgm:spPr/>
    </dgm:pt>
    <dgm:pt modelId="{0796AFCD-17DB-488D-B194-521BE94C04B5}" type="pres">
      <dgm:prSet presAssocID="{162F9358-D5A2-4560-904A-613CEE2BCB67}" presName="compNode" presStyleCnt="0"/>
      <dgm:spPr/>
    </dgm:pt>
    <dgm:pt modelId="{0E2E2363-E57B-4823-8CD6-E0D1318560AD}" type="pres">
      <dgm:prSet presAssocID="{162F9358-D5A2-4560-904A-613CEE2BCB67}" presName="bgRect" presStyleLbl="bgShp" presStyleIdx="3" presStyleCnt="4"/>
      <dgm:spPr/>
    </dgm:pt>
    <dgm:pt modelId="{4024E99B-0FAB-46EC-9371-F810A72A2A69}" type="pres">
      <dgm:prSet presAssocID="{162F9358-D5A2-4560-904A-613CEE2BCB6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munications"/>
        </a:ext>
      </dgm:extLst>
    </dgm:pt>
    <dgm:pt modelId="{52265ACB-7118-4557-B280-13266B8AB11E}" type="pres">
      <dgm:prSet presAssocID="{162F9358-D5A2-4560-904A-613CEE2BCB67}" presName="spaceRect" presStyleCnt="0"/>
      <dgm:spPr/>
    </dgm:pt>
    <dgm:pt modelId="{D596763B-CCC8-46ED-BC88-64F5244369D6}" type="pres">
      <dgm:prSet presAssocID="{162F9358-D5A2-4560-904A-613CEE2BCB67}" presName="parTx" presStyleLbl="revTx" presStyleIdx="3" presStyleCnt="4">
        <dgm:presLayoutVars>
          <dgm:chMax val="0"/>
          <dgm:chPref val="0"/>
        </dgm:presLayoutVars>
      </dgm:prSet>
      <dgm:spPr/>
    </dgm:pt>
  </dgm:ptLst>
  <dgm:cxnLst>
    <dgm:cxn modelId="{9491A918-EE29-4DBC-B6D7-BD2650C4FDC6}" srcId="{A1778D33-2F9F-4ED7-BCED-E4609A990AC0}" destId="{162F9358-D5A2-4560-904A-613CEE2BCB67}" srcOrd="3" destOrd="0" parTransId="{C334E3FD-8FC1-4F87-ACBF-1C4DD8BB3098}" sibTransId="{ADF479CF-BC36-4850-A380-97247FC756F1}"/>
    <dgm:cxn modelId="{EF383427-3500-44F4-8B01-18EFEE95E6A8}" type="presOf" srcId="{14FF0CF1-24BD-4E18-B8D0-A339C1904F2F}" destId="{8F9F27FD-FC63-458B-BB10-22280EFF0942}" srcOrd="0" destOrd="0" presId="urn:microsoft.com/office/officeart/2018/2/layout/IconVerticalSolidList"/>
    <dgm:cxn modelId="{60EA4E36-E62E-4C7C-AC10-56852831FE16}" srcId="{A1778D33-2F9F-4ED7-BCED-E4609A990AC0}" destId="{14FF0CF1-24BD-4E18-B8D0-A339C1904F2F}" srcOrd="0" destOrd="0" parTransId="{8BABBADA-6CA2-4CD9-B915-17CB1B096054}" sibTransId="{2A4862A9-A72C-4F6C-92F9-2C9C4EA3DA9C}"/>
    <dgm:cxn modelId="{2043E339-5D09-4843-82C5-8401AF846B47}" srcId="{A1778D33-2F9F-4ED7-BCED-E4609A990AC0}" destId="{74513105-2D6F-4E7E-9E3C-4E329CB0C7AC}" srcOrd="2" destOrd="0" parTransId="{3F1EB643-F354-49CE-8AA7-01CCC06BC885}" sibTransId="{1A09A32E-4A27-4A54-AF28-92D27CD911DE}"/>
    <dgm:cxn modelId="{D47CD14D-0D21-487F-909E-5A359A6E6569}" srcId="{A1778D33-2F9F-4ED7-BCED-E4609A990AC0}" destId="{7FB58946-530D-483A-8899-2CD4CAAF0F97}" srcOrd="1" destOrd="0" parTransId="{87970D32-7AE5-4556-9B16-388A2176C84D}" sibTransId="{30DE1758-C7D3-4C04-AD01-45ECDFD65EA8}"/>
    <dgm:cxn modelId="{23389051-F2C9-49A4-B6FE-8BF95E032021}" type="presOf" srcId="{7FB58946-530D-483A-8899-2CD4CAAF0F97}" destId="{471024F5-76AB-4A56-83C3-6D7E96B43425}" srcOrd="0" destOrd="0" presId="urn:microsoft.com/office/officeart/2018/2/layout/IconVerticalSolidList"/>
    <dgm:cxn modelId="{8C5B4889-E590-4910-974D-7C3B873DBB32}" type="presOf" srcId="{162F9358-D5A2-4560-904A-613CEE2BCB67}" destId="{D596763B-CCC8-46ED-BC88-64F5244369D6}" srcOrd="0" destOrd="0" presId="urn:microsoft.com/office/officeart/2018/2/layout/IconVerticalSolidList"/>
    <dgm:cxn modelId="{FC813B8B-C1A3-4F97-AE9B-ED4CB4BF43B4}" type="presOf" srcId="{74513105-2D6F-4E7E-9E3C-4E329CB0C7AC}" destId="{C8F1623F-A9AC-4774-AFE5-2B7522FF4A06}" srcOrd="0" destOrd="0" presId="urn:microsoft.com/office/officeart/2018/2/layout/IconVerticalSolidList"/>
    <dgm:cxn modelId="{82E68DC8-E173-48AC-B61C-C3B02A656BC7}" type="presOf" srcId="{A1778D33-2F9F-4ED7-BCED-E4609A990AC0}" destId="{765FCEF8-CFD2-4074-B8F7-143FA6A09528}" srcOrd="0" destOrd="0" presId="urn:microsoft.com/office/officeart/2018/2/layout/IconVerticalSolidList"/>
    <dgm:cxn modelId="{F5A20B51-2D3A-4024-83D7-DBE1F038CD89}" type="presParOf" srcId="{765FCEF8-CFD2-4074-B8F7-143FA6A09528}" destId="{B38AAB4E-0461-42C5-A21D-366D44B78C48}" srcOrd="0" destOrd="0" presId="urn:microsoft.com/office/officeart/2018/2/layout/IconVerticalSolidList"/>
    <dgm:cxn modelId="{2AEDC669-7FA5-4883-ADCF-1BFF0893BEED}" type="presParOf" srcId="{B38AAB4E-0461-42C5-A21D-366D44B78C48}" destId="{493FF9D4-3A43-4747-A7B5-B1CB6B4AF6B7}" srcOrd="0" destOrd="0" presId="urn:microsoft.com/office/officeart/2018/2/layout/IconVerticalSolidList"/>
    <dgm:cxn modelId="{75CAC588-5416-43FB-BB02-A23361DB6987}" type="presParOf" srcId="{B38AAB4E-0461-42C5-A21D-366D44B78C48}" destId="{DEBFC8C4-2DF9-4B86-B551-4B0A32AD322C}" srcOrd="1" destOrd="0" presId="urn:microsoft.com/office/officeart/2018/2/layout/IconVerticalSolidList"/>
    <dgm:cxn modelId="{88C4B530-DA27-4DC2-BA82-4698F3CF2013}" type="presParOf" srcId="{B38AAB4E-0461-42C5-A21D-366D44B78C48}" destId="{57B55150-4A8C-4B14-A20A-E815057707CB}" srcOrd="2" destOrd="0" presId="urn:microsoft.com/office/officeart/2018/2/layout/IconVerticalSolidList"/>
    <dgm:cxn modelId="{52C438F5-DC08-42C7-AD86-44F20D010AA3}" type="presParOf" srcId="{B38AAB4E-0461-42C5-A21D-366D44B78C48}" destId="{8F9F27FD-FC63-458B-BB10-22280EFF0942}" srcOrd="3" destOrd="0" presId="urn:microsoft.com/office/officeart/2018/2/layout/IconVerticalSolidList"/>
    <dgm:cxn modelId="{A2C78A82-B658-4571-A1AA-41D8387B55CD}" type="presParOf" srcId="{765FCEF8-CFD2-4074-B8F7-143FA6A09528}" destId="{E451C927-CB48-4C67-8706-AB97E109BB1D}" srcOrd="1" destOrd="0" presId="urn:microsoft.com/office/officeart/2018/2/layout/IconVerticalSolidList"/>
    <dgm:cxn modelId="{8B267134-363B-48D1-B6D7-91B4ED70D88D}" type="presParOf" srcId="{765FCEF8-CFD2-4074-B8F7-143FA6A09528}" destId="{31D0405B-A2A5-4208-A5B1-1A73BEC97279}" srcOrd="2" destOrd="0" presId="urn:microsoft.com/office/officeart/2018/2/layout/IconVerticalSolidList"/>
    <dgm:cxn modelId="{9AEE63F5-0AF7-47C0-A984-FA1B0FD0EB58}" type="presParOf" srcId="{31D0405B-A2A5-4208-A5B1-1A73BEC97279}" destId="{F39A1878-4B8B-4460-897A-BD30FE70165A}" srcOrd="0" destOrd="0" presId="urn:microsoft.com/office/officeart/2018/2/layout/IconVerticalSolidList"/>
    <dgm:cxn modelId="{E5C57FDA-B194-4016-AC98-CC6FC0BC5F9A}" type="presParOf" srcId="{31D0405B-A2A5-4208-A5B1-1A73BEC97279}" destId="{6D8CE126-772E-4871-8757-3F6F5F7320AD}" srcOrd="1" destOrd="0" presId="urn:microsoft.com/office/officeart/2018/2/layout/IconVerticalSolidList"/>
    <dgm:cxn modelId="{E9862C1A-0957-4438-B417-3C1B914FAA63}" type="presParOf" srcId="{31D0405B-A2A5-4208-A5B1-1A73BEC97279}" destId="{C48EDBBD-8809-42CA-8356-CC1029EA256D}" srcOrd="2" destOrd="0" presId="urn:microsoft.com/office/officeart/2018/2/layout/IconVerticalSolidList"/>
    <dgm:cxn modelId="{609836BE-74E2-4644-AB85-D590D34A1F6A}" type="presParOf" srcId="{31D0405B-A2A5-4208-A5B1-1A73BEC97279}" destId="{471024F5-76AB-4A56-83C3-6D7E96B43425}" srcOrd="3" destOrd="0" presId="urn:microsoft.com/office/officeart/2018/2/layout/IconVerticalSolidList"/>
    <dgm:cxn modelId="{A2792108-9DCC-444F-AD5B-5F6F7DB677BD}" type="presParOf" srcId="{765FCEF8-CFD2-4074-B8F7-143FA6A09528}" destId="{78CC3962-EE99-4C37-B117-E0C937CB1C68}" srcOrd="3" destOrd="0" presId="urn:microsoft.com/office/officeart/2018/2/layout/IconVerticalSolidList"/>
    <dgm:cxn modelId="{B649037A-13EF-4A88-BAD6-48CDB0712905}" type="presParOf" srcId="{765FCEF8-CFD2-4074-B8F7-143FA6A09528}" destId="{7F796A77-0434-404B-BA84-C5D6257A2049}" srcOrd="4" destOrd="0" presId="urn:microsoft.com/office/officeart/2018/2/layout/IconVerticalSolidList"/>
    <dgm:cxn modelId="{9A201782-8C0F-4D57-AD11-8757793926C6}" type="presParOf" srcId="{7F796A77-0434-404B-BA84-C5D6257A2049}" destId="{A9EF7380-73C5-4424-9486-DDBB78815F98}" srcOrd="0" destOrd="0" presId="urn:microsoft.com/office/officeart/2018/2/layout/IconVerticalSolidList"/>
    <dgm:cxn modelId="{4A3E9BB1-D96F-4017-B21D-61016F5B3287}" type="presParOf" srcId="{7F796A77-0434-404B-BA84-C5D6257A2049}" destId="{1A7F3DB7-C57D-49E9-9C65-3ADF70837C0E}" srcOrd="1" destOrd="0" presId="urn:microsoft.com/office/officeart/2018/2/layout/IconVerticalSolidList"/>
    <dgm:cxn modelId="{7B74400A-FA1F-44F9-97F7-5916CECD24B5}" type="presParOf" srcId="{7F796A77-0434-404B-BA84-C5D6257A2049}" destId="{BB19EEFF-72D9-4EAB-A89A-E8713C1D2A65}" srcOrd="2" destOrd="0" presId="urn:microsoft.com/office/officeart/2018/2/layout/IconVerticalSolidList"/>
    <dgm:cxn modelId="{8A96CADB-767C-4C58-BBCE-E3B224AD0BAB}" type="presParOf" srcId="{7F796A77-0434-404B-BA84-C5D6257A2049}" destId="{C8F1623F-A9AC-4774-AFE5-2B7522FF4A06}" srcOrd="3" destOrd="0" presId="urn:microsoft.com/office/officeart/2018/2/layout/IconVerticalSolidList"/>
    <dgm:cxn modelId="{5D2D9773-BA85-4A85-B5A5-1402D8EEB33F}" type="presParOf" srcId="{765FCEF8-CFD2-4074-B8F7-143FA6A09528}" destId="{8816D371-692C-44A7-BE88-E7D56A69903A}" srcOrd="5" destOrd="0" presId="urn:microsoft.com/office/officeart/2018/2/layout/IconVerticalSolidList"/>
    <dgm:cxn modelId="{76B08949-1180-4FA4-AE77-A1DEA2BF2F0B}" type="presParOf" srcId="{765FCEF8-CFD2-4074-B8F7-143FA6A09528}" destId="{0796AFCD-17DB-488D-B194-521BE94C04B5}" srcOrd="6" destOrd="0" presId="urn:microsoft.com/office/officeart/2018/2/layout/IconVerticalSolidList"/>
    <dgm:cxn modelId="{52CDB054-6EF3-41F8-867A-1B8F6E25A3AF}" type="presParOf" srcId="{0796AFCD-17DB-488D-B194-521BE94C04B5}" destId="{0E2E2363-E57B-4823-8CD6-E0D1318560AD}" srcOrd="0" destOrd="0" presId="urn:microsoft.com/office/officeart/2018/2/layout/IconVerticalSolidList"/>
    <dgm:cxn modelId="{3557EC50-8CF3-44FA-B3F5-ADB5F26DF3CC}" type="presParOf" srcId="{0796AFCD-17DB-488D-B194-521BE94C04B5}" destId="{4024E99B-0FAB-46EC-9371-F810A72A2A69}" srcOrd="1" destOrd="0" presId="urn:microsoft.com/office/officeart/2018/2/layout/IconVerticalSolidList"/>
    <dgm:cxn modelId="{7F7DE5AC-13F9-45A0-B03C-0A9709B41512}" type="presParOf" srcId="{0796AFCD-17DB-488D-B194-521BE94C04B5}" destId="{52265ACB-7118-4557-B280-13266B8AB11E}" srcOrd="2" destOrd="0" presId="urn:microsoft.com/office/officeart/2018/2/layout/IconVerticalSolidList"/>
    <dgm:cxn modelId="{1832EA2D-2D56-4272-845B-CCE1DCA60DA7}" type="presParOf" srcId="{0796AFCD-17DB-488D-B194-521BE94C04B5}" destId="{D596763B-CCC8-46ED-BC88-64F5244369D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76B5B6-2709-CD4D-BA7E-DF44E4E7CB4F}"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C5AD3D4F-3479-1A4C-A453-3EC9E62C2D61}">
      <dgm:prSet phldrT="[Text]"/>
      <dgm:spPr>
        <a:solidFill>
          <a:schemeClr val="accent6">
            <a:lumMod val="40000"/>
            <a:lumOff val="60000"/>
          </a:schemeClr>
        </a:solidFill>
      </dgm:spPr>
      <dgm:t>
        <a:bodyPr/>
        <a:lstStyle/>
        <a:p>
          <a:r>
            <a:rPr lang="en-US" b="1" dirty="0">
              <a:solidFill>
                <a:srgbClr val="000000"/>
              </a:solidFill>
            </a:rPr>
            <a:t>Adjust learning goals</a:t>
          </a:r>
        </a:p>
      </dgm:t>
    </dgm:pt>
    <dgm:pt modelId="{62D7ACCA-957F-A449-96AA-CA96E7D553DA}" type="parTrans" cxnId="{1659FDF4-DF1A-234F-81D5-5F0D6F38D068}">
      <dgm:prSet/>
      <dgm:spPr/>
      <dgm:t>
        <a:bodyPr/>
        <a:lstStyle/>
        <a:p>
          <a:endParaRPr lang="en-US"/>
        </a:p>
      </dgm:t>
    </dgm:pt>
    <dgm:pt modelId="{8B877549-1486-744C-837F-ECEAD120A24F}" type="sibTrans" cxnId="{1659FDF4-DF1A-234F-81D5-5F0D6F38D068}">
      <dgm:prSet/>
      <dgm:spPr/>
      <dgm:t>
        <a:bodyPr/>
        <a:lstStyle/>
        <a:p>
          <a:endParaRPr lang="en-US"/>
        </a:p>
      </dgm:t>
    </dgm:pt>
    <dgm:pt modelId="{5E53B78C-44AB-C847-B900-0A5303A7CC16}">
      <dgm:prSet phldrT="[Text]"/>
      <dgm:spPr>
        <a:solidFill>
          <a:srgbClr val="FFFF00"/>
        </a:solidFill>
      </dgm:spPr>
      <dgm:t>
        <a:bodyPr/>
        <a:lstStyle/>
        <a:p>
          <a:r>
            <a:rPr lang="en-US" b="1" dirty="0">
              <a:solidFill>
                <a:srgbClr val="000000"/>
              </a:solidFill>
            </a:rPr>
            <a:t>Plan strategies/actions</a:t>
          </a:r>
        </a:p>
      </dgm:t>
    </dgm:pt>
    <dgm:pt modelId="{54D043B4-3245-B14D-AAA3-FC2C58149231}" type="parTrans" cxnId="{27F8EA0D-C4AC-5749-955D-19A826293C35}">
      <dgm:prSet/>
      <dgm:spPr/>
      <dgm:t>
        <a:bodyPr/>
        <a:lstStyle/>
        <a:p>
          <a:endParaRPr lang="en-US"/>
        </a:p>
      </dgm:t>
    </dgm:pt>
    <dgm:pt modelId="{3482EEF7-E88C-2441-81AE-98EE897BCCDC}" type="sibTrans" cxnId="{27F8EA0D-C4AC-5749-955D-19A826293C35}">
      <dgm:prSet/>
      <dgm:spPr/>
      <dgm:t>
        <a:bodyPr/>
        <a:lstStyle/>
        <a:p>
          <a:endParaRPr lang="en-US"/>
        </a:p>
      </dgm:t>
    </dgm:pt>
    <dgm:pt modelId="{81A466CF-AC84-0F40-8391-C04F4CBF8075}">
      <dgm:prSet phldrT="[Text]"/>
      <dgm:spPr>
        <a:solidFill>
          <a:schemeClr val="accent1">
            <a:lumMod val="60000"/>
            <a:lumOff val="40000"/>
          </a:schemeClr>
        </a:solidFill>
      </dgm:spPr>
      <dgm:t>
        <a:bodyPr/>
        <a:lstStyle/>
        <a:p>
          <a:r>
            <a:rPr lang="en-US" b="1" dirty="0">
              <a:solidFill>
                <a:srgbClr val="000000"/>
              </a:solidFill>
            </a:rPr>
            <a:t>Implement plans</a:t>
          </a:r>
        </a:p>
      </dgm:t>
    </dgm:pt>
    <dgm:pt modelId="{55ED0DC9-E585-574C-88AD-1D033C5C76D7}" type="parTrans" cxnId="{B1D8EDA2-F603-9C49-BBFA-5562CFC10AB2}">
      <dgm:prSet/>
      <dgm:spPr/>
      <dgm:t>
        <a:bodyPr/>
        <a:lstStyle/>
        <a:p>
          <a:endParaRPr lang="en-US"/>
        </a:p>
      </dgm:t>
    </dgm:pt>
    <dgm:pt modelId="{07D11BA5-A59C-ED47-AE42-218463386C4B}" type="sibTrans" cxnId="{B1D8EDA2-F603-9C49-BBFA-5562CFC10AB2}">
      <dgm:prSet/>
      <dgm:spPr/>
      <dgm:t>
        <a:bodyPr/>
        <a:lstStyle/>
        <a:p>
          <a:endParaRPr lang="en-US"/>
        </a:p>
      </dgm:t>
    </dgm:pt>
    <dgm:pt modelId="{39CF9820-CDEB-9D49-B751-F1A9BE25583B}">
      <dgm:prSet phldrT="[Text]"/>
      <dgm:spPr>
        <a:solidFill>
          <a:schemeClr val="accent4">
            <a:lumMod val="40000"/>
            <a:lumOff val="60000"/>
          </a:schemeClr>
        </a:solidFill>
      </dgm:spPr>
      <dgm:t>
        <a:bodyPr/>
        <a:lstStyle/>
        <a:p>
          <a:r>
            <a:rPr lang="en-US" b="1" dirty="0">
              <a:solidFill>
                <a:srgbClr val="000000"/>
              </a:solidFill>
            </a:rPr>
            <a:t>Monitor progress &amp; collect data</a:t>
          </a:r>
        </a:p>
      </dgm:t>
    </dgm:pt>
    <dgm:pt modelId="{A0F64181-14CE-A54D-8A96-CCABC508553A}" type="parTrans" cxnId="{6455538F-CC58-664F-92EC-E83A07F10AF7}">
      <dgm:prSet/>
      <dgm:spPr/>
      <dgm:t>
        <a:bodyPr/>
        <a:lstStyle/>
        <a:p>
          <a:endParaRPr lang="en-US"/>
        </a:p>
      </dgm:t>
    </dgm:pt>
    <dgm:pt modelId="{CB854F13-B27D-0D47-8CA6-355E6198534D}" type="sibTrans" cxnId="{6455538F-CC58-664F-92EC-E83A07F10AF7}">
      <dgm:prSet/>
      <dgm:spPr/>
      <dgm:t>
        <a:bodyPr/>
        <a:lstStyle/>
        <a:p>
          <a:endParaRPr lang="en-US"/>
        </a:p>
      </dgm:t>
    </dgm:pt>
    <dgm:pt modelId="{7BC91525-75BB-3C4D-B1C0-5C43AB1A8DDF}">
      <dgm:prSet phldrT="[Text]"/>
      <dgm:spPr>
        <a:solidFill>
          <a:srgbClr val="C0504D"/>
        </a:solidFill>
      </dgm:spPr>
      <dgm:t>
        <a:bodyPr/>
        <a:lstStyle/>
        <a:p>
          <a:r>
            <a:rPr lang="en-US" b="1" dirty="0">
              <a:solidFill>
                <a:srgbClr val="000000"/>
              </a:solidFill>
            </a:rPr>
            <a:t>Assess achievement</a:t>
          </a:r>
        </a:p>
      </dgm:t>
    </dgm:pt>
    <dgm:pt modelId="{BDEF16DB-2129-954A-AB7A-CD0B4058C084}" type="parTrans" cxnId="{D2B6C0D2-15CF-784B-8325-F7731528AA38}">
      <dgm:prSet/>
      <dgm:spPr/>
      <dgm:t>
        <a:bodyPr/>
        <a:lstStyle/>
        <a:p>
          <a:endParaRPr lang="en-US"/>
        </a:p>
      </dgm:t>
    </dgm:pt>
    <dgm:pt modelId="{7C173545-FECA-374F-BA1A-A983182C1458}" type="sibTrans" cxnId="{D2B6C0D2-15CF-784B-8325-F7731528AA38}">
      <dgm:prSet/>
      <dgm:spPr/>
      <dgm:t>
        <a:bodyPr/>
        <a:lstStyle/>
        <a:p>
          <a:endParaRPr lang="en-US"/>
        </a:p>
      </dgm:t>
    </dgm:pt>
    <dgm:pt modelId="{1B4B632E-89D9-EF4F-8B64-98B2767F759F}" type="pres">
      <dgm:prSet presAssocID="{5276B5B6-2709-CD4D-BA7E-DF44E4E7CB4F}" presName="cycle" presStyleCnt="0">
        <dgm:presLayoutVars>
          <dgm:dir/>
          <dgm:resizeHandles val="exact"/>
        </dgm:presLayoutVars>
      </dgm:prSet>
      <dgm:spPr/>
    </dgm:pt>
    <dgm:pt modelId="{03510540-4080-5849-BEDC-63931D57B64E}" type="pres">
      <dgm:prSet presAssocID="{C5AD3D4F-3479-1A4C-A453-3EC9E62C2D61}" presName="node" presStyleLbl="node1" presStyleIdx="0" presStyleCnt="5">
        <dgm:presLayoutVars>
          <dgm:bulletEnabled val="1"/>
        </dgm:presLayoutVars>
      </dgm:prSet>
      <dgm:spPr/>
    </dgm:pt>
    <dgm:pt modelId="{3396A44D-0443-9D4B-BEE8-C72F4A3F9E04}" type="pres">
      <dgm:prSet presAssocID="{C5AD3D4F-3479-1A4C-A453-3EC9E62C2D61}" presName="spNode" presStyleCnt="0"/>
      <dgm:spPr/>
    </dgm:pt>
    <dgm:pt modelId="{ED037EAE-51BA-474B-8A07-962484925804}" type="pres">
      <dgm:prSet presAssocID="{8B877549-1486-744C-837F-ECEAD120A24F}" presName="sibTrans" presStyleLbl="sibTrans1D1" presStyleIdx="0" presStyleCnt="5"/>
      <dgm:spPr/>
    </dgm:pt>
    <dgm:pt modelId="{306047FB-06D0-414A-A73A-4764CCAB8989}" type="pres">
      <dgm:prSet presAssocID="{5E53B78C-44AB-C847-B900-0A5303A7CC16}" presName="node" presStyleLbl="node1" presStyleIdx="1" presStyleCnt="5">
        <dgm:presLayoutVars>
          <dgm:bulletEnabled val="1"/>
        </dgm:presLayoutVars>
      </dgm:prSet>
      <dgm:spPr/>
    </dgm:pt>
    <dgm:pt modelId="{1FE37F31-2B93-A542-9236-C3C551CE3C37}" type="pres">
      <dgm:prSet presAssocID="{5E53B78C-44AB-C847-B900-0A5303A7CC16}" presName="spNode" presStyleCnt="0"/>
      <dgm:spPr/>
    </dgm:pt>
    <dgm:pt modelId="{AA29895A-7629-6E4E-9701-EB595B869390}" type="pres">
      <dgm:prSet presAssocID="{3482EEF7-E88C-2441-81AE-98EE897BCCDC}" presName="sibTrans" presStyleLbl="sibTrans1D1" presStyleIdx="1" presStyleCnt="5"/>
      <dgm:spPr/>
    </dgm:pt>
    <dgm:pt modelId="{1E6117BC-4F8F-FC47-BDC1-5EE513B9A536}" type="pres">
      <dgm:prSet presAssocID="{81A466CF-AC84-0F40-8391-C04F4CBF8075}" presName="node" presStyleLbl="node1" presStyleIdx="2" presStyleCnt="5">
        <dgm:presLayoutVars>
          <dgm:bulletEnabled val="1"/>
        </dgm:presLayoutVars>
      </dgm:prSet>
      <dgm:spPr/>
    </dgm:pt>
    <dgm:pt modelId="{5BF260BA-934D-D74A-B8DC-8EE69EC347F5}" type="pres">
      <dgm:prSet presAssocID="{81A466CF-AC84-0F40-8391-C04F4CBF8075}" presName="spNode" presStyleCnt="0"/>
      <dgm:spPr/>
    </dgm:pt>
    <dgm:pt modelId="{6C2872AE-06EF-4346-BED2-F86A80E7871E}" type="pres">
      <dgm:prSet presAssocID="{07D11BA5-A59C-ED47-AE42-218463386C4B}" presName="sibTrans" presStyleLbl="sibTrans1D1" presStyleIdx="2" presStyleCnt="5"/>
      <dgm:spPr/>
    </dgm:pt>
    <dgm:pt modelId="{01B401E0-6256-6A48-9BBE-72A937C543B5}" type="pres">
      <dgm:prSet presAssocID="{39CF9820-CDEB-9D49-B751-F1A9BE25583B}" presName="node" presStyleLbl="node1" presStyleIdx="3" presStyleCnt="5">
        <dgm:presLayoutVars>
          <dgm:bulletEnabled val="1"/>
        </dgm:presLayoutVars>
      </dgm:prSet>
      <dgm:spPr/>
    </dgm:pt>
    <dgm:pt modelId="{B3BB33BD-6412-6749-A06D-A3BC07ECE46B}" type="pres">
      <dgm:prSet presAssocID="{39CF9820-CDEB-9D49-B751-F1A9BE25583B}" presName="spNode" presStyleCnt="0"/>
      <dgm:spPr/>
    </dgm:pt>
    <dgm:pt modelId="{ED4333B6-0EE4-E04D-BA28-9B2FC8F04A51}" type="pres">
      <dgm:prSet presAssocID="{CB854F13-B27D-0D47-8CA6-355E6198534D}" presName="sibTrans" presStyleLbl="sibTrans1D1" presStyleIdx="3" presStyleCnt="5"/>
      <dgm:spPr/>
    </dgm:pt>
    <dgm:pt modelId="{CA5048FC-C080-AD43-B4FF-E9833B0C810D}" type="pres">
      <dgm:prSet presAssocID="{7BC91525-75BB-3C4D-B1C0-5C43AB1A8DDF}" presName="node" presStyleLbl="node1" presStyleIdx="4" presStyleCnt="5">
        <dgm:presLayoutVars>
          <dgm:bulletEnabled val="1"/>
        </dgm:presLayoutVars>
      </dgm:prSet>
      <dgm:spPr/>
    </dgm:pt>
    <dgm:pt modelId="{5B36AA3A-B0E8-A444-AC77-CC227B0C58B7}" type="pres">
      <dgm:prSet presAssocID="{7BC91525-75BB-3C4D-B1C0-5C43AB1A8DDF}" presName="spNode" presStyleCnt="0"/>
      <dgm:spPr/>
    </dgm:pt>
    <dgm:pt modelId="{50129F13-EF13-D341-B3B6-91FA6FCF792C}" type="pres">
      <dgm:prSet presAssocID="{7C173545-FECA-374F-BA1A-A983182C1458}" presName="sibTrans" presStyleLbl="sibTrans1D1" presStyleIdx="4" presStyleCnt="5"/>
      <dgm:spPr/>
    </dgm:pt>
  </dgm:ptLst>
  <dgm:cxnLst>
    <dgm:cxn modelId="{27F8EA0D-C4AC-5749-955D-19A826293C35}" srcId="{5276B5B6-2709-CD4D-BA7E-DF44E4E7CB4F}" destId="{5E53B78C-44AB-C847-B900-0A5303A7CC16}" srcOrd="1" destOrd="0" parTransId="{54D043B4-3245-B14D-AAA3-FC2C58149231}" sibTransId="{3482EEF7-E88C-2441-81AE-98EE897BCCDC}"/>
    <dgm:cxn modelId="{116B4419-8626-1547-AA16-735D072E7BFA}" type="presOf" srcId="{8B877549-1486-744C-837F-ECEAD120A24F}" destId="{ED037EAE-51BA-474B-8A07-962484925804}" srcOrd="0" destOrd="0" presId="urn:microsoft.com/office/officeart/2005/8/layout/cycle5"/>
    <dgm:cxn modelId="{C813DB21-CEBA-BF46-AFC4-196EEF946B59}" type="presOf" srcId="{3482EEF7-E88C-2441-81AE-98EE897BCCDC}" destId="{AA29895A-7629-6E4E-9701-EB595B869390}" srcOrd="0" destOrd="0" presId="urn:microsoft.com/office/officeart/2005/8/layout/cycle5"/>
    <dgm:cxn modelId="{44950A27-2C69-374A-8435-E5F5904F2FEB}" type="presOf" srcId="{CB854F13-B27D-0D47-8CA6-355E6198534D}" destId="{ED4333B6-0EE4-E04D-BA28-9B2FC8F04A51}" srcOrd="0" destOrd="0" presId="urn:microsoft.com/office/officeart/2005/8/layout/cycle5"/>
    <dgm:cxn modelId="{BCD2E043-45C5-B048-B964-EB56C7D0ACF6}" type="presOf" srcId="{81A466CF-AC84-0F40-8391-C04F4CBF8075}" destId="{1E6117BC-4F8F-FC47-BDC1-5EE513B9A536}" srcOrd="0" destOrd="0" presId="urn:microsoft.com/office/officeart/2005/8/layout/cycle5"/>
    <dgm:cxn modelId="{6A024C68-6726-3E4D-A1C7-6014604BE68C}" type="presOf" srcId="{5276B5B6-2709-CD4D-BA7E-DF44E4E7CB4F}" destId="{1B4B632E-89D9-EF4F-8B64-98B2767F759F}" srcOrd="0" destOrd="0" presId="urn:microsoft.com/office/officeart/2005/8/layout/cycle5"/>
    <dgm:cxn modelId="{96AD786E-3A92-4146-BE37-E29228FA6A2B}" type="presOf" srcId="{C5AD3D4F-3479-1A4C-A453-3EC9E62C2D61}" destId="{03510540-4080-5849-BEDC-63931D57B64E}" srcOrd="0" destOrd="0" presId="urn:microsoft.com/office/officeart/2005/8/layout/cycle5"/>
    <dgm:cxn modelId="{79E25181-4B6D-7E4A-8B4F-52BCAC81AEED}" type="presOf" srcId="{7C173545-FECA-374F-BA1A-A983182C1458}" destId="{50129F13-EF13-D341-B3B6-91FA6FCF792C}" srcOrd="0" destOrd="0" presId="urn:microsoft.com/office/officeart/2005/8/layout/cycle5"/>
    <dgm:cxn modelId="{6455538F-CC58-664F-92EC-E83A07F10AF7}" srcId="{5276B5B6-2709-CD4D-BA7E-DF44E4E7CB4F}" destId="{39CF9820-CDEB-9D49-B751-F1A9BE25583B}" srcOrd="3" destOrd="0" parTransId="{A0F64181-14CE-A54D-8A96-CCABC508553A}" sibTransId="{CB854F13-B27D-0D47-8CA6-355E6198534D}"/>
    <dgm:cxn modelId="{611FE392-1243-3E41-8677-A6F7B344FD7B}" type="presOf" srcId="{5E53B78C-44AB-C847-B900-0A5303A7CC16}" destId="{306047FB-06D0-414A-A73A-4764CCAB8989}" srcOrd="0" destOrd="0" presId="urn:microsoft.com/office/officeart/2005/8/layout/cycle5"/>
    <dgm:cxn modelId="{B1D8EDA2-F603-9C49-BBFA-5562CFC10AB2}" srcId="{5276B5B6-2709-CD4D-BA7E-DF44E4E7CB4F}" destId="{81A466CF-AC84-0F40-8391-C04F4CBF8075}" srcOrd="2" destOrd="0" parTransId="{55ED0DC9-E585-574C-88AD-1D033C5C76D7}" sibTransId="{07D11BA5-A59C-ED47-AE42-218463386C4B}"/>
    <dgm:cxn modelId="{7F5BF2A7-5E38-5441-8C79-DA74A1818C98}" type="presOf" srcId="{7BC91525-75BB-3C4D-B1C0-5C43AB1A8DDF}" destId="{CA5048FC-C080-AD43-B4FF-E9833B0C810D}" srcOrd="0" destOrd="0" presId="urn:microsoft.com/office/officeart/2005/8/layout/cycle5"/>
    <dgm:cxn modelId="{F822C6A8-52EF-EF43-B53A-459FD923D9B7}" type="presOf" srcId="{07D11BA5-A59C-ED47-AE42-218463386C4B}" destId="{6C2872AE-06EF-4346-BED2-F86A80E7871E}" srcOrd="0" destOrd="0" presId="urn:microsoft.com/office/officeart/2005/8/layout/cycle5"/>
    <dgm:cxn modelId="{D2B6C0D2-15CF-784B-8325-F7731528AA38}" srcId="{5276B5B6-2709-CD4D-BA7E-DF44E4E7CB4F}" destId="{7BC91525-75BB-3C4D-B1C0-5C43AB1A8DDF}" srcOrd="4" destOrd="0" parTransId="{BDEF16DB-2129-954A-AB7A-CD0B4058C084}" sibTransId="{7C173545-FECA-374F-BA1A-A983182C1458}"/>
    <dgm:cxn modelId="{3D9336EF-0FBF-B445-918F-6CC24064D85C}" type="presOf" srcId="{39CF9820-CDEB-9D49-B751-F1A9BE25583B}" destId="{01B401E0-6256-6A48-9BBE-72A937C543B5}" srcOrd="0" destOrd="0" presId="urn:microsoft.com/office/officeart/2005/8/layout/cycle5"/>
    <dgm:cxn modelId="{1659FDF4-DF1A-234F-81D5-5F0D6F38D068}" srcId="{5276B5B6-2709-CD4D-BA7E-DF44E4E7CB4F}" destId="{C5AD3D4F-3479-1A4C-A453-3EC9E62C2D61}" srcOrd="0" destOrd="0" parTransId="{62D7ACCA-957F-A449-96AA-CA96E7D553DA}" sibTransId="{8B877549-1486-744C-837F-ECEAD120A24F}"/>
    <dgm:cxn modelId="{CE0D2AA4-619A-8F43-B35D-FFD47FB661AD}" type="presParOf" srcId="{1B4B632E-89D9-EF4F-8B64-98B2767F759F}" destId="{03510540-4080-5849-BEDC-63931D57B64E}" srcOrd="0" destOrd="0" presId="urn:microsoft.com/office/officeart/2005/8/layout/cycle5"/>
    <dgm:cxn modelId="{BF7BCA0F-12B5-7243-914E-2DF70E4BC2D1}" type="presParOf" srcId="{1B4B632E-89D9-EF4F-8B64-98B2767F759F}" destId="{3396A44D-0443-9D4B-BEE8-C72F4A3F9E04}" srcOrd="1" destOrd="0" presId="urn:microsoft.com/office/officeart/2005/8/layout/cycle5"/>
    <dgm:cxn modelId="{9A2D97A5-12B5-004C-B160-FF4213C52B3C}" type="presParOf" srcId="{1B4B632E-89D9-EF4F-8B64-98B2767F759F}" destId="{ED037EAE-51BA-474B-8A07-962484925804}" srcOrd="2" destOrd="0" presId="urn:microsoft.com/office/officeart/2005/8/layout/cycle5"/>
    <dgm:cxn modelId="{26F99F5F-0927-3442-83D2-F75AC0057B1C}" type="presParOf" srcId="{1B4B632E-89D9-EF4F-8B64-98B2767F759F}" destId="{306047FB-06D0-414A-A73A-4764CCAB8989}" srcOrd="3" destOrd="0" presId="urn:microsoft.com/office/officeart/2005/8/layout/cycle5"/>
    <dgm:cxn modelId="{0320874D-1393-C246-9544-EBDC0A53F021}" type="presParOf" srcId="{1B4B632E-89D9-EF4F-8B64-98B2767F759F}" destId="{1FE37F31-2B93-A542-9236-C3C551CE3C37}" srcOrd="4" destOrd="0" presId="urn:microsoft.com/office/officeart/2005/8/layout/cycle5"/>
    <dgm:cxn modelId="{A9449BAD-5B25-604B-B8C6-62B64FA85AE8}" type="presParOf" srcId="{1B4B632E-89D9-EF4F-8B64-98B2767F759F}" destId="{AA29895A-7629-6E4E-9701-EB595B869390}" srcOrd="5" destOrd="0" presId="urn:microsoft.com/office/officeart/2005/8/layout/cycle5"/>
    <dgm:cxn modelId="{05719D21-FAEF-624E-B4EB-C44E06812EA9}" type="presParOf" srcId="{1B4B632E-89D9-EF4F-8B64-98B2767F759F}" destId="{1E6117BC-4F8F-FC47-BDC1-5EE513B9A536}" srcOrd="6" destOrd="0" presId="urn:microsoft.com/office/officeart/2005/8/layout/cycle5"/>
    <dgm:cxn modelId="{4DDF07BD-8F63-8C4B-90E4-8BACF2AF1744}" type="presParOf" srcId="{1B4B632E-89D9-EF4F-8B64-98B2767F759F}" destId="{5BF260BA-934D-D74A-B8DC-8EE69EC347F5}" srcOrd="7" destOrd="0" presId="urn:microsoft.com/office/officeart/2005/8/layout/cycle5"/>
    <dgm:cxn modelId="{60D1D9FB-F235-3B4C-B02C-68C942744A67}" type="presParOf" srcId="{1B4B632E-89D9-EF4F-8B64-98B2767F759F}" destId="{6C2872AE-06EF-4346-BED2-F86A80E7871E}" srcOrd="8" destOrd="0" presId="urn:microsoft.com/office/officeart/2005/8/layout/cycle5"/>
    <dgm:cxn modelId="{FD880EC9-F7E3-FA40-8905-0D5EEF0FF87F}" type="presParOf" srcId="{1B4B632E-89D9-EF4F-8B64-98B2767F759F}" destId="{01B401E0-6256-6A48-9BBE-72A937C543B5}" srcOrd="9" destOrd="0" presId="urn:microsoft.com/office/officeart/2005/8/layout/cycle5"/>
    <dgm:cxn modelId="{90A8DF36-3E19-4644-B40C-FBF26D5B4DDF}" type="presParOf" srcId="{1B4B632E-89D9-EF4F-8B64-98B2767F759F}" destId="{B3BB33BD-6412-6749-A06D-A3BC07ECE46B}" srcOrd="10" destOrd="0" presId="urn:microsoft.com/office/officeart/2005/8/layout/cycle5"/>
    <dgm:cxn modelId="{26A981ED-CB61-5C48-A1DA-D1408F067945}" type="presParOf" srcId="{1B4B632E-89D9-EF4F-8B64-98B2767F759F}" destId="{ED4333B6-0EE4-E04D-BA28-9B2FC8F04A51}" srcOrd="11" destOrd="0" presId="urn:microsoft.com/office/officeart/2005/8/layout/cycle5"/>
    <dgm:cxn modelId="{8182D896-2688-564A-8487-17AD7869D28F}" type="presParOf" srcId="{1B4B632E-89D9-EF4F-8B64-98B2767F759F}" destId="{CA5048FC-C080-AD43-B4FF-E9833B0C810D}" srcOrd="12" destOrd="0" presId="urn:microsoft.com/office/officeart/2005/8/layout/cycle5"/>
    <dgm:cxn modelId="{B52ED822-9B24-F24C-AE93-BFF71A052365}" type="presParOf" srcId="{1B4B632E-89D9-EF4F-8B64-98B2767F759F}" destId="{5B36AA3A-B0E8-A444-AC77-CC227B0C58B7}" srcOrd="13" destOrd="0" presId="urn:microsoft.com/office/officeart/2005/8/layout/cycle5"/>
    <dgm:cxn modelId="{F9E64D77-F7B0-5A47-BC38-6C74E30494E2}" type="presParOf" srcId="{1B4B632E-89D9-EF4F-8B64-98B2767F759F}" destId="{50129F13-EF13-D341-B3B6-91FA6FCF792C}"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53CDC96-E1C4-624C-997C-D1ED8E624787}"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7F7D5747-42BA-D143-BC9C-D28EBDD07FCD}">
      <dgm:prSet phldrT="[Text]"/>
      <dgm:spPr/>
      <dgm:t>
        <a:bodyPr/>
        <a:lstStyle/>
        <a:p>
          <a:r>
            <a:rPr lang="en-US"/>
            <a:t>Directing Style</a:t>
          </a:r>
        </a:p>
      </dgm:t>
    </dgm:pt>
    <dgm:pt modelId="{E5CD4BCC-C3E1-F244-B43C-7E89C6DE0E9A}" type="parTrans" cxnId="{581B4DD8-2A70-794B-A880-B102F3DEEA17}">
      <dgm:prSet/>
      <dgm:spPr/>
      <dgm:t>
        <a:bodyPr/>
        <a:lstStyle/>
        <a:p>
          <a:endParaRPr lang="en-US"/>
        </a:p>
      </dgm:t>
    </dgm:pt>
    <dgm:pt modelId="{C8DB4283-3E91-BC45-B5E3-28534963BC69}" type="sibTrans" cxnId="{581B4DD8-2A70-794B-A880-B102F3DEEA17}">
      <dgm:prSet/>
      <dgm:spPr/>
      <dgm:t>
        <a:bodyPr/>
        <a:lstStyle/>
        <a:p>
          <a:endParaRPr lang="en-US"/>
        </a:p>
      </dgm:t>
    </dgm:pt>
    <dgm:pt modelId="{3357A0D3-72E6-984A-8968-0195A48B30BF}">
      <dgm:prSet phldrT="[Text]"/>
      <dgm:spPr>
        <a:solidFill>
          <a:schemeClr val="accent1">
            <a:lumMod val="40000"/>
            <a:lumOff val="60000"/>
            <a:alpha val="50000"/>
          </a:schemeClr>
        </a:solidFill>
        <a:ln w="63500">
          <a:solidFill>
            <a:schemeClr val="tx1"/>
          </a:solidFill>
        </a:ln>
      </dgm:spPr>
      <dgm:t>
        <a:bodyPr/>
        <a:lstStyle/>
        <a:p>
          <a:r>
            <a:rPr lang="en-US"/>
            <a:t>Guiding Style</a:t>
          </a:r>
        </a:p>
      </dgm:t>
    </dgm:pt>
    <dgm:pt modelId="{84648150-F294-2E4C-8F49-D20CC79E164D}" type="parTrans" cxnId="{0F496A05-690D-A64A-9A5E-CA9E8657D79E}">
      <dgm:prSet/>
      <dgm:spPr/>
      <dgm:t>
        <a:bodyPr/>
        <a:lstStyle/>
        <a:p>
          <a:endParaRPr lang="en-US"/>
        </a:p>
      </dgm:t>
    </dgm:pt>
    <dgm:pt modelId="{F4C84C83-44BE-D54A-862A-E287D8FBEC14}" type="sibTrans" cxnId="{0F496A05-690D-A64A-9A5E-CA9E8657D79E}">
      <dgm:prSet/>
      <dgm:spPr/>
      <dgm:t>
        <a:bodyPr/>
        <a:lstStyle/>
        <a:p>
          <a:endParaRPr lang="en-US"/>
        </a:p>
      </dgm:t>
    </dgm:pt>
    <dgm:pt modelId="{4275C4D8-3543-3B4B-90A7-7E6510F014C8}">
      <dgm:prSet phldrT="[Text]"/>
      <dgm:spPr/>
      <dgm:t>
        <a:bodyPr/>
        <a:lstStyle/>
        <a:p>
          <a:r>
            <a:rPr lang="en-US"/>
            <a:t>Following Style</a:t>
          </a:r>
        </a:p>
      </dgm:t>
    </dgm:pt>
    <dgm:pt modelId="{1190091B-0686-DF4F-9F94-30CE9CEBBDDB}" type="parTrans" cxnId="{F244845F-E27C-194D-8F40-9B392627DA86}">
      <dgm:prSet/>
      <dgm:spPr/>
      <dgm:t>
        <a:bodyPr/>
        <a:lstStyle/>
        <a:p>
          <a:endParaRPr lang="en-US"/>
        </a:p>
      </dgm:t>
    </dgm:pt>
    <dgm:pt modelId="{B0DA0143-B255-0C4E-82AE-7671FA744EC9}" type="sibTrans" cxnId="{F244845F-E27C-194D-8F40-9B392627DA86}">
      <dgm:prSet/>
      <dgm:spPr/>
      <dgm:t>
        <a:bodyPr/>
        <a:lstStyle/>
        <a:p>
          <a:endParaRPr lang="en-US"/>
        </a:p>
      </dgm:t>
    </dgm:pt>
    <dgm:pt modelId="{F8A38D89-3614-654E-9588-201F336B640C}" type="pres">
      <dgm:prSet presAssocID="{153CDC96-E1C4-624C-997C-D1ED8E624787}" presName="Name0" presStyleCnt="0">
        <dgm:presLayoutVars>
          <dgm:dir/>
          <dgm:resizeHandles val="exact"/>
        </dgm:presLayoutVars>
      </dgm:prSet>
      <dgm:spPr/>
    </dgm:pt>
    <dgm:pt modelId="{DFBE1B13-80B3-054C-951C-2F301CCCE461}" type="pres">
      <dgm:prSet presAssocID="{7F7D5747-42BA-D143-BC9C-D28EBDD07FCD}" presName="Name5" presStyleLbl="vennNode1" presStyleIdx="0" presStyleCnt="3">
        <dgm:presLayoutVars>
          <dgm:bulletEnabled val="1"/>
        </dgm:presLayoutVars>
      </dgm:prSet>
      <dgm:spPr/>
    </dgm:pt>
    <dgm:pt modelId="{593FFE2C-E8A0-FA4F-B700-8E542BF9EB1A}" type="pres">
      <dgm:prSet presAssocID="{C8DB4283-3E91-BC45-B5E3-28534963BC69}" presName="space" presStyleCnt="0"/>
      <dgm:spPr/>
    </dgm:pt>
    <dgm:pt modelId="{697A45EB-31BB-194B-9F21-944F200E14D6}" type="pres">
      <dgm:prSet presAssocID="{3357A0D3-72E6-984A-8968-0195A48B30BF}" presName="Name5" presStyleLbl="vennNode1" presStyleIdx="1" presStyleCnt="3">
        <dgm:presLayoutVars>
          <dgm:bulletEnabled val="1"/>
        </dgm:presLayoutVars>
      </dgm:prSet>
      <dgm:spPr/>
    </dgm:pt>
    <dgm:pt modelId="{37EEA8B5-6F41-3743-B9BA-85AE65185D10}" type="pres">
      <dgm:prSet presAssocID="{F4C84C83-44BE-D54A-862A-E287D8FBEC14}" presName="space" presStyleCnt="0"/>
      <dgm:spPr/>
    </dgm:pt>
    <dgm:pt modelId="{A428313E-664F-924C-8CAE-7664653CDC8E}" type="pres">
      <dgm:prSet presAssocID="{4275C4D8-3543-3B4B-90A7-7E6510F014C8}" presName="Name5" presStyleLbl="vennNode1" presStyleIdx="2" presStyleCnt="3">
        <dgm:presLayoutVars>
          <dgm:bulletEnabled val="1"/>
        </dgm:presLayoutVars>
      </dgm:prSet>
      <dgm:spPr/>
    </dgm:pt>
  </dgm:ptLst>
  <dgm:cxnLst>
    <dgm:cxn modelId="{0F496A05-690D-A64A-9A5E-CA9E8657D79E}" srcId="{153CDC96-E1C4-624C-997C-D1ED8E624787}" destId="{3357A0D3-72E6-984A-8968-0195A48B30BF}" srcOrd="1" destOrd="0" parTransId="{84648150-F294-2E4C-8F49-D20CC79E164D}" sibTransId="{F4C84C83-44BE-D54A-862A-E287D8FBEC14}"/>
    <dgm:cxn modelId="{EDE7A955-12E2-734B-B14B-AB1546866AB1}" type="presOf" srcId="{3357A0D3-72E6-984A-8968-0195A48B30BF}" destId="{697A45EB-31BB-194B-9F21-944F200E14D6}" srcOrd="0" destOrd="0" presId="urn:microsoft.com/office/officeart/2005/8/layout/venn3"/>
    <dgm:cxn modelId="{F244845F-E27C-194D-8F40-9B392627DA86}" srcId="{153CDC96-E1C4-624C-997C-D1ED8E624787}" destId="{4275C4D8-3543-3B4B-90A7-7E6510F014C8}" srcOrd="2" destOrd="0" parTransId="{1190091B-0686-DF4F-9F94-30CE9CEBBDDB}" sibTransId="{B0DA0143-B255-0C4E-82AE-7671FA744EC9}"/>
    <dgm:cxn modelId="{501AE786-4C25-3243-81F4-A3019609E4C3}" type="presOf" srcId="{153CDC96-E1C4-624C-997C-D1ED8E624787}" destId="{F8A38D89-3614-654E-9588-201F336B640C}" srcOrd="0" destOrd="0" presId="urn:microsoft.com/office/officeart/2005/8/layout/venn3"/>
    <dgm:cxn modelId="{581B4DD8-2A70-794B-A880-B102F3DEEA17}" srcId="{153CDC96-E1C4-624C-997C-D1ED8E624787}" destId="{7F7D5747-42BA-D143-BC9C-D28EBDD07FCD}" srcOrd="0" destOrd="0" parTransId="{E5CD4BCC-C3E1-F244-B43C-7E89C6DE0E9A}" sibTransId="{C8DB4283-3E91-BC45-B5E3-28534963BC69}"/>
    <dgm:cxn modelId="{08C959EB-DC1D-8B4F-8076-0CF4BEB66DB0}" type="presOf" srcId="{4275C4D8-3543-3B4B-90A7-7E6510F014C8}" destId="{A428313E-664F-924C-8CAE-7664653CDC8E}" srcOrd="0" destOrd="0" presId="urn:microsoft.com/office/officeart/2005/8/layout/venn3"/>
    <dgm:cxn modelId="{D7325DFF-FCD7-5C42-BBEF-6BE2DCA87B7D}" type="presOf" srcId="{7F7D5747-42BA-D143-BC9C-D28EBDD07FCD}" destId="{DFBE1B13-80B3-054C-951C-2F301CCCE461}" srcOrd="0" destOrd="0" presId="urn:microsoft.com/office/officeart/2005/8/layout/venn3"/>
    <dgm:cxn modelId="{01507F8C-A98A-C743-9618-BA51AB79AD6A}" type="presParOf" srcId="{F8A38D89-3614-654E-9588-201F336B640C}" destId="{DFBE1B13-80B3-054C-951C-2F301CCCE461}" srcOrd="0" destOrd="0" presId="urn:microsoft.com/office/officeart/2005/8/layout/venn3"/>
    <dgm:cxn modelId="{EF6877F6-3E9B-624D-A83B-DC737D11E31F}" type="presParOf" srcId="{F8A38D89-3614-654E-9588-201F336B640C}" destId="{593FFE2C-E8A0-FA4F-B700-8E542BF9EB1A}" srcOrd="1" destOrd="0" presId="urn:microsoft.com/office/officeart/2005/8/layout/venn3"/>
    <dgm:cxn modelId="{E0907E3E-636E-E84A-897B-EC62233FC16E}" type="presParOf" srcId="{F8A38D89-3614-654E-9588-201F336B640C}" destId="{697A45EB-31BB-194B-9F21-944F200E14D6}" srcOrd="2" destOrd="0" presId="urn:microsoft.com/office/officeart/2005/8/layout/venn3"/>
    <dgm:cxn modelId="{B4A1EB66-3A61-B840-A5FD-C4746934799B}" type="presParOf" srcId="{F8A38D89-3614-654E-9588-201F336B640C}" destId="{37EEA8B5-6F41-3743-B9BA-85AE65185D10}" srcOrd="3" destOrd="0" presId="urn:microsoft.com/office/officeart/2005/8/layout/venn3"/>
    <dgm:cxn modelId="{E7E6A90B-A9CA-764C-826F-8AD0138714F8}" type="presParOf" srcId="{F8A38D89-3614-654E-9588-201F336B640C}" destId="{A428313E-664F-924C-8CAE-7664653CDC8E}"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1D3BB-09FB-AA43-94B1-4CA4498A1D7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BBAE97D-AD4D-7A47-BAB4-C9AA1A9FBE1D}">
      <dgm:prSet/>
      <dgm:spPr/>
      <dgm:t>
        <a:bodyPr/>
        <a:lstStyle/>
        <a:p>
          <a:r>
            <a:rPr lang="en-US" dirty="0"/>
            <a:t>8 Observations of Achievement</a:t>
          </a:r>
          <a:endParaRPr lang="en-CA" dirty="0"/>
        </a:p>
      </dgm:t>
    </dgm:pt>
    <dgm:pt modelId="{B1350392-A1A3-354D-877F-E615249B8BEB}" type="parTrans" cxnId="{6A78B224-A759-034A-8C5B-7E669BEF97A7}">
      <dgm:prSet/>
      <dgm:spPr/>
      <dgm:t>
        <a:bodyPr/>
        <a:lstStyle/>
        <a:p>
          <a:endParaRPr lang="en-US"/>
        </a:p>
      </dgm:t>
    </dgm:pt>
    <dgm:pt modelId="{5990ED47-6CA3-4249-B435-877F62151285}" type="sibTrans" cxnId="{6A78B224-A759-034A-8C5B-7E669BEF97A7}">
      <dgm:prSet/>
      <dgm:spPr/>
      <dgm:t>
        <a:bodyPr/>
        <a:lstStyle/>
        <a:p>
          <a:endParaRPr lang="en-US"/>
        </a:p>
      </dgm:t>
    </dgm:pt>
    <dgm:pt modelId="{36B7518E-5EE1-3349-A8D3-5053F1ADAD64}">
      <dgm:prSet/>
      <dgm:spPr/>
      <dgm:t>
        <a:bodyPr/>
        <a:lstStyle/>
        <a:p>
          <a:r>
            <a:rPr lang="en-US"/>
            <a:t>At least:</a:t>
          </a:r>
          <a:endParaRPr lang="en-CA"/>
        </a:p>
      </dgm:t>
    </dgm:pt>
    <dgm:pt modelId="{D19DA212-A99E-264A-ADD5-4159C1CEA565}" type="parTrans" cxnId="{4DE8CDB0-5DB6-6E4B-A21E-C057112C0725}">
      <dgm:prSet/>
      <dgm:spPr/>
      <dgm:t>
        <a:bodyPr/>
        <a:lstStyle/>
        <a:p>
          <a:endParaRPr lang="en-US"/>
        </a:p>
      </dgm:t>
    </dgm:pt>
    <dgm:pt modelId="{54083A61-63EC-7144-AB84-69B667A4EF8D}" type="sibTrans" cxnId="{4DE8CDB0-5DB6-6E4B-A21E-C057112C0725}">
      <dgm:prSet/>
      <dgm:spPr/>
      <dgm:t>
        <a:bodyPr/>
        <a:lstStyle/>
        <a:p>
          <a:endParaRPr lang="en-US"/>
        </a:p>
      </dgm:t>
    </dgm:pt>
    <dgm:pt modelId="{16BD0B26-91BB-1743-8639-DCBA2E7DFEB4}">
      <dgm:prSet/>
      <dgm:spPr/>
      <dgm:t>
        <a:bodyPr/>
        <a:lstStyle/>
        <a:p>
          <a:r>
            <a:rPr lang="en-US" baseline="0" dirty="0"/>
            <a:t>2 Medical Emergencies</a:t>
          </a:r>
          <a:endParaRPr lang="en-CA" dirty="0"/>
        </a:p>
      </dgm:t>
    </dgm:pt>
    <dgm:pt modelId="{368E3C9F-AAC0-7549-9EE8-5BC3F257914F}" type="parTrans" cxnId="{71BDA8F9-AA1E-4247-AC38-BFC85011F519}">
      <dgm:prSet/>
      <dgm:spPr/>
      <dgm:t>
        <a:bodyPr/>
        <a:lstStyle/>
        <a:p>
          <a:endParaRPr lang="en-US"/>
        </a:p>
      </dgm:t>
    </dgm:pt>
    <dgm:pt modelId="{BB15048C-00EE-4E4A-A9F3-8A60BCB31B25}" type="sibTrans" cxnId="{71BDA8F9-AA1E-4247-AC38-BFC85011F519}">
      <dgm:prSet/>
      <dgm:spPr/>
      <dgm:t>
        <a:bodyPr/>
        <a:lstStyle/>
        <a:p>
          <a:endParaRPr lang="en-US"/>
        </a:p>
      </dgm:t>
    </dgm:pt>
    <dgm:pt modelId="{AC9FEF29-CF3C-B845-B57B-9EFD98600F95}">
      <dgm:prSet/>
      <dgm:spPr/>
      <dgm:t>
        <a:bodyPr/>
        <a:lstStyle/>
        <a:p>
          <a:r>
            <a:rPr lang="en-US" baseline="0" dirty="0"/>
            <a:t>1 Substance Intoxication</a:t>
          </a:r>
          <a:endParaRPr lang="en-CA" dirty="0"/>
        </a:p>
      </dgm:t>
    </dgm:pt>
    <dgm:pt modelId="{6FF22C1B-73B3-294A-A6E7-B84AFEE9050F}" type="parTrans" cxnId="{46041F99-B99A-4544-B196-C9ACA5D7BD58}">
      <dgm:prSet/>
      <dgm:spPr/>
      <dgm:t>
        <a:bodyPr/>
        <a:lstStyle/>
        <a:p>
          <a:endParaRPr lang="en-US"/>
        </a:p>
      </dgm:t>
    </dgm:pt>
    <dgm:pt modelId="{4335F2D4-02F2-E24F-86CE-63A8663B8B7E}" type="sibTrans" cxnId="{46041F99-B99A-4544-B196-C9ACA5D7BD58}">
      <dgm:prSet/>
      <dgm:spPr/>
      <dgm:t>
        <a:bodyPr/>
        <a:lstStyle/>
        <a:p>
          <a:endParaRPr lang="en-US"/>
        </a:p>
      </dgm:t>
    </dgm:pt>
    <dgm:pt modelId="{9976A87A-E618-F648-8669-1059B7A0689A}">
      <dgm:prSet/>
      <dgm:spPr/>
      <dgm:t>
        <a:bodyPr/>
        <a:lstStyle/>
        <a:p>
          <a:r>
            <a:rPr lang="en-US" baseline="0" dirty="0"/>
            <a:t>1 OD &amp;/or Withdrawal</a:t>
          </a:r>
          <a:endParaRPr lang="en-CA" dirty="0"/>
        </a:p>
      </dgm:t>
    </dgm:pt>
    <dgm:pt modelId="{64FA8255-5488-DB40-ACB7-443B928DB546}" type="parTrans" cxnId="{2352265A-90F7-ED4B-AF20-7F79EB1A4119}">
      <dgm:prSet/>
      <dgm:spPr/>
      <dgm:t>
        <a:bodyPr/>
        <a:lstStyle/>
        <a:p>
          <a:endParaRPr lang="en-US"/>
        </a:p>
      </dgm:t>
    </dgm:pt>
    <dgm:pt modelId="{6D5B09DA-D43F-8046-824D-BC49FC24F8E3}" type="sibTrans" cxnId="{2352265A-90F7-ED4B-AF20-7F79EB1A4119}">
      <dgm:prSet/>
      <dgm:spPr/>
      <dgm:t>
        <a:bodyPr/>
        <a:lstStyle/>
        <a:p>
          <a:endParaRPr lang="en-US"/>
        </a:p>
      </dgm:t>
    </dgm:pt>
    <dgm:pt modelId="{B4649EA5-47F0-3149-9EDA-1C9787F3A808}">
      <dgm:prSet/>
      <dgm:spPr/>
      <dgm:t>
        <a:bodyPr/>
        <a:lstStyle/>
        <a:p>
          <a:r>
            <a:rPr lang="en-US" baseline="0" dirty="0"/>
            <a:t>1 Neuropsychiatric Presentation</a:t>
          </a:r>
          <a:endParaRPr lang="en-CA" dirty="0"/>
        </a:p>
      </dgm:t>
    </dgm:pt>
    <dgm:pt modelId="{7F4D28D5-4E83-1647-A26B-C43116AF2860}" type="parTrans" cxnId="{945C4276-D206-6045-8C5F-2BB637C025FF}">
      <dgm:prSet/>
      <dgm:spPr/>
      <dgm:t>
        <a:bodyPr/>
        <a:lstStyle/>
        <a:p>
          <a:endParaRPr lang="en-US"/>
        </a:p>
      </dgm:t>
    </dgm:pt>
    <dgm:pt modelId="{7EDAB401-5352-6D45-BCDD-E8E8651B00BA}" type="sibTrans" cxnId="{945C4276-D206-6045-8C5F-2BB637C025FF}">
      <dgm:prSet/>
      <dgm:spPr/>
      <dgm:t>
        <a:bodyPr/>
        <a:lstStyle/>
        <a:p>
          <a:endParaRPr lang="en-US"/>
        </a:p>
      </dgm:t>
    </dgm:pt>
    <dgm:pt modelId="{FF55A877-6771-9645-B735-855A0899A335}">
      <dgm:prSet/>
      <dgm:spPr/>
      <dgm:t>
        <a:bodyPr/>
        <a:lstStyle/>
        <a:p>
          <a:r>
            <a:rPr lang="en-US" baseline="0" dirty="0"/>
            <a:t>1 Endocrine or Metabolic Disorder</a:t>
          </a:r>
          <a:endParaRPr lang="en-CA" dirty="0"/>
        </a:p>
      </dgm:t>
    </dgm:pt>
    <dgm:pt modelId="{73223C28-0749-9C46-8233-BF1B5E5159AE}" type="parTrans" cxnId="{880BA359-28E5-4943-AD15-8EEB14CBDB7F}">
      <dgm:prSet/>
      <dgm:spPr/>
      <dgm:t>
        <a:bodyPr/>
        <a:lstStyle/>
        <a:p>
          <a:endParaRPr lang="en-US"/>
        </a:p>
      </dgm:t>
    </dgm:pt>
    <dgm:pt modelId="{5639EB7F-27E5-734E-BC23-4E2EB7FC4E08}" type="sibTrans" cxnId="{880BA359-28E5-4943-AD15-8EEB14CBDB7F}">
      <dgm:prSet/>
      <dgm:spPr/>
      <dgm:t>
        <a:bodyPr/>
        <a:lstStyle/>
        <a:p>
          <a:endParaRPr lang="en-US"/>
        </a:p>
      </dgm:t>
    </dgm:pt>
    <dgm:pt modelId="{875649AE-E7EE-4548-9A97-1BEAACF296ED}">
      <dgm:prSet/>
      <dgm:spPr/>
      <dgm:t>
        <a:bodyPr/>
        <a:lstStyle/>
        <a:p>
          <a:r>
            <a:rPr lang="en-US" baseline="0" dirty="0"/>
            <a:t>4 Different Observers</a:t>
          </a:r>
          <a:endParaRPr lang="en-CA" dirty="0"/>
        </a:p>
      </dgm:t>
    </dgm:pt>
    <dgm:pt modelId="{19B096B6-39D1-E84D-A8AB-2C2B0B354B9D}" type="parTrans" cxnId="{7A32EA3A-53DD-0745-B2CE-0FF2CFE919B3}">
      <dgm:prSet/>
      <dgm:spPr/>
      <dgm:t>
        <a:bodyPr/>
        <a:lstStyle/>
        <a:p>
          <a:endParaRPr lang="en-US"/>
        </a:p>
      </dgm:t>
    </dgm:pt>
    <dgm:pt modelId="{CED8A2E0-4F4B-8348-8029-ADDFC4789400}" type="sibTrans" cxnId="{7A32EA3A-53DD-0745-B2CE-0FF2CFE919B3}">
      <dgm:prSet/>
      <dgm:spPr/>
      <dgm:t>
        <a:bodyPr/>
        <a:lstStyle/>
        <a:p>
          <a:endParaRPr lang="en-US"/>
        </a:p>
      </dgm:t>
    </dgm:pt>
    <dgm:pt modelId="{CC265C44-ECFA-694D-A467-64CB5617D2A1}">
      <dgm:prSet/>
      <dgm:spPr/>
      <dgm:t>
        <a:bodyPr/>
        <a:lstStyle/>
        <a:p>
          <a:r>
            <a:rPr lang="en-US" baseline="0" dirty="0"/>
            <a:t>3 by Supervising Staff MD</a:t>
          </a:r>
          <a:endParaRPr lang="en-CA" dirty="0"/>
        </a:p>
      </dgm:t>
    </dgm:pt>
    <dgm:pt modelId="{DEE5B888-E7ED-5E41-95D6-ADD5B824D9D1}" type="parTrans" cxnId="{A9D45B4B-3656-1A45-9FE0-070D6471458E}">
      <dgm:prSet/>
      <dgm:spPr/>
      <dgm:t>
        <a:bodyPr/>
        <a:lstStyle/>
        <a:p>
          <a:endParaRPr lang="en-US"/>
        </a:p>
      </dgm:t>
    </dgm:pt>
    <dgm:pt modelId="{59E888CF-AE34-5447-A92F-21489188E25F}" type="sibTrans" cxnId="{A9D45B4B-3656-1A45-9FE0-070D6471458E}">
      <dgm:prSet/>
      <dgm:spPr/>
      <dgm:t>
        <a:bodyPr/>
        <a:lstStyle/>
        <a:p>
          <a:endParaRPr lang="en-US"/>
        </a:p>
      </dgm:t>
    </dgm:pt>
    <dgm:pt modelId="{8E9EECD6-68B9-B249-B80F-82E819F3FE76}" type="pres">
      <dgm:prSet presAssocID="{76A1D3BB-09FB-AA43-94B1-4CA4498A1D76}" presName="vert0" presStyleCnt="0">
        <dgm:presLayoutVars>
          <dgm:dir/>
          <dgm:animOne val="branch"/>
          <dgm:animLvl val="lvl"/>
        </dgm:presLayoutVars>
      </dgm:prSet>
      <dgm:spPr/>
    </dgm:pt>
    <dgm:pt modelId="{761A1739-4CCF-7741-829C-E8A59BF05A24}" type="pres">
      <dgm:prSet presAssocID="{BBBAE97D-AD4D-7A47-BAB4-C9AA1A9FBE1D}" presName="thickLine" presStyleLbl="alignNode1" presStyleIdx="0" presStyleCnt="2"/>
      <dgm:spPr/>
    </dgm:pt>
    <dgm:pt modelId="{9903BF54-A637-9F48-B1B9-39420EE16449}" type="pres">
      <dgm:prSet presAssocID="{BBBAE97D-AD4D-7A47-BAB4-C9AA1A9FBE1D}" presName="horz1" presStyleCnt="0"/>
      <dgm:spPr/>
    </dgm:pt>
    <dgm:pt modelId="{33305079-D017-DC46-AA34-ABF65ECE5028}" type="pres">
      <dgm:prSet presAssocID="{BBBAE97D-AD4D-7A47-BAB4-C9AA1A9FBE1D}" presName="tx1" presStyleLbl="revTx" presStyleIdx="0" presStyleCnt="9" custScaleX="500000" custScaleY="16028"/>
      <dgm:spPr/>
    </dgm:pt>
    <dgm:pt modelId="{505466E6-83BB-B44D-ADDB-D0E598E8E6C8}" type="pres">
      <dgm:prSet presAssocID="{BBBAE97D-AD4D-7A47-BAB4-C9AA1A9FBE1D}" presName="vert1" presStyleCnt="0"/>
      <dgm:spPr/>
    </dgm:pt>
    <dgm:pt modelId="{45DF6E64-EAD5-044E-A8A1-E7A5E2E3AD7D}" type="pres">
      <dgm:prSet presAssocID="{36B7518E-5EE1-3349-A8D3-5053F1ADAD64}" presName="thickLine" presStyleLbl="alignNode1" presStyleIdx="1" presStyleCnt="2"/>
      <dgm:spPr/>
    </dgm:pt>
    <dgm:pt modelId="{B95BDECB-5D28-E541-B6A3-9A46E9D74FF8}" type="pres">
      <dgm:prSet presAssocID="{36B7518E-5EE1-3349-A8D3-5053F1ADAD64}" presName="horz1" presStyleCnt="0"/>
      <dgm:spPr/>
    </dgm:pt>
    <dgm:pt modelId="{0D10E9DE-22BB-C141-AA31-693C63EC66F9}" type="pres">
      <dgm:prSet presAssocID="{36B7518E-5EE1-3349-A8D3-5053F1ADAD64}" presName="tx1" presStyleLbl="revTx" presStyleIdx="1" presStyleCnt="9"/>
      <dgm:spPr/>
    </dgm:pt>
    <dgm:pt modelId="{3F0790EF-0719-624D-988B-2F7894535D75}" type="pres">
      <dgm:prSet presAssocID="{36B7518E-5EE1-3349-A8D3-5053F1ADAD64}" presName="vert1" presStyleCnt="0"/>
      <dgm:spPr/>
    </dgm:pt>
    <dgm:pt modelId="{535B0EB5-792A-3748-83D9-17965227C840}" type="pres">
      <dgm:prSet presAssocID="{16BD0B26-91BB-1743-8639-DCBA2E7DFEB4}" presName="vertSpace2a" presStyleCnt="0"/>
      <dgm:spPr/>
    </dgm:pt>
    <dgm:pt modelId="{C37DAE09-7500-8348-94FF-9D4789F10B91}" type="pres">
      <dgm:prSet presAssocID="{16BD0B26-91BB-1743-8639-DCBA2E7DFEB4}" presName="horz2" presStyleCnt="0"/>
      <dgm:spPr/>
    </dgm:pt>
    <dgm:pt modelId="{FB370A70-E604-6C49-8DBA-0359A001DA4C}" type="pres">
      <dgm:prSet presAssocID="{16BD0B26-91BB-1743-8639-DCBA2E7DFEB4}" presName="horzSpace2" presStyleCnt="0"/>
      <dgm:spPr/>
    </dgm:pt>
    <dgm:pt modelId="{178F0764-8B3A-1547-B365-D83BED647FDE}" type="pres">
      <dgm:prSet presAssocID="{16BD0B26-91BB-1743-8639-DCBA2E7DFEB4}" presName="tx2" presStyleLbl="revTx" presStyleIdx="2" presStyleCnt="9"/>
      <dgm:spPr/>
    </dgm:pt>
    <dgm:pt modelId="{E6AEAF66-8FF9-8F47-9816-AE3DD526BAD3}" type="pres">
      <dgm:prSet presAssocID="{16BD0B26-91BB-1743-8639-DCBA2E7DFEB4}" presName="vert2" presStyleCnt="0"/>
      <dgm:spPr/>
    </dgm:pt>
    <dgm:pt modelId="{65807316-4A1A-5D47-92C6-4801DC6AF892}" type="pres">
      <dgm:prSet presAssocID="{16BD0B26-91BB-1743-8639-DCBA2E7DFEB4}" presName="thinLine2b" presStyleLbl="callout" presStyleIdx="0" presStyleCnt="7"/>
      <dgm:spPr/>
    </dgm:pt>
    <dgm:pt modelId="{32ED3E4F-E358-6046-BEB4-D196E804DA9D}" type="pres">
      <dgm:prSet presAssocID="{16BD0B26-91BB-1743-8639-DCBA2E7DFEB4}" presName="vertSpace2b" presStyleCnt="0"/>
      <dgm:spPr/>
    </dgm:pt>
    <dgm:pt modelId="{8821E245-99AD-724C-8762-E3C92606B92B}" type="pres">
      <dgm:prSet presAssocID="{AC9FEF29-CF3C-B845-B57B-9EFD98600F95}" presName="horz2" presStyleCnt="0"/>
      <dgm:spPr/>
    </dgm:pt>
    <dgm:pt modelId="{06B7DFC7-F8B0-AB4A-B565-39DC168CD1A9}" type="pres">
      <dgm:prSet presAssocID="{AC9FEF29-CF3C-B845-B57B-9EFD98600F95}" presName="horzSpace2" presStyleCnt="0"/>
      <dgm:spPr/>
    </dgm:pt>
    <dgm:pt modelId="{370D60BF-8D80-1E43-89BA-1ECBD58CF2B3}" type="pres">
      <dgm:prSet presAssocID="{AC9FEF29-CF3C-B845-B57B-9EFD98600F95}" presName="tx2" presStyleLbl="revTx" presStyleIdx="3" presStyleCnt="9"/>
      <dgm:spPr/>
    </dgm:pt>
    <dgm:pt modelId="{82953D43-8BEE-A54B-B850-37C7635748D3}" type="pres">
      <dgm:prSet presAssocID="{AC9FEF29-CF3C-B845-B57B-9EFD98600F95}" presName="vert2" presStyleCnt="0"/>
      <dgm:spPr/>
    </dgm:pt>
    <dgm:pt modelId="{40EE57D2-EAAD-404E-80DB-531841356BEE}" type="pres">
      <dgm:prSet presAssocID="{AC9FEF29-CF3C-B845-B57B-9EFD98600F95}" presName="thinLine2b" presStyleLbl="callout" presStyleIdx="1" presStyleCnt="7"/>
      <dgm:spPr/>
    </dgm:pt>
    <dgm:pt modelId="{3FAD266D-6510-2843-BBF1-54A9772C9194}" type="pres">
      <dgm:prSet presAssocID="{AC9FEF29-CF3C-B845-B57B-9EFD98600F95}" presName="vertSpace2b" presStyleCnt="0"/>
      <dgm:spPr/>
    </dgm:pt>
    <dgm:pt modelId="{B796A004-BAE7-E74F-BA4A-064FA1B73913}" type="pres">
      <dgm:prSet presAssocID="{9976A87A-E618-F648-8669-1059B7A0689A}" presName="horz2" presStyleCnt="0"/>
      <dgm:spPr/>
    </dgm:pt>
    <dgm:pt modelId="{629D06E6-02DC-2F43-8FCC-675848FA90B1}" type="pres">
      <dgm:prSet presAssocID="{9976A87A-E618-F648-8669-1059B7A0689A}" presName="horzSpace2" presStyleCnt="0"/>
      <dgm:spPr/>
    </dgm:pt>
    <dgm:pt modelId="{E7A73F26-80E7-994B-967B-AA8299D0FAFC}" type="pres">
      <dgm:prSet presAssocID="{9976A87A-E618-F648-8669-1059B7A0689A}" presName="tx2" presStyleLbl="revTx" presStyleIdx="4" presStyleCnt="9"/>
      <dgm:spPr/>
    </dgm:pt>
    <dgm:pt modelId="{0C99EED3-1425-FF4C-97CA-9DC0DC9E7C71}" type="pres">
      <dgm:prSet presAssocID="{9976A87A-E618-F648-8669-1059B7A0689A}" presName="vert2" presStyleCnt="0"/>
      <dgm:spPr/>
    </dgm:pt>
    <dgm:pt modelId="{2CE71559-7E63-4641-ABEC-D145EADEA064}" type="pres">
      <dgm:prSet presAssocID="{9976A87A-E618-F648-8669-1059B7A0689A}" presName="thinLine2b" presStyleLbl="callout" presStyleIdx="2" presStyleCnt="7"/>
      <dgm:spPr/>
    </dgm:pt>
    <dgm:pt modelId="{E3DFCE2F-0909-0A47-8296-2D8F9C93F015}" type="pres">
      <dgm:prSet presAssocID="{9976A87A-E618-F648-8669-1059B7A0689A}" presName="vertSpace2b" presStyleCnt="0"/>
      <dgm:spPr/>
    </dgm:pt>
    <dgm:pt modelId="{05BF8135-2987-5E48-BEFB-26A406B6AD32}" type="pres">
      <dgm:prSet presAssocID="{B4649EA5-47F0-3149-9EDA-1C9787F3A808}" presName="horz2" presStyleCnt="0"/>
      <dgm:spPr/>
    </dgm:pt>
    <dgm:pt modelId="{5AA09E08-A9FE-5C47-9428-E3200C6D9EC2}" type="pres">
      <dgm:prSet presAssocID="{B4649EA5-47F0-3149-9EDA-1C9787F3A808}" presName="horzSpace2" presStyleCnt="0"/>
      <dgm:spPr/>
    </dgm:pt>
    <dgm:pt modelId="{26345997-1573-924D-8FD5-1CB7D228D3FB}" type="pres">
      <dgm:prSet presAssocID="{B4649EA5-47F0-3149-9EDA-1C9787F3A808}" presName="tx2" presStyleLbl="revTx" presStyleIdx="5" presStyleCnt="9"/>
      <dgm:spPr/>
    </dgm:pt>
    <dgm:pt modelId="{DBB9E93B-F6A3-B848-B6BD-50E1228297FA}" type="pres">
      <dgm:prSet presAssocID="{B4649EA5-47F0-3149-9EDA-1C9787F3A808}" presName="vert2" presStyleCnt="0"/>
      <dgm:spPr/>
    </dgm:pt>
    <dgm:pt modelId="{2050EE3C-FCC5-F34F-927C-B9E9460E4937}" type="pres">
      <dgm:prSet presAssocID="{B4649EA5-47F0-3149-9EDA-1C9787F3A808}" presName="thinLine2b" presStyleLbl="callout" presStyleIdx="3" presStyleCnt="7"/>
      <dgm:spPr/>
    </dgm:pt>
    <dgm:pt modelId="{FA455C10-03FE-8544-817E-E16717C8F757}" type="pres">
      <dgm:prSet presAssocID="{B4649EA5-47F0-3149-9EDA-1C9787F3A808}" presName="vertSpace2b" presStyleCnt="0"/>
      <dgm:spPr/>
    </dgm:pt>
    <dgm:pt modelId="{18260FCB-17C1-DA4B-8E43-288931A119D0}" type="pres">
      <dgm:prSet presAssocID="{FF55A877-6771-9645-B735-855A0899A335}" presName="horz2" presStyleCnt="0"/>
      <dgm:spPr/>
    </dgm:pt>
    <dgm:pt modelId="{C0D763C5-E1C3-EF4A-9C04-64193745D117}" type="pres">
      <dgm:prSet presAssocID="{FF55A877-6771-9645-B735-855A0899A335}" presName="horzSpace2" presStyleCnt="0"/>
      <dgm:spPr/>
    </dgm:pt>
    <dgm:pt modelId="{355014D8-4390-2E43-9234-F81FAF8CC1FA}" type="pres">
      <dgm:prSet presAssocID="{FF55A877-6771-9645-B735-855A0899A335}" presName="tx2" presStyleLbl="revTx" presStyleIdx="6" presStyleCnt="9"/>
      <dgm:spPr/>
    </dgm:pt>
    <dgm:pt modelId="{62ED0E60-7FBD-6C46-960C-D8397E367C0A}" type="pres">
      <dgm:prSet presAssocID="{FF55A877-6771-9645-B735-855A0899A335}" presName="vert2" presStyleCnt="0"/>
      <dgm:spPr/>
    </dgm:pt>
    <dgm:pt modelId="{02D695C7-BF45-3247-8398-407C8F8336C3}" type="pres">
      <dgm:prSet presAssocID="{FF55A877-6771-9645-B735-855A0899A335}" presName="thinLine2b" presStyleLbl="callout" presStyleIdx="4" presStyleCnt="7"/>
      <dgm:spPr/>
    </dgm:pt>
    <dgm:pt modelId="{F7B8A369-C1A8-8844-9273-CC0580117245}" type="pres">
      <dgm:prSet presAssocID="{FF55A877-6771-9645-B735-855A0899A335}" presName="vertSpace2b" presStyleCnt="0"/>
      <dgm:spPr/>
    </dgm:pt>
    <dgm:pt modelId="{7A9C4685-48C5-664E-8121-1DB82ABB12FE}" type="pres">
      <dgm:prSet presAssocID="{875649AE-E7EE-4548-9A97-1BEAACF296ED}" presName="horz2" presStyleCnt="0"/>
      <dgm:spPr/>
    </dgm:pt>
    <dgm:pt modelId="{1EEE3946-B524-3845-A732-2E7F5CE6F9F4}" type="pres">
      <dgm:prSet presAssocID="{875649AE-E7EE-4548-9A97-1BEAACF296ED}" presName="horzSpace2" presStyleCnt="0"/>
      <dgm:spPr/>
    </dgm:pt>
    <dgm:pt modelId="{37281A6A-DFC9-7A41-92BD-5833CC696D20}" type="pres">
      <dgm:prSet presAssocID="{875649AE-E7EE-4548-9A97-1BEAACF296ED}" presName="tx2" presStyleLbl="revTx" presStyleIdx="7" presStyleCnt="9"/>
      <dgm:spPr/>
    </dgm:pt>
    <dgm:pt modelId="{5C4C8646-9DD5-1A43-AE8C-85A494E38583}" type="pres">
      <dgm:prSet presAssocID="{875649AE-E7EE-4548-9A97-1BEAACF296ED}" presName="vert2" presStyleCnt="0"/>
      <dgm:spPr/>
    </dgm:pt>
    <dgm:pt modelId="{18FBB1DA-32B9-554A-B6A4-4B0B8196FCCB}" type="pres">
      <dgm:prSet presAssocID="{875649AE-E7EE-4548-9A97-1BEAACF296ED}" presName="thinLine2b" presStyleLbl="callout" presStyleIdx="5" presStyleCnt="7"/>
      <dgm:spPr/>
    </dgm:pt>
    <dgm:pt modelId="{DAEDA4A5-2014-F14D-849E-EAB15A721552}" type="pres">
      <dgm:prSet presAssocID="{875649AE-E7EE-4548-9A97-1BEAACF296ED}" presName="vertSpace2b" presStyleCnt="0"/>
      <dgm:spPr/>
    </dgm:pt>
    <dgm:pt modelId="{774873A7-4D01-E94E-967C-7F2ED913EC00}" type="pres">
      <dgm:prSet presAssocID="{CC265C44-ECFA-694D-A467-64CB5617D2A1}" presName="horz2" presStyleCnt="0"/>
      <dgm:spPr/>
    </dgm:pt>
    <dgm:pt modelId="{DAB1F404-9F92-764E-8CE6-9B52E0A6895A}" type="pres">
      <dgm:prSet presAssocID="{CC265C44-ECFA-694D-A467-64CB5617D2A1}" presName="horzSpace2" presStyleCnt="0"/>
      <dgm:spPr/>
    </dgm:pt>
    <dgm:pt modelId="{4FE023C9-55E5-0A4D-BF5C-304A3CCE393F}" type="pres">
      <dgm:prSet presAssocID="{CC265C44-ECFA-694D-A467-64CB5617D2A1}" presName="tx2" presStyleLbl="revTx" presStyleIdx="8" presStyleCnt="9"/>
      <dgm:spPr/>
    </dgm:pt>
    <dgm:pt modelId="{807EC503-9E90-284E-836E-73E36B96D628}" type="pres">
      <dgm:prSet presAssocID="{CC265C44-ECFA-694D-A467-64CB5617D2A1}" presName="vert2" presStyleCnt="0"/>
      <dgm:spPr/>
    </dgm:pt>
    <dgm:pt modelId="{51A00CEB-D75D-4D49-ABE0-89F391B97029}" type="pres">
      <dgm:prSet presAssocID="{CC265C44-ECFA-694D-A467-64CB5617D2A1}" presName="thinLine2b" presStyleLbl="callout" presStyleIdx="6" presStyleCnt="7"/>
      <dgm:spPr/>
    </dgm:pt>
    <dgm:pt modelId="{F65C9853-70DE-D44E-B841-E5237C73DCC1}" type="pres">
      <dgm:prSet presAssocID="{CC265C44-ECFA-694D-A467-64CB5617D2A1}" presName="vertSpace2b" presStyleCnt="0"/>
      <dgm:spPr/>
    </dgm:pt>
  </dgm:ptLst>
  <dgm:cxnLst>
    <dgm:cxn modelId="{6A78B224-A759-034A-8C5B-7E669BEF97A7}" srcId="{76A1D3BB-09FB-AA43-94B1-4CA4498A1D76}" destId="{BBBAE97D-AD4D-7A47-BAB4-C9AA1A9FBE1D}" srcOrd="0" destOrd="0" parTransId="{B1350392-A1A3-354D-877F-E615249B8BEB}" sibTransId="{5990ED47-6CA3-4249-B435-877F62151285}"/>
    <dgm:cxn modelId="{9888AE31-C39E-8E47-93D0-50410FF213C8}" type="presOf" srcId="{BBBAE97D-AD4D-7A47-BAB4-C9AA1A9FBE1D}" destId="{33305079-D017-DC46-AA34-ABF65ECE5028}" srcOrd="0" destOrd="0" presId="urn:microsoft.com/office/officeart/2008/layout/LinedList"/>
    <dgm:cxn modelId="{7A32EA3A-53DD-0745-B2CE-0FF2CFE919B3}" srcId="{36B7518E-5EE1-3349-A8D3-5053F1ADAD64}" destId="{875649AE-E7EE-4548-9A97-1BEAACF296ED}" srcOrd="5" destOrd="0" parTransId="{19B096B6-39D1-E84D-A8AB-2C2B0B354B9D}" sibTransId="{CED8A2E0-4F4B-8348-8029-ADDFC4789400}"/>
    <dgm:cxn modelId="{A9D45B4B-3656-1A45-9FE0-070D6471458E}" srcId="{36B7518E-5EE1-3349-A8D3-5053F1ADAD64}" destId="{CC265C44-ECFA-694D-A467-64CB5617D2A1}" srcOrd="6" destOrd="0" parTransId="{DEE5B888-E7ED-5E41-95D6-ADD5B824D9D1}" sibTransId="{59E888CF-AE34-5447-A92F-21489188E25F}"/>
    <dgm:cxn modelId="{880BA359-28E5-4943-AD15-8EEB14CBDB7F}" srcId="{36B7518E-5EE1-3349-A8D3-5053F1ADAD64}" destId="{FF55A877-6771-9645-B735-855A0899A335}" srcOrd="4" destOrd="0" parTransId="{73223C28-0749-9C46-8233-BF1B5E5159AE}" sibTransId="{5639EB7F-27E5-734E-BC23-4E2EB7FC4E08}"/>
    <dgm:cxn modelId="{2352265A-90F7-ED4B-AF20-7F79EB1A4119}" srcId="{36B7518E-5EE1-3349-A8D3-5053F1ADAD64}" destId="{9976A87A-E618-F648-8669-1059B7A0689A}" srcOrd="2" destOrd="0" parTransId="{64FA8255-5488-DB40-ACB7-443B928DB546}" sibTransId="{6D5B09DA-D43F-8046-824D-BC49FC24F8E3}"/>
    <dgm:cxn modelId="{1C69FB6D-051D-6643-97AB-794475071AE9}" type="presOf" srcId="{36B7518E-5EE1-3349-A8D3-5053F1ADAD64}" destId="{0D10E9DE-22BB-C141-AA31-693C63EC66F9}" srcOrd="0" destOrd="0" presId="urn:microsoft.com/office/officeart/2008/layout/LinedList"/>
    <dgm:cxn modelId="{E3FC0871-1F54-7D4C-BD64-1D44FD95157D}" type="presOf" srcId="{76A1D3BB-09FB-AA43-94B1-4CA4498A1D76}" destId="{8E9EECD6-68B9-B249-B80F-82E819F3FE76}" srcOrd="0" destOrd="0" presId="urn:microsoft.com/office/officeart/2008/layout/LinedList"/>
    <dgm:cxn modelId="{945C4276-D206-6045-8C5F-2BB637C025FF}" srcId="{36B7518E-5EE1-3349-A8D3-5053F1ADAD64}" destId="{B4649EA5-47F0-3149-9EDA-1C9787F3A808}" srcOrd="3" destOrd="0" parTransId="{7F4D28D5-4E83-1647-A26B-C43116AF2860}" sibTransId="{7EDAB401-5352-6D45-BCDD-E8E8651B00BA}"/>
    <dgm:cxn modelId="{84E1F079-0139-A642-A3A8-D23064904631}" type="presOf" srcId="{AC9FEF29-CF3C-B845-B57B-9EFD98600F95}" destId="{370D60BF-8D80-1E43-89BA-1ECBD58CF2B3}" srcOrd="0" destOrd="0" presId="urn:microsoft.com/office/officeart/2008/layout/LinedList"/>
    <dgm:cxn modelId="{F8874D85-2B94-B242-B257-2D37D39E35EA}" type="presOf" srcId="{FF55A877-6771-9645-B735-855A0899A335}" destId="{355014D8-4390-2E43-9234-F81FAF8CC1FA}" srcOrd="0" destOrd="0" presId="urn:microsoft.com/office/officeart/2008/layout/LinedList"/>
    <dgm:cxn modelId="{46041F99-B99A-4544-B196-C9ACA5D7BD58}" srcId="{36B7518E-5EE1-3349-A8D3-5053F1ADAD64}" destId="{AC9FEF29-CF3C-B845-B57B-9EFD98600F95}" srcOrd="1" destOrd="0" parTransId="{6FF22C1B-73B3-294A-A6E7-B84AFEE9050F}" sibTransId="{4335F2D4-02F2-E24F-86CE-63A8663B8B7E}"/>
    <dgm:cxn modelId="{7F1E4BA6-871E-584C-8016-7D92CC067045}" type="presOf" srcId="{B4649EA5-47F0-3149-9EDA-1C9787F3A808}" destId="{26345997-1573-924D-8FD5-1CB7D228D3FB}" srcOrd="0" destOrd="0" presId="urn:microsoft.com/office/officeart/2008/layout/LinedList"/>
    <dgm:cxn modelId="{901F6EAD-DCE4-5E4D-BDC0-6211FDC7F412}" type="presOf" srcId="{CC265C44-ECFA-694D-A467-64CB5617D2A1}" destId="{4FE023C9-55E5-0A4D-BF5C-304A3CCE393F}" srcOrd="0" destOrd="0" presId="urn:microsoft.com/office/officeart/2008/layout/LinedList"/>
    <dgm:cxn modelId="{4DE8CDB0-5DB6-6E4B-A21E-C057112C0725}" srcId="{76A1D3BB-09FB-AA43-94B1-4CA4498A1D76}" destId="{36B7518E-5EE1-3349-A8D3-5053F1ADAD64}" srcOrd="1" destOrd="0" parTransId="{D19DA212-A99E-264A-ADD5-4159C1CEA565}" sibTransId="{54083A61-63EC-7144-AB84-69B667A4EF8D}"/>
    <dgm:cxn modelId="{FA7197BF-EE48-4D47-A49C-774239E53326}" type="presOf" srcId="{875649AE-E7EE-4548-9A97-1BEAACF296ED}" destId="{37281A6A-DFC9-7A41-92BD-5833CC696D20}" srcOrd="0" destOrd="0" presId="urn:microsoft.com/office/officeart/2008/layout/LinedList"/>
    <dgm:cxn modelId="{821DADC1-E3CD-2949-A4E9-EC4670630886}" type="presOf" srcId="{9976A87A-E618-F648-8669-1059B7A0689A}" destId="{E7A73F26-80E7-994B-967B-AA8299D0FAFC}" srcOrd="0" destOrd="0" presId="urn:microsoft.com/office/officeart/2008/layout/LinedList"/>
    <dgm:cxn modelId="{43CE5CF2-8638-F84B-99C2-605D47BFE34D}" type="presOf" srcId="{16BD0B26-91BB-1743-8639-DCBA2E7DFEB4}" destId="{178F0764-8B3A-1547-B365-D83BED647FDE}" srcOrd="0" destOrd="0" presId="urn:microsoft.com/office/officeart/2008/layout/LinedList"/>
    <dgm:cxn modelId="{71BDA8F9-AA1E-4247-AC38-BFC85011F519}" srcId="{36B7518E-5EE1-3349-A8D3-5053F1ADAD64}" destId="{16BD0B26-91BB-1743-8639-DCBA2E7DFEB4}" srcOrd="0" destOrd="0" parTransId="{368E3C9F-AAC0-7549-9EE8-5BC3F257914F}" sibTransId="{BB15048C-00EE-4E4A-A9F3-8A60BCB31B25}"/>
    <dgm:cxn modelId="{F6966D2D-CF45-3A46-8B32-7C0EED6DB64D}" type="presParOf" srcId="{8E9EECD6-68B9-B249-B80F-82E819F3FE76}" destId="{761A1739-4CCF-7741-829C-E8A59BF05A24}" srcOrd="0" destOrd="0" presId="urn:microsoft.com/office/officeart/2008/layout/LinedList"/>
    <dgm:cxn modelId="{5DCDA661-06B9-2841-B81A-68F387F94447}" type="presParOf" srcId="{8E9EECD6-68B9-B249-B80F-82E819F3FE76}" destId="{9903BF54-A637-9F48-B1B9-39420EE16449}" srcOrd="1" destOrd="0" presId="urn:microsoft.com/office/officeart/2008/layout/LinedList"/>
    <dgm:cxn modelId="{2913781B-8E9F-BE4A-941D-1D16DBA8FBA8}" type="presParOf" srcId="{9903BF54-A637-9F48-B1B9-39420EE16449}" destId="{33305079-D017-DC46-AA34-ABF65ECE5028}" srcOrd="0" destOrd="0" presId="urn:microsoft.com/office/officeart/2008/layout/LinedList"/>
    <dgm:cxn modelId="{9463D6E4-0E29-2C4A-A376-D97C287571B0}" type="presParOf" srcId="{9903BF54-A637-9F48-B1B9-39420EE16449}" destId="{505466E6-83BB-B44D-ADDB-D0E598E8E6C8}" srcOrd="1" destOrd="0" presId="urn:microsoft.com/office/officeart/2008/layout/LinedList"/>
    <dgm:cxn modelId="{85259191-4723-DC4B-8C5C-D46A88C73162}" type="presParOf" srcId="{8E9EECD6-68B9-B249-B80F-82E819F3FE76}" destId="{45DF6E64-EAD5-044E-A8A1-E7A5E2E3AD7D}" srcOrd="2" destOrd="0" presId="urn:microsoft.com/office/officeart/2008/layout/LinedList"/>
    <dgm:cxn modelId="{AD7A5F18-C065-4D44-BC7D-5892DA0A6319}" type="presParOf" srcId="{8E9EECD6-68B9-B249-B80F-82E819F3FE76}" destId="{B95BDECB-5D28-E541-B6A3-9A46E9D74FF8}" srcOrd="3" destOrd="0" presId="urn:microsoft.com/office/officeart/2008/layout/LinedList"/>
    <dgm:cxn modelId="{B60DB137-390B-BA47-B6A7-EE56C961FF2A}" type="presParOf" srcId="{B95BDECB-5D28-E541-B6A3-9A46E9D74FF8}" destId="{0D10E9DE-22BB-C141-AA31-693C63EC66F9}" srcOrd="0" destOrd="0" presId="urn:microsoft.com/office/officeart/2008/layout/LinedList"/>
    <dgm:cxn modelId="{D02D3B72-0884-3A42-A13F-40104F0C3BCA}" type="presParOf" srcId="{B95BDECB-5D28-E541-B6A3-9A46E9D74FF8}" destId="{3F0790EF-0719-624D-988B-2F7894535D75}" srcOrd="1" destOrd="0" presId="urn:microsoft.com/office/officeart/2008/layout/LinedList"/>
    <dgm:cxn modelId="{1B076FA6-B6EA-8B48-8C42-A61BF69005EC}" type="presParOf" srcId="{3F0790EF-0719-624D-988B-2F7894535D75}" destId="{535B0EB5-792A-3748-83D9-17965227C840}" srcOrd="0" destOrd="0" presId="urn:microsoft.com/office/officeart/2008/layout/LinedList"/>
    <dgm:cxn modelId="{6FF26DC7-2D22-1C46-85D8-94C69D6AB427}" type="presParOf" srcId="{3F0790EF-0719-624D-988B-2F7894535D75}" destId="{C37DAE09-7500-8348-94FF-9D4789F10B91}" srcOrd="1" destOrd="0" presId="urn:microsoft.com/office/officeart/2008/layout/LinedList"/>
    <dgm:cxn modelId="{9339AED3-42DB-764E-9476-740F92A58BF0}" type="presParOf" srcId="{C37DAE09-7500-8348-94FF-9D4789F10B91}" destId="{FB370A70-E604-6C49-8DBA-0359A001DA4C}" srcOrd="0" destOrd="0" presId="urn:microsoft.com/office/officeart/2008/layout/LinedList"/>
    <dgm:cxn modelId="{5B6D1DDF-5A7B-E64A-8721-40B1512D399D}" type="presParOf" srcId="{C37DAE09-7500-8348-94FF-9D4789F10B91}" destId="{178F0764-8B3A-1547-B365-D83BED647FDE}" srcOrd="1" destOrd="0" presId="urn:microsoft.com/office/officeart/2008/layout/LinedList"/>
    <dgm:cxn modelId="{86250C3F-6EC0-C248-8D51-6F55B2BE7A34}" type="presParOf" srcId="{C37DAE09-7500-8348-94FF-9D4789F10B91}" destId="{E6AEAF66-8FF9-8F47-9816-AE3DD526BAD3}" srcOrd="2" destOrd="0" presId="urn:microsoft.com/office/officeart/2008/layout/LinedList"/>
    <dgm:cxn modelId="{70784E23-F26E-6146-B0EC-0E07449C972C}" type="presParOf" srcId="{3F0790EF-0719-624D-988B-2F7894535D75}" destId="{65807316-4A1A-5D47-92C6-4801DC6AF892}" srcOrd="2" destOrd="0" presId="urn:microsoft.com/office/officeart/2008/layout/LinedList"/>
    <dgm:cxn modelId="{B0E259F8-7DE3-394D-ADB6-98A4D5B2B2AB}" type="presParOf" srcId="{3F0790EF-0719-624D-988B-2F7894535D75}" destId="{32ED3E4F-E358-6046-BEB4-D196E804DA9D}" srcOrd="3" destOrd="0" presId="urn:microsoft.com/office/officeart/2008/layout/LinedList"/>
    <dgm:cxn modelId="{762AE31E-D781-9948-9DCC-F7DD6A7A3563}" type="presParOf" srcId="{3F0790EF-0719-624D-988B-2F7894535D75}" destId="{8821E245-99AD-724C-8762-E3C92606B92B}" srcOrd="4" destOrd="0" presId="urn:microsoft.com/office/officeart/2008/layout/LinedList"/>
    <dgm:cxn modelId="{33D94D19-2519-4B44-9873-AECEB8009A85}" type="presParOf" srcId="{8821E245-99AD-724C-8762-E3C92606B92B}" destId="{06B7DFC7-F8B0-AB4A-B565-39DC168CD1A9}" srcOrd="0" destOrd="0" presId="urn:microsoft.com/office/officeart/2008/layout/LinedList"/>
    <dgm:cxn modelId="{0A11FD3F-5874-BC45-8AF4-67B7EB12CF3F}" type="presParOf" srcId="{8821E245-99AD-724C-8762-E3C92606B92B}" destId="{370D60BF-8D80-1E43-89BA-1ECBD58CF2B3}" srcOrd="1" destOrd="0" presId="urn:microsoft.com/office/officeart/2008/layout/LinedList"/>
    <dgm:cxn modelId="{DD67B19C-9FAD-514B-B5B1-5C63A09446D7}" type="presParOf" srcId="{8821E245-99AD-724C-8762-E3C92606B92B}" destId="{82953D43-8BEE-A54B-B850-37C7635748D3}" srcOrd="2" destOrd="0" presId="urn:microsoft.com/office/officeart/2008/layout/LinedList"/>
    <dgm:cxn modelId="{2CD63D50-6388-344A-BCE1-050A2507FBBE}" type="presParOf" srcId="{3F0790EF-0719-624D-988B-2F7894535D75}" destId="{40EE57D2-EAAD-404E-80DB-531841356BEE}" srcOrd="5" destOrd="0" presId="urn:microsoft.com/office/officeart/2008/layout/LinedList"/>
    <dgm:cxn modelId="{0F3ECB26-78EE-DE49-AFF9-825088379CEB}" type="presParOf" srcId="{3F0790EF-0719-624D-988B-2F7894535D75}" destId="{3FAD266D-6510-2843-BBF1-54A9772C9194}" srcOrd="6" destOrd="0" presId="urn:microsoft.com/office/officeart/2008/layout/LinedList"/>
    <dgm:cxn modelId="{A26D3D1A-0D36-C84E-836F-5829A93EAECB}" type="presParOf" srcId="{3F0790EF-0719-624D-988B-2F7894535D75}" destId="{B796A004-BAE7-E74F-BA4A-064FA1B73913}" srcOrd="7" destOrd="0" presId="urn:microsoft.com/office/officeart/2008/layout/LinedList"/>
    <dgm:cxn modelId="{F5AE890A-A9EB-514B-B12B-8285E023DD64}" type="presParOf" srcId="{B796A004-BAE7-E74F-BA4A-064FA1B73913}" destId="{629D06E6-02DC-2F43-8FCC-675848FA90B1}" srcOrd="0" destOrd="0" presId="urn:microsoft.com/office/officeart/2008/layout/LinedList"/>
    <dgm:cxn modelId="{143D856C-42D9-EF4B-AB9A-0D18C9ACB792}" type="presParOf" srcId="{B796A004-BAE7-E74F-BA4A-064FA1B73913}" destId="{E7A73F26-80E7-994B-967B-AA8299D0FAFC}" srcOrd="1" destOrd="0" presId="urn:microsoft.com/office/officeart/2008/layout/LinedList"/>
    <dgm:cxn modelId="{B63CC1F3-DCA8-8545-AADB-AE7F0D88A444}" type="presParOf" srcId="{B796A004-BAE7-E74F-BA4A-064FA1B73913}" destId="{0C99EED3-1425-FF4C-97CA-9DC0DC9E7C71}" srcOrd="2" destOrd="0" presId="urn:microsoft.com/office/officeart/2008/layout/LinedList"/>
    <dgm:cxn modelId="{16AB85B5-E625-2A4A-8AEF-2247F2ACBDAF}" type="presParOf" srcId="{3F0790EF-0719-624D-988B-2F7894535D75}" destId="{2CE71559-7E63-4641-ABEC-D145EADEA064}" srcOrd="8" destOrd="0" presId="urn:microsoft.com/office/officeart/2008/layout/LinedList"/>
    <dgm:cxn modelId="{A844FE21-7F0F-2D4C-A5EF-34360A32641E}" type="presParOf" srcId="{3F0790EF-0719-624D-988B-2F7894535D75}" destId="{E3DFCE2F-0909-0A47-8296-2D8F9C93F015}" srcOrd="9" destOrd="0" presId="urn:microsoft.com/office/officeart/2008/layout/LinedList"/>
    <dgm:cxn modelId="{8191DEEC-96B6-2C45-A019-9E5453960780}" type="presParOf" srcId="{3F0790EF-0719-624D-988B-2F7894535D75}" destId="{05BF8135-2987-5E48-BEFB-26A406B6AD32}" srcOrd="10" destOrd="0" presId="urn:microsoft.com/office/officeart/2008/layout/LinedList"/>
    <dgm:cxn modelId="{0DD72BBC-4837-CF42-BFD3-5AE19FE655B2}" type="presParOf" srcId="{05BF8135-2987-5E48-BEFB-26A406B6AD32}" destId="{5AA09E08-A9FE-5C47-9428-E3200C6D9EC2}" srcOrd="0" destOrd="0" presId="urn:microsoft.com/office/officeart/2008/layout/LinedList"/>
    <dgm:cxn modelId="{34567FB8-129E-564D-BDE6-0835464403D3}" type="presParOf" srcId="{05BF8135-2987-5E48-BEFB-26A406B6AD32}" destId="{26345997-1573-924D-8FD5-1CB7D228D3FB}" srcOrd="1" destOrd="0" presId="urn:microsoft.com/office/officeart/2008/layout/LinedList"/>
    <dgm:cxn modelId="{20A5B978-DB2B-BE46-89C8-E1EB369593E0}" type="presParOf" srcId="{05BF8135-2987-5E48-BEFB-26A406B6AD32}" destId="{DBB9E93B-F6A3-B848-B6BD-50E1228297FA}" srcOrd="2" destOrd="0" presId="urn:microsoft.com/office/officeart/2008/layout/LinedList"/>
    <dgm:cxn modelId="{344E2E29-E8BE-0444-A6D7-20FD6530AB00}" type="presParOf" srcId="{3F0790EF-0719-624D-988B-2F7894535D75}" destId="{2050EE3C-FCC5-F34F-927C-B9E9460E4937}" srcOrd="11" destOrd="0" presId="urn:microsoft.com/office/officeart/2008/layout/LinedList"/>
    <dgm:cxn modelId="{49A17572-A9C7-654C-B5CE-53B2013F11FA}" type="presParOf" srcId="{3F0790EF-0719-624D-988B-2F7894535D75}" destId="{FA455C10-03FE-8544-817E-E16717C8F757}" srcOrd="12" destOrd="0" presId="urn:microsoft.com/office/officeart/2008/layout/LinedList"/>
    <dgm:cxn modelId="{F27B80EB-D966-0549-90AE-2449D156392B}" type="presParOf" srcId="{3F0790EF-0719-624D-988B-2F7894535D75}" destId="{18260FCB-17C1-DA4B-8E43-288931A119D0}" srcOrd="13" destOrd="0" presId="urn:microsoft.com/office/officeart/2008/layout/LinedList"/>
    <dgm:cxn modelId="{C2D110B8-D911-714C-BA9E-7544A5548708}" type="presParOf" srcId="{18260FCB-17C1-DA4B-8E43-288931A119D0}" destId="{C0D763C5-E1C3-EF4A-9C04-64193745D117}" srcOrd="0" destOrd="0" presId="urn:microsoft.com/office/officeart/2008/layout/LinedList"/>
    <dgm:cxn modelId="{7BC0AC3B-6A37-8E4A-8199-94E2E949C480}" type="presParOf" srcId="{18260FCB-17C1-DA4B-8E43-288931A119D0}" destId="{355014D8-4390-2E43-9234-F81FAF8CC1FA}" srcOrd="1" destOrd="0" presId="urn:microsoft.com/office/officeart/2008/layout/LinedList"/>
    <dgm:cxn modelId="{05ECA5CC-020B-D34F-8ECE-4887FA2969AE}" type="presParOf" srcId="{18260FCB-17C1-DA4B-8E43-288931A119D0}" destId="{62ED0E60-7FBD-6C46-960C-D8397E367C0A}" srcOrd="2" destOrd="0" presId="urn:microsoft.com/office/officeart/2008/layout/LinedList"/>
    <dgm:cxn modelId="{07C02E96-95A2-424C-A055-3175511BF729}" type="presParOf" srcId="{3F0790EF-0719-624D-988B-2F7894535D75}" destId="{02D695C7-BF45-3247-8398-407C8F8336C3}" srcOrd="14" destOrd="0" presId="urn:microsoft.com/office/officeart/2008/layout/LinedList"/>
    <dgm:cxn modelId="{B833C89F-AFF8-B243-A855-25E94C807A77}" type="presParOf" srcId="{3F0790EF-0719-624D-988B-2F7894535D75}" destId="{F7B8A369-C1A8-8844-9273-CC0580117245}" srcOrd="15" destOrd="0" presId="urn:microsoft.com/office/officeart/2008/layout/LinedList"/>
    <dgm:cxn modelId="{682B0580-4383-544D-9F40-34273887F6DA}" type="presParOf" srcId="{3F0790EF-0719-624D-988B-2F7894535D75}" destId="{7A9C4685-48C5-664E-8121-1DB82ABB12FE}" srcOrd="16" destOrd="0" presId="urn:microsoft.com/office/officeart/2008/layout/LinedList"/>
    <dgm:cxn modelId="{FFD32B79-2202-E344-92FF-33EC06924700}" type="presParOf" srcId="{7A9C4685-48C5-664E-8121-1DB82ABB12FE}" destId="{1EEE3946-B524-3845-A732-2E7F5CE6F9F4}" srcOrd="0" destOrd="0" presId="urn:microsoft.com/office/officeart/2008/layout/LinedList"/>
    <dgm:cxn modelId="{B2182737-D9FE-D542-804D-98FEEC76F592}" type="presParOf" srcId="{7A9C4685-48C5-664E-8121-1DB82ABB12FE}" destId="{37281A6A-DFC9-7A41-92BD-5833CC696D20}" srcOrd="1" destOrd="0" presId="urn:microsoft.com/office/officeart/2008/layout/LinedList"/>
    <dgm:cxn modelId="{CF276EDB-7920-A346-BD6D-2810D71BA9AC}" type="presParOf" srcId="{7A9C4685-48C5-664E-8121-1DB82ABB12FE}" destId="{5C4C8646-9DD5-1A43-AE8C-85A494E38583}" srcOrd="2" destOrd="0" presId="urn:microsoft.com/office/officeart/2008/layout/LinedList"/>
    <dgm:cxn modelId="{369EDF22-EB56-2D40-B893-7CB6D81F0EF7}" type="presParOf" srcId="{3F0790EF-0719-624D-988B-2F7894535D75}" destId="{18FBB1DA-32B9-554A-B6A4-4B0B8196FCCB}" srcOrd="17" destOrd="0" presId="urn:microsoft.com/office/officeart/2008/layout/LinedList"/>
    <dgm:cxn modelId="{F697D459-CE83-C545-B089-7A460A73D743}" type="presParOf" srcId="{3F0790EF-0719-624D-988B-2F7894535D75}" destId="{DAEDA4A5-2014-F14D-849E-EAB15A721552}" srcOrd="18" destOrd="0" presId="urn:microsoft.com/office/officeart/2008/layout/LinedList"/>
    <dgm:cxn modelId="{6950FC15-09E9-2A49-B5E3-5D685AFCE35F}" type="presParOf" srcId="{3F0790EF-0719-624D-988B-2F7894535D75}" destId="{774873A7-4D01-E94E-967C-7F2ED913EC00}" srcOrd="19" destOrd="0" presId="urn:microsoft.com/office/officeart/2008/layout/LinedList"/>
    <dgm:cxn modelId="{4F2D089B-D751-9F44-813E-E4DD5788A5B1}" type="presParOf" srcId="{774873A7-4D01-E94E-967C-7F2ED913EC00}" destId="{DAB1F404-9F92-764E-8CE6-9B52E0A6895A}" srcOrd="0" destOrd="0" presId="urn:microsoft.com/office/officeart/2008/layout/LinedList"/>
    <dgm:cxn modelId="{8ACB01DC-16F5-D04E-A942-73DF3FB55852}" type="presParOf" srcId="{774873A7-4D01-E94E-967C-7F2ED913EC00}" destId="{4FE023C9-55E5-0A4D-BF5C-304A3CCE393F}" srcOrd="1" destOrd="0" presId="urn:microsoft.com/office/officeart/2008/layout/LinedList"/>
    <dgm:cxn modelId="{37A9C041-49BC-3F45-800B-89E620F828BD}" type="presParOf" srcId="{774873A7-4D01-E94E-967C-7F2ED913EC00}" destId="{807EC503-9E90-284E-836E-73E36B96D628}" srcOrd="2" destOrd="0" presId="urn:microsoft.com/office/officeart/2008/layout/LinedList"/>
    <dgm:cxn modelId="{FF32BEA8-DE39-6B4B-BA61-889E8AB4B8A2}" type="presParOf" srcId="{3F0790EF-0719-624D-988B-2F7894535D75}" destId="{51A00CEB-D75D-4D49-ABE0-89F391B97029}" srcOrd="20" destOrd="0" presId="urn:microsoft.com/office/officeart/2008/layout/LinedList"/>
    <dgm:cxn modelId="{C4C20D84-06C7-794C-A9B5-DF8AB6F594BA}" type="presParOf" srcId="{3F0790EF-0719-624D-988B-2F7894535D75}" destId="{F65C9853-70DE-D44E-B841-E5237C73DCC1}"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DFEEDC-644F-C14D-A0B0-06A565F6215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B88512A-D931-6C49-B86F-1BB4B13028E6}">
      <dgm:prSet/>
      <dgm:spPr/>
      <dgm:t>
        <a:bodyPr/>
        <a:lstStyle/>
        <a:p>
          <a:r>
            <a:rPr lang="en-US" baseline="0" dirty="0"/>
            <a:t>HIGH YIELD ROTATIONS</a:t>
          </a:r>
          <a:endParaRPr lang="en-CA" dirty="0"/>
        </a:p>
      </dgm:t>
    </dgm:pt>
    <dgm:pt modelId="{9937B8CB-B846-CC48-831E-82876C22E83C}" type="parTrans" cxnId="{579CC910-0ACA-B045-AB9E-C0EEA0481BE3}">
      <dgm:prSet/>
      <dgm:spPr/>
      <dgm:t>
        <a:bodyPr/>
        <a:lstStyle/>
        <a:p>
          <a:endParaRPr lang="en-US"/>
        </a:p>
      </dgm:t>
    </dgm:pt>
    <dgm:pt modelId="{3E74A59D-1BE2-1E4F-BC7B-A9E839EAD117}" type="sibTrans" cxnId="{579CC910-0ACA-B045-AB9E-C0EEA0481BE3}">
      <dgm:prSet/>
      <dgm:spPr/>
      <dgm:t>
        <a:bodyPr/>
        <a:lstStyle/>
        <a:p>
          <a:endParaRPr lang="en-US"/>
        </a:p>
      </dgm:t>
    </dgm:pt>
    <dgm:pt modelId="{F6E949FA-A39E-5444-95ED-A490DF148E65}">
      <dgm:prSet/>
      <dgm:spPr/>
      <dgm:t>
        <a:bodyPr/>
        <a:lstStyle/>
        <a:p>
          <a:r>
            <a:rPr lang="en-US" dirty="0"/>
            <a:t>Internal Medicine</a:t>
          </a:r>
          <a:endParaRPr lang="en-CA" dirty="0"/>
        </a:p>
      </dgm:t>
    </dgm:pt>
    <dgm:pt modelId="{828C0947-5B72-2F43-80ED-A71E98B10FAA}" type="parTrans" cxnId="{A7541205-F2AD-0242-BB9E-9DB6DAA168DD}">
      <dgm:prSet/>
      <dgm:spPr/>
      <dgm:t>
        <a:bodyPr/>
        <a:lstStyle/>
        <a:p>
          <a:endParaRPr lang="en-US"/>
        </a:p>
      </dgm:t>
    </dgm:pt>
    <dgm:pt modelId="{ED246061-9A7D-154C-A586-3DBFACF71D21}" type="sibTrans" cxnId="{A7541205-F2AD-0242-BB9E-9DB6DAA168DD}">
      <dgm:prSet/>
      <dgm:spPr/>
      <dgm:t>
        <a:bodyPr/>
        <a:lstStyle/>
        <a:p>
          <a:endParaRPr lang="en-US"/>
        </a:p>
      </dgm:t>
    </dgm:pt>
    <dgm:pt modelId="{16150721-F994-354C-900D-D5F18B7D7F2F}">
      <dgm:prSet/>
      <dgm:spPr/>
      <dgm:t>
        <a:bodyPr/>
        <a:lstStyle/>
        <a:p>
          <a:r>
            <a:rPr lang="en-US" dirty="0"/>
            <a:t>Neurology</a:t>
          </a:r>
          <a:endParaRPr lang="en-CA" dirty="0"/>
        </a:p>
      </dgm:t>
    </dgm:pt>
    <dgm:pt modelId="{E8B7FE6D-13B5-BD46-B8A0-00A1862A695F}" type="parTrans" cxnId="{3FAFBCC5-8966-B046-98E7-59F0F89828D2}">
      <dgm:prSet/>
      <dgm:spPr/>
      <dgm:t>
        <a:bodyPr/>
        <a:lstStyle/>
        <a:p>
          <a:endParaRPr lang="en-US"/>
        </a:p>
      </dgm:t>
    </dgm:pt>
    <dgm:pt modelId="{FBC529AC-825D-AB49-8E48-21515D0754D3}" type="sibTrans" cxnId="{3FAFBCC5-8966-B046-98E7-59F0F89828D2}">
      <dgm:prSet/>
      <dgm:spPr/>
      <dgm:t>
        <a:bodyPr/>
        <a:lstStyle/>
        <a:p>
          <a:endParaRPr lang="en-US"/>
        </a:p>
      </dgm:t>
    </dgm:pt>
    <dgm:pt modelId="{8B2B8612-666B-084C-BF06-CA48FD7057BC}">
      <dgm:prSet/>
      <dgm:spPr/>
      <dgm:t>
        <a:bodyPr/>
        <a:lstStyle/>
        <a:p>
          <a:r>
            <a:rPr lang="en-US"/>
            <a:t>Emergency Medicine</a:t>
          </a:r>
          <a:endParaRPr lang="en-CA"/>
        </a:p>
      </dgm:t>
    </dgm:pt>
    <dgm:pt modelId="{F028DEBC-914A-DD45-805A-D092F6AA1A80}" type="parTrans" cxnId="{8EE8135D-501B-6B4E-9207-9658964A9849}">
      <dgm:prSet/>
      <dgm:spPr/>
      <dgm:t>
        <a:bodyPr/>
        <a:lstStyle/>
        <a:p>
          <a:endParaRPr lang="en-US"/>
        </a:p>
      </dgm:t>
    </dgm:pt>
    <dgm:pt modelId="{6F7AE800-9DC2-E740-B5C3-5A06F1D9247A}" type="sibTrans" cxnId="{8EE8135D-501B-6B4E-9207-9658964A9849}">
      <dgm:prSet/>
      <dgm:spPr/>
      <dgm:t>
        <a:bodyPr/>
        <a:lstStyle/>
        <a:p>
          <a:endParaRPr lang="en-US"/>
        </a:p>
      </dgm:t>
    </dgm:pt>
    <dgm:pt modelId="{1FE399AE-F615-7043-A7DB-20E1537BCBDB}">
      <dgm:prSet/>
      <dgm:spPr/>
      <dgm:t>
        <a:bodyPr/>
        <a:lstStyle/>
        <a:p>
          <a:r>
            <a:rPr lang="en-US"/>
            <a:t>Family Medicine</a:t>
          </a:r>
          <a:endParaRPr lang="en-CA"/>
        </a:p>
      </dgm:t>
    </dgm:pt>
    <dgm:pt modelId="{D22A706B-1871-D04E-A9AC-41DA85EAF301}" type="parTrans" cxnId="{3090C3D3-DFBB-1F4A-98A5-9A542A42885F}">
      <dgm:prSet/>
      <dgm:spPr/>
      <dgm:t>
        <a:bodyPr/>
        <a:lstStyle/>
        <a:p>
          <a:endParaRPr lang="en-US"/>
        </a:p>
      </dgm:t>
    </dgm:pt>
    <dgm:pt modelId="{1779F4DF-8BB9-FA4C-91C7-80FC37D65183}" type="sibTrans" cxnId="{3090C3D3-DFBB-1F4A-98A5-9A542A42885F}">
      <dgm:prSet/>
      <dgm:spPr/>
      <dgm:t>
        <a:bodyPr/>
        <a:lstStyle/>
        <a:p>
          <a:endParaRPr lang="en-US"/>
        </a:p>
      </dgm:t>
    </dgm:pt>
    <dgm:pt modelId="{54D72E8D-A4C2-9143-8794-4014CD982572}">
      <dgm:prSet/>
      <dgm:spPr/>
      <dgm:t>
        <a:bodyPr/>
        <a:lstStyle/>
        <a:p>
          <a:r>
            <a:rPr lang="en-US"/>
            <a:t>Pediatric Neurology</a:t>
          </a:r>
          <a:endParaRPr lang="en-CA"/>
        </a:p>
      </dgm:t>
    </dgm:pt>
    <dgm:pt modelId="{43CDD7E2-5DDD-2D4F-B952-AA20AE768B05}" type="parTrans" cxnId="{7760EB8B-0ABB-2241-AEB5-CF7A0A67D9DA}">
      <dgm:prSet/>
      <dgm:spPr/>
      <dgm:t>
        <a:bodyPr/>
        <a:lstStyle/>
        <a:p>
          <a:endParaRPr lang="en-US"/>
        </a:p>
      </dgm:t>
    </dgm:pt>
    <dgm:pt modelId="{BB95BD9A-5380-8D48-8F59-AADB7F9E4DD9}" type="sibTrans" cxnId="{7760EB8B-0ABB-2241-AEB5-CF7A0A67D9DA}">
      <dgm:prSet/>
      <dgm:spPr/>
      <dgm:t>
        <a:bodyPr/>
        <a:lstStyle/>
        <a:p>
          <a:endParaRPr lang="en-US"/>
        </a:p>
      </dgm:t>
    </dgm:pt>
    <dgm:pt modelId="{BA0ED987-17AA-9041-99BB-F97DEF108DB4}">
      <dgm:prSet/>
      <dgm:spPr/>
      <dgm:t>
        <a:bodyPr/>
        <a:lstStyle/>
        <a:p>
          <a:r>
            <a:rPr lang="en-US"/>
            <a:t>Addictions</a:t>
          </a:r>
          <a:endParaRPr lang="en-CA"/>
        </a:p>
      </dgm:t>
    </dgm:pt>
    <dgm:pt modelId="{C3A9F6B8-8BF2-A745-B70B-F0A46727DED2}" type="parTrans" cxnId="{C68435FB-E45B-5C4E-A846-F6C292032080}">
      <dgm:prSet/>
      <dgm:spPr/>
      <dgm:t>
        <a:bodyPr/>
        <a:lstStyle/>
        <a:p>
          <a:endParaRPr lang="en-US"/>
        </a:p>
      </dgm:t>
    </dgm:pt>
    <dgm:pt modelId="{52733674-FED3-1F4E-B714-8BB5B6231E9C}" type="sibTrans" cxnId="{C68435FB-E45B-5C4E-A846-F6C292032080}">
      <dgm:prSet/>
      <dgm:spPr/>
      <dgm:t>
        <a:bodyPr/>
        <a:lstStyle/>
        <a:p>
          <a:endParaRPr lang="en-US"/>
        </a:p>
      </dgm:t>
    </dgm:pt>
    <dgm:pt modelId="{8C7E3878-4C79-AB4B-BC04-8636BA452505}">
      <dgm:prSet/>
      <dgm:spPr/>
      <dgm:t>
        <a:bodyPr/>
        <a:lstStyle/>
        <a:p>
          <a:r>
            <a:rPr lang="en-US"/>
            <a:t>ER Psychiatry</a:t>
          </a:r>
          <a:endParaRPr lang="en-CA"/>
        </a:p>
      </dgm:t>
    </dgm:pt>
    <dgm:pt modelId="{DBD3BE86-DF10-5C40-8178-3DCB4FF38C15}" type="parTrans" cxnId="{7C8B31C6-2E82-BB44-A505-6236C16FD13D}">
      <dgm:prSet/>
      <dgm:spPr/>
      <dgm:t>
        <a:bodyPr/>
        <a:lstStyle/>
        <a:p>
          <a:endParaRPr lang="en-US"/>
        </a:p>
      </dgm:t>
    </dgm:pt>
    <dgm:pt modelId="{A57A0884-2E6A-B24A-B54A-6B3FA54E2434}" type="sibTrans" cxnId="{7C8B31C6-2E82-BB44-A505-6236C16FD13D}">
      <dgm:prSet/>
      <dgm:spPr/>
      <dgm:t>
        <a:bodyPr/>
        <a:lstStyle/>
        <a:p>
          <a:endParaRPr lang="en-US"/>
        </a:p>
      </dgm:t>
    </dgm:pt>
    <dgm:pt modelId="{C582E7AC-0C36-494E-AF25-2C446E0831A6}">
      <dgm:prSet/>
      <dgm:spPr/>
      <dgm:t>
        <a:bodyPr/>
        <a:lstStyle/>
        <a:p>
          <a:r>
            <a:rPr lang="en-US"/>
            <a:t>Palliative</a:t>
          </a:r>
          <a:endParaRPr lang="en-CA"/>
        </a:p>
      </dgm:t>
    </dgm:pt>
    <dgm:pt modelId="{6A58CB34-5CFD-3049-A112-DE2AEAE665A2}" type="parTrans" cxnId="{61D10B55-EC44-6544-B1F8-59BCEB2B486E}">
      <dgm:prSet/>
      <dgm:spPr/>
      <dgm:t>
        <a:bodyPr/>
        <a:lstStyle/>
        <a:p>
          <a:endParaRPr lang="en-US"/>
        </a:p>
      </dgm:t>
    </dgm:pt>
    <dgm:pt modelId="{BD8F8B76-60F9-0E4B-9EF8-9E45EBAD50A7}" type="sibTrans" cxnId="{61D10B55-EC44-6544-B1F8-59BCEB2B486E}">
      <dgm:prSet/>
      <dgm:spPr/>
      <dgm:t>
        <a:bodyPr/>
        <a:lstStyle/>
        <a:p>
          <a:endParaRPr lang="en-US"/>
        </a:p>
      </dgm:t>
    </dgm:pt>
    <dgm:pt modelId="{909384D0-1B9B-944E-9189-E50930158D73}">
      <dgm:prSet/>
      <dgm:spPr/>
      <dgm:t>
        <a:bodyPr/>
        <a:lstStyle/>
        <a:p>
          <a:r>
            <a:rPr lang="en-US"/>
            <a:t>Adolescent Medicine</a:t>
          </a:r>
          <a:endParaRPr lang="en-CA"/>
        </a:p>
      </dgm:t>
    </dgm:pt>
    <dgm:pt modelId="{4C290CB8-D02C-5D47-9412-52A9CA42116F}" type="parTrans" cxnId="{7EB48B1E-3F08-9B4A-902D-AE42166A0A56}">
      <dgm:prSet/>
      <dgm:spPr/>
      <dgm:t>
        <a:bodyPr/>
        <a:lstStyle/>
        <a:p>
          <a:endParaRPr lang="en-US"/>
        </a:p>
      </dgm:t>
    </dgm:pt>
    <dgm:pt modelId="{E00230EF-EB03-8C46-9E9D-072D649B5E5F}" type="sibTrans" cxnId="{7EB48B1E-3F08-9B4A-902D-AE42166A0A56}">
      <dgm:prSet/>
      <dgm:spPr/>
      <dgm:t>
        <a:bodyPr/>
        <a:lstStyle/>
        <a:p>
          <a:endParaRPr lang="en-US"/>
        </a:p>
      </dgm:t>
    </dgm:pt>
    <dgm:pt modelId="{860C2A69-3522-E64E-9DAB-7DF79D04FEF7}">
      <dgm:prSet/>
      <dgm:spPr/>
      <dgm:t>
        <a:bodyPr/>
        <a:lstStyle/>
        <a:p>
          <a:r>
            <a:rPr lang="en-CA" dirty="0"/>
            <a:t>MT2IP</a:t>
          </a:r>
        </a:p>
      </dgm:t>
    </dgm:pt>
    <dgm:pt modelId="{C2A2465A-21A4-944B-ACFA-D6104EBD1E05}" type="parTrans" cxnId="{5778362F-069F-714F-A553-D54B7D419925}">
      <dgm:prSet/>
      <dgm:spPr/>
      <dgm:t>
        <a:bodyPr/>
        <a:lstStyle/>
        <a:p>
          <a:endParaRPr lang="en-US"/>
        </a:p>
      </dgm:t>
    </dgm:pt>
    <dgm:pt modelId="{93A0BACD-43F1-8045-82ED-E29D3DD65FDC}" type="sibTrans" cxnId="{5778362F-069F-714F-A553-D54B7D419925}">
      <dgm:prSet/>
      <dgm:spPr/>
      <dgm:t>
        <a:bodyPr/>
        <a:lstStyle/>
        <a:p>
          <a:endParaRPr lang="en-US"/>
        </a:p>
      </dgm:t>
    </dgm:pt>
    <dgm:pt modelId="{B2809EAE-5484-2C40-B7BF-6D7CA1FBDB71}" type="pres">
      <dgm:prSet presAssocID="{58DFEEDC-644F-C14D-A0B0-06A565F6215C}" presName="linearFlow" presStyleCnt="0">
        <dgm:presLayoutVars>
          <dgm:dir/>
          <dgm:resizeHandles val="exact"/>
        </dgm:presLayoutVars>
      </dgm:prSet>
      <dgm:spPr/>
    </dgm:pt>
    <dgm:pt modelId="{3C23D537-074F-CF44-AC2C-C39CFFE127F0}" type="pres">
      <dgm:prSet presAssocID="{CB88512A-D931-6C49-B86F-1BB4B13028E6}" presName="composite" presStyleCnt="0"/>
      <dgm:spPr/>
    </dgm:pt>
    <dgm:pt modelId="{6A2C59CE-C65F-AA4B-8BE3-0C9DBDCFC6FC}" type="pres">
      <dgm:prSet presAssocID="{CB88512A-D931-6C49-B86F-1BB4B13028E6}"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1A48D921-F23F-FA46-B762-50EA48D14DDF}" type="pres">
      <dgm:prSet presAssocID="{CB88512A-D931-6C49-B86F-1BB4B13028E6}" presName="txShp" presStyleLbl="node1" presStyleIdx="0" presStyleCnt="1" custScaleX="115075" custScaleY="210102">
        <dgm:presLayoutVars>
          <dgm:bulletEnabled val="1"/>
        </dgm:presLayoutVars>
      </dgm:prSet>
      <dgm:spPr/>
    </dgm:pt>
  </dgm:ptLst>
  <dgm:cxnLst>
    <dgm:cxn modelId="{A7541205-F2AD-0242-BB9E-9DB6DAA168DD}" srcId="{CB88512A-D931-6C49-B86F-1BB4B13028E6}" destId="{F6E949FA-A39E-5444-95ED-A490DF148E65}" srcOrd="0" destOrd="0" parTransId="{828C0947-5B72-2F43-80ED-A71E98B10FAA}" sibTransId="{ED246061-9A7D-154C-A586-3DBFACF71D21}"/>
    <dgm:cxn modelId="{579CC910-0ACA-B045-AB9E-C0EEA0481BE3}" srcId="{58DFEEDC-644F-C14D-A0B0-06A565F6215C}" destId="{CB88512A-D931-6C49-B86F-1BB4B13028E6}" srcOrd="0" destOrd="0" parTransId="{9937B8CB-B846-CC48-831E-82876C22E83C}" sibTransId="{3E74A59D-1BE2-1E4F-BC7B-A9E839EAD117}"/>
    <dgm:cxn modelId="{39410818-2BAE-8B4F-81EB-97951E8DF0EF}" type="presOf" srcId="{CB88512A-D931-6C49-B86F-1BB4B13028E6}" destId="{1A48D921-F23F-FA46-B762-50EA48D14DDF}" srcOrd="0" destOrd="0" presId="urn:microsoft.com/office/officeart/2005/8/layout/vList3"/>
    <dgm:cxn modelId="{7EB48B1E-3F08-9B4A-902D-AE42166A0A56}" srcId="{CB88512A-D931-6C49-B86F-1BB4B13028E6}" destId="{909384D0-1B9B-944E-9189-E50930158D73}" srcOrd="9" destOrd="0" parTransId="{4C290CB8-D02C-5D47-9412-52A9CA42116F}" sibTransId="{E00230EF-EB03-8C46-9E9D-072D649B5E5F}"/>
    <dgm:cxn modelId="{709C1D25-0BA8-384F-8CC2-48C05DDFD7A0}" type="presOf" srcId="{54D72E8D-A4C2-9143-8794-4014CD982572}" destId="{1A48D921-F23F-FA46-B762-50EA48D14DDF}" srcOrd="0" destOrd="6" presId="urn:microsoft.com/office/officeart/2005/8/layout/vList3"/>
    <dgm:cxn modelId="{5778362F-069F-714F-A553-D54B7D419925}" srcId="{CB88512A-D931-6C49-B86F-1BB4B13028E6}" destId="{860C2A69-3522-E64E-9DAB-7DF79D04FEF7}" srcOrd="1" destOrd="0" parTransId="{C2A2465A-21A4-944B-ACFA-D6104EBD1E05}" sibTransId="{93A0BACD-43F1-8045-82ED-E29D3DD65FDC}"/>
    <dgm:cxn modelId="{96FF7133-A381-9743-902D-C0F4BFADFF8D}" type="presOf" srcId="{C582E7AC-0C36-494E-AF25-2C446E0831A6}" destId="{1A48D921-F23F-FA46-B762-50EA48D14DDF}" srcOrd="0" destOrd="9" presId="urn:microsoft.com/office/officeart/2005/8/layout/vList3"/>
    <dgm:cxn modelId="{00DB1844-67C1-C840-AFA4-7742B39DCA28}" type="presOf" srcId="{8C7E3878-4C79-AB4B-BC04-8636BA452505}" destId="{1A48D921-F23F-FA46-B762-50EA48D14DDF}" srcOrd="0" destOrd="8" presId="urn:microsoft.com/office/officeart/2005/8/layout/vList3"/>
    <dgm:cxn modelId="{9F36794F-3E15-C74D-A410-9B958B057DC6}" type="presOf" srcId="{F6E949FA-A39E-5444-95ED-A490DF148E65}" destId="{1A48D921-F23F-FA46-B762-50EA48D14DDF}" srcOrd="0" destOrd="1" presId="urn:microsoft.com/office/officeart/2005/8/layout/vList3"/>
    <dgm:cxn modelId="{BCCDA84F-2AA0-E446-94D5-59C32D059EF2}" type="presOf" srcId="{1FE399AE-F615-7043-A7DB-20E1537BCBDB}" destId="{1A48D921-F23F-FA46-B762-50EA48D14DDF}" srcOrd="0" destOrd="5" presId="urn:microsoft.com/office/officeart/2005/8/layout/vList3"/>
    <dgm:cxn modelId="{61D10B55-EC44-6544-B1F8-59BCEB2B486E}" srcId="{CB88512A-D931-6C49-B86F-1BB4B13028E6}" destId="{C582E7AC-0C36-494E-AF25-2C446E0831A6}" srcOrd="8" destOrd="0" parTransId="{6A58CB34-5CFD-3049-A112-DE2AEAE665A2}" sibTransId="{BD8F8B76-60F9-0E4B-9EF8-9E45EBAD50A7}"/>
    <dgm:cxn modelId="{8EE8135D-501B-6B4E-9207-9658964A9849}" srcId="{CB88512A-D931-6C49-B86F-1BB4B13028E6}" destId="{8B2B8612-666B-084C-BF06-CA48FD7057BC}" srcOrd="3" destOrd="0" parTransId="{F028DEBC-914A-DD45-805A-D092F6AA1A80}" sibTransId="{6F7AE800-9DC2-E740-B5C3-5A06F1D9247A}"/>
    <dgm:cxn modelId="{BA855D66-67FD-DB44-B1A2-3A8268CA6702}" type="presOf" srcId="{860C2A69-3522-E64E-9DAB-7DF79D04FEF7}" destId="{1A48D921-F23F-FA46-B762-50EA48D14DDF}" srcOrd="0" destOrd="2" presId="urn:microsoft.com/office/officeart/2005/8/layout/vList3"/>
    <dgm:cxn modelId="{0132ED71-F5F3-BE4E-96B0-B498933A3142}" type="presOf" srcId="{8B2B8612-666B-084C-BF06-CA48FD7057BC}" destId="{1A48D921-F23F-FA46-B762-50EA48D14DDF}" srcOrd="0" destOrd="4" presId="urn:microsoft.com/office/officeart/2005/8/layout/vList3"/>
    <dgm:cxn modelId="{C5308374-DEB9-B045-B05A-C3071B6D6087}" type="presOf" srcId="{16150721-F994-354C-900D-D5F18B7D7F2F}" destId="{1A48D921-F23F-FA46-B762-50EA48D14DDF}" srcOrd="0" destOrd="3" presId="urn:microsoft.com/office/officeart/2005/8/layout/vList3"/>
    <dgm:cxn modelId="{7760EB8B-0ABB-2241-AEB5-CF7A0A67D9DA}" srcId="{CB88512A-D931-6C49-B86F-1BB4B13028E6}" destId="{54D72E8D-A4C2-9143-8794-4014CD982572}" srcOrd="5" destOrd="0" parTransId="{43CDD7E2-5DDD-2D4F-B952-AA20AE768B05}" sibTransId="{BB95BD9A-5380-8D48-8F59-AADB7F9E4DD9}"/>
    <dgm:cxn modelId="{9A159EA5-1665-1349-97A1-2FD12615E500}" type="presOf" srcId="{909384D0-1B9B-944E-9189-E50930158D73}" destId="{1A48D921-F23F-FA46-B762-50EA48D14DDF}" srcOrd="0" destOrd="10" presId="urn:microsoft.com/office/officeart/2005/8/layout/vList3"/>
    <dgm:cxn modelId="{C1D47CC5-9DF0-9A47-90F5-73195B02B279}" type="presOf" srcId="{BA0ED987-17AA-9041-99BB-F97DEF108DB4}" destId="{1A48D921-F23F-FA46-B762-50EA48D14DDF}" srcOrd="0" destOrd="7" presId="urn:microsoft.com/office/officeart/2005/8/layout/vList3"/>
    <dgm:cxn modelId="{3FAFBCC5-8966-B046-98E7-59F0F89828D2}" srcId="{CB88512A-D931-6C49-B86F-1BB4B13028E6}" destId="{16150721-F994-354C-900D-D5F18B7D7F2F}" srcOrd="2" destOrd="0" parTransId="{E8B7FE6D-13B5-BD46-B8A0-00A1862A695F}" sibTransId="{FBC529AC-825D-AB49-8E48-21515D0754D3}"/>
    <dgm:cxn modelId="{7C8B31C6-2E82-BB44-A505-6236C16FD13D}" srcId="{CB88512A-D931-6C49-B86F-1BB4B13028E6}" destId="{8C7E3878-4C79-AB4B-BC04-8636BA452505}" srcOrd="7" destOrd="0" parTransId="{DBD3BE86-DF10-5C40-8178-3DCB4FF38C15}" sibTransId="{A57A0884-2E6A-B24A-B54A-6B3FA54E2434}"/>
    <dgm:cxn modelId="{3090C3D3-DFBB-1F4A-98A5-9A542A42885F}" srcId="{CB88512A-D931-6C49-B86F-1BB4B13028E6}" destId="{1FE399AE-F615-7043-A7DB-20E1537BCBDB}" srcOrd="4" destOrd="0" parTransId="{D22A706B-1871-D04E-A9AC-41DA85EAF301}" sibTransId="{1779F4DF-8BB9-FA4C-91C7-80FC37D65183}"/>
    <dgm:cxn modelId="{E58E9BDB-6320-6D46-AEF4-A84D0AD60C4F}" type="presOf" srcId="{58DFEEDC-644F-C14D-A0B0-06A565F6215C}" destId="{B2809EAE-5484-2C40-B7BF-6D7CA1FBDB71}" srcOrd="0" destOrd="0" presId="urn:microsoft.com/office/officeart/2005/8/layout/vList3"/>
    <dgm:cxn modelId="{C68435FB-E45B-5C4E-A846-F6C292032080}" srcId="{CB88512A-D931-6C49-B86F-1BB4B13028E6}" destId="{BA0ED987-17AA-9041-99BB-F97DEF108DB4}" srcOrd="6" destOrd="0" parTransId="{C3A9F6B8-8BF2-A745-B70B-F0A46727DED2}" sibTransId="{52733674-FED3-1F4E-B714-8BB5B6231E9C}"/>
    <dgm:cxn modelId="{8860209F-C06E-0941-A828-4979CCF5C89F}" type="presParOf" srcId="{B2809EAE-5484-2C40-B7BF-6D7CA1FBDB71}" destId="{3C23D537-074F-CF44-AC2C-C39CFFE127F0}" srcOrd="0" destOrd="0" presId="urn:microsoft.com/office/officeart/2005/8/layout/vList3"/>
    <dgm:cxn modelId="{D058003D-4245-3643-BBC1-15EF1F9BC133}" type="presParOf" srcId="{3C23D537-074F-CF44-AC2C-C39CFFE127F0}" destId="{6A2C59CE-C65F-AA4B-8BE3-0C9DBDCFC6FC}" srcOrd="0" destOrd="0" presId="urn:microsoft.com/office/officeart/2005/8/layout/vList3"/>
    <dgm:cxn modelId="{493C3B26-D2BB-0E46-93F0-A24A5BF3028A}" type="presParOf" srcId="{3C23D537-074F-CF44-AC2C-C39CFFE127F0}" destId="{1A48D921-F23F-FA46-B762-50EA48D14DD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B5D3E6E-D156-0245-AB2E-CE4CF7FB0931}">
      <dgm:prSet/>
      <dgm:spPr/>
      <dgm:t>
        <a:bodyPr/>
        <a:lstStyle/>
        <a:p>
          <a:r>
            <a:rPr lang="en-US" dirty="0"/>
            <a:t>Complete F1 </a:t>
          </a:r>
        </a:p>
        <a:p>
          <a:r>
            <a:rPr lang="en-US" dirty="0"/>
            <a:t>(medical presentations)</a:t>
          </a:r>
          <a:endParaRPr lang="en-CA"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7B71C703-5D0E-0549-84DC-DD4B890CCD6F}">
      <dgm:prSet/>
      <dgm:spPr>
        <a:noFill/>
        <a:ln>
          <a:noFill/>
        </a:ln>
      </dgm:spPr>
      <dgm:t>
        <a:bodyPr/>
        <a:lstStyle/>
        <a:p>
          <a:endParaRPr lang="en-CA" dirty="0"/>
        </a:p>
      </dgm:t>
    </dgm:pt>
    <dgm:pt modelId="{11EE16D3-80F0-8942-B947-B360892DDBD9}" type="parTrans" cxnId="{AE6DC6AC-A239-8B4D-8421-1221C1283447}">
      <dgm:prSet/>
      <dgm:spPr/>
      <dgm:t>
        <a:bodyPr/>
        <a:lstStyle/>
        <a:p>
          <a:endParaRPr lang="en-US"/>
        </a:p>
      </dgm:t>
    </dgm:pt>
    <dgm:pt modelId="{69F9BC4F-4508-D545-BBAA-CFB3C8965DC6}" type="sibTrans" cxnId="{AE6DC6AC-A239-8B4D-8421-1221C1283447}">
      <dgm:prSet/>
      <dgm:spPr/>
      <dgm:t>
        <a:bodyPr/>
        <a:lstStyle/>
        <a:p>
          <a:endParaRPr lang="en-US"/>
        </a:p>
      </dgm:t>
    </dgm:pt>
    <dgm:pt modelId="{A19151A2-149B-084C-98E7-DDA521785E10}">
      <dgm:prSet/>
      <dgm:spPr>
        <a:noFill/>
        <a:ln>
          <a:noFill/>
        </a:ln>
      </dgm:spPr>
      <dgm:t>
        <a:bodyPr/>
        <a:lstStyle/>
        <a:p>
          <a:endParaRPr lang="en-CA" dirty="0">
            <a:solidFill>
              <a:schemeClr val="bg2"/>
            </a:solidFill>
          </a:endParaRPr>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3"/>
      <dgm:spPr/>
    </dgm:pt>
    <dgm:pt modelId="{9DF2EED9-1EAA-ED4D-A689-0688D91836C4}" type="pres">
      <dgm:prSet presAssocID="{8B5D3E6E-D156-0245-AB2E-CE4CF7FB0931}" presName="img" presStyleLbl="fgImgPlace1" presStyleIdx="0" presStyleCnt="3"/>
      <dgm:spPr/>
    </dgm:pt>
    <dgm:pt modelId="{00C84F8D-63BD-AD4B-9746-79F883356984}" type="pres">
      <dgm:prSet presAssocID="{8B5D3E6E-D156-0245-AB2E-CE4CF7FB0931}" presName="text" presStyleLbl="node1" presStyleIdx="0" presStyleCnt="3">
        <dgm:presLayoutVars>
          <dgm:bulletEnabled val="1"/>
        </dgm:presLayoutVars>
      </dgm:prSet>
      <dgm:spPr/>
    </dgm:pt>
    <dgm:pt modelId="{1D58928C-0FBB-5E4C-B65D-AFEC2F17D986}" type="pres">
      <dgm:prSet presAssocID="{72B2895C-09DC-EC42-A14D-775754EDF05B}" presName="spacer" presStyleCnt="0"/>
      <dgm:spPr/>
    </dgm:pt>
    <dgm:pt modelId="{8208ED34-64EF-7A45-8E38-B27B2D9CB746}" type="pres">
      <dgm:prSet presAssocID="{7B71C703-5D0E-0549-84DC-DD4B890CCD6F}" presName="comp" presStyleCnt="0"/>
      <dgm:spPr/>
    </dgm:pt>
    <dgm:pt modelId="{7C193E61-F81B-0B48-977E-312D05D4C635}" type="pres">
      <dgm:prSet presAssocID="{7B71C703-5D0E-0549-84DC-DD4B890CCD6F}" presName="box" presStyleLbl="node1" presStyleIdx="1" presStyleCnt="3"/>
      <dgm:spPr/>
    </dgm:pt>
    <dgm:pt modelId="{CFD4C1F7-85C0-2746-B3B1-1B441D4EFBEB}" type="pres">
      <dgm:prSet presAssocID="{7B71C703-5D0E-0549-84DC-DD4B890CCD6F}" presName="img" presStyleLbl="fgImgPlace1" presStyleIdx="1" presStyleCnt="3"/>
      <dgm:spPr>
        <a:noFill/>
        <a:ln>
          <a:noFill/>
        </a:ln>
      </dgm:spPr>
    </dgm:pt>
    <dgm:pt modelId="{8D16772B-2FF6-564C-AFCC-1B60632F0C57}" type="pres">
      <dgm:prSet presAssocID="{7B71C703-5D0E-0549-84DC-DD4B890CCD6F}" presName="text" presStyleLbl="node1" presStyleIdx="1" presStyleCnt="3">
        <dgm:presLayoutVars>
          <dgm:bulletEnabled val="1"/>
        </dgm:presLayoutVars>
      </dgm:prSet>
      <dgm:spPr/>
    </dgm:pt>
    <dgm:pt modelId="{482A5B6F-6963-9A40-80F2-325682C940A7}" type="pres">
      <dgm:prSet presAssocID="{69F9BC4F-4508-D545-BBAA-CFB3C8965DC6}"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2" presStyleCnt="3"/>
      <dgm:spPr/>
    </dgm:pt>
    <dgm:pt modelId="{9B6AE6B6-E18F-8543-A6CB-24336172C1BA}" type="pres">
      <dgm:prSet presAssocID="{A19151A2-149B-084C-98E7-DDA521785E10}" presName="img" presStyleLbl="fgImgPlace1" presStyleIdx="2" presStyleCnt="3"/>
      <dgm:spPr>
        <a:noFill/>
        <a:ln>
          <a:noFill/>
        </a:ln>
      </dgm:spPr>
    </dgm:pt>
    <dgm:pt modelId="{AB7ACBE1-C8B6-FF4B-9001-D1FAC94C729D}" type="pres">
      <dgm:prSet presAssocID="{A19151A2-149B-084C-98E7-DDA521785E10}" presName="text" presStyleLbl="node1" presStyleIdx="2" presStyleCnt="3">
        <dgm:presLayoutVars>
          <dgm:bulletEnabled val="1"/>
        </dgm:presLayoutVars>
      </dgm:prSet>
      <dgm:spPr/>
    </dgm:pt>
  </dgm:ptLst>
  <dgm:cxnLst>
    <dgm:cxn modelId="{ADB3BE24-2FC0-264E-BE7D-315D84ECB426}" type="presOf" srcId="{7B71C703-5D0E-0549-84DC-DD4B890CCD6F}" destId="{8D16772B-2FF6-564C-AFCC-1B60632F0C57}" srcOrd="1" destOrd="0" presId="urn:microsoft.com/office/officeart/2005/8/layout/vList4"/>
    <dgm:cxn modelId="{2B7DE943-881B-5849-9BFC-AF0F65287740}" srcId="{51E9E07E-5C1C-D648-9D6E-718C43736AC7}" destId="{A19151A2-149B-084C-98E7-DDA521785E10}" srcOrd="2" destOrd="0" parTransId="{3926CBC5-4A80-A241-B5BA-3344845313E1}" sibTransId="{31EE59B2-540F-4F46-BFA9-86C688139E79}"/>
    <dgm:cxn modelId="{4B3A1063-9E6D-FD4F-AFE0-66C92C697743}" type="presOf" srcId="{7B71C703-5D0E-0549-84DC-DD4B890CCD6F}" destId="{7C193E61-F81B-0B48-977E-312D05D4C635}" srcOrd="0" destOrd="0" presId="urn:microsoft.com/office/officeart/2005/8/layout/vList4"/>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AE6DC6AC-A239-8B4D-8421-1221C1283447}" srcId="{51E9E07E-5C1C-D648-9D6E-718C43736AC7}" destId="{7B71C703-5D0E-0549-84DC-DD4B890CCD6F}" srcOrd="1" destOrd="0" parTransId="{11EE16D3-80F0-8942-B947-B360892DDBD9}" sibTransId="{69F9BC4F-4508-D545-BBAA-CFB3C8965DC6}"/>
    <dgm:cxn modelId="{713979D0-84AB-B640-BB1F-5919AFD244B0}" type="presOf" srcId="{A19151A2-149B-084C-98E7-DDA521785E10}" destId="{21BDE6B2-D274-FC49-9308-8811ABA4268A}" srcOrd="0" destOrd="0" presId="urn:microsoft.com/office/officeart/2005/8/layout/vList4"/>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CDC31A60-AC60-864B-8E5F-42240B6F881F}" type="presParOf" srcId="{F78D8D36-DB46-154E-8329-3CBCE68D1A65}" destId="{8208ED34-64EF-7A45-8E38-B27B2D9CB746}" srcOrd="2" destOrd="0" presId="urn:microsoft.com/office/officeart/2005/8/layout/vList4"/>
    <dgm:cxn modelId="{BF2E7D51-8104-0748-9B40-486E4EDBA2DE}" type="presParOf" srcId="{8208ED34-64EF-7A45-8E38-B27B2D9CB746}" destId="{7C193E61-F81B-0B48-977E-312D05D4C635}" srcOrd="0" destOrd="0" presId="urn:microsoft.com/office/officeart/2005/8/layout/vList4"/>
    <dgm:cxn modelId="{3C9409FE-A9D8-FB47-AC2B-C5414C187933}" type="presParOf" srcId="{8208ED34-64EF-7A45-8E38-B27B2D9CB746}" destId="{CFD4C1F7-85C0-2746-B3B1-1B441D4EFBEB}" srcOrd="1" destOrd="0" presId="urn:microsoft.com/office/officeart/2005/8/layout/vList4"/>
    <dgm:cxn modelId="{3584B4A5-BE64-ED47-8E2B-12863DA98DF3}" type="presParOf" srcId="{8208ED34-64EF-7A45-8E38-B27B2D9CB746}" destId="{8D16772B-2FF6-564C-AFCC-1B60632F0C57}" srcOrd="2" destOrd="0" presId="urn:microsoft.com/office/officeart/2005/8/layout/vList4"/>
    <dgm:cxn modelId="{60E84975-4238-6842-95B0-14C644A6936A}" type="presParOf" srcId="{F78D8D36-DB46-154E-8329-3CBCE68D1A65}" destId="{482A5B6F-6963-9A40-80F2-325682C940A7}" srcOrd="3" destOrd="0" presId="urn:microsoft.com/office/officeart/2005/8/layout/vList4"/>
    <dgm:cxn modelId="{18299DFC-652C-4343-9E79-D1C973CF0710}" type="presParOf" srcId="{F78D8D36-DB46-154E-8329-3CBCE68D1A65}" destId="{97605383-43C6-B342-8E7E-266A7FA856D8}" srcOrd="4"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B4A384-050E-D043-AE3C-683CA88E0CC9}"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30BF756-B2F9-2645-9D65-166CDB095D74}">
      <dgm:prSet/>
      <dgm:spPr/>
      <dgm:t>
        <a:bodyPr/>
        <a:lstStyle/>
        <a:p>
          <a:r>
            <a:rPr lang="en-US" dirty="0"/>
            <a:t>6 Observations of Achievement</a:t>
          </a:r>
          <a:endParaRPr lang="en-CA" dirty="0"/>
        </a:p>
      </dgm:t>
    </dgm:pt>
    <dgm:pt modelId="{55A02569-AF67-144A-A6BF-016BA3BAAE89}" type="parTrans" cxnId="{E61D3E1E-6CAF-DE47-8A35-EE5E5CDA237C}">
      <dgm:prSet/>
      <dgm:spPr/>
      <dgm:t>
        <a:bodyPr/>
        <a:lstStyle/>
        <a:p>
          <a:endParaRPr lang="en-US"/>
        </a:p>
      </dgm:t>
    </dgm:pt>
    <dgm:pt modelId="{59809B1F-4235-5B49-84C7-F0F592AC1664}" type="sibTrans" cxnId="{E61D3E1E-6CAF-DE47-8A35-EE5E5CDA237C}">
      <dgm:prSet/>
      <dgm:spPr/>
      <dgm:t>
        <a:bodyPr/>
        <a:lstStyle/>
        <a:p>
          <a:endParaRPr lang="en-US"/>
        </a:p>
      </dgm:t>
    </dgm:pt>
    <dgm:pt modelId="{DD543F5F-B573-5149-BC8C-F36BB2EABE17}">
      <dgm:prSet/>
      <dgm:spPr/>
      <dgm:t>
        <a:bodyPr/>
        <a:lstStyle/>
        <a:p>
          <a:r>
            <a:rPr lang="en-US"/>
            <a:t>At least:</a:t>
          </a:r>
          <a:endParaRPr lang="en-CA"/>
        </a:p>
      </dgm:t>
    </dgm:pt>
    <dgm:pt modelId="{734E1E47-D667-484E-8608-04029AB3C49F}" type="parTrans" cxnId="{D7E023BA-2711-DC44-8EC8-F9394A500A81}">
      <dgm:prSet/>
      <dgm:spPr/>
      <dgm:t>
        <a:bodyPr/>
        <a:lstStyle/>
        <a:p>
          <a:endParaRPr lang="en-US"/>
        </a:p>
      </dgm:t>
    </dgm:pt>
    <dgm:pt modelId="{DF212AB3-050D-3E4C-9222-947458A6A7CF}" type="sibTrans" cxnId="{D7E023BA-2711-DC44-8EC8-F9394A500A81}">
      <dgm:prSet/>
      <dgm:spPr/>
      <dgm:t>
        <a:bodyPr/>
        <a:lstStyle/>
        <a:p>
          <a:endParaRPr lang="en-US"/>
        </a:p>
      </dgm:t>
    </dgm:pt>
    <dgm:pt modelId="{547D01E3-CBFF-5E43-9241-8E2FA27456E1}">
      <dgm:prSet/>
      <dgm:spPr/>
      <dgm:t>
        <a:bodyPr/>
        <a:lstStyle/>
        <a:p>
          <a:r>
            <a:rPr lang="en-US" baseline="0" dirty="0"/>
            <a:t>1 Emergency Setting</a:t>
          </a:r>
          <a:endParaRPr lang="en-CA" dirty="0"/>
        </a:p>
      </dgm:t>
    </dgm:pt>
    <dgm:pt modelId="{CBCDC5C2-F9AF-8946-A9A8-2D7748A20553}" type="parTrans" cxnId="{4C611E7D-498E-AF4B-AA3A-A048F00264DD}">
      <dgm:prSet/>
      <dgm:spPr/>
      <dgm:t>
        <a:bodyPr/>
        <a:lstStyle/>
        <a:p>
          <a:endParaRPr lang="en-US"/>
        </a:p>
      </dgm:t>
    </dgm:pt>
    <dgm:pt modelId="{3791F9B0-F93D-5549-B50F-BFCED7E45FC0}" type="sibTrans" cxnId="{4C611E7D-498E-AF4B-AA3A-A048F00264DD}">
      <dgm:prSet/>
      <dgm:spPr/>
      <dgm:t>
        <a:bodyPr/>
        <a:lstStyle/>
        <a:p>
          <a:endParaRPr lang="en-US"/>
        </a:p>
      </dgm:t>
    </dgm:pt>
    <dgm:pt modelId="{9972E1F7-C9A9-F34A-B75D-846113C90825}">
      <dgm:prSet/>
      <dgm:spPr/>
      <dgm:t>
        <a:bodyPr/>
        <a:lstStyle/>
        <a:p>
          <a:r>
            <a:rPr lang="en-US" baseline="0" dirty="0"/>
            <a:t>2 Inpatient Settings</a:t>
          </a:r>
          <a:endParaRPr lang="en-CA" dirty="0"/>
        </a:p>
      </dgm:t>
    </dgm:pt>
    <dgm:pt modelId="{8618C6C0-B80B-6449-8F43-D2E5FCA02C3A}" type="parTrans" cxnId="{74F3B17E-98DA-F546-BFE9-433ED3AE70F0}">
      <dgm:prSet/>
      <dgm:spPr/>
      <dgm:t>
        <a:bodyPr/>
        <a:lstStyle/>
        <a:p>
          <a:endParaRPr lang="en-US"/>
        </a:p>
      </dgm:t>
    </dgm:pt>
    <dgm:pt modelId="{AE1F5BC8-6087-2B45-90BB-323A885A8524}" type="sibTrans" cxnId="{74F3B17E-98DA-F546-BFE9-433ED3AE70F0}">
      <dgm:prSet/>
      <dgm:spPr/>
      <dgm:t>
        <a:bodyPr/>
        <a:lstStyle/>
        <a:p>
          <a:endParaRPr lang="en-US"/>
        </a:p>
      </dgm:t>
    </dgm:pt>
    <dgm:pt modelId="{7ADEE420-91B9-F249-A545-42E783BF69AE}">
      <dgm:prSet/>
      <dgm:spPr/>
      <dgm:t>
        <a:bodyPr/>
        <a:lstStyle/>
        <a:p>
          <a:r>
            <a:rPr lang="en-US" baseline="0" dirty="0"/>
            <a:t>2 Outpatient Settings</a:t>
          </a:r>
          <a:endParaRPr lang="en-CA" dirty="0"/>
        </a:p>
      </dgm:t>
    </dgm:pt>
    <dgm:pt modelId="{53EB1051-F3D0-064D-95C8-4330DF9E0A4B}" type="parTrans" cxnId="{F2F5EA7F-BB39-6A40-AA5C-48C0EE7C95A7}">
      <dgm:prSet/>
      <dgm:spPr/>
      <dgm:t>
        <a:bodyPr/>
        <a:lstStyle/>
        <a:p>
          <a:endParaRPr lang="en-US"/>
        </a:p>
      </dgm:t>
    </dgm:pt>
    <dgm:pt modelId="{5055015D-5531-D847-9037-CFDDAA0B5950}" type="sibTrans" cxnId="{F2F5EA7F-BB39-6A40-AA5C-48C0EE7C95A7}">
      <dgm:prSet/>
      <dgm:spPr/>
      <dgm:t>
        <a:bodyPr/>
        <a:lstStyle/>
        <a:p>
          <a:endParaRPr lang="en-US"/>
        </a:p>
      </dgm:t>
    </dgm:pt>
    <dgm:pt modelId="{D3378FFA-B280-754D-877D-96602F47535D}">
      <dgm:prSet/>
      <dgm:spPr/>
      <dgm:t>
        <a:bodyPr/>
        <a:lstStyle/>
        <a:p>
          <a:r>
            <a:rPr lang="en-US" baseline="0" dirty="0"/>
            <a:t>3 Different Case Types</a:t>
          </a:r>
          <a:endParaRPr lang="en-CA" dirty="0"/>
        </a:p>
      </dgm:t>
    </dgm:pt>
    <dgm:pt modelId="{CD9AA3E6-20FD-F948-B3EB-5F9C8C02C0E6}" type="parTrans" cxnId="{5239CEAD-013F-354A-95FE-C7A57EB62361}">
      <dgm:prSet/>
      <dgm:spPr/>
      <dgm:t>
        <a:bodyPr/>
        <a:lstStyle/>
        <a:p>
          <a:endParaRPr lang="en-US"/>
        </a:p>
      </dgm:t>
    </dgm:pt>
    <dgm:pt modelId="{07A1960C-466E-3640-A686-D62CBD3C40B6}" type="sibTrans" cxnId="{5239CEAD-013F-354A-95FE-C7A57EB62361}">
      <dgm:prSet/>
      <dgm:spPr/>
      <dgm:t>
        <a:bodyPr/>
        <a:lstStyle/>
        <a:p>
          <a:endParaRPr lang="en-US"/>
        </a:p>
      </dgm:t>
    </dgm:pt>
    <dgm:pt modelId="{66A71530-D2BC-BC4D-89FB-FBB34DAEA851}">
      <dgm:prSet/>
      <dgm:spPr/>
      <dgm:t>
        <a:bodyPr/>
        <a:lstStyle/>
        <a:p>
          <a:r>
            <a:rPr lang="en-US" baseline="0" dirty="0"/>
            <a:t>2 by Psychiatrist Observer</a:t>
          </a:r>
          <a:endParaRPr lang="en-CA" dirty="0"/>
        </a:p>
      </dgm:t>
    </dgm:pt>
    <dgm:pt modelId="{856C8235-2469-DB4B-9CD6-17686F21B168}" type="parTrans" cxnId="{0CAAAE80-D5E6-2746-AE22-51C95E648E65}">
      <dgm:prSet/>
      <dgm:spPr/>
      <dgm:t>
        <a:bodyPr/>
        <a:lstStyle/>
        <a:p>
          <a:endParaRPr lang="en-US"/>
        </a:p>
      </dgm:t>
    </dgm:pt>
    <dgm:pt modelId="{B55357DB-0293-B242-AB13-DCE24226B112}" type="sibTrans" cxnId="{0CAAAE80-D5E6-2746-AE22-51C95E648E65}">
      <dgm:prSet/>
      <dgm:spPr/>
      <dgm:t>
        <a:bodyPr/>
        <a:lstStyle/>
        <a:p>
          <a:endParaRPr lang="en-US"/>
        </a:p>
      </dgm:t>
    </dgm:pt>
    <dgm:pt modelId="{02A3E2B4-C7ED-8149-8E14-24DBB30660AD}">
      <dgm:prSet/>
      <dgm:spPr/>
      <dgm:t>
        <a:bodyPr/>
        <a:lstStyle/>
        <a:p>
          <a:r>
            <a:rPr lang="en-US" baseline="0" dirty="0"/>
            <a:t>3 Different Observers</a:t>
          </a:r>
          <a:endParaRPr lang="en-CA" dirty="0"/>
        </a:p>
      </dgm:t>
    </dgm:pt>
    <dgm:pt modelId="{9774B1E9-B59D-4049-B70F-BB84C5AD02AD}" type="parTrans" cxnId="{10ADBB21-1537-D24D-BB1C-7A9B27CA96E3}">
      <dgm:prSet/>
      <dgm:spPr/>
      <dgm:t>
        <a:bodyPr/>
        <a:lstStyle/>
        <a:p>
          <a:endParaRPr lang="en-US"/>
        </a:p>
      </dgm:t>
    </dgm:pt>
    <dgm:pt modelId="{91A7254F-5A99-8C45-8176-DA0A681EF0A8}" type="sibTrans" cxnId="{10ADBB21-1537-D24D-BB1C-7A9B27CA96E3}">
      <dgm:prSet/>
      <dgm:spPr/>
      <dgm:t>
        <a:bodyPr/>
        <a:lstStyle/>
        <a:p>
          <a:endParaRPr lang="en-US"/>
        </a:p>
      </dgm:t>
    </dgm:pt>
    <dgm:pt modelId="{A151F570-747A-4946-98F6-5E757C1489B3}">
      <dgm:prSet/>
      <dgm:spPr/>
      <dgm:t>
        <a:bodyPr/>
        <a:lstStyle/>
        <a:p>
          <a:r>
            <a:rPr lang="en-US"/>
            <a:t>At most:</a:t>
          </a:r>
          <a:endParaRPr lang="en-CA"/>
        </a:p>
      </dgm:t>
    </dgm:pt>
    <dgm:pt modelId="{2C645383-2177-3346-93C2-E354B1042833}" type="parTrans" cxnId="{24B96D89-1C9D-544F-A8C8-402DE52EF96E}">
      <dgm:prSet/>
      <dgm:spPr/>
      <dgm:t>
        <a:bodyPr/>
        <a:lstStyle/>
        <a:p>
          <a:endParaRPr lang="en-US"/>
        </a:p>
      </dgm:t>
    </dgm:pt>
    <dgm:pt modelId="{7D2C9BC7-FBB6-0841-B8AC-93A43BF7A409}" type="sibTrans" cxnId="{24B96D89-1C9D-544F-A8C8-402DE52EF96E}">
      <dgm:prSet/>
      <dgm:spPr/>
      <dgm:t>
        <a:bodyPr/>
        <a:lstStyle/>
        <a:p>
          <a:endParaRPr lang="en-US"/>
        </a:p>
      </dgm:t>
    </dgm:pt>
    <dgm:pt modelId="{E6CCDBD3-98B9-F342-8285-CE8D0DFE806A}">
      <dgm:prSet/>
      <dgm:spPr/>
      <dgm:t>
        <a:bodyPr/>
        <a:lstStyle/>
        <a:p>
          <a:r>
            <a:rPr lang="en-US" baseline="0" dirty="0"/>
            <a:t>2 Child/Adolescent Patients</a:t>
          </a:r>
          <a:endParaRPr lang="en-CA" dirty="0"/>
        </a:p>
      </dgm:t>
    </dgm:pt>
    <dgm:pt modelId="{1DF56C00-F5CA-8B4D-A2D2-BDC1E72C4865}" type="parTrans" cxnId="{C7AD81FE-54A3-6346-A13A-3C5D72D03800}">
      <dgm:prSet/>
      <dgm:spPr/>
      <dgm:t>
        <a:bodyPr/>
        <a:lstStyle/>
        <a:p>
          <a:endParaRPr lang="en-US"/>
        </a:p>
      </dgm:t>
    </dgm:pt>
    <dgm:pt modelId="{D77FBBE9-C5FE-0C42-80DA-14C8C2416220}" type="sibTrans" cxnId="{C7AD81FE-54A3-6346-A13A-3C5D72D03800}">
      <dgm:prSet/>
      <dgm:spPr/>
      <dgm:t>
        <a:bodyPr/>
        <a:lstStyle/>
        <a:p>
          <a:endParaRPr lang="en-US"/>
        </a:p>
      </dgm:t>
    </dgm:pt>
    <dgm:pt modelId="{397C8B8E-360D-D943-A931-0F5F8903060E}">
      <dgm:prSet/>
      <dgm:spPr/>
      <dgm:t>
        <a:bodyPr/>
        <a:lstStyle/>
        <a:p>
          <a:r>
            <a:rPr lang="en-US" baseline="0" dirty="0"/>
            <a:t>2 Older Adult patients</a:t>
          </a:r>
          <a:endParaRPr lang="en-CA" dirty="0"/>
        </a:p>
      </dgm:t>
    </dgm:pt>
    <dgm:pt modelId="{56788B28-EAFC-EE45-A3C1-8A9CFA2892B5}" type="parTrans" cxnId="{D86168E7-530B-1F49-8385-EE9714987AAD}">
      <dgm:prSet/>
      <dgm:spPr/>
      <dgm:t>
        <a:bodyPr/>
        <a:lstStyle/>
        <a:p>
          <a:endParaRPr lang="en-US"/>
        </a:p>
      </dgm:t>
    </dgm:pt>
    <dgm:pt modelId="{B1546243-2876-EB4D-8453-80BEA259A9DA}" type="sibTrans" cxnId="{D86168E7-530B-1F49-8385-EE9714987AAD}">
      <dgm:prSet/>
      <dgm:spPr/>
      <dgm:t>
        <a:bodyPr/>
        <a:lstStyle/>
        <a:p>
          <a:endParaRPr lang="en-US"/>
        </a:p>
      </dgm:t>
    </dgm:pt>
    <dgm:pt modelId="{5361BBB9-05FA-8243-A36A-94F926B9D732}" type="pres">
      <dgm:prSet presAssocID="{4AB4A384-050E-D043-AE3C-683CA88E0CC9}" presName="vert0" presStyleCnt="0">
        <dgm:presLayoutVars>
          <dgm:dir/>
          <dgm:animOne val="branch"/>
          <dgm:animLvl val="lvl"/>
        </dgm:presLayoutVars>
      </dgm:prSet>
      <dgm:spPr/>
    </dgm:pt>
    <dgm:pt modelId="{4A3D3FF7-5466-2346-8A9D-91BF4DD39829}" type="pres">
      <dgm:prSet presAssocID="{730BF756-B2F9-2645-9D65-166CDB095D74}" presName="thickLine" presStyleLbl="alignNode1" presStyleIdx="0" presStyleCnt="3"/>
      <dgm:spPr/>
    </dgm:pt>
    <dgm:pt modelId="{3C98D46C-99B4-8B4F-B191-E0A4C243D8F2}" type="pres">
      <dgm:prSet presAssocID="{730BF756-B2F9-2645-9D65-166CDB095D74}" presName="horz1" presStyleCnt="0"/>
      <dgm:spPr/>
    </dgm:pt>
    <dgm:pt modelId="{5C76EDE9-5071-7040-864A-435AAE6E9B76}" type="pres">
      <dgm:prSet presAssocID="{730BF756-B2F9-2645-9D65-166CDB095D74}" presName="tx1" presStyleLbl="revTx" presStyleIdx="0" presStyleCnt="11" custScaleX="500000" custScaleY="26309"/>
      <dgm:spPr/>
    </dgm:pt>
    <dgm:pt modelId="{3FDB2E1A-84F8-AB4C-9DD0-4492A948341D}" type="pres">
      <dgm:prSet presAssocID="{730BF756-B2F9-2645-9D65-166CDB095D74}" presName="vert1" presStyleCnt="0"/>
      <dgm:spPr/>
    </dgm:pt>
    <dgm:pt modelId="{572BD668-4873-2B4B-BA2D-BDD6DF539379}" type="pres">
      <dgm:prSet presAssocID="{DD543F5F-B573-5149-BC8C-F36BB2EABE17}" presName="thickLine" presStyleLbl="alignNode1" presStyleIdx="1" presStyleCnt="3"/>
      <dgm:spPr/>
    </dgm:pt>
    <dgm:pt modelId="{608BADA3-B815-F041-8844-FAACF3EEA6EC}" type="pres">
      <dgm:prSet presAssocID="{DD543F5F-B573-5149-BC8C-F36BB2EABE17}" presName="horz1" presStyleCnt="0"/>
      <dgm:spPr/>
    </dgm:pt>
    <dgm:pt modelId="{6CDF59BB-9B72-E24D-B144-72C1EC9B955A}" type="pres">
      <dgm:prSet presAssocID="{DD543F5F-B573-5149-BC8C-F36BB2EABE17}" presName="tx1" presStyleLbl="revTx" presStyleIdx="1" presStyleCnt="11"/>
      <dgm:spPr/>
    </dgm:pt>
    <dgm:pt modelId="{620D7D67-BE83-FC47-B1B7-09563357F90E}" type="pres">
      <dgm:prSet presAssocID="{DD543F5F-B573-5149-BC8C-F36BB2EABE17}" presName="vert1" presStyleCnt="0"/>
      <dgm:spPr/>
    </dgm:pt>
    <dgm:pt modelId="{ED490E48-7208-4D49-AA02-788A1EF91F03}" type="pres">
      <dgm:prSet presAssocID="{547D01E3-CBFF-5E43-9241-8E2FA27456E1}" presName="vertSpace2a" presStyleCnt="0"/>
      <dgm:spPr/>
    </dgm:pt>
    <dgm:pt modelId="{2AA63495-65CC-FA40-A7B1-8481B41EAF4A}" type="pres">
      <dgm:prSet presAssocID="{547D01E3-CBFF-5E43-9241-8E2FA27456E1}" presName="horz2" presStyleCnt="0"/>
      <dgm:spPr/>
    </dgm:pt>
    <dgm:pt modelId="{71DCF6F0-34C9-8B46-8017-ABBB8D8716D1}" type="pres">
      <dgm:prSet presAssocID="{547D01E3-CBFF-5E43-9241-8E2FA27456E1}" presName="horzSpace2" presStyleCnt="0"/>
      <dgm:spPr/>
    </dgm:pt>
    <dgm:pt modelId="{7394D646-D0AA-594A-9754-C9A8724F51A1}" type="pres">
      <dgm:prSet presAssocID="{547D01E3-CBFF-5E43-9241-8E2FA27456E1}" presName="tx2" presStyleLbl="revTx" presStyleIdx="2" presStyleCnt="11"/>
      <dgm:spPr/>
    </dgm:pt>
    <dgm:pt modelId="{77D66531-9E25-634D-990A-689ABB862F6F}" type="pres">
      <dgm:prSet presAssocID="{547D01E3-CBFF-5E43-9241-8E2FA27456E1}" presName="vert2" presStyleCnt="0"/>
      <dgm:spPr/>
    </dgm:pt>
    <dgm:pt modelId="{880189BD-EEC1-B44F-ACCD-60D980CF5B28}" type="pres">
      <dgm:prSet presAssocID="{547D01E3-CBFF-5E43-9241-8E2FA27456E1}" presName="thinLine2b" presStyleLbl="callout" presStyleIdx="0" presStyleCnt="8"/>
      <dgm:spPr/>
    </dgm:pt>
    <dgm:pt modelId="{5E8FF7D3-C619-CC45-AAFE-C5ACEBA31568}" type="pres">
      <dgm:prSet presAssocID="{547D01E3-CBFF-5E43-9241-8E2FA27456E1}" presName="vertSpace2b" presStyleCnt="0"/>
      <dgm:spPr/>
    </dgm:pt>
    <dgm:pt modelId="{44B969C6-815A-324C-9F21-A626C744F920}" type="pres">
      <dgm:prSet presAssocID="{9972E1F7-C9A9-F34A-B75D-846113C90825}" presName="horz2" presStyleCnt="0"/>
      <dgm:spPr/>
    </dgm:pt>
    <dgm:pt modelId="{11CDE367-1E26-E048-9174-8CA3A42BE2E7}" type="pres">
      <dgm:prSet presAssocID="{9972E1F7-C9A9-F34A-B75D-846113C90825}" presName="horzSpace2" presStyleCnt="0"/>
      <dgm:spPr/>
    </dgm:pt>
    <dgm:pt modelId="{2C21F7E4-9148-A844-BF92-61B96B906823}" type="pres">
      <dgm:prSet presAssocID="{9972E1F7-C9A9-F34A-B75D-846113C90825}" presName="tx2" presStyleLbl="revTx" presStyleIdx="3" presStyleCnt="11"/>
      <dgm:spPr/>
    </dgm:pt>
    <dgm:pt modelId="{38ABF4D5-861C-2748-88FF-53996BF88285}" type="pres">
      <dgm:prSet presAssocID="{9972E1F7-C9A9-F34A-B75D-846113C90825}" presName="vert2" presStyleCnt="0"/>
      <dgm:spPr/>
    </dgm:pt>
    <dgm:pt modelId="{E8BA53DF-1834-0C4D-88E2-1F93CEC18306}" type="pres">
      <dgm:prSet presAssocID="{9972E1F7-C9A9-F34A-B75D-846113C90825}" presName="thinLine2b" presStyleLbl="callout" presStyleIdx="1" presStyleCnt="8"/>
      <dgm:spPr/>
    </dgm:pt>
    <dgm:pt modelId="{A3EEF18A-4692-5142-AF78-F89FC7C3B109}" type="pres">
      <dgm:prSet presAssocID="{9972E1F7-C9A9-F34A-B75D-846113C90825}" presName="vertSpace2b" presStyleCnt="0"/>
      <dgm:spPr/>
    </dgm:pt>
    <dgm:pt modelId="{F0BCB7DA-553D-7C40-BD90-FAA10CA4F474}" type="pres">
      <dgm:prSet presAssocID="{7ADEE420-91B9-F249-A545-42E783BF69AE}" presName="horz2" presStyleCnt="0"/>
      <dgm:spPr/>
    </dgm:pt>
    <dgm:pt modelId="{D256C364-CC19-3B4B-9BA9-7E9BDBFC0972}" type="pres">
      <dgm:prSet presAssocID="{7ADEE420-91B9-F249-A545-42E783BF69AE}" presName="horzSpace2" presStyleCnt="0"/>
      <dgm:spPr/>
    </dgm:pt>
    <dgm:pt modelId="{05BD6267-809C-6842-B1BF-6D14E31D1046}" type="pres">
      <dgm:prSet presAssocID="{7ADEE420-91B9-F249-A545-42E783BF69AE}" presName="tx2" presStyleLbl="revTx" presStyleIdx="4" presStyleCnt="11"/>
      <dgm:spPr/>
    </dgm:pt>
    <dgm:pt modelId="{D2F8BCE2-F4F0-9347-9D0F-B5622B52511A}" type="pres">
      <dgm:prSet presAssocID="{7ADEE420-91B9-F249-A545-42E783BF69AE}" presName="vert2" presStyleCnt="0"/>
      <dgm:spPr/>
    </dgm:pt>
    <dgm:pt modelId="{ECA23C9D-4137-7D45-AE33-35C84EBA8261}" type="pres">
      <dgm:prSet presAssocID="{7ADEE420-91B9-F249-A545-42E783BF69AE}" presName="thinLine2b" presStyleLbl="callout" presStyleIdx="2" presStyleCnt="8"/>
      <dgm:spPr/>
    </dgm:pt>
    <dgm:pt modelId="{63F74B0B-1E35-1B4D-BA66-6830767ACE72}" type="pres">
      <dgm:prSet presAssocID="{7ADEE420-91B9-F249-A545-42E783BF69AE}" presName="vertSpace2b" presStyleCnt="0"/>
      <dgm:spPr/>
    </dgm:pt>
    <dgm:pt modelId="{B804AEA9-5F51-CA4D-BD80-3F5C9FDE6234}" type="pres">
      <dgm:prSet presAssocID="{D3378FFA-B280-754D-877D-96602F47535D}" presName="horz2" presStyleCnt="0"/>
      <dgm:spPr/>
    </dgm:pt>
    <dgm:pt modelId="{C1C3B996-E054-BC4B-A793-5802666BCA5E}" type="pres">
      <dgm:prSet presAssocID="{D3378FFA-B280-754D-877D-96602F47535D}" presName="horzSpace2" presStyleCnt="0"/>
      <dgm:spPr/>
    </dgm:pt>
    <dgm:pt modelId="{B040F5A5-8546-484D-ACAF-A79080EC14E1}" type="pres">
      <dgm:prSet presAssocID="{D3378FFA-B280-754D-877D-96602F47535D}" presName="tx2" presStyleLbl="revTx" presStyleIdx="5" presStyleCnt="11"/>
      <dgm:spPr/>
    </dgm:pt>
    <dgm:pt modelId="{7D9507EA-F815-5743-B704-2F623F0BA268}" type="pres">
      <dgm:prSet presAssocID="{D3378FFA-B280-754D-877D-96602F47535D}" presName="vert2" presStyleCnt="0"/>
      <dgm:spPr/>
    </dgm:pt>
    <dgm:pt modelId="{E93572D6-D7D0-7F46-AD2A-A8EA872A16F9}" type="pres">
      <dgm:prSet presAssocID="{D3378FFA-B280-754D-877D-96602F47535D}" presName="thinLine2b" presStyleLbl="callout" presStyleIdx="3" presStyleCnt="8"/>
      <dgm:spPr/>
    </dgm:pt>
    <dgm:pt modelId="{96FD0611-D8E9-274D-8731-53C1B5C952E2}" type="pres">
      <dgm:prSet presAssocID="{D3378FFA-B280-754D-877D-96602F47535D}" presName="vertSpace2b" presStyleCnt="0"/>
      <dgm:spPr/>
    </dgm:pt>
    <dgm:pt modelId="{AB89C386-770B-4547-BE90-2204ABB27419}" type="pres">
      <dgm:prSet presAssocID="{66A71530-D2BC-BC4D-89FB-FBB34DAEA851}" presName="horz2" presStyleCnt="0"/>
      <dgm:spPr/>
    </dgm:pt>
    <dgm:pt modelId="{E97467C4-DB33-EF46-B180-B7F5916550E2}" type="pres">
      <dgm:prSet presAssocID="{66A71530-D2BC-BC4D-89FB-FBB34DAEA851}" presName="horzSpace2" presStyleCnt="0"/>
      <dgm:spPr/>
    </dgm:pt>
    <dgm:pt modelId="{481D0E15-0CCD-2B49-8DF2-A94267532907}" type="pres">
      <dgm:prSet presAssocID="{66A71530-D2BC-BC4D-89FB-FBB34DAEA851}" presName="tx2" presStyleLbl="revTx" presStyleIdx="6" presStyleCnt="11"/>
      <dgm:spPr/>
    </dgm:pt>
    <dgm:pt modelId="{0B8E4AA9-A120-D543-BC70-A6B9CF162F42}" type="pres">
      <dgm:prSet presAssocID="{66A71530-D2BC-BC4D-89FB-FBB34DAEA851}" presName="vert2" presStyleCnt="0"/>
      <dgm:spPr/>
    </dgm:pt>
    <dgm:pt modelId="{4652534C-6F7D-4148-A8F1-288DD40BBE0D}" type="pres">
      <dgm:prSet presAssocID="{66A71530-D2BC-BC4D-89FB-FBB34DAEA851}" presName="thinLine2b" presStyleLbl="callout" presStyleIdx="4" presStyleCnt="8"/>
      <dgm:spPr/>
    </dgm:pt>
    <dgm:pt modelId="{09A15A58-E972-474B-AE28-4AB67BC214E7}" type="pres">
      <dgm:prSet presAssocID="{66A71530-D2BC-BC4D-89FB-FBB34DAEA851}" presName="vertSpace2b" presStyleCnt="0"/>
      <dgm:spPr/>
    </dgm:pt>
    <dgm:pt modelId="{C8A09781-4A64-5A47-BAB7-9AB541E8020E}" type="pres">
      <dgm:prSet presAssocID="{02A3E2B4-C7ED-8149-8E14-24DBB30660AD}" presName="horz2" presStyleCnt="0"/>
      <dgm:spPr/>
    </dgm:pt>
    <dgm:pt modelId="{33F233FD-AEC5-0D4C-89BE-5439F91A1405}" type="pres">
      <dgm:prSet presAssocID="{02A3E2B4-C7ED-8149-8E14-24DBB30660AD}" presName="horzSpace2" presStyleCnt="0"/>
      <dgm:spPr/>
    </dgm:pt>
    <dgm:pt modelId="{FA70DD9B-BD7B-E247-A6DD-8CD1787440C5}" type="pres">
      <dgm:prSet presAssocID="{02A3E2B4-C7ED-8149-8E14-24DBB30660AD}" presName="tx2" presStyleLbl="revTx" presStyleIdx="7" presStyleCnt="11"/>
      <dgm:spPr/>
    </dgm:pt>
    <dgm:pt modelId="{71FD323E-9FCD-484C-B0C4-78FDDA3465AC}" type="pres">
      <dgm:prSet presAssocID="{02A3E2B4-C7ED-8149-8E14-24DBB30660AD}" presName="vert2" presStyleCnt="0"/>
      <dgm:spPr/>
    </dgm:pt>
    <dgm:pt modelId="{5328BA18-AE59-FF45-9B64-6A911628517D}" type="pres">
      <dgm:prSet presAssocID="{02A3E2B4-C7ED-8149-8E14-24DBB30660AD}" presName="thinLine2b" presStyleLbl="callout" presStyleIdx="5" presStyleCnt="8"/>
      <dgm:spPr/>
    </dgm:pt>
    <dgm:pt modelId="{21B5F9D1-2E09-0F45-9280-698438AA254C}" type="pres">
      <dgm:prSet presAssocID="{02A3E2B4-C7ED-8149-8E14-24DBB30660AD}" presName="vertSpace2b" presStyleCnt="0"/>
      <dgm:spPr/>
    </dgm:pt>
    <dgm:pt modelId="{59D5A97A-1A5E-0A40-A91E-886DA908B706}" type="pres">
      <dgm:prSet presAssocID="{A151F570-747A-4946-98F6-5E757C1489B3}" presName="thickLine" presStyleLbl="alignNode1" presStyleIdx="2" presStyleCnt="3"/>
      <dgm:spPr/>
    </dgm:pt>
    <dgm:pt modelId="{9B6ACA71-E81F-E046-BF62-674B91E49183}" type="pres">
      <dgm:prSet presAssocID="{A151F570-747A-4946-98F6-5E757C1489B3}" presName="horz1" presStyleCnt="0"/>
      <dgm:spPr/>
    </dgm:pt>
    <dgm:pt modelId="{9C0CE83C-2B0C-1845-9D1A-6A0F34813715}" type="pres">
      <dgm:prSet presAssocID="{A151F570-747A-4946-98F6-5E757C1489B3}" presName="tx1" presStyleLbl="revTx" presStyleIdx="8" presStyleCnt="11"/>
      <dgm:spPr/>
    </dgm:pt>
    <dgm:pt modelId="{71403265-7F38-B34C-A3DB-AA1B0DA761B9}" type="pres">
      <dgm:prSet presAssocID="{A151F570-747A-4946-98F6-5E757C1489B3}" presName="vert1" presStyleCnt="0"/>
      <dgm:spPr/>
    </dgm:pt>
    <dgm:pt modelId="{6E868A28-246F-8749-898C-15785B021009}" type="pres">
      <dgm:prSet presAssocID="{E6CCDBD3-98B9-F342-8285-CE8D0DFE806A}" presName="vertSpace2a" presStyleCnt="0"/>
      <dgm:spPr/>
    </dgm:pt>
    <dgm:pt modelId="{7765DC71-4243-BA41-9153-66991B15AD5F}" type="pres">
      <dgm:prSet presAssocID="{E6CCDBD3-98B9-F342-8285-CE8D0DFE806A}" presName="horz2" presStyleCnt="0"/>
      <dgm:spPr/>
    </dgm:pt>
    <dgm:pt modelId="{71AD35D6-03AF-A045-A7E7-4592B7BE9689}" type="pres">
      <dgm:prSet presAssocID="{E6CCDBD3-98B9-F342-8285-CE8D0DFE806A}" presName="horzSpace2" presStyleCnt="0"/>
      <dgm:spPr/>
    </dgm:pt>
    <dgm:pt modelId="{B20230AA-DA6F-1D42-A12D-FA0337A7F9DC}" type="pres">
      <dgm:prSet presAssocID="{E6CCDBD3-98B9-F342-8285-CE8D0DFE806A}" presName="tx2" presStyleLbl="revTx" presStyleIdx="9" presStyleCnt="11" custScaleY="50131"/>
      <dgm:spPr/>
    </dgm:pt>
    <dgm:pt modelId="{13E9A52F-547B-974E-9B7C-EE60DE5B89BA}" type="pres">
      <dgm:prSet presAssocID="{E6CCDBD3-98B9-F342-8285-CE8D0DFE806A}" presName="vert2" presStyleCnt="0"/>
      <dgm:spPr/>
    </dgm:pt>
    <dgm:pt modelId="{7AAD7505-42D2-8243-A1AB-ABEF3B45A554}" type="pres">
      <dgm:prSet presAssocID="{E6CCDBD3-98B9-F342-8285-CE8D0DFE806A}" presName="thinLine2b" presStyleLbl="callout" presStyleIdx="6" presStyleCnt="8" custLinFactY="-100000" custLinFactNeighborX="95" custLinFactNeighborY="-153978"/>
      <dgm:spPr/>
    </dgm:pt>
    <dgm:pt modelId="{A20F3952-97A9-4745-99EE-C2927B284800}" type="pres">
      <dgm:prSet presAssocID="{E6CCDBD3-98B9-F342-8285-CE8D0DFE806A}" presName="vertSpace2b" presStyleCnt="0"/>
      <dgm:spPr/>
    </dgm:pt>
    <dgm:pt modelId="{4CEA82AD-1DC0-F54C-992B-1618CC36B292}" type="pres">
      <dgm:prSet presAssocID="{397C8B8E-360D-D943-A931-0F5F8903060E}" presName="horz2" presStyleCnt="0"/>
      <dgm:spPr/>
    </dgm:pt>
    <dgm:pt modelId="{D0A7A43E-59C3-CD4B-AE8B-1FE003B371CF}" type="pres">
      <dgm:prSet presAssocID="{397C8B8E-360D-D943-A931-0F5F8903060E}" presName="horzSpace2" presStyleCnt="0"/>
      <dgm:spPr/>
    </dgm:pt>
    <dgm:pt modelId="{3379696B-7DBF-134B-8DCD-0007B9E1F2E7}" type="pres">
      <dgm:prSet presAssocID="{397C8B8E-360D-D943-A931-0F5F8903060E}" presName="tx2" presStyleLbl="revTx" presStyleIdx="10" presStyleCnt="11" custLinFactNeighborX="96" custLinFactNeighborY="-9657"/>
      <dgm:spPr/>
    </dgm:pt>
    <dgm:pt modelId="{0B5BCC3A-536E-6E4B-9015-DED90EB59266}" type="pres">
      <dgm:prSet presAssocID="{397C8B8E-360D-D943-A931-0F5F8903060E}" presName="vert2" presStyleCnt="0"/>
      <dgm:spPr/>
    </dgm:pt>
    <dgm:pt modelId="{D9CEB5A4-0C1E-BF41-822B-2CA2C9B648D0}" type="pres">
      <dgm:prSet presAssocID="{397C8B8E-360D-D943-A931-0F5F8903060E}" presName="thinLine2b" presStyleLbl="callout" presStyleIdx="7" presStyleCnt="8" custLinFactY="-900000" custLinFactNeighborX="95" custLinFactNeighborY="-979809"/>
      <dgm:spPr/>
    </dgm:pt>
    <dgm:pt modelId="{74391917-C97C-5749-85A0-FD546EE80165}" type="pres">
      <dgm:prSet presAssocID="{397C8B8E-360D-D943-A931-0F5F8903060E}" presName="vertSpace2b" presStyleCnt="0"/>
      <dgm:spPr/>
    </dgm:pt>
  </dgm:ptLst>
  <dgm:cxnLst>
    <dgm:cxn modelId="{E25ACA01-2EE3-AA46-951F-53BC047D3871}" type="presOf" srcId="{E6CCDBD3-98B9-F342-8285-CE8D0DFE806A}" destId="{B20230AA-DA6F-1D42-A12D-FA0337A7F9DC}" srcOrd="0" destOrd="0" presId="urn:microsoft.com/office/officeart/2008/layout/LinedList"/>
    <dgm:cxn modelId="{E61D3E1E-6CAF-DE47-8A35-EE5E5CDA237C}" srcId="{4AB4A384-050E-D043-AE3C-683CA88E0CC9}" destId="{730BF756-B2F9-2645-9D65-166CDB095D74}" srcOrd="0" destOrd="0" parTransId="{55A02569-AF67-144A-A6BF-016BA3BAAE89}" sibTransId="{59809B1F-4235-5B49-84C7-F0F592AC1664}"/>
    <dgm:cxn modelId="{86E1951E-F081-D649-BFA3-42B0A474AF61}" type="presOf" srcId="{66A71530-D2BC-BC4D-89FB-FBB34DAEA851}" destId="{481D0E15-0CCD-2B49-8DF2-A94267532907}" srcOrd="0" destOrd="0" presId="urn:microsoft.com/office/officeart/2008/layout/LinedList"/>
    <dgm:cxn modelId="{10ADBB21-1537-D24D-BB1C-7A9B27CA96E3}" srcId="{DD543F5F-B573-5149-BC8C-F36BB2EABE17}" destId="{02A3E2B4-C7ED-8149-8E14-24DBB30660AD}" srcOrd="5" destOrd="0" parTransId="{9774B1E9-B59D-4049-B70F-BB84C5AD02AD}" sibTransId="{91A7254F-5A99-8C45-8176-DA0A681EF0A8}"/>
    <dgm:cxn modelId="{09F77F41-CD8F-E047-8861-0607225B0F99}" type="presOf" srcId="{547D01E3-CBFF-5E43-9241-8E2FA27456E1}" destId="{7394D646-D0AA-594A-9754-C9A8724F51A1}" srcOrd="0" destOrd="0" presId="urn:microsoft.com/office/officeart/2008/layout/LinedList"/>
    <dgm:cxn modelId="{49D00C4C-7930-0642-AD53-622BC45DFA7E}" type="presOf" srcId="{397C8B8E-360D-D943-A931-0F5F8903060E}" destId="{3379696B-7DBF-134B-8DCD-0007B9E1F2E7}" srcOrd="0" destOrd="0" presId="urn:microsoft.com/office/officeart/2008/layout/LinedList"/>
    <dgm:cxn modelId="{AE20944F-2199-BA41-B513-577FD7DBDAC1}" type="presOf" srcId="{730BF756-B2F9-2645-9D65-166CDB095D74}" destId="{5C76EDE9-5071-7040-864A-435AAE6E9B76}" srcOrd="0" destOrd="0" presId="urn:microsoft.com/office/officeart/2008/layout/LinedList"/>
    <dgm:cxn modelId="{4C611E7D-498E-AF4B-AA3A-A048F00264DD}" srcId="{DD543F5F-B573-5149-BC8C-F36BB2EABE17}" destId="{547D01E3-CBFF-5E43-9241-8E2FA27456E1}" srcOrd="0" destOrd="0" parTransId="{CBCDC5C2-F9AF-8946-A9A8-2D7748A20553}" sibTransId="{3791F9B0-F93D-5549-B50F-BFCED7E45FC0}"/>
    <dgm:cxn modelId="{74F3B17E-98DA-F546-BFE9-433ED3AE70F0}" srcId="{DD543F5F-B573-5149-BC8C-F36BB2EABE17}" destId="{9972E1F7-C9A9-F34A-B75D-846113C90825}" srcOrd="1" destOrd="0" parTransId="{8618C6C0-B80B-6449-8F43-D2E5FCA02C3A}" sibTransId="{AE1F5BC8-6087-2B45-90BB-323A885A8524}"/>
    <dgm:cxn modelId="{F2F5EA7F-BB39-6A40-AA5C-48C0EE7C95A7}" srcId="{DD543F5F-B573-5149-BC8C-F36BB2EABE17}" destId="{7ADEE420-91B9-F249-A545-42E783BF69AE}" srcOrd="2" destOrd="0" parTransId="{53EB1051-F3D0-064D-95C8-4330DF9E0A4B}" sibTransId="{5055015D-5531-D847-9037-CFDDAA0B5950}"/>
    <dgm:cxn modelId="{0CAAAE80-D5E6-2746-AE22-51C95E648E65}" srcId="{DD543F5F-B573-5149-BC8C-F36BB2EABE17}" destId="{66A71530-D2BC-BC4D-89FB-FBB34DAEA851}" srcOrd="4" destOrd="0" parTransId="{856C8235-2469-DB4B-9CD6-17686F21B168}" sibTransId="{B55357DB-0293-B242-AB13-DCE24226B112}"/>
    <dgm:cxn modelId="{24B96D89-1C9D-544F-A8C8-402DE52EF96E}" srcId="{4AB4A384-050E-D043-AE3C-683CA88E0CC9}" destId="{A151F570-747A-4946-98F6-5E757C1489B3}" srcOrd="2" destOrd="0" parTransId="{2C645383-2177-3346-93C2-E354B1042833}" sibTransId="{7D2C9BC7-FBB6-0841-B8AC-93A43BF7A409}"/>
    <dgm:cxn modelId="{6B9EF39C-2CFE-E741-B4F1-300D708BC660}" type="presOf" srcId="{A151F570-747A-4946-98F6-5E757C1489B3}" destId="{9C0CE83C-2B0C-1845-9D1A-6A0F34813715}" srcOrd="0" destOrd="0" presId="urn:microsoft.com/office/officeart/2008/layout/LinedList"/>
    <dgm:cxn modelId="{F17E96A2-A1EC-884D-A01D-E5255C6BD1FA}" type="presOf" srcId="{7ADEE420-91B9-F249-A545-42E783BF69AE}" destId="{05BD6267-809C-6842-B1BF-6D14E31D1046}" srcOrd="0" destOrd="0" presId="urn:microsoft.com/office/officeart/2008/layout/LinedList"/>
    <dgm:cxn modelId="{333CFBA4-8787-8E47-A77C-23EAD0BB2A76}" type="presOf" srcId="{DD543F5F-B573-5149-BC8C-F36BB2EABE17}" destId="{6CDF59BB-9B72-E24D-B144-72C1EC9B955A}" srcOrd="0" destOrd="0" presId="urn:microsoft.com/office/officeart/2008/layout/LinedList"/>
    <dgm:cxn modelId="{5239CEAD-013F-354A-95FE-C7A57EB62361}" srcId="{DD543F5F-B573-5149-BC8C-F36BB2EABE17}" destId="{D3378FFA-B280-754D-877D-96602F47535D}" srcOrd="3" destOrd="0" parTransId="{CD9AA3E6-20FD-F948-B3EB-5F9C8C02C0E6}" sibTransId="{07A1960C-466E-3640-A686-D62CBD3C40B6}"/>
    <dgm:cxn modelId="{D7E023BA-2711-DC44-8EC8-F9394A500A81}" srcId="{4AB4A384-050E-D043-AE3C-683CA88E0CC9}" destId="{DD543F5F-B573-5149-BC8C-F36BB2EABE17}" srcOrd="1" destOrd="0" parTransId="{734E1E47-D667-484E-8608-04029AB3C49F}" sibTransId="{DF212AB3-050D-3E4C-9222-947458A6A7CF}"/>
    <dgm:cxn modelId="{940DA9C3-C6ED-484C-8974-76195B2A632C}" type="presOf" srcId="{9972E1F7-C9A9-F34A-B75D-846113C90825}" destId="{2C21F7E4-9148-A844-BF92-61B96B906823}" srcOrd="0" destOrd="0" presId="urn:microsoft.com/office/officeart/2008/layout/LinedList"/>
    <dgm:cxn modelId="{BDA13CC9-5DD3-0849-BA3D-EBB670ACC53A}" type="presOf" srcId="{4AB4A384-050E-D043-AE3C-683CA88E0CC9}" destId="{5361BBB9-05FA-8243-A36A-94F926B9D732}" srcOrd="0" destOrd="0" presId="urn:microsoft.com/office/officeart/2008/layout/LinedList"/>
    <dgm:cxn modelId="{826EE5D5-A012-6846-988C-EBA7CA274CD5}" type="presOf" srcId="{D3378FFA-B280-754D-877D-96602F47535D}" destId="{B040F5A5-8546-484D-ACAF-A79080EC14E1}" srcOrd="0" destOrd="0" presId="urn:microsoft.com/office/officeart/2008/layout/LinedList"/>
    <dgm:cxn modelId="{D86168E7-530B-1F49-8385-EE9714987AAD}" srcId="{A151F570-747A-4946-98F6-5E757C1489B3}" destId="{397C8B8E-360D-D943-A931-0F5F8903060E}" srcOrd="1" destOrd="0" parTransId="{56788B28-EAFC-EE45-A3C1-8A9CFA2892B5}" sibTransId="{B1546243-2876-EB4D-8453-80BEA259A9DA}"/>
    <dgm:cxn modelId="{75D672F9-9A8B-C548-9C38-E670E8FD56B0}" type="presOf" srcId="{02A3E2B4-C7ED-8149-8E14-24DBB30660AD}" destId="{FA70DD9B-BD7B-E247-A6DD-8CD1787440C5}" srcOrd="0" destOrd="0" presId="urn:microsoft.com/office/officeart/2008/layout/LinedList"/>
    <dgm:cxn modelId="{C7AD81FE-54A3-6346-A13A-3C5D72D03800}" srcId="{A151F570-747A-4946-98F6-5E757C1489B3}" destId="{E6CCDBD3-98B9-F342-8285-CE8D0DFE806A}" srcOrd="0" destOrd="0" parTransId="{1DF56C00-F5CA-8B4D-A2D2-BDC1E72C4865}" sibTransId="{D77FBBE9-C5FE-0C42-80DA-14C8C2416220}"/>
    <dgm:cxn modelId="{2486EC3B-1665-FA42-9447-83FE803DF2D2}" type="presParOf" srcId="{5361BBB9-05FA-8243-A36A-94F926B9D732}" destId="{4A3D3FF7-5466-2346-8A9D-91BF4DD39829}" srcOrd="0" destOrd="0" presId="urn:microsoft.com/office/officeart/2008/layout/LinedList"/>
    <dgm:cxn modelId="{6A06FF14-0712-7D48-9702-90E395B7BC98}" type="presParOf" srcId="{5361BBB9-05FA-8243-A36A-94F926B9D732}" destId="{3C98D46C-99B4-8B4F-B191-E0A4C243D8F2}" srcOrd="1" destOrd="0" presId="urn:microsoft.com/office/officeart/2008/layout/LinedList"/>
    <dgm:cxn modelId="{24846E76-8D22-C046-8E3F-CF4E967813C8}" type="presParOf" srcId="{3C98D46C-99B4-8B4F-B191-E0A4C243D8F2}" destId="{5C76EDE9-5071-7040-864A-435AAE6E9B76}" srcOrd="0" destOrd="0" presId="urn:microsoft.com/office/officeart/2008/layout/LinedList"/>
    <dgm:cxn modelId="{8757D274-DBC4-6542-9E80-4137FA92AFD2}" type="presParOf" srcId="{3C98D46C-99B4-8B4F-B191-E0A4C243D8F2}" destId="{3FDB2E1A-84F8-AB4C-9DD0-4492A948341D}" srcOrd="1" destOrd="0" presId="urn:microsoft.com/office/officeart/2008/layout/LinedList"/>
    <dgm:cxn modelId="{22445543-011B-5E48-AD0F-618B42F42C41}" type="presParOf" srcId="{5361BBB9-05FA-8243-A36A-94F926B9D732}" destId="{572BD668-4873-2B4B-BA2D-BDD6DF539379}" srcOrd="2" destOrd="0" presId="urn:microsoft.com/office/officeart/2008/layout/LinedList"/>
    <dgm:cxn modelId="{8756E450-BA0E-1E44-A998-E2332A87EE72}" type="presParOf" srcId="{5361BBB9-05FA-8243-A36A-94F926B9D732}" destId="{608BADA3-B815-F041-8844-FAACF3EEA6EC}" srcOrd="3" destOrd="0" presId="urn:microsoft.com/office/officeart/2008/layout/LinedList"/>
    <dgm:cxn modelId="{A98BA758-250B-D748-9FB6-3B7F1DF84EB2}" type="presParOf" srcId="{608BADA3-B815-F041-8844-FAACF3EEA6EC}" destId="{6CDF59BB-9B72-E24D-B144-72C1EC9B955A}" srcOrd="0" destOrd="0" presId="urn:microsoft.com/office/officeart/2008/layout/LinedList"/>
    <dgm:cxn modelId="{C865A99F-1AD4-8841-9D1F-7642840EAF75}" type="presParOf" srcId="{608BADA3-B815-F041-8844-FAACF3EEA6EC}" destId="{620D7D67-BE83-FC47-B1B7-09563357F90E}" srcOrd="1" destOrd="0" presId="urn:microsoft.com/office/officeart/2008/layout/LinedList"/>
    <dgm:cxn modelId="{A0627A8E-169B-4245-B094-6B7FEB6B5F4E}" type="presParOf" srcId="{620D7D67-BE83-FC47-B1B7-09563357F90E}" destId="{ED490E48-7208-4D49-AA02-788A1EF91F03}" srcOrd="0" destOrd="0" presId="urn:microsoft.com/office/officeart/2008/layout/LinedList"/>
    <dgm:cxn modelId="{BFCB8714-A194-DE46-A238-207244B9795E}" type="presParOf" srcId="{620D7D67-BE83-FC47-B1B7-09563357F90E}" destId="{2AA63495-65CC-FA40-A7B1-8481B41EAF4A}" srcOrd="1" destOrd="0" presId="urn:microsoft.com/office/officeart/2008/layout/LinedList"/>
    <dgm:cxn modelId="{15907791-5560-3246-B012-9D16ED204D6D}" type="presParOf" srcId="{2AA63495-65CC-FA40-A7B1-8481B41EAF4A}" destId="{71DCF6F0-34C9-8B46-8017-ABBB8D8716D1}" srcOrd="0" destOrd="0" presId="urn:microsoft.com/office/officeart/2008/layout/LinedList"/>
    <dgm:cxn modelId="{E54624E4-9D1D-504E-ACD9-491CCB9BA49C}" type="presParOf" srcId="{2AA63495-65CC-FA40-A7B1-8481B41EAF4A}" destId="{7394D646-D0AA-594A-9754-C9A8724F51A1}" srcOrd="1" destOrd="0" presId="urn:microsoft.com/office/officeart/2008/layout/LinedList"/>
    <dgm:cxn modelId="{26638A69-8B1D-B947-8FA3-2CCCE82CD416}" type="presParOf" srcId="{2AA63495-65CC-FA40-A7B1-8481B41EAF4A}" destId="{77D66531-9E25-634D-990A-689ABB862F6F}" srcOrd="2" destOrd="0" presId="urn:microsoft.com/office/officeart/2008/layout/LinedList"/>
    <dgm:cxn modelId="{8213691F-962D-224E-834B-502DFB9805C2}" type="presParOf" srcId="{620D7D67-BE83-FC47-B1B7-09563357F90E}" destId="{880189BD-EEC1-B44F-ACCD-60D980CF5B28}" srcOrd="2" destOrd="0" presId="urn:microsoft.com/office/officeart/2008/layout/LinedList"/>
    <dgm:cxn modelId="{D5A9B7FD-66B4-8841-B69C-7A3B83A37994}" type="presParOf" srcId="{620D7D67-BE83-FC47-B1B7-09563357F90E}" destId="{5E8FF7D3-C619-CC45-AAFE-C5ACEBA31568}" srcOrd="3" destOrd="0" presId="urn:microsoft.com/office/officeart/2008/layout/LinedList"/>
    <dgm:cxn modelId="{753E65CD-FA2D-2D41-A9CE-63C2C42F0C73}" type="presParOf" srcId="{620D7D67-BE83-FC47-B1B7-09563357F90E}" destId="{44B969C6-815A-324C-9F21-A626C744F920}" srcOrd="4" destOrd="0" presId="urn:microsoft.com/office/officeart/2008/layout/LinedList"/>
    <dgm:cxn modelId="{B0FCF17C-8206-2846-BC0B-4129AC3E6CB1}" type="presParOf" srcId="{44B969C6-815A-324C-9F21-A626C744F920}" destId="{11CDE367-1E26-E048-9174-8CA3A42BE2E7}" srcOrd="0" destOrd="0" presId="urn:microsoft.com/office/officeart/2008/layout/LinedList"/>
    <dgm:cxn modelId="{744EA04B-9B95-164A-9A4C-5306B6A39A6F}" type="presParOf" srcId="{44B969C6-815A-324C-9F21-A626C744F920}" destId="{2C21F7E4-9148-A844-BF92-61B96B906823}" srcOrd="1" destOrd="0" presId="urn:microsoft.com/office/officeart/2008/layout/LinedList"/>
    <dgm:cxn modelId="{A894E3EB-7A16-BE48-A00F-A4B1F800A01C}" type="presParOf" srcId="{44B969C6-815A-324C-9F21-A626C744F920}" destId="{38ABF4D5-861C-2748-88FF-53996BF88285}" srcOrd="2" destOrd="0" presId="urn:microsoft.com/office/officeart/2008/layout/LinedList"/>
    <dgm:cxn modelId="{FF2B5E42-CE7E-6F4A-9A11-7FB99B118F56}" type="presParOf" srcId="{620D7D67-BE83-FC47-B1B7-09563357F90E}" destId="{E8BA53DF-1834-0C4D-88E2-1F93CEC18306}" srcOrd="5" destOrd="0" presId="urn:microsoft.com/office/officeart/2008/layout/LinedList"/>
    <dgm:cxn modelId="{B4174736-C0C2-7F47-BEE3-5A2E692842E8}" type="presParOf" srcId="{620D7D67-BE83-FC47-B1B7-09563357F90E}" destId="{A3EEF18A-4692-5142-AF78-F89FC7C3B109}" srcOrd="6" destOrd="0" presId="urn:microsoft.com/office/officeart/2008/layout/LinedList"/>
    <dgm:cxn modelId="{88FE891C-4A62-F149-BFBA-B957BC3666DA}" type="presParOf" srcId="{620D7D67-BE83-FC47-B1B7-09563357F90E}" destId="{F0BCB7DA-553D-7C40-BD90-FAA10CA4F474}" srcOrd="7" destOrd="0" presId="urn:microsoft.com/office/officeart/2008/layout/LinedList"/>
    <dgm:cxn modelId="{D2612208-FD80-7845-850F-D29AFEF16710}" type="presParOf" srcId="{F0BCB7DA-553D-7C40-BD90-FAA10CA4F474}" destId="{D256C364-CC19-3B4B-9BA9-7E9BDBFC0972}" srcOrd="0" destOrd="0" presId="urn:microsoft.com/office/officeart/2008/layout/LinedList"/>
    <dgm:cxn modelId="{CE24FAC9-F47F-8C4C-9E9A-0F91902A8FDE}" type="presParOf" srcId="{F0BCB7DA-553D-7C40-BD90-FAA10CA4F474}" destId="{05BD6267-809C-6842-B1BF-6D14E31D1046}" srcOrd="1" destOrd="0" presId="urn:microsoft.com/office/officeart/2008/layout/LinedList"/>
    <dgm:cxn modelId="{193F8006-FABB-6D45-B805-16E73F0D04F7}" type="presParOf" srcId="{F0BCB7DA-553D-7C40-BD90-FAA10CA4F474}" destId="{D2F8BCE2-F4F0-9347-9D0F-B5622B52511A}" srcOrd="2" destOrd="0" presId="urn:microsoft.com/office/officeart/2008/layout/LinedList"/>
    <dgm:cxn modelId="{F646991D-8787-6944-AA96-86E48A6B2042}" type="presParOf" srcId="{620D7D67-BE83-FC47-B1B7-09563357F90E}" destId="{ECA23C9D-4137-7D45-AE33-35C84EBA8261}" srcOrd="8" destOrd="0" presId="urn:microsoft.com/office/officeart/2008/layout/LinedList"/>
    <dgm:cxn modelId="{A13CBE7E-3528-2248-A9D0-5545D26D7147}" type="presParOf" srcId="{620D7D67-BE83-FC47-B1B7-09563357F90E}" destId="{63F74B0B-1E35-1B4D-BA66-6830767ACE72}" srcOrd="9" destOrd="0" presId="urn:microsoft.com/office/officeart/2008/layout/LinedList"/>
    <dgm:cxn modelId="{11592D9B-70B1-C04A-AD3A-14DC4991C0CE}" type="presParOf" srcId="{620D7D67-BE83-FC47-B1B7-09563357F90E}" destId="{B804AEA9-5F51-CA4D-BD80-3F5C9FDE6234}" srcOrd="10" destOrd="0" presId="urn:microsoft.com/office/officeart/2008/layout/LinedList"/>
    <dgm:cxn modelId="{22E11685-41CB-F140-B6AB-FB01D5E3CDB6}" type="presParOf" srcId="{B804AEA9-5F51-CA4D-BD80-3F5C9FDE6234}" destId="{C1C3B996-E054-BC4B-A793-5802666BCA5E}" srcOrd="0" destOrd="0" presId="urn:microsoft.com/office/officeart/2008/layout/LinedList"/>
    <dgm:cxn modelId="{1152EE33-B140-3341-946E-E3A8A9077453}" type="presParOf" srcId="{B804AEA9-5F51-CA4D-BD80-3F5C9FDE6234}" destId="{B040F5A5-8546-484D-ACAF-A79080EC14E1}" srcOrd="1" destOrd="0" presId="urn:microsoft.com/office/officeart/2008/layout/LinedList"/>
    <dgm:cxn modelId="{77DFE216-D48F-D444-B7D5-E1E55294C9DB}" type="presParOf" srcId="{B804AEA9-5F51-CA4D-BD80-3F5C9FDE6234}" destId="{7D9507EA-F815-5743-B704-2F623F0BA268}" srcOrd="2" destOrd="0" presId="urn:microsoft.com/office/officeart/2008/layout/LinedList"/>
    <dgm:cxn modelId="{DC780B30-8F19-494D-8E70-68732AFB981B}" type="presParOf" srcId="{620D7D67-BE83-FC47-B1B7-09563357F90E}" destId="{E93572D6-D7D0-7F46-AD2A-A8EA872A16F9}" srcOrd="11" destOrd="0" presId="urn:microsoft.com/office/officeart/2008/layout/LinedList"/>
    <dgm:cxn modelId="{208DF9F4-24F1-1647-A2AC-523F5B35A83F}" type="presParOf" srcId="{620D7D67-BE83-FC47-B1B7-09563357F90E}" destId="{96FD0611-D8E9-274D-8731-53C1B5C952E2}" srcOrd="12" destOrd="0" presId="urn:microsoft.com/office/officeart/2008/layout/LinedList"/>
    <dgm:cxn modelId="{989D0963-61B6-D44C-BF8B-37558F1D0B44}" type="presParOf" srcId="{620D7D67-BE83-FC47-B1B7-09563357F90E}" destId="{AB89C386-770B-4547-BE90-2204ABB27419}" srcOrd="13" destOrd="0" presId="urn:microsoft.com/office/officeart/2008/layout/LinedList"/>
    <dgm:cxn modelId="{3E62FF44-F1AE-F940-9DBC-2F1B6768E05A}" type="presParOf" srcId="{AB89C386-770B-4547-BE90-2204ABB27419}" destId="{E97467C4-DB33-EF46-B180-B7F5916550E2}" srcOrd="0" destOrd="0" presId="urn:microsoft.com/office/officeart/2008/layout/LinedList"/>
    <dgm:cxn modelId="{81614BA1-7BAB-904D-B9A4-B39C3C57597D}" type="presParOf" srcId="{AB89C386-770B-4547-BE90-2204ABB27419}" destId="{481D0E15-0CCD-2B49-8DF2-A94267532907}" srcOrd="1" destOrd="0" presId="urn:microsoft.com/office/officeart/2008/layout/LinedList"/>
    <dgm:cxn modelId="{634F7EFC-FE04-9446-940C-D8958172A191}" type="presParOf" srcId="{AB89C386-770B-4547-BE90-2204ABB27419}" destId="{0B8E4AA9-A120-D543-BC70-A6B9CF162F42}" srcOrd="2" destOrd="0" presId="urn:microsoft.com/office/officeart/2008/layout/LinedList"/>
    <dgm:cxn modelId="{036513BD-6B52-DD4C-A0AA-1D7075C336F5}" type="presParOf" srcId="{620D7D67-BE83-FC47-B1B7-09563357F90E}" destId="{4652534C-6F7D-4148-A8F1-288DD40BBE0D}" srcOrd="14" destOrd="0" presId="urn:microsoft.com/office/officeart/2008/layout/LinedList"/>
    <dgm:cxn modelId="{1BFA3F7D-AC47-8A4B-A8EC-379DC2DD0040}" type="presParOf" srcId="{620D7D67-BE83-FC47-B1B7-09563357F90E}" destId="{09A15A58-E972-474B-AE28-4AB67BC214E7}" srcOrd="15" destOrd="0" presId="urn:microsoft.com/office/officeart/2008/layout/LinedList"/>
    <dgm:cxn modelId="{FD9EEFA3-3582-4C4A-B377-A12F09CA596C}" type="presParOf" srcId="{620D7D67-BE83-FC47-B1B7-09563357F90E}" destId="{C8A09781-4A64-5A47-BAB7-9AB541E8020E}" srcOrd="16" destOrd="0" presId="urn:microsoft.com/office/officeart/2008/layout/LinedList"/>
    <dgm:cxn modelId="{896236FD-CEBD-974A-91B6-0A4CB75E133C}" type="presParOf" srcId="{C8A09781-4A64-5A47-BAB7-9AB541E8020E}" destId="{33F233FD-AEC5-0D4C-89BE-5439F91A1405}" srcOrd="0" destOrd="0" presId="urn:microsoft.com/office/officeart/2008/layout/LinedList"/>
    <dgm:cxn modelId="{82F88953-9D09-AB49-99D9-98AE055D6BEF}" type="presParOf" srcId="{C8A09781-4A64-5A47-BAB7-9AB541E8020E}" destId="{FA70DD9B-BD7B-E247-A6DD-8CD1787440C5}" srcOrd="1" destOrd="0" presId="urn:microsoft.com/office/officeart/2008/layout/LinedList"/>
    <dgm:cxn modelId="{22BFF3DD-4949-C045-8874-7AE080E7ABB6}" type="presParOf" srcId="{C8A09781-4A64-5A47-BAB7-9AB541E8020E}" destId="{71FD323E-9FCD-484C-B0C4-78FDDA3465AC}" srcOrd="2" destOrd="0" presId="urn:microsoft.com/office/officeart/2008/layout/LinedList"/>
    <dgm:cxn modelId="{2BA837DA-5ADD-4845-B2C7-8DCFC2FFD0F9}" type="presParOf" srcId="{620D7D67-BE83-FC47-B1B7-09563357F90E}" destId="{5328BA18-AE59-FF45-9B64-6A911628517D}" srcOrd="17" destOrd="0" presId="urn:microsoft.com/office/officeart/2008/layout/LinedList"/>
    <dgm:cxn modelId="{9ED636FD-A59E-0F40-84E9-5E13E74533D3}" type="presParOf" srcId="{620D7D67-BE83-FC47-B1B7-09563357F90E}" destId="{21B5F9D1-2E09-0F45-9280-698438AA254C}" srcOrd="18" destOrd="0" presId="urn:microsoft.com/office/officeart/2008/layout/LinedList"/>
    <dgm:cxn modelId="{27C35D43-6399-0348-A803-3BAA93A1B778}" type="presParOf" srcId="{5361BBB9-05FA-8243-A36A-94F926B9D732}" destId="{59D5A97A-1A5E-0A40-A91E-886DA908B706}" srcOrd="4" destOrd="0" presId="urn:microsoft.com/office/officeart/2008/layout/LinedList"/>
    <dgm:cxn modelId="{D0C83251-637C-0640-8EC4-40181DAA5654}" type="presParOf" srcId="{5361BBB9-05FA-8243-A36A-94F926B9D732}" destId="{9B6ACA71-E81F-E046-BF62-674B91E49183}" srcOrd="5" destOrd="0" presId="urn:microsoft.com/office/officeart/2008/layout/LinedList"/>
    <dgm:cxn modelId="{6E73DCDB-8BC7-2547-9F87-AD674F7DCFEF}" type="presParOf" srcId="{9B6ACA71-E81F-E046-BF62-674B91E49183}" destId="{9C0CE83C-2B0C-1845-9D1A-6A0F34813715}" srcOrd="0" destOrd="0" presId="urn:microsoft.com/office/officeart/2008/layout/LinedList"/>
    <dgm:cxn modelId="{3BABA524-6774-C541-B8B7-4606ADE1A433}" type="presParOf" srcId="{9B6ACA71-E81F-E046-BF62-674B91E49183}" destId="{71403265-7F38-B34C-A3DB-AA1B0DA761B9}" srcOrd="1" destOrd="0" presId="urn:microsoft.com/office/officeart/2008/layout/LinedList"/>
    <dgm:cxn modelId="{B9A2001E-8FF8-194B-B6FC-0852D666D7E1}" type="presParOf" srcId="{71403265-7F38-B34C-A3DB-AA1B0DA761B9}" destId="{6E868A28-246F-8749-898C-15785B021009}" srcOrd="0" destOrd="0" presId="urn:microsoft.com/office/officeart/2008/layout/LinedList"/>
    <dgm:cxn modelId="{2A29C061-B600-B24A-9694-3D0FB6650DB4}" type="presParOf" srcId="{71403265-7F38-B34C-A3DB-AA1B0DA761B9}" destId="{7765DC71-4243-BA41-9153-66991B15AD5F}" srcOrd="1" destOrd="0" presId="urn:microsoft.com/office/officeart/2008/layout/LinedList"/>
    <dgm:cxn modelId="{B145CA21-4C78-934E-9E25-D54B317D599C}" type="presParOf" srcId="{7765DC71-4243-BA41-9153-66991B15AD5F}" destId="{71AD35D6-03AF-A045-A7E7-4592B7BE9689}" srcOrd="0" destOrd="0" presId="urn:microsoft.com/office/officeart/2008/layout/LinedList"/>
    <dgm:cxn modelId="{1882F8DB-0ED9-CD48-BBC0-E62DF795F37A}" type="presParOf" srcId="{7765DC71-4243-BA41-9153-66991B15AD5F}" destId="{B20230AA-DA6F-1D42-A12D-FA0337A7F9DC}" srcOrd="1" destOrd="0" presId="urn:microsoft.com/office/officeart/2008/layout/LinedList"/>
    <dgm:cxn modelId="{B3853376-9C2F-F246-AB5C-DAB90DAA0E34}" type="presParOf" srcId="{7765DC71-4243-BA41-9153-66991B15AD5F}" destId="{13E9A52F-547B-974E-9B7C-EE60DE5B89BA}" srcOrd="2" destOrd="0" presId="urn:microsoft.com/office/officeart/2008/layout/LinedList"/>
    <dgm:cxn modelId="{42183695-65E4-1843-BAEC-004AB42E4225}" type="presParOf" srcId="{71403265-7F38-B34C-A3DB-AA1B0DA761B9}" destId="{7AAD7505-42D2-8243-A1AB-ABEF3B45A554}" srcOrd="2" destOrd="0" presId="urn:microsoft.com/office/officeart/2008/layout/LinedList"/>
    <dgm:cxn modelId="{6F5490DC-11EE-4C46-B2C0-5030286C082F}" type="presParOf" srcId="{71403265-7F38-B34C-A3DB-AA1B0DA761B9}" destId="{A20F3952-97A9-4745-99EE-C2927B284800}" srcOrd="3" destOrd="0" presId="urn:microsoft.com/office/officeart/2008/layout/LinedList"/>
    <dgm:cxn modelId="{33E95253-2DA8-9244-8CE9-9BD88A35F446}" type="presParOf" srcId="{71403265-7F38-B34C-A3DB-AA1B0DA761B9}" destId="{4CEA82AD-1DC0-F54C-992B-1618CC36B292}" srcOrd="4" destOrd="0" presId="urn:microsoft.com/office/officeart/2008/layout/LinedList"/>
    <dgm:cxn modelId="{D28BBEB2-E24A-8245-8D11-5B6F1E14A905}" type="presParOf" srcId="{4CEA82AD-1DC0-F54C-992B-1618CC36B292}" destId="{D0A7A43E-59C3-CD4B-AE8B-1FE003B371CF}" srcOrd="0" destOrd="0" presId="urn:microsoft.com/office/officeart/2008/layout/LinedList"/>
    <dgm:cxn modelId="{E9A3004D-3CF0-6544-8F5A-257FD305E327}" type="presParOf" srcId="{4CEA82AD-1DC0-F54C-992B-1618CC36B292}" destId="{3379696B-7DBF-134B-8DCD-0007B9E1F2E7}" srcOrd="1" destOrd="0" presId="urn:microsoft.com/office/officeart/2008/layout/LinedList"/>
    <dgm:cxn modelId="{5E90A08A-03FE-8B4E-8869-9F64D95FB319}" type="presParOf" srcId="{4CEA82AD-1DC0-F54C-992B-1618CC36B292}" destId="{0B5BCC3A-536E-6E4B-9015-DED90EB59266}" srcOrd="2" destOrd="0" presId="urn:microsoft.com/office/officeart/2008/layout/LinedList"/>
    <dgm:cxn modelId="{FEF6D1C2-7C00-284A-A680-88D118DDE5AD}" type="presParOf" srcId="{71403265-7F38-B34C-A3DB-AA1B0DA761B9}" destId="{D9CEB5A4-0C1E-BF41-822B-2CA2C9B648D0}" srcOrd="5" destOrd="0" presId="urn:microsoft.com/office/officeart/2008/layout/LinedList"/>
    <dgm:cxn modelId="{1C395EE4-445B-4A4F-B5BF-BE76D5122B6D}" type="presParOf" srcId="{71403265-7F38-B34C-A3DB-AA1B0DA761B9}" destId="{74391917-C97C-5749-85A0-FD546EE80165}"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C051BF-4A9F-C24E-B984-FF17E52A54C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D7AA4CDA-90BF-1C41-B781-F3770AEC3B4A}">
      <dgm:prSet/>
      <dgm:spPr/>
      <dgm:t>
        <a:bodyPr/>
        <a:lstStyle/>
        <a:p>
          <a:r>
            <a:rPr lang="en-US" baseline="0" dirty="0"/>
            <a:t>Pgy1 HIGH YIELD ROTATIONS</a:t>
          </a:r>
          <a:endParaRPr lang="en-CA" dirty="0"/>
        </a:p>
      </dgm:t>
    </dgm:pt>
    <dgm:pt modelId="{F2969ED1-2CCA-D946-A01D-4A162A7A85CA}" type="parTrans" cxnId="{52226543-7D84-2740-9F32-C6E24C1DC003}">
      <dgm:prSet/>
      <dgm:spPr/>
      <dgm:t>
        <a:bodyPr/>
        <a:lstStyle/>
        <a:p>
          <a:endParaRPr lang="en-US"/>
        </a:p>
      </dgm:t>
    </dgm:pt>
    <dgm:pt modelId="{58829F17-1D42-A14A-BABB-776595518B4E}" type="sibTrans" cxnId="{52226543-7D84-2740-9F32-C6E24C1DC003}">
      <dgm:prSet/>
      <dgm:spPr/>
      <dgm:t>
        <a:bodyPr/>
        <a:lstStyle/>
        <a:p>
          <a:endParaRPr lang="en-US"/>
        </a:p>
      </dgm:t>
    </dgm:pt>
    <dgm:pt modelId="{61D18B61-E19F-0648-A324-89A433DB456F}">
      <dgm:prSet/>
      <dgm:spPr/>
      <dgm:t>
        <a:bodyPr/>
        <a:lstStyle/>
        <a:p>
          <a:r>
            <a:rPr lang="en-US" dirty="0"/>
            <a:t>Emergency Psychiatry</a:t>
          </a:r>
          <a:endParaRPr lang="en-CA" dirty="0"/>
        </a:p>
      </dgm:t>
    </dgm:pt>
    <dgm:pt modelId="{B968664B-6E07-D141-BEB5-0DDCD3AB3D7A}" type="parTrans" cxnId="{2CFC2215-3E77-1742-B8CB-0DB08F1F4C86}">
      <dgm:prSet/>
      <dgm:spPr/>
      <dgm:t>
        <a:bodyPr/>
        <a:lstStyle/>
        <a:p>
          <a:endParaRPr lang="en-US"/>
        </a:p>
      </dgm:t>
    </dgm:pt>
    <dgm:pt modelId="{4E07A6D8-6227-0846-9581-30FDEA43A5AF}" type="sibTrans" cxnId="{2CFC2215-3E77-1742-B8CB-0DB08F1F4C86}">
      <dgm:prSet/>
      <dgm:spPr/>
      <dgm:t>
        <a:bodyPr/>
        <a:lstStyle/>
        <a:p>
          <a:endParaRPr lang="en-US"/>
        </a:p>
      </dgm:t>
    </dgm:pt>
    <dgm:pt modelId="{E4C6A513-6E88-FD48-831C-C489AE4F9613}">
      <dgm:prSet/>
      <dgm:spPr/>
      <dgm:t>
        <a:bodyPr/>
        <a:lstStyle/>
        <a:p>
          <a:r>
            <a:rPr lang="en-US" dirty="0"/>
            <a:t>Elective</a:t>
          </a:r>
          <a:endParaRPr lang="en-CA" dirty="0"/>
        </a:p>
      </dgm:t>
    </dgm:pt>
    <dgm:pt modelId="{8E3B717C-71F2-4240-8186-32B0E2740EA0}" type="parTrans" cxnId="{71EEA9EB-8E98-634F-9B97-3958127B231A}">
      <dgm:prSet/>
      <dgm:spPr/>
      <dgm:t>
        <a:bodyPr/>
        <a:lstStyle/>
        <a:p>
          <a:endParaRPr lang="en-US"/>
        </a:p>
      </dgm:t>
    </dgm:pt>
    <dgm:pt modelId="{A91259F0-AF3A-2A45-BEDB-0533B8CADC23}" type="sibTrans" cxnId="{71EEA9EB-8E98-634F-9B97-3958127B231A}">
      <dgm:prSet/>
      <dgm:spPr/>
      <dgm:t>
        <a:bodyPr/>
        <a:lstStyle/>
        <a:p>
          <a:endParaRPr lang="en-US"/>
        </a:p>
      </dgm:t>
    </dgm:pt>
    <dgm:pt modelId="{ECD2ADBB-6263-2E4A-8913-C8A0C31E3264}">
      <dgm:prSet/>
      <dgm:spPr/>
      <dgm:t>
        <a:bodyPr/>
        <a:lstStyle/>
        <a:p>
          <a:r>
            <a:rPr lang="en-CA" dirty="0"/>
            <a:t>Addictions</a:t>
          </a:r>
        </a:p>
      </dgm:t>
    </dgm:pt>
    <dgm:pt modelId="{6902E28F-AE1B-DA4D-BF12-70B9EA727197}" type="parTrans" cxnId="{D1D30460-CD26-2B4C-964E-453C894FB90A}">
      <dgm:prSet/>
      <dgm:spPr/>
      <dgm:t>
        <a:bodyPr/>
        <a:lstStyle/>
        <a:p>
          <a:endParaRPr lang="en-US"/>
        </a:p>
      </dgm:t>
    </dgm:pt>
    <dgm:pt modelId="{4DD4112A-3CEA-8F4E-827E-8464BC176BDF}" type="sibTrans" cxnId="{D1D30460-CD26-2B4C-964E-453C894FB90A}">
      <dgm:prSet/>
      <dgm:spPr/>
      <dgm:t>
        <a:bodyPr/>
        <a:lstStyle/>
        <a:p>
          <a:endParaRPr lang="en-US"/>
        </a:p>
      </dgm:t>
    </dgm:pt>
    <dgm:pt modelId="{23BA195A-35C8-FE4E-8A8E-140E962BB5D9}">
      <dgm:prSet/>
      <dgm:spPr/>
      <dgm:t>
        <a:bodyPr/>
        <a:lstStyle/>
        <a:p>
          <a:r>
            <a:rPr lang="en-CA" dirty="0"/>
            <a:t>Selective</a:t>
          </a:r>
        </a:p>
      </dgm:t>
    </dgm:pt>
    <dgm:pt modelId="{1D7BDE31-1A25-744D-9F84-897C4B71C839}" type="parTrans" cxnId="{4DD37CC9-EE48-1D48-B11D-B3A4A52D77DE}">
      <dgm:prSet/>
      <dgm:spPr/>
      <dgm:t>
        <a:bodyPr/>
        <a:lstStyle/>
        <a:p>
          <a:endParaRPr lang="en-US"/>
        </a:p>
      </dgm:t>
    </dgm:pt>
    <dgm:pt modelId="{370B8A63-7466-9B45-AB5C-584FA827BC4D}" type="sibTrans" cxnId="{4DD37CC9-EE48-1D48-B11D-B3A4A52D77DE}">
      <dgm:prSet/>
      <dgm:spPr/>
      <dgm:t>
        <a:bodyPr/>
        <a:lstStyle/>
        <a:p>
          <a:endParaRPr lang="en-US"/>
        </a:p>
      </dgm:t>
    </dgm:pt>
    <dgm:pt modelId="{EE536349-3450-8647-A8D0-4F9542729794}" type="pres">
      <dgm:prSet presAssocID="{08C051BF-4A9F-C24E-B984-FF17E52A54C4}" presName="compositeShape" presStyleCnt="0">
        <dgm:presLayoutVars>
          <dgm:dir/>
          <dgm:resizeHandles/>
        </dgm:presLayoutVars>
      </dgm:prSet>
      <dgm:spPr/>
    </dgm:pt>
    <dgm:pt modelId="{9A0A055C-86F6-4D4C-869E-5A7AAF896876}" type="pres">
      <dgm:prSet presAssocID="{08C051BF-4A9F-C24E-B984-FF17E52A54C4}" presName="pyramid" presStyleLbl="node1" presStyleIdx="0" presStyleCnt="1" custLinFactNeighborX="723" custLinFactNeighborY="0"/>
      <dgm:spPr/>
    </dgm:pt>
    <dgm:pt modelId="{0017A36E-EA0E-4D4C-9863-70F3C0421D49}" type="pres">
      <dgm:prSet presAssocID="{08C051BF-4A9F-C24E-B984-FF17E52A54C4}" presName="theList" presStyleCnt="0"/>
      <dgm:spPr/>
    </dgm:pt>
    <dgm:pt modelId="{2D1BFE1F-425E-A646-B802-0EF7D911EE43}" type="pres">
      <dgm:prSet presAssocID="{D7AA4CDA-90BF-1C41-B781-F3770AEC3B4A}" presName="aNode" presStyleLbl="fgAcc1" presStyleIdx="0" presStyleCnt="1" custScaleX="131910">
        <dgm:presLayoutVars>
          <dgm:bulletEnabled val="1"/>
        </dgm:presLayoutVars>
      </dgm:prSet>
      <dgm:spPr/>
    </dgm:pt>
    <dgm:pt modelId="{18F35470-1F29-9241-A218-725577919207}" type="pres">
      <dgm:prSet presAssocID="{D7AA4CDA-90BF-1C41-B781-F3770AEC3B4A}" presName="aSpace" presStyleCnt="0"/>
      <dgm:spPr/>
    </dgm:pt>
  </dgm:ptLst>
  <dgm:cxnLst>
    <dgm:cxn modelId="{2CFC2215-3E77-1742-B8CB-0DB08F1F4C86}" srcId="{D7AA4CDA-90BF-1C41-B781-F3770AEC3B4A}" destId="{61D18B61-E19F-0648-A324-89A433DB456F}" srcOrd="1" destOrd="0" parTransId="{B968664B-6E07-D141-BEB5-0DDCD3AB3D7A}" sibTransId="{4E07A6D8-6227-0846-9581-30FDEA43A5AF}"/>
    <dgm:cxn modelId="{EA069A21-7A88-9347-BA2E-97A3F2551DCA}" type="presOf" srcId="{ECD2ADBB-6263-2E4A-8913-C8A0C31E3264}" destId="{2D1BFE1F-425E-A646-B802-0EF7D911EE43}" srcOrd="0" destOrd="1" presId="urn:microsoft.com/office/officeart/2005/8/layout/pyramid2"/>
    <dgm:cxn modelId="{52226543-7D84-2740-9F32-C6E24C1DC003}" srcId="{08C051BF-4A9F-C24E-B984-FF17E52A54C4}" destId="{D7AA4CDA-90BF-1C41-B781-F3770AEC3B4A}" srcOrd="0" destOrd="0" parTransId="{F2969ED1-2CCA-D946-A01D-4A162A7A85CA}" sibTransId="{58829F17-1D42-A14A-BABB-776595518B4E}"/>
    <dgm:cxn modelId="{2015DA46-ACCC-F344-84CC-3F1DDA49EC67}" type="presOf" srcId="{D7AA4CDA-90BF-1C41-B781-F3770AEC3B4A}" destId="{2D1BFE1F-425E-A646-B802-0EF7D911EE43}" srcOrd="0" destOrd="0" presId="urn:microsoft.com/office/officeart/2005/8/layout/pyramid2"/>
    <dgm:cxn modelId="{D1D30460-CD26-2B4C-964E-453C894FB90A}" srcId="{D7AA4CDA-90BF-1C41-B781-F3770AEC3B4A}" destId="{ECD2ADBB-6263-2E4A-8913-C8A0C31E3264}" srcOrd="0" destOrd="0" parTransId="{6902E28F-AE1B-DA4D-BF12-70B9EA727197}" sibTransId="{4DD4112A-3CEA-8F4E-827E-8464BC176BDF}"/>
    <dgm:cxn modelId="{DFBB7D97-484C-AB42-9C99-B9AA3843CD19}" type="presOf" srcId="{E4C6A513-6E88-FD48-831C-C489AE4F9613}" destId="{2D1BFE1F-425E-A646-B802-0EF7D911EE43}" srcOrd="0" destOrd="3" presId="urn:microsoft.com/office/officeart/2005/8/layout/pyramid2"/>
    <dgm:cxn modelId="{4EC7409E-BAD4-E04E-8E3B-787B2C407749}" type="presOf" srcId="{61D18B61-E19F-0648-A324-89A433DB456F}" destId="{2D1BFE1F-425E-A646-B802-0EF7D911EE43}" srcOrd="0" destOrd="2" presId="urn:microsoft.com/office/officeart/2005/8/layout/pyramid2"/>
    <dgm:cxn modelId="{26EBECB2-6D7F-F74F-9A0A-8A3DE9001A07}" type="presOf" srcId="{08C051BF-4A9F-C24E-B984-FF17E52A54C4}" destId="{EE536349-3450-8647-A8D0-4F9542729794}" srcOrd="0" destOrd="0" presId="urn:microsoft.com/office/officeart/2005/8/layout/pyramid2"/>
    <dgm:cxn modelId="{EB9343C1-A710-A14B-B890-FC3A138E3F07}" type="presOf" srcId="{23BA195A-35C8-FE4E-8A8E-140E962BB5D9}" destId="{2D1BFE1F-425E-A646-B802-0EF7D911EE43}" srcOrd="0" destOrd="4" presId="urn:microsoft.com/office/officeart/2005/8/layout/pyramid2"/>
    <dgm:cxn modelId="{4DD37CC9-EE48-1D48-B11D-B3A4A52D77DE}" srcId="{D7AA4CDA-90BF-1C41-B781-F3770AEC3B4A}" destId="{23BA195A-35C8-FE4E-8A8E-140E962BB5D9}" srcOrd="3" destOrd="0" parTransId="{1D7BDE31-1A25-744D-9F84-897C4B71C839}" sibTransId="{370B8A63-7466-9B45-AB5C-584FA827BC4D}"/>
    <dgm:cxn modelId="{71EEA9EB-8E98-634F-9B97-3958127B231A}" srcId="{D7AA4CDA-90BF-1C41-B781-F3770AEC3B4A}" destId="{E4C6A513-6E88-FD48-831C-C489AE4F9613}" srcOrd="2" destOrd="0" parTransId="{8E3B717C-71F2-4240-8186-32B0E2740EA0}" sibTransId="{A91259F0-AF3A-2A45-BEDB-0533B8CADC23}"/>
    <dgm:cxn modelId="{F5CBFE13-430E-604F-8460-26A6FDE58D62}" type="presParOf" srcId="{EE536349-3450-8647-A8D0-4F9542729794}" destId="{9A0A055C-86F6-4D4C-869E-5A7AAF896876}" srcOrd="0" destOrd="0" presId="urn:microsoft.com/office/officeart/2005/8/layout/pyramid2"/>
    <dgm:cxn modelId="{F2D6C179-08C0-2E43-B05F-099209C51902}" type="presParOf" srcId="{EE536349-3450-8647-A8D0-4F9542729794}" destId="{0017A36E-EA0E-4D4C-9863-70F3C0421D49}" srcOrd="1" destOrd="0" presId="urn:microsoft.com/office/officeart/2005/8/layout/pyramid2"/>
    <dgm:cxn modelId="{0C6E99D1-8A9E-EA42-BFE0-0CD5B47A3E36}" type="presParOf" srcId="{0017A36E-EA0E-4D4C-9863-70F3C0421D49}" destId="{2D1BFE1F-425E-A646-B802-0EF7D911EE43}" srcOrd="0" destOrd="0" presId="urn:microsoft.com/office/officeart/2005/8/layout/pyramid2"/>
    <dgm:cxn modelId="{683996FB-B7ED-5343-8AC1-6033CCE7E1B5}" type="presParOf" srcId="{0017A36E-EA0E-4D4C-9863-70F3C0421D49}" destId="{18F35470-1F29-9241-A218-725577919207}" srcOrd="1"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9ADFCD-C3A7-D64C-9B8C-0B486187148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CA60A6E-0B51-F342-BD1D-04B8639079F7}">
      <dgm:prSet/>
      <dgm:spPr/>
      <dgm:t>
        <a:bodyPr/>
        <a:lstStyle/>
        <a:p>
          <a:r>
            <a:rPr lang="en-US" dirty="0"/>
            <a:t>6 Observations of Achievement</a:t>
          </a:r>
          <a:endParaRPr lang="en-CA" dirty="0"/>
        </a:p>
      </dgm:t>
    </dgm:pt>
    <dgm:pt modelId="{B722EA91-1B6E-CA49-A898-D5CCB62C300F}" type="parTrans" cxnId="{FC531F59-D293-6C4A-813F-B51438A3AAAF}">
      <dgm:prSet/>
      <dgm:spPr/>
      <dgm:t>
        <a:bodyPr/>
        <a:lstStyle/>
        <a:p>
          <a:endParaRPr lang="en-US"/>
        </a:p>
      </dgm:t>
    </dgm:pt>
    <dgm:pt modelId="{D9F36A78-A3E0-464D-B680-F4A1513A1965}" type="sibTrans" cxnId="{FC531F59-D293-6C4A-813F-B51438A3AAAF}">
      <dgm:prSet/>
      <dgm:spPr/>
      <dgm:t>
        <a:bodyPr/>
        <a:lstStyle/>
        <a:p>
          <a:endParaRPr lang="en-US"/>
        </a:p>
      </dgm:t>
    </dgm:pt>
    <dgm:pt modelId="{C33BE548-EA51-AD48-872A-E60D5BD70AB9}">
      <dgm:prSet/>
      <dgm:spPr/>
      <dgm:t>
        <a:bodyPr/>
        <a:lstStyle/>
        <a:p>
          <a:r>
            <a:rPr lang="en-US"/>
            <a:t>At least:</a:t>
          </a:r>
          <a:endParaRPr lang="en-CA"/>
        </a:p>
      </dgm:t>
    </dgm:pt>
    <dgm:pt modelId="{8D01B900-9300-604F-A2BC-A25F916F46ED}" type="parTrans" cxnId="{1D2900FA-70AB-B64D-9E53-3351772491BD}">
      <dgm:prSet/>
      <dgm:spPr/>
      <dgm:t>
        <a:bodyPr/>
        <a:lstStyle/>
        <a:p>
          <a:endParaRPr lang="en-US"/>
        </a:p>
      </dgm:t>
    </dgm:pt>
    <dgm:pt modelId="{5DBF5B8D-25F1-9444-8B11-7FEB60A331AE}" type="sibTrans" cxnId="{1D2900FA-70AB-B64D-9E53-3351772491BD}">
      <dgm:prSet/>
      <dgm:spPr/>
      <dgm:t>
        <a:bodyPr/>
        <a:lstStyle/>
        <a:p>
          <a:endParaRPr lang="en-US"/>
        </a:p>
      </dgm:t>
    </dgm:pt>
    <dgm:pt modelId="{6C49C1D0-613F-304F-A631-A177FAB8A6C5}">
      <dgm:prSet/>
      <dgm:spPr/>
      <dgm:t>
        <a:bodyPr/>
        <a:lstStyle/>
        <a:p>
          <a:r>
            <a:rPr lang="en-US" baseline="0" dirty="0"/>
            <a:t>1 Mood Disorder</a:t>
          </a:r>
          <a:endParaRPr lang="en-CA" dirty="0"/>
        </a:p>
      </dgm:t>
    </dgm:pt>
    <dgm:pt modelId="{72CA9322-CB80-E549-879A-65C881D06927}" type="parTrans" cxnId="{DFDCD48B-B7AC-4643-861B-77E7CAABDC26}">
      <dgm:prSet/>
      <dgm:spPr/>
      <dgm:t>
        <a:bodyPr/>
        <a:lstStyle/>
        <a:p>
          <a:endParaRPr lang="en-US"/>
        </a:p>
      </dgm:t>
    </dgm:pt>
    <dgm:pt modelId="{11D1E453-5AF5-B04E-86E6-F6512C730BC3}" type="sibTrans" cxnId="{DFDCD48B-B7AC-4643-861B-77E7CAABDC26}">
      <dgm:prSet/>
      <dgm:spPr/>
      <dgm:t>
        <a:bodyPr/>
        <a:lstStyle/>
        <a:p>
          <a:endParaRPr lang="en-US"/>
        </a:p>
      </dgm:t>
    </dgm:pt>
    <dgm:pt modelId="{90C3A589-8217-2146-BA9B-7B94341CF82E}">
      <dgm:prSet/>
      <dgm:spPr/>
      <dgm:t>
        <a:bodyPr/>
        <a:lstStyle/>
        <a:p>
          <a:r>
            <a:rPr lang="en-US" baseline="0" dirty="0"/>
            <a:t>1 Psychotic Disorder</a:t>
          </a:r>
          <a:endParaRPr lang="en-CA" dirty="0"/>
        </a:p>
      </dgm:t>
    </dgm:pt>
    <dgm:pt modelId="{7F0EFFFF-274B-2443-B668-1655F251269A}" type="parTrans" cxnId="{DF771559-CBF8-B244-8B98-F9269004A29B}">
      <dgm:prSet/>
      <dgm:spPr/>
      <dgm:t>
        <a:bodyPr/>
        <a:lstStyle/>
        <a:p>
          <a:endParaRPr lang="en-US"/>
        </a:p>
      </dgm:t>
    </dgm:pt>
    <dgm:pt modelId="{2481C57F-42BB-C841-985B-2826787554AA}" type="sibTrans" cxnId="{DF771559-CBF8-B244-8B98-F9269004A29B}">
      <dgm:prSet/>
      <dgm:spPr/>
      <dgm:t>
        <a:bodyPr/>
        <a:lstStyle/>
        <a:p>
          <a:endParaRPr lang="en-US"/>
        </a:p>
      </dgm:t>
    </dgm:pt>
    <dgm:pt modelId="{7A3FA3F2-B422-BD44-898B-BEED9308BC72}">
      <dgm:prSet/>
      <dgm:spPr/>
      <dgm:t>
        <a:bodyPr/>
        <a:lstStyle/>
        <a:p>
          <a:r>
            <a:rPr lang="en-US" baseline="0" dirty="0"/>
            <a:t>1 Personality Disorder</a:t>
          </a:r>
          <a:endParaRPr lang="en-CA" dirty="0"/>
        </a:p>
      </dgm:t>
    </dgm:pt>
    <dgm:pt modelId="{517A2C09-7803-5E4C-BDC3-0577F2859511}" type="parTrans" cxnId="{FFBC7724-9D80-A548-94B5-39E894C8D9D2}">
      <dgm:prSet/>
      <dgm:spPr/>
      <dgm:t>
        <a:bodyPr/>
        <a:lstStyle/>
        <a:p>
          <a:endParaRPr lang="en-US"/>
        </a:p>
      </dgm:t>
    </dgm:pt>
    <dgm:pt modelId="{B1CBD074-0465-624F-92C4-344A3544AC7E}" type="sibTrans" cxnId="{FFBC7724-9D80-A548-94B5-39E894C8D9D2}">
      <dgm:prSet/>
      <dgm:spPr/>
      <dgm:t>
        <a:bodyPr/>
        <a:lstStyle/>
        <a:p>
          <a:endParaRPr lang="en-US"/>
        </a:p>
      </dgm:t>
    </dgm:pt>
    <dgm:pt modelId="{04200445-8134-8843-ADD3-CDD6C498D785}">
      <dgm:prSet/>
      <dgm:spPr/>
      <dgm:t>
        <a:bodyPr/>
        <a:lstStyle/>
        <a:p>
          <a:r>
            <a:rPr lang="en-US" baseline="0" dirty="0"/>
            <a:t>1 Substance Use Disorder</a:t>
          </a:r>
          <a:endParaRPr lang="en-CA" dirty="0"/>
        </a:p>
      </dgm:t>
    </dgm:pt>
    <dgm:pt modelId="{525B8F5B-790F-F243-ACB4-7FD876732288}" type="parTrans" cxnId="{88EC87AF-4940-674F-9151-D2F87847EE9B}">
      <dgm:prSet/>
      <dgm:spPr/>
      <dgm:t>
        <a:bodyPr/>
        <a:lstStyle/>
        <a:p>
          <a:endParaRPr lang="en-US"/>
        </a:p>
      </dgm:t>
    </dgm:pt>
    <dgm:pt modelId="{9F2E9DB1-A4EB-DF40-9E19-AA1515921C8F}" type="sibTrans" cxnId="{88EC87AF-4940-674F-9151-D2F87847EE9B}">
      <dgm:prSet/>
      <dgm:spPr/>
      <dgm:t>
        <a:bodyPr/>
        <a:lstStyle/>
        <a:p>
          <a:endParaRPr lang="en-US"/>
        </a:p>
      </dgm:t>
    </dgm:pt>
    <dgm:pt modelId="{E2B41D3B-FA8C-BB4E-8ABD-BA574B20EBF1}">
      <dgm:prSet/>
      <dgm:spPr/>
      <dgm:t>
        <a:bodyPr/>
        <a:lstStyle/>
        <a:p>
          <a:r>
            <a:rPr lang="en-US" baseline="0" dirty="0"/>
            <a:t>1 Anxiety or Trauma or OCD</a:t>
          </a:r>
          <a:endParaRPr lang="en-CA" dirty="0"/>
        </a:p>
      </dgm:t>
    </dgm:pt>
    <dgm:pt modelId="{282C8F5A-18F1-4D48-8EB7-724B07394759}" type="parTrans" cxnId="{F1EFF2A4-8BB3-574C-8B3C-9CB8A7A7ABA1}">
      <dgm:prSet/>
      <dgm:spPr/>
      <dgm:t>
        <a:bodyPr/>
        <a:lstStyle/>
        <a:p>
          <a:endParaRPr lang="en-US"/>
        </a:p>
      </dgm:t>
    </dgm:pt>
    <dgm:pt modelId="{3DA21E34-4DE5-2E4D-BB2A-F2E95C76E546}" type="sibTrans" cxnId="{F1EFF2A4-8BB3-574C-8B3C-9CB8A7A7ABA1}">
      <dgm:prSet/>
      <dgm:spPr/>
      <dgm:t>
        <a:bodyPr/>
        <a:lstStyle/>
        <a:p>
          <a:endParaRPr lang="en-US"/>
        </a:p>
      </dgm:t>
    </dgm:pt>
    <dgm:pt modelId="{CEB2C5B3-E8A7-8D46-A4B6-91F6E6AE57F7}">
      <dgm:prSet/>
      <dgm:spPr/>
      <dgm:t>
        <a:bodyPr/>
        <a:lstStyle/>
        <a:p>
          <a:r>
            <a:rPr lang="en-US" baseline="0" dirty="0"/>
            <a:t>3 Different Observers</a:t>
          </a:r>
          <a:endParaRPr lang="en-CA" dirty="0"/>
        </a:p>
      </dgm:t>
    </dgm:pt>
    <dgm:pt modelId="{EA254FA9-702C-6A43-AFFA-02018B757885}" type="parTrans" cxnId="{8529E325-44F5-9C48-BA8F-90F213EA0E0E}">
      <dgm:prSet/>
      <dgm:spPr/>
      <dgm:t>
        <a:bodyPr/>
        <a:lstStyle/>
        <a:p>
          <a:endParaRPr lang="en-US"/>
        </a:p>
      </dgm:t>
    </dgm:pt>
    <dgm:pt modelId="{0CFC82CE-5F6D-754C-ACAE-45314BEE1C6D}" type="sibTrans" cxnId="{8529E325-44F5-9C48-BA8F-90F213EA0E0E}">
      <dgm:prSet/>
      <dgm:spPr/>
      <dgm:t>
        <a:bodyPr/>
        <a:lstStyle/>
        <a:p>
          <a:endParaRPr lang="en-US"/>
        </a:p>
      </dgm:t>
    </dgm:pt>
    <dgm:pt modelId="{B1162467-A5FF-A84A-9143-D9FE79DA5750}">
      <dgm:prSet/>
      <dgm:spPr/>
      <dgm:t>
        <a:bodyPr/>
        <a:lstStyle/>
        <a:p>
          <a:r>
            <a:rPr lang="en-US" baseline="0" dirty="0"/>
            <a:t>2 by Psychiatrist Observers</a:t>
          </a:r>
          <a:endParaRPr lang="en-CA" dirty="0"/>
        </a:p>
      </dgm:t>
    </dgm:pt>
    <dgm:pt modelId="{3D795D44-A0EA-7740-97D6-457D85DFD548}" type="parTrans" cxnId="{C0DF007B-253A-E345-B846-F3A296611CE8}">
      <dgm:prSet/>
      <dgm:spPr/>
      <dgm:t>
        <a:bodyPr/>
        <a:lstStyle/>
        <a:p>
          <a:endParaRPr lang="en-US"/>
        </a:p>
      </dgm:t>
    </dgm:pt>
    <dgm:pt modelId="{C8728E34-9332-D349-8B67-633E1777BC0B}" type="sibTrans" cxnId="{C0DF007B-253A-E345-B846-F3A296611CE8}">
      <dgm:prSet/>
      <dgm:spPr/>
      <dgm:t>
        <a:bodyPr/>
        <a:lstStyle/>
        <a:p>
          <a:endParaRPr lang="en-US"/>
        </a:p>
      </dgm:t>
    </dgm:pt>
    <dgm:pt modelId="{52CB3937-9A6B-1443-A6CB-4B41B44364DC}">
      <dgm:prSet/>
      <dgm:spPr/>
      <dgm:t>
        <a:bodyPr/>
        <a:lstStyle/>
        <a:p>
          <a:r>
            <a:rPr lang="en-US"/>
            <a:t>At most:</a:t>
          </a:r>
          <a:endParaRPr lang="en-CA"/>
        </a:p>
      </dgm:t>
    </dgm:pt>
    <dgm:pt modelId="{A11A004D-CD4D-264F-9362-879A748534A8}" type="parTrans" cxnId="{06650B07-4BCE-AF49-8792-5CD1D6265460}">
      <dgm:prSet/>
      <dgm:spPr/>
      <dgm:t>
        <a:bodyPr/>
        <a:lstStyle/>
        <a:p>
          <a:endParaRPr lang="en-US"/>
        </a:p>
      </dgm:t>
    </dgm:pt>
    <dgm:pt modelId="{952E3516-566F-1447-9995-9CDE5F64801F}" type="sibTrans" cxnId="{06650B07-4BCE-AF49-8792-5CD1D6265460}">
      <dgm:prSet/>
      <dgm:spPr/>
      <dgm:t>
        <a:bodyPr/>
        <a:lstStyle/>
        <a:p>
          <a:endParaRPr lang="en-US"/>
        </a:p>
      </dgm:t>
    </dgm:pt>
    <dgm:pt modelId="{E40EF1CE-DF5C-0F40-8CCA-9637C3C1855C}">
      <dgm:prSet/>
      <dgm:spPr/>
      <dgm:t>
        <a:bodyPr/>
        <a:lstStyle/>
        <a:p>
          <a:r>
            <a:rPr lang="en-US" baseline="0" dirty="0"/>
            <a:t>2 Child/Adolescent Patients</a:t>
          </a:r>
          <a:endParaRPr lang="en-CA" dirty="0"/>
        </a:p>
      </dgm:t>
    </dgm:pt>
    <dgm:pt modelId="{3EF0B0FC-1D7D-7F44-BD9E-6A3EB0E760CC}" type="parTrans" cxnId="{01C180FC-6FD2-E847-821C-A97788F9249E}">
      <dgm:prSet/>
      <dgm:spPr/>
      <dgm:t>
        <a:bodyPr/>
        <a:lstStyle/>
        <a:p>
          <a:endParaRPr lang="en-US"/>
        </a:p>
      </dgm:t>
    </dgm:pt>
    <dgm:pt modelId="{C0A116F5-22C7-644F-89BF-F0D208C27CFF}" type="sibTrans" cxnId="{01C180FC-6FD2-E847-821C-A97788F9249E}">
      <dgm:prSet/>
      <dgm:spPr/>
      <dgm:t>
        <a:bodyPr/>
        <a:lstStyle/>
        <a:p>
          <a:endParaRPr lang="en-US"/>
        </a:p>
      </dgm:t>
    </dgm:pt>
    <dgm:pt modelId="{769743EE-8577-A343-A827-252888CB025D}">
      <dgm:prSet/>
      <dgm:spPr/>
      <dgm:t>
        <a:bodyPr/>
        <a:lstStyle/>
        <a:p>
          <a:r>
            <a:rPr lang="en-US" baseline="0" dirty="0"/>
            <a:t>2 Older Adult Patients</a:t>
          </a:r>
          <a:endParaRPr lang="en-CA" dirty="0"/>
        </a:p>
      </dgm:t>
    </dgm:pt>
    <dgm:pt modelId="{CD0E976B-BF9A-0842-89B8-4F59703B9204}" type="parTrans" cxnId="{33081DA2-A4FD-F640-878E-E00ECCDB3D22}">
      <dgm:prSet/>
      <dgm:spPr/>
      <dgm:t>
        <a:bodyPr/>
        <a:lstStyle/>
        <a:p>
          <a:endParaRPr lang="en-US"/>
        </a:p>
      </dgm:t>
    </dgm:pt>
    <dgm:pt modelId="{682B4360-3E3C-CE4D-B5D4-142A39C576A6}" type="sibTrans" cxnId="{33081DA2-A4FD-F640-878E-E00ECCDB3D22}">
      <dgm:prSet/>
      <dgm:spPr/>
      <dgm:t>
        <a:bodyPr/>
        <a:lstStyle/>
        <a:p>
          <a:endParaRPr lang="en-US"/>
        </a:p>
      </dgm:t>
    </dgm:pt>
    <dgm:pt modelId="{3D6AA248-A172-584E-8D37-626EB5D425B6}" type="pres">
      <dgm:prSet presAssocID="{F09ADFCD-C3A7-D64C-9B8C-0B486187148A}" presName="vert0" presStyleCnt="0">
        <dgm:presLayoutVars>
          <dgm:dir/>
          <dgm:animOne val="branch"/>
          <dgm:animLvl val="lvl"/>
        </dgm:presLayoutVars>
      </dgm:prSet>
      <dgm:spPr/>
    </dgm:pt>
    <dgm:pt modelId="{FF21ED79-DB97-784B-9476-B194996AB11A}" type="pres">
      <dgm:prSet presAssocID="{DCA60A6E-0B51-F342-BD1D-04B8639079F7}" presName="thickLine" presStyleLbl="alignNode1" presStyleIdx="0" presStyleCnt="3"/>
      <dgm:spPr/>
    </dgm:pt>
    <dgm:pt modelId="{77FB1B1F-73D4-D54E-B7E3-10942FA7895A}" type="pres">
      <dgm:prSet presAssocID="{DCA60A6E-0B51-F342-BD1D-04B8639079F7}" presName="horz1" presStyleCnt="0"/>
      <dgm:spPr/>
    </dgm:pt>
    <dgm:pt modelId="{67229299-D02F-6449-B9AE-960793541467}" type="pres">
      <dgm:prSet presAssocID="{DCA60A6E-0B51-F342-BD1D-04B8639079F7}" presName="tx1" presStyleLbl="revTx" presStyleIdx="0" presStyleCnt="12" custScaleX="500000" custScaleY="23401"/>
      <dgm:spPr/>
    </dgm:pt>
    <dgm:pt modelId="{BE539690-32CD-B646-A6E9-3AA35CA8EEDC}" type="pres">
      <dgm:prSet presAssocID="{DCA60A6E-0B51-F342-BD1D-04B8639079F7}" presName="vert1" presStyleCnt="0"/>
      <dgm:spPr/>
    </dgm:pt>
    <dgm:pt modelId="{4699E672-FBBE-1C48-A07F-14FE033DD7D2}" type="pres">
      <dgm:prSet presAssocID="{C33BE548-EA51-AD48-872A-E60D5BD70AB9}" presName="thickLine" presStyleLbl="alignNode1" presStyleIdx="1" presStyleCnt="3"/>
      <dgm:spPr/>
    </dgm:pt>
    <dgm:pt modelId="{25EC6603-F732-6540-AD5A-CD53AEBE9386}" type="pres">
      <dgm:prSet presAssocID="{C33BE548-EA51-AD48-872A-E60D5BD70AB9}" presName="horz1" presStyleCnt="0"/>
      <dgm:spPr/>
    </dgm:pt>
    <dgm:pt modelId="{EBD87206-53B3-8045-A3F0-C8C22CC66663}" type="pres">
      <dgm:prSet presAssocID="{C33BE548-EA51-AD48-872A-E60D5BD70AB9}" presName="tx1" presStyleLbl="revTx" presStyleIdx="1" presStyleCnt="12"/>
      <dgm:spPr/>
    </dgm:pt>
    <dgm:pt modelId="{7EA279D7-4F27-4B4E-9D81-6AE496616F9E}" type="pres">
      <dgm:prSet presAssocID="{C33BE548-EA51-AD48-872A-E60D5BD70AB9}" presName="vert1" presStyleCnt="0"/>
      <dgm:spPr/>
    </dgm:pt>
    <dgm:pt modelId="{68C86CEF-A2F6-C24E-A3E9-BA55FFF7386C}" type="pres">
      <dgm:prSet presAssocID="{6C49C1D0-613F-304F-A631-A177FAB8A6C5}" presName="vertSpace2a" presStyleCnt="0"/>
      <dgm:spPr/>
    </dgm:pt>
    <dgm:pt modelId="{3DB51783-52E6-F04C-B0E6-87873A5FB89D}" type="pres">
      <dgm:prSet presAssocID="{6C49C1D0-613F-304F-A631-A177FAB8A6C5}" presName="horz2" presStyleCnt="0"/>
      <dgm:spPr/>
    </dgm:pt>
    <dgm:pt modelId="{FC6F4445-4874-7649-B7DC-730518AE1A7D}" type="pres">
      <dgm:prSet presAssocID="{6C49C1D0-613F-304F-A631-A177FAB8A6C5}" presName="horzSpace2" presStyleCnt="0"/>
      <dgm:spPr/>
    </dgm:pt>
    <dgm:pt modelId="{D5614087-66CF-9845-9FF1-2E13975DE5A8}" type="pres">
      <dgm:prSet presAssocID="{6C49C1D0-613F-304F-A631-A177FAB8A6C5}" presName="tx2" presStyleLbl="revTx" presStyleIdx="2" presStyleCnt="12"/>
      <dgm:spPr/>
    </dgm:pt>
    <dgm:pt modelId="{DD3609FE-B506-0D4B-A4D5-6D303F9235C7}" type="pres">
      <dgm:prSet presAssocID="{6C49C1D0-613F-304F-A631-A177FAB8A6C5}" presName="vert2" presStyleCnt="0"/>
      <dgm:spPr/>
    </dgm:pt>
    <dgm:pt modelId="{35365181-E6EC-384F-997C-73497F5A1370}" type="pres">
      <dgm:prSet presAssocID="{6C49C1D0-613F-304F-A631-A177FAB8A6C5}" presName="thinLine2b" presStyleLbl="callout" presStyleIdx="0" presStyleCnt="9"/>
      <dgm:spPr/>
    </dgm:pt>
    <dgm:pt modelId="{277AE42F-5C84-0B40-9664-4964609F13C9}" type="pres">
      <dgm:prSet presAssocID="{6C49C1D0-613F-304F-A631-A177FAB8A6C5}" presName="vertSpace2b" presStyleCnt="0"/>
      <dgm:spPr/>
    </dgm:pt>
    <dgm:pt modelId="{026E9A88-F3F3-1946-BCCE-75B2F724FE63}" type="pres">
      <dgm:prSet presAssocID="{90C3A589-8217-2146-BA9B-7B94341CF82E}" presName="horz2" presStyleCnt="0"/>
      <dgm:spPr/>
    </dgm:pt>
    <dgm:pt modelId="{4B2F21F2-4FFE-784C-921A-E588EE362707}" type="pres">
      <dgm:prSet presAssocID="{90C3A589-8217-2146-BA9B-7B94341CF82E}" presName="horzSpace2" presStyleCnt="0"/>
      <dgm:spPr/>
    </dgm:pt>
    <dgm:pt modelId="{7B0B3A5E-2435-9D4D-ACB2-FA7D653DE1F2}" type="pres">
      <dgm:prSet presAssocID="{90C3A589-8217-2146-BA9B-7B94341CF82E}" presName="tx2" presStyleLbl="revTx" presStyleIdx="3" presStyleCnt="12"/>
      <dgm:spPr/>
    </dgm:pt>
    <dgm:pt modelId="{3603B347-2600-6D41-B26F-890D79FD3FC3}" type="pres">
      <dgm:prSet presAssocID="{90C3A589-8217-2146-BA9B-7B94341CF82E}" presName="vert2" presStyleCnt="0"/>
      <dgm:spPr/>
    </dgm:pt>
    <dgm:pt modelId="{E2D914ED-CA2C-8E4A-9D1C-892BB19607B0}" type="pres">
      <dgm:prSet presAssocID="{90C3A589-8217-2146-BA9B-7B94341CF82E}" presName="thinLine2b" presStyleLbl="callout" presStyleIdx="1" presStyleCnt="9"/>
      <dgm:spPr/>
    </dgm:pt>
    <dgm:pt modelId="{955E3003-89E7-9445-9737-2DA496C76CE0}" type="pres">
      <dgm:prSet presAssocID="{90C3A589-8217-2146-BA9B-7B94341CF82E}" presName="vertSpace2b" presStyleCnt="0"/>
      <dgm:spPr/>
    </dgm:pt>
    <dgm:pt modelId="{5E4CE3A2-0DC8-3E42-BD50-263B405E7D35}" type="pres">
      <dgm:prSet presAssocID="{7A3FA3F2-B422-BD44-898B-BEED9308BC72}" presName="horz2" presStyleCnt="0"/>
      <dgm:spPr/>
    </dgm:pt>
    <dgm:pt modelId="{FFB41979-4087-BE4C-80B4-28066E3576CB}" type="pres">
      <dgm:prSet presAssocID="{7A3FA3F2-B422-BD44-898B-BEED9308BC72}" presName="horzSpace2" presStyleCnt="0"/>
      <dgm:spPr/>
    </dgm:pt>
    <dgm:pt modelId="{5A2E8398-127C-E64F-8DB6-76439D7C4F0D}" type="pres">
      <dgm:prSet presAssocID="{7A3FA3F2-B422-BD44-898B-BEED9308BC72}" presName="tx2" presStyleLbl="revTx" presStyleIdx="4" presStyleCnt="12"/>
      <dgm:spPr/>
    </dgm:pt>
    <dgm:pt modelId="{FFBA660B-5755-7E48-ABCD-76675E7EC9D9}" type="pres">
      <dgm:prSet presAssocID="{7A3FA3F2-B422-BD44-898B-BEED9308BC72}" presName="vert2" presStyleCnt="0"/>
      <dgm:spPr/>
    </dgm:pt>
    <dgm:pt modelId="{C4034A19-0BC2-054B-BF03-D60B62917EFC}" type="pres">
      <dgm:prSet presAssocID="{7A3FA3F2-B422-BD44-898B-BEED9308BC72}" presName="thinLine2b" presStyleLbl="callout" presStyleIdx="2" presStyleCnt="9"/>
      <dgm:spPr/>
    </dgm:pt>
    <dgm:pt modelId="{DC64B3AC-7602-474E-A65A-ACA0F1DF308D}" type="pres">
      <dgm:prSet presAssocID="{7A3FA3F2-B422-BD44-898B-BEED9308BC72}" presName="vertSpace2b" presStyleCnt="0"/>
      <dgm:spPr/>
    </dgm:pt>
    <dgm:pt modelId="{855A2532-E7C5-744E-98D7-919D2D55BF50}" type="pres">
      <dgm:prSet presAssocID="{04200445-8134-8843-ADD3-CDD6C498D785}" presName="horz2" presStyleCnt="0"/>
      <dgm:spPr/>
    </dgm:pt>
    <dgm:pt modelId="{276669AE-9CFF-F14D-9FAF-0518C6E817A1}" type="pres">
      <dgm:prSet presAssocID="{04200445-8134-8843-ADD3-CDD6C498D785}" presName="horzSpace2" presStyleCnt="0"/>
      <dgm:spPr/>
    </dgm:pt>
    <dgm:pt modelId="{348D4961-D148-3C46-9D20-0D7DEA912073}" type="pres">
      <dgm:prSet presAssocID="{04200445-8134-8843-ADD3-CDD6C498D785}" presName="tx2" presStyleLbl="revTx" presStyleIdx="5" presStyleCnt="12"/>
      <dgm:spPr/>
    </dgm:pt>
    <dgm:pt modelId="{CA73D983-22C6-D643-B35A-EC4FB2A62DD8}" type="pres">
      <dgm:prSet presAssocID="{04200445-8134-8843-ADD3-CDD6C498D785}" presName="vert2" presStyleCnt="0"/>
      <dgm:spPr/>
    </dgm:pt>
    <dgm:pt modelId="{DF35376D-1B14-6E4E-8714-B9DBEA2D1010}" type="pres">
      <dgm:prSet presAssocID="{04200445-8134-8843-ADD3-CDD6C498D785}" presName="thinLine2b" presStyleLbl="callout" presStyleIdx="3" presStyleCnt="9"/>
      <dgm:spPr/>
    </dgm:pt>
    <dgm:pt modelId="{74625CEB-6F56-684C-A7B7-3341CD14055E}" type="pres">
      <dgm:prSet presAssocID="{04200445-8134-8843-ADD3-CDD6C498D785}" presName="vertSpace2b" presStyleCnt="0"/>
      <dgm:spPr/>
    </dgm:pt>
    <dgm:pt modelId="{40414113-75D4-5B46-95D2-CA8F0A8F5B68}" type="pres">
      <dgm:prSet presAssocID="{E2B41D3B-FA8C-BB4E-8ABD-BA574B20EBF1}" presName="horz2" presStyleCnt="0"/>
      <dgm:spPr/>
    </dgm:pt>
    <dgm:pt modelId="{9C8B5AD5-D798-7F4D-9641-FF3F09E19D9A}" type="pres">
      <dgm:prSet presAssocID="{E2B41D3B-FA8C-BB4E-8ABD-BA574B20EBF1}" presName="horzSpace2" presStyleCnt="0"/>
      <dgm:spPr/>
    </dgm:pt>
    <dgm:pt modelId="{0DB95DE6-BDBC-A44D-B1B8-77CC4782C913}" type="pres">
      <dgm:prSet presAssocID="{E2B41D3B-FA8C-BB4E-8ABD-BA574B20EBF1}" presName="tx2" presStyleLbl="revTx" presStyleIdx="6" presStyleCnt="12"/>
      <dgm:spPr/>
    </dgm:pt>
    <dgm:pt modelId="{031F1A82-D4FC-AA40-84F7-74A40BB55443}" type="pres">
      <dgm:prSet presAssocID="{E2B41D3B-FA8C-BB4E-8ABD-BA574B20EBF1}" presName="vert2" presStyleCnt="0"/>
      <dgm:spPr/>
    </dgm:pt>
    <dgm:pt modelId="{C770081C-DD9F-B64D-9EC0-7CC3122AE7B5}" type="pres">
      <dgm:prSet presAssocID="{E2B41D3B-FA8C-BB4E-8ABD-BA574B20EBF1}" presName="thinLine2b" presStyleLbl="callout" presStyleIdx="4" presStyleCnt="9"/>
      <dgm:spPr/>
    </dgm:pt>
    <dgm:pt modelId="{68A4A6BB-8ECF-1A4D-A5BD-D0E4698A4600}" type="pres">
      <dgm:prSet presAssocID="{E2B41D3B-FA8C-BB4E-8ABD-BA574B20EBF1}" presName="vertSpace2b" presStyleCnt="0"/>
      <dgm:spPr/>
    </dgm:pt>
    <dgm:pt modelId="{C6F6D96E-8812-8C4B-9113-06A304CF4898}" type="pres">
      <dgm:prSet presAssocID="{CEB2C5B3-E8A7-8D46-A4B6-91F6E6AE57F7}" presName="horz2" presStyleCnt="0"/>
      <dgm:spPr/>
    </dgm:pt>
    <dgm:pt modelId="{2A3DCA97-889A-9E47-A2AA-D0D42EF73CFF}" type="pres">
      <dgm:prSet presAssocID="{CEB2C5B3-E8A7-8D46-A4B6-91F6E6AE57F7}" presName="horzSpace2" presStyleCnt="0"/>
      <dgm:spPr/>
    </dgm:pt>
    <dgm:pt modelId="{EF633856-5917-5E4D-A34F-0DC05E642F5E}" type="pres">
      <dgm:prSet presAssocID="{CEB2C5B3-E8A7-8D46-A4B6-91F6E6AE57F7}" presName="tx2" presStyleLbl="revTx" presStyleIdx="7" presStyleCnt="12"/>
      <dgm:spPr/>
    </dgm:pt>
    <dgm:pt modelId="{1D8A77DD-5816-5740-B155-F0E334A22F90}" type="pres">
      <dgm:prSet presAssocID="{CEB2C5B3-E8A7-8D46-A4B6-91F6E6AE57F7}" presName="vert2" presStyleCnt="0"/>
      <dgm:spPr/>
    </dgm:pt>
    <dgm:pt modelId="{9D494124-E087-6A4D-8EDC-A155B0119E4F}" type="pres">
      <dgm:prSet presAssocID="{CEB2C5B3-E8A7-8D46-A4B6-91F6E6AE57F7}" presName="thinLine2b" presStyleLbl="callout" presStyleIdx="5" presStyleCnt="9"/>
      <dgm:spPr/>
    </dgm:pt>
    <dgm:pt modelId="{A485897F-14DD-014D-A08B-44707DBCB3B8}" type="pres">
      <dgm:prSet presAssocID="{CEB2C5B3-E8A7-8D46-A4B6-91F6E6AE57F7}" presName="vertSpace2b" presStyleCnt="0"/>
      <dgm:spPr/>
    </dgm:pt>
    <dgm:pt modelId="{52BE50C6-4405-1D4E-BF2F-FD0645A2B0AB}" type="pres">
      <dgm:prSet presAssocID="{B1162467-A5FF-A84A-9143-D9FE79DA5750}" presName="horz2" presStyleCnt="0"/>
      <dgm:spPr/>
    </dgm:pt>
    <dgm:pt modelId="{22006D34-EF8F-D94A-92BD-D6478ECD59DF}" type="pres">
      <dgm:prSet presAssocID="{B1162467-A5FF-A84A-9143-D9FE79DA5750}" presName="horzSpace2" presStyleCnt="0"/>
      <dgm:spPr/>
    </dgm:pt>
    <dgm:pt modelId="{204EC3DF-FBBA-FC49-B6D4-3FEEBCF4856E}" type="pres">
      <dgm:prSet presAssocID="{B1162467-A5FF-A84A-9143-D9FE79DA5750}" presName="tx2" presStyleLbl="revTx" presStyleIdx="8" presStyleCnt="12"/>
      <dgm:spPr/>
    </dgm:pt>
    <dgm:pt modelId="{8D5DE599-5095-7B4A-B834-5A7D87746F37}" type="pres">
      <dgm:prSet presAssocID="{B1162467-A5FF-A84A-9143-D9FE79DA5750}" presName="vert2" presStyleCnt="0"/>
      <dgm:spPr/>
    </dgm:pt>
    <dgm:pt modelId="{965AEABA-9321-CB4E-96E5-1B6EFEE45BF6}" type="pres">
      <dgm:prSet presAssocID="{B1162467-A5FF-A84A-9143-D9FE79DA5750}" presName="thinLine2b" presStyleLbl="callout" presStyleIdx="6" presStyleCnt="9"/>
      <dgm:spPr/>
    </dgm:pt>
    <dgm:pt modelId="{05A5B646-F3AF-D445-9389-411670F98CC2}" type="pres">
      <dgm:prSet presAssocID="{B1162467-A5FF-A84A-9143-D9FE79DA5750}" presName="vertSpace2b" presStyleCnt="0"/>
      <dgm:spPr/>
    </dgm:pt>
    <dgm:pt modelId="{21E16ADC-2699-9346-801B-F6CD681B4E74}" type="pres">
      <dgm:prSet presAssocID="{52CB3937-9A6B-1443-A6CB-4B41B44364DC}" presName="thickLine" presStyleLbl="alignNode1" presStyleIdx="2" presStyleCnt="3"/>
      <dgm:spPr/>
    </dgm:pt>
    <dgm:pt modelId="{C5599974-AB45-BF46-A192-AE76EEC68102}" type="pres">
      <dgm:prSet presAssocID="{52CB3937-9A6B-1443-A6CB-4B41B44364DC}" presName="horz1" presStyleCnt="0"/>
      <dgm:spPr/>
    </dgm:pt>
    <dgm:pt modelId="{8A960940-7B4D-C645-A8F7-68718B7AD512}" type="pres">
      <dgm:prSet presAssocID="{52CB3937-9A6B-1443-A6CB-4B41B44364DC}" presName="tx1" presStyleLbl="revTx" presStyleIdx="9" presStyleCnt="12"/>
      <dgm:spPr/>
    </dgm:pt>
    <dgm:pt modelId="{EA05F32A-8539-4640-8A1C-F25DEE8C6618}" type="pres">
      <dgm:prSet presAssocID="{52CB3937-9A6B-1443-A6CB-4B41B44364DC}" presName="vert1" presStyleCnt="0"/>
      <dgm:spPr/>
    </dgm:pt>
    <dgm:pt modelId="{B28537B3-20A2-C448-8900-EAB5DF397317}" type="pres">
      <dgm:prSet presAssocID="{E40EF1CE-DF5C-0F40-8CCA-9637C3C1855C}" presName="vertSpace2a" presStyleCnt="0"/>
      <dgm:spPr/>
    </dgm:pt>
    <dgm:pt modelId="{32E20C09-D1D4-E142-8354-9BE5EDD110A1}" type="pres">
      <dgm:prSet presAssocID="{E40EF1CE-DF5C-0F40-8CCA-9637C3C1855C}" presName="horz2" presStyleCnt="0"/>
      <dgm:spPr/>
    </dgm:pt>
    <dgm:pt modelId="{CCC3BE8D-F476-BF4B-BCB6-563E1249FAD7}" type="pres">
      <dgm:prSet presAssocID="{E40EF1CE-DF5C-0F40-8CCA-9637C3C1855C}" presName="horzSpace2" presStyleCnt="0"/>
      <dgm:spPr/>
    </dgm:pt>
    <dgm:pt modelId="{F3B348A4-29FF-0E4D-BAFC-16DE1A2FD8A0}" type="pres">
      <dgm:prSet presAssocID="{E40EF1CE-DF5C-0F40-8CCA-9637C3C1855C}" presName="tx2" presStyleLbl="revTx" presStyleIdx="10" presStyleCnt="12" custLinFactNeighborX="96" custLinFactNeighborY="8982"/>
      <dgm:spPr/>
    </dgm:pt>
    <dgm:pt modelId="{7DD2D9E7-D2D4-2F4D-A060-F9E05F148492}" type="pres">
      <dgm:prSet presAssocID="{E40EF1CE-DF5C-0F40-8CCA-9637C3C1855C}" presName="vert2" presStyleCnt="0"/>
      <dgm:spPr/>
    </dgm:pt>
    <dgm:pt modelId="{0DBFEBEA-F2F1-3A4F-88CD-CF668CB5DD50}" type="pres">
      <dgm:prSet presAssocID="{E40EF1CE-DF5C-0F40-8CCA-9637C3C1855C}" presName="thinLine2b" presStyleLbl="callout" presStyleIdx="7" presStyleCnt="9" custLinFactY="-480654" custLinFactNeighborX="95" custLinFactNeighborY="-500000"/>
      <dgm:spPr/>
    </dgm:pt>
    <dgm:pt modelId="{BDA61BAD-0663-EC4B-B8AD-94BC5B4E13E3}" type="pres">
      <dgm:prSet presAssocID="{E40EF1CE-DF5C-0F40-8CCA-9637C3C1855C}" presName="vertSpace2b" presStyleCnt="0"/>
      <dgm:spPr/>
    </dgm:pt>
    <dgm:pt modelId="{515F00F6-9636-B849-83A8-2F60CF740FB1}" type="pres">
      <dgm:prSet presAssocID="{769743EE-8577-A343-A827-252888CB025D}" presName="horz2" presStyleCnt="0"/>
      <dgm:spPr/>
    </dgm:pt>
    <dgm:pt modelId="{B4B95163-606C-2D4A-8027-7B93A53D9E61}" type="pres">
      <dgm:prSet presAssocID="{769743EE-8577-A343-A827-252888CB025D}" presName="horzSpace2" presStyleCnt="0"/>
      <dgm:spPr/>
    </dgm:pt>
    <dgm:pt modelId="{908FBF1B-412F-484B-A0F2-C66C30A4CCCE}" type="pres">
      <dgm:prSet presAssocID="{769743EE-8577-A343-A827-252888CB025D}" presName="tx2" presStyleLbl="revTx" presStyleIdx="11" presStyleCnt="12" custLinFactNeighborX="96" custLinFactNeighborY="-41543"/>
      <dgm:spPr/>
    </dgm:pt>
    <dgm:pt modelId="{592B4197-A624-D74C-91B7-B1D3F96D4390}" type="pres">
      <dgm:prSet presAssocID="{769743EE-8577-A343-A827-252888CB025D}" presName="vert2" presStyleCnt="0"/>
      <dgm:spPr/>
    </dgm:pt>
    <dgm:pt modelId="{20D39CAC-E4AB-9B4F-A7D5-4920C31F338B}" type="pres">
      <dgm:prSet presAssocID="{769743EE-8577-A343-A827-252888CB025D}" presName="thinLine2b" presStyleLbl="callout" presStyleIdx="8" presStyleCnt="9" custLinFactY="-1000000" custLinFactNeighborX="95" custLinFactNeighborY="-1011050"/>
      <dgm:spPr/>
    </dgm:pt>
    <dgm:pt modelId="{AD5193BD-2723-1A4B-914A-FBE23D72E390}" type="pres">
      <dgm:prSet presAssocID="{769743EE-8577-A343-A827-252888CB025D}" presName="vertSpace2b" presStyleCnt="0"/>
      <dgm:spPr/>
    </dgm:pt>
  </dgm:ptLst>
  <dgm:cxnLst>
    <dgm:cxn modelId="{06650B07-4BCE-AF49-8792-5CD1D6265460}" srcId="{F09ADFCD-C3A7-D64C-9B8C-0B486187148A}" destId="{52CB3937-9A6B-1443-A6CB-4B41B44364DC}" srcOrd="2" destOrd="0" parTransId="{A11A004D-CD4D-264F-9362-879A748534A8}" sibTransId="{952E3516-566F-1447-9995-9CDE5F64801F}"/>
    <dgm:cxn modelId="{7BCCA717-7E04-A24C-8FE6-82EDCDDEF1B4}" type="presOf" srcId="{6C49C1D0-613F-304F-A631-A177FAB8A6C5}" destId="{D5614087-66CF-9845-9FF1-2E13975DE5A8}" srcOrd="0" destOrd="0" presId="urn:microsoft.com/office/officeart/2008/layout/LinedList"/>
    <dgm:cxn modelId="{FFBC7724-9D80-A548-94B5-39E894C8D9D2}" srcId="{C33BE548-EA51-AD48-872A-E60D5BD70AB9}" destId="{7A3FA3F2-B422-BD44-898B-BEED9308BC72}" srcOrd="2" destOrd="0" parTransId="{517A2C09-7803-5E4C-BDC3-0577F2859511}" sibTransId="{B1CBD074-0465-624F-92C4-344A3544AC7E}"/>
    <dgm:cxn modelId="{8529E325-44F5-9C48-BA8F-90F213EA0E0E}" srcId="{C33BE548-EA51-AD48-872A-E60D5BD70AB9}" destId="{CEB2C5B3-E8A7-8D46-A4B6-91F6E6AE57F7}" srcOrd="5" destOrd="0" parTransId="{EA254FA9-702C-6A43-AFFA-02018B757885}" sibTransId="{0CFC82CE-5F6D-754C-ACAE-45314BEE1C6D}"/>
    <dgm:cxn modelId="{8CB27437-2672-7943-97C5-5244AC7F30EC}" type="presOf" srcId="{769743EE-8577-A343-A827-252888CB025D}" destId="{908FBF1B-412F-484B-A0F2-C66C30A4CCCE}" srcOrd="0" destOrd="0" presId="urn:microsoft.com/office/officeart/2008/layout/LinedList"/>
    <dgm:cxn modelId="{05ECA257-ECE9-1B41-A309-AE96E6BC05EF}" type="presOf" srcId="{F09ADFCD-C3A7-D64C-9B8C-0B486187148A}" destId="{3D6AA248-A172-584E-8D37-626EB5D425B6}" srcOrd="0" destOrd="0" presId="urn:microsoft.com/office/officeart/2008/layout/LinedList"/>
    <dgm:cxn modelId="{DF771559-CBF8-B244-8B98-F9269004A29B}" srcId="{C33BE548-EA51-AD48-872A-E60D5BD70AB9}" destId="{90C3A589-8217-2146-BA9B-7B94341CF82E}" srcOrd="1" destOrd="0" parTransId="{7F0EFFFF-274B-2443-B668-1655F251269A}" sibTransId="{2481C57F-42BB-C841-985B-2826787554AA}"/>
    <dgm:cxn modelId="{FC531F59-D293-6C4A-813F-B51438A3AAAF}" srcId="{F09ADFCD-C3A7-D64C-9B8C-0B486187148A}" destId="{DCA60A6E-0B51-F342-BD1D-04B8639079F7}" srcOrd="0" destOrd="0" parTransId="{B722EA91-1B6E-CA49-A898-D5CCB62C300F}" sibTransId="{D9F36A78-A3E0-464D-B680-F4A1513A1965}"/>
    <dgm:cxn modelId="{91767E65-A39A-C746-9E72-1E20775409CE}" type="presOf" srcId="{E2B41D3B-FA8C-BB4E-8ABD-BA574B20EBF1}" destId="{0DB95DE6-BDBC-A44D-B1B8-77CC4782C913}" srcOrd="0" destOrd="0" presId="urn:microsoft.com/office/officeart/2008/layout/LinedList"/>
    <dgm:cxn modelId="{57E06069-967F-ED4B-BB9D-EF2B67454F9B}" type="presOf" srcId="{7A3FA3F2-B422-BD44-898B-BEED9308BC72}" destId="{5A2E8398-127C-E64F-8DB6-76439D7C4F0D}" srcOrd="0" destOrd="0" presId="urn:microsoft.com/office/officeart/2008/layout/LinedList"/>
    <dgm:cxn modelId="{C0DF007B-253A-E345-B846-F3A296611CE8}" srcId="{C33BE548-EA51-AD48-872A-E60D5BD70AB9}" destId="{B1162467-A5FF-A84A-9143-D9FE79DA5750}" srcOrd="6" destOrd="0" parTransId="{3D795D44-A0EA-7740-97D6-457D85DFD548}" sibTransId="{C8728E34-9332-D349-8B67-633E1777BC0B}"/>
    <dgm:cxn modelId="{FC943D7D-DA1F-2B4E-9B2B-4273DD07CF30}" type="presOf" srcId="{04200445-8134-8843-ADD3-CDD6C498D785}" destId="{348D4961-D148-3C46-9D20-0D7DEA912073}" srcOrd="0" destOrd="0" presId="urn:microsoft.com/office/officeart/2008/layout/LinedList"/>
    <dgm:cxn modelId="{7D66A388-A271-7E42-997E-0C4A1B6975A4}" type="presOf" srcId="{90C3A589-8217-2146-BA9B-7B94341CF82E}" destId="{7B0B3A5E-2435-9D4D-ACB2-FA7D653DE1F2}" srcOrd="0" destOrd="0" presId="urn:microsoft.com/office/officeart/2008/layout/LinedList"/>
    <dgm:cxn modelId="{30EB9A8A-BB9E-B244-8BC8-B5A1366BE385}" type="presOf" srcId="{E40EF1CE-DF5C-0F40-8CCA-9637C3C1855C}" destId="{F3B348A4-29FF-0E4D-BAFC-16DE1A2FD8A0}" srcOrd="0" destOrd="0" presId="urn:microsoft.com/office/officeart/2008/layout/LinedList"/>
    <dgm:cxn modelId="{DFDCD48B-B7AC-4643-861B-77E7CAABDC26}" srcId="{C33BE548-EA51-AD48-872A-E60D5BD70AB9}" destId="{6C49C1D0-613F-304F-A631-A177FAB8A6C5}" srcOrd="0" destOrd="0" parTransId="{72CA9322-CB80-E549-879A-65C881D06927}" sibTransId="{11D1E453-5AF5-B04E-86E6-F6512C730BC3}"/>
    <dgm:cxn modelId="{33081DA2-A4FD-F640-878E-E00ECCDB3D22}" srcId="{52CB3937-9A6B-1443-A6CB-4B41B44364DC}" destId="{769743EE-8577-A343-A827-252888CB025D}" srcOrd="1" destOrd="0" parTransId="{CD0E976B-BF9A-0842-89B8-4F59703B9204}" sibTransId="{682B4360-3E3C-CE4D-B5D4-142A39C576A6}"/>
    <dgm:cxn modelId="{F1EFF2A4-8BB3-574C-8B3C-9CB8A7A7ABA1}" srcId="{C33BE548-EA51-AD48-872A-E60D5BD70AB9}" destId="{E2B41D3B-FA8C-BB4E-8ABD-BA574B20EBF1}" srcOrd="4" destOrd="0" parTransId="{282C8F5A-18F1-4D48-8EB7-724B07394759}" sibTransId="{3DA21E34-4DE5-2E4D-BB2A-F2E95C76E546}"/>
    <dgm:cxn modelId="{88EC87AF-4940-674F-9151-D2F87847EE9B}" srcId="{C33BE548-EA51-AD48-872A-E60D5BD70AB9}" destId="{04200445-8134-8843-ADD3-CDD6C498D785}" srcOrd="3" destOrd="0" parTransId="{525B8F5B-790F-F243-ACB4-7FD876732288}" sibTransId="{9F2E9DB1-A4EB-DF40-9E19-AA1515921C8F}"/>
    <dgm:cxn modelId="{556014B2-A3A8-FD43-A243-0E8F306672E8}" type="presOf" srcId="{52CB3937-9A6B-1443-A6CB-4B41B44364DC}" destId="{8A960940-7B4D-C645-A8F7-68718B7AD512}" srcOrd="0" destOrd="0" presId="urn:microsoft.com/office/officeart/2008/layout/LinedList"/>
    <dgm:cxn modelId="{7762ACB9-E3D1-A241-827C-BE083A147407}" type="presOf" srcId="{DCA60A6E-0B51-F342-BD1D-04B8639079F7}" destId="{67229299-D02F-6449-B9AE-960793541467}" srcOrd="0" destOrd="0" presId="urn:microsoft.com/office/officeart/2008/layout/LinedList"/>
    <dgm:cxn modelId="{48DDF6CD-716C-774A-8369-B11E9F41B652}" type="presOf" srcId="{C33BE548-EA51-AD48-872A-E60D5BD70AB9}" destId="{EBD87206-53B3-8045-A3F0-C8C22CC66663}" srcOrd="0" destOrd="0" presId="urn:microsoft.com/office/officeart/2008/layout/LinedList"/>
    <dgm:cxn modelId="{365B4ED2-FDE6-8149-9AD8-3A87ECD4B841}" type="presOf" srcId="{B1162467-A5FF-A84A-9143-D9FE79DA5750}" destId="{204EC3DF-FBBA-FC49-B6D4-3FEEBCF4856E}" srcOrd="0" destOrd="0" presId="urn:microsoft.com/office/officeart/2008/layout/LinedList"/>
    <dgm:cxn modelId="{675815D4-411E-3846-8A24-CC1D1978EEBB}" type="presOf" srcId="{CEB2C5B3-E8A7-8D46-A4B6-91F6E6AE57F7}" destId="{EF633856-5917-5E4D-A34F-0DC05E642F5E}" srcOrd="0" destOrd="0" presId="urn:microsoft.com/office/officeart/2008/layout/LinedList"/>
    <dgm:cxn modelId="{1D2900FA-70AB-B64D-9E53-3351772491BD}" srcId="{F09ADFCD-C3A7-D64C-9B8C-0B486187148A}" destId="{C33BE548-EA51-AD48-872A-E60D5BD70AB9}" srcOrd="1" destOrd="0" parTransId="{8D01B900-9300-604F-A2BC-A25F916F46ED}" sibTransId="{5DBF5B8D-25F1-9444-8B11-7FEB60A331AE}"/>
    <dgm:cxn modelId="{01C180FC-6FD2-E847-821C-A97788F9249E}" srcId="{52CB3937-9A6B-1443-A6CB-4B41B44364DC}" destId="{E40EF1CE-DF5C-0F40-8CCA-9637C3C1855C}" srcOrd="0" destOrd="0" parTransId="{3EF0B0FC-1D7D-7F44-BD9E-6A3EB0E760CC}" sibTransId="{C0A116F5-22C7-644F-89BF-F0D208C27CFF}"/>
    <dgm:cxn modelId="{79D36685-393E-A440-B800-2E94183760A2}" type="presParOf" srcId="{3D6AA248-A172-584E-8D37-626EB5D425B6}" destId="{FF21ED79-DB97-784B-9476-B194996AB11A}" srcOrd="0" destOrd="0" presId="urn:microsoft.com/office/officeart/2008/layout/LinedList"/>
    <dgm:cxn modelId="{0679ED9A-A6BD-AC40-B472-E7BFA83BD14A}" type="presParOf" srcId="{3D6AA248-A172-584E-8D37-626EB5D425B6}" destId="{77FB1B1F-73D4-D54E-B7E3-10942FA7895A}" srcOrd="1" destOrd="0" presId="urn:microsoft.com/office/officeart/2008/layout/LinedList"/>
    <dgm:cxn modelId="{13F0ADAB-D47B-9B45-A60C-B99E33D2D4FC}" type="presParOf" srcId="{77FB1B1F-73D4-D54E-B7E3-10942FA7895A}" destId="{67229299-D02F-6449-B9AE-960793541467}" srcOrd="0" destOrd="0" presId="urn:microsoft.com/office/officeart/2008/layout/LinedList"/>
    <dgm:cxn modelId="{D05A3CCC-6569-1A49-8B4E-F9A82B402F67}" type="presParOf" srcId="{77FB1B1F-73D4-D54E-B7E3-10942FA7895A}" destId="{BE539690-32CD-B646-A6E9-3AA35CA8EEDC}" srcOrd="1" destOrd="0" presId="urn:microsoft.com/office/officeart/2008/layout/LinedList"/>
    <dgm:cxn modelId="{2109836A-F54A-F04A-961A-F3119AE3D542}" type="presParOf" srcId="{3D6AA248-A172-584E-8D37-626EB5D425B6}" destId="{4699E672-FBBE-1C48-A07F-14FE033DD7D2}" srcOrd="2" destOrd="0" presId="urn:microsoft.com/office/officeart/2008/layout/LinedList"/>
    <dgm:cxn modelId="{719D9B3A-AA50-C448-B080-AAA06288CA0E}" type="presParOf" srcId="{3D6AA248-A172-584E-8D37-626EB5D425B6}" destId="{25EC6603-F732-6540-AD5A-CD53AEBE9386}" srcOrd="3" destOrd="0" presId="urn:microsoft.com/office/officeart/2008/layout/LinedList"/>
    <dgm:cxn modelId="{E3BD6F28-E072-4D4C-B476-73DBE54D8106}" type="presParOf" srcId="{25EC6603-F732-6540-AD5A-CD53AEBE9386}" destId="{EBD87206-53B3-8045-A3F0-C8C22CC66663}" srcOrd="0" destOrd="0" presId="urn:microsoft.com/office/officeart/2008/layout/LinedList"/>
    <dgm:cxn modelId="{575B4AB2-30DC-7E4B-AE32-16CCF57FED00}" type="presParOf" srcId="{25EC6603-F732-6540-AD5A-CD53AEBE9386}" destId="{7EA279D7-4F27-4B4E-9D81-6AE496616F9E}" srcOrd="1" destOrd="0" presId="urn:microsoft.com/office/officeart/2008/layout/LinedList"/>
    <dgm:cxn modelId="{BC849873-22EB-3741-A5C2-0CE50D5D43D2}" type="presParOf" srcId="{7EA279D7-4F27-4B4E-9D81-6AE496616F9E}" destId="{68C86CEF-A2F6-C24E-A3E9-BA55FFF7386C}" srcOrd="0" destOrd="0" presId="urn:microsoft.com/office/officeart/2008/layout/LinedList"/>
    <dgm:cxn modelId="{5964EA49-338E-3349-B946-038703859AB5}" type="presParOf" srcId="{7EA279D7-4F27-4B4E-9D81-6AE496616F9E}" destId="{3DB51783-52E6-F04C-B0E6-87873A5FB89D}" srcOrd="1" destOrd="0" presId="urn:microsoft.com/office/officeart/2008/layout/LinedList"/>
    <dgm:cxn modelId="{08EA011A-C5AA-2A44-98D4-1BB9973947B7}" type="presParOf" srcId="{3DB51783-52E6-F04C-B0E6-87873A5FB89D}" destId="{FC6F4445-4874-7649-B7DC-730518AE1A7D}" srcOrd="0" destOrd="0" presId="urn:microsoft.com/office/officeart/2008/layout/LinedList"/>
    <dgm:cxn modelId="{66147B48-D058-FA4D-8504-DDA114EA51C5}" type="presParOf" srcId="{3DB51783-52E6-F04C-B0E6-87873A5FB89D}" destId="{D5614087-66CF-9845-9FF1-2E13975DE5A8}" srcOrd="1" destOrd="0" presId="urn:microsoft.com/office/officeart/2008/layout/LinedList"/>
    <dgm:cxn modelId="{DC039D95-0796-C740-8B01-0243CD9AF8E6}" type="presParOf" srcId="{3DB51783-52E6-F04C-B0E6-87873A5FB89D}" destId="{DD3609FE-B506-0D4B-A4D5-6D303F9235C7}" srcOrd="2" destOrd="0" presId="urn:microsoft.com/office/officeart/2008/layout/LinedList"/>
    <dgm:cxn modelId="{33C0ADB7-289D-1E4A-A539-F701658C15B9}" type="presParOf" srcId="{7EA279D7-4F27-4B4E-9D81-6AE496616F9E}" destId="{35365181-E6EC-384F-997C-73497F5A1370}" srcOrd="2" destOrd="0" presId="urn:microsoft.com/office/officeart/2008/layout/LinedList"/>
    <dgm:cxn modelId="{F4819DCE-4E91-4D4A-B840-1E65A1DBAE16}" type="presParOf" srcId="{7EA279D7-4F27-4B4E-9D81-6AE496616F9E}" destId="{277AE42F-5C84-0B40-9664-4964609F13C9}" srcOrd="3" destOrd="0" presId="urn:microsoft.com/office/officeart/2008/layout/LinedList"/>
    <dgm:cxn modelId="{D35DFFB6-C27F-CF40-B76A-EF0C2F125F27}" type="presParOf" srcId="{7EA279D7-4F27-4B4E-9D81-6AE496616F9E}" destId="{026E9A88-F3F3-1946-BCCE-75B2F724FE63}" srcOrd="4" destOrd="0" presId="urn:microsoft.com/office/officeart/2008/layout/LinedList"/>
    <dgm:cxn modelId="{CBDD15CA-BEBC-AD42-95A0-F0E6A99021E4}" type="presParOf" srcId="{026E9A88-F3F3-1946-BCCE-75B2F724FE63}" destId="{4B2F21F2-4FFE-784C-921A-E588EE362707}" srcOrd="0" destOrd="0" presId="urn:microsoft.com/office/officeart/2008/layout/LinedList"/>
    <dgm:cxn modelId="{869CA757-C21A-2640-94ED-BF1CEAAB84D2}" type="presParOf" srcId="{026E9A88-F3F3-1946-BCCE-75B2F724FE63}" destId="{7B0B3A5E-2435-9D4D-ACB2-FA7D653DE1F2}" srcOrd="1" destOrd="0" presId="urn:microsoft.com/office/officeart/2008/layout/LinedList"/>
    <dgm:cxn modelId="{31D3F76E-8FD1-1C4C-B769-30E609ECFC12}" type="presParOf" srcId="{026E9A88-F3F3-1946-BCCE-75B2F724FE63}" destId="{3603B347-2600-6D41-B26F-890D79FD3FC3}" srcOrd="2" destOrd="0" presId="urn:microsoft.com/office/officeart/2008/layout/LinedList"/>
    <dgm:cxn modelId="{F66865D8-05A4-7841-82F2-98FD2379EF4E}" type="presParOf" srcId="{7EA279D7-4F27-4B4E-9D81-6AE496616F9E}" destId="{E2D914ED-CA2C-8E4A-9D1C-892BB19607B0}" srcOrd="5" destOrd="0" presId="urn:microsoft.com/office/officeart/2008/layout/LinedList"/>
    <dgm:cxn modelId="{EDAC62A9-B1F1-1C4F-A0D6-13C4359C2F93}" type="presParOf" srcId="{7EA279D7-4F27-4B4E-9D81-6AE496616F9E}" destId="{955E3003-89E7-9445-9737-2DA496C76CE0}" srcOrd="6" destOrd="0" presId="urn:microsoft.com/office/officeart/2008/layout/LinedList"/>
    <dgm:cxn modelId="{F38CBA30-BA57-B14F-8497-BB42CD6467A3}" type="presParOf" srcId="{7EA279D7-4F27-4B4E-9D81-6AE496616F9E}" destId="{5E4CE3A2-0DC8-3E42-BD50-263B405E7D35}" srcOrd="7" destOrd="0" presId="urn:microsoft.com/office/officeart/2008/layout/LinedList"/>
    <dgm:cxn modelId="{CFBCAF0D-0D2F-4A46-AA82-230EDA4AAEDE}" type="presParOf" srcId="{5E4CE3A2-0DC8-3E42-BD50-263B405E7D35}" destId="{FFB41979-4087-BE4C-80B4-28066E3576CB}" srcOrd="0" destOrd="0" presId="urn:microsoft.com/office/officeart/2008/layout/LinedList"/>
    <dgm:cxn modelId="{2DB92366-7E18-B34B-887F-E3B87FD93CD8}" type="presParOf" srcId="{5E4CE3A2-0DC8-3E42-BD50-263B405E7D35}" destId="{5A2E8398-127C-E64F-8DB6-76439D7C4F0D}" srcOrd="1" destOrd="0" presId="urn:microsoft.com/office/officeart/2008/layout/LinedList"/>
    <dgm:cxn modelId="{6B3E3E58-4068-4948-99D6-149AF3C1C2E7}" type="presParOf" srcId="{5E4CE3A2-0DC8-3E42-BD50-263B405E7D35}" destId="{FFBA660B-5755-7E48-ABCD-76675E7EC9D9}" srcOrd="2" destOrd="0" presId="urn:microsoft.com/office/officeart/2008/layout/LinedList"/>
    <dgm:cxn modelId="{D43EF45A-25B7-594E-A9DA-293242631D80}" type="presParOf" srcId="{7EA279D7-4F27-4B4E-9D81-6AE496616F9E}" destId="{C4034A19-0BC2-054B-BF03-D60B62917EFC}" srcOrd="8" destOrd="0" presId="urn:microsoft.com/office/officeart/2008/layout/LinedList"/>
    <dgm:cxn modelId="{C8887543-EB6E-6D43-B4DF-4329D0C3E58C}" type="presParOf" srcId="{7EA279D7-4F27-4B4E-9D81-6AE496616F9E}" destId="{DC64B3AC-7602-474E-A65A-ACA0F1DF308D}" srcOrd="9" destOrd="0" presId="urn:microsoft.com/office/officeart/2008/layout/LinedList"/>
    <dgm:cxn modelId="{1E7E5743-4E6A-E84A-ADB2-F05C50517864}" type="presParOf" srcId="{7EA279D7-4F27-4B4E-9D81-6AE496616F9E}" destId="{855A2532-E7C5-744E-98D7-919D2D55BF50}" srcOrd="10" destOrd="0" presId="urn:microsoft.com/office/officeart/2008/layout/LinedList"/>
    <dgm:cxn modelId="{83B83034-337D-4F48-9A3A-BB673D33A70B}" type="presParOf" srcId="{855A2532-E7C5-744E-98D7-919D2D55BF50}" destId="{276669AE-9CFF-F14D-9FAF-0518C6E817A1}" srcOrd="0" destOrd="0" presId="urn:microsoft.com/office/officeart/2008/layout/LinedList"/>
    <dgm:cxn modelId="{24202006-AEE1-4B49-BF94-7A71841A63D8}" type="presParOf" srcId="{855A2532-E7C5-744E-98D7-919D2D55BF50}" destId="{348D4961-D148-3C46-9D20-0D7DEA912073}" srcOrd="1" destOrd="0" presId="urn:microsoft.com/office/officeart/2008/layout/LinedList"/>
    <dgm:cxn modelId="{BDB33CF0-25EF-4F4D-86B5-CE75C1CBDD18}" type="presParOf" srcId="{855A2532-E7C5-744E-98D7-919D2D55BF50}" destId="{CA73D983-22C6-D643-B35A-EC4FB2A62DD8}" srcOrd="2" destOrd="0" presId="urn:microsoft.com/office/officeart/2008/layout/LinedList"/>
    <dgm:cxn modelId="{3D590176-0982-9F4E-A2A3-86C30EB3BDB3}" type="presParOf" srcId="{7EA279D7-4F27-4B4E-9D81-6AE496616F9E}" destId="{DF35376D-1B14-6E4E-8714-B9DBEA2D1010}" srcOrd="11" destOrd="0" presId="urn:microsoft.com/office/officeart/2008/layout/LinedList"/>
    <dgm:cxn modelId="{1D6888A7-6358-B742-A62A-1245DA1D3BC9}" type="presParOf" srcId="{7EA279D7-4F27-4B4E-9D81-6AE496616F9E}" destId="{74625CEB-6F56-684C-A7B7-3341CD14055E}" srcOrd="12" destOrd="0" presId="urn:microsoft.com/office/officeart/2008/layout/LinedList"/>
    <dgm:cxn modelId="{88825F1D-0311-864F-A854-47125AE89CED}" type="presParOf" srcId="{7EA279D7-4F27-4B4E-9D81-6AE496616F9E}" destId="{40414113-75D4-5B46-95D2-CA8F0A8F5B68}" srcOrd="13" destOrd="0" presId="urn:microsoft.com/office/officeart/2008/layout/LinedList"/>
    <dgm:cxn modelId="{C347E3AC-CCB3-3F41-B7EC-75AD91D2B9E4}" type="presParOf" srcId="{40414113-75D4-5B46-95D2-CA8F0A8F5B68}" destId="{9C8B5AD5-D798-7F4D-9641-FF3F09E19D9A}" srcOrd="0" destOrd="0" presId="urn:microsoft.com/office/officeart/2008/layout/LinedList"/>
    <dgm:cxn modelId="{6C9BB9BB-40C0-764C-8399-64635EA0281A}" type="presParOf" srcId="{40414113-75D4-5B46-95D2-CA8F0A8F5B68}" destId="{0DB95DE6-BDBC-A44D-B1B8-77CC4782C913}" srcOrd="1" destOrd="0" presId="urn:microsoft.com/office/officeart/2008/layout/LinedList"/>
    <dgm:cxn modelId="{BEFCB4F9-1892-3643-BD63-307B358D9DBB}" type="presParOf" srcId="{40414113-75D4-5B46-95D2-CA8F0A8F5B68}" destId="{031F1A82-D4FC-AA40-84F7-74A40BB55443}" srcOrd="2" destOrd="0" presId="urn:microsoft.com/office/officeart/2008/layout/LinedList"/>
    <dgm:cxn modelId="{B703D987-3632-424B-BE24-4B25D2D7087C}" type="presParOf" srcId="{7EA279D7-4F27-4B4E-9D81-6AE496616F9E}" destId="{C770081C-DD9F-B64D-9EC0-7CC3122AE7B5}" srcOrd="14" destOrd="0" presId="urn:microsoft.com/office/officeart/2008/layout/LinedList"/>
    <dgm:cxn modelId="{4DA4BDA0-EF1D-1249-9B22-31A8CEF29F30}" type="presParOf" srcId="{7EA279D7-4F27-4B4E-9D81-6AE496616F9E}" destId="{68A4A6BB-8ECF-1A4D-A5BD-D0E4698A4600}" srcOrd="15" destOrd="0" presId="urn:microsoft.com/office/officeart/2008/layout/LinedList"/>
    <dgm:cxn modelId="{3E817691-6A50-EC45-86C8-469550ACAE97}" type="presParOf" srcId="{7EA279D7-4F27-4B4E-9D81-6AE496616F9E}" destId="{C6F6D96E-8812-8C4B-9113-06A304CF4898}" srcOrd="16" destOrd="0" presId="urn:microsoft.com/office/officeart/2008/layout/LinedList"/>
    <dgm:cxn modelId="{222E1D41-D71D-A447-B736-37766EE3B407}" type="presParOf" srcId="{C6F6D96E-8812-8C4B-9113-06A304CF4898}" destId="{2A3DCA97-889A-9E47-A2AA-D0D42EF73CFF}" srcOrd="0" destOrd="0" presId="urn:microsoft.com/office/officeart/2008/layout/LinedList"/>
    <dgm:cxn modelId="{FD6244E3-F231-344A-A718-975F2BF1CD68}" type="presParOf" srcId="{C6F6D96E-8812-8C4B-9113-06A304CF4898}" destId="{EF633856-5917-5E4D-A34F-0DC05E642F5E}" srcOrd="1" destOrd="0" presId="urn:microsoft.com/office/officeart/2008/layout/LinedList"/>
    <dgm:cxn modelId="{08451057-BCB8-F742-80BF-5E7478D3C1B2}" type="presParOf" srcId="{C6F6D96E-8812-8C4B-9113-06A304CF4898}" destId="{1D8A77DD-5816-5740-B155-F0E334A22F90}" srcOrd="2" destOrd="0" presId="urn:microsoft.com/office/officeart/2008/layout/LinedList"/>
    <dgm:cxn modelId="{EAA2731D-04AF-634A-9E64-C7249DD5F446}" type="presParOf" srcId="{7EA279D7-4F27-4B4E-9D81-6AE496616F9E}" destId="{9D494124-E087-6A4D-8EDC-A155B0119E4F}" srcOrd="17" destOrd="0" presId="urn:microsoft.com/office/officeart/2008/layout/LinedList"/>
    <dgm:cxn modelId="{EAF82206-D424-124C-88CA-E16237DC7E01}" type="presParOf" srcId="{7EA279D7-4F27-4B4E-9D81-6AE496616F9E}" destId="{A485897F-14DD-014D-A08B-44707DBCB3B8}" srcOrd="18" destOrd="0" presId="urn:microsoft.com/office/officeart/2008/layout/LinedList"/>
    <dgm:cxn modelId="{75A78A4C-3A89-CC43-9FAE-5CA99696BC2A}" type="presParOf" srcId="{7EA279D7-4F27-4B4E-9D81-6AE496616F9E}" destId="{52BE50C6-4405-1D4E-BF2F-FD0645A2B0AB}" srcOrd="19" destOrd="0" presId="urn:microsoft.com/office/officeart/2008/layout/LinedList"/>
    <dgm:cxn modelId="{4B3FD4AF-4846-BC4F-9CE7-CB3504362833}" type="presParOf" srcId="{52BE50C6-4405-1D4E-BF2F-FD0645A2B0AB}" destId="{22006D34-EF8F-D94A-92BD-D6478ECD59DF}" srcOrd="0" destOrd="0" presId="urn:microsoft.com/office/officeart/2008/layout/LinedList"/>
    <dgm:cxn modelId="{16E35CA2-9012-204C-8186-7E47057A78C8}" type="presParOf" srcId="{52BE50C6-4405-1D4E-BF2F-FD0645A2B0AB}" destId="{204EC3DF-FBBA-FC49-B6D4-3FEEBCF4856E}" srcOrd="1" destOrd="0" presId="urn:microsoft.com/office/officeart/2008/layout/LinedList"/>
    <dgm:cxn modelId="{5A902286-CBB9-EE4B-8ABF-A03EF3083834}" type="presParOf" srcId="{52BE50C6-4405-1D4E-BF2F-FD0645A2B0AB}" destId="{8D5DE599-5095-7B4A-B834-5A7D87746F37}" srcOrd="2" destOrd="0" presId="urn:microsoft.com/office/officeart/2008/layout/LinedList"/>
    <dgm:cxn modelId="{75147ED2-3654-0A4F-8BE9-F2EB008BD03E}" type="presParOf" srcId="{7EA279D7-4F27-4B4E-9D81-6AE496616F9E}" destId="{965AEABA-9321-CB4E-96E5-1B6EFEE45BF6}" srcOrd="20" destOrd="0" presId="urn:microsoft.com/office/officeart/2008/layout/LinedList"/>
    <dgm:cxn modelId="{B6C359E3-369A-484D-9B55-209319F05C15}" type="presParOf" srcId="{7EA279D7-4F27-4B4E-9D81-6AE496616F9E}" destId="{05A5B646-F3AF-D445-9389-411670F98CC2}" srcOrd="21" destOrd="0" presId="urn:microsoft.com/office/officeart/2008/layout/LinedList"/>
    <dgm:cxn modelId="{A5533119-167F-7144-8C95-C6A29B70D517}" type="presParOf" srcId="{3D6AA248-A172-584E-8D37-626EB5D425B6}" destId="{21E16ADC-2699-9346-801B-F6CD681B4E74}" srcOrd="4" destOrd="0" presId="urn:microsoft.com/office/officeart/2008/layout/LinedList"/>
    <dgm:cxn modelId="{A4F8ED57-8A46-BB47-B6CB-77611F37150A}" type="presParOf" srcId="{3D6AA248-A172-584E-8D37-626EB5D425B6}" destId="{C5599974-AB45-BF46-A192-AE76EEC68102}" srcOrd="5" destOrd="0" presId="urn:microsoft.com/office/officeart/2008/layout/LinedList"/>
    <dgm:cxn modelId="{9A921216-D054-B949-88ED-E90713078E19}" type="presParOf" srcId="{C5599974-AB45-BF46-A192-AE76EEC68102}" destId="{8A960940-7B4D-C645-A8F7-68718B7AD512}" srcOrd="0" destOrd="0" presId="urn:microsoft.com/office/officeart/2008/layout/LinedList"/>
    <dgm:cxn modelId="{97E1D8EE-B8C6-C34E-AB9B-5A805244232F}" type="presParOf" srcId="{C5599974-AB45-BF46-A192-AE76EEC68102}" destId="{EA05F32A-8539-4640-8A1C-F25DEE8C6618}" srcOrd="1" destOrd="0" presId="urn:microsoft.com/office/officeart/2008/layout/LinedList"/>
    <dgm:cxn modelId="{D17E00E0-6D03-5D46-B23E-F8A358969900}" type="presParOf" srcId="{EA05F32A-8539-4640-8A1C-F25DEE8C6618}" destId="{B28537B3-20A2-C448-8900-EAB5DF397317}" srcOrd="0" destOrd="0" presId="urn:microsoft.com/office/officeart/2008/layout/LinedList"/>
    <dgm:cxn modelId="{054E220D-9ECA-914A-AB50-AB0293BCBFAE}" type="presParOf" srcId="{EA05F32A-8539-4640-8A1C-F25DEE8C6618}" destId="{32E20C09-D1D4-E142-8354-9BE5EDD110A1}" srcOrd="1" destOrd="0" presId="urn:microsoft.com/office/officeart/2008/layout/LinedList"/>
    <dgm:cxn modelId="{82FA4E29-672F-044C-8260-17DCF3C0D62E}" type="presParOf" srcId="{32E20C09-D1D4-E142-8354-9BE5EDD110A1}" destId="{CCC3BE8D-F476-BF4B-BCB6-563E1249FAD7}" srcOrd="0" destOrd="0" presId="urn:microsoft.com/office/officeart/2008/layout/LinedList"/>
    <dgm:cxn modelId="{D2BFAEA4-1B2D-1E4C-BF46-A52ED099C0E4}" type="presParOf" srcId="{32E20C09-D1D4-E142-8354-9BE5EDD110A1}" destId="{F3B348A4-29FF-0E4D-BAFC-16DE1A2FD8A0}" srcOrd="1" destOrd="0" presId="urn:microsoft.com/office/officeart/2008/layout/LinedList"/>
    <dgm:cxn modelId="{D47D41C4-B33F-1E49-9E02-8869779E2235}" type="presParOf" srcId="{32E20C09-D1D4-E142-8354-9BE5EDD110A1}" destId="{7DD2D9E7-D2D4-2F4D-A060-F9E05F148492}" srcOrd="2" destOrd="0" presId="urn:microsoft.com/office/officeart/2008/layout/LinedList"/>
    <dgm:cxn modelId="{F4380BDD-B1CF-414E-A1D5-2027277CE620}" type="presParOf" srcId="{EA05F32A-8539-4640-8A1C-F25DEE8C6618}" destId="{0DBFEBEA-F2F1-3A4F-88CD-CF668CB5DD50}" srcOrd="2" destOrd="0" presId="urn:microsoft.com/office/officeart/2008/layout/LinedList"/>
    <dgm:cxn modelId="{44F5A945-59BB-6741-B120-5C0A72F37D23}" type="presParOf" srcId="{EA05F32A-8539-4640-8A1C-F25DEE8C6618}" destId="{BDA61BAD-0663-EC4B-B8AD-94BC5B4E13E3}" srcOrd="3" destOrd="0" presId="urn:microsoft.com/office/officeart/2008/layout/LinedList"/>
    <dgm:cxn modelId="{2CE98224-06EA-814F-92E5-5231AF17D3DB}" type="presParOf" srcId="{EA05F32A-8539-4640-8A1C-F25DEE8C6618}" destId="{515F00F6-9636-B849-83A8-2F60CF740FB1}" srcOrd="4" destOrd="0" presId="urn:microsoft.com/office/officeart/2008/layout/LinedList"/>
    <dgm:cxn modelId="{4E298F6A-1AB6-0B45-9411-CC5D017636A8}" type="presParOf" srcId="{515F00F6-9636-B849-83A8-2F60CF740FB1}" destId="{B4B95163-606C-2D4A-8027-7B93A53D9E61}" srcOrd="0" destOrd="0" presId="urn:microsoft.com/office/officeart/2008/layout/LinedList"/>
    <dgm:cxn modelId="{A9242869-17F0-3B4B-BB91-6FB25871447B}" type="presParOf" srcId="{515F00F6-9636-B849-83A8-2F60CF740FB1}" destId="{908FBF1B-412F-484B-A0F2-C66C30A4CCCE}" srcOrd="1" destOrd="0" presId="urn:microsoft.com/office/officeart/2008/layout/LinedList"/>
    <dgm:cxn modelId="{B2D06FE4-D605-1046-9EAE-11044EEB0D5A}" type="presParOf" srcId="{515F00F6-9636-B849-83A8-2F60CF740FB1}" destId="{592B4197-A624-D74C-91B7-B1D3F96D4390}" srcOrd="2" destOrd="0" presId="urn:microsoft.com/office/officeart/2008/layout/LinedList"/>
    <dgm:cxn modelId="{FC76D58B-DF7C-BA44-91EB-DFFE1A164502}" type="presParOf" srcId="{EA05F32A-8539-4640-8A1C-F25DEE8C6618}" destId="{20D39CAC-E4AB-9B4F-A7D5-4920C31F338B}" srcOrd="5" destOrd="0" presId="urn:microsoft.com/office/officeart/2008/layout/LinedList"/>
    <dgm:cxn modelId="{54A2B0A2-60A0-374A-BEAF-9EA8E36866DE}" type="presParOf" srcId="{EA05F32A-8539-4640-8A1C-F25DEE8C6618}" destId="{AD5193BD-2723-1A4B-914A-FBE23D72E390}"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5B44BC-75A6-C241-AD45-98BEFC91691A}"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3B0831A4-4DFB-E240-B202-22E42C4EC162}">
      <dgm:prSet/>
      <dgm:spPr/>
      <dgm:t>
        <a:bodyPr/>
        <a:lstStyle/>
        <a:p>
          <a:r>
            <a:rPr lang="en-US" baseline="0" dirty="0"/>
            <a:t>Pgy1 </a:t>
          </a:r>
        </a:p>
        <a:p>
          <a:r>
            <a:rPr lang="en-US" baseline="0" dirty="0"/>
            <a:t>HIGH YIELD ROTATIONS</a:t>
          </a:r>
          <a:endParaRPr lang="en-CA" dirty="0"/>
        </a:p>
      </dgm:t>
    </dgm:pt>
    <dgm:pt modelId="{AA9AAD6A-07A2-5C43-A5DC-7A0946511286}" type="parTrans" cxnId="{B2FA2E9F-D558-8143-B76A-464E85377ECD}">
      <dgm:prSet/>
      <dgm:spPr/>
      <dgm:t>
        <a:bodyPr/>
        <a:lstStyle/>
        <a:p>
          <a:endParaRPr lang="en-US"/>
        </a:p>
      </dgm:t>
    </dgm:pt>
    <dgm:pt modelId="{0E5509B0-6F8E-6A4D-9F2E-2CB21373BE94}" type="sibTrans" cxnId="{B2FA2E9F-D558-8143-B76A-464E85377ECD}">
      <dgm:prSet/>
      <dgm:spPr/>
      <dgm:t>
        <a:bodyPr/>
        <a:lstStyle/>
        <a:p>
          <a:endParaRPr lang="en-US"/>
        </a:p>
      </dgm:t>
    </dgm:pt>
    <dgm:pt modelId="{F877A5F1-C525-0548-BC98-C180FC7E6979}">
      <dgm:prSet/>
      <dgm:spPr/>
      <dgm:t>
        <a:bodyPr/>
        <a:lstStyle/>
        <a:p>
          <a:r>
            <a:rPr lang="en-US" dirty="0"/>
            <a:t>Emergency Psychiatry</a:t>
          </a:r>
          <a:endParaRPr lang="en-CA" dirty="0"/>
        </a:p>
      </dgm:t>
    </dgm:pt>
    <dgm:pt modelId="{4587A36E-BB37-5A45-B1D5-D9ADEEF98DC6}" type="parTrans" cxnId="{048F274C-98A5-854A-8273-F94B999B323A}">
      <dgm:prSet/>
      <dgm:spPr/>
      <dgm:t>
        <a:bodyPr/>
        <a:lstStyle/>
        <a:p>
          <a:endParaRPr lang="en-US"/>
        </a:p>
      </dgm:t>
    </dgm:pt>
    <dgm:pt modelId="{EB4138CC-2E7B-DF43-8878-B6A619A5EE84}" type="sibTrans" cxnId="{048F274C-98A5-854A-8273-F94B999B323A}">
      <dgm:prSet/>
      <dgm:spPr/>
      <dgm:t>
        <a:bodyPr/>
        <a:lstStyle/>
        <a:p>
          <a:endParaRPr lang="en-US"/>
        </a:p>
      </dgm:t>
    </dgm:pt>
    <dgm:pt modelId="{47FA3D9B-331F-964C-A57C-1715C765005A}">
      <dgm:prSet/>
      <dgm:spPr/>
      <dgm:t>
        <a:bodyPr/>
        <a:lstStyle/>
        <a:p>
          <a:r>
            <a:rPr lang="en-US" dirty="0"/>
            <a:t>Family Medicine</a:t>
          </a:r>
          <a:endParaRPr lang="en-CA" dirty="0"/>
        </a:p>
      </dgm:t>
    </dgm:pt>
    <dgm:pt modelId="{21164DA0-3DC9-694F-9021-228886B0AE9A}" type="parTrans" cxnId="{5F426353-28CA-8445-9079-24FE32AFAE3F}">
      <dgm:prSet/>
      <dgm:spPr/>
      <dgm:t>
        <a:bodyPr/>
        <a:lstStyle/>
        <a:p>
          <a:endParaRPr lang="en-US"/>
        </a:p>
      </dgm:t>
    </dgm:pt>
    <dgm:pt modelId="{DF488925-92AE-2142-809C-B4B2B6A2C154}" type="sibTrans" cxnId="{5F426353-28CA-8445-9079-24FE32AFAE3F}">
      <dgm:prSet/>
      <dgm:spPr/>
      <dgm:t>
        <a:bodyPr/>
        <a:lstStyle/>
        <a:p>
          <a:endParaRPr lang="en-US"/>
        </a:p>
      </dgm:t>
    </dgm:pt>
    <dgm:pt modelId="{207B0830-3F1B-FE4D-80E6-CBEC37D021A2}">
      <dgm:prSet/>
      <dgm:spPr/>
      <dgm:t>
        <a:bodyPr/>
        <a:lstStyle/>
        <a:p>
          <a:r>
            <a:rPr lang="en-US" dirty="0"/>
            <a:t>Elective</a:t>
          </a:r>
          <a:endParaRPr lang="en-CA" dirty="0"/>
        </a:p>
      </dgm:t>
    </dgm:pt>
    <dgm:pt modelId="{AFD1F97D-ADF0-5A4A-95EB-C053EA25FBB4}" type="parTrans" cxnId="{C7EA25CC-C357-DB46-A426-97589BFF51F4}">
      <dgm:prSet/>
      <dgm:spPr/>
      <dgm:t>
        <a:bodyPr/>
        <a:lstStyle/>
        <a:p>
          <a:endParaRPr lang="en-US"/>
        </a:p>
      </dgm:t>
    </dgm:pt>
    <dgm:pt modelId="{A8EDA11D-3A61-3742-A847-5E76222373F3}" type="sibTrans" cxnId="{C7EA25CC-C357-DB46-A426-97589BFF51F4}">
      <dgm:prSet/>
      <dgm:spPr/>
      <dgm:t>
        <a:bodyPr/>
        <a:lstStyle/>
        <a:p>
          <a:endParaRPr lang="en-US"/>
        </a:p>
      </dgm:t>
    </dgm:pt>
    <dgm:pt modelId="{09E58587-014C-A143-896A-AC529ED4C9E8}">
      <dgm:prSet/>
      <dgm:spPr/>
      <dgm:t>
        <a:bodyPr/>
        <a:lstStyle/>
        <a:p>
          <a:r>
            <a:rPr lang="en-CA" dirty="0"/>
            <a:t>Selective</a:t>
          </a:r>
        </a:p>
      </dgm:t>
    </dgm:pt>
    <dgm:pt modelId="{8560142E-97E2-414E-B766-56211F33A081}" type="parTrans" cxnId="{F0E866AC-7FAE-C441-91B2-3212A51A4564}">
      <dgm:prSet/>
      <dgm:spPr/>
      <dgm:t>
        <a:bodyPr/>
        <a:lstStyle/>
        <a:p>
          <a:endParaRPr lang="en-US"/>
        </a:p>
      </dgm:t>
    </dgm:pt>
    <dgm:pt modelId="{34051761-EE9C-5542-B30F-1A053DF72D7A}" type="sibTrans" cxnId="{F0E866AC-7FAE-C441-91B2-3212A51A4564}">
      <dgm:prSet/>
      <dgm:spPr/>
      <dgm:t>
        <a:bodyPr/>
        <a:lstStyle/>
        <a:p>
          <a:endParaRPr lang="en-US"/>
        </a:p>
      </dgm:t>
    </dgm:pt>
    <dgm:pt modelId="{1C4B1D38-638F-4B4D-A2F7-2F0F8FA46E3D}">
      <dgm:prSet/>
      <dgm:spPr/>
      <dgm:t>
        <a:bodyPr/>
        <a:lstStyle/>
        <a:p>
          <a:r>
            <a:rPr lang="en-CA" dirty="0"/>
            <a:t>Addictions</a:t>
          </a:r>
        </a:p>
      </dgm:t>
    </dgm:pt>
    <dgm:pt modelId="{FE9A5736-5D89-534E-8451-FB51CABD645F}" type="parTrans" cxnId="{CB482FCC-2FBE-B04F-BB27-97BD0DA4FCAE}">
      <dgm:prSet/>
      <dgm:spPr/>
      <dgm:t>
        <a:bodyPr/>
        <a:lstStyle/>
        <a:p>
          <a:endParaRPr lang="en-US"/>
        </a:p>
      </dgm:t>
    </dgm:pt>
    <dgm:pt modelId="{5A294109-58CB-A843-8FAD-1A913C043845}" type="sibTrans" cxnId="{CB482FCC-2FBE-B04F-BB27-97BD0DA4FCAE}">
      <dgm:prSet/>
      <dgm:spPr/>
      <dgm:t>
        <a:bodyPr/>
        <a:lstStyle/>
        <a:p>
          <a:endParaRPr lang="en-US"/>
        </a:p>
      </dgm:t>
    </dgm:pt>
    <dgm:pt modelId="{8DD4EB1A-06EA-8D4A-9068-F55E345D1F96}" type="pres">
      <dgm:prSet presAssocID="{655B44BC-75A6-C241-AD45-98BEFC91691A}" presName="Name0" presStyleCnt="0">
        <dgm:presLayoutVars>
          <dgm:chMax val="7"/>
          <dgm:dir/>
          <dgm:animLvl val="lvl"/>
          <dgm:resizeHandles val="exact"/>
        </dgm:presLayoutVars>
      </dgm:prSet>
      <dgm:spPr/>
    </dgm:pt>
    <dgm:pt modelId="{958B3698-40C8-1A4B-A361-A792775255C0}" type="pres">
      <dgm:prSet presAssocID="{3B0831A4-4DFB-E240-B202-22E42C4EC162}" presName="circle1" presStyleLbl="node1" presStyleIdx="0" presStyleCnt="1"/>
      <dgm:spPr/>
    </dgm:pt>
    <dgm:pt modelId="{F0538711-0F04-2A43-9F1F-D0480ACD72D4}" type="pres">
      <dgm:prSet presAssocID="{3B0831A4-4DFB-E240-B202-22E42C4EC162}" presName="space" presStyleCnt="0"/>
      <dgm:spPr/>
    </dgm:pt>
    <dgm:pt modelId="{BBCC50F0-21AA-DF43-8788-790E827C7644}" type="pres">
      <dgm:prSet presAssocID="{3B0831A4-4DFB-E240-B202-22E42C4EC162}" presName="rect1" presStyleLbl="alignAcc1" presStyleIdx="0" presStyleCnt="1"/>
      <dgm:spPr/>
    </dgm:pt>
    <dgm:pt modelId="{7B3E256D-1118-1B41-8308-B751C6D57865}" type="pres">
      <dgm:prSet presAssocID="{3B0831A4-4DFB-E240-B202-22E42C4EC162}" presName="rect1ParTx" presStyleLbl="alignAcc1" presStyleIdx="0" presStyleCnt="1">
        <dgm:presLayoutVars>
          <dgm:chMax val="1"/>
          <dgm:bulletEnabled val="1"/>
        </dgm:presLayoutVars>
      </dgm:prSet>
      <dgm:spPr/>
    </dgm:pt>
    <dgm:pt modelId="{44E48315-44B3-D748-BF2D-C9CDE3EC01DD}" type="pres">
      <dgm:prSet presAssocID="{3B0831A4-4DFB-E240-B202-22E42C4EC162}" presName="rect1ChTx" presStyleLbl="alignAcc1" presStyleIdx="0" presStyleCnt="1">
        <dgm:presLayoutVars>
          <dgm:bulletEnabled val="1"/>
        </dgm:presLayoutVars>
      </dgm:prSet>
      <dgm:spPr/>
    </dgm:pt>
  </dgm:ptLst>
  <dgm:cxnLst>
    <dgm:cxn modelId="{21C7A30B-FF92-AD43-8088-97A53A900E9C}" type="presOf" srcId="{1C4B1D38-638F-4B4D-A2F7-2F0F8FA46E3D}" destId="{44E48315-44B3-D748-BF2D-C9CDE3EC01DD}" srcOrd="0" destOrd="0" presId="urn:microsoft.com/office/officeart/2005/8/layout/target3"/>
    <dgm:cxn modelId="{D17A441C-07AA-3449-9888-F8B8BE62A773}" type="presOf" srcId="{655B44BC-75A6-C241-AD45-98BEFC91691A}" destId="{8DD4EB1A-06EA-8D4A-9068-F55E345D1F96}" srcOrd="0" destOrd="0" presId="urn:microsoft.com/office/officeart/2005/8/layout/target3"/>
    <dgm:cxn modelId="{1F78D22F-88E1-DA47-BBAE-4A588F6F4FA1}" type="presOf" srcId="{3B0831A4-4DFB-E240-B202-22E42C4EC162}" destId="{7B3E256D-1118-1B41-8308-B751C6D57865}" srcOrd="1" destOrd="0" presId="urn:microsoft.com/office/officeart/2005/8/layout/target3"/>
    <dgm:cxn modelId="{048F274C-98A5-854A-8273-F94B999B323A}" srcId="{3B0831A4-4DFB-E240-B202-22E42C4EC162}" destId="{F877A5F1-C525-0548-BC98-C180FC7E6979}" srcOrd="1" destOrd="0" parTransId="{4587A36E-BB37-5A45-B1D5-D9ADEEF98DC6}" sibTransId="{EB4138CC-2E7B-DF43-8878-B6A619A5EE84}"/>
    <dgm:cxn modelId="{5F426353-28CA-8445-9079-24FE32AFAE3F}" srcId="{3B0831A4-4DFB-E240-B202-22E42C4EC162}" destId="{47FA3D9B-331F-964C-A57C-1715C765005A}" srcOrd="2" destOrd="0" parTransId="{21164DA0-3DC9-694F-9021-228886B0AE9A}" sibTransId="{DF488925-92AE-2142-809C-B4B2B6A2C154}"/>
    <dgm:cxn modelId="{80B3E653-C0E9-A745-B47E-A37706C95350}" type="presOf" srcId="{F877A5F1-C525-0548-BC98-C180FC7E6979}" destId="{44E48315-44B3-D748-BF2D-C9CDE3EC01DD}" srcOrd="0" destOrd="1" presId="urn:microsoft.com/office/officeart/2005/8/layout/target3"/>
    <dgm:cxn modelId="{B2FA2E9F-D558-8143-B76A-464E85377ECD}" srcId="{655B44BC-75A6-C241-AD45-98BEFC91691A}" destId="{3B0831A4-4DFB-E240-B202-22E42C4EC162}" srcOrd="0" destOrd="0" parTransId="{AA9AAD6A-07A2-5C43-A5DC-7A0946511286}" sibTransId="{0E5509B0-6F8E-6A4D-9F2E-2CB21373BE94}"/>
    <dgm:cxn modelId="{DA04EAA1-EC84-004A-B452-FB2C5B3ABA2E}" type="presOf" srcId="{207B0830-3F1B-FE4D-80E6-CBEC37D021A2}" destId="{44E48315-44B3-D748-BF2D-C9CDE3EC01DD}" srcOrd="0" destOrd="3" presId="urn:microsoft.com/office/officeart/2005/8/layout/target3"/>
    <dgm:cxn modelId="{F0E866AC-7FAE-C441-91B2-3212A51A4564}" srcId="{3B0831A4-4DFB-E240-B202-22E42C4EC162}" destId="{09E58587-014C-A143-896A-AC529ED4C9E8}" srcOrd="4" destOrd="0" parTransId="{8560142E-97E2-414E-B766-56211F33A081}" sibTransId="{34051761-EE9C-5542-B30F-1A053DF72D7A}"/>
    <dgm:cxn modelId="{C7EA25CC-C357-DB46-A426-97589BFF51F4}" srcId="{3B0831A4-4DFB-E240-B202-22E42C4EC162}" destId="{207B0830-3F1B-FE4D-80E6-CBEC37D021A2}" srcOrd="3" destOrd="0" parTransId="{AFD1F97D-ADF0-5A4A-95EB-C053EA25FBB4}" sibTransId="{A8EDA11D-3A61-3742-A847-5E76222373F3}"/>
    <dgm:cxn modelId="{CB482FCC-2FBE-B04F-BB27-97BD0DA4FCAE}" srcId="{3B0831A4-4DFB-E240-B202-22E42C4EC162}" destId="{1C4B1D38-638F-4B4D-A2F7-2F0F8FA46E3D}" srcOrd="0" destOrd="0" parTransId="{FE9A5736-5D89-534E-8451-FB51CABD645F}" sibTransId="{5A294109-58CB-A843-8FAD-1A913C043845}"/>
    <dgm:cxn modelId="{415E71EB-B84A-074A-B05B-26EEA6D252E9}" type="presOf" srcId="{09E58587-014C-A143-896A-AC529ED4C9E8}" destId="{44E48315-44B3-D748-BF2D-C9CDE3EC01DD}" srcOrd="0" destOrd="4" presId="urn:microsoft.com/office/officeart/2005/8/layout/target3"/>
    <dgm:cxn modelId="{FC6107EE-E4CD-B34E-85DB-9CD58D370CE8}" type="presOf" srcId="{3B0831A4-4DFB-E240-B202-22E42C4EC162}" destId="{BBCC50F0-21AA-DF43-8788-790E827C7644}" srcOrd="0" destOrd="0" presId="urn:microsoft.com/office/officeart/2005/8/layout/target3"/>
    <dgm:cxn modelId="{2FAF56FA-98FE-3B4B-9676-4E566951B655}" type="presOf" srcId="{47FA3D9B-331F-964C-A57C-1715C765005A}" destId="{44E48315-44B3-D748-BF2D-C9CDE3EC01DD}" srcOrd="0" destOrd="2" presId="urn:microsoft.com/office/officeart/2005/8/layout/target3"/>
    <dgm:cxn modelId="{2BB1C98F-6EF0-684C-B4F3-6B40B41FEC61}" type="presParOf" srcId="{8DD4EB1A-06EA-8D4A-9068-F55E345D1F96}" destId="{958B3698-40C8-1A4B-A361-A792775255C0}" srcOrd="0" destOrd="0" presId="urn:microsoft.com/office/officeart/2005/8/layout/target3"/>
    <dgm:cxn modelId="{370486C8-7015-CC43-8B45-FE68E1D260C7}" type="presParOf" srcId="{8DD4EB1A-06EA-8D4A-9068-F55E345D1F96}" destId="{F0538711-0F04-2A43-9F1F-D0480ACD72D4}" srcOrd="1" destOrd="0" presId="urn:microsoft.com/office/officeart/2005/8/layout/target3"/>
    <dgm:cxn modelId="{1258978E-7006-5C44-8D9B-0F7B7CD3C649}" type="presParOf" srcId="{8DD4EB1A-06EA-8D4A-9068-F55E345D1F96}" destId="{BBCC50F0-21AA-DF43-8788-790E827C7644}" srcOrd="2" destOrd="0" presId="urn:microsoft.com/office/officeart/2005/8/layout/target3"/>
    <dgm:cxn modelId="{143EE785-EC2B-8D4C-81B8-872052B076BE}" type="presParOf" srcId="{8DD4EB1A-06EA-8D4A-9068-F55E345D1F96}" destId="{7B3E256D-1118-1B41-8308-B751C6D57865}" srcOrd="3" destOrd="0" presId="urn:microsoft.com/office/officeart/2005/8/layout/target3"/>
    <dgm:cxn modelId="{56B5D1ED-587C-F944-AF21-3EAEBE51398C}" type="presParOf" srcId="{8DD4EB1A-06EA-8D4A-9068-F55E345D1F96}" destId="{44E48315-44B3-D748-BF2D-C9CDE3EC01DD}" srcOrd="4"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7F23A-BA94-46F8-BD56-2958C683BFBE}">
      <dsp:nvSpPr>
        <dsp:cNvPr id="0" name=""/>
        <dsp:cNvSpPr/>
      </dsp:nvSpPr>
      <dsp:spPr>
        <a:xfrm>
          <a:off x="0" y="0"/>
          <a:ext cx="8913091" cy="1372136"/>
        </a:xfrm>
        <a:prstGeom prst="roundRect">
          <a:avLst>
            <a:gd name="adj" fmla="val 10000"/>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12:30 – 2:00 pm</a:t>
          </a:r>
        </a:p>
        <a:p>
          <a:pPr marL="171450" lvl="1" indent="-171450" algn="l" defTabSz="755650">
            <a:lnSpc>
              <a:spcPct val="90000"/>
            </a:lnSpc>
            <a:spcBef>
              <a:spcPct val="0"/>
            </a:spcBef>
            <a:spcAft>
              <a:spcPct val="15000"/>
            </a:spcAft>
            <a:buChar char="•"/>
          </a:pPr>
          <a:r>
            <a:rPr lang="en-CA" sz="1700" b="1" kern="1200" dirty="0"/>
            <a:t>Academic  Enrichment Session</a:t>
          </a:r>
        </a:p>
        <a:p>
          <a:pPr marL="171450" lvl="1" indent="-171450" algn="l" defTabSz="755650">
            <a:lnSpc>
              <a:spcPct val="90000"/>
            </a:lnSpc>
            <a:spcBef>
              <a:spcPct val="0"/>
            </a:spcBef>
            <a:spcAft>
              <a:spcPct val="15000"/>
            </a:spcAft>
            <a:buChar char="•"/>
          </a:pPr>
          <a:r>
            <a:rPr lang="en-CA" sz="1700" kern="1200" dirty="0"/>
            <a:t>PRAM; Evidence Based Rounds; Interviewing Skills; OSCE Prep; Complex Case Rounds; Special Sessions </a:t>
          </a:r>
        </a:p>
      </dsp:txBody>
      <dsp:txXfrm>
        <a:off x="1919831" y="0"/>
        <a:ext cx="6993259" cy="1372136"/>
      </dsp:txXfrm>
    </dsp:sp>
    <dsp:sp modelId="{769681E9-FB09-4B24-90D4-7D1D36674CBB}">
      <dsp:nvSpPr>
        <dsp:cNvPr id="0" name=""/>
        <dsp:cNvSpPr/>
      </dsp:nvSpPr>
      <dsp:spPr>
        <a:xfrm>
          <a:off x="137213" y="137213"/>
          <a:ext cx="1782618" cy="1097709"/>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CFF43-CB7C-4ED1-9CC3-A970D112C7B7}">
      <dsp:nvSpPr>
        <dsp:cNvPr id="0" name=""/>
        <dsp:cNvSpPr/>
      </dsp:nvSpPr>
      <dsp:spPr>
        <a:xfrm>
          <a:off x="0" y="1516128"/>
          <a:ext cx="8913091" cy="1372136"/>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kern="1200" dirty="0"/>
            <a:t>2:30– 4:30 pm</a:t>
          </a:r>
        </a:p>
        <a:p>
          <a:pPr marL="171450" lvl="1" indent="-171450" algn="l" defTabSz="755650">
            <a:lnSpc>
              <a:spcPct val="90000"/>
            </a:lnSpc>
            <a:spcBef>
              <a:spcPct val="0"/>
            </a:spcBef>
            <a:spcAft>
              <a:spcPct val="15000"/>
            </a:spcAft>
            <a:buChar char="•"/>
          </a:pPr>
          <a:r>
            <a:rPr lang="en-CA" sz="1700" b="1" kern="1200" dirty="0"/>
            <a:t>Psychiatry Pgy1 Core Curriculum Seminar</a:t>
          </a:r>
        </a:p>
      </dsp:txBody>
      <dsp:txXfrm>
        <a:off x="1919831" y="1516128"/>
        <a:ext cx="6993259" cy="1372136"/>
      </dsp:txXfrm>
    </dsp:sp>
    <dsp:sp modelId="{68AC182B-4444-47CE-9391-2B4D2BF7FD36}">
      <dsp:nvSpPr>
        <dsp:cNvPr id="0" name=""/>
        <dsp:cNvSpPr/>
      </dsp:nvSpPr>
      <dsp:spPr>
        <a:xfrm>
          <a:off x="437121" y="1511353"/>
          <a:ext cx="1298815" cy="1385693"/>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4645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4645152" cy="470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5 Observations of Achievement</a:t>
          </a:r>
          <a:endParaRPr lang="en-CA" sz="2100" kern="1200" dirty="0"/>
        </a:p>
      </dsp:txBody>
      <dsp:txXfrm>
        <a:off x="0" y="5"/>
        <a:ext cx="4645152" cy="470836"/>
      </dsp:txXfrm>
    </dsp:sp>
    <dsp:sp modelId="{500D858C-DA02-C74D-8F76-A5AE10C9466D}">
      <dsp:nvSpPr>
        <dsp:cNvPr id="0" name=""/>
        <dsp:cNvSpPr/>
      </dsp:nvSpPr>
      <dsp:spPr>
        <a:xfrm>
          <a:off x="0" y="470841"/>
          <a:ext cx="46451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470841"/>
          <a:ext cx="929030" cy="3615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At least:</a:t>
          </a:r>
          <a:endParaRPr lang="en-CA" sz="2100" kern="1200"/>
        </a:p>
      </dsp:txBody>
      <dsp:txXfrm>
        <a:off x="0" y="470841"/>
        <a:ext cx="929030" cy="3615146"/>
      </dsp:txXfrm>
    </dsp:sp>
    <dsp:sp modelId="{25DDD40C-F60E-4B4B-8BEC-04B45D4D2AA6}">
      <dsp:nvSpPr>
        <dsp:cNvPr id="0" name=""/>
        <dsp:cNvSpPr/>
      </dsp:nvSpPr>
      <dsp:spPr>
        <a:xfrm>
          <a:off x="998707" y="504910"/>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Non-Suicidal Self-Injury</a:t>
          </a:r>
          <a:endParaRPr lang="en-CA" sz="1900" kern="1200" dirty="0"/>
        </a:p>
      </dsp:txBody>
      <dsp:txXfrm>
        <a:off x="998707" y="504910"/>
        <a:ext cx="3646444" cy="681370"/>
      </dsp:txXfrm>
    </dsp:sp>
    <dsp:sp modelId="{480AFFAF-7CC5-F74D-AAB3-7FE96022CA99}">
      <dsp:nvSpPr>
        <dsp:cNvPr id="0" name=""/>
        <dsp:cNvSpPr/>
      </dsp:nvSpPr>
      <dsp:spPr>
        <a:xfrm>
          <a:off x="929030" y="1186280"/>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998707" y="1220349"/>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Active Suicidal Ideation or Behaviour</a:t>
          </a:r>
          <a:endParaRPr lang="en-CA" sz="1900" kern="1200" dirty="0"/>
        </a:p>
      </dsp:txBody>
      <dsp:txXfrm>
        <a:off x="998707" y="1220349"/>
        <a:ext cx="3646444" cy="681370"/>
      </dsp:txXfrm>
    </dsp:sp>
    <dsp:sp modelId="{256FF5FA-88A2-C946-B702-B3EAEFF891FD}">
      <dsp:nvSpPr>
        <dsp:cNvPr id="0" name=""/>
        <dsp:cNvSpPr/>
      </dsp:nvSpPr>
      <dsp:spPr>
        <a:xfrm>
          <a:off x="929030" y="1901719"/>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998707" y="1935787"/>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with Active Homicidal / Violent Ideation or Behaviour</a:t>
          </a:r>
          <a:endParaRPr lang="en-CA" sz="1900" kern="1200" dirty="0"/>
        </a:p>
      </dsp:txBody>
      <dsp:txXfrm>
        <a:off x="998707" y="1935787"/>
        <a:ext cx="3646444" cy="681370"/>
      </dsp:txXfrm>
    </dsp:sp>
    <dsp:sp modelId="{B9A4F70E-9852-0641-B880-9A2199A67907}">
      <dsp:nvSpPr>
        <dsp:cNvPr id="0" name=""/>
        <dsp:cNvSpPr/>
      </dsp:nvSpPr>
      <dsp:spPr>
        <a:xfrm>
          <a:off x="929030" y="2617158"/>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998707" y="2651226"/>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Psychiatrist Observers</a:t>
          </a:r>
          <a:endParaRPr lang="en-CA" sz="1900" kern="1200" dirty="0"/>
        </a:p>
      </dsp:txBody>
      <dsp:txXfrm>
        <a:off x="998707" y="2651226"/>
        <a:ext cx="3646444" cy="681370"/>
      </dsp:txXfrm>
    </dsp:sp>
    <dsp:sp modelId="{D3CEAE90-5EE5-4A4C-A664-5A5D603A80A2}">
      <dsp:nvSpPr>
        <dsp:cNvPr id="0" name=""/>
        <dsp:cNvSpPr/>
      </dsp:nvSpPr>
      <dsp:spPr>
        <a:xfrm>
          <a:off x="929030" y="3332597"/>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998707" y="3366665"/>
          <a:ext cx="3646444" cy="681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Different Observers</a:t>
          </a:r>
          <a:endParaRPr lang="en-CA" sz="1900" kern="1200" dirty="0"/>
        </a:p>
      </dsp:txBody>
      <dsp:txXfrm>
        <a:off x="998707" y="3366665"/>
        <a:ext cx="3646444" cy="681370"/>
      </dsp:txXfrm>
    </dsp:sp>
    <dsp:sp modelId="{8E01644A-055B-CD43-8E96-2FA981E8A285}">
      <dsp:nvSpPr>
        <dsp:cNvPr id="0" name=""/>
        <dsp:cNvSpPr/>
      </dsp:nvSpPr>
      <dsp:spPr>
        <a:xfrm>
          <a:off x="929030" y="4048035"/>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3397C-43AD-A647-8DCC-7910B6109087}">
      <dsp:nvSpPr>
        <dsp:cNvPr id="0" name=""/>
        <dsp:cNvSpPr/>
      </dsp:nvSpPr>
      <dsp:spPr>
        <a:xfrm rot="10800000">
          <a:off x="404251" y="384110"/>
          <a:ext cx="4106149" cy="324419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6208" tIns="106680" rIns="199136" bIns="106680" numCol="1" spcCol="1270" anchor="t" anchorCtr="0">
          <a:noAutofit/>
        </a:bodyPr>
        <a:lstStyle/>
        <a:p>
          <a:pPr marL="0" lvl="0" indent="0" algn="l" defTabSz="1244600">
            <a:lnSpc>
              <a:spcPct val="90000"/>
            </a:lnSpc>
            <a:spcBef>
              <a:spcPct val="0"/>
            </a:spcBef>
            <a:spcAft>
              <a:spcPct val="35000"/>
            </a:spcAft>
            <a:buNone/>
          </a:pPr>
          <a:r>
            <a:rPr lang="en-US" sz="2800" kern="1200" baseline="0" dirty="0"/>
            <a:t>Pgy1 HIGH YIELD ROTATIONS</a:t>
          </a:r>
          <a:endParaRPr lang="en-CA" sz="2800" kern="1200" dirty="0"/>
        </a:p>
        <a:p>
          <a:pPr marL="228600" lvl="1" indent="-228600" algn="l" defTabSz="977900">
            <a:lnSpc>
              <a:spcPct val="90000"/>
            </a:lnSpc>
            <a:spcBef>
              <a:spcPct val="0"/>
            </a:spcBef>
            <a:spcAft>
              <a:spcPct val="15000"/>
            </a:spcAft>
            <a:buChar char="•"/>
          </a:pPr>
          <a:r>
            <a:rPr lang="en-US" sz="2200" kern="1200" dirty="0"/>
            <a:t>Emergency Psychiatry</a:t>
          </a:r>
          <a:endParaRPr lang="en-CA" sz="2200" kern="1200" dirty="0"/>
        </a:p>
        <a:p>
          <a:pPr marL="228600" lvl="1" indent="-228600" algn="l" defTabSz="977900">
            <a:lnSpc>
              <a:spcPct val="90000"/>
            </a:lnSpc>
            <a:spcBef>
              <a:spcPct val="0"/>
            </a:spcBef>
            <a:spcAft>
              <a:spcPct val="15000"/>
            </a:spcAft>
            <a:buChar char="•"/>
          </a:pPr>
          <a:endParaRPr lang="en-CA" sz="2200" kern="1200" dirty="0"/>
        </a:p>
        <a:p>
          <a:pPr marL="228600" lvl="1" indent="-228600" algn="l" defTabSz="977900">
            <a:lnSpc>
              <a:spcPct val="90000"/>
            </a:lnSpc>
            <a:spcBef>
              <a:spcPct val="0"/>
            </a:spcBef>
            <a:spcAft>
              <a:spcPct val="15000"/>
            </a:spcAft>
            <a:buChar char="•"/>
          </a:pPr>
          <a:r>
            <a:rPr lang="en-US" sz="2200" kern="1200" dirty="0"/>
            <a:t>Elective</a:t>
          </a:r>
          <a:endParaRPr lang="en-CA" sz="2200" kern="1200" dirty="0"/>
        </a:p>
        <a:p>
          <a:pPr marL="228600" lvl="1" indent="-228600" algn="l" defTabSz="977900">
            <a:lnSpc>
              <a:spcPct val="90000"/>
            </a:lnSpc>
            <a:spcBef>
              <a:spcPct val="0"/>
            </a:spcBef>
            <a:spcAft>
              <a:spcPct val="15000"/>
            </a:spcAft>
            <a:buChar char="•"/>
          </a:pPr>
          <a:r>
            <a:rPr lang="en-CA" sz="2200" kern="1200" dirty="0"/>
            <a:t>Selective</a:t>
          </a:r>
        </a:p>
      </dsp:txBody>
      <dsp:txXfrm rot="10800000">
        <a:off x="1215300" y="384110"/>
        <a:ext cx="3295100" cy="3244195"/>
      </dsp:txXfrm>
    </dsp:sp>
    <dsp:sp modelId="{568E9753-D77C-BF44-9BC1-E3FD702F23AD}">
      <dsp:nvSpPr>
        <dsp:cNvPr id="0" name=""/>
        <dsp:cNvSpPr/>
      </dsp:nvSpPr>
      <dsp:spPr>
        <a:xfrm>
          <a:off x="143993" y="1237388"/>
          <a:ext cx="1556125" cy="15561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0"/>
          <a:ext cx="3937285" cy="119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F1 </a:t>
          </a:r>
        </a:p>
        <a:p>
          <a:pPr marL="0" lvl="0" indent="0" algn="l" defTabSz="1022350">
            <a:lnSpc>
              <a:spcPct val="90000"/>
            </a:lnSpc>
            <a:spcBef>
              <a:spcPct val="0"/>
            </a:spcBef>
            <a:spcAft>
              <a:spcPct val="35000"/>
            </a:spcAft>
            <a:buNone/>
          </a:pPr>
          <a:r>
            <a:rPr lang="en-US" sz="2300" kern="1200" dirty="0"/>
            <a:t>(medical presentations)</a:t>
          </a:r>
          <a:endParaRPr lang="en-CA" sz="2300" kern="1200" dirty="0"/>
        </a:p>
      </dsp:txBody>
      <dsp:txXfrm>
        <a:off x="907277" y="0"/>
        <a:ext cx="3030007" cy="1198209"/>
      </dsp:txXfrm>
    </dsp:sp>
    <dsp:sp modelId="{9DF2EED9-1EAA-ED4D-A689-0688D91836C4}">
      <dsp:nvSpPr>
        <dsp:cNvPr id="0" name=""/>
        <dsp:cNvSpPr/>
      </dsp:nvSpPr>
      <dsp:spPr>
        <a:xfrm>
          <a:off x="119820" y="119820"/>
          <a:ext cx="787457" cy="95856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18029"/>
          <a:ext cx="3937285" cy="11982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p>
      </dsp:txBody>
      <dsp:txXfrm>
        <a:off x="907277" y="1318029"/>
        <a:ext cx="3030007" cy="1198209"/>
      </dsp:txXfrm>
    </dsp:sp>
    <dsp:sp modelId="{CFD4C1F7-85C0-2746-B3B1-1B441D4EFBEB}">
      <dsp:nvSpPr>
        <dsp:cNvPr id="0" name=""/>
        <dsp:cNvSpPr/>
      </dsp:nvSpPr>
      <dsp:spPr>
        <a:xfrm>
          <a:off x="119820" y="1437850"/>
          <a:ext cx="787457" cy="95856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636059"/>
          <a:ext cx="3937285" cy="11982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p>
      </dsp:txBody>
      <dsp:txXfrm>
        <a:off x="907277" y="2636059"/>
        <a:ext cx="3030007" cy="1198209"/>
      </dsp:txXfrm>
    </dsp:sp>
    <dsp:sp modelId="{9B6AE6B6-E18F-8543-A6CB-24336172C1BA}">
      <dsp:nvSpPr>
        <dsp:cNvPr id="0" name=""/>
        <dsp:cNvSpPr/>
      </dsp:nvSpPr>
      <dsp:spPr>
        <a:xfrm>
          <a:off x="119820" y="2755880"/>
          <a:ext cx="787457" cy="95856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03CCD-2C05-2344-81A4-9CB3D8C2582D}">
      <dsp:nvSpPr>
        <dsp:cNvPr id="0" name=""/>
        <dsp:cNvSpPr/>
      </dsp:nvSpPr>
      <dsp:spPr>
        <a:xfrm>
          <a:off x="0" y="0"/>
          <a:ext cx="3937285" cy="12134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Begin F2                </a:t>
          </a:r>
        </a:p>
        <a:p>
          <a:pPr marL="0" lvl="0" indent="0" algn="l" defTabSz="977900">
            <a:lnSpc>
              <a:spcPct val="90000"/>
            </a:lnSpc>
            <a:spcBef>
              <a:spcPct val="0"/>
            </a:spcBef>
            <a:spcAft>
              <a:spcPct val="35000"/>
            </a:spcAft>
            <a:buNone/>
          </a:pPr>
          <a:r>
            <a:rPr lang="en-US" sz="2200" kern="1200" dirty="0"/>
            <a:t>(psych assessment &amp; </a:t>
          </a:r>
          <a:r>
            <a:rPr lang="en-US" sz="2200" kern="1200" dirty="0" err="1"/>
            <a:t>DDx</a:t>
          </a:r>
          <a:r>
            <a:rPr lang="en-US" sz="2200" kern="1200" dirty="0"/>
            <a:t>)</a:t>
          </a:r>
          <a:endParaRPr lang="en-CA" sz="2200" kern="1200" dirty="0"/>
        </a:p>
      </dsp:txBody>
      <dsp:txXfrm>
        <a:off x="908801" y="0"/>
        <a:ext cx="3028483" cy="1213449"/>
      </dsp:txXfrm>
    </dsp:sp>
    <dsp:sp modelId="{1D32A617-F4F5-CE4A-AA05-BACBCDEA97B3}">
      <dsp:nvSpPr>
        <dsp:cNvPr id="0" name=""/>
        <dsp:cNvSpPr/>
      </dsp:nvSpPr>
      <dsp:spPr>
        <a:xfrm>
          <a:off x="121344" y="121344"/>
          <a:ext cx="787457" cy="970759"/>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D0C60-5A09-1E41-B8CC-D9C53BD93307}">
      <dsp:nvSpPr>
        <dsp:cNvPr id="0" name=""/>
        <dsp:cNvSpPr/>
      </dsp:nvSpPr>
      <dsp:spPr>
        <a:xfrm>
          <a:off x="0" y="1334794"/>
          <a:ext cx="3937285" cy="12134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Begin F3                 </a:t>
          </a:r>
        </a:p>
        <a:p>
          <a:pPr marL="0" lvl="0" indent="0" algn="l" defTabSz="977900">
            <a:lnSpc>
              <a:spcPct val="90000"/>
            </a:lnSpc>
            <a:spcBef>
              <a:spcPct val="0"/>
            </a:spcBef>
            <a:spcAft>
              <a:spcPct val="35000"/>
            </a:spcAft>
            <a:buNone/>
          </a:pPr>
          <a:r>
            <a:rPr lang="en-US" sz="2200" kern="1200" dirty="0"/>
            <a:t>(psychiatric management plan)</a:t>
          </a:r>
          <a:endParaRPr lang="en-CA" sz="2200" kern="1200" dirty="0"/>
        </a:p>
      </dsp:txBody>
      <dsp:txXfrm>
        <a:off x="908801" y="1334794"/>
        <a:ext cx="3028483" cy="1213449"/>
      </dsp:txXfrm>
    </dsp:sp>
    <dsp:sp modelId="{A620B1C8-BA23-E346-9C8E-B766A9288A42}">
      <dsp:nvSpPr>
        <dsp:cNvPr id="0" name=""/>
        <dsp:cNvSpPr/>
      </dsp:nvSpPr>
      <dsp:spPr>
        <a:xfrm>
          <a:off x="121344" y="1456139"/>
          <a:ext cx="787457" cy="970759"/>
        </a:xfrm>
        <a:prstGeom prst="roundRect">
          <a:avLst>
            <a:gd name="adj" fmla="val 10000"/>
          </a:avLst>
        </a:prstGeom>
        <a:solidFill>
          <a:srgbClr val="C3C8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07BFB-7D28-3947-A29A-8A51A783C1C8}">
      <dsp:nvSpPr>
        <dsp:cNvPr id="0" name=""/>
        <dsp:cNvSpPr/>
      </dsp:nvSpPr>
      <dsp:spPr>
        <a:xfrm>
          <a:off x="0" y="2669588"/>
          <a:ext cx="3937285" cy="1213449"/>
        </a:xfrm>
        <a:prstGeom prst="roundRect">
          <a:avLst>
            <a:gd name="adj" fmla="val 10000"/>
          </a:avLst>
        </a:prstGeom>
        <a:solidFill>
          <a:schemeClr val="accent5">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kern="1200" dirty="0"/>
            <a:t>Begin F4                     (risk assessments)</a:t>
          </a:r>
        </a:p>
      </dsp:txBody>
      <dsp:txXfrm>
        <a:off x="908801" y="2669588"/>
        <a:ext cx="3028483" cy="1213449"/>
      </dsp:txXfrm>
    </dsp:sp>
    <dsp:sp modelId="{3D1B4B1D-6DA3-9240-993E-3A3DE8F7EAF9}">
      <dsp:nvSpPr>
        <dsp:cNvPr id="0" name=""/>
        <dsp:cNvSpPr/>
      </dsp:nvSpPr>
      <dsp:spPr>
        <a:xfrm>
          <a:off x="121344" y="2790933"/>
          <a:ext cx="787457" cy="970759"/>
        </a:xfrm>
        <a:prstGeom prst="roundRect">
          <a:avLst>
            <a:gd name="adj" fmla="val 10000"/>
          </a:avLst>
        </a:prstGeom>
        <a:solidFill>
          <a:srgbClr val="C3C8D9"/>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DAE20-FB3B-6B4A-B21E-66C517BC6761}">
      <dsp:nvSpPr>
        <dsp:cNvPr id="0" name=""/>
        <dsp:cNvSpPr/>
      </dsp:nvSpPr>
      <dsp:spPr>
        <a:xfrm>
          <a:off x="0" y="643"/>
          <a:ext cx="4645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757D9-807E-374D-8BFB-3F609D749ADF}">
      <dsp:nvSpPr>
        <dsp:cNvPr id="0" name=""/>
        <dsp:cNvSpPr/>
      </dsp:nvSpPr>
      <dsp:spPr>
        <a:xfrm>
          <a:off x="0" y="643"/>
          <a:ext cx="4645152" cy="539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2 Observations of Achievement</a:t>
          </a:r>
          <a:endParaRPr lang="en-CA" sz="2400" kern="1200" dirty="0"/>
        </a:p>
      </dsp:txBody>
      <dsp:txXfrm>
        <a:off x="0" y="643"/>
        <a:ext cx="4645152" cy="539179"/>
      </dsp:txXfrm>
    </dsp:sp>
    <dsp:sp modelId="{DE750A4F-DD3F-814C-BE33-A30997F5E44D}">
      <dsp:nvSpPr>
        <dsp:cNvPr id="0" name=""/>
        <dsp:cNvSpPr/>
      </dsp:nvSpPr>
      <dsp:spPr>
        <a:xfrm>
          <a:off x="0" y="539822"/>
          <a:ext cx="46451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C95D6-EC93-9440-9A3E-23D69FAEF3E4}">
      <dsp:nvSpPr>
        <dsp:cNvPr id="0" name=""/>
        <dsp:cNvSpPr/>
      </dsp:nvSpPr>
      <dsp:spPr>
        <a:xfrm>
          <a:off x="0" y="539822"/>
          <a:ext cx="929030" cy="2734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least:</a:t>
          </a:r>
          <a:endParaRPr lang="en-CA" sz="2400" kern="1200" dirty="0"/>
        </a:p>
      </dsp:txBody>
      <dsp:txXfrm>
        <a:off x="0" y="539822"/>
        <a:ext cx="929030" cy="2734312"/>
      </dsp:txXfrm>
    </dsp:sp>
    <dsp:sp modelId="{9B2DA626-E009-D647-BE20-B9C6867F135B}">
      <dsp:nvSpPr>
        <dsp:cNvPr id="0" name=""/>
        <dsp:cNvSpPr/>
      </dsp:nvSpPr>
      <dsp:spPr>
        <a:xfrm>
          <a:off x="998707" y="663988"/>
          <a:ext cx="3646444" cy="248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2 Different Observers</a:t>
          </a:r>
          <a:endParaRPr lang="en-CA" sz="2000" kern="1200" dirty="0"/>
        </a:p>
      </dsp:txBody>
      <dsp:txXfrm>
        <a:off x="998707" y="663988"/>
        <a:ext cx="3646444" cy="2483311"/>
      </dsp:txXfrm>
    </dsp:sp>
    <dsp:sp modelId="{F90FBE21-25F7-4944-9707-ECBEF48AA542}">
      <dsp:nvSpPr>
        <dsp:cNvPr id="0" name=""/>
        <dsp:cNvSpPr/>
      </dsp:nvSpPr>
      <dsp:spPr>
        <a:xfrm>
          <a:off x="929030" y="1262441"/>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AEDC0-A600-C746-B38D-D14EC99BC3E1}">
      <dsp:nvSpPr>
        <dsp:cNvPr id="0" name=""/>
        <dsp:cNvSpPr/>
      </dsp:nvSpPr>
      <dsp:spPr>
        <a:xfrm>
          <a:off x="0" y="0"/>
          <a:ext cx="4919249" cy="3181780"/>
        </a:xfrm>
        <a:prstGeom prst="roundRect">
          <a:avLst>
            <a:gd name="adj" fmla="val 8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964308" numCol="1" spcCol="1270" anchor="t" anchorCtr="0">
          <a:noAutofit/>
        </a:bodyPr>
        <a:lstStyle/>
        <a:p>
          <a:pPr marL="0" lvl="0" indent="0" algn="l" defTabSz="1466850">
            <a:lnSpc>
              <a:spcPct val="90000"/>
            </a:lnSpc>
            <a:spcBef>
              <a:spcPct val="0"/>
            </a:spcBef>
            <a:spcAft>
              <a:spcPct val="35000"/>
            </a:spcAft>
            <a:buNone/>
          </a:pPr>
          <a:r>
            <a:rPr lang="en-US" sz="3300" kern="1200" baseline="0" dirty="0"/>
            <a:t>Pgy1 HIGH YIELD ROTATIONS</a:t>
          </a:r>
          <a:endParaRPr lang="en-CA" sz="3300" kern="1200" dirty="0"/>
        </a:p>
      </dsp:txBody>
      <dsp:txXfrm>
        <a:off x="79212" y="79212"/>
        <a:ext cx="4760825" cy="3023356"/>
      </dsp:txXfrm>
    </dsp:sp>
    <dsp:sp modelId="{1103DA34-822E-CD47-BBD5-83223D003FD9}">
      <dsp:nvSpPr>
        <dsp:cNvPr id="0" name=""/>
        <dsp:cNvSpPr/>
      </dsp:nvSpPr>
      <dsp:spPr>
        <a:xfrm>
          <a:off x="122981" y="1431801"/>
          <a:ext cx="1154630" cy="1431801"/>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Peds Neuro</a:t>
          </a:r>
          <a:endParaRPr lang="en-CA" sz="1800" kern="1200" dirty="0"/>
        </a:p>
      </dsp:txBody>
      <dsp:txXfrm>
        <a:off x="158490" y="1467310"/>
        <a:ext cx="1083612" cy="1360783"/>
      </dsp:txXfrm>
    </dsp:sp>
    <dsp:sp modelId="{A100F439-3791-D646-B8C5-AC96EBB61A49}">
      <dsp:nvSpPr>
        <dsp:cNvPr id="0" name=""/>
        <dsp:cNvSpPr/>
      </dsp:nvSpPr>
      <dsp:spPr>
        <a:xfrm>
          <a:off x="1295842" y="1431801"/>
          <a:ext cx="1154630" cy="1431801"/>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Elective</a:t>
          </a:r>
          <a:endParaRPr lang="en-CA" sz="1800" kern="1200"/>
        </a:p>
      </dsp:txBody>
      <dsp:txXfrm>
        <a:off x="1331351" y="1467310"/>
        <a:ext cx="1083612" cy="1360783"/>
      </dsp:txXfrm>
    </dsp:sp>
    <dsp:sp modelId="{B6A3D234-CA4F-1947-837E-49BACDB8E84A}">
      <dsp:nvSpPr>
        <dsp:cNvPr id="0" name=""/>
        <dsp:cNvSpPr/>
      </dsp:nvSpPr>
      <dsp:spPr>
        <a:xfrm>
          <a:off x="2468703" y="1431801"/>
          <a:ext cx="1154630" cy="1431801"/>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Selective</a:t>
          </a:r>
        </a:p>
      </dsp:txBody>
      <dsp:txXfrm>
        <a:off x="2504212" y="1467310"/>
        <a:ext cx="1083612" cy="1360783"/>
      </dsp:txXfrm>
    </dsp:sp>
    <dsp:sp modelId="{214461E2-22E1-A14A-9D6F-DD73CDA8E084}">
      <dsp:nvSpPr>
        <dsp:cNvPr id="0" name=""/>
        <dsp:cNvSpPr/>
      </dsp:nvSpPr>
      <dsp:spPr>
        <a:xfrm>
          <a:off x="3641565" y="1418929"/>
          <a:ext cx="1154630" cy="1431801"/>
        </a:xfrm>
        <a:prstGeom prst="roundRect">
          <a:avLst>
            <a:gd name="adj" fmla="val 105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dirty="0"/>
            <a:t>Any rotation you make it happen</a:t>
          </a:r>
        </a:p>
      </dsp:txBody>
      <dsp:txXfrm>
        <a:off x="3677074" y="1454438"/>
        <a:ext cx="1083612" cy="136078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0"/>
          <a:ext cx="3937285" cy="119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F1 </a:t>
          </a:r>
        </a:p>
        <a:p>
          <a:pPr marL="0" lvl="0" indent="0" algn="l" defTabSz="1022350">
            <a:lnSpc>
              <a:spcPct val="90000"/>
            </a:lnSpc>
            <a:spcBef>
              <a:spcPct val="0"/>
            </a:spcBef>
            <a:spcAft>
              <a:spcPct val="35000"/>
            </a:spcAft>
            <a:buNone/>
          </a:pPr>
          <a:r>
            <a:rPr lang="en-US" sz="2300" kern="1200" dirty="0"/>
            <a:t>(medical presentations)</a:t>
          </a:r>
          <a:endParaRPr lang="en-CA" sz="2300" kern="1200" dirty="0"/>
        </a:p>
      </dsp:txBody>
      <dsp:txXfrm>
        <a:off x="907277" y="0"/>
        <a:ext cx="3030007" cy="1198209"/>
      </dsp:txXfrm>
    </dsp:sp>
    <dsp:sp modelId="{9DF2EED9-1EAA-ED4D-A689-0688D91836C4}">
      <dsp:nvSpPr>
        <dsp:cNvPr id="0" name=""/>
        <dsp:cNvSpPr/>
      </dsp:nvSpPr>
      <dsp:spPr>
        <a:xfrm>
          <a:off x="119820" y="119820"/>
          <a:ext cx="787457" cy="95856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18029"/>
          <a:ext cx="3937285" cy="119820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Continue F5 if possible</a:t>
          </a:r>
        </a:p>
        <a:p>
          <a:pPr marL="0" lvl="0" indent="0" algn="l" defTabSz="1022350">
            <a:lnSpc>
              <a:spcPct val="90000"/>
            </a:lnSpc>
            <a:spcBef>
              <a:spcPct val="0"/>
            </a:spcBef>
            <a:spcAft>
              <a:spcPct val="35000"/>
            </a:spcAft>
            <a:buNone/>
          </a:pPr>
          <a:r>
            <a:rPr lang="en-US" sz="2300" kern="1200" dirty="0"/>
            <a:t>(risk assessments)</a:t>
          </a:r>
          <a:endParaRPr lang="en-CA" sz="2300" kern="1200" dirty="0"/>
        </a:p>
      </dsp:txBody>
      <dsp:txXfrm>
        <a:off x="907277" y="1318029"/>
        <a:ext cx="3030007" cy="1198209"/>
      </dsp:txXfrm>
    </dsp:sp>
    <dsp:sp modelId="{CFD4C1F7-85C0-2746-B3B1-1B441D4EFBEB}">
      <dsp:nvSpPr>
        <dsp:cNvPr id="0" name=""/>
        <dsp:cNvSpPr/>
      </dsp:nvSpPr>
      <dsp:spPr>
        <a:xfrm>
          <a:off x="119820" y="1437850"/>
          <a:ext cx="787457" cy="95856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636059"/>
          <a:ext cx="3937285" cy="11982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p>
      </dsp:txBody>
      <dsp:txXfrm>
        <a:off x="907277" y="2636059"/>
        <a:ext cx="3030007" cy="1198209"/>
      </dsp:txXfrm>
    </dsp:sp>
    <dsp:sp modelId="{9B6AE6B6-E18F-8543-A6CB-24336172C1BA}">
      <dsp:nvSpPr>
        <dsp:cNvPr id="0" name=""/>
        <dsp:cNvSpPr/>
      </dsp:nvSpPr>
      <dsp:spPr>
        <a:xfrm>
          <a:off x="119820" y="2755880"/>
          <a:ext cx="787457" cy="95856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03CCD-2C05-2344-81A4-9CB3D8C2582D}">
      <dsp:nvSpPr>
        <dsp:cNvPr id="0" name=""/>
        <dsp:cNvSpPr/>
      </dsp:nvSpPr>
      <dsp:spPr>
        <a:xfrm>
          <a:off x="0" y="0"/>
          <a:ext cx="3937285" cy="12134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Begin F2                </a:t>
          </a:r>
        </a:p>
        <a:p>
          <a:pPr marL="0" lvl="0" indent="0" algn="l" defTabSz="1022350">
            <a:lnSpc>
              <a:spcPct val="90000"/>
            </a:lnSpc>
            <a:spcBef>
              <a:spcPct val="0"/>
            </a:spcBef>
            <a:spcAft>
              <a:spcPct val="35000"/>
            </a:spcAft>
            <a:buNone/>
          </a:pPr>
          <a:r>
            <a:rPr lang="en-US" sz="2300" kern="1200" dirty="0"/>
            <a:t>(psych </a:t>
          </a:r>
          <a:r>
            <a:rPr lang="en-US" sz="2300" kern="1200" dirty="0" err="1"/>
            <a:t>assmnt</a:t>
          </a:r>
          <a:r>
            <a:rPr lang="en-US" sz="2300" kern="1200" dirty="0"/>
            <a:t> &amp; DDx)</a:t>
          </a:r>
          <a:endParaRPr lang="en-CA" sz="2300" kern="1200" dirty="0"/>
        </a:p>
      </dsp:txBody>
      <dsp:txXfrm>
        <a:off x="908801" y="0"/>
        <a:ext cx="3028483" cy="1213449"/>
      </dsp:txXfrm>
    </dsp:sp>
    <dsp:sp modelId="{1D32A617-F4F5-CE4A-AA05-BACBCDEA97B3}">
      <dsp:nvSpPr>
        <dsp:cNvPr id="0" name=""/>
        <dsp:cNvSpPr/>
      </dsp:nvSpPr>
      <dsp:spPr>
        <a:xfrm>
          <a:off x="121344" y="121344"/>
          <a:ext cx="787457" cy="970759"/>
        </a:xfrm>
        <a:prstGeom prst="roundRect">
          <a:avLst>
            <a:gd name="adj" fmla="val 1000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D0C60-5A09-1E41-B8CC-D9C53BD93307}">
      <dsp:nvSpPr>
        <dsp:cNvPr id="0" name=""/>
        <dsp:cNvSpPr/>
      </dsp:nvSpPr>
      <dsp:spPr>
        <a:xfrm>
          <a:off x="0" y="1334794"/>
          <a:ext cx="3937285" cy="121344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Begin F3                 </a:t>
          </a:r>
        </a:p>
        <a:p>
          <a:pPr marL="0" lvl="0" indent="0" algn="l" defTabSz="1022350">
            <a:lnSpc>
              <a:spcPct val="90000"/>
            </a:lnSpc>
            <a:spcBef>
              <a:spcPct val="0"/>
            </a:spcBef>
            <a:spcAft>
              <a:spcPct val="35000"/>
            </a:spcAft>
            <a:buNone/>
          </a:pPr>
          <a:r>
            <a:rPr lang="en-US" sz="2300" kern="1200" dirty="0"/>
            <a:t>(psychiatric </a:t>
          </a:r>
          <a:r>
            <a:rPr lang="en-US" sz="2300" kern="1200" dirty="0" err="1"/>
            <a:t>mgmt</a:t>
          </a:r>
          <a:r>
            <a:rPr lang="en-US" sz="2300" kern="1200" dirty="0"/>
            <a:t> plan)</a:t>
          </a:r>
          <a:endParaRPr lang="en-CA" sz="2300" kern="1200" dirty="0"/>
        </a:p>
      </dsp:txBody>
      <dsp:txXfrm>
        <a:off x="908801" y="1334794"/>
        <a:ext cx="3028483" cy="1213449"/>
      </dsp:txXfrm>
    </dsp:sp>
    <dsp:sp modelId="{A620B1C8-BA23-E346-9C8E-B766A9288A42}">
      <dsp:nvSpPr>
        <dsp:cNvPr id="0" name=""/>
        <dsp:cNvSpPr/>
      </dsp:nvSpPr>
      <dsp:spPr>
        <a:xfrm>
          <a:off x="121344" y="1456139"/>
          <a:ext cx="787457" cy="970759"/>
        </a:xfrm>
        <a:prstGeom prst="roundRect">
          <a:avLst>
            <a:gd name="adj" fmla="val 10000"/>
          </a:avLst>
        </a:prstGeom>
        <a:solidFill>
          <a:srgbClr val="C3C8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07BFB-7D28-3947-A29A-8A51A783C1C8}">
      <dsp:nvSpPr>
        <dsp:cNvPr id="0" name=""/>
        <dsp:cNvSpPr/>
      </dsp:nvSpPr>
      <dsp:spPr>
        <a:xfrm>
          <a:off x="0" y="2669588"/>
          <a:ext cx="3937285" cy="1213449"/>
        </a:xfrm>
        <a:prstGeom prst="roundRect">
          <a:avLst>
            <a:gd name="adj" fmla="val 10000"/>
          </a:avLst>
        </a:prstGeom>
        <a:solidFill>
          <a:schemeClr val="accent5">
            <a:hueOff val="0"/>
            <a:satOff val="0"/>
            <a:lum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CA" sz="2300" kern="1200" dirty="0"/>
            <a:t>Begin F4                        (risk assessments)</a:t>
          </a:r>
        </a:p>
      </dsp:txBody>
      <dsp:txXfrm>
        <a:off x="908801" y="2669588"/>
        <a:ext cx="3028483" cy="1213449"/>
      </dsp:txXfrm>
    </dsp:sp>
    <dsp:sp modelId="{3D1B4B1D-6DA3-9240-993E-3A3DE8F7EAF9}">
      <dsp:nvSpPr>
        <dsp:cNvPr id="0" name=""/>
        <dsp:cNvSpPr/>
      </dsp:nvSpPr>
      <dsp:spPr>
        <a:xfrm>
          <a:off x="121344" y="2790933"/>
          <a:ext cx="787457" cy="970759"/>
        </a:xfrm>
        <a:prstGeom prst="roundRect">
          <a:avLst>
            <a:gd name="adj" fmla="val 10000"/>
          </a:avLst>
        </a:prstGeom>
        <a:solidFill>
          <a:srgbClr val="C3C8D9"/>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0D32C-BFEE-4669-94BE-F8A6CA074F00}">
      <dsp:nvSpPr>
        <dsp:cNvPr id="0" name=""/>
        <dsp:cNvSpPr/>
      </dsp:nvSpPr>
      <dsp:spPr>
        <a:xfrm>
          <a:off x="0" y="4200"/>
          <a:ext cx="6755903" cy="89463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B85CA-7ACE-4072-8954-41D2E9392F17}">
      <dsp:nvSpPr>
        <dsp:cNvPr id="0" name=""/>
        <dsp:cNvSpPr/>
      </dsp:nvSpPr>
      <dsp:spPr>
        <a:xfrm>
          <a:off x="270626" y="205492"/>
          <a:ext cx="492048" cy="492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CAE380-7316-4CC7-B292-5850A2DC4525}">
      <dsp:nvSpPr>
        <dsp:cNvPr id="0" name=""/>
        <dsp:cNvSpPr/>
      </dsp:nvSpPr>
      <dsp:spPr>
        <a:xfrm>
          <a:off x="1033302" y="4200"/>
          <a:ext cx="5722600" cy="89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82" tIns="94682" rIns="94682" bIns="94682" numCol="1" spcCol="1270" anchor="ctr" anchorCtr="0">
          <a:noAutofit/>
        </a:bodyPr>
        <a:lstStyle/>
        <a:p>
          <a:pPr marL="0" lvl="0" indent="0" algn="l" defTabSz="844550">
            <a:lnSpc>
              <a:spcPct val="100000"/>
            </a:lnSpc>
            <a:spcBef>
              <a:spcPct val="0"/>
            </a:spcBef>
            <a:spcAft>
              <a:spcPct val="35000"/>
            </a:spcAft>
            <a:buNone/>
          </a:pPr>
          <a:r>
            <a:rPr lang="en-US" sz="1900" kern="1200" dirty="0"/>
            <a:t>Trigger it as soon as possible</a:t>
          </a:r>
        </a:p>
      </dsp:txBody>
      <dsp:txXfrm>
        <a:off x="1033302" y="4200"/>
        <a:ext cx="5722600" cy="894634"/>
      </dsp:txXfrm>
    </dsp:sp>
    <dsp:sp modelId="{FFFBF226-49E4-7F49-A085-133EA7313F0C}">
      <dsp:nvSpPr>
        <dsp:cNvPr id="0" name=""/>
        <dsp:cNvSpPr/>
      </dsp:nvSpPr>
      <dsp:spPr>
        <a:xfrm>
          <a:off x="0" y="1122492"/>
          <a:ext cx="6755903" cy="8946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1C0ADA-EE6E-3F43-819F-0C938BA185FB}">
      <dsp:nvSpPr>
        <dsp:cNvPr id="0" name=""/>
        <dsp:cNvSpPr/>
      </dsp:nvSpPr>
      <dsp:spPr>
        <a:xfrm>
          <a:off x="270626" y="1323785"/>
          <a:ext cx="492048" cy="492048"/>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85592E-ADD5-7C45-BC96-51AC479538B8}">
      <dsp:nvSpPr>
        <dsp:cNvPr id="0" name=""/>
        <dsp:cNvSpPr/>
      </dsp:nvSpPr>
      <dsp:spPr>
        <a:xfrm>
          <a:off x="1033302" y="1122492"/>
          <a:ext cx="5722600" cy="89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82" tIns="94682" rIns="94682" bIns="94682" numCol="1" spcCol="1270" anchor="ctr" anchorCtr="0">
          <a:noAutofit/>
        </a:bodyPr>
        <a:lstStyle/>
        <a:p>
          <a:pPr marL="0" lvl="0" indent="0" algn="l" defTabSz="844550">
            <a:lnSpc>
              <a:spcPct val="100000"/>
            </a:lnSpc>
            <a:spcBef>
              <a:spcPct val="0"/>
            </a:spcBef>
            <a:spcAft>
              <a:spcPct val="35000"/>
            </a:spcAft>
            <a:buNone/>
          </a:pPr>
          <a:r>
            <a:rPr lang="en-US" sz="1900" kern="1200" dirty="0"/>
            <a:t>Pull it up on phone &amp; hand it to supervisor</a:t>
          </a:r>
        </a:p>
      </dsp:txBody>
      <dsp:txXfrm>
        <a:off x="1033302" y="1122492"/>
        <a:ext cx="5722600" cy="894634"/>
      </dsp:txXfrm>
    </dsp:sp>
    <dsp:sp modelId="{74FD2699-35BC-4331-A226-99662CB5ADB7}">
      <dsp:nvSpPr>
        <dsp:cNvPr id="0" name=""/>
        <dsp:cNvSpPr/>
      </dsp:nvSpPr>
      <dsp:spPr>
        <a:xfrm>
          <a:off x="0" y="2240785"/>
          <a:ext cx="6755903" cy="8946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53113C-E863-4EC8-9670-66256B224863}">
      <dsp:nvSpPr>
        <dsp:cNvPr id="0" name=""/>
        <dsp:cNvSpPr/>
      </dsp:nvSpPr>
      <dsp:spPr>
        <a:xfrm>
          <a:off x="270626" y="2442078"/>
          <a:ext cx="492048" cy="492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13F69D-B208-46F6-83BB-C9A2B9B9A742}">
      <dsp:nvSpPr>
        <dsp:cNvPr id="0" name=""/>
        <dsp:cNvSpPr/>
      </dsp:nvSpPr>
      <dsp:spPr>
        <a:xfrm>
          <a:off x="1033302" y="2240785"/>
          <a:ext cx="5722600" cy="89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82" tIns="94682" rIns="94682" bIns="94682" numCol="1" spcCol="1270" anchor="ctr" anchorCtr="0">
          <a:noAutofit/>
        </a:bodyPr>
        <a:lstStyle/>
        <a:p>
          <a:pPr marL="0" lvl="0" indent="0" algn="l" defTabSz="844550">
            <a:lnSpc>
              <a:spcPct val="100000"/>
            </a:lnSpc>
            <a:spcBef>
              <a:spcPct val="0"/>
            </a:spcBef>
            <a:spcAft>
              <a:spcPct val="35000"/>
            </a:spcAft>
            <a:buNone/>
          </a:pPr>
          <a:r>
            <a:rPr lang="en-US" sz="1900" kern="1200" dirty="0"/>
            <a:t>Let observer know it has been triggered</a:t>
          </a:r>
        </a:p>
      </dsp:txBody>
      <dsp:txXfrm>
        <a:off x="1033302" y="2240785"/>
        <a:ext cx="5722600" cy="894634"/>
      </dsp:txXfrm>
    </dsp:sp>
    <dsp:sp modelId="{30BB70C3-E8B3-411C-9FF3-DD8A9FD14040}">
      <dsp:nvSpPr>
        <dsp:cNvPr id="0" name=""/>
        <dsp:cNvSpPr/>
      </dsp:nvSpPr>
      <dsp:spPr>
        <a:xfrm>
          <a:off x="0" y="3359078"/>
          <a:ext cx="6755903" cy="89463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E61DBF-841E-46A4-A2CB-BCB0F37800CA}">
      <dsp:nvSpPr>
        <dsp:cNvPr id="0" name=""/>
        <dsp:cNvSpPr/>
      </dsp:nvSpPr>
      <dsp:spPr>
        <a:xfrm>
          <a:off x="270626" y="3560370"/>
          <a:ext cx="492048" cy="492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A6946E-4D97-4205-AF41-60BCCE27A561}">
      <dsp:nvSpPr>
        <dsp:cNvPr id="0" name=""/>
        <dsp:cNvSpPr/>
      </dsp:nvSpPr>
      <dsp:spPr>
        <a:xfrm>
          <a:off x="1033302" y="3359078"/>
          <a:ext cx="5722600" cy="89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82" tIns="94682" rIns="94682" bIns="94682" numCol="1" spcCol="1270" anchor="ctr" anchorCtr="0">
          <a:noAutofit/>
        </a:bodyPr>
        <a:lstStyle/>
        <a:p>
          <a:pPr marL="0" lvl="0" indent="0" algn="l" defTabSz="844550">
            <a:lnSpc>
              <a:spcPct val="100000"/>
            </a:lnSpc>
            <a:spcBef>
              <a:spcPct val="0"/>
            </a:spcBef>
            <a:spcAft>
              <a:spcPct val="35000"/>
            </a:spcAft>
            <a:buNone/>
          </a:pPr>
          <a:r>
            <a:rPr lang="en-US" sz="1900" kern="1200" dirty="0"/>
            <a:t>Remind observer they won’t get a reminder from MedSIS</a:t>
          </a:r>
        </a:p>
      </dsp:txBody>
      <dsp:txXfrm>
        <a:off x="1033302" y="3359078"/>
        <a:ext cx="5722600" cy="894634"/>
      </dsp:txXfrm>
    </dsp:sp>
    <dsp:sp modelId="{9CAE5B69-CEDB-44E6-988C-73EE7E274BFB}">
      <dsp:nvSpPr>
        <dsp:cNvPr id="0" name=""/>
        <dsp:cNvSpPr/>
      </dsp:nvSpPr>
      <dsp:spPr>
        <a:xfrm>
          <a:off x="0" y="4477370"/>
          <a:ext cx="6755903" cy="89463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CD8F5-2536-439E-A690-F1130C3972D2}">
      <dsp:nvSpPr>
        <dsp:cNvPr id="0" name=""/>
        <dsp:cNvSpPr/>
      </dsp:nvSpPr>
      <dsp:spPr>
        <a:xfrm>
          <a:off x="270626" y="4678663"/>
          <a:ext cx="492048" cy="492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9714EB-CDD6-49CD-9C1F-7483C1DF77C3}">
      <dsp:nvSpPr>
        <dsp:cNvPr id="0" name=""/>
        <dsp:cNvSpPr/>
      </dsp:nvSpPr>
      <dsp:spPr>
        <a:xfrm>
          <a:off x="1033302" y="4477370"/>
          <a:ext cx="5722600" cy="89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682" tIns="94682" rIns="94682" bIns="94682" numCol="1" spcCol="1270" anchor="ctr" anchorCtr="0">
          <a:noAutofit/>
        </a:bodyPr>
        <a:lstStyle/>
        <a:p>
          <a:pPr marL="0" lvl="0" indent="0" algn="l" defTabSz="844550">
            <a:lnSpc>
              <a:spcPct val="100000"/>
            </a:lnSpc>
            <a:spcBef>
              <a:spcPct val="0"/>
            </a:spcBef>
            <a:spcAft>
              <a:spcPct val="35000"/>
            </a:spcAft>
            <a:buNone/>
          </a:pPr>
          <a:r>
            <a:rPr lang="en-US" sz="1900" kern="1200" dirty="0"/>
            <a:t>Create an email template with a link to MedSIS Login page, that can send to observers</a:t>
          </a:r>
        </a:p>
      </dsp:txBody>
      <dsp:txXfrm>
        <a:off x="1033302" y="4477370"/>
        <a:ext cx="5722600" cy="89463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F6E53-4FBE-AD47-BFBC-7B22CB9A41F4}">
      <dsp:nvSpPr>
        <dsp:cNvPr id="0" name=""/>
        <dsp:cNvSpPr/>
      </dsp:nvSpPr>
      <dsp:spPr>
        <a:xfrm>
          <a:off x="0" y="5351497"/>
          <a:ext cx="4654296" cy="14905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Each June to ensure completion of activities for that </a:t>
          </a:r>
          <a:r>
            <a:rPr lang="en-US" sz="2600" kern="1200" dirty="0" err="1"/>
            <a:t>Pgy</a:t>
          </a:r>
          <a:r>
            <a:rPr lang="en-US" sz="2600" kern="1200" dirty="0"/>
            <a:t>-year</a:t>
          </a:r>
        </a:p>
      </dsp:txBody>
      <dsp:txXfrm>
        <a:off x="0" y="5351497"/>
        <a:ext cx="4654296" cy="1490554"/>
      </dsp:txXfrm>
    </dsp:sp>
    <dsp:sp modelId="{3B45B778-AF06-4945-99B3-E9E69DF245A7}">
      <dsp:nvSpPr>
        <dsp:cNvPr id="0" name=""/>
        <dsp:cNvSpPr/>
      </dsp:nvSpPr>
      <dsp:spPr>
        <a:xfrm rot="10800000">
          <a:off x="0" y="3886247"/>
          <a:ext cx="4654296" cy="148760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February of Pgy5 for CC Mtg</a:t>
          </a:r>
        </a:p>
      </dsp:txBody>
      <dsp:txXfrm rot="10800000">
        <a:off x="0" y="3886247"/>
        <a:ext cx="4654296" cy="966603"/>
      </dsp:txXfrm>
    </dsp:sp>
    <dsp:sp modelId="{70E949FB-B3E1-0E4D-AB5C-977055AE7BCF}">
      <dsp:nvSpPr>
        <dsp:cNvPr id="0" name=""/>
        <dsp:cNvSpPr/>
      </dsp:nvSpPr>
      <dsp:spPr>
        <a:xfrm rot="10800000">
          <a:off x="0" y="1616132"/>
          <a:ext cx="4654296" cy="229247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Synchronized with resident before each Competence Committee Progress Review Meeting: </a:t>
          </a:r>
        </a:p>
      </dsp:txBody>
      <dsp:txXfrm rot="-10800000">
        <a:off x="0" y="1616132"/>
        <a:ext cx="4654296" cy="804658"/>
      </dsp:txXfrm>
    </dsp:sp>
    <dsp:sp modelId="{D6BF588E-15C3-4C40-8213-98AFAB4FD308}">
      <dsp:nvSpPr>
        <dsp:cNvPr id="0" name=""/>
        <dsp:cNvSpPr/>
      </dsp:nvSpPr>
      <dsp:spPr>
        <a:xfrm>
          <a:off x="0" y="2420790"/>
          <a:ext cx="2327148" cy="6854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Sept for Oct. CC Meeting</a:t>
          </a:r>
        </a:p>
      </dsp:txBody>
      <dsp:txXfrm>
        <a:off x="0" y="2420790"/>
        <a:ext cx="2327148" cy="685449"/>
      </dsp:txXfrm>
    </dsp:sp>
    <dsp:sp modelId="{34C700F2-25C2-8A4D-BF8A-32FA94A95896}">
      <dsp:nvSpPr>
        <dsp:cNvPr id="0" name=""/>
        <dsp:cNvSpPr/>
      </dsp:nvSpPr>
      <dsp:spPr>
        <a:xfrm>
          <a:off x="2327148" y="2420790"/>
          <a:ext cx="2327148" cy="6854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t>March for April CC Meeting</a:t>
          </a:r>
        </a:p>
      </dsp:txBody>
      <dsp:txXfrm>
        <a:off x="2327148" y="2420790"/>
        <a:ext cx="2327148" cy="685449"/>
      </dsp:txXfrm>
    </dsp:sp>
    <dsp:sp modelId="{9A621E90-34E6-6842-9EE3-B9DC79F61BD6}">
      <dsp:nvSpPr>
        <dsp:cNvPr id="0" name=""/>
        <dsp:cNvSpPr/>
      </dsp:nvSpPr>
      <dsp:spPr>
        <a:xfrm rot="10800000">
          <a:off x="0" y="2467"/>
          <a:ext cx="4654296" cy="16360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Tracking resident’s progress</a:t>
          </a:r>
        </a:p>
      </dsp:txBody>
      <dsp:txXfrm rot="10800000">
        <a:off x="0" y="2467"/>
        <a:ext cx="4654296" cy="1063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EFF4E-10AC-4A70-8F08-C303EB7B5CFE}">
      <dsp:nvSpPr>
        <dsp:cNvPr id="0" name=""/>
        <dsp:cNvSpPr/>
      </dsp:nvSpPr>
      <dsp:spPr>
        <a:xfrm>
          <a:off x="0" y="23323"/>
          <a:ext cx="8913091" cy="126125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9 – 10 am.  (Sept. – June)</a:t>
          </a:r>
        </a:p>
        <a:p>
          <a:pPr marL="171450" lvl="1" indent="-171450" algn="l" defTabSz="711200">
            <a:lnSpc>
              <a:spcPct val="90000"/>
            </a:lnSpc>
            <a:spcBef>
              <a:spcPct val="0"/>
            </a:spcBef>
            <a:spcAft>
              <a:spcPct val="15000"/>
            </a:spcAft>
            <a:buChar char="•"/>
          </a:pPr>
          <a:r>
            <a:rPr lang="en-CA" sz="1600" b="1" kern="1200" dirty="0"/>
            <a:t>Departmental Grand Rounds</a:t>
          </a:r>
        </a:p>
        <a:p>
          <a:pPr marL="171450" lvl="1" indent="-171450" algn="l" defTabSz="711200">
            <a:lnSpc>
              <a:spcPct val="90000"/>
            </a:lnSpc>
            <a:spcBef>
              <a:spcPct val="0"/>
            </a:spcBef>
            <a:spcAft>
              <a:spcPct val="15000"/>
            </a:spcAft>
            <a:buChar char="•"/>
          </a:pPr>
          <a:r>
            <a:rPr lang="en-CA" sz="1600" kern="1200" dirty="0"/>
            <a:t>West 5</a:t>
          </a:r>
          <a:r>
            <a:rPr lang="en-CA" sz="1600" kern="1200" baseline="30000" dirty="0"/>
            <a:t>th</a:t>
          </a:r>
          <a:r>
            <a:rPr lang="en-CA" sz="1600" kern="1200" dirty="0"/>
            <a:t> Auditorium; Video-conferenced</a:t>
          </a:r>
        </a:p>
      </dsp:txBody>
      <dsp:txXfrm>
        <a:off x="1908743" y="23323"/>
        <a:ext cx="7004347" cy="1261250"/>
      </dsp:txXfrm>
    </dsp:sp>
    <dsp:sp modelId="{4C355105-961A-4D1B-AFB6-4FF9EC64F8A4}">
      <dsp:nvSpPr>
        <dsp:cNvPr id="0" name=""/>
        <dsp:cNvSpPr/>
      </dsp:nvSpPr>
      <dsp:spPr>
        <a:xfrm>
          <a:off x="454625" y="0"/>
          <a:ext cx="1125616" cy="1307896"/>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1F6E8C-C0B9-4096-9062-E87DA32F7B72}">
      <dsp:nvSpPr>
        <dsp:cNvPr id="0" name=""/>
        <dsp:cNvSpPr/>
      </dsp:nvSpPr>
      <dsp:spPr>
        <a:xfrm>
          <a:off x="0" y="1434021"/>
          <a:ext cx="8913091" cy="1261250"/>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10 am – 12 pm</a:t>
          </a:r>
        </a:p>
        <a:p>
          <a:pPr marL="171450" lvl="1" indent="-171450" algn="l" defTabSz="711200">
            <a:lnSpc>
              <a:spcPct val="90000"/>
            </a:lnSpc>
            <a:spcBef>
              <a:spcPct val="0"/>
            </a:spcBef>
            <a:spcAft>
              <a:spcPct val="15000"/>
            </a:spcAft>
            <a:buChar char="•"/>
          </a:pPr>
          <a:r>
            <a:rPr lang="en-CA" sz="1600" b="1" kern="1200" dirty="0"/>
            <a:t>Non-scheduled</a:t>
          </a:r>
        </a:p>
      </dsp:txBody>
      <dsp:txXfrm>
        <a:off x="1908743" y="1434021"/>
        <a:ext cx="7004347" cy="1261250"/>
      </dsp:txXfrm>
    </dsp:sp>
    <dsp:sp modelId="{19D82BA6-318D-4D56-B9CB-09380B70F836}">
      <dsp:nvSpPr>
        <dsp:cNvPr id="0" name=""/>
        <dsp:cNvSpPr/>
      </dsp:nvSpPr>
      <dsp:spPr>
        <a:xfrm>
          <a:off x="371145" y="1457324"/>
          <a:ext cx="1292576" cy="1214644"/>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47F23A-BA94-46F8-BD56-2958C683BFBE}">
      <dsp:nvSpPr>
        <dsp:cNvPr id="0" name=""/>
        <dsp:cNvSpPr/>
      </dsp:nvSpPr>
      <dsp:spPr>
        <a:xfrm>
          <a:off x="0" y="2821397"/>
          <a:ext cx="8913091" cy="1261250"/>
        </a:xfrm>
        <a:prstGeom prst="roundRect">
          <a:avLst>
            <a:gd name="adj" fmla="val 10000"/>
          </a:avLst>
        </a:prstGeom>
        <a:solidFill>
          <a:srgbClr val="49B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12:30 – 2:00 pm</a:t>
          </a:r>
        </a:p>
        <a:p>
          <a:pPr marL="171450" lvl="1" indent="-171450" algn="l" defTabSz="711200">
            <a:lnSpc>
              <a:spcPct val="90000"/>
            </a:lnSpc>
            <a:spcBef>
              <a:spcPct val="0"/>
            </a:spcBef>
            <a:spcAft>
              <a:spcPct val="15000"/>
            </a:spcAft>
            <a:buChar char="•"/>
          </a:pPr>
          <a:r>
            <a:rPr lang="en-CA" sz="1600" b="1" kern="1200" dirty="0"/>
            <a:t>Academic  Enrichment Session</a:t>
          </a:r>
        </a:p>
        <a:p>
          <a:pPr marL="171450" lvl="1" indent="-171450" algn="l" defTabSz="711200">
            <a:lnSpc>
              <a:spcPct val="90000"/>
            </a:lnSpc>
            <a:spcBef>
              <a:spcPct val="0"/>
            </a:spcBef>
            <a:spcAft>
              <a:spcPct val="15000"/>
            </a:spcAft>
            <a:buChar char="•"/>
          </a:pPr>
          <a:r>
            <a:rPr lang="en-CA" sz="1600" kern="1200" dirty="0"/>
            <a:t>PRAM; Evidence Based </a:t>
          </a:r>
          <a:r>
            <a:rPr lang="en-CA" sz="1600" kern="1200" dirty="0" err="1"/>
            <a:t>Rnds</a:t>
          </a:r>
          <a:r>
            <a:rPr lang="en-CA" sz="1600" kern="1200" dirty="0"/>
            <a:t>; Interviewing Skills; </a:t>
          </a:r>
          <a:r>
            <a:rPr lang="en-CA" sz="1600" kern="1200" dirty="0" err="1"/>
            <a:t>OSCE</a:t>
          </a:r>
          <a:r>
            <a:rPr lang="en-CA" sz="1600" kern="1200" dirty="0"/>
            <a:t> Prep; Complex Case </a:t>
          </a:r>
          <a:r>
            <a:rPr lang="en-CA" sz="1600" kern="1200" dirty="0" err="1"/>
            <a:t>Rnds</a:t>
          </a:r>
          <a:r>
            <a:rPr lang="en-CA" sz="1600" kern="1200" dirty="0"/>
            <a:t> </a:t>
          </a:r>
        </a:p>
      </dsp:txBody>
      <dsp:txXfrm>
        <a:off x="1908743" y="2821397"/>
        <a:ext cx="7004347" cy="1261250"/>
      </dsp:txXfrm>
    </dsp:sp>
    <dsp:sp modelId="{769681E9-FB09-4B24-90D4-7D1D36674CBB}">
      <dsp:nvSpPr>
        <dsp:cNvPr id="0" name=""/>
        <dsp:cNvSpPr/>
      </dsp:nvSpPr>
      <dsp:spPr>
        <a:xfrm>
          <a:off x="126125" y="2947522"/>
          <a:ext cx="1782618" cy="1009000"/>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CFF43-CB7C-4ED1-9CC3-A970D112C7B7}">
      <dsp:nvSpPr>
        <dsp:cNvPr id="0" name=""/>
        <dsp:cNvSpPr/>
      </dsp:nvSpPr>
      <dsp:spPr>
        <a:xfrm>
          <a:off x="0" y="4215003"/>
          <a:ext cx="8913091" cy="1261250"/>
        </a:xfrm>
        <a:prstGeom prst="roundRect">
          <a:avLst>
            <a:gd name="adj" fmla="val 10000"/>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CA" sz="2100" kern="1200" dirty="0"/>
            <a:t>2:30– 4:30 pm</a:t>
          </a:r>
        </a:p>
        <a:p>
          <a:pPr marL="171450" lvl="1" indent="-171450" algn="l" defTabSz="711200">
            <a:lnSpc>
              <a:spcPct val="90000"/>
            </a:lnSpc>
            <a:spcBef>
              <a:spcPct val="0"/>
            </a:spcBef>
            <a:spcAft>
              <a:spcPct val="15000"/>
            </a:spcAft>
            <a:buChar char="•"/>
          </a:pPr>
          <a:r>
            <a:rPr lang="en-CA" sz="1600" b="1" kern="1200" dirty="0"/>
            <a:t>Psychiatry Pgy-1 Core Curriculum Seminar</a:t>
          </a:r>
        </a:p>
      </dsp:txBody>
      <dsp:txXfrm>
        <a:off x="1908743" y="4215003"/>
        <a:ext cx="7004347" cy="1261250"/>
      </dsp:txXfrm>
    </dsp:sp>
    <dsp:sp modelId="{68AC182B-4444-47CE-9391-2B4D2BF7FD36}">
      <dsp:nvSpPr>
        <dsp:cNvPr id="0" name=""/>
        <dsp:cNvSpPr/>
      </dsp:nvSpPr>
      <dsp:spPr>
        <a:xfrm>
          <a:off x="426032" y="4210452"/>
          <a:ext cx="1298815" cy="1273711"/>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FF9D4-3A43-4747-A7B5-B1CB6B4AF6B7}">
      <dsp:nvSpPr>
        <dsp:cNvPr id="0" name=""/>
        <dsp:cNvSpPr/>
      </dsp:nvSpPr>
      <dsp:spPr>
        <a:xfrm>
          <a:off x="0" y="1913"/>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FC8C4-2DF9-4B86-B551-4B0A32AD322C}">
      <dsp:nvSpPr>
        <dsp:cNvPr id="0" name=""/>
        <dsp:cNvSpPr/>
      </dsp:nvSpPr>
      <dsp:spPr>
        <a:xfrm>
          <a:off x="293422" y="220162"/>
          <a:ext cx="533495" cy="5334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F27FD-FC63-458B-BB10-22280EFF0942}">
      <dsp:nvSpPr>
        <dsp:cNvPr id="0" name=""/>
        <dsp:cNvSpPr/>
      </dsp:nvSpPr>
      <dsp:spPr>
        <a:xfrm>
          <a:off x="1120341" y="1913"/>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dirty="0"/>
            <a:t>Develop educational alliance</a:t>
          </a:r>
        </a:p>
      </dsp:txBody>
      <dsp:txXfrm>
        <a:off x="1120341" y="1913"/>
        <a:ext cx="4278755" cy="969992"/>
      </dsp:txXfrm>
    </dsp:sp>
    <dsp:sp modelId="{F39A1878-4B8B-4460-897A-BD30FE70165A}">
      <dsp:nvSpPr>
        <dsp:cNvPr id="0" name=""/>
        <dsp:cNvSpPr/>
      </dsp:nvSpPr>
      <dsp:spPr>
        <a:xfrm>
          <a:off x="0" y="1214404"/>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8CE126-772E-4871-8757-3F6F5F7320AD}">
      <dsp:nvSpPr>
        <dsp:cNvPr id="0" name=""/>
        <dsp:cNvSpPr/>
      </dsp:nvSpPr>
      <dsp:spPr>
        <a:xfrm>
          <a:off x="293422" y="1432652"/>
          <a:ext cx="533495" cy="533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1024F5-76AB-4A56-83C3-6D7E96B43425}">
      <dsp:nvSpPr>
        <dsp:cNvPr id="0" name=""/>
        <dsp:cNvSpPr/>
      </dsp:nvSpPr>
      <dsp:spPr>
        <a:xfrm>
          <a:off x="1120341" y="1214404"/>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a:t>Goal setting</a:t>
          </a:r>
        </a:p>
      </dsp:txBody>
      <dsp:txXfrm>
        <a:off x="1120341" y="1214404"/>
        <a:ext cx="4278755" cy="969992"/>
      </dsp:txXfrm>
    </dsp:sp>
    <dsp:sp modelId="{A9EF7380-73C5-4424-9486-DDBB78815F98}">
      <dsp:nvSpPr>
        <dsp:cNvPr id="0" name=""/>
        <dsp:cNvSpPr/>
      </dsp:nvSpPr>
      <dsp:spPr>
        <a:xfrm>
          <a:off x="0" y="2426895"/>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F3DB7-C57D-49E9-9C65-3ADF70837C0E}">
      <dsp:nvSpPr>
        <dsp:cNvPr id="0" name=""/>
        <dsp:cNvSpPr/>
      </dsp:nvSpPr>
      <dsp:spPr>
        <a:xfrm>
          <a:off x="293422" y="2645143"/>
          <a:ext cx="533495" cy="533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F1623F-A9AC-4774-AFE5-2B7522FF4A06}">
      <dsp:nvSpPr>
        <dsp:cNvPr id="0" name=""/>
        <dsp:cNvSpPr/>
      </dsp:nvSpPr>
      <dsp:spPr>
        <a:xfrm>
          <a:off x="1120341" y="2426895"/>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dirty="0"/>
            <a:t>Elicit reflective practice </a:t>
          </a:r>
        </a:p>
      </dsp:txBody>
      <dsp:txXfrm>
        <a:off x="1120341" y="2426895"/>
        <a:ext cx="4278755" cy="969992"/>
      </dsp:txXfrm>
    </dsp:sp>
    <dsp:sp modelId="{0E2E2363-E57B-4823-8CD6-E0D1318560AD}">
      <dsp:nvSpPr>
        <dsp:cNvPr id="0" name=""/>
        <dsp:cNvSpPr/>
      </dsp:nvSpPr>
      <dsp:spPr>
        <a:xfrm>
          <a:off x="0" y="3639385"/>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4E99B-0FAB-46EC-9371-F810A72A2A69}">
      <dsp:nvSpPr>
        <dsp:cNvPr id="0" name=""/>
        <dsp:cNvSpPr/>
      </dsp:nvSpPr>
      <dsp:spPr>
        <a:xfrm>
          <a:off x="293422" y="3857633"/>
          <a:ext cx="533495" cy="5334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6763B-CCC8-46ED-BC88-64F5244369D6}">
      <dsp:nvSpPr>
        <dsp:cNvPr id="0" name=""/>
        <dsp:cNvSpPr/>
      </dsp:nvSpPr>
      <dsp:spPr>
        <a:xfrm>
          <a:off x="1120341" y="3639385"/>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i="0" kern="1200" dirty="0"/>
            <a:t>*Understand how to interpret learner assessments </a:t>
          </a:r>
        </a:p>
      </dsp:txBody>
      <dsp:txXfrm>
        <a:off x="1120341" y="3639385"/>
        <a:ext cx="4278755" cy="96999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FF9D4-3A43-4747-A7B5-B1CB6B4AF6B7}">
      <dsp:nvSpPr>
        <dsp:cNvPr id="0" name=""/>
        <dsp:cNvSpPr/>
      </dsp:nvSpPr>
      <dsp:spPr>
        <a:xfrm>
          <a:off x="0" y="1913"/>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FC8C4-2DF9-4B86-B551-4B0A32AD322C}">
      <dsp:nvSpPr>
        <dsp:cNvPr id="0" name=""/>
        <dsp:cNvSpPr/>
      </dsp:nvSpPr>
      <dsp:spPr>
        <a:xfrm>
          <a:off x="293422" y="220162"/>
          <a:ext cx="533495" cy="53349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F27FD-FC63-458B-BB10-22280EFF0942}">
      <dsp:nvSpPr>
        <dsp:cNvPr id="0" name=""/>
        <dsp:cNvSpPr/>
      </dsp:nvSpPr>
      <dsp:spPr>
        <a:xfrm>
          <a:off x="1120341" y="1913"/>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dirty="0"/>
            <a:t>Develop educational alliance</a:t>
          </a:r>
        </a:p>
      </dsp:txBody>
      <dsp:txXfrm>
        <a:off x="1120341" y="1913"/>
        <a:ext cx="4278755" cy="969992"/>
      </dsp:txXfrm>
    </dsp:sp>
    <dsp:sp modelId="{F39A1878-4B8B-4460-897A-BD30FE70165A}">
      <dsp:nvSpPr>
        <dsp:cNvPr id="0" name=""/>
        <dsp:cNvSpPr/>
      </dsp:nvSpPr>
      <dsp:spPr>
        <a:xfrm>
          <a:off x="0" y="1214404"/>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8CE126-772E-4871-8757-3F6F5F7320AD}">
      <dsp:nvSpPr>
        <dsp:cNvPr id="0" name=""/>
        <dsp:cNvSpPr/>
      </dsp:nvSpPr>
      <dsp:spPr>
        <a:xfrm>
          <a:off x="293422" y="1432652"/>
          <a:ext cx="533495" cy="5334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1024F5-76AB-4A56-83C3-6D7E96B43425}">
      <dsp:nvSpPr>
        <dsp:cNvPr id="0" name=""/>
        <dsp:cNvSpPr/>
      </dsp:nvSpPr>
      <dsp:spPr>
        <a:xfrm>
          <a:off x="1120341" y="1214404"/>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a:t>Goal setting</a:t>
          </a:r>
        </a:p>
      </dsp:txBody>
      <dsp:txXfrm>
        <a:off x="1120341" y="1214404"/>
        <a:ext cx="4278755" cy="969992"/>
      </dsp:txXfrm>
    </dsp:sp>
    <dsp:sp modelId="{A9EF7380-73C5-4424-9486-DDBB78815F98}">
      <dsp:nvSpPr>
        <dsp:cNvPr id="0" name=""/>
        <dsp:cNvSpPr/>
      </dsp:nvSpPr>
      <dsp:spPr>
        <a:xfrm>
          <a:off x="0" y="2426895"/>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7F3DB7-C57D-49E9-9C65-3ADF70837C0E}">
      <dsp:nvSpPr>
        <dsp:cNvPr id="0" name=""/>
        <dsp:cNvSpPr/>
      </dsp:nvSpPr>
      <dsp:spPr>
        <a:xfrm>
          <a:off x="293422" y="2645143"/>
          <a:ext cx="533495" cy="533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F1623F-A9AC-4774-AFE5-2B7522FF4A06}">
      <dsp:nvSpPr>
        <dsp:cNvPr id="0" name=""/>
        <dsp:cNvSpPr/>
      </dsp:nvSpPr>
      <dsp:spPr>
        <a:xfrm>
          <a:off x="1120341" y="2426895"/>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kern="1200" dirty="0"/>
            <a:t>Elicit reflective practice </a:t>
          </a:r>
        </a:p>
      </dsp:txBody>
      <dsp:txXfrm>
        <a:off x="1120341" y="2426895"/>
        <a:ext cx="4278755" cy="969992"/>
      </dsp:txXfrm>
    </dsp:sp>
    <dsp:sp modelId="{0E2E2363-E57B-4823-8CD6-E0D1318560AD}">
      <dsp:nvSpPr>
        <dsp:cNvPr id="0" name=""/>
        <dsp:cNvSpPr/>
      </dsp:nvSpPr>
      <dsp:spPr>
        <a:xfrm>
          <a:off x="0" y="3639385"/>
          <a:ext cx="5399097" cy="9699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4E99B-0FAB-46EC-9371-F810A72A2A69}">
      <dsp:nvSpPr>
        <dsp:cNvPr id="0" name=""/>
        <dsp:cNvSpPr/>
      </dsp:nvSpPr>
      <dsp:spPr>
        <a:xfrm>
          <a:off x="293422" y="3857633"/>
          <a:ext cx="533495" cy="5334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96763B-CCC8-46ED-BC88-64F5244369D6}">
      <dsp:nvSpPr>
        <dsp:cNvPr id="0" name=""/>
        <dsp:cNvSpPr/>
      </dsp:nvSpPr>
      <dsp:spPr>
        <a:xfrm>
          <a:off x="1120341" y="3639385"/>
          <a:ext cx="4278755" cy="969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58" tIns="102658" rIns="102658" bIns="102658" numCol="1" spcCol="1270" anchor="ctr" anchorCtr="0">
          <a:noAutofit/>
        </a:bodyPr>
        <a:lstStyle/>
        <a:p>
          <a:pPr marL="0" lvl="0" indent="0" algn="l" defTabSz="977900">
            <a:lnSpc>
              <a:spcPct val="90000"/>
            </a:lnSpc>
            <a:spcBef>
              <a:spcPct val="0"/>
            </a:spcBef>
            <a:spcAft>
              <a:spcPct val="35000"/>
            </a:spcAft>
            <a:buNone/>
          </a:pPr>
          <a:r>
            <a:rPr lang="en-US" sz="2200" i="0" kern="1200" dirty="0"/>
            <a:t>*Understand how to interpret learner assessments </a:t>
          </a:r>
        </a:p>
      </dsp:txBody>
      <dsp:txXfrm>
        <a:off x="1120341" y="3639385"/>
        <a:ext cx="4278755" cy="96999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10540-4080-5849-BEDC-63931D57B64E}">
      <dsp:nvSpPr>
        <dsp:cNvPr id="0" name=""/>
        <dsp:cNvSpPr/>
      </dsp:nvSpPr>
      <dsp:spPr>
        <a:xfrm>
          <a:off x="3315146" y="1357"/>
          <a:ext cx="1599307" cy="1039549"/>
        </a:xfrm>
        <a:prstGeom prst="roundRect">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Adjust learning goals</a:t>
          </a:r>
        </a:p>
      </dsp:txBody>
      <dsp:txXfrm>
        <a:off x="3365893" y="52104"/>
        <a:ext cx="1497813" cy="938055"/>
      </dsp:txXfrm>
    </dsp:sp>
    <dsp:sp modelId="{ED037EAE-51BA-474B-8A07-962484925804}">
      <dsp:nvSpPr>
        <dsp:cNvPr id="0" name=""/>
        <dsp:cNvSpPr/>
      </dsp:nvSpPr>
      <dsp:spPr>
        <a:xfrm>
          <a:off x="2035455" y="521132"/>
          <a:ext cx="4158688" cy="4158688"/>
        </a:xfrm>
        <a:custGeom>
          <a:avLst/>
          <a:gdLst/>
          <a:ahLst/>
          <a:cxnLst/>
          <a:rect l="0" t="0" r="0" b="0"/>
          <a:pathLst>
            <a:path>
              <a:moveTo>
                <a:pt x="3093846" y="264279"/>
              </a:moveTo>
              <a:arcTo wR="2079344" hR="2079344" stAng="17952139" swAng="12135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06047FB-06D0-414A-A73A-4764CCAB8989}">
      <dsp:nvSpPr>
        <dsp:cNvPr id="0" name=""/>
        <dsp:cNvSpPr/>
      </dsp:nvSpPr>
      <dsp:spPr>
        <a:xfrm>
          <a:off x="5292720" y="1438149"/>
          <a:ext cx="1599307" cy="1039549"/>
        </a:xfrm>
        <a:prstGeom prst="roundRect">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Plan strategies/actions</a:t>
          </a:r>
        </a:p>
      </dsp:txBody>
      <dsp:txXfrm>
        <a:off x="5343467" y="1488896"/>
        <a:ext cx="1497813" cy="938055"/>
      </dsp:txXfrm>
    </dsp:sp>
    <dsp:sp modelId="{AA29895A-7629-6E4E-9701-EB595B869390}">
      <dsp:nvSpPr>
        <dsp:cNvPr id="0" name=""/>
        <dsp:cNvSpPr/>
      </dsp:nvSpPr>
      <dsp:spPr>
        <a:xfrm>
          <a:off x="2035455" y="521132"/>
          <a:ext cx="4158688" cy="4158688"/>
        </a:xfrm>
        <a:custGeom>
          <a:avLst/>
          <a:gdLst/>
          <a:ahLst/>
          <a:cxnLst/>
          <a:rect l="0" t="0" r="0" b="0"/>
          <a:pathLst>
            <a:path>
              <a:moveTo>
                <a:pt x="4153729" y="2222874"/>
              </a:moveTo>
              <a:arcTo wR="2079344" hR="2079344" stAng="21837485" swAng="136131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E6117BC-4F8F-FC47-BDC1-5EE513B9A536}">
      <dsp:nvSpPr>
        <dsp:cNvPr id="0" name=""/>
        <dsp:cNvSpPr/>
      </dsp:nvSpPr>
      <dsp:spPr>
        <a:xfrm>
          <a:off x="4537354" y="3762927"/>
          <a:ext cx="1599307" cy="1039549"/>
        </a:xfrm>
        <a:prstGeom prst="roundRect">
          <a:avLst/>
        </a:prstGeom>
        <a:solidFill>
          <a:schemeClr val="accent1">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Implement plans</a:t>
          </a:r>
        </a:p>
      </dsp:txBody>
      <dsp:txXfrm>
        <a:off x="4588101" y="3813674"/>
        <a:ext cx="1497813" cy="938055"/>
      </dsp:txXfrm>
    </dsp:sp>
    <dsp:sp modelId="{6C2872AE-06EF-4346-BED2-F86A80E7871E}">
      <dsp:nvSpPr>
        <dsp:cNvPr id="0" name=""/>
        <dsp:cNvSpPr/>
      </dsp:nvSpPr>
      <dsp:spPr>
        <a:xfrm>
          <a:off x="2035455" y="521132"/>
          <a:ext cx="4158688" cy="4158688"/>
        </a:xfrm>
        <a:custGeom>
          <a:avLst/>
          <a:gdLst/>
          <a:ahLst/>
          <a:cxnLst/>
          <a:rect l="0" t="0" r="0" b="0"/>
          <a:pathLst>
            <a:path>
              <a:moveTo>
                <a:pt x="2335190" y="4142888"/>
              </a:moveTo>
              <a:arcTo wR="2079344" hR="2079344" stAng="4975939" swAng="84812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1B401E0-6256-6A48-9BBE-72A937C543B5}">
      <dsp:nvSpPr>
        <dsp:cNvPr id="0" name=""/>
        <dsp:cNvSpPr/>
      </dsp:nvSpPr>
      <dsp:spPr>
        <a:xfrm>
          <a:off x="2092938" y="3762927"/>
          <a:ext cx="1599307" cy="1039549"/>
        </a:xfrm>
        <a:prstGeom prst="round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Monitor progress &amp; collect data</a:t>
          </a:r>
        </a:p>
      </dsp:txBody>
      <dsp:txXfrm>
        <a:off x="2143685" y="3813674"/>
        <a:ext cx="1497813" cy="938055"/>
      </dsp:txXfrm>
    </dsp:sp>
    <dsp:sp modelId="{ED4333B6-0EE4-E04D-BA28-9B2FC8F04A51}">
      <dsp:nvSpPr>
        <dsp:cNvPr id="0" name=""/>
        <dsp:cNvSpPr/>
      </dsp:nvSpPr>
      <dsp:spPr>
        <a:xfrm>
          <a:off x="2035455" y="521132"/>
          <a:ext cx="4158688" cy="4158688"/>
        </a:xfrm>
        <a:custGeom>
          <a:avLst/>
          <a:gdLst/>
          <a:ahLst/>
          <a:cxnLst/>
          <a:rect l="0" t="0" r="0" b="0"/>
          <a:pathLst>
            <a:path>
              <a:moveTo>
                <a:pt x="220849" y="3011905"/>
              </a:moveTo>
              <a:arcTo wR="2079344" hR="2079344" stAng="9201197" swAng="136131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A5048FC-C080-AD43-B4FF-E9833B0C810D}">
      <dsp:nvSpPr>
        <dsp:cNvPr id="0" name=""/>
        <dsp:cNvSpPr/>
      </dsp:nvSpPr>
      <dsp:spPr>
        <a:xfrm>
          <a:off x="1337572" y="1438149"/>
          <a:ext cx="1599307" cy="1039549"/>
        </a:xfrm>
        <a:prstGeom prst="roundRect">
          <a:avLst/>
        </a:prstGeom>
        <a:solidFill>
          <a:srgbClr val="C0504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000000"/>
              </a:solidFill>
            </a:rPr>
            <a:t>Assess achievement</a:t>
          </a:r>
        </a:p>
      </dsp:txBody>
      <dsp:txXfrm>
        <a:off x="1388319" y="1488896"/>
        <a:ext cx="1497813" cy="938055"/>
      </dsp:txXfrm>
    </dsp:sp>
    <dsp:sp modelId="{50129F13-EF13-D341-B3B6-91FA6FCF792C}">
      <dsp:nvSpPr>
        <dsp:cNvPr id="0" name=""/>
        <dsp:cNvSpPr/>
      </dsp:nvSpPr>
      <dsp:spPr>
        <a:xfrm>
          <a:off x="2035455" y="521132"/>
          <a:ext cx="4158688" cy="4158688"/>
        </a:xfrm>
        <a:custGeom>
          <a:avLst/>
          <a:gdLst/>
          <a:ahLst/>
          <a:cxnLst/>
          <a:rect l="0" t="0" r="0" b="0"/>
          <a:pathLst>
            <a:path>
              <a:moveTo>
                <a:pt x="499874" y="726957"/>
              </a:moveTo>
              <a:arcTo wR="2079344" hR="2079344" stAng="13234265" swAng="12135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E1B13-80B3-054C-951C-2F301CCCE461}">
      <dsp:nvSpPr>
        <dsp:cNvPr id="0" name=""/>
        <dsp:cNvSpPr/>
      </dsp:nvSpPr>
      <dsp:spPr>
        <a:xfrm>
          <a:off x="3465" y="390516"/>
          <a:ext cx="3030679" cy="30306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41910" rIns="166788" bIns="41910" numCol="1" spcCol="1270" anchor="ctr" anchorCtr="0">
          <a:noAutofit/>
        </a:bodyPr>
        <a:lstStyle/>
        <a:p>
          <a:pPr marL="0" lvl="0" indent="0" algn="ctr" defTabSz="1466850">
            <a:lnSpc>
              <a:spcPct val="90000"/>
            </a:lnSpc>
            <a:spcBef>
              <a:spcPct val="0"/>
            </a:spcBef>
            <a:spcAft>
              <a:spcPct val="35000"/>
            </a:spcAft>
            <a:buNone/>
          </a:pPr>
          <a:r>
            <a:rPr lang="en-US" sz="3300" kern="1200"/>
            <a:t>Directing Style</a:t>
          </a:r>
        </a:p>
      </dsp:txBody>
      <dsp:txXfrm>
        <a:off x="447298" y="834349"/>
        <a:ext cx="2143013" cy="2143013"/>
      </dsp:txXfrm>
    </dsp:sp>
    <dsp:sp modelId="{697A45EB-31BB-194B-9F21-944F200E14D6}">
      <dsp:nvSpPr>
        <dsp:cNvPr id="0" name=""/>
        <dsp:cNvSpPr/>
      </dsp:nvSpPr>
      <dsp:spPr>
        <a:xfrm>
          <a:off x="2428009" y="390516"/>
          <a:ext cx="3030679" cy="3030679"/>
        </a:xfrm>
        <a:prstGeom prst="ellipse">
          <a:avLst/>
        </a:prstGeom>
        <a:solidFill>
          <a:schemeClr val="accent1">
            <a:lumMod val="40000"/>
            <a:lumOff val="60000"/>
            <a:alpha val="50000"/>
          </a:schemeClr>
        </a:solidFill>
        <a:ln w="635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41910" rIns="166788" bIns="41910" numCol="1" spcCol="1270" anchor="ctr" anchorCtr="0">
          <a:noAutofit/>
        </a:bodyPr>
        <a:lstStyle/>
        <a:p>
          <a:pPr marL="0" lvl="0" indent="0" algn="ctr" defTabSz="1466850">
            <a:lnSpc>
              <a:spcPct val="90000"/>
            </a:lnSpc>
            <a:spcBef>
              <a:spcPct val="0"/>
            </a:spcBef>
            <a:spcAft>
              <a:spcPct val="35000"/>
            </a:spcAft>
            <a:buNone/>
          </a:pPr>
          <a:r>
            <a:rPr lang="en-US" sz="3300" kern="1200"/>
            <a:t>Guiding Style</a:t>
          </a:r>
        </a:p>
      </dsp:txBody>
      <dsp:txXfrm>
        <a:off x="2871842" y="834349"/>
        <a:ext cx="2143013" cy="2143013"/>
      </dsp:txXfrm>
    </dsp:sp>
    <dsp:sp modelId="{A428313E-664F-924C-8CAE-7664653CDC8E}">
      <dsp:nvSpPr>
        <dsp:cNvPr id="0" name=""/>
        <dsp:cNvSpPr/>
      </dsp:nvSpPr>
      <dsp:spPr>
        <a:xfrm>
          <a:off x="4852553" y="390516"/>
          <a:ext cx="3030679" cy="303067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6788" tIns="41910" rIns="166788" bIns="41910" numCol="1" spcCol="1270" anchor="ctr" anchorCtr="0">
          <a:noAutofit/>
        </a:bodyPr>
        <a:lstStyle/>
        <a:p>
          <a:pPr marL="0" lvl="0" indent="0" algn="ctr" defTabSz="1466850">
            <a:lnSpc>
              <a:spcPct val="90000"/>
            </a:lnSpc>
            <a:spcBef>
              <a:spcPct val="0"/>
            </a:spcBef>
            <a:spcAft>
              <a:spcPct val="35000"/>
            </a:spcAft>
            <a:buNone/>
          </a:pPr>
          <a:r>
            <a:rPr lang="en-US" sz="3300" kern="1200"/>
            <a:t>Following Style</a:t>
          </a:r>
        </a:p>
      </dsp:txBody>
      <dsp:txXfrm>
        <a:off x="5296386" y="834349"/>
        <a:ext cx="2143013" cy="214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A1739-4CCF-7741-829C-E8A59BF05A24}">
      <dsp:nvSpPr>
        <dsp:cNvPr id="0" name=""/>
        <dsp:cNvSpPr/>
      </dsp:nvSpPr>
      <dsp:spPr>
        <a:xfrm>
          <a:off x="0" y="1240"/>
          <a:ext cx="4645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05079-D017-DC46-AA34-ABF65ECE5028}">
      <dsp:nvSpPr>
        <dsp:cNvPr id="0" name=""/>
        <dsp:cNvSpPr/>
      </dsp:nvSpPr>
      <dsp:spPr>
        <a:xfrm>
          <a:off x="0" y="1240"/>
          <a:ext cx="4645152" cy="55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Observations of Achievement</a:t>
          </a:r>
          <a:endParaRPr lang="en-CA" sz="2500" kern="1200" dirty="0"/>
        </a:p>
      </dsp:txBody>
      <dsp:txXfrm>
        <a:off x="0" y="1240"/>
        <a:ext cx="4645152" cy="553928"/>
      </dsp:txXfrm>
    </dsp:sp>
    <dsp:sp modelId="{45DF6E64-EAD5-044E-A8A1-E7A5E2E3AD7D}">
      <dsp:nvSpPr>
        <dsp:cNvPr id="0" name=""/>
        <dsp:cNvSpPr/>
      </dsp:nvSpPr>
      <dsp:spPr>
        <a:xfrm>
          <a:off x="0" y="555169"/>
          <a:ext cx="46451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0E9DE-22BB-C141-AA31-693C63EC66F9}">
      <dsp:nvSpPr>
        <dsp:cNvPr id="0" name=""/>
        <dsp:cNvSpPr/>
      </dsp:nvSpPr>
      <dsp:spPr>
        <a:xfrm>
          <a:off x="0" y="555169"/>
          <a:ext cx="929030" cy="3456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At least:</a:t>
          </a:r>
          <a:endParaRPr lang="en-CA" sz="2500" kern="1200"/>
        </a:p>
      </dsp:txBody>
      <dsp:txXfrm>
        <a:off x="0" y="555169"/>
        <a:ext cx="929030" cy="3456007"/>
      </dsp:txXfrm>
    </dsp:sp>
    <dsp:sp modelId="{178F0764-8B3A-1547-B365-D83BED647FDE}">
      <dsp:nvSpPr>
        <dsp:cNvPr id="0" name=""/>
        <dsp:cNvSpPr/>
      </dsp:nvSpPr>
      <dsp:spPr>
        <a:xfrm>
          <a:off x="998707" y="578498"/>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2 Medical Emergencies</a:t>
          </a:r>
          <a:endParaRPr lang="en-CA" sz="1900" kern="1200" dirty="0"/>
        </a:p>
      </dsp:txBody>
      <dsp:txXfrm>
        <a:off x="998707" y="578498"/>
        <a:ext cx="3646444" cy="466594"/>
      </dsp:txXfrm>
    </dsp:sp>
    <dsp:sp modelId="{65807316-4A1A-5D47-92C6-4801DC6AF892}">
      <dsp:nvSpPr>
        <dsp:cNvPr id="0" name=""/>
        <dsp:cNvSpPr/>
      </dsp:nvSpPr>
      <dsp:spPr>
        <a:xfrm>
          <a:off x="929030" y="1045093"/>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0D60BF-8D80-1E43-89BA-1ECBD58CF2B3}">
      <dsp:nvSpPr>
        <dsp:cNvPr id="0" name=""/>
        <dsp:cNvSpPr/>
      </dsp:nvSpPr>
      <dsp:spPr>
        <a:xfrm>
          <a:off x="998707" y="1068423"/>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Substance Intoxication</a:t>
          </a:r>
          <a:endParaRPr lang="en-CA" sz="1900" kern="1200" dirty="0"/>
        </a:p>
      </dsp:txBody>
      <dsp:txXfrm>
        <a:off x="998707" y="1068423"/>
        <a:ext cx="3646444" cy="466594"/>
      </dsp:txXfrm>
    </dsp:sp>
    <dsp:sp modelId="{40EE57D2-EAAD-404E-80DB-531841356BEE}">
      <dsp:nvSpPr>
        <dsp:cNvPr id="0" name=""/>
        <dsp:cNvSpPr/>
      </dsp:nvSpPr>
      <dsp:spPr>
        <a:xfrm>
          <a:off x="929030" y="1535018"/>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A73F26-80E7-994B-967B-AA8299D0FAFC}">
      <dsp:nvSpPr>
        <dsp:cNvPr id="0" name=""/>
        <dsp:cNvSpPr/>
      </dsp:nvSpPr>
      <dsp:spPr>
        <a:xfrm>
          <a:off x="998707" y="1558347"/>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OD &amp;/or Withdrawal</a:t>
          </a:r>
          <a:endParaRPr lang="en-CA" sz="1900" kern="1200" dirty="0"/>
        </a:p>
      </dsp:txBody>
      <dsp:txXfrm>
        <a:off x="998707" y="1558347"/>
        <a:ext cx="3646444" cy="466594"/>
      </dsp:txXfrm>
    </dsp:sp>
    <dsp:sp modelId="{2CE71559-7E63-4641-ABEC-D145EADEA064}">
      <dsp:nvSpPr>
        <dsp:cNvPr id="0" name=""/>
        <dsp:cNvSpPr/>
      </dsp:nvSpPr>
      <dsp:spPr>
        <a:xfrm>
          <a:off x="929030" y="2024942"/>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345997-1573-924D-8FD5-1CB7D228D3FB}">
      <dsp:nvSpPr>
        <dsp:cNvPr id="0" name=""/>
        <dsp:cNvSpPr/>
      </dsp:nvSpPr>
      <dsp:spPr>
        <a:xfrm>
          <a:off x="998707" y="2048272"/>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Neuropsychiatric Presentation</a:t>
          </a:r>
          <a:endParaRPr lang="en-CA" sz="1900" kern="1200" dirty="0"/>
        </a:p>
      </dsp:txBody>
      <dsp:txXfrm>
        <a:off x="998707" y="2048272"/>
        <a:ext cx="3646444" cy="466594"/>
      </dsp:txXfrm>
    </dsp:sp>
    <dsp:sp modelId="{2050EE3C-FCC5-F34F-927C-B9E9460E4937}">
      <dsp:nvSpPr>
        <dsp:cNvPr id="0" name=""/>
        <dsp:cNvSpPr/>
      </dsp:nvSpPr>
      <dsp:spPr>
        <a:xfrm>
          <a:off x="929030" y="2514867"/>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014D8-4390-2E43-9234-F81FAF8CC1FA}">
      <dsp:nvSpPr>
        <dsp:cNvPr id="0" name=""/>
        <dsp:cNvSpPr/>
      </dsp:nvSpPr>
      <dsp:spPr>
        <a:xfrm>
          <a:off x="998707" y="2538196"/>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1 Endocrine or Metabolic Disorder</a:t>
          </a:r>
          <a:endParaRPr lang="en-CA" sz="1900" kern="1200" dirty="0"/>
        </a:p>
      </dsp:txBody>
      <dsp:txXfrm>
        <a:off x="998707" y="2538196"/>
        <a:ext cx="3646444" cy="466594"/>
      </dsp:txXfrm>
    </dsp:sp>
    <dsp:sp modelId="{02D695C7-BF45-3247-8398-407C8F8336C3}">
      <dsp:nvSpPr>
        <dsp:cNvPr id="0" name=""/>
        <dsp:cNvSpPr/>
      </dsp:nvSpPr>
      <dsp:spPr>
        <a:xfrm>
          <a:off x="929030" y="3004791"/>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281A6A-DFC9-7A41-92BD-5833CC696D20}">
      <dsp:nvSpPr>
        <dsp:cNvPr id="0" name=""/>
        <dsp:cNvSpPr/>
      </dsp:nvSpPr>
      <dsp:spPr>
        <a:xfrm>
          <a:off x="998707" y="3028121"/>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4 Different Observers</a:t>
          </a:r>
          <a:endParaRPr lang="en-CA" sz="1900" kern="1200" dirty="0"/>
        </a:p>
      </dsp:txBody>
      <dsp:txXfrm>
        <a:off x="998707" y="3028121"/>
        <a:ext cx="3646444" cy="466594"/>
      </dsp:txXfrm>
    </dsp:sp>
    <dsp:sp modelId="{18FBB1DA-32B9-554A-B6A4-4B0B8196FCCB}">
      <dsp:nvSpPr>
        <dsp:cNvPr id="0" name=""/>
        <dsp:cNvSpPr/>
      </dsp:nvSpPr>
      <dsp:spPr>
        <a:xfrm>
          <a:off x="929030" y="3494716"/>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E023C9-55E5-0A4D-BF5C-304A3CCE393F}">
      <dsp:nvSpPr>
        <dsp:cNvPr id="0" name=""/>
        <dsp:cNvSpPr/>
      </dsp:nvSpPr>
      <dsp:spPr>
        <a:xfrm>
          <a:off x="998707" y="3518045"/>
          <a:ext cx="3646444" cy="466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3 by Supervising Staff MD</a:t>
          </a:r>
          <a:endParaRPr lang="en-CA" sz="1900" kern="1200" dirty="0"/>
        </a:p>
      </dsp:txBody>
      <dsp:txXfrm>
        <a:off x="998707" y="3518045"/>
        <a:ext cx="3646444" cy="466594"/>
      </dsp:txXfrm>
    </dsp:sp>
    <dsp:sp modelId="{51A00CEB-D75D-4D49-ABE0-89F391B97029}">
      <dsp:nvSpPr>
        <dsp:cNvPr id="0" name=""/>
        <dsp:cNvSpPr/>
      </dsp:nvSpPr>
      <dsp:spPr>
        <a:xfrm>
          <a:off x="929030" y="3984640"/>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D921-F23F-FA46-B762-50EA48D14DDF}">
      <dsp:nvSpPr>
        <dsp:cNvPr id="0" name=""/>
        <dsp:cNvSpPr/>
      </dsp:nvSpPr>
      <dsp:spPr>
        <a:xfrm rot="10800000">
          <a:off x="817841" y="371482"/>
          <a:ext cx="3554696" cy="326945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6208" tIns="72390" rIns="135128" bIns="72390" numCol="1" spcCol="1270" anchor="t" anchorCtr="0">
          <a:noAutofit/>
        </a:bodyPr>
        <a:lstStyle/>
        <a:p>
          <a:pPr marL="0" lvl="0" indent="0" algn="l" defTabSz="844550">
            <a:lnSpc>
              <a:spcPct val="90000"/>
            </a:lnSpc>
            <a:spcBef>
              <a:spcPct val="0"/>
            </a:spcBef>
            <a:spcAft>
              <a:spcPct val="35000"/>
            </a:spcAft>
            <a:buNone/>
          </a:pPr>
          <a:r>
            <a:rPr lang="en-US" sz="1900" kern="1200" baseline="0" dirty="0"/>
            <a:t>HIGH YIELD ROTATIONS</a:t>
          </a:r>
          <a:endParaRPr lang="en-CA" sz="1900" kern="1200" dirty="0"/>
        </a:p>
        <a:p>
          <a:pPr marL="114300" lvl="1" indent="-114300" algn="l" defTabSz="666750">
            <a:lnSpc>
              <a:spcPct val="90000"/>
            </a:lnSpc>
            <a:spcBef>
              <a:spcPct val="0"/>
            </a:spcBef>
            <a:spcAft>
              <a:spcPct val="15000"/>
            </a:spcAft>
            <a:buChar char="•"/>
          </a:pPr>
          <a:r>
            <a:rPr lang="en-US" sz="1500" kern="1200" dirty="0"/>
            <a:t>Internal Medicine</a:t>
          </a:r>
          <a:endParaRPr lang="en-CA" sz="1500" kern="1200" dirty="0"/>
        </a:p>
        <a:p>
          <a:pPr marL="114300" lvl="1" indent="-114300" algn="l" defTabSz="666750">
            <a:lnSpc>
              <a:spcPct val="90000"/>
            </a:lnSpc>
            <a:spcBef>
              <a:spcPct val="0"/>
            </a:spcBef>
            <a:spcAft>
              <a:spcPct val="15000"/>
            </a:spcAft>
            <a:buChar char="•"/>
          </a:pPr>
          <a:r>
            <a:rPr lang="en-CA" sz="1500" kern="1200" dirty="0"/>
            <a:t>MT2IP</a:t>
          </a:r>
        </a:p>
        <a:p>
          <a:pPr marL="114300" lvl="1" indent="-114300" algn="l" defTabSz="666750">
            <a:lnSpc>
              <a:spcPct val="90000"/>
            </a:lnSpc>
            <a:spcBef>
              <a:spcPct val="0"/>
            </a:spcBef>
            <a:spcAft>
              <a:spcPct val="15000"/>
            </a:spcAft>
            <a:buChar char="•"/>
          </a:pPr>
          <a:r>
            <a:rPr lang="en-US" sz="1500" kern="1200" dirty="0"/>
            <a:t>Neurology</a:t>
          </a:r>
          <a:endParaRPr lang="en-CA" sz="1500" kern="1200" dirty="0"/>
        </a:p>
        <a:p>
          <a:pPr marL="114300" lvl="1" indent="-114300" algn="l" defTabSz="666750">
            <a:lnSpc>
              <a:spcPct val="90000"/>
            </a:lnSpc>
            <a:spcBef>
              <a:spcPct val="0"/>
            </a:spcBef>
            <a:spcAft>
              <a:spcPct val="15000"/>
            </a:spcAft>
            <a:buChar char="•"/>
          </a:pPr>
          <a:r>
            <a:rPr lang="en-US" sz="1500" kern="1200"/>
            <a:t>Emergency Medicine</a:t>
          </a:r>
          <a:endParaRPr lang="en-CA" sz="1500" kern="1200"/>
        </a:p>
        <a:p>
          <a:pPr marL="114300" lvl="1" indent="-114300" algn="l" defTabSz="666750">
            <a:lnSpc>
              <a:spcPct val="90000"/>
            </a:lnSpc>
            <a:spcBef>
              <a:spcPct val="0"/>
            </a:spcBef>
            <a:spcAft>
              <a:spcPct val="15000"/>
            </a:spcAft>
            <a:buChar char="•"/>
          </a:pPr>
          <a:r>
            <a:rPr lang="en-US" sz="1500" kern="1200"/>
            <a:t>Family Medicine</a:t>
          </a:r>
          <a:endParaRPr lang="en-CA" sz="1500" kern="1200"/>
        </a:p>
        <a:p>
          <a:pPr marL="114300" lvl="1" indent="-114300" algn="l" defTabSz="666750">
            <a:lnSpc>
              <a:spcPct val="90000"/>
            </a:lnSpc>
            <a:spcBef>
              <a:spcPct val="0"/>
            </a:spcBef>
            <a:spcAft>
              <a:spcPct val="15000"/>
            </a:spcAft>
            <a:buChar char="•"/>
          </a:pPr>
          <a:r>
            <a:rPr lang="en-US" sz="1500" kern="1200"/>
            <a:t>Pediatric Neurology</a:t>
          </a:r>
          <a:endParaRPr lang="en-CA" sz="1500" kern="1200"/>
        </a:p>
        <a:p>
          <a:pPr marL="114300" lvl="1" indent="-114300" algn="l" defTabSz="666750">
            <a:lnSpc>
              <a:spcPct val="90000"/>
            </a:lnSpc>
            <a:spcBef>
              <a:spcPct val="0"/>
            </a:spcBef>
            <a:spcAft>
              <a:spcPct val="15000"/>
            </a:spcAft>
            <a:buChar char="•"/>
          </a:pPr>
          <a:r>
            <a:rPr lang="en-US" sz="1500" kern="1200"/>
            <a:t>Addictions</a:t>
          </a:r>
          <a:endParaRPr lang="en-CA" sz="1500" kern="1200"/>
        </a:p>
        <a:p>
          <a:pPr marL="114300" lvl="1" indent="-114300" algn="l" defTabSz="666750">
            <a:lnSpc>
              <a:spcPct val="90000"/>
            </a:lnSpc>
            <a:spcBef>
              <a:spcPct val="0"/>
            </a:spcBef>
            <a:spcAft>
              <a:spcPct val="15000"/>
            </a:spcAft>
            <a:buChar char="•"/>
          </a:pPr>
          <a:r>
            <a:rPr lang="en-US" sz="1500" kern="1200"/>
            <a:t>ER Psychiatry</a:t>
          </a:r>
          <a:endParaRPr lang="en-CA" sz="1500" kern="1200"/>
        </a:p>
        <a:p>
          <a:pPr marL="114300" lvl="1" indent="-114300" algn="l" defTabSz="666750">
            <a:lnSpc>
              <a:spcPct val="90000"/>
            </a:lnSpc>
            <a:spcBef>
              <a:spcPct val="0"/>
            </a:spcBef>
            <a:spcAft>
              <a:spcPct val="15000"/>
            </a:spcAft>
            <a:buChar char="•"/>
          </a:pPr>
          <a:r>
            <a:rPr lang="en-US" sz="1500" kern="1200"/>
            <a:t>Palliative</a:t>
          </a:r>
          <a:endParaRPr lang="en-CA" sz="1500" kern="1200"/>
        </a:p>
        <a:p>
          <a:pPr marL="114300" lvl="1" indent="-114300" algn="l" defTabSz="666750">
            <a:lnSpc>
              <a:spcPct val="90000"/>
            </a:lnSpc>
            <a:spcBef>
              <a:spcPct val="0"/>
            </a:spcBef>
            <a:spcAft>
              <a:spcPct val="15000"/>
            </a:spcAft>
            <a:buChar char="•"/>
          </a:pPr>
          <a:r>
            <a:rPr lang="en-US" sz="1500" kern="1200"/>
            <a:t>Adolescent Medicine</a:t>
          </a:r>
          <a:endParaRPr lang="en-CA" sz="1500" kern="1200"/>
        </a:p>
      </dsp:txBody>
      <dsp:txXfrm rot="10800000">
        <a:off x="1635204" y="371482"/>
        <a:ext cx="2737333" cy="3269451"/>
      </dsp:txXfrm>
    </dsp:sp>
    <dsp:sp modelId="{6A2C59CE-C65F-AA4B-8BE3-0C9DBDCFC6FC}">
      <dsp:nvSpPr>
        <dsp:cNvPr id="0" name=""/>
        <dsp:cNvSpPr/>
      </dsp:nvSpPr>
      <dsp:spPr>
        <a:xfrm>
          <a:off x="272613" y="1228145"/>
          <a:ext cx="1556125" cy="155612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0" y="0"/>
          <a:ext cx="3937285" cy="1198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Complete F1 </a:t>
          </a:r>
        </a:p>
        <a:p>
          <a:pPr marL="0" lvl="0" indent="0" algn="l" defTabSz="1022350">
            <a:lnSpc>
              <a:spcPct val="90000"/>
            </a:lnSpc>
            <a:spcBef>
              <a:spcPct val="0"/>
            </a:spcBef>
            <a:spcAft>
              <a:spcPct val="35000"/>
            </a:spcAft>
            <a:buNone/>
          </a:pPr>
          <a:r>
            <a:rPr lang="en-US" sz="2300" kern="1200" dirty="0"/>
            <a:t>(medical presentations)</a:t>
          </a:r>
          <a:endParaRPr lang="en-CA" sz="2300" kern="1200" dirty="0"/>
        </a:p>
      </dsp:txBody>
      <dsp:txXfrm>
        <a:off x="907277" y="0"/>
        <a:ext cx="3030007" cy="1198209"/>
      </dsp:txXfrm>
    </dsp:sp>
    <dsp:sp modelId="{9DF2EED9-1EAA-ED4D-A689-0688D91836C4}">
      <dsp:nvSpPr>
        <dsp:cNvPr id="0" name=""/>
        <dsp:cNvSpPr/>
      </dsp:nvSpPr>
      <dsp:spPr>
        <a:xfrm>
          <a:off x="119820" y="119820"/>
          <a:ext cx="787457" cy="958567"/>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193E61-F81B-0B48-977E-312D05D4C635}">
      <dsp:nvSpPr>
        <dsp:cNvPr id="0" name=""/>
        <dsp:cNvSpPr/>
      </dsp:nvSpPr>
      <dsp:spPr>
        <a:xfrm>
          <a:off x="0" y="1318029"/>
          <a:ext cx="3937285" cy="11982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p>
      </dsp:txBody>
      <dsp:txXfrm>
        <a:off x="907277" y="1318029"/>
        <a:ext cx="3030007" cy="1198209"/>
      </dsp:txXfrm>
    </dsp:sp>
    <dsp:sp modelId="{CFD4C1F7-85C0-2746-B3B1-1B441D4EFBEB}">
      <dsp:nvSpPr>
        <dsp:cNvPr id="0" name=""/>
        <dsp:cNvSpPr/>
      </dsp:nvSpPr>
      <dsp:spPr>
        <a:xfrm>
          <a:off x="119820" y="1437850"/>
          <a:ext cx="787457" cy="95856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2636059"/>
          <a:ext cx="3937285" cy="119820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CA" sz="2300" kern="1200" dirty="0">
            <a:solidFill>
              <a:schemeClr val="bg2"/>
            </a:solidFill>
          </a:endParaRPr>
        </a:p>
      </dsp:txBody>
      <dsp:txXfrm>
        <a:off x="907277" y="2636059"/>
        <a:ext cx="3030007" cy="1198209"/>
      </dsp:txXfrm>
    </dsp:sp>
    <dsp:sp modelId="{9B6AE6B6-E18F-8543-A6CB-24336172C1BA}">
      <dsp:nvSpPr>
        <dsp:cNvPr id="0" name=""/>
        <dsp:cNvSpPr/>
      </dsp:nvSpPr>
      <dsp:spPr>
        <a:xfrm>
          <a:off x="119820" y="2755880"/>
          <a:ext cx="787457" cy="958567"/>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D3FF7-5466-2346-8A9D-91BF4DD39829}">
      <dsp:nvSpPr>
        <dsp:cNvPr id="0" name=""/>
        <dsp:cNvSpPr/>
      </dsp:nvSpPr>
      <dsp:spPr>
        <a:xfrm>
          <a:off x="0" y="2548"/>
          <a:ext cx="4645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6EDE9-5071-7040-864A-435AAE6E9B76}">
      <dsp:nvSpPr>
        <dsp:cNvPr id="0" name=""/>
        <dsp:cNvSpPr/>
      </dsp:nvSpPr>
      <dsp:spPr>
        <a:xfrm>
          <a:off x="0" y="2548"/>
          <a:ext cx="4645152" cy="55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6 Observations of Achievement</a:t>
          </a:r>
          <a:endParaRPr lang="en-CA" sz="2400" kern="1200" dirty="0"/>
        </a:p>
      </dsp:txBody>
      <dsp:txXfrm>
        <a:off x="0" y="2548"/>
        <a:ext cx="4645152" cy="559425"/>
      </dsp:txXfrm>
    </dsp:sp>
    <dsp:sp modelId="{572BD668-4873-2B4B-BA2D-BDD6DF539379}">
      <dsp:nvSpPr>
        <dsp:cNvPr id="0" name=""/>
        <dsp:cNvSpPr/>
      </dsp:nvSpPr>
      <dsp:spPr>
        <a:xfrm>
          <a:off x="0" y="561973"/>
          <a:ext cx="46451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F59BB-9B72-E24D-B144-72C1EC9B955A}">
      <dsp:nvSpPr>
        <dsp:cNvPr id="0" name=""/>
        <dsp:cNvSpPr/>
      </dsp:nvSpPr>
      <dsp:spPr>
        <a:xfrm>
          <a:off x="0" y="561973"/>
          <a:ext cx="929030" cy="212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61973"/>
        <a:ext cx="929030" cy="2126365"/>
      </dsp:txXfrm>
    </dsp:sp>
    <dsp:sp modelId="{7394D646-D0AA-594A-9754-C9A8724F51A1}">
      <dsp:nvSpPr>
        <dsp:cNvPr id="0" name=""/>
        <dsp:cNvSpPr/>
      </dsp:nvSpPr>
      <dsp:spPr>
        <a:xfrm>
          <a:off x="998707" y="578715"/>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1 Emergency Setting</a:t>
          </a:r>
          <a:endParaRPr lang="en-CA" sz="1500" kern="1200" dirty="0"/>
        </a:p>
      </dsp:txBody>
      <dsp:txXfrm>
        <a:off x="998707" y="578715"/>
        <a:ext cx="3646444" cy="334840"/>
      </dsp:txXfrm>
    </dsp:sp>
    <dsp:sp modelId="{880189BD-EEC1-B44F-ACCD-60D980CF5B28}">
      <dsp:nvSpPr>
        <dsp:cNvPr id="0" name=""/>
        <dsp:cNvSpPr/>
      </dsp:nvSpPr>
      <dsp:spPr>
        <a:xfrm>
          <a:off x="929030" y="913555"/>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1F7E4-9148-A844-BF92-61B96B906823}">
      <dsp:nvSpPr>
        <dsp:cNvPr id="0" name=""/>
        <dsp:cNvSpPr/>
      </dsp:nvSpPr>
      <dsp:spPr>
        <a:xfrm>
          <a:off x="998707" y="930297"/>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2 Inpatient Settings</a:t>
          </a:r>
          <a:endParaRPr lang="en-CA" sz="1500" kern="1200" dirty="0"/>
        </a:p>
      </dsp:txBody>
      <dsp:txXfrm>
        <a:off x="998707" y="930297"/>
        <a:ext cx="3646444" cy="334840"/>
      </dsp:txXfrm>
    </dsp:sp>
    <dsp:sp modelId="{E8BA53DF-1834-0C4D-88E2-1F93CEC18306}">
      <dsp:nvSpPr>
        <dsp:cNvPr id="0" name=""/>
        <dsp:cNvSpPr/>
      </dsp:nvSpPr>
      <dsp:spPr>
        <a:xfrm>
          <a:off x="929030" y="1265138"/>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BD6267-809C-6842-B1BF-6D14E31D1046}">
      <dsp:nvSpPr>
        <dsp:cNvPr id="0" name=""/>
        <dsp:cNvSpPr/>
      </dsp:nvSpPr>
      <dsp:spPr>
        <a:xfrm>
          <a:off x="998707" y="1281880"/>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2 Outpatient Settings</a:t>
          </a:r>
          <a:endParaRPr lang="en-CA" sz="1500" kern="1200" dirty="0"/>
        </a:p>
      </dsp:txBody>
      <dsp:txXfrm>
        <a:off x="998707" y="1281880"/>
        <a:ext cx="3646444" cy="334840"/>
      </dsp:txXfrm>
    </dsp:sp>
    <dsp:sp modelId="{ECA23C9D-4137-7D45-AE33-35C84EBA8261}">
      <dsp:nvSpPr>
        <dsp:cNvPr id="0" name=""/>
        <dsp:cNvSpPr/>
      </dsp:nvSpPr>
      <dsp:spPr>
        <a:xfrm>
          <a:off x="929030" y="1616720"/>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0F5A5-8546-484D-ACAF-A79080EC14E1}">
      <dsp:nvSpPr>
        <dsp:cNvPr id="0" name=""/>
        <dsp:cNvSpPr/>
      </dsp:nvSpPr>
      <dsp:spPr>
        <a:xfrm>
          <a:off x="998707" y="1633462"/>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3 Different Case Types</a:t>
          </a:r>
          <a:endParaRPr lang="en-CA" sz="1500" kern="1200" dirty="0"/>
        </a:p>
      </dsp:txBody>
      <dsp:txXfrm>
        <a:off x="998707" y="1633462"/>
        <a:ext cx="3646444" cy="334840"/>
      </dsp:txXfrm>
    </dsp:sp>
    <dsp:sp modelId="{E93572D6-D7D0-7F46-AD2A-A8EA872A16F9}">
      <dsp:nvSpPr>
        <dsp:cNvPr id="0" name=""/>
        <dsp:cNvSpPr/>
      </dsp:nvSpPr>
      <dsp:spPr>
        <a:xfrm>
          <a:off x="929030" y="1968302"/>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D0E15-0CCD-2B49-8DF2-A94267532907}">
      <dsp:nvSpPr>
        <dsp:cNvPr id="0" name=""/>
        <dsp:cNvSpPr/>
      </dsp:nvSpPr>
      <dsp:spPr>
        <a:xfrm>
          <a:off x="998707" y="1985044"/>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2 by Psychiatrist Observer</a:t>
          </a:r>
          <a:endParaRPr lang="en-CA" sz="1500" kern="1200" dirty="0"/>
        </a:p>
      </dsp:txBody>
      <dsp:txXfrm>
        <a:off x="998707" y="1985044"/>
        <a:ext cx="3646444" cy="334840"/>
      </dsp:txXfrm>
    </dsp:sp>
    <dsp:sp modelId="{4652534C-6F7D-4148-A8F1-288DD40BBE0D}">
      <dsp:nvSpPr>
        <dsp:cNvPr id="0" name=""/>
        <dsp:cNvSpPr/>
      </dsp:nvSpPr>
      <dsp:spPr>
        <a:xfrm>
          <a:off x="929030" y="2319884"/>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70DD9B-BD7B-E247-A6DD-8CD1787440C5}">
      <dsp:nvSpPr>
        <dsp:cNvPr id="0" name=""/>
        <dsp:cNvSpPr/>
      </dsp:nvSpPr>
      <dsp:spPr>
        <a:xfrm>
          <a:off x="998707" y="2336626"/>
          <a:ext cx="3646444" cy="33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3 Different Observers</a:t>
          </a:r>
          <a:endParaRPr lang="en-CA" sz="1500" kern="1200" dirty="0"/>
        </a:p>
      </dsp:txBody>
      <dsp:txXfrm>
        <a:off x="998707" y="2336626"/>
        <a:ext cx="3646444" cy="334840"/>
      </dsp:txXfrm>
    </dsp:sp>
    <dsp:sp modelId="{5328BA18-AE59-FF45-9B64-6A911628517D}">
      <dsp:nvSpPr>
        <dsp:cNvPr id="0" name=""/>
        <dsp:cNvSpPr/>
      </dsp:nvSpPr>
      <dsp:spPr>
        <a:xfrm>
          <a:off x="929030" y="2671466"/>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5A97A-1A5E-0A40-A91E-886DA908B706}">
      <dsp:nvSpPr>
        <dsp:cNvPr id="0" name=""/>
        <dsp:cNvSpPr/>
      </dsp:nvSpPr>
      <dsp:spPr>
        <a:xfrm>
          <a:off x="0" y="2688338"/>
          <a:ext cx="464515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CE83C-2B0C-1845-9D1A-6A0F34813715}">
      <dsp:nvSpPr>
        <dsp:cNvPr id="0" name=""/>
        <dsp:cNvSpPr/>
      </dsp:nvSpPr>
      <dsp:spPr>
        <a:xfrm>
          <a:off x="0" y="2688338"/>
          <a:ext cx="929030" cy="2126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most:</a:t>
          </a:r>
          <a:endParaRPr lang="en-CA" sz="2400" kern="1200"/>
        </a:p>
      </dsp:txBody>
      <dsp:txXfrm>
        <a:off x="0" y="2688338"/>
        <a:ext cx="929030" cy="2126365"/>
      </dsp:txXfrm>
    </dsp:sp>
    <dsp:sp modelId="{B20230AA-DA6F-1D42-A12D-FA0337A7F9DC}">
      <dsp:nvSpPr>
        <dsp:cNvPr id="0" name=""/>
        <dsp:cNvSpPr/>
      </dsp:nvSpPr>
      <dsp:spPr>
        <a:xfrm>
          <a:off x="998707" y="2752711"/>
          <a:ext cx="3646444" cy="64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2 Child/Adolescent Patients</a:t>
          </a:r>
          <a:endParaRPr lang="en-CA" sz="1500" kern="1200" dirty="0"/>
        </a:p>
      </dsp:txBody>
      <dsp:txXfrm>
        <a:off x="998707" y="2752711"/>
        <a:ext cx="3646444" cy="645410"/>
      </dsp:txXfrm>
    </dsp:sp>
    <dsp:sp modelId="{7AAD7505-42D2-8243-A1AB-ABEF3B45A554}">
      <dsp:nvSpPr>
        <dsp:cNvPr id="0" name=""/>
        <dsp:cNvSpPr/>
      </dsp:nvSpPr>
      <dsp:spPr>
        <a:xfrm>
          <a:off x="929030" y="3263002"/>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79696B-7DBF-134B-8DCD-0007B9E1F2E7}">
      <dsp:nvSpPr>
        <dsp:cNvPr id="0" name=""/>
        <dsp:cNvSpPr/>
      </dsp:nvSpPr>
      <dsp:spPr>
        <a:xfrm>
          <a:off x="998707" y="3338165"/>
          <a:ext cx="3646444" cy="1287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baseline="0" dirty="0"/>
            <a:t>2 Older Adult patients</a:t>
          </a:r>
          <a:endParaRPr lang="en-CA" sz="1500" kern="1200" dirty="0"/>
        </a:p>
      </dsp:txBody>
      <dsp:txXfrm>
        <a:off x="998707" y="3338165"/>
        <a:ext cx="3646444" cy="1287447"/>
      </dsp:txXfrm>
    </dsp:sp>
    <dsp:sp modelId="{D9CEB5A4-0C1E-BF41-822B-2CA2C9B648D0}">
      <dsp:nvSpPr>
        <dsp:cNvPr id="0" name=""/>
        <dsp:cNvSpPr/>
      </dsp:nvSpPr>
      <dsp:spPr>
        <a:xfrm>
          <a:off x="929030" y="3795215"/>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A055C-86F6-4D4C-869E-5A7AAF896876}">
      <dsp:nvSpPr>
        <dsp:cNvPr id="0" name=""/>
        <dsp:cNvSpPr/>
      </dsp:nvSpPr>
      <dsp:spPr>
        <a:xfrm>
          <a:off x="-163612" y="0"/>
          <a:ext cx="4012417" cy="4012417"/>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1BFE1F-425E-A646-B802-0EF7D911EE43}">
      <dsp:nvSpPr>
        <dsp:cNvPr id="0" name=""/>
        <dsp:cNvSpPr/>
      </dsp:nvSpPr>
      <dsp:spPr>
        <a:xfrm>
          <a:off x="1397468" y="401633"/>
          <a:ext cx="3440306" cy="285257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dirty="0"/>
            <a:t>Pgy1 HIGH YIELD ROTATIONS</a:t>
          </a:r>
          <a:endParaRPr lang="en-CA" sz="2800" kern="1200" dirty="0"/>
        </a:p>
        <a:p>
          <a:pPr marL="228600" lvl="1" indent="-228600" algn="l" defTabSz="977900">
            <a:lnSpc>
              <a:spcPct val="90000"/>
            </a:lnSpc>
            <a:spcBef>
              <a:spcPct val="0"/>
            </a:spcBef>
            <a:spcAft>
              <a:spcPct val="15000"/>
            </a:spcAft>
            <a:buChar char="•"/>
          </a:pPr>
          <a:r>
            <a:rPr lang="en-CA" sz="2200" kern="1200" dirty="0"/>
            <a:t>Addictions</a:t>
          </a:r>
        </a:p>
        <a:p>
          <a:pPr marL="228600" lvl="1" indent="-228600" algn="l" defTabSz="977900">
            <a:lnSpc>
              <a:spcPct val="90000"/>
            </a:lnSpc>
            <a:spcBef>
              <a:spcPct val="0"/>
            </a:spcBef>
            <a:spcAft>
              <a:spcPct val="15000"/>
            </a:spcAft>
            <a:buChar char="•"/>
          </a:pPr>
          <a:r>
            <a:rPr lang="en-US" sz="2200" kern="1200" dirty="0"/>
            <a:t>Emergency Psychiatry</a:t>
          </a:r>
          <a:endParaRPr lang="en-CA" sz="2200" kern="1200" dirty="0"/>
        </a:p>
        <a:p>
          <a:pPr marL="228600" lvl="1" indent="-228600" algn="l" defTabSz="977900">
            <a:lnSpc>
              <a:spcPct val="90000"/>
            </a:lnSpc>
            <a:spcBef>
              <a:spcPct val="0"/>
            </a:spcBef>
            <a:spcAft>
              <a:spcPct val="15000"/>
            </a:spcAft>
            <a:buChar char="•"/>
          </a:pPr>
          <a:r>
            <a:rPr lang="en-US" sz="2200" kern="1200" dirty="0"/>
            <a:t>Elective</a:t>
          </a:r>
          <a:endParaRPr lang="en-CA" sz="2200" kern="1200" dirty="0"/>
        </a:p>
        <a:p>
          <a:pPr marL="228600" lvl="1" indent="-228600" algn="l" defTabSz="977900">
            <a:lnSpc>
              <a:spcPct val="90000"/>
            </a:lnSpc>
            <a:spcBef>
              <a:spcPct val="0"/>
            </a:spcBef>
            <a:spcAft>
              <a:spcPct val="15000"/>
            </a:spcAft>
            <a:buChar char="•"/>
          </a:pPr>
          <a:r>
            <a:rPr lang="en-CA" sz="2200" kern="1200" dirty="0"/>
            <a:t>Selective</a:t>
          </a:r>
        </a:p>
      </dsp:txBody>
      <dsp:txXfrm>
        <a:off x="1536719" y="540884"/>
        <a:ext cx="3161804" cy="25740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ED79-DB97-784B-9476-B194996AB11A}">
      <dsp:nvSpPr>
        <dsp:cNvPr id="0" name=""/>
        <dsp:cNvSpPr/>
      </dsp:nvSpPr>
      <dsp:spPr>
        <a:xfrm>
          <a:off x="0" y="1975"/>
          <a:ext cx="464515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29299-D02F-6449-B9AE-960793541467}">
      <dsp:nvSpPr>
        <dsp:cNvPr id="0" name=""/>
        <dsp:cNvSpPr/>
      </dsp:nvSpPr>
      <dsp:spPr>
        <a:xfrm>
          <a:off x="0" y="1975"/>
          <a:ext cx="4645152" cy="514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6 Observations of Achievement</a:t>
          </a:r>
          <a:endParaRPr lang="en-CA" sz="2300" kern="1200" dirty="0"/>
        </a:p>
      </dsp:txBody>
      <dsp:txXfrm>
        <a:off x="0" y="1975"/>
        <a:ext cx="4645152" cy="514346"/>
      </dsp:txXfrm>
    </dsp:sp>
    <dsp:sp modelId="{4699E672-FBBE-1C48-A07F-14FE033DD7D2}">
      <dsp:nvSpPr>
        <dsp:cNvPr id="0" name=""/>
        <dsp:cNvSpPr/>
      </dsp:nvSpPr>
      <dsp:spPr>
        <a:xfrm>
          <a:off x="0" y="516322"/>
          <a:ext cx="46451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87206-53B3-8045-A3F0-C8C22CC66663}">
      <dsp:nvSpPr>
        <dsp:cNvPr id="0" name=""/>
        <dsp:cNvSpPr/>
      </dsp:nvSpPr>
      <dsp:spPr>
        <a:xfrm>
          <a:off x="0" y="516322"/>
          <a:ext cx="929030" cy="2197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At least:</a:t>
          </a:r>
          <a:endParaRPr lang="en-CA" sz="2300" kern="1200"/>
        </a:p>
      </dsp:txBody>
      <dsp:txXfrm>
        <a:off x="0" y="516322"/>
        <a:ext cx="929030" cy="2197967"/>
      </dsp:txXfrm>
    </dsp:sp>
    <dsp:sp modelId="{D5614087-66CF-9845-9FF1-2E13975DE5A8}">
      <dsp:nvSpPr>
        <dsp:cNvPr id="0" name=""/>
        <dsp:cNvSpPr/>
      </dsp:nvSpPr>
      <dsp:spPr>
        <a:xfrm>
          <a:off x="998707" y="531159"/>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1 Mood Disorder</a:t>
          </a:r>
          <a:endParaRPr lang="en-CA" sz="1300" kern="1200" dirty="0"/>
        </a:p>
      </dsp:txBody>
      <dsp:txXfrm>
        <a:off x="998707" y="531159"/>
        <a:ext cx="3646444" cy="296747"/>
      </dsp:txXfrm>
    </dsp:sp>
    <dsp:sp modelId="{35365181-E6EC-384F-997C-73497F5A1370}">
      <dsp:nvSpPr>
        <dsp:cNvPr id="0" name=""/>
        <dsp:cNvSpPr/>
      </dsp:nvSpPr>
      <dsp:spPr>
        <a:xfrm>
          <a:off x="929030" y="827906"/>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0B3A5E-2435-9D4D-ACB2-FA7D653DE1F2}">
      <dsp:nvSpPr>
        <dsp:cNvPr id="0" name=""/>
        <dsp:cNvSpPr/>
      </dsp:nvSpPr>
      <dsp:spPr>
        <a:xfrm>
          <a:off x="998707" y="842744"/>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1 Psychotic Disorder</a:t>
          </a:r>
          <a:endParaRPr lang="en-CA" sz="1300" kern="1200" dirty="0"/>
        </a:p>
      </dsp:txBody>
      <dsp:txXfrm>
        <a:off x="998707" y="842744"/>
        <a:ext cx="3646444" cy="296747"/>
      </dsp:txXfrm>
    </dsp:sp>
    <dsp:sp modelId="{E2D914ED-CA2C-8E4A-9D1C-892BB19607B0}">
      <dsp:nvSpPr>
        <dsp:cNvPr id="0" name=""/>
        <dsp:cNvSpPr/>
      </dsp:nvSpPr>
      <dsp:spPr>
        <a:xfrm>
          <a:off x="929030" y="1139491"/>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E8398-127C-E64F-8DB6-76439D7C4F0D}">
      <dsp:nvSpPr>
        <dsp:cNvPr id="0" name=""/>
        <dsp:cNvSpPr/>
      </dsp:nvSpPr>
      <dsp:spPr>
        <a:xfrm>
          <a:off x="998707" y="1154328"/>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1 Personality Disorder</a:t>
          </a:r>
          <a:endParaRPr lang="en-CA" sz="1300" kern="1200" dirty="0"/>
        </a:p>
      </dsp:txBody>
      <dsp:txXfrm>
        <a:off x="998707" y="1154328"/>
        <a:ext cx="3646444" cy="296747"/>
      </dsp:txXfrm>
    </dsp:sp>
    <dsp:sp modelId="{C4034A19-0BC2-054B-BF03-D60B62917EFC}">
      <dsp:nvSpPr>
        <dsp:cNvPr id="0" name=""/>
        <dsp:cNvSpPr/>
      </dsp:nvSpPr>
      <dsp:spPr>
        <a:xfrm>
          <a:off x="929030" y="1451075"/>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8D4961-D148-3C46-9D20-0D7DEA912073}">
      <dsp:nvSpPr>
        <dsp:cNvPr id="0" name=""/>
        <dsp:cNvSpPr/>
      </dsp:nvSpPr>
      <dsp:spPr>
        <a:xfrm>
          <a:off x="998707" y="1465913"/>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1 Substance Use Disorder</a:t>
          </a:r>
          <a:endParaRPr lang="en-CA" sz="1300" kern="1200" dirty="0"/>
        </a:p>
      </dsp:txBody>
      <dsp:txXfrm>
        <a:off x="998707" y="1465913"/>
        <a:ext cx="3646444" cy="296747"/>
      </dsp:txXfrm>
    </dsp:sp>
    <dsp:sp modelId="{DF35376D-1B14-6E4E-8714-B9DBEA2D1010}">
      <dsp:nvSpPr>
        <dsp:cNvPr id="0" name=""/>
        <dsp:cNvSpPr/>
      </dsp:nvSpPr>
      <dsp:spPr>
        <a:xfrm>
          <a:off x="929030" y="1762660"/>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B95DE6-BDBC-A44D-B1B8-77CC4782C913}">
      <dsp:nvSpPr>
        <dsp:cNvPr id="0" name=""/>
        <dsp:cNvSpPr/>
      </dsp:nvSpPr>
      <dsp:spPr>
        <a:xfrm>
          <a:off x="998707" y="1777497"/>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1 Anxiety or Trauma or OCD</a:t>
          </a:r>
          <a:endParaRPr lang="en-CA" sz="1300" kern="1200" dirty="0"/>
        </a:p>
      </dsp:txBody>
      <dsp:txXfrm>
        <a:off x="998707" y="1777497"/>
        <a:ext cx="3646444" cy="296747"/>
      </dsp:txXfrm>
    </dsp:sp>
    <dsp:sp modelId="{C770081C-DD9F-B64D-9EC0-7CC3122AE7B5}">
      <dsp:nvSpPr>
        <dsp:cNvPr id="0" name=""/>
        <dsp:cNvSpPr/>
      </dsp:nvSpPr>
      <dsp:spPr>
        <a:xfrm>
          <a:off x="929030" y="2074244"/>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633856-5917-5E4D-A34F-0DC05E642F5E}">
      <dsp:nvSpPr>
        <dsp:cNvPr id="0" name=""/>
        <dsp:cNvSpPr/>
      </dsp:nvSpPr>
      <dsp:spPr>
        <a:xfrm>
          <a:off x="998707" y="2089082"/>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3 Different Observers</a:t>
          </a:r>
          <a:endParaRPr lang="en-CA" sz="1300" kern="1200" dirty="0"/>
        </a:p>
      </dsp:txBody>
      <dsp:txXfrm>
        <a:off x="998707" y="2089082"/>
        <a:ext cx="3646444" cy="296747"/>
      </dsp:txXfrm>
    </dsp:sp>
    <dsp:sp modelId="{9D494124-E087-6A4D-8EDC-A155B0119E4F}">
      <dsp:nvSpPr>
        <dsp:cNvPr id="0" name=""/>
        <dsp:cNvSpPr/>
      </dsp:nvSpPr>
      <dsp:spPr>
        <a:xfrm>
          <a:off x="929030" y="2385829"/>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4EC3DF-FBBA-FC49-B6D4-3FEEBCF4856E}">
      <dsp:nvSpPr>
        <dsp:cNvPr id="0" name=""/>
        <dsp:cNvSpPr/>
      </dsp:nvSpPr>
      <dsp:spPr>
        <a:xfrm>
          <a:off x="998707" y="2400666"/>
          <a:ext cx="3646444" cy="296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2 by Psychiatrist Observers</a:t>
          </a:r>
          <a:endParaRPr lang="en-CA" sz="1300" kern="1200" dirty="0"/>
        </a:p>
      </dsp:txBody>
      <dsp:txXfrm>
        <a:off x="998707" y="2400666"/>
        <a:ext cx="3646444" cy="296747"/>
      </dsp:txXfrm>
    </dsp:sp>
    <dsp:sp modelId="{965AEABA-9321-CB4E-96E5-1B6EFEE45BF6}">
      <dsp:nvSpPr>
        <dsp:cNvPr id="0" name=""/>
        <dsp:cNvSpPr/>
      </dsp:nvSpPr>
      <dsp:spPr>
        <a:xfrm>
          <a:off x="929030" y="2697413"/>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6ADC-2699-9346-801B-F6CD681B4E74}">
      <dsp:nvSpPr>
        <dsp:cNvPr id="0" name=""/>
        <dsp:cNvSpPr/>
      </dsp:nvSpPr>
      <dsp:spPr>
        <a:xfrm>
          <a:off x="0" y="2714290"/>
          <a:ext cx="464515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60940-7B4D-C645-A8F7-68718B7AD512}">
      <dsp:nvSpPr>
        <dsp:cNvPr id="0" name=""/>
        <dsp:cNvSpPr/>
      </dsp:nvSpPr>
      <dsp:spPr>
        <a:xfrm>
          <a:off x="0" y="2714290"/>
          <a:ext cx="929030" cy="2197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At most:</a:t>
          </a:r>
          <a:endParaRPr lang="en-CA" sz="2300" kern="1200"/>
        </a:p>
      </dsp:txBody>
      <dsp:txXfrm>
        <a:off x="0" y="2714290"/>
        <a:ext cx="929030" cy="2197967"/>
      </dsp:txXfrm>
    </dsp:sp>
    <dsp:sp modelId="{F3B348A4-29FF-0E4D-BAFC-16DE1A2FD8A0}">
      <dsp:nvSpPr>
        <dsp:cNvPr id="0" name=""/>
        <dsp:cNvSpPr/>
      </dsp:nvSpPr>
      <dsp:spPr>
        <a:xfrm>
          <a:off x="998707" y="2857145"/>
          <a:ext cx="3646444" cy="102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2 Child/Adolescent Patients</a:t>
          </a:r>
          <a:endParaRPr lang="en-CA" sz="1300" kern="1200" dirty="0"/>
        </a:p>
      </dsp:txBody>
      <dsp:txXfrm>
        <a:off x="998707" y="2857145"/>
        <a:ext cx="3646444" cy="1021711"/>
      </dsp:txXfrm>
    </dsp:sp>
    <dsp:sp modelId="{0DBFEBEA-F2F1-3A4F-88CD-CF668CB5DD50}">
      <dsp:nvSpPr>
        <dsp:cNvPr id="0" name=""/>
        <dsp:cNvSpPr/>
      </dsp:nvSpPr>
      <dsp:spPr>
        <a:xfrm>
          <a:off x="929030" y="3358624"/>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8FBF1B-412F-484B-A0F2-C66C30A4CCCE}">
      <dsp:nvSpPr>
        <dsp:cNvPr id="0" name=""/>
        <dsp:cNvSpPr/>
      </dsp:nvSpPr>
      <dsp:spPr>
        <a:xfrm>
          <a:off x="998707" y="3413723"/>
          <a:ext cx="3646444" cy="1021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baseline="0" dirty="0"/>
            <a:t>2 Older Adult Patients</a:t>
          </a:r>
          <a:endParaRPr lang="en-CA" sz="1300" kern="1200" dirty="0"/>
        </a:p>
      </dsp:txBody>
      <dsp:txXfrm>
        <a:off x="998707" y="3413723"/>
        <a:ext cx="3646444" cy="1021711"/>
      </dsp:txXfrm>
    </dsp:sp>
    <dsp:sp modelId="{20D39CAC-E4AB-9B4F-A7D5-4920C31F338B}">
      <dsp:nvSpPr>
        <dsp:cNvPr id="0" name=""/>
        <dsp:cNvSpPr/>
      </dsp:nvSpPr>
      <dsp:spPr>
        <a:xfrm>
          <a:off x="929030" y="3983383"/>
          <a:ext cx="371612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B3698-40C8-1A4B-A361-A792775255C0}">
      <dsp:nvSpPr>
        <dsp:cNvPr id="0" name=""/>
        <dsp:cNvSpPr/>
      </dsp:nvSpPr>
      <dsp:spPr>
        <a:xfrm>
          <a:off x="0" y="612662"/>
          <a:ext cx="2787091" cy="278709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C50F0-21AA-DF43-8788-790E827C7644}">
      <dsp:nvSpPr>
        <dsp:cNvPr id="0" name=""/>
        <dsp:cNvSpPr/>
      </dsp:nvSpPr>
      <dsp:spPr>
        <a:xfrm>
          <a:off x="1393545" y="612662"/>
          <a:ext cx="3251606" cy="278709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Pgy1 </a:t>
          </a:r>
        </a:p>
        <a:p>
          <a:pPr marL="0" lvl="0" indent="0" algn="ctr" defTabSz="1066800">
            <a:lnSpc>
              <a:spcPct val="90000"/>
            </a:lnSpc>
            <a:spcBef>
              <a:spcPct val="0"/>
            </a:spcBef>
            <a:spcAft>
              <a:spcPct val="35000"/>
            </a:spcAft>
            <a:buNone/>
          </a:pPr>
          <a:r>
            <a:rPr lang="en-US" sz="2400" kern="1200" baseline="0" dirty="0"/>
            <a:t>HIGH YIELD ROTATIONS</a:t>
          </a:r>
          <a:endParaRPr lang="en-CA" sz="2400" kern="1200" dirty="0"/>
        </a:p>
      </dsp:txBody>
      <dsp:txXfrm>
        <a:off x="1393545" y="612662"/>
        <a:ext cx="1625803" cy="2787091"/>
      </dsp:txXfrm>
    </dsp:sp>
    <dsp:sp modelId="{44E48315-44B3-D748-BF2D-C9CDE3EC01DD}">
      <dsp:nvSpPr>
        <dsp:cNvPr id="0" name=""/>
        <dsp:cNvSpPr/>
      </dsp:nvSpPr>
      <dsp:spPr>
        <a:xfrm>
          <a:off x="3019348" y="612662"/>
          <a:ext cx="1625803" cy="278709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CA" sz="2100" kern="1200" dirty="0"/>
            <a:t>Addictions</a:t>
          </a:r>
        </a:p>
        <a:p>
          <a:pPr marL="228600" lvl="1" indent="-228600" algn="l" defTabSz="933450">
            <a:lnSpc>
              <a:spcPct val="90000"/>
            </a:lnSpc>
            <a:spcBef>
              <a:spcPct val="0"/>
            </a:spcBef>
            <a:spcAft>
              <a:spcPct val="15000"/>
            </a:spcAft>
            <a:buChar char="•"/>
          </a:pPr>
          <a:r>
            <a:rPr lang="en-US" sz="2100" kern="1200" dirty="0"/>
            <a:t>Emergency Psychiatry</a:t>
          </a:r>
          <a:endParaRPr lang="en-CA" sz="2100" kern="1200" dirty="0"/>
        </a:p>
        <a:p>
          <a:pPr marL="228600" lvl="1" indent="-228600" algn="l" defTabSz="933450">
            <a:lnSpc>
              <a:spcPct val="90000"/>
            </a:lnSpc>
            <a:spcBef>
              <a:spcPct val="0"/>
            </a:spcBef>
            <a:spcAft>
              <a:spcPct val="15000"/>
            </a:spcAft>
            <a:buChar char="•"/>
          </a:pPr>
          <a:r>
            <a:rPr lang="en-US" sz="2100" kern="1200" dirty="0"/>
            <a:t>Family Medicine</a:t>
          </a:r>
          <a:endParaRPr lang="en-CA" sz="2100" kern="1200" dirty="0"/>
        </a:p>
        <a:p>
          <a:pPr marL="228600" lvl="1" indent="-228600" algn="l" defTabSz="933450">
            <a:lnSpc>
              <a:spcPct val="90000"/>
            </a:lnSpc>
            <a:spcBef>
              <a:spcPct val="0"/>
            </a:spcBef>
            <a:spcAft>
              <a:spcPct val="15000"/>
            </a:spcAft>
            <a:buChar char="•"/>
          </a:pPr>
          <a:r>
            <a:rPr lang="en-US" sz="2100" kern="1200" dirty="0"/>
            <a:t>Elective</a:t>
          </a:r>
          <a:endParaRPr lang="en-CA" sz="2100" kern="1200" dirty="0"/>
        </a:p>
        <a:p>
          <a:pPr marL="228600" lvl="1" indent="-228600" algn="l" defTabSz="933450">
            <a:lnSpc>
              <a:spcPct val="90000"/>
            </a:lnSpc>
            <a:spcBef>
              <a:spcPct val="0"/>
            </a:spcBef>
            <a:spcAft>
              <a:spcPct val="15000"/>
            </a:spcAft>
            <a:buChar char="•"/>
          </a:pPr>
          <a:r>
            <a:rPr lang="en-CA" sz="2100" kern="1200" dirty="0"/>
            <a:t>Selective</a:t>
          </a:r>
        </a:p>
      </dsp:txBody>
      <dsp:txXfrm>
        <a:off x="3019348" y="612662"/>
        <a:ext cx="1625803" cy="2787091"/>
      </dsp:txXfrm>
    </dsp:sp>
  </dsp:spTree>
</dsp:drawing>
</file>

<file path=ppt/diagrams/layout1.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986D5-5163-7345-BC42-060FE9E468C9}" type="datetimeFigureOut">
              <a:rPr lang="en-US" smtClean="0"/>
              <a:t>8/25/21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A614D-86B7-1344-A445-A83B92FCB26A}" type="slidenum">
              <a:rPr lang="en-US" smtClean="0"/>
              <a:t>‹#›</a:t>
            </a:fld>
            <a:endParaRPr lang="en-US"/>
          </a:p>
        </p:txBody>
      </p:sp>
    </p:spTree>
    <p:extLst>
      <p:ext uri="{BB962C8B-B14F-4D97-AF65-F5344CB8AC3E}">
        <p14:creationId xmlns:p14="http://schemas.microsoft.com/office/powerpoint/2010/main" val="326726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Foundations Orientation Guide as go through each type of clinical rotation (page 7)</a:t>
            </a:r>
          </a:p>
        </p:txBody>
      </p:sp>
      <p:sp>
        <p:nvSpPr>
          <p:cNvPr id="4" name="Slide Number Placeholder 3"/>
          <p:cNvSpPr>
            <a:spLocks noGrp="1"/>
          </p:cNvSpPr>
          <p:nvPr>
            <p:ph type="sldNum" sz="quarter" idx="5"/>
          </p:nvPr>
        </p:nvSpPr>
        <p:spPr/>
        <p:txBody>
          <a:bodyPr/>
          <a:lstStyle/>
          <a:p>
            <a:fld id="{BE5CA34C-AEE9-6A4D-AF20-B8D72914B511}" type="slidenum">
              <a:rPr lang="en-US" smtClean="0"/>
              <a:t>2</a:t>
            </a:fld>
            <a:endParaRPr lang="en-US"/>
          </a:p>
        </p:txBody>
      </p:sp>
    </p:spTree>
    <p:extLst>
      <p:ext uri="{BB962C8B-B14F-4D97-AF65-F5344CB8AC3E}">
        <p14:creationId xmlns:p14="http://schemas.microsoft.com/office/powerpoint/2010/main" val="411347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17</a:t>
            </a:fld>
            <a:endParaRPr lang="en-US"/>
          </a:p>
        </p:txBody>
      </p:sp>
    </p:spTree>
    <p:extLst>
      <p:ext uri="{BB962C8B-B14F-4D97-AF65-F5344CB8AC3E}">
        <p14:creationId xmlns:p14="http://schemas.microsoft.com/office/powerpoint/2010/main" val="114209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18</a:t>
            </a:fld>
            <a:endParaRPr lang="en-US"/>
          </a:p>
        </p:txBody>
      </p:sp>
    </p:spTree>
    <p:extLst>
      <p:ext uri="{BB962C8B-B14F-4D97-AF65-F5344CB8AC3E}">
        <p14:creationId xmlns:p14="http://schemas.microsoft.com/office/powerpoint/2010/main" val="229750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19</a:t>
            </a:fld>
            <a:endParaRPr lang="en-US"/>
          </a:p>
        </p:txBody>
      </p:sp>
    </p:spTree>
    <p:extLst>
      <p:ext uri="{BB962C8B-B14F-4D97-AF65-F5344CB8AC3E}">
        <p14:creationId xmlns:p14="http://schemas.microsoft.com/office/powerpoint/2010/main" val="280288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Show them the Biannual Review Form</a:t>
            </a:r>
          </a:p>
        </p:txBody>
      </p:sp>
      <p:sp>
        <p:nvSpPr>
          <p:cNvPr id="4" name="Slide Number Placeholder 3"/>
          <p:cNvSpPr>
            <a:spLocks noGrp="1"/>
          </p:cNvSpPr>
          <p:nvPr>
            <p:ph type="sldNum" sz="quarter" idx="5"/>
          </p:nvPr>
        </p:nvSpPr>
        <p:spPr/>
        <p:txBody>
          <a:bodyPr/>
          <a:lstStyle/>
          <a:p>
            <a:fld id="{BE5CA34C-AEE9-6A4D-AF20-B8D72914B511}" type="slidenum">
              <a:rPr lang="en-US" smtClean="0"/>
              <a:t>22</a:t>
            </a:fld>
            <a:endParaRPr lang="en-US"/>
          </a:p>
        </p:txBody>
      </p:sp>
    </p:spTree>
    <p:extLst>
      <p:ext uri="{BB962C8B-B14F-4D97-AF65-F5344CB8AC3E}">
        <p14:creationId xmlns:p14="http://schemas.microsoft.com/office/powerpoint/2010/main" val="92508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A332C47F-09A6-F749-922B-093EF4D8F5E1}"/>
              </a:ext>
            </a:extLst>
          </p:cNvPr>
          <p:cNvSpPr>
            <a:spLocks noGrp="1" noRot="1" noChangeAspect="1"/>
          </p:cNvSpPr>
          <p:nvPr>
            <p:ph type="sldImg"/>
          </p:nvPr>
        </p:nvSpPr>
        <p:spPr>
          <a:ln/>
        </p:spPr>
      </p:sp>
      <p:sp>
        <p:nvSpPr>
          <p:cNvPr id="21506" name="Notes Placeholder 2">
            <a:extLst>
              <a:ext uri="{FF2B5EF4-FFF2-40B4-BE49-F238E27FC236}">
                <a16:creationId xmlns:a16="http://schemas.microsoft.com/office/drawing/2014/main" id="{2C8AB57C-F51F-8548-878D-1835D057CE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Encourage them to seek out feedback.  It is not about grades any more.  It is about learning with the goal of moving forward.</a:t>
            </a:r>
          </a:p>
          <a:p>
            <a:r>
              <a:rPr lang="en-US" altLang="en-US" dirty="0">
                <a:latin typeface="Arial" panose="020B0604020202020204" pitchFamily="34" charset="0"/>
                <a:ea typeface="ＭＳ Ｐゴシック" panose="020B0600070205080204" pitchFamily="34" charset="-128"/>
              </a:rPr>
              <a:t>Remind them about the growth mindset</a:t>
            </a:r>
          </a:p>
        </p:txBody>
      </p:sp>
      <p:sp>
        <p:nvSpPr>
          <p:cNvPr id="21507" name="Slide Number Placeholder 3">
            <a:extLst>
              <a:ext uri="{FF2B5EF4-FFF2-40B4-BE49-F238E27FC236}">
                <a16:creationId xmlns:a16="http://schemas.microsoft.com/office/drawing/2014/main" id="{C5712B8C-D5FB-2A4C-BE07-E21D85DA9F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D802A08-D5F1-B044-89A9-AC7F8B7AC6A9}" type="slidenum">
              <a:rPr lang="en-US" altLang="en-US" sz="1200"/>
              <a:pPr eaLnBrk="1" hangingPunct="1"/>
              <a:t>24</a:t>
            </a:fld>
            <a:endParaRPr lang="en-US" altLang="en-US" sz="1200"/>
          </a:p>
        </p:txBody>
      </p:sp>
    </p:spTree>
    <p:extLst>
      <p:ext uri="{BB962C8B-B14F-4D97-AF65-F5344CB8AC3E}">
        <p14:creationId xmlns:p14="http://schemas.microsoft.com/office/powerpoint/2010/main" val="233401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350">
              <a:defRPr/>
            </a:pPr>
            <a:r>
              <a:rPr lang="en-CA" baseline="0" dirty="0"/>
              <a:t>Now back to the CBD Coaching Model….</a:t>
            </a:r>
          </a:p>
          <a:p>
            <a:pPr defTabSz="914350">
              <a:defRPr/>
            </a:pPr>
            <a:r>
              <a:rPr lang="en-CA" baseline="0" dirty="0"/>
              <a:t>These two types of coaching have been articulated but include actions that teachers have been doing for a long time.</a:t>
            </a:r>
          </a:p>
          <a:p>
            <a:pPr defTabSz="914350">
              <a:defRPr/>
            </a:pPr>
            <a:endParaRPr lang="en-CA" baseline="0" dirty="0"/>
          </a:p>
          <a:p>
            <a:pPr defTabSz="914350">
              <a:defRPr/>
            </a:pPr>
            <a:r>
              <a:rPr lang="en-CA" baseline="0" dirty="0"/>
              <a:t>The next slides will describe, in more detail, the </a:t>
            </a:r>
            <a:r>
              <a:rPr lang="en-CA" b="1" baseline="0" dirty="0"/>
              <a:t>“Coaching in the Moment” </a:t>
            </a:r>
            <a:r>
              <a:rPr lang="en-CA" baseline="0" dirty="0"/>
              <a:t>component part of  the Model, including a simple practical approach to its implementation.</a:t>
            </a:r>
          </a:p>
          <a:p>
            <a:pPr defTabSz="914350">
              <a:defRPr/>
            </a:pPr>
            <a:endParaRPr lang="en-CA" u="none" baseline="0" dirty="0"/>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8191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distinguish some overlapping concepts – frequently confused both in the literature and in practice.</a:t>
            </a:r>
          </a:p>
          <a:p>
            <a:r>
              <a:rPr lang="en-US" dirty="0"/>
              <a:t>Coaching requires the observation of performance and is heavily focused on facilitating the learner’s own learning process (self regulated learning) through observation, feedback and goal setting. </a:t>
            </a:r>
          </a:p>
          <a:p>
            <a:r>
              <a:rPr lang="en-US" dirty="0"/>
              <a:t>Coaches need to be able to help the resident break down what is required to achieve the best possible performance and facilitate actions to achieve it. We are familiar with the concept of coaches with less skill than the “</a:t>
            </a:r>
            <a:r>
              <a:rPr lang="en-US" dirty="0" err="1"/>
              <a:t>coachee</a:t>
            </a:r>
            <a:r>
              <a:rPr lang="en-US" dirty="0"/>
              <a:t>” in performance (sports, music </a:t>
            </a:r>
            <a:r>
              <a:rPr lang="en-US" dirty="0" err="1"/>
              <a:t>etc</a:t>
            </a:r>
            <a:r>
              <a:rPr lang="en-US" dirty="0"/>
              <a:t>) and the same holds true in medicine. It is the ability to help the learner grow and develop that is key.</a:t>
            </a:r>
          </a:p>
        </p:txBody>
      </p:sp>
      <p:sp>
        <p:nvSpPr>
          <p:cNvPr id="4" name="Slide Number Placeholder 3"/>
          <p:cNvSpPr>
            <a:spLocks noGrp="1"/>
          </p:cNvSpPr>
          <p:nvPr>
            <p:ph type="sldNum" sz="quarter" idx="10"/>
          </p:nvPr>
        </p:nvSpPr>
        <p:spPr/>
        <p:txBody>
          <a:bodyPr/>
          <a:lstStyle/>
          <a:p>
            <a:fld id="{1BCA614D-86B7-1344-A445-A83B92FCB26A}" type="slidenum">
              <a:rPr lang="en-US" smtClean="0"/>
              <a:t>28</a:t>
            </a:fld>
            <a:endParaRPr lang="en-US"/>
          </a:p>
        </p:txBody>
      </p:sp>
    </p:spTree>
    <p:extLst>
      <p:ext uri="{BB962C8B-B14F-4D97-AF65-F5344CB8AC3E}">
        <p14:creationId xmlns:p14="http://schemas.microsoft.com/office/powerpoint/2010/main" val="423153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7301">
              <a:defRPr/>
            </a:pPr>
            <a:r>
              <a:rPr lang="en-CA" b="1" baseline="0" dirty="0"/>
              <a:t>FACILITATOR TIP: The  series of slides on Coaching in the Moment is broadly applicable to all clinical teachers b/c the Coaching in the Moment concept is expected to have the most direct impact on their day-to-day work. We suggest you emphasize these slides when presenting to front-line clinical teachers.   Note: if your program already does these things well then you can “shrink the change” for your colleagues and simply tell them to keep up the good work.  If, however, there isn’t a lot of coaching in the moment already, then encourage your colleagues to set realistic goals and targets for incorporating this process into their work.</a:t>
            </a:r>
          </a:p>
          <a:p>
            <a:endParaRPr lang="en-US" dirty="0"/>
          </a:p>
          <a:p>
            <a:r>
              <a:rPr lang="en-US" dirty="0"/>
              <a:t>Coaching in the Moment is foundational</a:t>
            </a:r>
            <a:r>
              <a:rPr lang="en-US" baseline="0" dirty="0"/>
              <a:t> to competency focused instruction and workplace-based learning.</a:t>
            </a:r>
          </a:p>
          <a:p>
            <a:endParaRPr lang="en-US" baseline="0" dirty="0"/>
          </a:p>
          <a:p>
            <a:r>
              <a:rPr lang="en-US" baseline="0" dirty="0"/>
              <a:t>It is a process that is to occur “in the moment”, close to the time the observation occurred and in a clinical environment.</a:t>
            </a:r>
            <a:r>
              <a:rPr lang="en-US" dirty="0"/>
              <a:t> </a:t>
            </a:r>
          </a:p>
          <a:p>
            <a:endParaRPr lang="en-US" dirty="0"/>
          </a:p>
          <a:p>
            <a:r>
              <a:rPr lang="en-US" dirty="0"/>
              <a:t>Clinicians</a:t>
            </a:r>
            <a:r>
              <a:rPr lang="en-CA" dirty="0"/>
              <a:t> observe residents doing their daily work .</a:t>
            </a:r>
            <a:r>
              <a:rPr lang="en-CA" baseline="0" dirty="0"/>
              <a:t> </a:t>
            </a:r>
            <a:r>
              <a:rPr lang="en-CA" dirty="0"/>
              <a:t>The observations are shared with residents in a way that guides learning </a:t>
            </a:r>
            <a:r>
              <a:rPr lang="en-CA" u="none" dirty="0"/>
              <a:t>and </a:t>
            </a:r>
            <a:r>
              <a:rPr lang="en-CA" dirty="0"/>
              <a:t>improvement</a:t>
            </a:r>
            <a:r>
              <a:rPr lang="en-CA" baseline="0" dirty="0"/>
              <a:t> and then the observations and feedback is documented for the resident learning portfolio.</a:t>
            </a:r>
          </a:p>
          <a:p>
            <a:endParaRPr lang="en-CA" baseline="0" dirty="0"/>
          </a:p>
          <a:p>
            <a:pPr defTabSz="897301">
              <a:defRPr/>
            </a:pPr>
            <a:r>
              <a:rPr lang="en-US" dirty="0"/>
              <a:t>Reinforcing that the observations done</a:t>
            </a:r>
            <a:r>
              <a:rPr lang="en-US" baseline="0" dirty="0"/>
              <a:t> as part of Coaching in the Moment are </a:t>
            </a:r>
            <a:r>
              <a:rPr lang="en-US" dirty="0"/>
              <a:t>low stakes daily assessments</a:t>
            </a:r>
            <a:r>
              <a:rPr lang="en-US" baseline="0" dirty="0"/>
              <a:t> </a:t>
            </a:r>
            <a:r>
              <a:rPr lang="en-US" dirty="0"/>
              <a:t>and that the feedback given is part of the learning process to facilitate</a:t>
            </a:r>
            <a:r>
              <a:rPr lang="en-US" baseline="0" dirty="0"/>
              <a:t> development </a:t>
            </a:r>
            <a:r>
              <a:rPr lang="en-US" dirty="0"/>
              <a:t>toward competent practice should help to reassure the resident. This is part of establishing a safe environment for learning.</a:t>
            </a:r>
          </a:p>
        </p:txBody>
      </p:sp>
      <p:sp>
        <p:nvSpPr>
          <p:cNvPr id="4" name="Slide Number Placeholder 3"/>
          <p:cNvSpPr>
            <a:spLocks noGrp="1"/>
          </p:cNvSpPr>
          <p:nvPr>
            <p:ph type="sldNum" sz="quarter" idx="10"/>
          </p:nvPr>
        </p:nvSpPr>
        <p:spPr/>
        <p:txBody>
          <a:bodyPr/>
          <a:lstStyle/>
          <a:p>
            <a:fld id="{C363E9D8-54C9-C64E-AA8F-4430CA68FE9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695849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programs this role has been labelled as “advisor”, and/or may have been taken on in its entirety by the program director. By articulating the actions involved, programs may decide how to best assign this role. This session is going to focus on coaching over time and what is involved.</a:t>
            </a:r>
          </a:p>
        </p:txBody>
      </p:sp>
      <p:sp>
        <p:nvSpPr>
          <p:cNvPr id="4" name="Slide Number Placeholder 3"/>
          <p:cNvSpPr>
            <a:spLocks noGrp="1"/>
          </p:cNvSpPr>
          <p:nvPr>
            <p:ph type="sldNum" sz="quarter" idx="10"/>
          </p:nvPr>
        </p:nvSpPr>
        <p:spPr/>
        <p:txBody>
          <a:bodyPr/>
          <a:lstStyle/>
          <a:p>
            <a:fld id="{1BCA614D-86B7-1344-A445-A83B92FCB26A}" type="slidenum">
              <a:rPr lang="en-US" smtClean="0"/>
              <a:t>30</a:t>
            </a:fld>
            <a:endParaRPr lang="en-US"/>
          </a:p>
        </p:txBody>
      </p:sp>
    </p:spTree>
    <p:extLst>
      <p:ext uri="{BB962C8B-B14F-4D97-AF65-F5344CB8AC3E}">
        <p14:creationId xmlns:p14="http://schemas.microsoft.com/office/powerpoint/2010/main" val="413088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longitudinal educational relationship with a resident with the shared goal of helping them achieve </a:t>
            </a:r>
            <a:r>
              <a:rPr lang="en-US" sz="1200" i="1" dirty="0"/>
              <a:t>personal excellence.</a:t>
            </a:r>
            <a:endParaRPr lang="en-US" sz="1200" i="1" dirty="0">
              <a:cs typeface="Arial"/>
            </a:endParaRPr>
          </a:p>
          <a:p>
            <a:r>
              <a:rPr lang="en-US" sz="1200" dirty="0"/>
              <a:t>Regular performance review, synthesizing multiple sources of data in order to provide feedback on resident’s progress.</a:t>
            </a:r>
            <a:endParaRPr lang="en-US" sz="1200" dirty="0">
              <a:cs typeface="Arial"/>
            </a:endParaRPr>
          </a:p>
          <a:p>
            <a:r>
              <a:rPr lang="en-US" sz="1200" dirty="0"/>
              <a:t>Help resident reflect on their progress and using that data to set specific learning goals. </a:t>
            </a:r>
            <a:endParaRPr lang="en-US" sz="1200" dirty="0">
              <a:cs typeface="Arial"/>
            </a:endParaRPr>
          </a:p>
          <a:p>
            <a:r>
              <a:rPr lang="en-US" sz="1200" dirty="0"/>
              <a:t>Follow up on action plans and progress.</a:t>
            </a:r>
            <a:endParaRPr lang="en-US" sz="1200" dirty="0">
              <a:cs typeface="Arial"/>
            </a:endParaRPr>
          </a:p>
          <a:p>
            <a:r>
              <a:rPr lang="en-US" sz="1200" dirty="0"/>
              <a:t>Aid in the development of </a:t>
            </a:r>
            <a:r>
              <a:rPr lang="en-US" sz="1200" dirty="0">
                <a:ea typeface="+mn-lt"/>
                <a:cs typeface="+mn-lt"/>
              </a:rPr>
              <a:t>self-regulated learning skills through guided facilitation.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836A9-7AC0-4B6F-BF2B-7E2562BD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42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wants to be Core Curriculum Rep</a:t>
            </a:r>
          </a:p>
          <a:p>
            <a:r>
              <a:rPr lang="en-US" dirty="0"/>
              <a:t>CBME Rep</a:t>
            </a:r>
          </a:p>
        </p:txBody>
      </p:sp>
      <p:sp>
        <p:nvSpPr>
          <p:cNvPr id="4" name="Slide Number Placeholder 3"/>
          <p:cNvSpPr>
            <a:spLocks noGrp="1"/>
          </p:cNvSpPr>
          <p:nvPr>
            <p:ph type="sldNum" sz="quarter" idx="5"/>
          </p:nvPr>
        </p:nvSpPr>
        <p:spPr/>
        <p:txBody>
          <a:bodyPr/>
          <a:lstStyle/>
          <a:p>
            <a:fld id="{BE5CA34C-AEE9-6A4D-AF20-B8D72914B511}" type="slidenum">
              <a:rPr lang="en-US" smtClean="0"/>
              <a:t>5</a:t>
            </a:fld>
            <a:endParaRPr lang="en-US"/>
          </a:p>
        </p:txBody>
      </p:sp>
    </p:spTree>
    <p:extLst>
      <p:ext uri="{BB962C8B-B14F-4D97-AF65-F5344CB8AC3E}">
        <p14:creationId xmlns:p14="http://schemas.microsoft.com/office/powerpoint/2010/main" val="1627760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will have many additional ideas</a:t>
            </a:r>
          </a:p>
        </p:txBody>
      </p:sp>
      <p:sp>
        <p:nvSpPr>
          <p:cNvPr id="4" name="Slide Number Placeholder 3"/>
          <p:cNvSpPr>
            <a:spLocks noGrp="1"/>
          </p:cNvSpPr>
          <p:nvPr>
            <p:ph type="sldNum" sz="quarter" idx="10"/>
          </p:nvPr>
        </p:nvSpPr>
        <p:spPr/>
        <p:txBody>
          <a:bodyPr/>
          <a:lstStyle/>
          <a:p>
            <a:fld id="{1BCA614D-86B7-1344-A445-A83B92FCB26A}" type="slidenum">
              <a:rPr lang="en-US" smtClean="0"/>
              <a:t>33</a:t>
            </a:fld>
            <a:endParaRPr lang="en-US"/>
          </a:p>
        </p:txBody>
      </p:sp>
    </p:spTree>
    <p:extLst>
      <p:ext uri="{BB962C8B-B14F-4D97-AF65-F5344CB8AC3E}">
        <p14:creationId xmlns:p14="http://schemas.microsoft.com/office/powerpoint/2010/main" val="100317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longitudinal educational relationship with a resident with the shared goal of helping them achieve </a:t>
            </a:r>
            <a:r>
              <a:rPr lang="en-US" sz="1200" i="1" dirty="0"/>
              <a:t>personal excellence.</a:t>
            </a:r>
            <a:endParaRPr lang="en-US" sz="1200" i="1" dirty="0">
              <a:cs typeface="Arial"/>
            </a:endParaRPr>
          </a:p>
          <a:p>
            <a:r>
              <a:rPr lang="en-US" sz="1200" dirty="0"/>
              <a:t>Regular performance review, synthesizing multiple sources of data in order to provide feedback on resident’s progress.</a:t>
            </a:r>
            <a:endParaRPr lang="en-US" sz="1200" dirty="0">
              <a:cs typeface="Arial"/>
            </a:endParaRPr>
          </a:p>
          <a:p>
            <a:r>
              <a:rPr lang="en-US" sz="1200" dirty="0"/>
              <a:t>Help resident reflect on their progress and using that data to set specific learning goals. </a:t>
            </a:r>
            <a:endParaRPr lang="en-US" sz="1200" dirty="0">
              <a:cs typeface="Arial"/>
            </a:endParaRPr>
          </a:p>
          <a:p>
            <a:r>
              <a:rPr lang="en-US" sz="1200" dirty="0"/>
              <a:t>Follow up on action plans and progress.</a:t>
            </a:r>
            <a:endParaRPr lang="en-US" sz="1200" dirty="0">
              <a:cs typeface="Arial"/>
            </a:endParaRPr>
          </a:p>
          <a:p>
            <a:r>
              <a:rPr lang="en-US" sz="1200" dirty="0"/>
              <a:t>Aid in the development of </a:t>
            </a:r>
            <a:r>
              <a:rPr lang="en-US" sz="1200" dirty="0">
                <a:ea typeface="+mn-lt"/>
                <a:cs typeface="+mn-lt"/>
              </a:rPr>
              <a:t>self-regulated learning skills through guided facilitation.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836A9-7AC0-4B6F-BF2B-7E2562BD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11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reflects the self regulated learning cycle (the coloured boxes). Effective learning involves moving through each of these steps. However it is not easy to do this on our own and the grey boxes reflect actions that the academic coach can to to facilitate each step.  Relationship building underlies the entire process</a:t>
            </a:r>
          </a:p>
          <a:p>
            <a:r>
              <a:rPr lang="en-US" dirty="0"/>
              <a:t>Most of us who have had a goal setting discussion with learners recognize that many, particularly early in their training, have difficulty in setting concrete and specific goals (SMART goals). As coaches we can lead them through this process, and help ensure that these goals are appropriate to the training program. Similarly, identifying appropriate strategies for achieving them may require our help. Collecting external sources of information and monitoring progress towards achieving the goal is also necessary. Help residents to recognize that none of us can depend on our own sense of how we are doing.  Coaches also meet with residents to review progress and to interpret and provide assessment. </a:t>
            </a:r>
          </a:p>
          <a:p>
            <a:r>
              <a:rPr lang="en-US" dirty="0"/>
              <a:t>As residents mature professionally, they should need less guidance with these steps.</a:t>
            </a:r>
          </a:p>
        </p:txBody>
      </p:sp>
      <p:sp>
        <p:nvSpPr>
          <p:cNvPr id="4" name="Slide Number Placeholder 3"/>
          <p:cNvSpPr>
            <a:spLocks noGrp="1"/>
          </p:cNvSpPr>
          <p:nvPr>
            <p:ph type="sldNum" sz="quarter" idx="10"/>
          </p:nvPr>
        </p:nvSpPr>
        <p:spPr/>
        <p:txBody>
          <a:bodyPr/>
          <a:lstStyle/>
          <a:p>
            <a:fld id="{A904C485-D06B-1A4F-9911-E8AFC9FEBF8E}" type="slidenum">
              <a:rPr lang="en-US" smtClean="0"/>
              <a:t>35</a:t>
            </a:fld>
            <a:endParaRPr lang="en-US"/>
          </a:p>
        </p:txBody>
      </p:sp>
    </p:spTree>
    <p:extLst>
      <p:ext uri="{BB962C8B-B14F-4D97-AF65-F5344CB8AC3E}">
        <p14:creationId xmlns:p14="http://schemas.microsoft.com/office/powerpoint/2010/main" val="101993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in its purest meaning is simply information about past performance. Coaching incorporates this into a conversation/ dialogue focused on future performance. </a:t>
            </a:r>
          </a:p>
          <a:p>
            <a:r>
              <a:rPr lang="en-US" dirty="0"/>
              <a:t>Learner reflection and goal setting is a key component and residents often require assistance in doing this in a way that is useful in identifying specific actions for improvement.</a:t>
            </a:r>
          </a:p>
          <a:p>
            <a:r>
              <a:rPr lang="en-US" dirty="0"/>
              <a:t>The academic coaches scaffold their support to residents in goal setting and action planning in order that they move to becoming increasingly adept and independent in doing this. </a:t>
            </a:r>
          </a:p>
        </p:txBody>
      </p:sp>
      <p:sp>
        <p:nvSpPr>
          <p:cNvPr id="4" name="Slide Number Placeholder 3"/>
          <p:cNvSpPr>
            <a:spLocks noGrp="1"/>
          </p:cNvSpPr>
          <p:nvPr>
            <p:ph type="sldNum" sz="quarter" idx="10"/>
          </p:nvPr>
        </p:nvSpPr>
        <p:spPr/>
        <p:txBody>
          <a:bodyPr/>
          <a:lstStyle/>
          <a:p>
            <a:fld id="{1BCA614D-86B7-1344-A445-A83B92FCB26A}" type="slidenum">
              <a:rPr lang="en-US" smtClean="0"/>
              <a:t>38</a:t>
            </a:fld>
            <a:endParaRPr lang="en-US"/>
          </a:p>
        </p:txBody>
      </p:sp>
    </p:spTree>
    <p:extLst>
      <p:ext uri="{BB962C8B-B14F-4D97-AF65-F5344CB8AC3E}">
        <p14:creationId xmlns:p14="http://schemas.microsoft.com/office/powerpoint/2010/main" val="580523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A35755-CFB9-47B6-BCDA-A7F627DFE9F3}" type="slidenum">
              <a:rPr lang="en-CA" smtClean="0"/>
              <a:t>39</a:t>
            </a:fld>
            <a:endParaRPr lang="en-CA"/>
          </a:p>
        </p:txBody>
      </p:sp>
    </p:spTree>
    <p:extLst>
      <p:ext uri="{BB962C8B-B14F-4D97-AF65-F5344CB8AC3E}">
        <p14:creationId xmlns:p14="http://schemas.microsoft.com/office/powerpoint/2010/main" val="2093607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some notes from other version of this slide show with NOTES at end of title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2F1B5-2C97-BC4E-88C2-C864BCA95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4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2F1B5-2C97-BC4E-88C2-C864BCA95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953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2F1B5-2C97-BC4E-88C2-C864BCA95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169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2F1B5-2C97-BC4E-88C2-C864BCA95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156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GROW model of coaching is used in many fields beside medicine. It is a useful acronym to guide a coaching conversation. The focus is on the resident and the residents ideas – although of course they coach may have supplemental ideas</a:t>
            </a:r>
          </a:p>
        </p:txBody>
      </p:sp>
      <p:sp>
        <p:nvSpPr>
          <p:cNvPr id="4" name="Slide Number Placeholder 3"/>
          <p:cNvSpPr>
            <a:spLocks noGrp="1"/>
          </p:cNvSpPr>
          <p:nvPr>
            <p:ph type="sldNum" sz="quarter" idx="10"/>
          </p:nvPr>
        </p:nvSpPr>
        <p:spPr/>
        <p:txBody>
          <a:bodyPr/>
          <a:lstStyle/>
          <a:p>
            <a:fld id="{1BCA614D-86B7-1344-A445-A83B92FCB26A}" type="slidenum">
              <a:rPr lang="en-US" smtClean="0"/>
              <a:t>45</a:t>
            </a:fld>
            <a:endParaRPr lang="en-US"/>
          </a:p>
        </p:txBody>
      </p:sp>
    </p:spTree>
    <p:extLst>
      <p:ext uri="{BB962C8B-B14F-4D97-AF65-F5344CB8AC3E}">
        <p14:creationId xmlns:p14="http://schemas.microsoft.com/office/powerpoint/2010/main" val="3021376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7</a:t>
            </a:fld>
            <a:endParaRPr lang="en-US"/>
          </a:p>
        </p:txBody>
      </p:sp>
    </p:spTree>
    <p:extLst>
      <p:ext uri="{BB962C8B-B14F-4D97-AF65-F5344CB8AC3E}">
        <p14:creationId xmlns:p14="http://schemas.microsoft.com/office/powerpoint/2010/main" val="3482396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R2C2 model was originally described as a guide to discussing an ITAR with a resident. It is adaptable for any coaching conversation that follows the resident’s receipt of feedback information.  Note that the relationship building piece underlies to the specific actions.</a:t>
            </a:r>
          </a:p>
          <a:p>
            <a:r>
              <a:rPr lang="en-US" dirty="0"/>
              <a:t> </a:t>
            </a:r>
          </a:p>
        </p:txBody>
      </p:sp>
      <p:sp>
        <p:nvSpPr>
          <p:cNvPr id="4" name="Slide Number Placeholder 3"/>
          <p:cNvSpPr>
            <a:spLocks noGrp="1"/>
          </p:cNvSpPr>
          <p:nvPr>
            <p:ph type="sldNum" sz="quarter" idx="10"/>
          </p:nvPr>
        </p:nvSpPr>
        <p:spPr/>
        <p:txBody>
          <a:bodyPr/>
          <a:lstStyle/>
          <a:p>
            <a:fld id="{1BCA614D-86B7-1344-A445-A83B92FCB26A}" type="slidenum">
              <a:rPr lang="en-US" smtClean="0"/>
              <a:t>46</a:t>
            </a:fld>
            <a:endParaRPr lang="en-US"/>
          </a:p>
        </p:txBody>
      </p:sp>
    </p:spTree>
    <p:extLst>
      <p:ext uri="{BB962C8B-B14F-4D97-AF65-F5344CB8AC3E}">
        <p14:creationId xmlns:p14="http://schemas.microsoft.com/office/powerpoint/2010/main" val="4098109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commonly used model for feedback deliver may also be useful in a coaching conversation. The focus is again on the resident, with a comparison of the resident’s perception with that of the coach or teachers.</a:t>
            </a:r>
          </a:p>
        </p:txBody>
      </p:sp>
      <p:sp>
        <p:nvSpPr>
          <p:cNvPr id="4" name="Slide Number Placeholder 3"/>
          <p:cNvSpPr>
            <a:spLocks noGrp="1"/>
          </p:cNvSpPr>
          <p:nvPr>
            <p:ph type="sldNum" sz="quarter" idx="10"/>
          </p:nvPr>
        </p:nvSpPr>
        <p:spPr/>
        <p:txBody>
          <a:bodyPr/>
          <a:lstStyle/>
          <a:p>
            <a:fld id="{A1A35755-CFB9-47B6-BCDA-A7F627DFE9F3}" type="slidenum">
              <a:rPr lang="en-CA" smtClean="0"/>
              <a:t>47</a:t>
            </a:fld>
            <a:endParaRPr lang="en-CA"/>
          </a:p>
        </p:txBody>
      </p:sp>
    </p:spTree>
    <p:extLst>
      <p:ext uri="{BB962C8B-B14F-4D97-AF65-F5344CB8AC3E}">
        <p14:creationId xmlns:p14="http://schemas.microsoft.com/office/powerpoint/2010/main" val="1862376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Success – this is something we need to keep in mind as we practice MI and trainees also need to be reminded of, </a:t>
            </a:r>
          </a:p>
          <a:p>
            <a:r>
              <a:rPr lang="en-US"/>
              <a:t>It’s also part of the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62F1B5-2C97-BC4E-88C2-C864BCA95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87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EPAs that residents must complete by the end of the Foundations of Discipline Stage of Training.  </a:t>
            </a:r>
            <a:r>
              <a:rPr lang="en-US" dirty="0" err="1"/>
              <a:t>Ie</a:t>
            </a:r>
            <a:r>
              <a:rPr lang="en-US" dirty="0"/>
              <a:t>. by the end of Pgy2</a:t>
            </a:r>
          </a:p>
          <a:p>
            <a:r>
              <a:rPr lang="en-US" dirty="0"/>
              <a:t>There are five EPAs that must be achieved during the Foundations Stage of training</a:t>
            </a:r>
          </a:p>
          <a:p>
            <a:r>
              <a:rPr lang="en-US" dirty="0"/>
              <a:t>Remember – Foundations runs through 2/3 of Pgy1 and all of Pgy2</a:t>
            </a:r>
          </a:p>
          <a:p>
            <a:r>
              <a:rPr lang="en-US" dirty="0"/>
              <a:t>They must successfully complete all 5 of them by the end of Pgy2</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10</a:t>
            </a:fld>
            <a:endParaRPr lang="en-US"/>
          </a:p>
        </p:txBody>
      </p:sp>
    </p:spTree>
    <p:extLst>
      <p:ext uri="{BB962C8B-B14F-4D97-AF65-F5344CB8AC3E}">
        <p14:creationId xmlns:p14="http://schemas.microsoft.com/office/powerpoint/2010/main" val="420701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12</a:t>
            </a:fld>
            <a:endParaRPr lang="en-US"/>
          </a:p>
        </p:txBody>
      </p:sp>
    </p:spTree>
    <p:extLst>
      <p:ext uri="{BB962C8B-B14F-4D97-AF65-F5344CB8AC3E}">
        <p14:creationId xmlns:p14="http://schemas.microsoft.com/office/powerpoint/2010/main" val="3811496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CA34C-AEE9-6A4D-AF20-B8D72914B511}" type="slidenum">
              <a:rPr lang="en-US" smtClean="0"/>
              <a:t>13</a:t>
            </a:fld>
            <a:endParaRPr lang="en-US"/>
          </a:p>
        </p:txBody>
      </p:sp>
    </p:spTree>
    <p:extLst>
      <p:ext uri="{BB962C8B-B14F-4D97-AF65-F5344CB8AC3E}">
        <p14:creationId xmlns:p14="http://schemas.microsoft.com/office/powerpoint/2010/main" val="278542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14</a:t>
            </a:fld>
            <a:endParaRPr lang="en-US"/>
          </a:p>
        </p:txBody>
      </p:sp>
    </p:spTree>
    <p:extLst>
      <p:ext uri="{BB962C8B-B14F-4D97-AF65-F5344CB8AC3E}">
        <p14:creationId xmlns:p14="http://schemas.microsoft.com/office/powerpoint/2010/main" val="1721903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15</a:t>
            </a:fld>
            <a:endParaRPr lang="en-US"/>
          </a:p>
        </p:txBody>
      </p:sp>
    </p:spTree>
    <p:extLst>
      <p:ext uri="{BB962C8B-B14F-4D97-AF65-F5344CB8AC3E}">
        <p14:creationId xmlns:p14="http://schemas.microsoft.com/office/powerpoint/2010/main" val="226243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during soft launch, at least at beginning, may be paper based.</a:t>
            </a:r>
          </a:p>
        </p:txBody>
      </p:sp>
      <p:sp>
        <p:nvSpPr>
          <p:cNvPr id="4" name="Slide Number Placeholder 3"/>
          <p:cNvSpPr>
            <a:spLocks noGrp="1"/>
          </p:cNvSpPr>
          <p:nvPr>
            <p:ph type="sldNum" sz="quarter" idx="5"/>
          </p:nvPr>
        </p:nvSpPr>
        <p:spPr/>
        <p:txBody>
          <a:bodyPr/>
          <a:lstStyle/>
          <a:p>
            <a:fld id="{8FA662F8-0207-AF40-96C0-461087EE54F4}" type="slidenum">
              <a:rPr lang="en-US" smtClean="0"/>
              <a:t>16</a:t>
            </a:fld>
            <a:endParaRPr lang="en-US"/>
          </a:p>
        </p:txBody>
      </p:sp>
    </p:spTree>
    <p:extLst>
      <p:ext uri="{BB962C8B-B14F-4D97-AF65-F5344CB8AC3E}">
        <p14:creationId xmlns:p14="http://schemas.microsoft.com/office/powerpoint/2010/main" val="354839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4D69-B1BB-4552-8883-C8C59D7024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AED3D4A-705F-411F-BABF-14CF9FB69F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DD9390F-7616-4AFD-B80E-36FA0D17991B}"/>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5F8CE245-AD31-4611-B463-94F0759443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02DFAB6-7EF3-42A6-94A9-22587FA76EEC}"/>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421938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51F3-85F9-447D-A070-B061AD16CF1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617C127-25E3-47F0-84CB-0E21203B35C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1094420-E051-4C79-BF49-FB71AF70FBD0}"/>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11D3EDB9-87A7-4B25-B5D1-A5DE9384A9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3910E9-63DF-4A17-8650-7F7C33E543BC}"/>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3671367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9385D9-3558-4E43-9847-E51D1E478F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030B15-95F1-4FD8-9C66-BF2914E9779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DC66E1D-865C-45D3-8BDA-1891ED623F98}"/>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AFFE99BD-3EC3-4F79-B516-B0FA236EBF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47DF07-CA48-4FF3-8D8B-B356627C0637}"/>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1599483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430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48312" y="1122363"/>
            <a:ext cx="5669776" cy="2387600"/>
          </a:xfrm>
          <a:prstGeom prst="rect">
            <a:avLst/>
          </a:prstGeom>
        </p:spPr>
        <p:txBody>
          <a:bodyPr anchor="b"/>
          <a:lstStyle>
            <a:lvl1pPr algn="l">
              <a:defRPr sz="4000" baseline="0">
                <a:solidFill>
                  <a:schemeClr val="tx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448312" y="3602038"/>
            <a:ext cx="5669776" cy="1655762"/>
          </a:xfrm>
        </p:spPr>
        <p:txBody>
          <a:bodyPr/>
          <a:lstStyle>
            <a:lvl1pPr marL="0" indent="0" algn="l">
              <a:buNone/>
              <a:defRPr sz="1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7" name="Brighter World Line">
            <a:extLst>
              <a:ext uri="{FF2B5EF4-FFF2-40B4-BE49-F238E27FC236}">
                <a16:creationId xmlns:a16="http://schemas.microsoft.com/office/drawing/2014/main" id="{EFC71B72-1B03-0745-828F-D56852D395A4}"/>
              </a:ext>
              <a:ext uri="{C183D7F6-B498-43B3-948B-1728B52AA6E4}">
                <adec:decorative xmlns:adec="http://schemas.microsoft.com/office/drawing/2017/decorative" val="1"/>
              </a:ext>
            </a:extLst>
          </p:cNvPr>
          <p:cNvCxnSpPr>
            <a:cxnSpLocks/>
          </p:cNvCxnSpPr>
          <p:nvPr userDrawn="1"/>
        </p:nvCxnSpPr>
        <p:spPr>
          <a:xfrm>
            <a:off x="2" y="6234106"/>
            <a:ext cx="6979477" cy="0"/>
          </a:xfrm>
          <a:prstGeom prst="line">
            <a:avLst/>
          </a:prstGeom>
          <a:ln w="38100" cap="flat">
            <a:solidFill>
              <a:srgbClr val="7C0040"/>
            </a:solidFill>
          </a:ln>
          <a:effectLst/>
        </p:spPr>
        <p:style>
          <a:lnRef idx="2">
            <a:schemeClr val="accent1"/>
          </a:lnRef>
          <a:fillRef idx="0">
            <a:schemeClr val="accent1"/>
          </a:fillRef>
          <a:effectRef idx="1">
            <a:schemeClr val="accent1"/>
          </a:effectRef>
          <a:fontRef idx="minor">
            <a:schemeClr val="tx1"/>
          </a:fontRef>
        </p:style>
      </p:cxnSp>
      <p:sp>
        <p:nvSpPr>
          <p:cNvPr id="10" name="Slide Number" descr="Page Number">
            <a:extLst>
              <a:ext uri="{FF2B5EF4-FFF2-40B4-BE49-F238E27FC236}">
                <a16:creationId xmlns:a16="http://schemas.microsoft.com/office/drawing/2014/main" id="{D5B706B4-FA7D-1A46-A391-D3156E5F34A4}"/>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1" name="Date">
            <a:extLst>
              <a:ext uri="{FF2B5EF4-FFF2-40B4-BE49-F238E27FC236}">
                <a16:creationId xmlns:a16="http://schemas.microsoft.com/office/drawing/2014/main" id="{2875DD4D-9E35-C446-8CC8-E2F9353E941F}"/>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
        <p:nvSpPr>
          <p:cNvPr id="8" name="Content Placeholder">
            <a:extLst>
              <a:ext uri="{FF2B5EF4-FFF2-40B4-BE49-F238E27FC236}">
                <a16:creationId xmlns:a16="http://schemas.microsoft.com/office/drawing/2014/main" id="{DDB38B95-7FCF-184D-B3AD-4D4793045B4C}"/>
              </a:ext>
            </a:extLst>
          </p:cNvPr>
          <p:cNvSpPr>
            <a:spLocks noGrp="1"/>
          </p:cNvSpPr>
          <p:nvPr>
            <p:ph type="body" sz="quarter" idx="13" hasCustomPrompt="1"/>
          </p:nvPr>
        </p:nvSpPr>
        <p:spPr>
          <a:xfrm>
            <a:off x="674029" y="4295168"/>
            <a:ext cx="2150947" cy="1153735"/>
          </a:xfrm>
        </p:spPr>
        <p:txBody>
          <a:bodyPr anchor="ctr" anchorCtr="0">
            <a:noAutofit/>
          </a:bodyPr>
          <a:lstStyle>
            <a:lvl1pPr marL="0" indent="0" algn="ctr">
              <a:buNone/>
              <a:defRPr sz="1400" baseline="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Tree>
    <p:extLst>
      <p:ext uri="{BB962C8B-B14F-4D97-AF65-F5344CB8AC3E}">
        <p14:creationId xmlns:p14="http://schemas.microsoft.com/office/powerpoint/2010/main" val="2047640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descr="Page Number">
            <a:extLst>
              <a:ext uri="{FF2B5EF4-FFF2-40B4-BE49-F238E27FC236}">
                <a16:creationId xmlns:a16="http://schemas.microsoft.com/office/drawing/2014/main" id="{D6F1D5C6-3998-114C-917E-1BD6EF7C7FA5}"/>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9" name="Date">
            <a:extLst>
              <a:ext uri="{FF2B5EF4-FFF2-40B4-BE49-F238E27FC236}">
                <a16:creationId xmlns:a16="http://schemas.microsoft.com/office/drawing/2014/main" id="{16F75051-52CC-BF4B-9B94-5D08BC126A89}"/>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362077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Background Picture">
            <a:extLst>
              <a:ext uri="{FF2B5EF4-FFF2-40B4-BE49-F238E27FC236}">
                <a16:creationId xmlns:a16="http://schemas.microsoft.com/office/drawing/2014/main" id="{056993D2-0509-8248-BDBA-0F8B54F6ADEB}"/>
              </a:ext>
            </a:extLst>
          </p:cNvPr>
          <p:cNvSpPr>
            <a:spLocks noGrp="1"/>
          </p:cNvSpPr>
          <p:nvPr>
            <p:ph type="pic" sz="quarter" idx="11" hasCustomPrompt="1"/>
          </p:nvPr>
        </p:nvSpPr>
        <p:spPr>
          <a:xfrm>
            <a:off x="0" y="0"/>
            <a:ext cx="12192000" cy="6858000"/>
          </a:xfrm>
          <a:solidFill>
            <a:schemeClr val="tx1"/>
          </a:solidFill>
        </p:spPr>
        <p:txBody>
          <a:bodyPr anchor="ctr" anchorCtr="0"/>
          <a:lstStyle>
            <a:lvl1pPr marL="0" indent="0" algn="l">
              <a:buNone/>
              <a:defRPr>
                <a:solidFill>
                  <a:schemeClr val="bg1"/>
                </a:solidFill>
              </a:defRPr>
            </a:lvl1pPr>
          </a:lstStyle>
          <a:p>
            <a:r>
              <a:rPr lang="en-US"/>
              <a:t>Click the picture icon to insert a background picture. </a:t>
            </a:r>
            <a:br>
              <a:rPr lang="en-US"/>
            </a:br>
            <a:r>
              <a:rPr lang="en-US"/>
              <a:t>Make sure to include an image description by right </a:t>
            </a:r>
            <a:br>
              <a:rPr lang="en-US"/>
            </a:br>
            <a:r>
              <a:rPr lang="en-US"/>
              <a:t>clicking on your image and selecting ‘Edit Alt Text…’ </a:t>
            </a:r>
          </a:p>
          <a:p>
            <a:endParaRPr lang="en-US"/>
          </a:p>
        </p:txBody>
      </p:sp>
      <p:sp>
        <p:nvSpPr>
          <p:cNvPr id="9" name="Background Circle">
            <a:extLst>
              <a:ext uri="{FF2B5EF4-FFF2-40B4-BE49-F238E27FC236}">
                <a16:creationId xmlns:a16="http://schemas.microsoft.com/office/drawing/2014/main" id="{F9B0C164-30AD-9043-9B19-4A65ED0AE608}"/>
              </a:ext>
              <a:ext uri="{C183D7F6-B498-43B3-948B-1728B52AA6E4}">
                <adec:decorative xmlns:adec="http://schemas.microsoft.com/office/drawing/2017/decorative" val="1"/>
              </a:ext>
            </a:extLst>
          </p:cNvPr>
          <p:cNvSpPr>
            <a:spLocks noGrp="1"/>
          </p:cNvSpPr>
          <p:nvPr>
            <p:ph type="pic" sz="quarter" idx="13"/>
          </p:nvPr>
        </p:nvSpPr>
        <p:spPr>
          <a:xfrm>
            <a:off x="7790643" y="1185859"/>
            <a:ext cx="5454199" cy="4090649"/>
          </a:xfrm>
          <a:prstGeom prst="ellipse">
            <a:avLst/>
          </a:prstGeom>
          <a:solidFill>
            <a:schemeClr val="accent1"/>
          </a:solidFill>
        </p:spPr>
        <p:txBody>
          <a:bodyPr/>
          <a:lstStyle>
            <a:lvl1pPr>
              <a:defRPr>
                <a:solidFill>
                  <a:schemeClr val="accent1"/>
                </a:solidFill>
              </a:defRPr>
            </a:lvl1pPr>
          </a:lstStyle>
          <a:p>
            <a:r>
              <a:rPr lang="en-US"/>
              <a:t>Click icon to add picture</a:t>
            </a:r>
          </a:p>
        </p:txBody>
      </p:sp>
      <p:sp>
        <p:nvSpPr>
          <p:cNvPr id="10" name="Title Placeholder">
            <a:extLst>
              <a:ext uri="{FF2B5EF4-FFF2-40B4-BE49-F238E27FC236}">
                <a16:creationId xmlns:a16="http://schemas.microsoft.com/office/drawing/2014/main" id="{7A753D05-C524-CC45-B529-A9B4679DD017}"/>
              </a:ext>
            </a:extLst>
          </p:cNvPr>
          <p:cNvSpPr>
            <a:spLocks noGrp="1"/>
          </p:cNvSpPr>
          <p:nvPr>
            <p:ph type="title"/>
          </p:nvPr>
        </p:nvSpPr>
        <p:spPr>
          <a:xfrm>
            <a:off x="8410577" y="1552917"/>
            <a:ext cx="3609975" cy="1929348"/>
          </a:xfrm>
        </p:spPr>
        <p:txBody>
          <a:bodyPr anchor="b" anchorCtr="0">
            <a:normAutofit/>
          </a:bodyPr>
          <a:lstStyle>
            <a:lvl1pPr algn="l">
              <a:lnSpc>
                <a:spcPct val="100000"/>
              </a:lnSpc>
              <a:defRPr sz="3200">
                <a:solidFill>
                  <a:schemeClr val="bg1"/>
                </a:solidFill>
              </a:defRPr>
            </a:lvl1pPr>
          </a:lstStyle>
          <a:p>
            <a:r>
              <a:rPr lang="en-US"/>
              <a:t>Click to edit Master title style</a:t>
            </a:r>
          </a:p>
        </p:txBody>
      </p:sp>
      <p:sp>
        <p:nvSpPr>
          <p:cNvPr id="11" name="Subtitle Placeholder" descr="Master subtitle">
            <a:extLst>
              <a:ext uri="{FF2B5EF4-FFF2-40B4-BE49-F238E27FC236}">
                <a16:creationId xmlns:a16="http://schemas.microsoft.com/office/drawing/2014/main" id="{1F546627-D185-354E-853A-D6B7D1C034CB}"/>
              </a:ext>
            </a:extLst>
          </p:cNvPr>
          <p:cNvSpPr>
            <a:spLocks noGrp="1"/>
          </p:cNvSpPr>
          <p:nvPr>
            <p:ph type="subTitle" idx="1" hasCustomPrompt="1"/>
          </p:nvPr>
        </p:nvSpPr>
        <p:spPr>
          <a:xfrm>
            <a:off x="8410577" y="3486884"/>
            <a:ext cx="3609975" cy="1491288"/>
          </a:xfrm>
        </p:spPr>
        <p:txBody>
          <a:bodyPr>
            <a:normAutofit/>
          </a:bodyPr>
          <a:lstStyle>
            <a:lvl1pPr marL="0" indent="0" algn="l">
              <a:lnSpc>
                <a:spcPct val="150000"/>
              </a:lnSpc>
              <a:buNone/>
              <a:defRPr sz="15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1020495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Title Placeholder" descr="Slide title">
            <a:extLst>
              <a:ext uri="{FF2B5EF4-FFF2-40B4-BE49-F238E27FC236}">
                <a16:creationId xmlns:a16="http://schemas.microsoft.com/office/drawing/2014/main" id="{E7FBC08F-08E6-B04E-9B5D-381D1DB51DB3}"/>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14" name="Subtitle Placeholder" descr="Slide sub title">
            <a:extLst>
              <a:ext uri="{FF2B5EF4-FFF2-40B4-BE49-F238E27FC236}">
                <a16:creationId xmlns:a16="http://schemas.microsoft.com/office/drawing/2014/main" id="{698C9126-EDF1-8D40-B40D-1091ADF615CF}"/>
              </a:ext>
            </a:extLst>
          </p:cNvPr>
          <p:cNvSpPr>
            <a:spLocks noGrp="1"/>
          </p:cNvSpPr>
          <p:nvPr>
            <p:ph type="body" sz="quarter" idx="12" hasCustomPrompt="1"/>
          </p:nvPr>
        </p:nvSpPr>
        <p:spPr>
          <a:xfrm>
            <a:off x="268817" y="658947"/>
            <a:ext cx="11707283" cy="753256"/>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5" name="Content Placeholder" descr="Slide content">
            <a:extLst>
              <a:ext uri="{FF2B5EF4-FFF2-40B4-BE49-F238E27FC236}">
                <a16:creationId xmlns:a16="http://schemas.microsoft.com/office/drawing/2014/main" id="{9658608D-0FC8-D64C-8F76-491CC33A9039}"/>
              </a:ext>
            </a:extLst>
          </p:cNvPr>
          <p:cNvSpPr>
            <a:spLocks noGrp="1"/>
          </p:cNvSpPr>
          <p:nvPr>
            <p:ph idx="1" hasCustomPrompt="1"/>
          </p:nvPr>
        </p:nvSpPr>
        <p:spPr>
          <a:xfrm>
            <a:off x="267859" y="1421442"/>
            <a:ext cx="11708068" cy="4536015"/>
          </a:xfrm>
        </p:spPr>
        <p:txBody>
          <a:bodyPr lIns="108000"/>
          <a:lstStyle>
            <a:lvl1pPr>
              <a:lnSpc>
                <a:spcPct val="100000"/>
              </a:lnSpc>
              <a:spcBef>
                <a:spcPts val="0"/>
              </a:spcBef>
              <a:spcAft>
                <a:spcPts val="800"/>
              </a:spcAft>
              <a:defRPr/>
            </a:lvl1pPr>
            <a:lvl2pPr>
              <a:lnSpc>
                <a:spcPct val="100000"/>
              </a:lnSpc>
              <a:spcBef>
                <a:spcPts val="0"/>
              </a:spcBef>
              <a:spcAft>
                <a:spcPts val="800"/>
              </a:spcAft>
              <a:defRPr/>
            </a:lvl2pPr>
            <a:lvl3pPr>
              <a:lnSpc>
                <a:spcPct val="100000"/>
              </a:lnSpc>
              <a:spcBef>
                <a:spcPts val="0"/>
              </a:spcBef>
              <a:spcAft>
                <a:spcPts val="800"/>
              </a:spcAft>
              <a:defRPr/>
            </a:lvl3pPr>
            <a:lvl4pPr>
              <a:lnSpc>
                <a:spcPct val="100000"/>
              </a:lnSpc>
              <a:spcBef>
                <a:spcPts val="0"/>
              </a:spcBef>
              <a:spcAft>
                <a:spcPts val="800"/>
              </a:spcAft>
              <a:defRPr/>
            </a:lvl4pPr>
            <a:lvl5pPr>
              <a:lnSpc>
                <a:spcPct val="100000"/>
              </a:lnSpc>
              <a:spcBef>
                <a:spcPts val="0"/>
              </a:spcBef>
              <a:spcAft>
                <a:spcPts val="800"/>
              </a:spcAft>
              <a:defRPr/>
            </a:lvl5pPr>
          </a:lstStyle>
          <a:p>
            <a:pPr lvl="0"/>
            <a:r>
              <a:rPr lang="en-US"/>
              <a:t>Click to add text or select an icon below for picture, table, graph and more content options.</a:t>
            </a:r>
          </a:p>
        </p:txBody>
      </p:sp>
      <p:sp>
        <p:nvSpPr>
          <p:cNvPr id="9" name="Slide Number" descr="Page Number">
            <a:extLst>
              <a:ext uri="{FF2B5EF4-FFF2-40B4-BE49-F238E27FC236}">
                <a16:creationId xmlns:a16="http://schemas.microsoft.com/office/drawing/2014/main" id="{4D17DC7D-5AA1-E640-98D8-6D66E9E51BE6}"/>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9EF85274-E585-9544-B047-66A94E5DFE98}"/>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800775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itle Placeholder">
            <a:extLst>
              <a:ext uri="{FF2B5EF4-FFF2-40B4-BE49-F238E27FC236}">
                <a16:creationId xmlns:a16="http://schemas.microsoft.com/office/drawing/2014/main" id="{73489590-77AA-B747-80B6-99FC62882E98}"/>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10" name="Subtitle Placeholder">
            <a:extLst>
              <a:ext uri="{FF2B5EF4-FFF2-40B4-BE49-F238E27FC236}">
                <a16:creationId xmlns:a16="http://schemas.microsoft.com/office/drawing/2014/main" id="{3CA75C6E-0F9A-4C4F-AF3D-77E5E5102923}"/>
              </a:ext>
            </a:extLst>
          </p:cNvPr>
          <p:cNvSpPr>
            <a:spLocks noGrp="1"/>
          </p:cNvSpPr>
          <p:nvPr>
            <p:ph type="body" sz="quarter" idx="12" hasCustomPrompt="1"/>
          </p:nvPr>
        </p:nvSpPr>
        <p:spPr>
          <a:xfrm>
            <a:off x="268817" y="658947"/>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1" name="Left Content Placeholder">
            <a:extLst>
              <a:ext uri="{FF2B5EF4-FFF2-40B4-BE49-F238E27FC236}">
                <a16:creationId xmlns:a16="http://schemas.microsoft.com/office/drawing/2014/main" id="{185D4F12-077F-1749-A167-16924D1F0D0D}"/>
              </a:ext>
            </a:extLst>
          </p:cNvPr>
          <p:cNvSpPr>
            <a:spLocks noGrp="1"/>
          </p:cNvSpPr>
          <p:nvPr>
            <p:ph sz="half" idx="1" hasCustomPrompt="1"/>
          </p:nvPr>
        </p:nvSpPr>
        <p:spPr>
          <a:xfrm>
            <a:off x="609600" y="1600202"/>
            <a:ext cx="53848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 or select an icon below for picture, table, graph and more content options.</a:t>
            </a:r>
          </a:p>
        </p:txBody>
      </p:sp>
      <p:sp>
        <p:nvSpPr>
          <p:cNvPr id="13" name="Right Content Placeholder">
            <a:extLst>
              <a:ext uri="{FF2B5EF4-FFF2-40B4-BE49-F238E27FC236}">
                <a16:creationId xmlns:a16="http://schemas.microsoft.com/office/drawing/2014/main" id="{59DBFA37-8A31-9844-81EE-1A06A440DE76}"/>
              </a:ext>
            </a:extLst>
          </p:cNvPr>
          <p:cNvSpPr>
            <a:spLocks noGrp="1"/>
          </p:cNvSpPr>
          <p:nvPr>
            <p:ph sz="half" idx="13" hasCustomPrompt="1"/>
          </p:nvPr>
        </p:nvSpPr>
        <p:spPr>
          <a:xfrm>
            <a:off x="6197600" y="1600202"/>
            <a:ext cx="538480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add text or select an icon below for picture, table, graph and more content options.</a:t>
            </a:r>
          </a:p>
        </p:txBody>
      </p:sp>
      <p:sp>
        <p:nvSpPr>
          <p:cNvPr id="12" name="Slide Number" descr="Page Number">
            <a:extLst>
              <a:ext uri="{FF2B5EF4-FFF2-40B4-BE49-F238E27FC236}">
                <a16:creationId xmlns:a16="http://schemas.microsoft.com/office/drawing/2014/main" id="{FEB6AD25-3A59-B345-BCED-FA28CF873AFA}"/>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4" name="Date">
            <a:extLst>
              <a:ext uri="{FF2B5EF4-FFF2-40B4-BE49-F238E27FC236}">
                <a16:creationId xmlns:a16="http://schemas.microsoft.com/office/drawing/2014/main" id="{154313F8-ED50-054F-BBAC-57398F231F8B}"/>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2814042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98CF9CC1-F68E-E844-AAA6-8BCF039AC29D}"/>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9" name="Subtitle Placeholder">
            <a:extLst>
              <a:ext uri="{FF2B5EF4-FFF2-40B4-BE49-F238E27FC236}">
                <a16:creationId xmlns:a16="http://schemas.microsoft.com/office/drawing/2014/main" id="{1826DB5D-DD65-4240-8E5B-2793651034EE}"/>
              </a:ext>
            </a:extLst>
          </p:cNvPr>
          <p:cNvSpPr>
            <a:spLocks noGrp="1"/>
          </p:cNvSpPr>
          <p:nvPr>
            <p:ph type="body" sz="quarter" idx="12" hasCustomPrompt="1"/>
          </p:nvPr>
        </p:nvSpPr>
        <p:spPr>
          <a:xfrm>
            <a:off x="268817" y="658947"/>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0" name="Content Placeholder">
            <a:extLst>
              <a:ext uri="{FF2B5EF4-FFF2-40B4-BE49-F238E27FC236}">
                <a16:creationId xmlns:a16="http://schemas.microsoft.com/office/drawing/2014/main" id="{ECDE1759-9804-884E-A58F-721F60D5151D}"/>
              </a:ext>
            </a:extLst>
          </p:cNvPr>
          <p:cNvSpPr>
            <a:spLocks noGrp="1"/>
          </p:cNvSpPr>
          <p:nvPr>
            <p:ph type="body" sz="quarter" idx="13" hasCustomPrompt="1"/>
          </p:nvPr>
        </p:nvSpPr>
        <p:spPr>
          <a:xfrm>
            <a:off x="3688246" y="2734473"/>
            <a:ext cx="3971924" cy="2567517"/>
          </a:xfrm>
        </p:spPr>
        <p:txBody>
          <a:bodyPr anchor="ctr" anchorCtr="0">
            <a:noAutofit/>
          </a:bodyPr>
          <a:lstStyle>
            <a:lvl1pPr marL="0" indent="0" algn="ctr">
              <a:buNone/>
              <a:defRPr sz="320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
        <p:nvSpPr>
          <p:cNvPr id="11" name="Slide Number" descr="Page Number">
            <a:extLst>
              <a:ext uri="{FF2B5EF4-FFF2-40B4-BE49-F238E27FC236}">
                <a16:creationId xmlns:a16="http://schemas.microsoft.com/office/drawing/2014/main" id="{84FED1F2-727C-8248-965D-AAEB21FB5B6C}"/>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2" name="Date">
            <a:extLst>
              <a:ext uri="{FF2B5EF4-FFF2-40B4-BE49-F238E27FC236}">
                <a16:creationId xmlns:a16="http://schemas.microsoft.com/office/drawing/2014/main" id="{811553D7-EC51-4D4F-915A-A1DE32C41A48}"/>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3513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98CF9CC1-F68E-E844-AAA6-8BCF039AC29D}"/>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9" name="Subtitle Placeholder">
            <a:extLst>
              <a:ext uri="{FF2B5EF4-FFF2-40B4-BE49-F238E27FC236}">
                <a16:creationId xmlns:a16="http://schemas.microsoft.com/office/drawing/2014/main" id="{1826DB5D-DD65-4240-8E5B-2793651034EE}"/>
              </a:ext>
            </a:extLst>
          </p:cNvPr>
          <p:cNvSpPr>
            <a:spLocks noGrp="1"/>
          </p:cNvSpPr>
          <p:nvPr>
            <p:ph type="body" sz="quarter" idx="12" hasCustomPrompt="1"/>
          </p:nvPr>
        </p:nvSpPr>
        <p:spPr>
          <a:xfrm>
            <a:off x="268817" y="658947"/>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0" name="Content Placeholder">
            <a:extLst>
              <a:ext uri="{FF2B5EF4-FFF2-40B4-BE49-F238E27FC236}">
                <a16:creationId xmlns:a16="http://schemas.microsoft.com/office/drawing/2014/main" id="{803F5573-7D54-F542-96DF-744A0C43F6ED}"/>
              </a:ext>
            </a:extLst>
          </p:cNvPr>
          <p:cNvSpPr>
            <a:spLocks noGrp="1"/>
          </p:cNvSpPr>
          <p:nvPr>
            <p:ph type="body" sz="quarter" idx="13" hasCustomPrompt="1"/>
          </p:nvPr>
        </p:nvSpPr>
        <p:spPr>
          <a:xfrm>
            <a:off x="3688246" y="2734473"/>
            <a:ext cx="3971924" cy="2567517"/>
          </a:xfrm>
        </p:spPr>
        <p:txBody>
          <a:bodyPr anchor="ctr" anchorCtr="0">
            <a:noAutofit/>
          </a:bodyPr>
          <a:lstStyle>
            <a:lvl1pPr marL="0" indent="0" algn="ctr">
              <a:buNone/>
              <a:defRPr sz="320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
        <p:nvSpPr>
          <p:cNvPr id="11" name="Slide Number" descr="Page Number">
            <a:extLst>
              <a:ext uri="{FF2B5EF4-FFF2-40B4-BE49-F238E27FC236}">
                <a16:creationId xmlns:a16="http://schemas.microsoft.com/office/drawing/2014/main" id="{A7799536-3DE6-3044-8A6F-A42AC715DD50}"/>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2" name="Date">
            <a:extLst>
              <a:ext uri="{FF2B5EF4-FFF2-40B4-BE49-F238E27FC236}">
                <a16:creationId xmlns:a16="http://schemas.microsoft.com/office/drawing/2014/main" id="{DF1E12EC-BB99-C24C-87C8-5C6009F6BAB4}"/>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262567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4BE6-2BEB-4CFA-942E-142229ADA18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406342-6CA0-4750-A707-1F00ECF3E1A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61C762-F538-4E9B-A3F3-613B30965028}"/>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12104EA5-60FB-489F-AF16-A11D9A94C1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BB35E3-93AA-4ACE-9F29-9039333B4285}"/>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1880091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98CF9CC1-F68E-E844-AAA6-8BCF039AC29D}"/>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9" name="Subtitle Placeholder">
            <a:extLst>
              <a:ext uri="{FF2B5EF4-FFF2-40B4-BE49-F238E27FC236}">
                <a16:creationId xmlns:a16="http://schemas.microsoft.com/office/drawing/2014/main" id="{1826DB5D-DD65-4240-8E5B-2793651034EE}"/>
              </a:ext>
            </a:extLst>
          </p:cNvPr>
          <p:cNvSpPr>
            <a:spLocks noGrp="1"/>
          </p:cNvSpPr>
          <p:nvPr>
            <p:ph type="body" sz="quarter" idx="12" hasCustomPrompt="1"/>
          </p:nvPr>
        </p:nvSpPr>
        <p:spPr>
          <a:xfrm>
            <a:off x="268817" y="658947"/>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0" name="Content Placeholder">
            <a:extLst>
              <a:ext uri="{FF2B5EF4-FFF2-40B4-BE49-F238E27FC236}">
                <a16:creationId xmlns:a16="http://schemas.microsoft.com/office/drawing/2014/main" id="{2A9526C9-FF3E-F94F-8D05-33272283B54A}"/>
              </a:ext>
            </a:extLst>
          </p:cNvPr>
          <p:cNvSpPr>
            <a:spLocks noGrp="1"/>
          </p:cNvSpPr>
          <p:nvPr>
            <p:ph type="body" sz="quarter" idx="13" hasCustomPrompt="1"/>
          </p:nvPr>
        </p:nvSpPr>
        <p:spPr>
          <a:xfrm>
            <a:off x="3688246" y="2734473"/>
            <a:ext cx="3971924" cy="2567517"/>
          </a:xfrm>
        </p:spPr>
        <p:txBody>
          <a:bodyPr anchor="ctr" anchorCtr="0">
            <a:noAutofit/>
          </a:bodyPr>
          <a:lstStyle>
            <a:lvl1pPr marL="0" indent="0" algn="ctr">
              <a:buNone/>
              <a:defRPr sz="320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
        <p:nvSpPr>
          <p:cNvPr id="11" name="Slide Number" descr="Page Number">
            <a:extLst>
              <a:ext uri="{FF2B5EF4-FFF2-40B4-BE49-F238E27FC236}">
                <a16:creationId xmlns:a16="http://schemas.microsoft.com/office/drawing/2014/main" id="{A8542F60-7891-ED46-BE45-6C5EBA9630E3}"/>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2" name="Date">
            <a:extLst>
              <a:ext uri="{FF2B5EF4-FFF2-40B4-BE49-F238E27FC236}">
                <a16:creationId xmlns:a16="http://schemas.microsoft.com/office/drawing/2014/main" id="{01146C2F-D945-0C42-A099-3F28911ABD5E}"/>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2884063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a:extLst>
              <a:ext uri="{FF2B5EF4-FFF2-40B4-BE49-F238E27FC236}">
                <a16:creationId xmlns:a16="http://schemas.microsoft.com/office/drawing/2014/main" id="{98CF9CC1-F68E-E844-AAA6-8BCF039AC29D}"/>
              </a:ext>
            </a:extLst>
          </p:cNvPr>
          <p:cNvSpPr>
            <a:spLocks noGrp="1"/>
          </p:cNvSpPr>
          <p:nvPr>
            <p:ph type="title"/>
          </p:nvPr>
        </p:nvSpPr>
        <p:spPr>
          <a:xfrm>
            <a:off x="267859" y="2"/>
            <a:ext cx="11708068" cy="655383"/>
          </a:xfrm>
        </p:spPr>
        <p:txBody>
          <a:bodyPr bIns="0" anchor="b" anchorCtr="0"/>
          <a:lstStyle>
            <a:lvl1pPr>
              <a:lnSpc>
                <a:spcPct val="150000"/>
              </a:lnSpc>
              <a:defRPr>
                <a:solidFill>
                  <a:schemeClr val="accent1"/>
                </a:solidFill>
              </a:defRPr>
            </a:lvl1pPr>
          </a:lstStyle>
          <a:p>
            <a:r>
              <a:rPr lang="en-US"/>
              <a:t>Click to edit Master title style</a:t>
            </a:r>
          </a:p>
        </p:txBody>
      </p:sp>
      <p:sp>
        <p:nvSpPr>
          <p:cNvPr id="9" name="Subtitle Placeholder">
            <a:extLst>
              <a:ext uri="{FF2B5EF4-FFF2-40B4-BE49-F238E27FC236}">
                <a16:creationId xmlns:a16="http://schemas.microsoft.com/office/drawing/2014/main" id="{1826DB5D-DD65-4240-8E5B-2793651034EE}"/>
              </a:ext>
            </a:extLst>
          </p:cNvPr>
          <p:cNvSpPr>
            <a:spLocks noGrp="1"/>
          </p:cNvSpPr>
          <p:nvPr>
            <p:ph type="body" sz="quarter" idx="12" hasCustomPrompt="1"/>
          </p:nvPr>
        </p:nvSpPr>
        <p:spPr>
          <a:xfrm>
            <a:off x="268817" y="658947"/>
            <a:ext cx="11707283" cy="831079"/>
          </a:xfrm>
        </p:spPr>
        <p:txBody>
          <a:bodyPr>
            <a:noAutofit/>
          </a:bodyPr>
          <a:lstStyle>
            <a:lvl1pPr marL="0" indent="0">
              <a:buNone/>
              <a:defRPr sz="2000"/>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10" name="Content Placeholder">
            <a:extLst>
              <a:ext uri="{FF2B5EF4-FFF2-40B4-BE49-F238E27FC236}">
                <a16:creationId xmlns:a16="http://schemas.microsoft.com/office/drawing/2014/main" id="{6FA930F9-0F13-2E48-A820-E33A6284AB56}"/>
              </a:ext>
            </a:extLst>
          </p:cNvPr>
          <p:cNvSpPr>
            <a:spLocks noGrp="1"/>
          </p:cNvSpPr>
          <p:nvPr>
            <p:ph type="body" sz="quarter" idx="13" hasCustomPrompt="1"/>
          </p:nvPr>
        </p:nvSpPr>
        <p:spPr>
          <a:xfrm>
            <a:off x="3688246" y="2734473"/>
            <a:ext cx="3971924" cy="2567517"/>
          </a:xfrm>
        </p:spPr>
        <p:txBody>
          <a:bodyPr anchor="ctr" anchorCtr="0">
            <a:noAutofit/>
          </a:bodyPr>
          <a:lstStyle>
            <a:lvl1pPr marL="0" indent="0" algn="ctr">
              <a:buNone/>
              <a:defRPr sz="3200">
                <a:solidFill>
                  <a:schemeClr val="tx1"/>
                </a:solidFill>
              </a:defRPr>
            </a:lvl1pPr>
            <a:lvl2pPr marL="457189" indent="0" algn="ctr">
              <a:buNone/>
              <a:defRPr sz="3200">
                <a:solidFill>
                  <a:schemeClr val="bg1"/>
                </a:solidFill>
              </a:defRPr>
            </a:lvl2pPr>
            <a:lvl3pPr marL="914377" indent="0" algn="ctr">
              <a:buNone/>
              <a:defRPr sz="3200">
                <a:solidFill>
                  <a:schemeClr val="bg1"/>
                </a:solidFill>
              </a:defRPr>
            </a:lvl3pPr>
            <a:lvl4pPr marL="1371566" indent="0" algn="ctr">
              <a:buNone/>
              <a:defRPr sz="3200">
                <a:solidFill>
                  <a:schemeClr val="bg1"/>
                </a:solidFill>
              </a:defRPr>
            </a:lvl4pPr>
            <a:lvl5pPr marL="1828754" indent="0" algn="ctr">
              <a:buNone/>
              <a:defRPr sz="3200">
                <a:solidFill>
                  <a:schemeClr val="bg1"/>
                </a:solidFill>
              </a:defRPr>
            </a:lvl5pPr>
          </a:lstStyle>
          <a:p>
            <a:pPr lvl="0"/>
            <a:r>
              <a:rPr lang="en-US"/>
              <a:t>Click to add title</a:t>
            </a:r>
          </a:p>
        </p:txBody>
      </p:sp>
      <p:sp>
        <p:nvSpPr>
          <p:cNvPr id="11" name="Slide Number" descr="Page Number">
            <a:extLst>
              <a:ext uri="{FF2B5EF4-FFF2-40B4-BE49-F238E27FC236}">
                <a16:creationId xmlns:a16="http://schemas.microsoft.com/office/drawing/2014/main" id="{F4E61A68-6814-2143-93FD-88411B03F260}"/>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2" name="Date">
            <a:extLst>
              <a:ext uri="{FF2B5EF4-FFF2-40B4-BE49-F238E27FC236}">
                <a16:creationId xmlns:a16="http://schemas.microsoft.com/office/drawing/2014/main" id="{8F8ED8FA-18EF-5C42-886A-DF2AC57BE66A}"/>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2146551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Placeholder">
            <a:extLst>
              <a:ext uri="{FF2B5EF4-FFF2-40B4-BE49-F238E27FC236}">
                <a16:creationId xmlns:a16="http://schemas.microsoft.com/office/drawing/2014/main" id="{4E2CEE5F-93CF-C948-B32A-8CF4DE95A2BC}"/>
              </a:ext>
            </a:extLst>
          </p:cNvPr>
          <p:cNvSpPr>
            <a:spLocks noGrp="1"/>
          </p:cNvSpPr>
          <p:nvPr>
            <p:ph type="title"/>
          </p:nvPr>
        </p:nvSpPr>
        <p:spPr>
          <a:xfrm>
            <a:off x="3852241" y="1209111"/>
            <a:ext cx="5229225" cy="3964120"/>
          </a:xfrm>
        </p:spPr>
        <p:txBody>
          <a:bodyPr bIns="0" anchor="ctr" anchorCtr="0"/>
          <a:lstStyle>
            <a:lvl1pPr algn="ctr">
              <a:lnSpc>
                <a:spcPct val="112000"/>
              </a:lnSpc>
              <a:defRPr>
                <a:solidFill>
                  <a:schemeClr val="tx1"/>
                </a:solidFill>
              </a:defRPr>
            </a:lvl1pPr>
          </a:lstStyle>
          <a:p>
            <a:r>
              <a:rPr lang="en-US"/>
              <a:t>Click to edit Master title style</a:t>
            </a:r>
          </a:p>
        </p:txBody>
      </p:sp>
      <p:sp>
        <p:nvSpPr>
          <p:cNvPr id="12" name="Subtitle Placeholder">
            <a:extLst>
              <a:ext uri="{FF2B5EF4-FFF2-40B4-BE49-F238E27FC236}">
                <a16:creationId xmlns:a16="http://schemas.microsoft.com/office/drawing/2014/main" id="{CD52FC30-DC5C-8D43-84A4-880B1879F8A1}"/>
              </a:ext>
            </a:extLst>
          </p:cNvPr>
          <p:cNvSpPr>
            <a:spLocks noGrp="1"/>
          </p:cNvSpPr>
          <p:nvPr>
            <p:ph type="body" sz="quarter" idx="12" hasCustomPrompt="1"/>
          </p:nvPr>
        </p:nvSpPr>
        <p:spPr>
          <a:xfrm>
            <a:off x="8681141" y="3539979"/>
            <a:ext cx="2530472" cy="2047576"/>
          </a:xfrm>
        </p:spPr>
        <p:txBody>
          <a:bodyPr anchor="ctr" anchorCtr="0">
            <a:noAutofit/>
          </a:bodyPr>
          <a:lstStyle>
            <a:lvl1pPr marL="0" indent="0" algn="ctr">
              <a:buNone/>
              <a:defRPr sz="1600">
                <a:solidFill>
                  <a:schemeClr val="tx1"/>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8" name="Slide Number" descr="Page Number">
            <a:extLst>
              <a:ext uri="{FF2B5EF4-FFF2-40B4-BE49-F238E27FC236}">
                <a16:creationId xmlns:a16="http://schemas.microsoft.com/office/drawing/2014/main" id="{8784FE48-175C-004A-9643-6B94FF27E672}"/>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9" name="Date">
            <a:extLst>
              <a:ext uri="{FF2B5EF4-FFF2-40B4-BE49-F238E27FC236}">
                <a16:creationId xmlns:a16="http://schemas.microsoft.com/office/drawing/2014/main" id="{2E656FB9-838B-5543-A4B9-F3B22550E481}"/>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84817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EA9B263C-D6C6-B745-A7CF-8168E5E6F5B8}"/>
              </a:ext>
            </a:extLst>
          </p:cNvPr>
          <p:cNvSpPr>
            <a:spLocks noGrp="1"/>
          </p:cNvSpPr>
          <p:nvPr>
            <p:ph type="title"/>
          </p:nvPr>
        </p:nvSpPr>
        <p:spPr>
          <a:xfrm>
            <a:off x="3852241" y="1209111"/>
            <a:ext cx="5229225" cy="3964120"/>
          </a:xfrm>
        </p:spPr>
        <p:txBody>
          <a:bodyPr bIns="0" anchor="ctr" anchorCtr="0"/>
          <a:lstStyle>
            <a:lvl1pPr algn="ctr">
              <a:lnSpc>
                <a:spcPct val="112000"/>
              </a:lnSpc>
              <a:defRPr>
                <a:solidFill>
                  <a:schemeClr val="tx1"/>
                </a:solidFill>
              </a:defRPr>
            </a:lvl1pPr>
          </a:lstStyle>
          <a:p>
            <a:r>
              <a:rPr lang="en-US"/>
              <a:t>Click to edit Master title style</a:t>
            </a:r>
          </a:p>
        </p:txBody>
      </p:sp>
      <p:sp>
        <p:nvSpPr>
          <p:cNvPr id="8" name="Subtitle Placeholder">
            <a:extLst>
              <a:ext uri="{FF2B5EF4-FFF2-40B4-BE49-F238E27FC236}">
                <a16:creationId xmlns:a16="http://schemas.microsoft.com/office/drawing/2014/main" id="{F5D1F252-DA0A-8148-B179-6441CAE299CB}"/>
              </a:ext>
            </a:extLst>
          </p:cNvPr>
          <p:cNvSpPr>
            <a:spLocks noGrp="1"/>
          </p:cNvSpPr>
          <p:nvPr>
            <p:ph type="body" sz="quarter" idx="12" hasCustomPrompt="1"/>
          </p:nvPr>
        </p:nvSpPr>
        <p:spPr>
          <a:xfrm>
            <a:off x="8681141" y="3539979"/>
            <a:ext cx="2530472" cy="2047576"/>
          </a:xfrm>
        </p:spPr>
        <p:txBody>
          <a:bodyPr anchor="ctr" anchorCtr="0">
            <a:noAutofit/>
          </a:bodyPr>
          <a:lstStyle>
            <a:lvl1pPr marL="0" indent="0" algn="ctr">
              <a:buNone/>
              <a:defRPr sz="1600">
                <a:solidFill>
                  <a:schemeClr val="tx1"/>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9" name="Slide Number" descr="Page Number">
            <a:extLst>
              <a:ext uri="{FF2B5EF4-FFF2-40B4-BE49-F238E27FC236}">
                <a16:creationId xmlns:a16="http://schemas.microsoft.com/office/drawing/2014/main" id="{B684105D-1BD2-A348-897E-BC6AE15C9E27}"/>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3F51EDA7-0E25-7649-A2BE-2B24E7D68783}"/>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85404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45CA8FC0-62FA-5E49-B487-AE123F187047}"/>
              </a:ext>
            </a:extLst>
          </p:cNvPr>
          <p:cNvSpPr>
            <a:spLocks noGrp="1"/>
          </p:cNvSpPr>
          <p:nvPr>
            <p:ph type="title"/>
          </p:nvPr>
        </p:nvSpPr>
        <p:spPr>
          <a:xfrm>
            <a:off x="3852241" y="1209111"/>
            <a:ext cx="5229225" cy="3964120"/>
          </a:xfrm>
        </p:spPr>
        <p:txBody>
          <a:bodyPr bIns="0" anchor="ctr" anchorCtr="0"/>
          <a:lstStyle>
            <a:lvl1pPr algn="ctr">
              <a:lnSpc>
                <a:spcPct val="112000"/>
              </a:lnSpc>
              <a:defRPr>
                <a:solidFill>
                  <a:schemeClr val="tx1"/>
                </a:solidFill>
              </a:defRPr>
            </a:lvl1pPr>
          </a:lstStyle>
          <a:p>
            <a:r>
              <a:rPr lang="en-US"/>
              <a:t>Click to edit Master title style</a:t>
            </a:r>
          </a:p>
        </p:txBody>
      </p:sp>
      <p:sp>
        <p:nvSpPr>
          <p:cNvPr id="8" name="Subtitle Placeholder">
            <a:extLst>
              <a:ext uri="{FF2B5EF4-FFF2-40B4-BE49-F238E27FC236}">
                <a16:creationId xmlns:a16="http://schemas.microsoft.com/office/drawing/2014/main" id="{622F441A-BB00-CC4F-8499-D724B725F2FE}"/>
              </a:ext>
            </a:extLst>
          </p:cNvPr>
          <p:cNvSpPr>
            <a:spLocks noGrp="1"/>
          </p:cNvSpPr>
          <p:nvPr>
            <p:ph type="body" sz="quarter" idx="12" hasCustomPrompt="1"/>
          </p:nvPr>
        </p:nvSpPr>
        <p:spPr>
          <a:xfrm>
            <a:off x="8681141" y="3539979"/>
            <a:ext cx="2530472" cy="2047576"/>
          </a:xfrm>
        </p:spPr>
        <p:txBody>
          <a:bodyPr anchor="ctr" anchorCtr="0">
            <a:noAutofit/>
          </a:bodyPr>
          <a:lstStyle>
            <a:lvl1pPr marL="0" indent="0" algn="ctr">
              <a:buNone/>
              <a:defRPr sz="1600">
                <a:solidFill>
                  <a:schemeClr val="tx1"/>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9" name="Slide Number" descr="Page Number">
            <a:extLst>
              <a:ext uri="{FF2B5EF4-FFF2-40B4-BE49-F238E27FC236}">
                <a16:creationId xmlns:a16="http://schemas.microsoft.com/office/drawing/2014/main" id="{25F6B648-4D56-1C4F-A9A4-D3FE6616457E}"/>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25883D44-9743-6543-AD9D-5ED5375F9FD4}"/>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2046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a:extLst>
              <a:ext uri="{FF2B5EF4-FFF2-40B4-BE49-F238E27FC236}">
                <a16:creationId xmlns:a16="http://schemas.microsoft.com/office/drawing/2014/main" id="{9AB52A85-4C21-534C-B520-EEB8C00F5516}"/>
              </a:ext>
            </a:extLst>
          </p:cNvPr>
          <p:cNvSpPr>
            <a:spLocks noGrp="1"/>
          </p:cNvSpPr>
          <p:nvPr>
            <p:ph type="title"/>
          </p:nvPr>
        </p:nvSpPr>
        <p:spPr>
          <a:xfrm>
            <a:off x="3852241" y="1209111"/>
            <a:ext cx="5229225" cy="3964120"/>
          </a:xfrm>
        </p:spPr>
        <p:txBody>
          <a:bodyPr bIns="0" anchor="ctr" anchorCtr="0"/>
          <a:lstStyle>
            <a:lvl1pPr algn="ctr">
              <a:lnSpc>
                <a:spcPct val="112000"/>
              </a:lnSpc>
              <a:defRPr>
                <a:solidFill>
                  <a:schemeClr val="tx1"/>
                </a:solidFill>
              </a:defRPr>
            </a:lvl1pPr>
          </a:lstStyle>
          <a:p>
            <a:r>
              <a:rPr lang="en-US"/>
              <a:t>Click to edit Master title style</a:t>
            </a:r>
          </a:p>
        </p:txBody>
      </p:sp>
      <p:sp>
        <p:nvSpPr>
          <p:cNvPr id="8" name="Subtitle Placeholder">
            <a:extLst>
              <a:ext uri="{FF2B5EF4-FFF2-40B4-BE49-F238E27FC236}">
                <a16:creationId xmlns:a16="http://schemas.microsoft.com/office/drawing/2014/main" id="{EFD59CB6-71D0-E14A-962A-0E056BD455EC}"/>
              </a:ext>
            </a:extLst>
          </p:cNvPr>
          <p:cNvSpPr>
            <a:spLocks noGrp="1"/>
          </p:cNvSpPr>
          <p:nvPr>
            <p:ph type="body" sz="quarter" idx="12" hasCustomPrompt="1"/>
          </p:nvPr>
        </p:nvSpPr>
        <p:spPr>
          <a:xfrm>
            <a:off x="8681141" y="3539979"/>
            <a:ext cx="2530472" cy="2047576"/>
          </a:xfrm>
        </p:spPr>
        <p:txBody>
          <a:bodyPr anchor="ctr" anchorCtr="0">
            <a:noAutofit/>
          </a:bodyPr>
          <a:lstStyle>
            <a:lvl1pPr marL="0" indent="0" algn="ctr">
              <a:buNone/>
              <a:defRPr sz="1600">
                <a:solidFill>
                  <a:schemeClr val="tx1"/>
                </a:solidFill>
              </a:defRPr>
            </a:lvl1pPr>
            <a:lvl2pPr marL="457189" indent="0">
              <a:buNone/>
              <a:defRPr sz="2000"/>
            </a:lvl2pPr>
            <a:lvl3pPr marL="914377" indent="0">
              <a:buNone/>
              <a:defRPr sz="2000"/>
            </a:lvl3pPr>
            <a:lvl4pPr marL="1371566" indent="0">
              <a:buNone/>
              <a:defRPr sz="2000"/>
            </a:lvl4pPr>
            <a:lvl5pPr marL="1828754" indent="0">
              <a:buNone/>
              <a:defRPr sz="2000"/>
            </a:lvl5pPr>
          </a:lstStyle>
          <a:p>
            <a:pPr lvl="0"/>
            <a:r>
              <a:rPr lang="en-US"/>
              <a:t>Click to add subtitle</a:t>
            </a:r>
          </a:p>
        </p:txBody>
      </p:sp>
      <p:sp>
        <p:nvSpPr>
          <p:cNvPr id="9" name="Slide Number" descr="Page Number">
            <a:extLst>
              <a:ext uri="{FF2B5EF4-FFF2-40B4-BE49-F238E27FC236}">
                <a16:creationId xmlns:a16="http://schemas.microsoft.com/office/drawing/2014/main" id="{D8E47D1C-C87D-A64F-AAC8-E118BA7BA531}"/>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B0E3FB34-4AE1-FA48-BBB6-C945B50CA754}"/>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76951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Placeholder">
            <a:extLst>
              <a:ext uri="{FF2B5EF4-FFF2-40B4-BE49-F238E27FC236}">
                <a16:creationId xmlns:a16="http://schemas.microsoft.com/office/drawing/2014/main" id="{C1E2547F-3667-1842-B364-AF2DB68DD902}"/>
              </a:ext>
            </a:extLst>
          </p:cNvPr>
          <p:cNvSpPr>
            <a:spLocks noGrp="1"/>
          </p:cNvSpPr>
          <p:nvPr>
            <p:ph type="title"/>
          </p:nvPr>
        </p:nvSpPr>
        <p:spPr>
          <a:xfrm>
            <a:off x="2389717" y="4800601"/>
            <a:ext cx="7315200" cy="566739"/>
          </a:xfrm>
        </p:spPr>
        <p:txBody>
          <a:bodyPr anchor="b"/>
          <a:lstStyle>
            <a:lvl1pPr algn="l">
              <a:defRPr sz="2000" b="0">
                <a:solidFill>
                  <a:schemeClr val="accent1"/>
                </a:solidFill>
              </a:defRPr>
            </a:lvl1pPr>
          </a:lstStyle>
          <a:p>
            <a:r>
              <a:rPr lang="en-US"/>
              <a:t>Click to edit Master title style</a:t>
            </a:r>
          </a:p>
        </p:txBody>
      </p:sp>
      <p:sp>
        <p:nvSpPr>
          <p:cNvPr id="11" name="Subtitle Placeholder">
            <a:extLst>
              <a:ext uri="{FF2B5EF4-FFF2-40B4-BE49-F238E27FC236}">
                <a16:creationId xmlns:a16="http://schemas.microsoft.com/office/drawing/2014/main" id="{F73CAE9B-D93C-3949-8D55-371A98C3656C}"/>
              </a:ext>
            </a:extLst>
          </p:cNvPr>
          <p:cNvSpPr>
            <a:spLocks noGrp="1"/>
          </p:cNvSpPr>
          <p:nvPr>
            <p:ph type="body" sz="half" idx="10" hasCustomPrompt="1"/>
          </p:nvPr>
        </p:nvSpPr>
        <p:spPr>
          <a:xfrm>
            <a:off x="2389717" y="5367339"/>
            <a:ext cx="7315200" cy="804863"/>
          </a:xfrm>
        </p:spPr>
        <p:txBody>
          <a:bodyPr/>
          <a:lstStyle>
            <a:lvl1pPr marL="0" indent="0">
              <a:buNone/>
              <a:defRPr sz="14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add subtitle</a:t>
            </a:r>
          </a:p>
        </p:txBody>
      </p:sp>
      <p:sp>
        <p:nvSpPr>
          <p:cNvPr id="12" name="Picture Placeholder">
            <a:extLst>
              <a:ext uri="{FF2B5EF4-FFF2-40B4-BE49-F238E27FC236}">
                <a16:creationId xmlns:a16="http://schemas.microsoft.com/office/drawing/2014/main" id="{913E3798-236D-C54A-88EE-4FC035933F9B}"/>
              </a:ext>
            </a:extLst>
          </p:cNvPr>
          <p:cNvSpPr>
            <a:spLocks noGrp="1"/>
          </p:cNvSpPr>
          <p:nvPr>
            <p:ph type="pic" idx="1" hasCustomPrompt="1"/>
          </p:nvPr>
        </p:nvSpPr>
        <p:spPr>
          <a:xfrm>
            <a:off x="2389717" y="612775"/>
            <a:ext cx="7315200" cy="4114800"/>
          </a:xfrm>
          <a:solidFill>
            <a:schemeClr val="tx1"/>
          </a:solidFill>
          <a:effectLst>
            <a:outerShdw blurRad="393700" dist="50800" dir="5400000" sx="105000" sy="105000" algn="ctr" rotWithShape="0">
              <a:srgbClr val="000000">
                <a:alpha val="20000"/>
              </a:srgbClr>
            </a:outerShdw>
          </a:effectLst>
        </p:spPr>
        <p:txBody>
          <a:bodyPr>
            <a:normAutofit/>
          </a:bodyPr>
          <a:lstStyle>
            <a:lvl1pPr marL="0" indent="0">
              <a:buNone/>
              <a:defRPr sz="18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the picture icon to insert a picture. </a:t>
            </a:r>
            <a:br>
              <a:rPr lang="en-US"/>
            </a:br>
            <a:r>
              <a:rPr lang="en-US"/>
              <a:t>Make sure to include an image description by right clicking on your image and selecting ‘Edit Alt Text…’ </a:t>
            </a:r>
          </a:p>
        </p:txBody>
      </p:sp>
      <p:sp>
        <p:nvSpPr>
          <p:cNvPr id="8" name="Slide Number" descr="Page Number">
            <a:extLst>
              <a:ext uri="{FF2B5EF4-FFF2-40B4-BE49-F238E27FC236}">
                <a16:creationId xmlns:a16="http://schemas.microsoft.com/office/drawing/2014/main" id="{E932C35B-A4C3-994F-9E03-072708D8A179}"/>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9" name="Date">
            <a:extLst>
              <a:ext uri="{FF2B5EF4-FFF2-40B4-BE49-F238E27FC236}">
                <a16:creationId xmlns:a16="http://schemas.microsoft.com/office/drawing/2014/main" id="{B84B7388-687A-B54F-8B27-D401D73BA99B}"/>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12351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Background Circle">
            <a:extLst>
              <a:ext uri="{FF2B5EF4-FFF2-40B4-BE49-F238E27FC236}">
                <a16:creationId xmlns:a16="http://schemas.microsoft.com/office/drawing/2014/main" id="{B1AF32DF-2E7D-EB40-8F28-F9C80E5EFF22}"/>
              </a:ext>
              <a:ext uri="{C183D7F6-B498-43B3-948B-1728B52AA6E4}">
                <adec:decorative xmlns:adec="http://schemas.microsoft.com/office/drawing/2017/decorative" val="1"/>
              </a:ext>
            </a:extLst>
          </p:cNvPr>
          <p:cNvSpPr>
            <a:spLocks noChangeArrowheads="1"/>
          </p:cNvSpPr>
          <p:nvPr userDrawn="1"/>
        </p:nvSpPr>
        <p:spPr bwMode="auto">
          <a:xfrm>
            <a:off x="-988799" y="1092990"/>
            <a:ext cx="5275052" cy="3956289"/>
          </a:xfrm>
          <a:prstGeom prst="ellipse">
            <a:avLst/>
          </a:prstGeom>
          <a:solidFill>
            <a:schemeClr val="accent1"/>
          </a:solidFill>
          <a:ln w="9525">
            <a:noFill/>
            <a:round/>
            <a:headEnd/>
            <a:tailEnd/>
          </a:ln>
        </p:spPr>
        <p:txBody>
          <a:bodyPr anchor="ctr"/>
          <a:lstStyle>
            <a:lvl1pPr>
              <a:spcBef>
                <a:spcPct val="20000"/>
              </a:spcBef>
              <a:buClr>
                <a:srgbClr val="7A003C"/>
              </a:buClr>
              <a:buSzPct val="120000"/>
              <a:buFont typeface="Wingdings" charset="2"/>
              <a:buChar char="§"/>
              <a:defRPr sz="2400">
                <a:solidFill>
                  <a:schemeClr val="tx1"/>
                </a:solidFill>
                <a:latin typeface="Arial" charset="0"/>
                <a:ea typeface="Osaka" charset="-128"/>
              </a:defRPr>
            </a:lvl1pPr>
            <a:lvl2pPr marL="742950" indent="-285750">
              <a:spcBef>
                <a:spcPct val="20000"/>
              </a:spcBef>
              <a:buClr>
                <a:srgbClr val="7A003C"/>
              </a:buClr>
              <a:buSzPct val="60000"/>
              <a:buFont typeface="Wingdings" charset="2"/>
              <a:buChar char="q"/>
              <a:defRPr sz="2000">
                <a:solidFill>
                  <a:schemeClr val="tx1"/>
                </a:solidFill>
                <a:latin typeface="Arial" charset="0"/>
                <a:ea typeface="Osaka" charset="-128"/>
              </a:defRPr>
            </a:lvl2pPr>
            <a:lvl3pPr marL="1143000" indent="-228600">
              <a:spcBef>
                <a:spcPct val="20000"/>
              </a:spcBef>
              <a:buChar char="•"/>
              <a:defRPr sz="2000">
                <a:solidFill>
                  <a:schemeClr val="tx1"/>
                </a:solidFill>
                <a:latin typeface="Arial" charset="0"/>
                <a:ea typeface="Osaka" charset="-128"/>
              </a:defRPr>
            </a:lvl3pPr>
            <a:lvl4pPr marL="1600200" indent="-228600">
              <a:spcBef>
                <a:spcPct val="20000"/>
              </a:spcBef>
              <a:buFont typeface="Wingdings" charset="2"/>
              <a:buChar char="§"/>
              <a:defRPr sz="2000">
                <a:solidFill>
                  <a:schemeClr val="tx1"/>
                </a:solidFill>
                <a:latin typeface="Arial" charset="0"/>
                <a:ea typeface="Osaka" charset="-128"/>
              </a:defRPr>
            </a:lvl4pPr>
            <a:lvl5pPr marL="2057400" indent="-228600">
              <a:spcBef>
                <a:spcPct val="20000"/>
              </a:spcBef>
              <a:buClr>
                <a:schemeClr val="bg2"/>
              </a:buClr>
              <a:buSzPct val="50000"/>
              <a:buFont typeface="Wingdings" charset="2"/>
              <a:buChar char="q"/>
              <a:defRPr sz="2000">
                <a:solidFill>
                  <a:schemeClr val="tx1"/>
                </a:solidFill>
                <a:latin typeface="Arial" charset="0"/>
                <a:ea typeface="Osaka" charset="-128"/>
              </a:defRPr>
            </a:lvl5pPr>
            <a:lvl6pPr marL="25146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6pPr>
            <a:lvl7pPr marL="29718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7pPr>
            <a:lvl8pPr marL="34290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8pPr>
            <a:lvl9pPr marL="3886200" indent="-228600" eaLnBrk="0" fontAlgn="base" hangingPunct="0">
              <a:spcBef>
                <a:spcPct val="20000"/>
              </a:spcBef>
              <a:spcAft>
                <a:spcPct val="0"/>
              </a:spcAft>
              <a:buClr>
                <a:schemeClr val="bg2"/>
              </a:buClr>
              <a:buSzPct val="50000"/>
              <a:buFont typeface="Wingdings" charset="2"/>
              <a:buChar char="q"/>
              <a:defRPr sz="2000">
                <a:solidFill>
                  <a:schemeClr val="tx1"/>
                </a:solidFill>
                <a:latin typeface="Arial" charset="0"/>
                <a:ea typeface="Osaka" charset="-128"/>
              </a:defRPr>
            </a:lvl9pPr>
          </a:lstStyle>
          <a:p>
            <a:pPr algn="ctr">
              <a:spcBef>
                <a:spcPct val="0"/>
              </a:spcBef>
              <a:buClrTx/>
              <a:buSzTx/>
              <a:buFontTx/>
              <a:buNone/>
            </a:pPr>
            <a:endParaRPr lang="en-US" altLang="en-US" sz="3500">
              <a:solidFill>
                <a:schemeClr val="bg1"/>
              </a:solidFill>
              <a:ea typeface="ＭＳ Ｐゴシック" charset="-128"/>
            </a:endParaRPr>
          </a:p>
        </p:txBody>
      </p:sp>
      <p:sp>
        <p:nvSpPr>
          <p:cNvPr id="8" name="Title Placeholder">
            <a:extLst>
              <a:ext uri="{FF2B5EF4-FFF2-40B4-BE49-F238E27FC236}">
                <a16:creationId xmlns:a16="http://schemas.microsoft.com/office/drawing/2014/main" id="{6E16207A-FB0F-CD41-ABD2-1280E5E3D8D5}"/>
              </a:ext>
            </a:extLst>
          </p:cNvPr>
          <p:cNvSpPr>
            <a:spLocks noGrp="1"/>
          </p:cNvSpPr>
          <p:nvPr>
            <p:ph type="title"/>
          </p:nvPr>
        </p:nvSpPr>
        <p:spPr>
          <a:xfrm>
            <a:off x="323561" y="2091030"/>
            <a:ext cx="3168072" cy="1162051"/>
          </a:xfrm>
        </p:spPr>
        <p:txBody>
          <a:bodyPr anchor="b">
            <a:normAutofit/>
          </a:bodyPr>
          <a:lstStyle>
            <a:lvl1pPr algn="l">
              <a:lnSpc>
                <a:spcPct val="100000"/>
              </a:lnSpc>
              <a:defRPr sz="2400" b="0">
                <a:solidFill>
                  <a:schemeClr val="bg1"/>
                </a:solidFill>
              </a:defRPr>
            </a:lvl1pPr>
          </a:lstStyle>
          <a:p>
            <a:r>
              <a:rPr lang="en-US"/>
              <a:t>Click to edit Master title style</a:t>
            </a:r>
          </a:p>
        </p:txBody>
      </p:sp>
      <p:sp>
        <p:nvSpPr>
          <p:cNvPr id="9" name="Subtitle Placeholder">
            <a:extLst>
              <a:ext uri="{FF2B5EF4-FFF2-40B4-BE49-F238E27FC236}">
                <a16:creationId xmlns:a16="http://schemas.microsoft.com/office/drawing/2014/main" id="{18ECEBCA-630B-F24E-915A-4BFD9CC7C84E}"/>
              </a:ext>
            </a:extLst>
          </p:cNvPr>
          <p:cNvSpPr>
            <a:spLocks noGrp="1"/>
          </p:cNvSpPr>
          <p:nvPr>
            <p:ph type="body" sz="half" idx="10" hasCustomPrompt="1"/>
          </p:nvPr>
        </p:nvSpPr>
        <p:spPr>
          <a:xfrm>
            <a:off x="323561" y="3280791"/>
            <a:ext cx="3168072" cy="1418935"/>
          </a:xfrm>
        </p:spPr>
        <p:txBody>
          <a:bodyPr>
            <a:normAutofit/>
          </a:bodyPr>
          <a:lstStyle>
            <a:lvl1pPr marL="0" indent="0">
              <a:buNone/>
              <a:defRPr sz="1867">
                <a:solidFill>
                  <a:schemeClr val="bg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add subtitle</a:t>
            </a:r>
          </a:p>
        </p:txBody>
      </p:sp>
      <p:sp>
        <p:nvSpPr>
          <p:cNvPr id="10" name="Content Placeholder">
            <a:extLst>
              <a:ext uri="{FF2B5EF4-FFF2-40B4-BE49-F238E27FC236}">
                <a16:creationId xmlns:a16="http://schemas.microsoft.com/office/drawing/2014/main" id="{7C5D140C-A6E0-954C-9F86-D16C6CD4DC27}"/>
              </a:ext>
            </a:extLst>
          </p:cNvPr>
          <p:cNvSpPr>
            <a:spLocks noGrp="1"/>
          </p:cNvSpPr>
          <p:nvPr>
            <p:ph idx="1" hasCustomPrompt="1"/>
          </p:nvPr>
        </p:nvSpPr>
        <p:spPr>
          <a:xfrm>
            <a:off x="4766733" y="683493"/>
            <a:ext cx="6815667" cy="520007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add text or select an icon below for picture, table, graph and more content options.</a:t>
            </a:r>
          </a:p>
        </p:txBody>
      </p:sp>
      <p:sp>
        <p:nvSpPr>
          <p:cNvPr id="11" name="Slide Number" descr="Page Number">
            <a:extLst>
              <a:ext uri="{FF2B5EF4-FFF2-40B4-BE49-F238E27FC236}">
                <a16:creationId xmlns:a16="http://schemas.microsoft.com/office/drawing/2014/main" id="{9BC37DFB-9F36-664C-ACEE-A737A5FAF1DB}"/>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2" name="Date">
            <a:extLst>
              <a:ext uri="{FF2B5EF4-FFF2-40B4-BE49-F238E27FC236}">
                <a16:creationId xmlns:a16="http://schemas.microsoft.com/office/drawing/2014/main" id="{417D89AA-5BA5-334A-8AF7-40E1433188F3}"/>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641173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433DDEAA-8CF8-7F4A-A9A4-439E5B870649}"/>
              </a:ext>
            </a:extLst>
          </p:cNvPr>
          <p:cNvSpPr>
            <a:spLocks noGrp="1"/>
          </p:cNvSpPr>
          <p:nvPr>
            <p:ph type="dt" sz="half" idx="2"/>
          </p:nvPr>
        </p:nvSpPr>
        <p:spPr>
          <a:xfrm>
            <a:off x="4123764" y="6356352"/>
            <a:ext cx="196194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May 5, 2021</a:t>
            </a:r>
          </a:p>
        </p:txBody>
      </p:sp>
      <p:sp>
        <p:nvSpPr>
          <p:cNvPr id="6" name="Slide Number Placeholder 5">
            <a:extLst>
              <a:ext uri="{FF2B5EF4-FFF2-40B4-BE49-F238E27FC236}">
                <a16:creationId xmlns:a16="http://schemas.microsoft.com/office/drawing/2014/main" id="{E9388E95-4EFF-3347-B081-5B6DD8A647A7}"/>
              </a:ext>
            </a:extLst>
          </p:cNvPr>
          <p:cNvSpPr>
            <a:spLocks noGrp="1"/>
          </p:cNvSpPr>
          <p:nvPr>
            <p:ph type="sldNum" sz="quarter" idx="4"/>
          </p:nvPr>
        </p:nvSpPr>
        <p:spPr>
          <a:xfrm>
            <a:off x="5607879" y="6356352"/>
            <a:ext cx="9303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C568D-FCE6-E140-9342-D049E2347562}" type="slidenum">
              <a:rPr lang="en-US" smtClean="0"/>
              <a:t>‹#›</a:t>
            </a:fld>
            <a:endParaRPr lang="en-US"/>
          </a:p>
        </p:txBody>
      </p:sp>
      <p:sp>
        <p:nvSpPr>
          <p:cNvPr id="11" name="Background Picture">
            <a:extLst>
              <a:ext uri="{FF2B5EF4-FFF2-40B4-BE49-F238E27FC236}">
                <a16:creationId xmlns:a16="http://schemas.microsoft.com/office/drawing/2014/main" id="{A2F315D3-ED0E-EE4D-B99B-D359DC2A0AFB}"/>
              </a:ext>
            </a:extLst>
          </p:cNvPr>
          <p:cNvSpPr>
            <a:spLocks noGrp="1"/>
          </p:cNvSpPr>
          <p:nvPr>
            <p:ph type="pic" sz="quarter" idx="11" hasCustomPrompt="1"/>
          </p:nvPr>
        </p:nvSpPr>
        <p:spPr>
          <a:xfrm>
            <a:off x="0" y="0"/>
            <a:ext cx="12192000" cy="6858000"/>
          </a:xfrm>
          <a:solidFill>
            <a:schemeClr val="tx1"/>
          </a:solidFill>
        </p:spPr>
        <p:txBody>
          <a:bodyPr anchor="ctr" anchorCtr="0"/>
          <a:lstStyle>
            <a:lvl1pPr marL="0" indent="0" algn="l">
              <a:buNone/>
              <a:defRPr>
                <a:solidFill>
                  <a:schemeClr val="bg1"/>
                </a:solidFill>
              </a:defRPr>
            </a:lvl1pPr>
          </a:lstStyle>
          <a:p>
            <a:r>
              <a:rPr lang="en-US"/>
              <a:t>Click the picture icon to insert a background picture. </a:t>
            </a:r>
            <a:br>
              <a:rPr lang="en-US"/>
            </a:br>
            <a:r>
              <a:rPr lang="en-US"/>
              <a:t>Make sure to include an image description by right </a:t>
            </a:r>
            <a:br>
              <a:rPr lang="en-US"/>
            </a:br>
            <a:r>
              <a:rPr lang="en-US"/>
              <a:t>clicking on your image and selecting ‘Edit Alt Text…’ </a:t>
            </a:r>
          </a:p>
          <a:p>
            <a:endParaRPr lang="en-US"/>
          </a:p>
        </p:txBody>
      </p:sp>
      <p:sp>
        <p:nvSpPr>
          <p:cNvPr id="12" name="Background Circle">
            <a:extLst>
              <a:ext uri="{FF2B5EF4-FFF2-40B4-BE49-F238E27FC236}">
                <a16:creationId xmlns:a16="http://schemas.microsoft.com/office/drawing/2014/main" id="{748C529A-85DF-7F4F-A924-AA8391F91232}"/>
              </a:ext>
              <a:ext uri="{C183D7F6-B498-43B3-948B-1728B52AA6E4}">
                <adec:decorative xmlns:adec="http://schemas.microsoft.com/office/drawing/2017/decorative" val="1"/>
              </a:ext>
            </a:extLst>
          </p:cNvPr>
          <p:cNvSpPr>
            <a:spLocks noGrp="1"/>
          </p:cNvSpPr>
          <p:nvPr>
            <p:ph type="pic" sz="quarter" idx="13"/>
          </p:nvPr>
        </p:nvSpPr>
        <p:spPr>
          <a:xfrm>
            <a:off x="8379781" y="278608"/>
            <a:ext cx="5559551" cy="4169663"/>
          </a:xfrm>
          <a:prstGeom prst="ellipse">
            <a:avLst/>
          </a:prstGeom>
          <a:solidFill>
            <a:schemeClr val="accent1"/>
          </a:solidFill>
        </p:spPr>
        <p:txBody>
          <a:bodyPr/>
          <a:lstStyle>
            <a:lvl1pPr>
              <a:defRPr>
                <a:solidFill>
                  <a:schemeClr val="accent1"/>
                </a:solidFill>
              </a:defRPr>
            </a:lvl1pPr>
          </a:lstStyle>
          <a:p>
            <a:r>
              <a:rPr lang="en-US"/>
              <a:t>Click icon to add picture</a:t>
            </a:r>
          </a:p>
        </p:txBody>
      </p:sp>
      <p:sp>
        <p:nvSpPr>
          <p:cNvPr id="13" name="Title Placeholder">
            <a:extLst>
              <a:ext uri="{FF2B5EF4-FFF2-40B4-BE49-F238E27FC236}">
                <a16:creationId xmlns:a16="http://schemas.microsoft.com/office/drawing/2014/main" id="{427B4BDA-18F9-8549-ABAC-24EAD9BB2B03}"/>
              </a:ext>
            </a:extLst>
          </p:cNvPr>
          <p:cNvSpPr txBox="1">
            <a:spLocks/>
          </p:cNvSpPr>
          <p:nvPr userDrawn="1"/>
        </p:nvSpPr>
        <p:spPr>
          <a:xfrm>
            <a:off x="8908020" y="973319"/>
            <a:ext cx="3283979" cy="1929348"/>
          </a:xfrm>
          <a:prstGeom prst="rect">
            <a:avLst/>
          </a:prstGeom>
        </p:spPr>
        <p:txBody>
          <a:bodyPr vert="horz" lIns="91440" tIns="45720" rIns="91440" bIns="45720" rtlCol="0" anchor="b" anchorCtr="0">
            <a:normAutofit/>
          </a:bodyPr>
          <a:lstStyle>
            <a:lvl1pPr algn="l" defTabSz="914400" rtl="0" eaLnBrk="1" latinLnBrk="0" hangingPunct="1">
              <a:lnSpc>
                <a:spcPct val="100000"/>
              </a:lnSpc>
              <a:spcBef>
                <a:spcPct val="0"/>
              </a:spcBef>
              <a:buNone/>
              <a:defRPr sz="3200" kern="1200" baseline="0">
                <a:solidFill>
                  <a:schemeClr val="bg1"/>
                </a:solidFill>
                <a:latin typeface="+mj-lt"/>
                <a:ea typeface="+mj-ea"/>
                <a:cs typeface="+mj-cs"/>
              </a:defRPr>
            </a:lvl1pPr>
          </a:lstStyle>
          <a:p>
            <a:r>
              <a:rPr lang="en-US" sz="2800" baseline="0"/>
              <a:t>Click to edit Master title style</a:t>
            </a:r>
          </a:p>
        </p:txBody>
      </p:sp>
      <p:sp>
        <p:nvSpPr>
          <p:cNvPr id="14" name="Subtitle Placeholder" descr="Master subtitle">
            <a:extLst>
              <a:ext uri="{FF2B5EF4-FFF2-40B4-BE49-F238E27FC236}">
                <a16:creationId xmlns:a16="http://schemas.microsoft.com/office/drawing/2014/main" id="{1FC6298E-515D-1B49-8143-93B9D3DE7FA0}"/>
              </a:ext>
            </a:extLst>
          </p:cNvPr>
          <p:cNvSpPr>
            <a:spLocks noGrp="1"/>
          </p:cNvSpPr>
          <p:nvPr>
            <p:ph type="subTitle" idx="1" hasCustomPrompt="1"/>
          </p:nvPr>
        </p:nvSpPr>
        <p:spPr>
          <a:xfrm>
            <a:off x="8908019" y="2907286"/>
            <a:ext cx="3283980" cy="1491288"/>
          </a:xfrm>
        </p:spPr>
        <p:txBody>
          <a:bodyPr>
            <a:normAutofit/>
          </a:bodyPr>
          <a:lstStyle>
            <a:lvl1pPr marL="0" indent="0" algn="l">
              <a:lnSpc>
                <a:spcPct val="150000"/>
              </a:lnSpc>
              <a:buNone/>
              <a:defRPr sz="1500">
                <a:solidFill>
                  <a:schemeClr val="bg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1071115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descr="Page Number">
            <a:extLst>
              <a:ext uri="{FF2B5EF4-FFF2-40B4-BE49-F238E27FC236}">
                <a16:creationId xmlns:a16="http://schemas.microsoft.com/office/drawing/2014/main" id="{0966557E-AD45-6A41-B631-8500E86B0BCB}"/>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244A04FA-E486-6E47-B136-2AF445540CC0}"/>
              </a:ext>
              <a:ext uri="{C183D7F6-B498-43B3-948B-1728B52AA6E4}">
                <adec:decorative xmlns:adec="http://schemas.microsoft.com/office/drawing/2017/decorative" val="1"/>
              </a:ext>
            </a:extLst>
          </p:cNvPr>
          <p:cNvSpPr>
            <a:spLocks noGrp="1"/>
          </p:cNvSpPr>
          <p:nvPr>
            <p:ph type="dt" sz="half" idx="10"/>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159202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1A894-A894-4734-9997-9AA97D38A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C2AA291-7154-45C5-9383-8A00F9CC78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06A4835-FC62-4D13-80F8-A03421CDB1AB}"/>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00781C25-E5C1-4C64-9255-7DA5A1F89E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5AC3CA3-B0E8-40AE-B932-050750D2061F}"/>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4238517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descr="Page Number">
            <a:extLst>
              <a:ext uri="{FF2B5EF4-FFF2-40B4-BE49-F238E27FC236}">
                <a16:creationId xmlns:a16="http://schemas.microsoft.com/office/drawing/2014/main" id="{5C5CD7E6-8D46-9E49-A298-32E7A8FA2B40}"/>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0" name="Date">
            <a:extLst>
              <a:ext uri="{FF2B5EF4-FFF2-40B4-BE49-F238E27FC236}">
                <a16:creationId xmlns:a16="http://schemas.microsoft.com/office/drawing/2014/main" id="{AF96BF3E-6D45-774D-8570-4D2FAE96FCA8}"/>
              </a:ext>
              <a:ext uri="{C183D7F6-B498-43B3-948B-1728B52AA6E4}">
                <adec:decorative xmlns:adec="http://schemas.microsoft.com/office/drawing/2017/decorative" val="1"/>
              </a:ext>
            </a:extLst>
          </p:cNvPr>
          <p:cNvSpPr>
            <a:spLocks noGrp="1"/>
          </p:cNvSpPr>
          <p:nvPr>
            <p:ph type="dt" sz="half" idx="10"/>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098682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descr="Page Number">
            <a:extLst>
              <a:ext uri="{FF2B5EF4-FFF2-40B4-BE49-F238E27FC236}">
                <a16:creationId xmlns:a16="http://schemas.microsoft.com/office/drawing/2014/main" id="{FBD84FDB-C3F6-8B4B-8B97-06909AB024A3}"/>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9" name="Date">
            <a:extLst>
              <a:ext uri="{FF2B5EF4-FFF2-40B4-BE49-F238E27FC236}">
                <a16:creationId xmlns:a16="http://schemas.microsoft.com/office/drawing/2014/main" id="{EFCEA3A7-C791-5C4F-AEE3-1573A4A779AC}"/>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891224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descr="Page Number">
            <a:extLst>
              <a:ext uri="{FF2B5EF4-FFF2-40B4-BE49-F238E27FC236}">
                <a16:creationId xmlns:a16="http://schemas.microsoft.com/office/drawing/2014/main" id="{BF42C25D-2C1D-BD4E-8386-587DCC3E0008}"/>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9" name="Date">
            <a:extLst>
              <a:ext uri="{FF2B5EF4-FFF2-40B4-BE49-F238E27FC236}">
                <a16:creationId xmlns:a16="http://schemas.microsoft.com/office/drawing/2014/main" id="{A7C06EE6-B83C-7848-A23A-519964EBE887}"/>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3403313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970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83241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763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877A8-5B4B-164C-BA7C-09293E983B4C}"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13729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02799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877A8-5B4B-164C-BA7C-09293E983B4C}"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809182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877A8-5B4B-164C-BA7C-09293E983B4C}" type="datetimeFigureOut">
              <a:rPr lang="en-US" smtClean="0"/>
              <a:t>8/25/21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990893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67B1-DB1C-462D-AB51-E2931E1005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191426D-CCA4-4423-AC6C-A09040D937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509CC71-6A4D-4953-BB2F-B565DC60EC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3C764AA-2177-46B8-9219-C7E6C5C3B005}"/>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6" name="Footer Placeholder 5">
            <a:extLst>
              <a:ext uri="{FF2B5EF4-FFF2-40B4-BE49-F238E27FC236}">
                <a16:creationId xmlns:a16="http://schemas.microsoft.com/office/drawing/2014/main" id="{B8C3A7C2-1548-4955-BE6A-8281757D644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5B8B1FD-ED4A-48AF-A5F6-BCDE6B9E5FF0}"/>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644135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009217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961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58031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28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8/25/21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137169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8/25/21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0193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877A8-5B4B-164C-BA7C-09293E983B4C}" type="datetimeFigureOut">
              <a:rPr lang="en-US" smtClean="0"/>
              <a:t>8/25/21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85291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1352320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2345051-2045-45DA-935E-2E3CA1A69ADC}" type="datetimeFigureOut">
              <a:rPr lang="en-US" smtClean="0"/>
              <a:t>8/25/21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1890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C138F-431B-47AB-9132-49F4455D5A4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0106B9-A511-42C2-89F0-F1D89936AF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61E86DF-0CB8-49CB-883E-F2836EBE2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5046B7F-B181-453A-BB21-D6AB9C85E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C4D4D8-BC8B-4959-BF19-D863DD1469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50C485C-31BA-4324-BB9E-81D9CF3D7EA2}"/>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8" name="Footer Placeholder 7">
            <a:extLst>
              <a:ext uri="{FF2B5EF4-FFF2-40B4-BE49-F238E27FC236}">
                <a16:creationId xmlns:a16="http://schemas.microsoft.com/office/drawing/2014/main" id="{CC4453BB-9B60-4BF5-B055-17797E4D11A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9C3016B-E805-45A5-9ACF-5C3CDCC535B5}"/>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3560049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E4BF-9F79-4114-9845-AA90DE1B61A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5F81DF4-215C-45FB-BF16-17062DB04952}"/>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4" name="Footer Placeholder 3">
            <a:extLst>
              <a:ext uri="{FF2B5EF4-FFF2-40B4-BE49-F238E27FC236}">
                <a16:creationId xmlns:a16="http://schemas.microsoft.com/office/drawing/2014/main" id="{F89DAE74-5F0E-4343-B136-CAA906DF1DE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F809BD3-C118-46C2-9234-864711584AB3}"/>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3549791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A91D97-4371-4692-B438-1F417B84B9D5}"/>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3" name="Footer Placeholder 2">
            <a:extLst>
              <a:ext uri="{FF2B5EF4-FFF2-40B4-BE49-F238E27FC236}">
                <a16:creationId xmlns:a16="http://schemas.microsoft.com/office/drawing/2014/main" id="{4D83171D-01EB-4863-85E8-EAE048A096A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E070395-C493-44EB-A56C-B768889748B5}"/>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877928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4A3B-E118-4D4A-90FB-81499FC3A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0B9F6B-F029-41F4-95FE-65CAF59713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25108BB-B957-45C0-84E5-7B997EFA5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29A1CD-8B2D-4A89-878A-C64256381C7A}"/>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6" name="Footer Placeholder 5">
            <a:extLst>
              <a:ext uri="{FF2B5EF4-FFF2-40B4-BE49-F238E27FC236}">
                <a16:creationId xmlns:a16="http://schemas.microsoft.com/office/drawing/2014/main" id="{E9F27008-78BD-47F3-AE3F-44A79E0AD13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8DD81FC-70FF-488C-B354-6090CF776FF3}"/>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1626616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18CD-51E0-46EC-9E1C-EF125D6A7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1B07129-19BE-4226-BC5B-708FE88134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A2752A4-8468-479E-98EA-ACB3D037A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5341AB-EC36-42DB-B2C5-C62C561CA6F3}"/>
              </a:ext>
            </a:extLst>
          </p:cNvPr>
          <p:cNvSpPr>
            <a:spLocks noGrp="1"/>
          </p:cNvSpPr>
          <p:nvPr>
            <p:ph type="dt" sz="half" idx="10"/>
          </p:nvPr>
        </p:nvSpPr>
        <p:spPr/>
        <p:txBody>
          <a:bodyPr/>
          <a:lstStyle/>
          <a:p>
            <a:fld id="{AE1055CE-44A3-4D3B-B9BB-2F4EEF2A725A}" type="datetimeFigureOut">
              <a:rPr lang="en-CA" smtClean="0"/>
              <a:t>2021-08-25</a:t>
            </a:fld>
            <a:endParaRPr lang="en-CA"/>
          </a:p>
        </p:txBody>
      </p:sp>
      <p:sp>
        <p:nvSpPr>
          <p:cNvPr id="6" name="Footer Placeholder 5">
            <a:extLst>
              <a:ext uri="{FF2B5EF4-FFF2-40B4-BE49-F238E27FC236}">
                <a16:creationId xmlns:a16="http://schemas.microsoft.com/office/drawing/2014/main" id="{AC1428FE-6817-42A9-8932-7EDD1BD73B9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FA74647-75D4-4D4B-AC03-FBE05E0832CC}"/>
              </a:ext>
            </a:extLst>
          </p:cNvPr>
          <p:cNvSpPr>
            <a:spLocks noGrp="1"/>
          </p:cNvSpPr>
          <p:nvPr>
            <p:ph type="sldNum" sz="quarter" idx="12"/>
          </p:nvPr>
        </p:nvSpPr>
        <p:spPr/>
        <p:txBody>
          <a:bodyPr/>
          <a:lstStyle/>
          <a:p>
            <a:fld id="{9BA76723-0D22-4120-963E-76635E33FAE8}" type="slidenum">
              <a:rPr lang="en-CA" smtClean="0"/>
              <a:t>‹#›</a:t>
            </a:fld>
            <a:endParaRPr lang="en-CA"/>
          </a:p>
        </p:txBody>
      </p:sp>
    </p:spTree>
    <p:extLst>
      <p:ext uri="{BB962C8B-B14F-4D97-AF65-F5344CB8AC3E}">
        <p14:creationId xmlns:p14="http://schemas.microsoft.com/office/powerpoint/2010/main" val="4204848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2.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3E3C9-502C-440A-BFAB-BBDC5FCA32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8BD3FC4-CE72-4707-AE15-6B90A12652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3E5F32-7102-46F5-A874-77760B5B2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055CE-44A3-4D3B-B9BB-2F4EEF2A725A}" type="datetimeFigureOut">
              <a:rPr lang="en-CA" smtClean="0"/>
              <a:t>2021-08-25</a:t>
            </a:fld>
            <a:endParaRPr lang="en-CA"/>
          </a:p>
        </p:txBody>
      </p:sp>
      <p:sp>
        <p:nvSpPr>
          <p:cNvPr id="5" name="Footer Placeholder 4">
            <a:extLst>
              <a:ext uri="{FF2B5EF4-FFF2-40B4-BE49-F238E27FC236}">
                <a16:creationId xmlns:a16="http://schemas.microsoft.com/office/drawing/2014/main" id="{B38E7B52-392A-4736-A1B9-8A4193F65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A3A18BF-9235-4B65-9F14-E46BE6940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76723-0D22-4120-963E-76635E33FAE8}" type="slidenum">
              <a:rPr lang="en-CA" smtClean="0"/>
              <a:t>‹#›</a:t>
            </a:fld>
            <a:endParaRPr lang="en-CA"/>
          </a:p>
        </p:txBody>
      </p:sp>
    </p:spTree>
    <p:extLst>
      <p:ext uri="{BB962C8B-B14F-4D97-AF65-F5344CB8AC3E}">
        <p14:creationId xmlns:p14="http://schemas.microsoft.com/office/powerpoint/2010/main" val="2469961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Brighter World Line">
            <a:extLst>
              <a:ext uri="{FF2B5EF4-FFF2-40B4-BE49-F238E27FC236}">
                <a16:creationId xmlns:a16="http://schemas.microsoft.com/office/drawing/2014/main" id="{E725FE93-89D6-9546-9B7B-139BA9EE4158}"/>
              </a:ext>
              <a:ext uri="{C183D7F6-B498-43B3-948B-1728B52AA6E4}">
                <adec:decorative xmlns:adec="http://schemas.microsoft.com/office/drawing/2017/decorative" val="1"/>
              </a:ext>
            </a:extLst>
          </p:cNvPr>
          <p:cNvCxnSpPr>
            <a:cxnSpLocks/>
          </p:cNvCxnSpPr>
          <p:nvPr userDrawn="1"/>
        </p:nvCxnSpPr>
        <p:spPr>
          <a:xfrm>
            <a:off x="2" y="6234106"/>
            <a:ext cx="6979477" cy="0"/>
          </a:xfrm>
          <a:prstGeom prst="line">
            <a:avLst/>
          </a:prstGeom>
          <a:ln w="38100" cap="flat">
            <a:solidFill>
              <a:srgbClr val="7C0040"/>
            </a:solidFill>
          </a:ln>
          <a:effectLst/>
        </p:spPr>
        <p:style>
          <a:lnRef idx="2">
            <a:schemeClr val="accent1"/>
          </a:lnRef>
          <a:fillRef idx="0">
            <a:schemeClr val="accent1"/>
          </a:fillRef>
          <a:effectRef idx="1">
            <a:schemeClr val="accent1"/>
          </a:effectRef>
          <a:fontRef idx="minor">
            <a:schemeClr val="tx1"/>
          </a:fontRef>
        </p:style>
      </p:cxnSp>
      <p:pic>
        <p:nvPicPr>
          <p:cNvPr id="16" name="Brighter World Logo" descr="Brighter World Logo">
            <a:extLst>
              <a:ext uri="{FF2B5EF4-FFF2-40B4-BE49-F238E27FC236}">
                <a16:creationId xmlns:a16="http://schemas.microsoft.com/office/drawing/2014/main" id="{30E7A176-3C84-994A-8848-43B6E0A8B43A}"/>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t="1" r="39176" b="47"/>
          <a:stretch/>
        </p:blipFill>
        <p:spPr>
          <a:xfrm>
            <a:off x="267857" y="6480704"/>
            <a:ext cx="1514752" cy="136841"/>
          </a:xfrm>
          <a:prstGeom prst="rect">
            <a:avLst/>
          </a:prstGeom>
        </p:spPr>
      </p:pic>
      <p:sp>
        <p:nvSpPr>
          <p:cNvPr id="17" name="URL">
            <a:extLst>
              <a:ext uri="{FF2B5EF4-FFF2-40B4-BE49-F238E27FC236}">
                <a16:creationId xmlns:a16="http://schemas.microsoft.com/office/drawing/2014/main" id="{976962CC-F37C-D443-BE49-89D1E7993373}"/>
              </a:ext>
            </a:extLst>
          </p:cNvPr>
          <p:cNvSpPr txBox="1"/>
          <p:nvPr userDrawn="1"/>
        </p:nvSpPr>
        <p:spPr>
          <a:xfrm>
            <a:off x="1703356" y="6384845"/>
            <a:ext cx="2255613" cy="276999"/>
          </a:xfrm>
          <a:prstGeom prst="rect">
            <a:avLst/>
          </a:prstGeom>
          <a:noFill/>
        </p:spPr>
        <p:txBody>
          <a:bodyPr wrap="square" rtlCol="0">
            <a:spAutoFit/>
          </a:bodyPr>
          <a:lstStyle/>
          <a:p>
            <a:r>
              <a:rPr lang="en-US" sz="1200" spc="27" baseline="0" err="1">
                <a:latin typeface="Arial" panose="020B0604020202020204" pitchFamily="34" charset="0"/>
                <a:cs typeface="Arial" panose="020B0604020202020204" pitchFamily="34" charset="0"/>
              </a:rPr>
              <a:t>cbmepg.mcmaster.ca</a:t>
            </a:r>
            <a:endParaRPr lang="en-US" sz="1200" spc="27" baseline="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8B3BCED9-3111-6B46-91BA-071ADC9751DF}"/>
              </a:ext>
            </a:extLst>
          </p:cNvPr>
          <p:cNvPicPr>
            <a:picLocks noChangeAspect="1"/>
          </p:cNvPicPr>
          <p:nvPr userDrawn="1"/>
        </p:nvPicPr>
        <p:blipFill>
          <a:blip r:embed="rId23"/>
          <a:stretch>
            <a:fillRect/>
          </a:stretch>
        </p:blipFill>
        <p:spPr>
          <a:xfrm>
            <a:off x="10303026" y="6176964"/>
            <a:ext cx="1672901" cy="493643"/>
          </a:xfrm>
          <a:prstGeom prst="rect">
            <a:avLst/>
          </a:prstGeom>
        </p:spPr>
      </p:pic>
      <p:pic>
        <p:nvPicPr>
          <p:cNvPr id="22" name="Picture 21" descr="A close up of a sign&#10;&#10;Description automatically generated">
            <a:extLst>
              <a:ext uri="{FF2B5EF4-FFF2-40B4-BE49-F238E27FC236}">
                <a16:creationId xmlns:a16="http://schemas.microsoft.com/office/drawing/2014/main" id="{B05C5E9A-B408-7B4F-9447-DE9EEBEF95EB}"/>
              </a:ext>
            </a:extLst>
          </p:cNvPr>
          <p:cNvPicPr>
            <a:picLocks noChangeAspect="1"/>
          </p:cNvPicPr>
          <p:nvPr userDrawn="1"/>
        </p:nvPicPr>
        <p:blipFill>
          <a:blip r:embed="rId24"/>
          <a:stretch>
            <a:fillRect/>
          </a:stretch>
        </p:blipFill>
        <p:spPr>
          <a:xfrm>
            <a:off x="7073296" y="6204128"/>
            <a:ext cx="3064933" cy="533400"/>
          </a:xfrm>
          <a:prstGeom prst="rect">
            <a:avLst/>
          </a:prstGeom>
        </p:spPr>
      </p:pic>
      <p:sp>
        <p:nvSpPr>
          <p:cNvPr id="24" name="Title Placeholder 23">
            <a:extLst>
              <a:ext uri="{FF2B5EF4-FFF2-40B4-BE49-F238E27FC236}">
                <a16:creationId xmlns:a16="http://schemas.microsoft.com/office/drawing/2014/main" id="{F1CF4D8D-757E-5B48-8F5A-C4F16E90342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Slide Number" descr="Page Number">
            <a:extLst>
              <a:ext uri="{FF2B5EF4-FFF2-40B4-BE49-F238E27FC236}">
                <a16:creationId xmlns:a16="http://schemas.microsoft.com/office/drawing/2014/main" id="{DBE8BD72-8B73-1C4F-A375-794C039BD93A}"/>
              </a:ext>
            </a:extLst>
          </p:cNvPr>
          <p:cNvSpPr>
            <a:spLocks noGrp="1"/>
          </p:cNvSpPr>
          <p:nvPr>
            <p:ph type="sldNum" sz="quarter" idx="4"/>
          </p:nvPr>
        </p:nvSpPr>
        <p:spPr>
          <a:xfrm>
            <a:off x="6134122" y="6336580"/>
            <a:ext cx="639367" cy="365125"/>
          </a:xfrm>
          <a:prstGeom prst="rect">
            <a:avLst/>
          </a:prstGeom>
        </p:spPr>
        <p:txBody>
          <a:bodyPr tIns="46800" rIns="0" anchor="ctr" anchorCtr="0"/>
          <a:lstStyle>
            <a:lvl1pPr algn="r">
              <a:defRPr sz="1200">
                <a:solidFill>
                  <a:schemeClr val="tx1"/>
                </a:solidFill>
                <a:latin typeface="Arial" charset="0"/>
                <a:ea typeface="Arial" charset="0"/>
                <a:cs typeface="Arial" charset="0"/>
              </a:defRPr>
            </a:lvl1pPr>
          </a:lstStyle>
          <a:p>
            <a:fld id="{E2CB33EA-91D6-F140-A440-0A130B2A34DE}" type="slidenum">
              <a:rPr lang="en-US" smtClean="0"/>
              <a:pPr/>
              <a:t>‹#›</a:t>
            </a:fld>
            <a:endParaRPr lang="en-US"/>
          </a:p>
        </p:txBody>
      </p:sp>
      <p:sp>
        <p:nvSpPr>
          <p:cNvPr id="13" name="Date">
            <a:extLst>
              <a:ext uri="{FF2B5EF4-FFF2-40B4-BE49-F238E27FC236}">
                <a16:creationId xmlns:a16="http://schemas.microsoft.com/office/drawing/2014/main" id="{BA5A3C33-EC6E-7042-B588-09D2735975D4}"/>
              </a:ext>
              <a:ext uri="{C183D7F6-B498-43B3-948B-1728B52AA6E4}">
                <adec:decorative xmlns:adec="http://schemas.microsoft.com/office/drawing/2017/decorative" val="1"/>
              </a:ext>
            </a:extLst>
          </p:cNvPr>
          <p:cNvSpPr>
            <a:spLocks noGrp="1"/>
          </p:cNvSpPr>
          <p:nvPr>
            <p:ph type="dt" sz="half" idx="2"/>
          </p:nvPr>
        </p:nvSpPr>
        <p:spPr>
          <a:xfrm>
            <a:off x="3957762" y="6336581"/>
            <a:ext cx="2147884" cy="365125"/>
          </a:xfrm>
          <a:prstGeom prst="rect">
            <a:avLst/>
          </a:prstGeom>
        </p:spPr>
        <p:txBody>
          <a:bodyPr vert="horz" lIns="91440" tIns="45720" rIns="91440" bIns="45720" rtlCol="0" anchor="ctr" anchorCtr="0"/>
          <a:lstStyle>
            <a:lvl1pPr algn="r">
              <a:defRPr sz="1200">
                <a:solidFill>
                  <a:schemeClr val="tx1"/>
                </a:solidFill>
                <a:latin typeface="Arial" charset="0"/>
                <a:ea typeface="Arial" charset="0"/>
                <a:cs typeface="Arial" charset="0"/>
              </a:defRPr>
            </a:lvl1pPr>
          </a:lstStyle>
          <a:p>
            <a:r>
              <a:rPr lang="en-US"/>
              <a:t>May 5, 2021</a:t>
            </a:r>
          </a:p>
        </p:txBody>
      </p:sp>
    </p:spTree>
    <p:extLst>
      <p:ext uri="{BB962C8B-B14F-4D97-AF65-F5344CB8AC3E}">
        <p14:creationId xmlns:p14="http://schemas.microsoft.com/office/powerpoint/2010/main" val="4038567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2400" kern="1200" baseline="0">
          <a:solidFill>
            <a:schemeClr val="tx2"/>
          </a:solidFill>
          <a:latin typeface="+mj-lt"/>
          <a:ea typeface="+mj-ea"/>
          <a:cs typeface="+mj-cs"/>
        </a:defRPr>
      </a:lvl1pPr>
    </p:titleStyle>
    <p:bodyStyle>
      <a:lvl1pPr marL="228600" indent="-228600" algn="l" defTabSz="914400" rtl="0" eaLnBrk="1" latinLnBrk="0" hangingPunct="1">
        <a:lnSpc>
          <a:spcPct val="112000"/>
        </a:lnSpc>
        <a:spcBef>
          <a:spcPts val="1000"/>
        </a:spcBef>
        <a:spcAft>
          <a:spcPts val="800"/>
        </a:spcAft>
        <a:buClr>
          <a:schemeClr val="tx2"/>
        </a:buClr>
        <a:buFont typeface="Arial" panose="020B0604020202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112000"/>
        </a:lnSpc>
        <a:spcBef>
          <a:spcPts val="500"/>
        </a:spcBef>
        <a:spcAft>
          <a:spcPts val="800"/>
        </a:spcAft>
        <a:buClr>
          <a:schemeClr val="tx2"/>
        </a:buClr>
        <a:buSzPct val="65000"/>
        <a:buFont typeface="Courier New" panose="02070309020205020404" pitchFamily="49" charset="0"/>
        <a:buChar char="o"/>
        <a:defRPr sz="1800" kern="1200" baseline="0">
          <a:solidFill>
            <a:schemeClr val="tx1"/>
          </a:solidFill>
          <a:latin typeface="+mn-lt"/>
          <a:ea typeface="+mn-ea"/>
          <a:cs typeface="+mn-cs"/>
        </a:defRPr>
      </a:lvl2pPr>
      <a:lvl3pPr marL="1143000" indent="-228600" algn="l" defTabSz="914400" rtl="0" eaLnBrk="1" latinLnBrk="0" hangingPunct="1">
        <a:lnSpc>
          <a:spcPct val="112000"/>
        </a:lnSpc>
        <a:spcBef>
          <a:spcPts val="500"/>
        </a:spcBef>
        <a:spcAft>
          <a:spcPts val="800"/>
        </a:spcAft>
        <a:buClr>
          <a:schemeClr val="tx1">
            <a:lumMod val="60000"/>
            <a:lumOff val="40000"/>
          </a:schemeClr>
        </a:buClr>
        <a:buFont typeface="Arial" panose="020B0604020202020204" pitchFamily="34" charset="0"/>
        <a:buChar char="•"/>
        <a:defRPr sz="1800" kern="1200" baseline="0">
          <a:solidFill>
            <a:schemeClr val="tx1"/>
          </a:solidFill>
          <a:latin typeface="+mn-lt"/>
          <a:ea typeface="+mn-ea"/>
          <a:cs typeface="+mn-cs"/>
        </a:defRPr>
      </a:lvl3pPr>
      <a:lvl4pPr marL="1600200" indent="-228600" algn="l" defTabSz="914400" rtl="0" eaLnBrk="1" latinLnBrk="0" hangingPunct="1">
        <a:lnSpc>
          <a:spcPct val="112000"/>
        </a:lnSpc>
        <a:spcBef>
          <a:spcPts val="500"/>
        </a:spcBef>
        <a:spcAft>
          <a:spcPts val="800"/>
        </a:spcAft>
        <a:buClr>
          <a:schemeClr val="tx1">
            <a:lumMod val="60000"/>
            <a:lumOff val="40000"/>
          </a:schemeClr>
        </a:buClr>
        <a:buSzPct val="65000"/>
        <a:buFont typeface="Courier New" panose="02070309020205020404" pitchFamily="49" charset="0"/>
        <a:buChar char="o"/>
        <a:defRPr sz="1800" kern="1200" baseline="0">
          <a:solidFill>
            <a:schemeClr val="tx1"/>
          </a:solidFill>
          <a:latin typeface="+mn-lt"/>
          <a:ea typeface="+mn-ea"/>
          <a:cs typeface="+mn-cs"/>
        </a:defRPr>
      </a:lvl4pPr>
      <a:lvl5pPr marL="2057400" indent="-228600" algn="l" defTabSz="914400" rtl="0" eaLnBrk="1" latinLnBrk="0" hangingPunct="1">
        <a:lnSpc>
          <a:spcPct val="112000"/>
        </a:lnSpc>
        <a:spcBef>
          <a:spcPts val="500"/>
        </a:spcBef>
        <a:spcAft>
          <a:spcPts val="800"/>
        </a:spcAft>
        <a:buClr>
          <a:schemeClr val="tx1">
            <a:lumMod val="60000"/>
            <a:lumOff val="40000"/>
          </a:schemeClr>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62877A8-5B4B-164C-BA7C-09293E983B4C}" type="datetimeFigureOut">
              <a:rPr lang="en-US" smtClean="0"/>
              <a:t>8/25/21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7150D19-294F-8846-93DA-B480E7FA2117}"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679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3.xml"/><Relationship Id="rId5" Type="http://schemas.microsoft.com/office/2007/relationships/hdphoto" Target="../media/hdphoto2.wdp"/><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commons.wikimedia.org/wiki/File:Stonehenge,_Wiltshire.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7.svg"/><Relationship Id="rId5" Type="http://schemas.openxmlformats.org/officeDocument/2006/relationships/diagramQuickStyle" Target="../diagrams/quickStyle5.xml"/><Relationship Id="rId10" Type="http://schemas.openxmlformats.org/officeDocument/2006/relationships/image" Target="../media/image36.png"/><Relationship Id="rId4" Type="http://schemas.openxmlformats.org/officeDocument/2006/relationships/diagramLayout" Target="../diagrams/layout5.xml"/><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41.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42.sv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44.pn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34.png"/><Relationship Id="rId18" Type="http://schemas.openxmlformats.org/officeDocument/2006/relationships/image" Target="../media/image49.sv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17"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5" Type="http://schemas.openxmlformats.org/officeDocument/2006/relationships/image" Target="../media/image46.png"/><Relationship Id="rId10" Type="http://schemas.openxmlformats.org/officeDocument/2006/relationships/diagramQuickStyle" Target="../diagrams/quickStyle13.xml"/><Relationship Id="rId19" Type="http://schemas.openxmlformats.org/officeDocument/2006/relationships/image" Target="../media/image50.png"/><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35.sv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52.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53.svg"/></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image" Target="../media/image34.png"/><Relationship Id="rId18" Type="http://schemas.openxmlformats.org/officeDocument/2006/relationships/image" Target="../media/image55.svg"/><Relationship Id="rId3" Type="http://schemas.openxmlformats.org/officeDocument/2006/relationships/diagramData" Target="../diagrams/data16.xml"/><Relationship Id="rId21" Type="http://schemas.openxmlformats.org/officeDocument/2006/relationships/image" Target="../media/image50.png"/><Relationship Id="rId7" Type="http://schemas.microsoft.com/office/2007/relationships/diagramDrawing" Target="../diagrams/drawing16.xml"/><Relationship Id="rId12" Type="http://schemas.microsoft.com/office/2007/relationships/diagramDrawing" Target="../diagrams/drawing17.xml"/><Relationship Id="rId17" Type="http://schemas.openxmlformats.org/officeDocument/2006/relationships/image" Target="../media/image54.png"/><Relationship Id="rId2" Type="http://schemas.openxmlformats.org/officeDocument/2006/relationships/notesSlide" Target="../notesSlides/notesSlide12.xml"/><Relationship Id="rId16" Type="http://schemas.openxmlformats.org/officeDocument/2006/relationships/image" Target="../media/image47.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image" Target="../media/image46.png"/><Relationship Id="rId10" Type="http://schemas.openxmlformats.org/officeDocument/2006/relationships/diagramQuickStyle" Target="../diagrams/quickStyle17.xml"/><Relationship Id="rId19" Type="http://schemas.openxmlformats.org/officeDocument/2006/relationships/image" Target="../media/image48.png"/><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image" Target="../media/image35.svg"/><Relationship Id="rId22"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diagramLayout" Target="../diagrams/layout18.xml"/><Relationship Id="rId7" Type="http://schemas.openxmlformats.org/officeDocument/2006/relationships/image" Target="../media/image65.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0.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80.gif"/></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Wicked_Cafe,_Latte_(5909740413).jpg" TargetMode="External"/><Relationship Id="rId7" Type="http://schemas.openxmlformats.org/officeDocument/2006/relationships/image" Target="../media/image26.sv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pxhere.com/en/photo/486669"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84570" y="4115789"/>
            <a:ext cx="3847930" cy="3255264"/>
          </a:xfrm>
        </p:spPr>
        <p:txBody>
          <a:bodyPr>
            <a:normAutofit/>
          </a:bodyPr>
          <a:lstStyle/>
          <a:p>
            <a:r>
              <a:rPr lang="en-US" sz="4600" b="1" dirty="0"/>
              <a:t>Academic Coach Training</a:t>
            </a:r>
          </a:p>
        </p:txBody>
      </p:sp>
      <p:sp>
        <p:nvSpPr>
          <p:cNvPr id="3" name="Subtitle 2"/>
          <p:cNvSpPr>
            <a:spLocks noGrp="1"/>
          </p:cNvSpPr>
          <p:nvPr>
            <p:ph type="subTitle" idx="1"/>
          </p:nvPr>
        </p:nvSpPr>
        <p:spPr>
          <a:xfrm>
            <a:off x="326962" y="5286221"/>
            <a:ext cx="3847929" cy="914400"/>
          </a:xfrm>
        </p:spPr>
        <p:txBody>
          <a:bodyPr>
            <a:normAutofit/>
          </a:bodyPr>
          <a:lstStyle/>
          <a:p>
            <a:pPr>
              <a:spcBef>
                <a:spcPts val="0"/>
              </a:spcBef>
              <a:spcAft>
                <a:spcPts val="600"/>
              </a:spcAft>
            </a:pPr>
            <a:r>
              <a:rPr lang="en-US" sz="2400" dirty="0">
                <a:solidFill>
                  <a:schemeClr val="tx1"/>
                </a:solidFill>
              </a:rPr>
              <a:t>Session Two</a:t>
            </a:r>
          </a:p>
          <a:p>
            <a:pPr>
              <a:spcBef>
                <a:spcPts val="0"/>
              </a:spcBef>
              <a:spcAft>
                <a:spcPts val="600"/>
              </a:spcAft>
            </a:pPr>
            <a:r>
              <a:rPr lang="en-US" sz="2400" dirty="0">
                <a:solidFill>
                  <a:schemeClr val="tx1"/>
                </a:solidFill>
              </a:rPr>
              <a:t>August 2021</a:t>
            </a:r>
          </a:p>
        </p:txBody>
      </p:sp>
      <p:pic>
        <p:nvPicPr>
          <p:cNvPr id="4" name="Picture 3" descr="CBD Logo.jpg"/>
          <p:cNvPicPr>
            <a:picLocks noChangeAspect="1"/>
          </p:cNvPicPr>
          <p:nvPr/>
        </p:nvPicPr>
        <p:blipFill>
          <a:blip r:embed="rId2">
            <a:extLst>
              <a:ext uri="{BEBA8EAE-BF5A-486C-A8C5-ECC9F3942E4B}">
                <a14:imgProps xmlns:a14="http://schemas.microsoft.com/office/drawing/2010/main">
                  <a14:imgLayer r:embed="rId3">
                    <a14:imgEffect>
                      <a14:backgroundRemoval t="0" b="99219" l="424" r="100000">
                        <a14:foregroundMark x1="94915" y1="51563" x2="94915" y2="51563"/>
                        <a14:backgroundMark x1="2542" y1="3125" x2="2542" y2="3125"/>
                      </a14:backgroundRemoval>
                    </a14:imgEffect>
                  </a14:imgLayer>
                </a14:imgProps>
              </a:ext>
              <a:ext uri="{28A0092B-C50C-407E-A947-70E740481C1C}">
                <a14:useLocalDpi xmlns:a14="http://schemas.microsoft.com/office/drawing/2010/main" val="0"/>
              </a:ext>
            </a:extLst>
          </a:blip>
          <a:stretch>
            <a:fillRect/>
          </a:stretch>
        </p:blipFill>
        <p:spPr>
          <a:xfrm>
            <a:off x="10651208" y="5926271"/>
            <a:ext cx="1370506" cy="743325"/>
          </a:xfrm>
          <a:prstGeom prst="rect">
            <a:avLst/>
          </a:prstGeom>
        </p:spPr>
      </p:pic>
      <p:pic>
        <p:nvPicPr>
          <p:cNvPr id="14" name="Picture 13" descr="coach-clipart-coach-clipart-COACH.jpg">
            <a:extLst>
              <a:ext uri="{FF2B5EF4-FFF2-40B4-BE49-F238E27FC236}">
                <a16:creationId xmlns:a16="http://schemas.microsoft.com/office/drawing/2014/main" id="{DA0AC9A0-2456-314E-B7B7-6450A70F24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42" b="96721" l="6507" r="89384">
                        <a14:foregroundMark x1="60274" y1="46019" x2="60274" y2="46019"/>
                        <a14:foregroundMark x1="72260" y1="44614" x2="78767" y2="42389"/>
                        <a14:foregroundMark x1="80137" y1="41452" x2="77397" y2="42389"/>
                        <a14:foregroundMark x1="6507" y1="48244" x2="36644" y2="41920"/>
                        <a14:foregroundMark x1="47260" y1="4215" x2="56507" y2="21429"/>
                        <a14:foregroundMark x1="56507" y1="21429" x2="34932" y2="5621"/>
                        <a14:foregroundMark x1="34932" y1="5621" x2="55137" y2="13232"/>
                        <a14:foregroundMark x1="57877" y1="6909" x2="47260" y2="2459"/>
                        <a14:foregroundMark x1="42123" y1="3396" x2="42123" y2="3396"/>
                        <a14:foregroundMark x1="38014" y1="3396" x2="68151" y2="3747"/>
                        <a14:foregroundMark x1="42123" y1="89930" x2="57877" y2="85948"/>
                        <a14:foregroundMark x1="40753" y1="92623" x2="36644" y2="93091"/>
                        <a14:foregroundMark x1="67123" y1="96721" x2="73630" y2="95316"/>
                        <a14:foregroundMark x1="72260" y1="92272" x2="67123" y2="94028"/>
                        <a14:foregroundMark x1="89384" y1="92623" x2="89384" y2="92623"/>
                        <a14:foregroundMark x1="82877" y1="91335" x2="82877" y2="91335"/>
                        <a14:foregroundMark x1="48630" y1="91335" x2="48630" y2="91335"/>
                        <a14:foregroundMark x1="36644" y1="91803" x2="36644" y2="91803"/>
                        <a14:foregroundMark x1="23630" y1="93091" x2="23630" y2="93091"/>
                        <a14:foregroundMark x1="38014" y1="90867" x2="38014" y2="90867"/>
                        <a14:foregroundMark x1="38014" y1="90867" x2="38014" y2="90867"/>
                        <a14:foregroundMark x1="38014" y1="90867" x2="38014" y2="90867"/>
                        <a14:foregroundMark x1="67123" y1="93560" x2="67123" y2="93560"/>
                        <a14:foregroundMark x1="67123" y1="94028" x2="67123" y2="94028"/>
                        <a14:foregroundMark x1="89384" y1="37471" x2="89384" y2="37471"/>
                        <a14:foregroundMark x1="34247" y1="5152" x2="34247" y2="5152"/>
                        <a14:foregroundMark x1="32877" y1="5621" x2="32877" y2="5621"/>
                        <a14:foregroundMark x1="28767" y1="6440" x2="28767" y2="6440"/>
                        <a14:foregroundMark x1="26370" y1="9133" x2="26370" y2="9133"/>
                        <a14:foregroundMark x1="39384" y1="2459" x2="39384" y2="2459"/>
                        <a14:foregroundMark x1="55137" y1="3396" x2="47260" y2="17213"/>
                      </a14:backgroundRemoval>
                    </a14:imgEffect>
                  </a14:imgLayer>
                </a14:imgProps>
              </a:ext>
              <a:ext uri="{28A0092B-C50C-407E-A947-70E740481C1C}">
                <a14:useLocalDpi xmlns:a14="http://schemas.microsoft.com/office/drawing/2010/main" val="0"/>
              </a:ext>
            </a:extLst>
          </a:blip>
          <a:stretch>
            <a:fillRect/>
          </a:stretch>
        </p:blipFill>
        <p:spPr>
          <a:xfrm>
            <a:off x="8587946" y="1264339"/>
            <a:ext cx="1805915" cy="5281689"/>
          </a:xfrm>
          <a:prstGeom prst="rect">
            <a:avLst/>
          </a:prstGeom>
        </p:spPr>
      </p:pic>
    </p:spTree>
    <p:extLst>
      <p:ext uri="{BB962C8B-B14F-4D97-AF65-F5344CB8AC3E}">
        <p14:creationId xmlns:p14="http://schemas.microsoft.com/office/powerpoint/2010/main" val="2247855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with a grassy field&#10;&#10;Description automatically generated">
            <a:extLst>
              <a:ext uri="{FF2B5EF4-FFF2-40B4-BE49-F238E27FC236}">
                <a16:creationId xmlns:a16="http://schemas.microsoft.com/office/drawing/2014/main" id="{A30278FD-19EA-5349-9B37-973368B21B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635" b="4365"/>
          <a:stretch/>
        </p:blipFill>
        <p:spPr>
          <a:xfrm>
            <a:off x="0" y="10"/>
            <a:ext cx="12191980" cy="6857990"/>
          </a:xfrm>
          <a:prstGeom prst="rect">
            <a:avLst/>
          </a:prstGeom>
        </p:spPr>
      </p:pic>
      <p:sp>
        <p:nvSpPr>
          <p:cNvPr id="3" name="Content Placeholder 2">
            <a:extLst>
              <a:ext uri="{FF2B5EF4-FFF2-40B4-BE49-F238E27FC236}">
                <a16:creationId xmlns:a16="http://schemas.microsoft.com/office/drawing/2014/main" id="{6B5A39D3-C7FA-314C-AC18-C4BE7DA3714E}"/>
              </a:ext>
            </a:extLst>
          </p:cNvPr>
          <p:cNvSpPr>
            <a:spLocks noGrp="1"/>
          </p:cNvSpPr>
          <p:nvPr>
            <p:ph sz="quarter" idx="13"/>
          </p:nvPr>
        </p:nvSpPr>
        <p:spPr>
          <a:xfrm>
            <a:off x="242133" y="585457"/>
            <a:ext cx="6301885" cy="3498980"/>
          </a:xfrm>
        </p:spPr>
        <p:txBody>
          <a:bodyPr anchor="t">
            <a:normAutofit/>
          </a:bodyPr>
          <a:lstStyle/>
          <a:p>
            <a:pPr marL="0" indent="0">
              <a:spcBef>
                <a:spcPts val="400"/>
              </a:spcBef>
              <a:buNone/>
            </a:pPr>
            <a:r>
              <a:rPr lang="en-US" sz="4400" dirty="0">
                <a:solidFill>
                  <a:srgbClr val="FFFFFF"/>
                </a:solidFill>
              </a:rPr>
              <a:t>Foundations of Discipline</a:t>
            </a:r>
          </a:p>
          <a:p>
            <a:pPr marL="0" indent="0">
              <a:spcBef>
                <a:spcPts val="400"/>
              </a:spcBef>
              <a:buNone/>
            </a:pPr>
            <a:r>
              <a:rPr lang="en-US" sz="4400" dirty="0">
                <a:solidFill>
                  <a:srgbClr val="FFFFFF"/>
                </a:solidFill>
              </a:rPr>
              <a:t>EPAs</a:t>
            </a:r>
          </a:p>
        </p:txBody>
      </p:sp>
    </p:spTree>
    <p:extLst>
      <p:ext uri="{BB962C8B-B14F-4D97-AF65-F5344CB8AC3E}">
        <p14:creationId xmlns:p14="http://schemas.microsoft.com/office/powerpoint/2010/main" val="2479152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D5143C-CF1F-3344-9F14-598668FD0011}"/>
              </a:ext>
            </a:extLst>
          </p:cNvPr>
          <p:cNvSpPr/>
          <p:nvPr/>
        </p:nvSpPr>
        <p:spPr>
          <a:xfrm>
            <a:off x="1734996" y="820259"/>
            <a:ext cx="8722003"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25400" dir="5400000" algn="ctr" rotWithShape="0">
                    <a:srgbClr val="6E747A">
                      <a:alpha val="43000"/>
                    </a:srgbClr>
                  </a:outerShdw>
                </a:effectLst>
              </a:rPr>
              <a:t>FOUNDATIONS OF DISCIPLINE</a:t>
            </a:r>
          </a:p>
        </p:txBody>
      </p:sp>
      <p:pic>
        <p:nvPicPr>
          <p:cNvPr id="4" name="Picture 3">
            <a:extLst>
              <a:ext uri="{FF2B5EF4-FFF2-40B4-BE49-F238E27FC236}">
                <a16:creationId xmlns:a16="http://schemas.microsoft.com/office/drawing/2014/main" id="{2B64087E-B9BC-E74E-80DB-E4CA0231E4CB}"/>
              </a:ext>
            </a:extLst>
          </p:cNvPr>
          <p:cNvPicPr>
            <a:picLocks noChangeAspect="1"/>
          </p:cNvPicPr>
          <p:nvPr/>
        </p:nvPicPr>
        <p:blipFill>
          <a:blip r:embed="rId2"/>
          <a:stretch>
            <a:fillRect/>
          </a:stretch>
        </p:blipFill>
        <p:spPr>
          <a:xfrm>
            <a:off x="360492" y="2406506"/>
            <a:ext cx="11371263" cy="1104900"/>
          </a:xfrm>
          <a:prstGeom prst="rect">
            <a:avLst/>
          </a:prstGeom>
        </p:spPr>
      </p:pic>
      <p:pic>
        <p:nvPicPr>
          <p:cNvPr id="5" name="Picture 4">
            <a:extLst>
              <a:ext uri="{FF2B5EF4-FFF2-40B4-BE49-F238E27FC236}">
                <a16:creationId xmlns:a16="http://schemas.microsoft.com/office/drawing/2014/main" id="{AAC6268F-64FC-8D4E-BD2C-096F651AAF57}"/>
              </a:ext>
            </a:extLst>
          </p:cNvPr>
          <p:cNvPicPr>
            <a:picLocks noChangeAspect="1"/>
          </p:cNvPicPr>
          <p:nvPr/>
        </p:nvPicPr>
        <p:blipFill>
          <a:blip r:embed="rId3"/>
          <a:stretch>
            <a:fillRect/>
          </a:stretch>
        </p:blipFill>
        <p:spPr>
          <a:xfrm>
            <a:off x="360492" y="3913910"/>
            <a:ext cx="11371263" cy="1115281"/>
          </a:xfrm>
          <a:prstGeom prst="rect">
            <a:avLst/>
          </a:prstGeom>
        </p:spPr>
      </p:pic>
    </p:spTree>
    <p:extLst>
      <p:ext uri="{BB962C8B-B14F-4D97-AF65-F5344CB8AC3E}">
        <p14:creationId xmlns:p14="http://schemas.microsoft.com/office/powerpoint/2010/main" val="1081981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788346" y="958037"/>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-1</a:t>
            </a:r>
            <a:br>
              <a:rPr lang="en-US" cap="none" dirty="0">
                <a:ln w="0"/>
                <a:solidFill>
                  <a:schemeClr val="accent1"/>
                </a:solidFill>
                <a:effectLst>
                  <a:outerShdw blurRad="38100" dist="25400" dir="5400000" algn="ctr" rotWithShape="0">
                    <a:srgbClr val="6E747A">
                      <a:alpha val="43000"/>
                    </a:srgbClr>
                  </a:outerShdw>
                </a:effectLst>
              </a:rPr>
            </a:br>
            <a:r>
              <a:rPr lang="en-US" sz="2700" dirty="0"/>
              <a:t>Assessing, diagnosing &amp; participating in the management of </a:t>
            </a:r>
            <a:r>
              <a:rPr lang="en-US" sz="2700" dirty="0">
                <a:solidFill>
                  <a:srgbClr val="7030A0"/>
                </a:solidFill>
              </a:rPr>
              <a:t>medical presentations </a:t>
            </a:r>
            <a:r>
              <a:rPr lang="en-US" sz="2700" dirty="0"/>
              <a:t>relevant to Psychiatry.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AD002B5D-7B08-804B-877D-2EE7EBF03055}"/>
              </a:ext>
            </a:extLst>
          </p:cNvPr>
          <p:cNvGraphicFramePr>
            <a:graphicFrameLocks noGrp="1"/>
          </p:cNvGraphicFramePr>
          <p:nvPr>
            <p:ph sz="half" idx="1"/>
          </p:nvPr>
        </p:nvGraphicFramePr>
        <p:xfrm>
          <a:off x="1447331" y="2010878"/>
          <a:ext cx="4645152" cy="401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a:extLst>
              <a:ext uri="{FF2B5EF4-FFF2-40B4-BE49-F238E27FC236}">
                <a16:creationId xmlns:a16="http://schemas.microsoft.com/office/drawing/2014/main" id="{7725C451-900C-514E-9D9A-E9045515CE85}"/>
              </a:ext>
            </a:extLst>
          </p:cNvPr>
          <p:cNvGraphicFramePr>
            <a:graphicFrameLocks noGrp="1"/>
          </p:cNvGraphicFramePr>
          <p:nvPr>
            <p:ph sz="half" idx="2"/>
          </p:nvPr>
        </p:nvGraphicFramePr>
        <p:xfrm>
          <a:off x="6413771" y="2017342"/>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Graphic 10" descr="Stethoscope">
            <a:extLst>
              <a:ext uri="{FF2B5EF4-FFF2-40B4-BE49-F238E27FC236}">
                <a16:creationId xmlns:a16="http://schemas.microsoft.com/office/drawing/2014/main" id="{FEFF3C51-180E-7648-B90D-6ADB06CF1FD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81511" y="115771"/>
            <a:ext cx="1424940" cy="1424940"/>
          </a:xfrm>
          <a:prstGeom prst="rect">
            <a:avLst/>
          </a:prstGeom>
        </p:spPr>
      </p:pic>
      <p:sp>
        <p:nvSpPr>
          <p:cNvPr id="9" name="5-Point Star 8">
            <a:extLst>
              <a:ext uri="{FF2B5EF4-FFF2-40B4-BE49-F238E27FC236}">
                <a16:creationId xmlns:a16="http://schemas.microsoft.com/office/drawing/2014/main" id="{33126416-2FEF-D14F-9588-EFD8520538F2}"/>
              </a:ext>
            </a:extLst>
          </p:cNvPr>
          <p:cNvSpPr/>
          <p:nvPr/>
        </p:nvSpPr>
        <p:spPr>
          <a:xfrm>
            <a:off x="85549" y="621904"/>
            <a:ext cx="1361782" cy="12745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890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6A39-29B4-3E41-9EE7-051A0E278952}"/>
              </a:ext>
            </a:extLst>
          </p:cNvPr>
          <p:cNvSpPr>
            <a:spLocks noGrp="1"/>
          </p:cNvSpPr>
          <p:nvPr>
            <p:ph type="title"/>
          </p:nvPr>
        </p:nvSpPr>
        <p:spPr/>
        <p:txBody>
          <a:bodyPr/>
          <a:lstStyle/>
          <a:p>
            <a:r>
              <a:rPr lang="en-US" dirty="0"/>
              <a:t>Suggested Foundations EPA Goals for pgy-1</a:t>
            </a:r>
          </a:p>
        </p:txBody>
      </p:sp>
      <p:graphicFrame>
        <p:nvGraphicFramePr>
          <p:cNvPr id="5" name="Content Placeholder 4">
            <a:extLst>
              <a:ext uri="{FF2B5EF4-FFF2-40B4-BE49-F238E27FC236}">
                <a16:creationId xmlns:a16="http://schemas.microsoft.com/office/drawing/2014/main" id="{92E720E6-6E4F-7844-BFE5-D343BF3CAF29}"/>
              </a:ext>
            </a:extLst>
          </p:cNvPr>
          <p:cNvGraphicFramePr>
            <a:graphicFrameLocks noGrp="1"/>
          </p:cNvGraphicFramePr>
          <p:nvPr>
            <p:ph idx="1"/>
          </p:nvPr>
        </p:nvGraphicFramePr>
        <p:xfrm>
          <a:off x="1719073" y="1999755"/>
          <a:ext cx="3937285" cy="3834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Stethoscope">
            <a:extLst>
              <a:ext uri="{FF2B5EF4-FFF2-40B4-BE49-F238E27FC236}">
                <a16:creationId xmlns:a16="http://schemas.microsoft.com/office/drawing/2014/main" id="{7A3BEA02-78E8-5149-B8A6-A792CF1D89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914144" y="2247846"/>
            <a:ext cx="739193" cy="739193"/>
          </a:xfrm>
          <a:prstGeom prst="rect">
            <a:avLst/>
          </a:prstGeom>
        </p:spPr>
      </p:pic>
      <p:pic>
        <p:nvPicPr>
          <p:cNvPr id="8" name="Graphic 7" descr="High voltage">
            <a:extLst>
              <a:ext uri="{FF2B5EF4-FFF2-40B4-BE49-F238E27FC236}">
                <a16:creationId xmlns:a16="http://schemas.microsoft.com/office/drawing/2014/main" id="{E447A3B3-6FDE-8444-BAAA-B10847B029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23047" y="3612046"/>
            <a:ext cx="625082" cy="625082"/>
          </a:xfrm>
          <a:prstGeom prst="rect">
            <a:avLst/>
          </a:prstGeom>
        </p:spPr>
      </p:pic>
      <p:pic>
        <p:nvPicPr>
          <p:cNvPr id="9" name="Graphic 8" descr="Bar graph with downward trend">
            <a:extLst>
              <a:ext uri="{FF2B5EF4-FFF2-40B4-BE49-F238E27FC236}">
                <a16:creationId xmlns:a16="http://schemas.microsoft.com/office/drawing/2014/main" id="{C9310B0F-2D4E-9347-9906-3786B5D15045}"/>
              </a:ext>
            </a:extLst>
          </p:cNvPr>
          <p:cNvPicPr>
            <a:picLocks noChangeAspect="1"/>
          </p:cNvPicPr>
          <p:nvPr/>
        </p:nvPicPr>
        <p:blipFill>
          <a:blip r:embed="rId10">
            <a:extLst>
              <a:ext uri="{96DAC541-7B7A-43D3-8B79-37D633B846F1}">
                <asvg:svgBlip xmlns:asvg="http://schemas.microsoft.com/office/drawing/2016/SVG/main" r:embed="rId12"/>
              </a:ext>
            </a:extLst>
          </a:blip>
          <a:srcRect/>
          <a:stretch/>
        </p:blipFill>
        <p:spPr>
          <a:xfrm>
            <a:off x="1882887" y="4844197"/>
            <a:ext cx="739192" cy="739192"/>
          </a:xfrm>
          <a:prstGeom prst="rect">
            <a:avLst/>
          </a:prstGeom>
        </p:spPr>
      </p:pic>
      <p:sp>
        <p:nvSpPr>
          <p:cNvPr id="12" name="5-Point Star 11">
            <a:extLst>
              <a:ext uri="{FF2B5EF4-FFF2-40B4-BE49-F238E27FC236}">
                <a16:creationId xmlns:a16="http://schemas.microsoft.com/office/drawing/2014/main" id="{6D6FCF47-3B15-4945-B1FB-B76926C053D0}"/>
              </a:ext>
            </a:extLst>
          </p:cNvPr>
          <p:cNvSpPr/>
          <p:nvPr/>
        </p:nvSpPr>
        <p:spPr>
          <a:xfrm>
            <a:off x="89797" y="1853754"/>
            <a:ext cx="1361782" cy="12745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241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DF2EED9-1EAA-ED4D-A689-0688D91836C4}"/>
                                            </p:graphicEl>
                                          </p:spTgt>
                                        </p:tgtEl>
                                        <p:attrNameLst>
                                          <p:attrName>style.visibility</p:attrName>
                                        </p:attrNameLst>
                                      </p:cBhvr>
                                      <p:to>
                                        <p:strVal val="visible"/>
                                      </p:to>
                                    </p:set>
                                    <p:animEffect transition="in" filter="fade">
                                      <p:cBhvr>
                                        <p:cTn id="7" dur="500"/>
                                        <p:tgtEl>
                                          <p:spTgt spid="5">
                                            <p:graphicEl>
                                              <a:dgm id="{9DF2EED9-1EAA-ED4D-A689-0688D91836C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13C35724-B040-4647-A70E-738823C4ACEC}"/>
                                            </p:graphicEl>
                                          </p:spTgt>
                                        </p:tgtEl>
                                        <p:attrNameLst>
                                          <p:attrName>style.visibility</p:attrName>
                                        </p:attrNameLst>
                                      </p:cBhvr>
                                      <p:to>
                                        <p:strVal val="visible"/>
                                      </p:to>
                                    </p:set>
                                    <p:animEffect transition="in" filter="fade">
                                      <p:cBhvr>
                                        <p:cTn id="10" dur="500"/>
                                        <p:tgtEl>
                                          <p:spTgt spid="5">
                                            <p:graphicEl>
                                              <a:dgm id="{13C35724-B040-4647-A70E-738823C4ACEC}"/>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CFD4C1F7-85C0-2746-B3B1-1B441D4EFBEB}"/>
                                            </p:graphicEl>
                                          </p:spTgt>
                                        </p:tgtEl>
                                        <p:attrNameLst>
                                          <p:attrName>style.visibility</p:attrName>
                                        </p:attrNameLst>
                                      </p:cBhvr>
                                      <p:to>
                                        <p:strVal val="visible"/>
                                      </p:to>
                                    </p:set>
                                    <p:animEffect transition="in" filter="fade">
                                      <p:cBhvr>
                                        <p:cTn id="16" dur="500"/>
                                        <p:tgtEl>
                                          <p:spTgt spid="5">
                                            <p:graphicEl>
                                              <a:dgm id="{CFD4C1F7-85C0-2746-B3B1-1B441D4EFBEB}"/>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graphicEl>
                                              <a:dgm id="{7C193E61-F81B-0B48-977E-312D05D4C635}"/>
                                            </p:graphicEl>
                                          </p:spTgt>
                                        </p:tgtEl>
                                        <p:attrNameLst>
                                          <p:attrName>style.visibility</p:attrName>
                                        </p:attrNameLst>
                                      </p:cBhvr>
                                      <p:to>
                                        <p:strVal val="visible"/>
                                      </p:to>
                                    </p:set>
                                    <p:animEffect transition="in" filter="fade">
                                      <p:cBhvr>
                                        <p:cTn id="19" dur="500"/>
                                        <p:tgtEl>
                                          <p:spTgt spid="5">
                                            <p:graphicEl>
                                              <a:dgm id="{7C193E61-F81B-0B48-977E-312D05D4C635}"/>
                                            </p:graphic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graphicEl>
                                              <a:dgm id="{9B6AE6B6-E18F-8543-A6CB-24336172C1BA}"/>
                                            </p:graphicEl>
                                          </p:spTgt>
                                        </p:tgtEl>
                                        <p:attrNameLst>
                                          <p:attrName>style.visibility</p:attrName>
                                        </p:attrNameLst>
                                      </p:cBhvr>
                                      <p:to>
                                        <p:strVal val="visible"/>
                                      </p:to>
                                    </p:set>
                                    <p:animEffect transition="in" filter="fade">
                                      <p:cBhvr>
                                        <p:cTn id="25" dur="500"/>
                                        <p:tgtEl>
                                          <p:spTgt spid="5">
                                            <p:graphicEl>
                                              <a:dgm id="{9B6AE6B6-E18F-8543-A6CB-24336172C1BA}"/>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21BDE6B2-D274-FC49-9308-8811ABA4268A}"/>
                                            </p:graphicEl>
                                          </p:spTgt>
                                        </p:tgtEl>
                                        <p:attrNameLst>
                                          <p:attrName>style.visibility</p:attrName>
                                        </p:attrNameLst>
                                      </p:cBhvr>
                                      <p:to>
                                        <p:strVal val="visible"/>
                                      </p:to>
                                    </p:set>
                                    <p:animEffect transition="in" filter="fade">
                                      <p:cBhvr>
                                        <p:cTn id="28" dur="500"/>
                                        <p:tgtEl>
                                          <p:spTgt spid="5">
                                            <p:graphicEl>
                                              <a:dgm id="{21BDE6B2-D274-FC49-9308-8811ABA4268A}"/>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114817" y="828241"/>
            <a:ext cx="9705327"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-2</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psychiatric assessments </a:t>
            </a:r>
            <a:r>
              <a:rPr lang="en-US" sz="2700" dirty="0"/>
              <a:t>referencing a biopsychosocial approach &amp; developing basic DDx for patients with mental disorders.</a:t>
            </a:r>
            <a:r>
              <a:rPr lang="en-US" sz="2000" dirty="0"/>
              <a:t>(Low to Med Complexity)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DCD4A43D-B258-2241-B659-00656430414D}"/>
              </a:ext>
            </a:extLst>
          </p:cNvPr>
          <p:cNvGraphicFramePr>
            <a:graphicFrameLocks noGrp="1"/>
          </p:cNvGraphicFramePr>
          <p:nvPr>
            <p:ph sz="half" idx="1"/>
          </p:nvPr>
        </p:nvGraphicFramePr>
        <p:xfrm>
          <a:off x="1447331" y="1943766"/>
          <a:ext cx="4645152" cy="4817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6">
            <a:extLst>
              <a:ext uri="{FF2B5EF4-FFF2-40B4-BE49-F238E27FC236}">
                <a16:creationId xmlns:a16="http://schemas.microsoft.com/office/drawing/2014/main" id="{3087CCBE-C281-E141-892B-EB496F146BD8}"/>
              </a:ext>
            </a:extLst>
          </p:cNvPr>
          <p:cNvGraphicFramePr>
            <a:graphicFrameLocks noGrp="1"/>
          </p:cNvGraphicFramePr>
          <p:nvPr>
            <p:ph sz="half" idx="2"/>
          </p:nvPr>
        </p:nvGraphicFramePr>
        <p:xfrm>
          <a:off x="6413771" y="2017342"/>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Brain in head">
            <a:extLst>
              <a:ext uri="{FF2B5EF4-FFF2-40B4-BE49-F238E27FC236}">
                <a16:creationId xmlns:a16="http://schemas.microsoft.com/office/drawing/2014/main" id="{E8B8CA99-802B-E149-9B8D-400B8C1D718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608340" y="115771"/>
            <a:ext cx="1424940" cy="1424940"/>
          </a:xfrm>
          <a:prstGeom prst="rect">
            <a:avLst/>
          </a:prstGeom>
        </p:spPr>
      </p:pic>
    </p:spTree>
    <p:extLst>
      <p:ext uri="{BB962C8B-B14F-4D97-AF65-F5344CB8AC3E}">
        <p14:creationId xmlns:p14="http://schemas.microsoft.com/office/powerpoint/2010/main" val="4241043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823936"/>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-3</a:t>
            </a:r>
            <a:br>
              <a:rPr lang="en-US" cap="none" dirty="0">
                <a:ln w="0"/>
                <a:solidFill>
                  <a:schemeClr val="accent1"/>
                </a:solidFill>
                <a:effectLst>
                  <a:outerShdw blurRad="38100" dist="25400" dir="5400000" algn="ctr" rotWithShape="0">
                    <a:srgbClr val="6E747A">
                      <a:alpha val="43000"/>
                    </a:srgbClr>
                  </a:outerShdw>
                </a:effectLst>
              </a:rPr>
            </a:br>
            <a:r>
              <a:rPr lang="en-US" sz="2700" dirty="0"/>
              <a:t>DEVELOPING &amp; IMPLEMENTING </a:t>
            </a:r>
            <a:r>
              <a:rPr lang="en-US" sz="2700" dirty="0">
                <a:solidFill>
                  <a:srgbClr val="7030A0"/>
                </a:solidFill>
              </a:rPr>
              <a:t>MANAGEMENT PLANS </a:t>
            </a:r>
            <a:r>
              <a:rPr lang="en-US" sz="2700" dirty="0"/>
              <a:t>FOR PATIENTS WITH PSYCHIATRIC Presentations OF LOW TO MEDIUM COMPLEXITY.</a:t>
            </a:r>
            <a:br>
              <a:rPr lang="en-US" sz="2700" dirty="0"/>
            </a:br>
            <a:br>
              <a:rPr lang="en-US" b="1" dirty="0"/>
            </a:br>
            <a:endParaRPr lang="en-US" sz="2800" dirty="0"/>
          </a:p>
        </p:txBody>
      </p:sp>
      <p:graphicFrame>
        <p:nvGraphicFramePr>
          <p:cNvPr id="4" name="Content Placeholder 3">
            <a:extLst>
              <a:ext uri="{FF2B5EF4-FFF2-40B4-BE49-F238E27FC236}">
                <a16:creationId xmlns:a16="http://schemas.microsoft.com/office/drawing/2014/main" id="{330CD419-709F-8341-B73B-9C2F6B818E9E}"/>
              </a:ext>
            </a:extLst>
          </p:cNvPr>
          <p:cNvGraphicFramePr>
            <a:graphicFrameLocks noGrp="1"/>
          </p:cNvGraphicFramePr>
          <p:nvPr>
            <p:ph sz="half" idx="1"/>
          </p:nvPr>
        </p:nvGraphicFramePr>
        <p:xfrm>
          <a:off x="1447331" y="1943766"/>
          <a:ext cx="4645152" cy="4914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FB40EC37-5DFF-CF46-800F-ACC08B6A34E4}"/>
              </a:ext>
            </a:extLst>
          </p:cNvPr>
          <p:cNvGraphicFramePr>
            <a:graphicFrameLocks noGrp="1"/>
          </p:cNvGraphicFramePr>
          <p:nvPr>
            <p:ph sz="half" idx="2"/>
          </p:nvPr>
        </p:nvGraphicFramePr>
        <p:xfrm>
          <a:off x="6663153" y="1883241"/>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Needle">
            <a:extLst>
              <a:ext uri="{FF2B5EF4-FFF2-40B4-BE49-F238E27FC236}">
                <a16:creationId xmlns:a16="http://schemas.microsoft.com/office/drawing/2014/main" id="{6FA07268-156F-6446-8792-707DE987364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712843" y="265910"/>
            <a:ext cx="1424940" cy="1424940"/>
          </a:xfrm>
          <a:prstGeom prst="rect">
            <a:avLst/>
          </a:prstGeom>
        </p:spPr>
      </p:pic>
      <p:sp>
        <p:nvSpPr>
          <p:cNvPr id="10" name="5-Point Star 9">
            <a:extLst>
              <a:ext uri="{FF2B5EF4-FFF2-40B4-BE49-F238E27FC236}">
                <a16:creationId xmlns:a16="http://schemas.microsoft.com/office/drawing/2014/main" id="{795BBF92-ABAB-A64D-9CD2-E280C038D99D}"/>
              </a:ext>
            </a:extLst>
          </p:cNvPr>
          <p:cNvSpPr/>
          <p:nvPr/>
        </p:nvSpPr>
        <p:spPr>
          <a:xfrm>
            <a:off x="11211829" y="2833092"/>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61A1E9DF-8ED6-D348-B072-539BCD0EE14C}"/>
              </a:ext>
            </a:extLst>
          </p:cNvPr>
          <p:cNvSpPr/>
          <p:nvPr/>
        </p:nvSpPr>
        <p:spPr>
          <a:xfrm>
            <a:off x="2165871" y="3429000"/>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0F1CA5AF-5023-1244-8462-B14970FB5F73}"/>
              </a:ext>
            </a:extLst>
          </p:cNvPr>
          <p:cNvSpPr/>
          <p:nvPr/>
        </p:nvSpPr>
        <p:spPr>
          <a:xfrm>
            <a:off x="4677716" y="3429000"/>
            <a:ext cx="192951" cy="21467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658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53288" y="770308"/>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-4</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risk assessments </a:t>
            </a:r>
            <a:r>
              <a:rPr lang="en-US" sz="2700" dirty="0"/>
              <a:t>that inform the development of an acute safety plan for patients posing risk for harm to self or others.</a:t>
            </a:r>
            <a:br>
              <a:rPr lang="en-US" sz="2700" dirty="0"/>
            </a:br>
            <a:br>
              <a:rPr lang="en-US" b="1" dirty="0"/>
            </a:br>
            <a:endParaRPr lang="en-US" sz="2800" dirty="0"/>
          </a:p>
        </p:txBody>
      </p:sp>
      <p:graphicFrame>
        <p:nvGraphicFramePr>
          <p:cNvPr id="8" name="Content Placeholder 7">
            <a:extLst>
              <a:ext uri="{FF2B5EF4-FFF2-40B4-BE49-F238E27FC236}">
                <a16:creationId xmlns:a16="http://schemas.microsoft.com/office/drawing/2014/main" id="{54130C83-C852-2348-A36D-19C8888FA75E}"/>
              </a:ext>
            </a:extLst>
          </p:cNvPr>
          <p:cNvGraphicFramePr>
            <a:graphicFrameLocks noGrp="1"/>
          </p:cNvGraphicFramePr>
          <p:nvPr>
            <p:ph sz="half" idx="1"/>
          </p:nvPr>
        </p:nvGraphicFramePr>
        <p:xfrm>
          <a:off x="1447331" y="1943766"/>
          <a:ext cx="4645152" cy="4085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a:extLst>
              <a:ext uri="{FF2B5EF4-FFF2-40B4-BE49-F238E27FC236}">
                <a16:creationId xmlns:a16="http://schemas.microsoft.com/office/drawing/2014/main" id="{5C4A6A6E-3650-194E-B751-C28A6E90A44A}"/>
              </a:ext>
            </a:extLst>
          </p:cNvPr>
          <p:cNvGraphicFramePr>
            <a:graphicFrameLocks noGrp="1"/>
          </p:cNvGraphicFramePr>
          <p:nvPr>
            <p:ph sz="half" idx="2"/>
          </p:nvPr>
        </p:nvGraphicFramePr>
        <p:xfrm>
          <a:off x="6413771" y="1892477"/>
          <a:ext cx="4645152" cy="40124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Graphic 5" descr="High voltage">
            <a:extLst>
              <a:ext uri="{FF2B5EF4-FFF2-40B4-BE49-F238E27FC236}">
                <a16:creationId xmlns:a16="http://schemas.microsoft.com/office/drawing/2014/main" id="{638B6ADF-A51D-224D-9671-7F2AD9F528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44669" y="404673"/>
            <a:ext cx="1424940" cy="1424940"/>
          </a:xfrm>
          <a:prstGeom prst="rect">
            <a:avLst/>
          </a:prstGeom>
        </p:spPr>
      </p:pic>
    </p:spTree>
    <p:extLst>
      <p:ext uri="{BB962C8B-B14F-4D97-AF65-F5344CB8AC3E}">
        <p14:creationId xmlns:p14="http://schemas.microsoft.com/office/powerpoint/2010/main" val="2858244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6A39-29B4-3E41-9EE7-051A0E278952}"/>
              </a:ext>
            </a:extLst>
          </p:cNvPr>
          <p:cNvSpPr>
            <a:spLocks noGrp="1"/>
          </p:cNvSpPr>
          <p:nvPr>
            <p:ph type="title"/>
          </p:nvPr>
        </p:nvSpPr>
        <p:spPr/>
        <p:txBody>
          <a:bodyPr/>
          <a:lstStyle/>
          <a:p>
            <a:r>
              <a:rPr lang="en-US" dirty="0"/>
              <a:t>Suggested Foundations EPA Goals for pgy-1</a:t>
            </a:r>
          </a:p>
        </p:txBody>
      </p:sp>
      <p:graphicFrame>
        <p:nvGraphicFramePr>
          <p:cNvPr id="5" name="Content Placeholder 4">
            <a:extLst>
              <a:ext uri="{FF2B5EF4-FFF2-40B4-BE49-F238E27FC236}">
                <a16:creationId xmlns:a16="http://schemas.microsoft.com/office/drawing/2014/main" id="{92E720E6-6E4F-7844-BFE5-D343BF3CAF29}"/>
              </a:ext>
            </a:extLst>
          </p:cNvPr>
          <p:cNvGraphicFramePr>
            <a:graphicFrameLocks noGrp="1"/>
          </p:cNvGraphicFramePr>
          <p:nvPr>
            <p:ph idx="1"/>
          </p:nvPr>
        </p:nvGraphicFramePr>
        <p:xfrm>
          <a:off x="1719073" y="1999755"/>
          <a:ext cx="3937285" cy="3834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F493A8CA-C299-344B-8B3F-548BAE51B0DE}"/>
              </a:ext>
            </a:extLst>
          </p:cNvPr>
          <p:cNvGraphicFramePr/>
          <p:nvPr/>
        </p:nvGraphicFramePr>
        <p:xfrm>
          <a:off x="6535643" y="1999755"/>
          <a:ext cx="3937285" cy="38830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Stethoscope">
            <a:extLst>
              <a:ext uri="{FF2B5EF4-FFF2-40B4-BE49-F238E27FC236}">
                <a16:creationId xmlns:a16="http://schemas.microsoft.com/office/drawing/2014/main" id="{7A3BEA02-78E8-5149-B8A6-A792CF1D893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14144" y="2247846"/>
            <a:ext cx="739193" cy="739193"/>
          </a:xfrm>
          <a:prstGeom prst="rect">
            <a:avLst/>
          </a:prstGeom>
        </p:spPr>
      </p:pic>
      <p:pic>
        <p:nvPicPr>
          <p:cNvPr id="8" name="Graphic 7" descr="High voltage">
            <a:extLst>
              <a:ext uri="{FF2B5EF4-FFF2-40B4-BE49-F238E27FC236}">
                <a16:creationId xmlns:a16="http://schemas.microsoft.com/office/drawing/2014/main" id="{E447A3B3-6FDE-8444-BAAA-B10847B029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7240" y="4905186"/>
            <a:ext cx="625082" cy="625082"/>
          </a:xfrm>
          <a:prstGeom prst="rect">
            <a:avLst/>
          </a:prstGeom>
        </p:spPr>
      </p:pic>
      <p:pic>
        <p:nvPicPr>
          <p:cNvPr id="10" name="Graphic 9" descr="Brain in head">
            <a:extLst>
              <a:ext uri="{FF2B5EF4-FFF2-40B4-BE49-F238E27FC236}">
                <a16:creationId xmlns:a16="http://schemas.microsoft.com/office/drawing/2014/main" id="{051643C4-8104-6343-86C3-FD8F7E58439A}"/>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754368" y="2247846"/>
            <a:ext cx="646176" cy="646176"/>
          </a:xfrm>
          <a:prstGeom prst="rect">
            <a:avLst/>
          </a:prstGeom>
        </p:spPr>
      </p:pic>
      <p:pic>
        <p:nvPicPr>
          <p:cNvPr id="11" name="Graphic 10" descr="Needle">
            <a:extLst>
              <a:ext uri="{FF2B5EF4-FFF2-40B4-BE49-F238E27FC236}">
                <a16:creationId xmlns:a16="http://schemas.microsoft.com/office/drawing/2014/main" id="{27F421C8-8DCF-DE4C-BDEA-D280DAB9C887}"/>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754368" y="3619174"/>
            <a:ext cx="617954" cy="617954"/>
          </a:xfrm>
          <a:prstGeom prst="rect">
            <a:avLst/>
          </a:prstGeom>
        </p:spPr>
      </p:pic>
    </p:spTree>
    <p:extLst>
      <p:ext uri="{BB962C8B-B14F-4D97-AF65-F5344CB8AC3E}">
        <p14:creationId xmlns:p14="http://schemas.microsoft.com/office/powerpoint/2010/main" val="823849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8766-8870-1945-A656-19E065620DA6}"/>
              </a:ext>
            </a:extLst>
          </p:cNvPr>
          <p:cNvSpPr>
            <a:spLocks noGrp="1"/>
          </p:cNvSpPr>
          <p:nvPr>
            <p:ph type="title"/>
          </p:nvPr>
        </p:nvSpPr>
        <p:spPr>
          <a:xfrm>
            <a:off x="1447331" y="690268"/>
            <a:ext cx="9605635" cy="1059305"/>
          </a:xfrm>
        </p:spPr>
        <p:txBody>
          <a:bodyPr>
            <a:normAutofit fontScale="90000"/>
          </a:bodyPr>
          <a:lstStyle/>
          <a:p>
            <a:r>
              <a:rPr lang="en-US" cap="none" dirty="0">
                <a:ln w="0"/>
                <a:solidFill>
                  <a:schemeClr val="accent1"/>
                </a:solidFill>
                <a:effectLst>
                  <a:outerShdw blurRad="38100" dist="25400" dir="5400000" algn="ctr" rotWithShape="0">
                    <a:srgbClr val="6E747A">
                      <a:alpha val="43000"/>
                    </a:srgbClr>
                  </a:outerShdw>
                </a:effectLst>
              </a:rPr>
              <a:t>EPA F</a:t>
            </a:r>
            <a:r>
              <a:rPr lang="en-US" dirty="0">
                <a:ln w="0"/>
                <a:solidFill>
                  <a:schemeClr val="accent1"/>
                </a:solidFill>
                <a:effectLst>
                  <a:outerShdw blurRad="38100" dist="25400" dir="5400000" algn="ctr" rotWithShape="0">
                    <a:srgbClr val="6E747A">
                      <a:alpha val="43000"/>
                    </a:srgbClr>
                  </a:outerShdw>
                </a:effectLst>
              </a:rPr>
              <a:t>-5</a:t>
            </a:r>
            <a:br>
              <a:rPr lang="en-US" cap="none" dirty="0">
                <a:ln w="0"/>
                <a:solidFill>
                  <a:schemeClr val="accent1"/>
                </a:solidFill>
                <a:effectLst>
                  <a:outerShdw blurRad="38100" dist="25400" dir="5400000" algn="ctr" rotWithShape="0">
                    <a:srgbClr val="6E747A">
                      <a:alpha val="43000"/>
                    </a:srgbClr>
                  </a:outerShdw>
                </a:effectLst>
              </a:rPr>
            </a:br>
            <a:r>
              <a:rPr lang="en-US" sz="2700" dirty="0"/>
              <a:t>performing </a:t>
            </a:r>
            <a:r>
              <a:rPr lang="en-US" sz="2700" dirty="0">
                <a:solidFill>
                  <a:srgbClr val="7030A0"/>
                </a:solidFill>
              </a:rPr>
              <a:t>critical appraisal </a:t>
            </a:r>
            <a:r>
              <a:rPr lang="en-US" sz="2700" dirty="0"/>
              <a:t>and presenting psychiatric literature</a:t>
            </a:r>
            <a:br>
              <a:rPr lang="en-US" sz="2700" dirty="0"/>
            </a:br>
            <a:br>
              <a:rPr lang="en-US" b="1" dirty="0"/>
            </a:br>
            <a:endParaRPr lang="en-US" sz="2800" dirty="0"/>
          </a:p>
        </p:txBody>
      </p:sp>
      <p:graphicFrame>
        <p:nvGraphicFramePr>
          <p:cNvPr id="8" name="Content Placeholder 7">
            <a:extLst>
              <a:ext uri="{FF2B5EF4-FFF2-40B4-BE49-F238E27FC236}">
                <a16:creationId xmlns:a16="http://schemas.microsoft.com/office/drawing/2014/main" id="{4322E76E-65E0-0345-B34C-9A6028CE7B81}"/>
              </a:ext>
            </a:extLst>
          </p:cNvPr>
          <p:cNvGraphicFramePr>
            <a:graphicFrameLocks noGrp="1"/>
          </p:cNvGraphicFramePr>
          <p:nvPr>
            <p:ph sz="half" idx="1"/>
          </p:nvPr>
        </p:nvGraphicFramePr>
        <p:xfrm>
          <a:off x="1447331" y="2386160"/>
          <a:ext cx="4645152" cy="327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8">
            <a:extLst>
              <a:ext uri="{FF2B5EF4-FFF2-40B4-BE49-F238E27FC236}">
                <a16:creationId xmlns:a16="http://schemas.microsoft.com/office/drawing/2014/main" id="{29757343-2865-C64B-95E5-3F9D614417E7}"/>
              </a:ext>
            </a:extLst>
          </p:cNvPr>
          <p:cNvGraphicFramePr>
            <a:graphicFrameLocks noGrp="1"/>
          </p:cNvGraphicFramePr>
          <p:nvPr>
            <p:ph sz="half" idx="2"/>
          </p:nvPr>
        </p:nvGraphicFramePr>
        <p:xfrm>
          <a:off x="6423006" y="2386160"/>
          <a:ext cx="4919249" cy="31817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Bar graph with downward trend">
            <a:extLst>
              <a:ext uri="{FF2B5EF4-FFF2-40B4-BE49-F238E27FC236}">
                <a16:creationId xmlns:a16="http://schemas.microsoft.com/office/drawing/2014/main" id="{9B0AFE4E-613B-9944-9D5E-4FCBBEEEA4B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407608" y="324633"/>
            <a:ext cx="1424940" cy="1424940"/>
          </a:xfrm>
          <a:prstGeom prst="rect">
            <a:avLst/>
          </a:prstGeom>
        </p:spPr>
      </p:pic>
    </p:spTree>
    <p:extLst>
      <p:ext uri="{BB962C8B-B14F-4D97-AF65-F5344CB8AC3E}">
        <p14:creationId xmlns:p14="http://schemas.microsoft.com/office/powerpoint/2010/main" val="1788766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6A39-29B4-3E41-9EE7-051A0E278952}"/>
              </a:ext>
            </a:extLst>
          </p:cNvPr>
          <p:cNvSpPr>
            <a:spLocks noGrp="1"/>
          </p:cNvSpPr>
          <p:nvPr>
            <p:ph type="title"/>
          </p:nvPr>
        </p:nvSpPr>
        <p:spPr/>
        <p:txBody>
          <a:bodyPr/>
          <a:lstStyle/>
          <a:p>
            <a:r>
              <a:rPr lang="en-US" dirty="0"/>
              <a:t>Suggested Foundations EPA Goals for pgy-1</a:t>
            </a:r>
          </a:p>
        </p:txBody>
      </p:sp>
      <p:graphicFrame>
        <p:nvGraphicFramePr>
          <p:cNvPr id="5" name="Content Placeholder 4">
            <a:extLst>
              <a:ext uri="{FF2B5EF4-FFF2-40B4-BE49-F238E27FC236}">
                <a16:creationId xmlns:a16="http://schemas.microsoft.com/office/drawing/2014/main" id="{92E720E6-6E4F-7844-BFE5-D343BF3CAF29}"/>
              </a:ext>
            </a:extLst>
          </p:cNvPr>
          <p:cNvGraphicFramePr>
            <a:graphicFrameLocks noGrp="1"/>
          </p:cNvGraphicFramePr>
          <p:nvPr>
            <p:ph idx="1"/>
          </p:nvPr>
        </p:nvGraphicFramePr>
        <p:xfrm>
          <a:off x="1719073" y="1999755"/>
          <a:ext cx="3937285" cy="3834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F493A8CA-C299-344B-8B3F-548BAE51B0DE}"/>
              </a:ext>
            </a:extLst>
          </p:cNvPr>
          <p:cNvGraphicFramePr/>
          <p:nvPr>
            <p:extLst>
              <p:ext uri="{D42A27DB-BD31-4B8C-83A1-F6EECF244321}">
                <p14:modId xmlns:p14="http://schemas.microsoft.com/office/powerpoint/2010/main" val="3528223177"/>
              </p:ext>
            </p:extLst>
          </p:nvPr>
        </p:nvGraphicFramePr>
        <p:xfrm>
          <a:off x="6535643" y="1999755"/>
          <a:ext cx="3937285" cy="38830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descr="Stethoscope">
            <a:extLst>
              <a:ext uri="{FF2B5EF4-FFF2-40B4-BE49-F238E27FC236}">
                <a16:creationId xmlns:a16="http://schemas.microsoft.com/office/drawing/2014/main" id="{7A3BEA02-78E8-5149-B8A6-A792CF1D893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14144" y="2247846"/>
            <a:ext cx="739193" cy="739193"/>
          </a:xfrm>
          <a:prstGeom prst="rect">
            <a:avLst/>
          </a:prstGeom>
        </p:spPr>
      </p:pic>
      <p:pic>
        <p:nvPicPr>
          <p:cNvPr id="8" name="Graphic 7" descr="High voltage">
            <a:extLst>
              <a:ext uri="{FF2B5EF4-FFF2-40B4-BE49-F238E27FC236}">
                <a16:creationId xmlns:a16="http://schemas.microsoft.com/office/drawing/2014/main" id="{E447A3B3-6FDE-8444-BAAA-B10847B029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7240" y="4905186"/>
            <a:ext cx="625082" cy="625082"/>
          </a:xfrm>
          <a:prstGeom prst="rect">
            <a:avLst/>
          </a:prstGeom>
        </p:spPr>
      </p:pic>
      <p:pic>
        <p:nvPicPr>
          <p:cNvPr id="9" name="Graphic 8" descr="Bar graph with downward trend">
            <a:extLst>
              <a:ext uri="{FF2B5EF4-FFF2-40B4-BE49-F238E27FC236}">
                <a16:creationId xmlns:a16="http://schemas.microsoft.com/office/drawing/2014/main" id="{C9310B0F-2D4E-9347-9906-3786B5D1504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862628" y="3552882"/>
            <a:ext cx="739192" cy="739192"/>
          </a:xfrm>
          <a:prstGeom prst="rect">
            <a:avLst/>
          </a:prstGeom>
        </p:spPr>
      </p:pic>
      <p:pic>
        <p:nvPicPr>
          <p:cNvPr id="10" name="Graphic 9" descr="Brain in head">
            <a:extLst>
              <a:ext uri="{FF2B5EF4-FFF2-40B4-BE49-F238E27FC236}">
                <a16:creationId xmlns:a16="http://schemas.microsoft.com/office/drawing/2014/main" id="{051643C4-8104-6343-86C3-FD8F7E58439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754368" y="2247846"/>
            <a:ext cx="646176" cy="646176"/>
          </a:xfrm>
          <a:prstGeom prst="rect">
            <a:avLst/>
          </a:prstGeom>
        </p:spPr>
      </p:pic>
      <p:pic>
        <p:nvPicPr>
          <p:cNvPr id="11" name="Graphic 10" descr="Needle">
            <a:extLst>
              <a:ext uri="{FF2B5EF4-FFF2-40B4-BE49-F238E27FC236}">
                <a16:creationId xmlns:a16="http://schemas.microsoft.com/office/drawing/2014/main" id="{27F421C8-8DCF-DE4C-BDEA-D280DAB9C887}"/>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754368" y="3619174"/>
            <a:ext cx="617954" cy="617954"/>
          </a:xfrm>
          <a:prstGeom prst="rect">
            <a:avLst/>
          </a:prstGeom>
        </p:spPr>
      </p:pic>
    </p:spTree>
    <p:extLst>
      <p:ext uri="{BB962C8B-B14F-4D97-AF65-F5344CB8AC3E}">
        <p14:creationId xmlns:p14="http://schemas.microsoft.com/office/powerpoint/2010/main" val="970976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CFD4C1F7-85C0-2746-B3B1-1B441D4EFBEB}"/>
                                            </p:graphicEl>
                                          </p:spTgt>
                                        </p:tgtEl>
                                        <p:attrNameLst>
                                          <p:attrName>style.visibility</p:attrName>
                                        </p:attrNameLst>
                                      </p:cBhvr>
                                      <p:to>
                                        <p:strVal val="visible"/>
                                      </p:to>
                                    </p:set>
                                    <p:animEffect transition="in" filter="fade">
                                      <p:cBhvr>
                                        <p:cTn id="7" dur="500"/>
                                        <p:tgtEl>
                                          <p:spTgt spid="5">
                                            <p:graphicEl>
                                              <a:dgm id="{CFD4C1F7-85C0-2746-B3B1-1B441D4EFBE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7C193E61-F81B-0B48-977E-312D05D4C635}"/>
                                            </p:graphicEl>
                                          </p:spTgt>
                                        </p:tgtEl>
                                        <p:attrNameLst>
                                          <p:attrName>style.visibility</p:attrName>
                                        </p:attrNameLst>
                                      </p:cBhvr>
                                      <p:to>
                                        <p:strVal val="visible"/>
                                      </p:to>
                                    </p:set>
                                    <p:animEffect transition="in" filter="fade">
                                      <p:cBhvr>
                                        <p:cTn id="10" dur="500"/>
                                        <p:tgtEl>
                                          <p:spTgt spid="5">
                                            <p:graphicEl>
                                              <a:dgm id="{7C193E61-F81B-0B48-977E-312D05D4C63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9B6AE6B6-E18F-8543-A6CB-24336172C1BA}"/>
                                            </p:graphicEl>
                                          </p:spTgt>
                                        </p:tgtEl>
                                        <p:attrNameLst>
                                          <p:attrName>style.visibility</p:attrName>
                                        </p:attrNameLst>
                                      </p:cBhvr>
                                      <p:to>
                                        <p:strVal val="visible"/>
                                      </p:to>
                                    </p:set>
                                    <p:animEffect transition="in" filter="fade">
                                      <p:cBhvr>
                                        <p:cTn id="13" dur="500"/>
                                        <p:tgtEl>
                                          <p:spTgt spid="5">
                                            <p:graphicEl>
                                              <a:dgm id="{9B6AE6B6-E18F-8543-A6CB-24336172C1BA}"/>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graphicEl>
                                              <a:dgm id="{21BDE6B2-D274-FC49-9308-8811ABA4268A}"/>
                                            </p:graphicEl>
                                          </p:spTgt>
                                        </p:tgtEl>
                                        <p:attrNameLst>
                                          <p:attrName>style.visibility</p:attrName>
                                        </p:attrNameLst>
                                      </p:cBhvr>
                                      <p:to>
                                        <p:strVal val="visible"/>
                                      </p:to>
                                    </p:set>
                                    <p:animEffect transition="in" filter="fade">
                                      <p:cBhvr>
                                        <p:cTn id="16" dur="500"/>
                                        <p:tgtEl>
                                          <p:spTgt spid="5">
                                            <p:graphicEl>
                                              <a:dgm id="{21BDE6B2-D274-FC49-9308-8811ABA4268A}"/>
                                            </p:graphic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CD78-EE4A-004E-9D44-D952CA19DB04}"/>
              </a:ext>
            </a:extLst>
          </p:cNvPr>
          <p:cNvSpPr>
            <a:spLocks noGrp="1"/>
          </p:cNvSpPr>
          <p:nvPr>
            <p:ph type="title"/>
          </p:nvPr>
        </p:nvSpPr>
        <p:spPr/>
        <p:txBody>
          <a:bodyPr vert="horz" lIns="91440" tIns="45720" rIns="91440" bIns="45720" rtlCol="0" anchor="b">
            <a:normAutofit fontScale="90000"/>
          </a:bodyPr>
          <a:lstStyle/>
          <a:p>
            <a:br>
              <a:rPr lang="en-US" sz="5900" b="1" spc="-100" dirty="0"/>
            </a:br>
            <a:r>
              <a:rPr lang="en-US" sz="3600" spc="-100" dirty="0"/>
              <a:t>Foundations of Discipline</a:t>
            </a:r>
            <a:br>
              <a:rPr lang="en-US" sz="3600" spc="-100" dirty="0"/>
            </a:br>
            <a:r>
              <a:rPr lang="en-US" sz="3600" spc="-100" dirty="0"/>
              <a:t>pgy1 </a:t>
            </a:r>
            <a:r>
              <a:rPr lang="en-US" sz="3600" spc="-100" dirty="0">
                <a:solidFill>
                  <a:schemeClr val="accent1">
                    <a:lumMod val="75000"/>
                  </a:schemeClr>
                </a:solidFill>
              </a:rPr>
              <a:t>clinical rotations</a:t>
            </a:r>
          </a:p>
        </p:txBody>
      </p:sp>
      <p:pic>
        <p:nvPicPr>
          <p:cNvPr id="3" name="Picture 2">
            <a:extLst>
              <a:ext uri="{FF2B5EF4-FFF2-40B4-BE49-F238E27FC236}">
                <a16:creationId xmlns:a16="http://schemas.microsoft.com/office/drawing/2014/main" id="{7FCAF856-E2B5-B941-8EEC-EFE4D38560F0}"/>
              </a:ext>
            </a:extLst>
          </p:cNvPr>
          <p:cNvPicPr>
            <a:picLocks noChangeAspect="1"/>
          </p:cNvPicPr>
          <p:nvPr/>
        </p:nvPicPr>
        <p:blipFill>
          <a:blip r:embed="rId3"/>
          <a:stretch>
            <a:fillRect/>
          </a:stretch>
        </p:blipFill>
        <p:spPr>
          <a:xfrm>
            <a:off x="288142" y="2349500"/>
            <a:ext cx="11615716" cy="2518714"/>
          </a:xfrm>
          <a:prstGeom prst="rect">
            <a:avLst/>
          </a:prstGeom>
        </p:spPr>
      </p:pic>
    </p:spTree>
    <p:extLst>
      <p:ext uri="{BB962C8B-B14F-4D97-AF65-F5344CB8AC3E}">
        <p14:creationId xmlns:p14="http://schemas.microsoft.com/office/powerpoint/2010/main" val="1540155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6426ED5-D280-CB4B-A7F8-4F83C48032CA}"/>
              </a:ext>
            </a:extLst>
          </p:cNvPr>
          <p:cNvPicPr/>
          <p:nvPr/>
        </p:nvPicPr>
        <p:blipFill>
          <a:blip r:embed="rId2">
            <a:extLst>
              <a:ext uri="{28A0092B-C50C-407E-A947-70E740481C1C}">
                <a14:useLocalDpi xmlns:a14="http://schemas.microsoft.com/office/drawing/2010/main" val="0"/>
              </a:ext>
            </a:extLst>
          </a:blip>
          <a:stretch>
            <a:fillRect/>
          </a:stretch>
        </p:blipFill>
        <p:spPr>
          <a:xfrm>
            <a:off x="1419340" y="815248"/>
            <a:ext cx="9353320" cy="5750805"/>
          </a:xfrm>
          <a:prstGeom prst="rect">
            <a:avLst/>
          </a:prstGeom>
          <a:ln w="25400">
            <a:solidFill>
              <a:schemeClr val="tx1"/>
            </a:solidFill>
          </a:ln>
        </p:spPr>
      </p:pic>
      <p:sp>
        <p:nvSpPr>
          <p:cNvPr id="2" name="TextBox 1">
            <a:extLst>
              <a:ext uri="{FF2B5EF4-FFF2-40B4-BE49-F238E27FC236}">
                <a16:creationId xmlns:a16="http://schemas.microsoft.com/office/drawing/2014/main" id="{7E0C2BE8-EAE2-9847-9530-AC2EC3553682}"/>
              </a:ext>
            </a:extLst>
          </p:cNvPr>
          <p:cNvSpPr txBox="1"/>
          <p:nvPr/>
        </p:nvSpPr>
        <p:spPr>
          <a:xfrm>
            <a:off x="3536414" y="226368"/>
            <a:ext cx="5119172" cy="461665"/>
          </a:xfrm>
          <a:prstGeom prst="rect">
            <a:avLst/>
          </a:prstGeom>
          <a:noFill/>
        </p:spPr>
        <p:txBody>
          <a:bodyPr wrap="square" rtlCol="0">
            <a:spAutoFit/>
          </a:bodyPr>
          <a:lstStyle/>
          <a:p>
            <a:r>
              <a:rPr lang="en-US" sz="2400" dirty="0"/>
              <a:t>Mapping of EPAS onto Pgy-1 Rotations</a:t>
            </a:r>
          </a:p>
        </p:txBody>
      </p:sp>
    </p:spTree>
    <p:extLst>
      <p:ext uri="{BB962C8B-B14F-4D97-AF65-F5344CB8AC3E}">
        <p14:creationId xmlns:p14="http://schemas.microsoft.com/office/powerpoint/2010/main" val="2364523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CDE5D7-C7CD-634A-B4A7-264C6428A223}"/>
              </a:ext>
            </a:extLst>
          </p:cNvPr>
          <p:cNvSpPr>
            <a:spLocks noGrp="1"/>
          </p:cNvSpPr>
          <p:nvPr>
            <p:ph type="title"/>
          </p:nvPr>
        </p:nvSpPr>
        <p:spPr>
          <a:xfrm>
            <a:off x="1451579" y="2303047"/>
            <a:ext cx="3272093" cy="2674198"/>
          </a:xfrm>
        </p:spPr>
        <p:txBody>
          <a:bodyPr anchor="t">
            <a:normAutofit/>
          </a:bodyPr>
          <a:lstStyle/>
          <a:p>
            <a:r>
              <a:rPr lang="en-US" dirty="0"/>
              <a:t>Ensuring EPA assessments completed</a:t>
            </a:r>
          </a:p>
        </p:txBody>
      </p:sp>
      <p:graphicFrame>
        <p:nvGraphicFramePr>
          <p:cNvPr id="10" name="Content Placeholder 7">
            <a:extLst>
              <a:ext uri="{FF2B5EF4-FFF2-40B4-BE49-F238E27FC236}">
                <a16:creationId xmlns:a16="http://schemas.microsoft.com/office/drawing/2014/main" id="{9A763587-B410-43D3-AAF3-092CCDF3A336}"/>
              </a:ext>
            </a:extLst>
          </p:cNvPr>
          <p:cNvGraphicFramePr>
            <a:graphicFrameLocks noGrp="1"/>
          </p:cNvGraphicFramePr>
          <p:nvPr>
            <p:ph idx="1"/>
            <p:extLst>
              <p:ext uri="{D42A27DB-BD31-4B8C-83A1-F6EECF244321}">
                <p14:modId xmlns:p14="http://schemas.microsoft.com/office/powerpoint/2010/main" val="2425537311"/>
              </p:ext>
            </p:extLst>
          </p:nvPr>
        </p:nvGraphicFramePr>
        <p:xfrm>
          <a:off x="4981737" y="466798"/>
          <a:ext cx="6755903" cy="537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Smart Phone">
            <a:extLst>
              <a:ext uri="{FF2B5EF4-FFF2-40B4-BE49-F238E27FC236}">
                <a16:creationId xmlns:a16="http://schemas.microsoft.com/office/drawing/2014/main" id="{49D2F394-5D30-DF4F-8709-FC0D772339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54058" y="1376628"/>
            <a:ext cx="536449" cy="536449"/>
          </a:xfrm>
          <a:prstGeom prst="rect">
            <a:avLst/>
          </a:prstGeom>
        </p:spPr>
      </p:pic>
    </p:spTree>
    <p:extLst>
      <p:ext uri="{BB962C8B-B14F-4D97-AF65-F5344CB8AC3E}">
        <p14:creationId xmlns:p14="http://schemas.microsoft.com/office/powerpoint/2010/main" val="251363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E514-5D20-8C48-AD83-4D5B17968CA6}"/>
              </a:ext>
            </a:extLst>
          </p:cNvPr>
          <p:cNvSpPr>
            <a:spLocks noGrp="1"/>
          </p:cNvSpPr>
          <p:nvPr>
            <p:ph type="title"/>
          </p:nvPr>
        </p:nvSpPr>
        <p:spPr/>
        <p:txBody>
          <a:bodyPr/>
          <a:lstStyle/>
          <a:p>
            <a:r>
              <a:rPr lang="en-US" dirty="0"/>
              <a:t>Tracking Tools</a:t>
            </a:r>
          </a:p>
        </p:txBody>
      </p:sp>
      <p:sp>
        <p:nvSpPr>
          <p:cNvPr id="3" name="Content Placeholder 2">
            <a:extLst>
              <a:ext uri="{FF2B5EF4-FFF2-40B4-BE49-F238E27FC236}">
                <a16:creationId xmlns:a16="http://schemas.microsoft.com/office/drawing/2014/main" id="{CAC4EB38-A807-7A45-BDF8-6FFC171554CC}"/>
              </a:ext>
            </a:extLst>
          </p:cNvPr>
          <p:cNvSpPr>
            <a:spLocks noGrp="1"/>
          </p:cNvSpPr>
          <p:nvPr>
            <p:ph idx="1"/>
          </p:nvPr>
        </p:nvSpPr>
        <p:spPr/>
        <p:txBody>
          <a:bodyPr/>
          <a:lstStyle/>
          <a:p>
            <a:r>
              <a:rPr lang="en-US" dirty="0"/>
              <a:t>MedSIS</a:t>
            </a:r>
          </a:p>
          <a:p>
            <a:r>
              <a:rPr lang="en-US" dirty="0"/>
              <a:t>Orientation Guides</a:t>
            </a:r>
          </a:p>
          <a:p>
            <a:r>
              <a:rPr lang="en-US" dirty="0"/>
              <a:t>Program Requirements Document</a:t>
            </a:r>
          </a:p>
          <a:p>
            <a:r>
              <a:rPr lang="en-US" dirty="0"/>
              <a:t>Personal Tracking Forms</a:t>
            </a:r>
          </a:p>
          <a:p>
            <a:r>
              <a:rPr lang="en-US" dirty="0"/>
              <a:t>Biannual Review Forms</a:t>
            </a:r>
          </a:p>
        </p:txBody>
      </p:sp>
      <p:pic>
        <p:nvPicPr>
          <p:cNvPr id="6" name="Picture 5" descr="Graphical user interface, application&#10;&#10;Description automatically generated">
            <a:extLst>
              <a:ext uri="{FF2B5EF4-FFF2-40B4-BE49-F238E27FC236}">
                <a16:creationId xmlns:a16="http://schemas.microsoft.com/office/drawing/2014/main" id="{27919145-79DC-3249-A37E-A16A8FCEA04C}"/>
              </a:ext>
            </a:extLst>
          </p:cNvPr>
          <p:cNvPicPr>
            <a:picLocks noChangeAspect="1"/>
          </p:cNvPicPr>
          <p:nvPr/>
        </p:nvPicPr>
        <p:blipFill rotWithShape="1">
          <a:blip r:embed="rId3"/>
          <a:srcRect t="22911" r="23865" b="9483"/>
          <a:stretch/>
        </p:blipFill>
        <p:spPr>
          <a:xfrm>
            <a:off x="6096000" y="2016241"/>
            <a:ext cx="5791200" cy="3214027"/>
          </a:xfrm>
          <a:prstGeom prst="rect">
            <a:avLst/>
          </a:prstGeom>
        </p:spPr>
      </p:pic>
      <p:pic>
        <p:nvPicPr>
          <p:cNvPr id="5" name="Picture 4" descr="Graphical user interface, application, table, Excel&#10;&#10;Description automatically generated">
            <a:extLst>
              <a:ext uri="{FF2B5EF4-FFF2-40B4-BE49-F238E27FC236}">
                <a16:creationId xmlns:a16="http://schemas.microsoft.com/office/drawing/2014/main" id="{3ACA1DA5-D66C-3B4E-B76A-6CBF5EF8F3DB}"/>
              </a:ext>
            </a:extLst>
          </p:cNvPr>
          <p:cNvPicPr>
            <a:picLocks noChangeAspect="1"/>
          </p:cNvPicPr>
          <p:nvPr/>
        </p:nvPicPr>
        <p:blipFill rotWithShape="1">
          <a:blip r:embed="rId4"/>
          <a:srcRect t="6018" r="22881"/>
          <a:stretch/>
        </p:blipFill>
        <p:spPr>
          <a:xfrm>
            <a:off x="6545966" y="2236372"/>
            <a:ext cx="5052703" cy="3330695"/>
          </a:xfrm>
          <a:prstGeom prst="rect">
            <a:avLst/>
          </a:prstGeom>
        </p:spPr>
      </p:pic>
      <p:pic>
        <p:nvPicPr>
          <p:cNvPr id="7" name="Content Placeholder 7">
            <a:extLst>
              <a:ext uri="{FF2B5EF4-FFF2-40B4-BE49-F238E27FC236}">
                <a16:creationId xmlns:a16="http://schemas.microsoft.com/office/drawing/2014/main" id="{FF9EC67B-C175-D246-BDFE-47729B6FBBF5}"/>
              </a:ext>
            </a:extLst>
          </p:cNvPr>
          <p:cNvPicPr>
            <a:picLocks noChangeAspect="1"/>
          </p:cNvPicPr>
          <p:nvPr/>
        </p:nvPicPr>
        <p:blipFill>
          <a:blip r:embed="rId5"/>
          <a:srcRect t="5428" b="5428"/>
          <a:stretch/>
        </p:blipFill>
        <p:spPr>
          <a:xfrm>
            <a:off x="6284232" y="2074832"/>
            <a:ext cx="5414736" cy="3509551"/>
          </a:xfrm>
          <a:prstGeom prst="rect">
            <a:avLst/>
          </a:prstGeom>
          <a:ln>
            <a:solidFill>
              <a:schemeClr val="accent2"/>
            </a:solidFill>
          </a:ln>
        </p:spPr>
      </p:pic>
      <p:pic>
        <p:nvPicPr>
          <p:cNvPr id="9" name="Picture 8" descr="Text, letter&#10;&#10;Description automatically generated">
            <a:extLst>
              <a:ext uri="{FF2B5EF4-FFF2-40B4-BE49-F238E27FC236}">
                <a16:creationId xmlns:a16="http://schemas.microsoft.com/office/drawing/2014/main" id="{2A4A5E40-39EA-354F-ABB3-AF1E5F70FEBB}"/>
              </a:ext>
            </a:extLst>
          </p:cNvPr>
          <p:cNvPicPr>
            <a:picLocks noChangeAspect="1"/>
          </p:cNvPicPr>
          <p:nvPr/>
        </p:nvPicPr>
        <p:blipFill>
          <a:blip r:embed="rId6"/>
          <a:stretch>
            <a:fillRect/>
          </a:stretch>
        </p:blipFill>
        <p:spPr>
          <a:xfrm>
            <a:off x="7456791" y="2015732"/>
            <a:ext cx="3231055" cy="3772677"/>
          </a:xfrm>
          <a:prstGeom prst="rect">
            <a:avLst/>
          </a:prstGeom>
          <a:ln w="12700">
            <a:solidFill>
              <a:srgbClr val="7030A0"/>
            </a:solidFill>
          </a:ln>
        </p:spPr>
      </p:pic>
      <p:pic>
        <p:nvPicPr>
          <p:cNvPr id="8" name="Picture 7" descr="A screenshot of a computer screen&#10;&#10;Description automatically generated">
            <a:extLst>
              <a:ext uri="{FF2B5EF4-FFF2-40B4-BE49-F238E27FC236}">
                <a16:creationId xmlns:a16="http://schemas.microsoft.com/office/drawing/2014/main" id="{98871387-168C-2F4D-A70A-7D62F5C0094E}"/>
              </a:ext>
            </a:extLst>
          </p:cNvPr>
          <p:cNvPicPr>
            <a:picLocks noChangeAspect="1"/>
          </p:cNvPicPr>
          <p:nvPr/>
        </p:nvPicPr>
        <p:blipFill rotWithShape="1">
          <a:blip r:embed="rId7"/>
          <a:srcRect t="13654" b="3133"/>
          <a:stretch/>
        </p:blipFill>
        <p:spPr>
          <a:xfrm>
            <a:off x="6037716" y="2236372"/>
            <a:ext cx="5907768" cy="2765262"/>
          </a:xfrm>
          <a:prstGeom prst="rect">
            <a:avLst/>
          </a:prstGeom>
        </p:spPr>
      </p:pic>
    </p:spTree>
    <p:extLst>
      <p:ext uri="{BB962C8B-B14F-4D97-AF65-F5344CB8AC3E}">
        <p14:creationId xmlns:p14="http://schemas.microsoft.com/office/powerpoint/2010/main" val="4239134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xit" presetSubtype="0" fill="hold"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C069E78E-F508-1042-AFE9-A899B7CD2C38}"/>
              </a:ext>
            </a:extLst>
          </p:cNvPr>
          <p:cNvPicPr>
            <a:picLocks noChangeAspect="1"/>
          </p:cNvPicPr>
          <p:nvPr/>
        </p:nvPicPr>
        <p:blipFill rotWithShape="1">
          <a:blip r:embed="rId2"/>
          <a:srcRect l="13691" r="8546" b="-1"/>
          <a:stretch/>
        </p:blipFill>
        <p:spPr>
          <a:xfrm>
            <a:off x="20" y="10"/>
            <a:ext cx="7537684" cy="6857990"/>
          </a:xfrm>
          <a:prstGeom prst="rect">
            <a:avLst/>
          </a:prstGeom>
        </p:spPr>
      </p:pic>
      <p:sp>
        <p:nvSpPr>
          <p:cNvPr id="2" name="Title 1">
            <a:extLst>
              <a:ext uri="{FF2B5EF4-FFF2-40B4-BE49-F238E27FC236}">
                <a16:creationId xmlns:a16="http://schemas.microsoft.com/office/drawing/2014/main" id="{99558468-0A2E-8140-8582-51A71525FBB7}"/>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a:normAutofit/>
          </a:bodyPr>
          <a:lstStyle/>
          <a:p>
            <a:r>
              <a:rPr lang="en-US">
                <a:solidFill>
                  <a:schemeClr val="tx1">
                    <a:lumMod val="85000"/>
                    <a:lumOff val="15000"/>
                  </a:schemeClr>
                </a:solidFill>
              </a:rPr>
              <a:t>Biannual Review Form</a:t>
            </a:r>
          </a:p>
        </p:txBody>
      </p:sp>
      <p:graphicFrame>
        <p:nvGraphicFramePr>
          <p:cNvPr id="19" name="Content Placeholder 2">
            <a:extLst>
              <a:ext uri="{FF2B5EF4-FFF2-40B4-BE49-F238E27FC236}">
                <a16:creationId xmlns:a16="http://schemas.microsoft.com/office/drawing/2014/main" id="{3884E7CC-7704-48C9-83E3-0A2BB19A2877}"/>
              </a:ext>
            </a:extLst>
          </p:cNvPr>
          <p:cNvGraphicFramePr>
            <a:graphicFrameLocks noGrp="1"/>
          </p:cNvGraphicFramePr>
          <p:nvPr>
            <p:ph idx="1"/>
            <p:extLst>
              <p:ext uri="{D42A27DB-BD31-4B8C-83A1-F6EECF244321}">
                <p14:modId xmlns:p14="http://schemas.microsoft.com/office/powerpoint/2010/main" val="3863744304"/>
              </p:ext>
            </p:extLst>
          </p:nvPr>
        </p:nvGraphicFramePr>
        <p:xfrm>
          <a:off x="7537684" y="6740"/>
          <a:ext cx="4654296" cy="6844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813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14339">
            <a:extLst>
              <a:ext uri="{FF2B5EF4-FFF2-40B4-BE49-F238E27FC236}">
                <a16:creationId xmlns:a16="http://schemas.microsoft.com/office/drawing/2014/main" id="{4D774A2A-E921-4B9E-9C4E-EFFFC8F2CF8C}"/>
              </a:ext>
            </a:extLst>
          </p:cNvPr>
          <p:cNvPicPr>
            <a:picLocks noChangeAspect="1"/>
          </p:cNvPicPr>
          <p:nvPr/>
        </p:nvPicPr>
        <p:blipFill rotWithShape="1">
          <a:blip r:embed="rId3"/>
          <a:srcRect t="14112" b="983"/>
          <a:stretch/>
        </p:blipFill>
        <p:spPr>
          <a:xfrm>
            <a:off x="0" y="0"/>
            <a:ext cx="12191980" cy="6857990"/>
          </a:xfrm>
          <a:prstGeom prst="rect">
            <a:avLst/>
          </a:prstGeom>
        </p:spPr>
      </p:pic>
      <p:sp>
        <p:nvSpPr>
          <p:cNvPr id="7" name="TextBox 6">
            <a:extLst>
              <a:ext uri="{FF2B5EF4-FFF2-40B4-BE49-F238E27FC236}">
                <a16:creationId xmlns:a16="http://schemas.microsoft.com/office/drawing/2014/main" id="{087AA925-1018-EF47-B868-6360121AB247}"/>
              </a:ext>
            </a:extLst>
          </p:cNvPr>
          <p:cNvSpPr txBox="1">
            <a:spLocks noChangeArrowheads="1"/>
          </p:cNvSpPr>
          <p:nvPr/>
        </p:nvSpPr>
        <p:spPr bwMode="auto">
          <a:xfrm>
            <a:off x="6008904" y="2931749"/>
            <a:ext cx="582586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Aft>
                <a:spcPts val="600"/>
              </a:spcAft>
            </a:pPr>
            <a:r>
              <a:rPr lang="en-US" altLang="en-US" sz="2800" dirty="0">
                <a:solidFill>
                  <a:srgbClr val="FF0000"/>
                </a:solidFill>
              </a:rPr>
              <a:t>It is not about grades anymore.  </a:t>
            </a:r>
          </a:p>
          <a:p>
            <a:pPr algn="ctr" eaLnBrk="1" hangingPunct="1">
              <a:spcAft>
                <a:spcPts val="600"/>
              </a:spcAft>
            </a:pPr>
            <a:r>
              <a:rPr lang="en-US" altLang="en-US" sz="2800" dirty="0">
                <a:solidFill>
                  <a:srgbClr val="FF0000"/>
                </a:solidFill>
              </a:rPr>
              <a:t>It is about learning with the goal of self-development </a:t>
            </a:r>
          </a:p>
          <a:p>
            <a:pPr algn="ctr" eaLnBrk="1" hangingPunct="1">
              <a:spcAft>
                <a:spcPts val="600"/>
              </a:spcAft>
            </a:pPr>
            <a:r>
              <a:rPr lang="en-US" altLang="en-US" sz="2800" dirty="0">
                <a:solidFill>
                  <a:srgbClr val="FF0000"/>
                </a:solidFill>
              </a:rPr>
              <a:t>and always moving forward</a:t>
            </a:r>
            <a:r>
              <a:rPr lang="en-US" altLang="en-US" sz="1800" dirty="0">
                <a:solidFill>
                  <a:srgbClr val="FF0000"/>
                </a:solidFill>
              </a:rPr>
              <a:t>.</a:t>
            </a:r>
          </a:p>
        </p:txBody>
      </p:sp>
      <p:sp>
        <p:nvSpPr>
          <p:cNvPr id="14338" name="Content Placeholder 2">
            <a:extLst>
              <a:ext uri="{FF2B5EF4-FFF2-40B4-BE49-F238E27FC236}">
                <a16:creationId xmlns:a16="http://schemas.microsoft.com/office/drawing/2014/main" id="{5DD6ED43-54B1-8B44-A129-E64AEA198BEE}"/>
              </a:ext>
            </a:extLst>
          </p:cNvPr>
          <p:cNvSpPr>
            <a:spLocks noGrp="1"/>
          </p:cNvSpPr>
          <p:nvPr>
            <p:ph idx="4294967295"/>
          </p:nvPr>
        </p:nvSpPr>
        <p:spPr>
          <a:xfrm>
            <a:off x="6898530" y="4901519"/>
            <a:ext cx="4365419" cy="1648857"/>
          </a:xfrm>
        </p:spPr>
        <p:txBody>
          <a:bodyPr>
            <a:normAutofit/>
          </a:bodyPr>
          <a:lstStyle/>
          <a:p>
            <a:r>
              <a:rPr lang="en-US" altLang="en-US" sz="3200" dirty="0">
                <a:ea typeface="ＭＳ Ｐゴシック" panose="020B0600070205080204" pitchFamily="34" charset="-128"/>
              </a:rPr>
              <a:t>Reaction to Feedback</a:t>
            </a:r>
          </a:p>
          <a:p>
            <a:r>
              <a:rPr lang="en-US" altLang="en-US" sz="3200" dirty="0">
                <a:ea typeface="ＭＳ Ｐゴシック" panose="020B0600070205080204" pitchFamily="34" charset="-128"/>
              </a:rPr>
              <a:t>Openness to Learning</a:t>
            </a:r>
          </a:p>
        </p:txBody>
      </p:sp>
    </p:spTree>
    <p:extLst>
      <p:ext uri="{BB962C8B-B14F-4D97-AF65-F5344CB8AC3E}">
        <p14:creationId xmlns:p14="http://schemas.microsoft.com/office/powerpoint/2010/main" val="3716127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92994-2316-45FF-A67D-0A898B1FFDA5}"/>
              </a:ext>
            </a:extLst>
          </p:cNvPr>
          <p:cNvPicPr>
            <a:picLocks noChangeAspect="1"/>
          </p:cNvPicPr>
          <p:nvPr/>
        </p:nvPicPr>
        <p:blipFill>
          <a:blip r:embed="rId2"/>
          <a:stretch>
            <a:fillRect/>
          </a:stretch>
        </p:blipFill>
        <p:spPr>
          <a:xfrm>
            <a:off x="838200" y="387770"/>
            <a:ext cx="3468925" cy="1280271"/>
          </a:xfrm>
          <a:prstGeom prst="rect">
            <a:avLst/>
          </a:prstGeom>
        </p:spPr>
      </p:pic>
      <p:sp>
        <p:nvSpPr>
          <p:cNvPr id="5" name="Content Placeholder 4">
            <a:extLst>
              <a:ext uri="{FF2B5EF4-FFF2-40B4-BE49-F238E27FC236}">
                <a16:creationId xmlns:a16="http://schemas.microsoft.com/office/drawing/2014/main" id="{C08AC05B-B3DC-4B5A-84F7-71342B0FA3F6}"/>
              </a:ext>
            </a:extLst>
          </p:cNvPr>
          <p:cNvSpPr>
            <a:spLocks noGrp="1"/>
          </p:cNvSpPr>
          <p:nvPr>
            <p:ph idx="1"/>
          </p:nvPr>
        </p:nvSpPr>
        <p:spPr/>
        <p:txBody>
          <a:bodyPr>
            <a:normAutofit/>
          </a:bodyPr>
          <a:lstStyle/>
          <a:p>
            <a:pPr marL="0" indent="0" algn="ctr">
              <a:buNone/>
            </a:pPr>
            <a:endParaRPr lang="en-CA" sz="4000" b="1" dirty="0"/>
          </a:p>
          <a:p>
            <a:pPr marL="0" indent="0" algn="ctr">
              <a:buNone/>
            </a:pPr>
            <a:endParaRPr lang="en-CA" sz="4000" b="1" dirty="0"/>
          </a:p>
          <a:p>
            <a:pPr marL="0" indent="0" algn="ctr">
              <a:buNone/>
            </a:pPr>
            <a:r>
              <a:rPr lang="en-CA" sz="6000" b="1" dirty="0"/>
              <a:t>The Academic Coach Role: </a:t>
            </a:r>
          </a:p>
          <a:p>
            <a:pPr marL="0" indent="0" algn="ctr">
              <a:buNone/>
            </a:pPr>
            <a:r>
              <a:rPr lang="en-CA" sz="6000" b="1" dirty="0"/>
              <a:t>Coaching Over Time</a:t>
            </a:r>
          </a:p>
          <a:p>
            <a:pPr marL="0" indent="0" algn="ctr">
              <a:buNone/>
            </a:pPr>
            <a:endParaRPr lang="en-CA" sz="4000" dirty="0"/>
          </a:p>
          <a:p>
            <a:pPr marL="0" indent="0" algn="ctr">
              <a:buNone/>
            </a:pPr>
            <a:endParaRPr lang="en-CA" sz="4000" dirty="0"/>
          </a:p>
          <a:p>
            <a:pPr marL="0" indent="0" algn="ctr">
              <a:buNone/>
            </a:pPr>
            <a:endParaRPr lang="en-CA" sz="4000" dirty="0"/>
          </a:p>
        </p:txBody>
      </p:sp>
    </p:spTree>
    <p:extLst>
      <p:ext uri="{BB962C8B-B14F-4D97-AF65-F5344CB8AC3E}">
        <p14:creationId xmlns:p14="http://schemas.microsoft.com/office/powerpoint/2010/main" val="3894791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501" y="231230"/>
            <a:ext cx="10515600" cy="1325563"/>
          </a:xfrm>
        </p:spPr>
        <p:txBody>
          <a:bodyPr>
            <a:normAutofit/>
          </a:bodyPr>
          <a:lstStyle/>
          <a:p>
            <a:pPr algn="ctr"/>
            <a:r>
              <a:rPr lang="en-CA" sz="3600" b="1" dirty="0"/>
              <a:t>What is Academic Coaching?</a:t>
            </a:r>
          </a:p>
        </p:txBody>
      </p:sp>
      <p:sp>
        <p:nvSpPr>
          <p:cNvPr id="5" name="Content Placeholder 4"/>
          <p:cNvSpPr>
            <a:spLocks noGrp="1"/>
          </p:cNvSpPr>
          <p:nvPr>
            <p:ph sz="half" idx="2"/>
          </p:nvPr>
        </p:nvSpPr>
        <p:spPr>
          <a:xfrm>
            <a:off x="7449163" y="2098959"/>
            <a:ext cx="3515545" cy="2392121"/>
          </a:xfrm>
        </p:spPr>
        <p:txBody>
          <a:bodyPr/>
          <a:lstStyle/>
          <a:p>
            <a:r>
              <a:rPr lang="en-CA" dirty="0"/>
              <a:t>“Top athletes and singers have coaches. Should you?”</a:t>
            </a:r>
          </a:p>
          <a:p>
            <a:pPr marL="0" indent="0" algn="ctr">
              <a:buNone/>
            </a:pPr>
            <a:r>
              <a:rPr lang="en-CA" sz="2000" dirty="0"/>
              <a:t>A. </a:t>
            </a:r>
            <a:r>
              <a:rPr lang="en-CA" sz="2000" dirty="0" err="1"/>
              <a:t>Gawande</a:t>
            </a:r>
            <a:r>
              <a:rPr lang="en-CA" sz="2000" dirty="0"/>
              <a:t>, 2011, </a:t>
            </a:r>
          </a:p>
          <a:p>
            <a:pPr marL="0" indent="0" algn="ctr">
              <a:buNone/>
            </a:pPr>
            <a:r>
              <a:rPr lang="en-CA" sz="2000" dirty="0"/>
              <a:t>The New Yorker</a:t>
            </a:r>
          </a:p>
        </p:txBody>
      </p:sp>
      <p:pic>
        <p:nvPicPr>
          <p:cNvPr id="6" name="Content Placeholder 3"/>
          <p:cNvPicPr>
            <a:picLocks noGrp="1" noChangeAspect="1"/>
          </p:cNvPicPr>
          <p:nvPr>
            <p:ph sz="half" idx="1"/>
          </p:nvPr>
        </p:nvPicPr>
        <p:blipFill>
          <a:blip r:embed="rId2"/>
          <a:stretch>
            <a:fillRect/>
          </a:stretch>
        </p:blipFill>
        <p:spPr>
          <a:xfrm>
            <a:off x="2106536" y="1600200"/>
            <a:ext cx="4061472" cy="4853136"/>
          </a:xfrm>
          <a:prstGeom prst="rect">
            <a:avLst/>
          </a:prstGeom>
        </p:spPr>
      </p:pic>
    </p:spTree>
    <p:extLst>
      <p:ext uri="{BB962C8B-B14F-4D97-AF65-F5344CB8AC3E}">
        <p14:creationId xmlns:p14="http://schemas.microsoft.com/office/powerpoint/2010/main" val="2084362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3600" b="1" dirty="0"/>
              <a:t>Competence By Design Coaching Model</a:t>
            </a:r>
            <a:endParaRPr lang="en-US" sz="3600" b="1" dirty="0"/>
          </a:p>
        </p:txBody>
      </p:sp>
      <p:sp>
        <p:nvSpPr>
          <p:cNvPr id="3" name="Slide Number Placeholder 2"/>
          <p:cNvSpPr>
            <a:spLocks noGrp="1"/>
          </p:cNvSpPr>
          <p:nvPr>
            <p:ph type="sldNum" sz="quarter" idx="12"/>
          </p:nvPr>
        </p:nvSpPr>
        <p:spPr/>
        <p:txBody>
          <a:bodyPr/>
          <a:lstStyle/>
          <a:p>
            <a:fld id="{B035A847-A378-904F-ACB7-6E9049E7A8F5}" type="slidenum">
              <a:rPr lang="en-US" smtClean="0"/>
              <a:pPr/>
              <a:t>27</a:t>
            </a:fld>
            <a:endParaRPr lang="en-US" dirty="0"/>
          </a:p>
        </p:txBody>
      </p:sp>
      <p:sp>
        <p:nvSpPr>
          <p:cNvPr id="5" name="TextBox 4">
            <a:extLst>
              <a:ext uri="{FF2B5EF4-FFF2-40B4-BE49-F238E27FC236}">
                <a16:creationId xmlns:a16="http://schemas.microsoft.com/office/drawing/2014/main" id="{6DE6D8D6-B9E5-1042-85EA-41A689BC9C71}"/>
              </a:ext>
            </a:extLst>
          </p:cNvPr>
          <p:cNvSpPr txBox="1"/>
          <p:nvPr/>
        </p:nvSpPr>
        <p:spPr>
          <a:xfrm>
            <a:off x="3954925" y="6259246"/>
            <a:ext cx="5001306" cy="369332"/>
          </a:xfrm>
          <a:prstGeom prst="rect">
            <a:avLst/>
          </a:prstGeom>
          <a:noFill/>
        </p:spPr>
        <p:txBody>
          <a:bodyPr wrap="none" rtlCol="0">
            <a:spAutoFit/>
          </a:bodyPr>
          <a:lstStyle/>
          <a:p>
            <a:r>
              <a:rPr lang="en-US" dirty="0"/>
              <a:t>Royal College of Physicians and Surgeons of Canada</a:t>
            </a:r>
          </a:p>
        </p:txBody>
      </p:sp>
      <p:pic>
        <p:nvPicPr>
          <p:cNvPr id="1026" name="Picture 2" descr="Image result for royal college coa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481" y="1350336"/>
            <a:ext cx="5238750"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0379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799306150"/>
              </p:ext>
            </p:extLst>
          </p:nvPr>
        </p:nvGraphicFramePr>
        <p:xfrm>
          <a:off x="1524001" y="260649"/>
          <a:ext cx="9047771" cy="6356084"/>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639059">
                  <a:extLst>
                    <a:ext uri="{9D8B030D-6E8A-4147-A177-3AD203B41FA5}">
                      <a16:colId xmlns:a16="http://schemas.microsoft.com/office/drawing/2014/main" val="20003"/>
                    </a:ext>
                  </a:extLst>
                </a:gridCol>
              </a:tblGrid>
              <a:tr h="648071">
                <a:tc>
                  <a:txBody>
                    <a:bodyPr/>
                    <a:lstStyle/>
                    <a:p>
                      <a:endParaRPr lang="en-CA" dirty="0"/>
                    </a:p>
                  </a:txBody>
                  <a:tcPr/>
                </a:tc>
                <a:tc>
                  <a:txBody>
                    <a:bodyPr/>
                    <a:lstStyle/>
                    <a:p>
                      <a:r>
                        <a:rPr lang="en-CA" dirty="0"/>
                        <a:t>Teaching  (“traditional”)</a:t>
                      </a:r>
                    </a:p>
                  </a:txBody>
                  <a:tcPr/>
                </a:tc>
                <a:tc>
                  <a:txBody>
                    <a:bodyPr/>
                    <a:lstStyle/>
                    <a:p>
                      <a:r>
                        <a:rPr lang="en-CA" dirty="0"/>
                        <a:t>Mentoring</a:t>
                      </a:r>
                    </a:p>
                  </a:txBody>
                  <a:tcPr/>
                </a:tc>
                <a:tc>
                  <a:txBody>
                    <a:bodyPr/>
                    <a:lstStyle/>
                    <a:p>
                      <a:r>
                        <a:rPr lang="en-CA" dirty="0"/>
                        <a:t>Coaching</a:t>
                      </a:r>
                    </a:p>
                  </a:txBody>
                  <a:tcPr>
                    <a:solidFill>
                      <a:schemeClr val="accent2"/>
                    </a:solidFill>
                  </a:tcPr>
                </a:tc>
                <a:extLst>
                  <a:ext uri="{0D108BD9-81ED-4DB2-BD59-A6C34878D82A}">
                    <a16:rowId xmlns:a16="http://schemas.microsoft.com/office/drawing/2014/main" val="10000"/>
                  </a:ext>
                </a:extLst>
              </a:tr>
              <a:tr h="1298039">
                <a:tc>
                  <a:txBody>
                    <a:bodyPr/>
                    <a:lstStyle/>
                    <a:p>
                      <a:r>
                        <a:rPr lang="en-CA" dirty="0"/>
                        <a:t>Purpose</a:t>
                      </a:r>
                    </a:p>
                  </a:txBody>
                  <a:tcPr/>
                </a:tc>
                <a:tc>
                  <a:txBody>
                    <a:bodyPr/>
                    <a:lstStyle/>
                    <a:p>
                      <a:r>
                        <a:rPr lang="en-CA" dirty="0"/>
                        <a:t>To transmit a specified body of knowledge and skills to learners</a:t>
                      </a:r>
                    </a:p>
                  </a:txBody>
                  <a:tcPr/>
                </a:tc>
                <a:tc>
                  <a:txBody>
                    <a:bodyPr/>
                    <a:lstStyle/>
                    <a:p>
                      <a:r>
                        <a:rPr lang="en-CA" dirty="0"/>
                        <a:t>To guide mentees in achieving performance</a:t>
                      </a:r>
                      <a:r>
                        <a:rPr lang="en-CA" baseline="0" dirty="0"/>
                        <a:t> and career growth </a:t>
                      </a:r>
                      <a:endParaRPr lang="en-CA" dirty="0"/>
                    </a:p>
                  </a:txBody>
                  <a:tcPr/>
                </a:tc>
                <a:tc>
                  <a:txBody>
                    <a:bodyPr/>
                    <a:lstStyle/>
                    <a:p>
                      <a:r>
                        <a:rPr lang="en-CA" dirty="0"/>
                        <a:t>To facilitate skills</a:t>
                      </a:r>
                      <a:r>
                        <a:rPr lang="en-CA" baseline="0" dirty="0"/>
                        <a:t> needed to achieve performance enhancement and growth</a:t>
                      </a:r>
                      <a:endParaRPr lang="en-CA" dirty="0"/>
                    </a:p>
                  </a:txBody>
                  <a:tcPr>
                    <a:solidFill>
                      <a:schemeClr val="accent2">
                        <a:lumMod val="40000"/>
                        <a:lumOff val="60000"/>
                      </a:schemeClr>
                    </a:solidFill>
                  </a:tcPr>
                </a:tc>
                <a:extLst>
                  <a:ext uri="{0D108BD9-81ED-4DB2-BD59-A6C34878D82A}">
                    <a16:rowId xmlns:a16="http://schemas.microsoft.com/office/drawing/2014/main" val="10001"/>
                  </a:ext>
                </a:extLst>
              </a:tr>
              <a:tr h="784950">
                <a:tc>
                  <a:txBody>
                    <a:bodyPr/>
                    <a:lstStyle/>
                    <a:p>
                      <a:r>
                        <a:rPr lang="en-CA" dirty="0"/>
                        <a:t>Qualities</a:t>
                      </a:r>
                      <a:r>
                        <a:rPr lang="en-CA" baseline="0" dirty="0"/>
                        <a:t> of  Faculty</a:t>
                      </a:r>
                      <a:endParaRPr lang="en-CA" dirty="0"/>
                    </a:p>
                  </a:txBody>
                  <a:tcPr/>
                </a:tc>
                <a:tc>
                  <a:txBody>
                    <a:bodyPr/>
                    <a:lstStyle/>
                    <a:p>
                      <a:r>
                        <a:rPr lang="en-CA" dirty="0"/>
                        <a:t>Expert</a:t>
                      </a:r>
                    </a:p>
                  </a:txBody>
                  <a:tcPr/>
                </a:tc>
                <a:tc>
                  <a:txBody>
                    <a:bodyPr/>
                    <a:lstStyle/>
                    <a:p>
                      <a:r>
                        <a:rPr lang="en-CA" dirty="0"/>
                        <a:t>Expert </a:t>
                      </a:r>
                    </a:p>
                  </a:txBody>
                  <a:tcPr/>
                </a:tc>
                <a:tc>
                  <a:txBody>
                    <a:bodyPr/>
                    <a:lstStyle/>
                    <a:p>
                      <a:r>
                        <a:rPr lang="en-CA" dirty="0"/>
                        <a:t>Understand</a:t>
                      </a:r>
                      <a:r>
                        <a:rPr lang="en-CA" baseline="0" dirty="0"/>
                        <a:t> what is required for expertise</a:t>
                      </a:r>
                      <a:endParaRPr lang="en-CA" dirty="0"/>
                    </a:p>
                  </a:txBody>
                  <a:tcPr>
                    <a:solidFill>
                      <a:schemeClr val="accent2">
                        <a:lumMod val="20000"/>
                        <a:lumOff val="80000"/>
                      </a:schemeClr>
                    </a:solidFill>
                  </a:tcPr>
                </a:tc>
                <a:extLst>
                  <a:ext uri="{0D108BD9-81ED-4DB2-BD59-A6C34878D82A}">
                    <a16:rowId xmlns:a16="http://schemas.microsoft.com/office/drawing/2014/main" val="10002"/>
                  </a:ext>
                </a:extLst>
              </a:tr>
              <a:tr h="1432447">
                <a:tc>
                  <a:txBody>
                    <a:bodyPr/>
                    <a:lstStyle/>
                    <a:p>
                      <a:r>
                        <a:rPr lang="en-CA" dirty="0"/>
                        <a:t>Process</a:t>
                      </a:r>
                    </a:p>
                  </a:txBody>
                  <a:tcPr/>
                </a:tc>
                <a:tc>
                  <a:txBody>
                    <a:bodyPr/>
                    <a:lstStyle/>
                    <a:p>
                      <a:r>
                        <a:rPr lang="en-CA" dirty="0"/>
                        <a:t>+/-</a:t>
                      </a:r>
                      <a:r>
                        <a:rPr lang="en-CA" baseline="0" dirty="0"/>
                        <a:t> observation</a:t>
                      </a:r>
                      <a:endParaRPr lang="en-CA" dirty="0"/>
                    </a:p>
                    <a:p>
                      <a:r>
                        <a:rPr lang="en-CA" dirty="0"/>
                        <a:t>Achievement</a:t>
                      </a:r>
                      <a:r>
                        <a:rPr lang="en-CA" baseline="0" dirty="0"/>
                        <a:t> of required curricular objectives (tests)</a:t>
                      </a:r>
                      <a:endParaRPr lang="en-CA" dirty="0"/>
                    </a:p>
                  </a:txBody>
                  <a:tcPr/>
                </a:tc>
                <a:tc>
                  <a:txBody>
                    <a:bodyPr/>
                    <a:lstStyle/>
                    <a:p>
                      <a:r>
                        <a:rPr lang="en-CA" dirty="0"/>
                        <a:t>+/-</a:t>
                      </a:r>
                      <a:r>
                        <a:rPr lang="en-CA" baseline="0" dirty="0"/>
                        <a:t> observation</a:t>
                      </a:r>
                    </a:p>
                    <a:p>
                      <a:r>
                        <a:rPr lang="en-CA" dirty="0"/>
                        <a:t>Uses expertise and experience to guide,</a:t>
                      </a:r>
                      <a:r>
                        <a:rPr lang="en-CA" baseline="0" dirty="0"/>
                        <a:t> advise and endorse mentee</a:t>
                      </a:r>
                      <a:endParaRPr lang="en-CA" dirty="0"/>
                    </a:p>
                  </a:txBody>
                  <a:tcPr/>
                </a:tc>
                <a:tc>
                  <a:txBody>
                    <a:bodyPr/>
                    <a:lstStyle/>
                    <a:p>
                      <a:r>
                        <a:rPr lang="en-CA" dirty="0"/>
                        <a:t>Requires observation</a:t>
                      </a:r>
                    </a:p>
                    <a:p>
                      <a:r>
                        <a:rPr lang="en-CA" dirty="0"/>
                        <a:t>Engages learners in self regulated learning through observation,</a:t>
                      </a:r>
                      <a:r>
                        <a:rPr lang="en-CA" baseline="0" dirty="0"/>
                        <a:t> feedback and goal setting</a:t>
                      </a:r>
                      <a:endParaRPr lang="en-CA" dirty="0"/>
                    </a:p>
                  </a:txBody>
                  <a:tcPr>
                    <a:solidFill>
                      <a:schemeClr val="accent2">
                        <a:lumMod val="40000"/>
                        <a:lumOff val="60000"/>
                      </a:schemeClr>
                    </a:solidFill>
                  </a:tcPr>
                </a:tc>
                <a:extLst>
                  <a:ext uri="{0D108BD9-81ED-4DB2-BD59-A6C34878D82A}">
                    <a16:rowId xmlns:a16="http://schemas.microsoft.com/office/drawing/2014/main" val="10003"/>
                  </a:ext>
                </a:extLst>
              </a:tr>
              <a:tr h="1298039">
                <a:tc>
                  <a:txBody>
                    <a:bodyPr/>
                    <a:lstStyle/>
                    <a:p>
                      <a:r>
                        <a:rPr lang="en-CA" dirty="0"/>
                        <a:t>Relationship</a:t>
                      </a:r>
                      <a:r>
                        <a:rPr lang="en-CA" baseline="0" dirty="0"/>
                        <a:t> to learner</a:t>
                      </a:r>
                      <a:endParaRPr lang="en-CA" dirty="0"/>
                    </a:p>
                  </a:txBody>
                  <a:tcPr/>
                </a:tc>
                <a:tc>
                  <a:txBody>
                    <a:bodyPr/>
                    <a:lstStyle/>
                    <a:p>
                      <a:r>
                        <a:rPr lang="en-CA" dirty="0"/>
                        <a:t>Teacher-led</a:t>
                      </a:r>
                    </a:p>
                    <a:p>
                      <a:r>
                        <a:rPr lang="en-CA" dirty="0"/>
                        <a:t>All learners treated the same</a:t>
                      </a:r>
                    </a:p>
                    <a:p>
                      <a:r>
                        <a:rPr lang="en-CA" dirty="0"/>
                        <a:t>Impartial</a:t>
                      </a:r>
                      <a:r>
                        <a:rPr lang="en-CA" baseline="0" dirty="0"/>
                        <a:t> relationship</a:t>
                      </a:r>
                      <a:endParaRPr lang="en-CA" dirty="0"/>
                    </a:p>
                  </a:txBody>
                  <a:tcPr/>
                </a:tc>
                <a:tc>
                  <a:txBody>
                    <a:bodyPr/>
                    <a:lstStyle/>
                    <a:p>
                      <a:r>
                        <a:rPr lang="en-CA" dirty="0"/>
                        <a:t>Mentor-led </a:t>
                      </a:r>
                    </a:p>
                    <a:p>
                      <a:r>
                        <a:rPr lang="en-CA" dirty="0"/>
                        <a:t>their </a:t>
                      </a:r>
                      <a:r>
                        <a:rPr lang="en-CA" baseline="0" dirty="0"/>
                        <a:t> judgement and expertise primary in guiding mentee</a:t>
                      </a:r>
                    </a:p>
                    <a:p>
                      <a:endParaRPr lang="en-C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err="1"/>
                        <a:t>Coachee</a:t>
                      </a:r>
                      <a:r>
                        <a:rPr lang="en-CA" dirty="0"/>
                        <a:t>-led</a:t>
                      </a:r>
                    </a:p>
                    <a:p>
                      <a:r>
                        <a:rPr lang="en-CA" dirty="0"/>
                        <a:t>Reciprocal</a:t>
                      </a:r>
                      <a:r>
                        <a:rPr lang="en-CA" baseline="0" dirty="0"/>
                        <a:t>, collaborative </a:t>
                      </a:r>
                      <a:r>
                        <a:rPr lang="en-CA" dirty="0"/>
                        <a:t>trust relationship</a:t>
                      </a:r>
                    </a:p>
                    <a:p>
                      <a:r>
                        <a:rPr lang="en-CA" dirty="0"/>
                        <a:t>Individualised to </a:t>
                      </a:r>
                      <a:r>
                        <a:rPr lang="en-CA" dirty="0" err="1"/>
                        <a:t>coachee</a:t>
                      </a:r>
                      <a:r>
                        <a:rPr lang="en-CA" baseline="0" dirty="0"/>
                        <a:t> abilities and goals</a:t>
                      </a:r>
                      <a:endParaRPr lang="en-CA" dirty="0"/>
                    </a:p>
                  </a:txBody>
                  <a:tcPr>
                    <a:solidFill>
                      <a:schemeClr val="accent2">
                        <a:lumMod val="20000"/>
                        <a:lumOff val="80000"/>
                      </a:schemeClr>
                    </a:solidFill>
                  </a:tcPr>
                </a:tc>
                <a:extLst>
                  <a:ext uri="{0D108BD9-81ED-4DB2-BD59-A6C34878D82A}">
                    <a16:rowId xmlns:a16="http://schemas.microsoft.com/office/drawing/2014/main" val="10004"/>
                  </a:ext>
                </a:extLst>
              </a:tr>
              <a:tr h="698944">
                <a:tc>
                  <a:txBody>
                    <a:bodyPr/>
                    <a:lstStyle/>
                    <a:p>
                      <a:r>
                        <a:rPr lang="en-CA" dirty="0"/>
                        <a:t>Duration</a:t>
                      </a:r>
                    </a:p>
                  </a:txBody>
                  <a:tcPr/>
                </a:tc>
                <a:tc>
                  <a:txBody>
                    <a:bodyPr/>
                    <a:lstStyle/>
                    <a:p>
                      <a:r>
                        <a:rPr lang="en-CA" dirty="0"/>
                        <a:t>Specific to the program/course</a:t>
                      </a:r>
                    </a:p>
                  </a:txBody>
                  <a:tcPr/>
                </a:tc>
                <a:tc>
                  <a:txBody>
                    <a:bodyPr/>
                    <a:lstStyle/>
                    <a:p>
                      <a:r>
                        <a:rPr lang="en-CA" dirty="0"/>
                        <a:t>Long term</a:t>
                      </a:r>
                    </a:p>
                  </a:txBody>
                  <a:tcPr/>
                </a:tc>
                <a:tc>
                  <a:txBody>
                    <a:bodyPr/>
                    <a:lstStyle/>
                    <a:p>
                      <a:r>
                        <a:rPr lang="en-CA" dirty="0"/>
                        <a:t>Short or long term</a:t>
                      </a:r>
                    </a:p>
                  </a:txBody>
                  <a:tcPr>
                    <a:solidFill>
                      <a:schemeClr val="accent2">
                        <a:lumMod val="40000"/>
                        <a:lumOff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772364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03538" y="365125"/>
            <a:ext cx="5393360" cy="1325563"/>
          </a:xfrm>
        </p:spPr>
        <p:txBody>
          <a:bodyPr>
            <a:normAutofit/>
          </a:bodyPr>
          <a:lstStyle/>
          <a:p>
            <a:r>
              <a:rPr lang="en-CA" b="1"/>
              <a:t>Coaching in the Moment is…</a:t>
            </a:r>
            <a:endParaRPr lang="en-US" b="1"/>
          </a:p>
        </p:txBody>
      </p:sp>
      <p:sp>
        <p:nvSpPr>
          <p:cNvPr id="15" name="Freeform: Shape 14">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4038"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C76FE16F-E3B2-D04F-A397-18B888519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77" y="1924320"/>
            <a:ext cx="1751271" cy="391345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7" name="Oval 16">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31108"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2817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7" name="Graphic 6" descr="Chat">
            <a:extLst>
              <a:ext uri="{FF2B5EF4-FFF2-40B4-BE49-F238E27FC236}">
                <a16:creationId xmlns:a16="http://schemas.microsoft.com/office/drawing/2014/main" id="{29F45E3F-2420-4B46-9B75-14F774E1C2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723" y="1225681"/>
            <a:ext cx="1751271" cy="1751271"/>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8" name="Picture 2" descr="C:\Users\cmohr\AppData\Local\Microsoft\Windows\Temporary Internet Files\Content.IE5\X58L27GS\doctor_illust03_01[1].gif">
            <a:extLst>
              <a:ext uri="{FF2B5EF4-FFF2-40B4-BE49-F238E27FC236}">
                <a16:creationId xmlns:a16="http://schemas.microsoft.com/office/drawing/2014/main" id="{A57AB190-2019-D24D-82CB-B5A9019B65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899690" y="2343643"/>
            <a:ext cx="1715590" cy="196067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5413322" y="1825625"/>
            <a:ext cx="6428301" cy="4351338"/>
          </a:xfrm>
        </p:spPr>
        <p:txBody>
          <a:bodyPr>
            <a:normAutofit/>
          </a:bodyPr>
          <a:lstStyle/>
          <a:p>
            <a:r>
              <a:rPr lang="en-CA" sz="2200" dirty="0"/>
              <a:t>Workplace-Based Learning - learning activities in the clinical environment </a:t>
            </a:r>
          </a:p>
          <a:p>
            <a:r>
              <a:rPr lang="en-CA" sz="2200" dirty="0"/>
              <a:t>Involves: </a:t>
            </a:r>
          </a:p>
          <a:p>
            <a:pPr lvl="1"/>
            <a:r>
              <a:rPr lang="en-CA" sz="2200" dirty="0"/>
              <a:t>Establishing rapport with resident </a:t>
            </a:r>
          </a:p>
          <a:p>
            <a:pPr lvl="1"/>
            <a:r>
              <a:rPr lang="en-CA" sz="2200" dirty="0"/>
              <a:t>Setting learning goals and expectations.</a:t>
            </a:r>
          </a:p>
          <a:p>
            <a:pPr lvl="1"/>
            <a:r>
              <a:rPr lang="en-CA" sz="2200" dirty="0"/>
              <a:t>Observation (direct or indirect).</a:t>
            </a:r>
          </a:p>
          <a:p>
            <a:pPr lvl="1"/>
            <a:r>
              <a:rPr lang="en-CA" sz="2200" dirty="0"/>
              <a:t>Coaching on what was observed during that encounter.</a:t>
            </a:r>
          </a:p>
          <a:p>
            <a:pPr lvl="1"/>
            <a:r>
              <a:rPr lang="en-CA" sz="2200" dirty="0"/>
              <a:t>Providing suggestions for improvement.</a:t>
            </a:r>
          </a:p>
          <a:p>
            <a:pPr lvl="1"/>
            <a:r>
              <a:rPr lang="en-CA" sz="2200" dirty="0"/>
              <a:t>Low stakes and frequent.</a:t>
            </a:r>
          </a:p>
        </p:txBody>
      </p:sp>
      <p:sp>
        <p:nvSpPr>
          <p:cNvPr id="21" name="Arc 20">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899690" y="5509119"/>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4986"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p:cNvSpPr>
            <a:spLocks noGrp="1"/>
          </p:cNvSpPr>
          <p:nvPr>
            <p:ph type="sldNum" sz="quarter" idx="12"/>
          </p:nvPr>
        </p:nvSpPr>
        <p:spPr>
          <a:xfrm>
            <a:off x="10312400" y="6356350"/>
            <a:ext cx="1041400" cy="365125"/>
          </a:xfrm>
        </p:spPr>
        <p:txBody>
          <a:bodyPr>
            <a:normAutofit/>
          </a:bodyPr>
          <a:lstStyle/>
          <a:p>
            <a:pPr>
              <a:spcAft>
                <a:spcPts val="600"/>
              </a:spcAft>
            </a:pPr>
            <a:fld id="{B035A847-A378-904F-ACB7-6E9049E7A8F5}" type="slidenum">
              <a:rPr lang="en-US" smtClean="0"/>
              <a:pPr>
                <a:spcAft>
                  <a:spcPts val="600"/>
                </a:spcAft>
              </a:pPr>
              <a:t>29</a:t>
            </a:fld>
            <a:endParaRPr lang="en-US"/>
          </a:p>
        </p:txBody>
      </p:sp>
    </p:spTree>
    <p:custDataLst>
      <p:tags r:id="rId1"/>
    </p:custDataLst>
    <p:extLst>
      <p:ext uri="{BB962C8B-B14F-4D97-AF65-F5344CB8AC3E}">
        <p14:creationId xmlns:p14="http://schemas.microsoft.com/office/powerpoint/2010/main" val="1119230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0268-DEE8-2345-9B16-FF49C41A4F2D}"/>
              </a:ext>
            </a:extLst>
          </p:cNvPr>
          <p:cNvSpPr>
            <a:spLocks noGrp="1"/>
          </p:cNvSpPr>
          <p:nvPr>
            <p:ph type="title"/>
          </p:nvPr>
        </p:nvSpPr>
        <p:spPr>
          <a:xfrm>
            <a:off x="1451579" y="867037"/>
            <a:ext cx="9603275" cy="1049235"/>
          </a:xfrm>
        </p:spPr>
        <p:txBody>
          <a:bodyPr/>
          <a:lstStyle/>
          <a:p>
            <a:r>
              <a:rPr lang="en-US" dirty="0"/>
              <a:t>Pgy-1 Elective Block</a:t>
            </a:r>
          </a:p>
        </p:txBody>
      </p:sp>
      <p:sp>
        <p:nvSpPr>
          <p:cNvPr id="3" name="Content Placeholder 2">
            <a:extLst>
              <a:ext uri="{FF2B5EF4-FFF2-40B4-BE49-F238E27FC236}">
                <a16:creationId xmlns:a16="http://schemas.microsoft.com/office/drawing/2014/main" id="{6D3D21EA-5072-DB4D-8DB3-7CA0E6DEE883}"/>
              </a:ext>
            </a:extLst>
          </p:cNvPr>
          <p:cNvSpPr>
            <a:spLocks noGrp="1"/>
          </p:cNvSpPr>
          <p:nvPr>
            <p:ph idx="1"/>
          </p:nvPr>
        </p:nvSpPr>
        <p:spPr>
          <a:xfrm>
            <a:off x="1451579" y="1916272"/>
            <a:ext cx="10272335" cy="4684944"/>
          </a:xfrm>
        </p:spPr>
        <p:txBody>
          <a:bodyPr>
            <a:normAutofit/>
          </a:bodyPr>
          <a:lstStyle/>
          <a:p>
            <a:r>
              <a:rPr lang="en-US" sz="2400" dirty="0"/>
              <a:t>Resident’s design! </a:t>
            </a:r>
          </a:p>
          <a:p>
            <a:r>
              <a:rPr lang="en-US" sz="2400" dirty="0"/>
              <a:t>Residents are to:</a:t>
            </a:r>
          </a:p>
          <a:p>
            <a:pPr lvl="1"/>
            <a:r>
              <a:rPr lang="en-US" dirty="0"/>
              <a:t>Contact potential supervisors about availability</a:t>
            </a:r>
          </a:p>
          <a:p>
            <a:pPr lvl="1"/>
            <a:r>
              <a:rPr lang="en-US" dirty="0"/>
              <a:t>review with the supervisor(s) their personal goals &amp; objectives for the elective</a:t>
            </a:r>
          </a:p>
          <a:p>
            <a:pPr lvl="1"/>
            <a:r>
              <a:rPr lang="en-US" dirty="0">
                <a:solidFill>
                  <a:schemeClr val="accent1"/>
                </a:solidFill>
              </a:rPr>
              <a:t>At least one month in advance</a:t>
            </a:r>
            <a:r>
              <a:rPr lang="en-US" dirty="0"/>
              <a:t>, submit to Dr. Lentz &amp; </a:t>
            </a:r>
            <a:r>
              <a:rPr lang="en-US" dirty="0" err="1"/>
              <a:t>Samokhvalov</a:t>
            </a:r>
            <a:r>
              <a:rPr lang="en-US" dirty="0"/>
              <a:t> their </a:t>
            </a:r>
            <a:r>
              <a:rPr lang="en-US" dirty="0">
                <a:solidFill>
                  <a:schemeClr val="accent1">
                    <a:lumMod val="75000"/>
                  </a:schemeClr>
                </a:solidFill>
              </a:rPr>
              <a:t>Elective Proposal</a:t>
            </a:r>
            <a:r>
              <a:rPr lang="en-US" dirty="0"/>
              <a:t>:</a:t>
            </a:r>
          </a:p>
          <a:p>
            <a:pPr lvl="2"/>
            <a:r>
              <a:rPr lang="en-US" sz="2400" dirty="0"/>
              <a:t>Name of Elective &amp; Dates</a:t>
            </a:r>
          </a:p>
          <a:p>
            <a:pPr lvl="2"/>
            <a:r>
              <a:rPr lang="en-US" sz="2400" dirty="0"/>
              <a:t>Name of Supervisor (&amp; site &amp; contact info if not McMaster Faculty)</a:t>
            </a:r>
          </a:p>
          <a:p>
            <a:pPr lvl="2"/>
            <a:r>
              <a:rPr lang="en-US" sz="2400" dirty="0"/>
              <a:t>Goals of Elective written in CanMEDS roles</a:t>
            </a:r>
          </a:p>
          <a:p>
            <a:pPr lvl="2"/>
            <a:r>
              <a:rPr lang="en-US" sz="2400" dirty="0"/>
              <a:t>Possible EPAs of focus, where applicable</a:t>
            </a:r>
          </a:p>
          <a:p>
            <a:pPr marL="457200" lvl="1" indent="0">
              <a:buNone/>
            </a:pPr>
            <a:endParaRPr lang="en-US" sz="2400" dirty="0"/>
          </a:p>
          <a:p>
            <a:pPr lvl="1"/>
            <a:endParaRPr lang="en-US" dirty="0"/>
          </a:p>
        </p:txBody>
      </p:sp>
      <p:sp>
        <p:nvSpPr>
          <p:cNvPr id="5" name="Rounded Rectangle 4">
            <a:extLst>
              <a:ext uri="{FF2B5EF4-FFF2-40B4-BE49-F238E27FC236}">
                <a16:creationId xmlns:a16="http://schemas.microsoft.com/office/drawing/2014/main" id="{A679978E-DEC8-8743-B04B-79CD1B7E7A32}"/>
              </a:ext>
            </a:extLst>
          </p:cNvPr>
          <p:cNvSpPr/>
          <p:nvPr/>
        </p:nvSpPr>
        <p:spPr>
          <a:xfrm>
            <a:off x="8642959" y="701247"/>
            <a:ext cx="1703540" cy="1215025"/>
          </a:xfrm>
          <a:prstGeom prst="roundRect">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732429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6635" y="-30689"/>
            <a:ext cx="6495053" cy="1668424"/>
          </a:xfrm>
        </p:spPr>
        <p:txBody>
          <a:bodyPr anchor="b">
            <a:normAutofit/>
          </a:bodyPr>
          <a:lstStyle/>
          <a:p>
            <a:r>
              <a:rPr lang="en-CA" sz="4000" b="1" dirty="0"/>
              <a:t>Coaching Over Time Involves…</a:t>
            </a:r>
          </a:p>
        </p:txBody>
      </p:sp>
      <p:sp>
        <p:nvSpPr>
          <p:cNvPr id="3" name="Content Placeholder 2"/>
          <p:cNvSpPr>
            <a:spLocks noGrp="1"/>
          </p:cNvSpPr>
          <p:nvPr>
            <p:ph idx="1"/>
          </p:nvPr>
        </p:nvSpPr>
        <p:spPr>
          <a:xfrm>
            <a:off x="406152" y="1925351"/>
            <a:ext cx="6386250" cy="3839398"/>
          </a:xfrm>
        </p:spPr>
        <p:txBody>
          <a:bodyPr>
            <a:noAutofit/>
          </a:bodyPr>
          <a:lstStyle/>
          <a:p>
            <a:r>
              <a:rPr lang="en-CA" sz="2200" dirty="0"/>
              <a:t>A longitudinal educational relationship over time beyond a single clinical encounter.</a:t>
            </a:r>
          </a:p>
          <a:p>
            <a:r>
              <a:rPr lang="en-CA" sz="2200" dirty="0"/>
              <a:t>Regular reviewing, synthesizing multiple sources of data to provide feedback on resident’s progress.</a:t>
            </a:r>
          </a:p>
          <a:p>
            <a:r>
              <a:rPr lang="en-CA" sz="2200" dirty="0"/>
              <a:t>Helping residents reflect on progress and set specific learning goals and plans.</a:t>
            </a:r>
          </a:p>
          <a:p>
            <a:r>
              <a:rPr lang="en-CA" sz="2200" dirty="0"/>
              <a:t>Following up on action plans and progress.</a:t>
            </a:r>
          </a:p>
          <a:p>
            <a:r>
              <a:rPr lang="en-CA" sz="2200" dirty="0"/>
              <a:t>Facilitating resident’s understanding of ways of improving performance through development of guided self regulated learning skills.</a:t>
            </a:r>
          </a:p>
        </p:txBody>
      </p:sp>
      <p:pic>
        <p:nvPicPr>
          <p:cNvPr id="4" name="Picture 3" descr="coach-clipart-coach-clipart-COACH.jpg">
            <a:extLst>
              <a:ext uri="{FF2B5EF4-FFF2-40B4-BE49-F238E27FC236}">
                <a16:creationId xmlns:a16="http://schemas.microsoft.com/office/drawing/2014/main" id="{569E75FA-9B5A-5743-8C04-3B58AC570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6815" y="1671122"/>
            <a:ext cx="1204146" cy="3515755"/>
          </a:xfrm>
          <a:prstGeom prst="rect">
            <a:avLst/>
          </a:prstGeom>
        </p:spPr>
      </p:pic>
      <p:pic>
        <p:nvPicPr>
          <p:cNvPr id="6" name="Picture 2" descr="C:\Users\cmohr\AppData\Local\Microsoft\Windows\Temporary Internet Files\Content.IE5\X58L27GS\doctor_illust03_01[1].gif">
            <a:extLst>
              <a:ext uri="{FF2B5EF4-FFF2-40B4-BE49-F238E27FC236}">
                <a16:creationId xmlns:a16="http://schemas.microsoft.com/office/drawing/2014/main" id="{667476A0-540E-6141-B78F-4205FDF5FF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59568" y="1925351"/>
            <a:ext cx="2126208" cy="242995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Graphic 4" descr="Chat">
            <a:extLst>
              <a:ext uri="{FF2B5EF4-FFF2-40B4-BE49-F238E27FC236}">
                <a16:creationId xmlns:a16="http://schemas.microsoft.com/office/drawing/2014/main" id="{3D0BBDCC-7C4F-0645-A774-AD821A766F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3441" y="215634"/>
            <a:ext cx="2345767" cy="2345767"/>
          </a:xfrm>
          <a:prstGeom prst="rect">
            <a:avLst/>
          </a:prstGeom>
        </p:spPr>
      </p:pic>
      <p:sp>
        <p:nvSpPr>
          <p:cNvPr id="13" name="Rectangle 12">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949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1116-4C71-4736-BEEB-B8607436F358}"/>
              </a:ext>
            </a:extLst>
          </p:cNvPr>
          <p:cNvSpPr>
            <a:spLocks noGrp="1"/>
          </p:cNvSpPr>
          <p:nvPr>
            <p:ph type="title"/>
          </p:nvPr>
        </p:nvSpPr>
        <p:spPr>
          <a:xfrm>
            <a:off x="2047216" y="218123"/>
            <a:ext cx="2514600" cy="2179088"/>
          </a:xfrm>
        </p:spPr>
        <p:txBody>
          <a:bodyPr>
            <a:normAutofit/>
          </a:bodyPr>
          <a:lstStyle/>
          <a:p>
            <a:pPr algn="ctr"/>
            <a:r>
              <a:rPr lang="en-US" sz="3200" dirty="0">
                <a:solidFill>
                  <a:srgbClr val="790036"/>
                </a:solidFill>
              </a:rPr>
              <a:t>Longitudinal Coaching </a:t>
            </a:r>
          </a:p>
        </p:txBody>
      </p:sp>
      <p:graphicFrame>
        <p:nvGraphicFramePr>
          <p:cNvPr id="8" name="Content Placeholder 2">
            <a:extLst>
              <a:ext uri="{FF2B5EF4-FFF2-40B4-BE49-F238E27FC236}">
                <a16:creationId xmlns:a16="http://schemas.microsoft.com/office/drawing/2014/main" id="{EBA21C0F-0814-46D2-9944-3E5286C3B8C8}"/>
              </a:ext>
            </a:extLst>
          </p:cNvPr>
          <p:cNvGraphicFramePr>
            <a:graphicFrameLocks noGrp="1"/>
          </p:cNvGraphicFramePr>
          <p:nvPr>
            <p:ph idx="1"/>
          </p:nvPr>
        </p:nvGraphicFramePr>
        <p:xfrm>
          <a:off x="5095910" y="1123354"/>
          <a:ext cx="5399097" cy="4611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oogle Shape;127;p22">
            <a:extLst>
              <a:ext uri="{FF2B5EF4-FFF2-40B4-BE49-F238E27FC236}">
                <a16:creationId xmlns:a16="http://schemas.microsoft.com/office/drawing/2014/main" id="{34B35B6F-D6FD-9B4C-B083-0B23BC8ADDC7}"/>
              </a:ext>
            </a:extLst>
          </p:cNvPr>
          <p:cNvPicPr preferRelativeResize="0">
            <a:picLocks/>
          </p:cNvPicPr>
          <p:nvPr/>
        </p:nvPicPr>
        <p:blipFill rotWithShape="1">
          <a:blip r:embed="rId8"/>
          <a:srcRect r="176" b="1"/>
          <a:stretch/>
        </p:blipFill>
        <p:spPr>
          <a:xfrm>
            <a:off x="1677656" y="2397212"/>
            <a:ext cx="3253720" cy="2916195"/>
          </a:xfrm>
          <a:prstGeom prst="rect">
            <a:avLst/>
          </a:prstGeom>
          <a:noFill/>
        </p:spPr>
      </p:pic>
      <p:sp>
        <p:nvSpPr>
          <p:cNvPr id="4" name="Rectangle 3">
            <a:extLst>
              <a:ext uri="{FF2B5EF4-FFF2-40B4-BE49-F238E27FC236}">
                <a16:creationId xmlns:a16="http://schemas.microsoft.com/office/drawing/2014/main" id="{7626D75B-0959-CC4D-808A-2D5B5970E394}"/>
              </a:ext>
            </a:extLst>
          </p:cNvPr>
          <p:cNvSpPr/>
          <p:nvPr/>
        </p:nvSpPr>
        <p:spPr>
          <a:xfrm>
            <a:off x="4981480" y="2242159"/>
            <a:ext cx="5966268" cy="3492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29803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F968B-73BC-4B90-83BF-6712B4EAE42A}"/>
              </a:ext>
            </a:extLst>
          </p:cNvPr>
          <p:cNvSpPr>
            <a:spLocks noGrp="1"/>
          </p:cNvSpPr>
          <p:nvPr>
            <p:ph type="title"/>
          </p:nvPr>
        </p:nvSpPr>
        <p:spPr>
          <a:xfrm>
            <a:off x="5201019" y="80930"/>
            <a:ext cx="3807450" cy="1325563"/>
          </a:xfrm>
        </p:spPr>
        <p:txBody>
          <a:bodyPr/>
          <a:lstStyle/>
          <a:p>
            <a:r>
              <a:rPr lang="en-CA" b="1" dirty="0"/>
              <a:t>Educational Alliance</a:t>
            </a:r>
          </a:p>
        </p:txBody>
      </p:sp>
      <p:sp>
        <p:nvSpPr>
          <p:cNvPr id="5" name="Date Placeholder 4">
            <a:extLst>
              <a:ext uri="{FF2B5EF4-FFF2-40B4-BE49-F238E27FC236}">
                <a16:creationId xmlns:a16="http://schemas.microsoft.com/office/drawing/2014/main" id="{94FD8AAF-49D7-44F0-9F41-9F84BF6A10D5}"/>
              </a:ext>
            </a:extLst>
          </p:cNvPr>
          <p:cNvSpPr>
            <a:spLocks noGrp="1"/>
          </p:cNvSpPr>
          <p:nvPr>
            <p:ph type="dt" sz="half" idx="2"/>
          </p:nvPr>
        </p:nvSpPr>
        <p:spPr/>
        <p:txBody>
          <a:bodyPr/>
          <a:lstStyle/>
          <a:p>
            <a:pPr defTabSz="457200"/>
            <a:r>
              <a:rPr lang="en-US">
                <a:solidFill>
                  <a:srgbClr val="5E6A71"/>
                </a:solidFill>
              </a:rPr>
              <a:t>May 5, 2021</a:t>
            </a:r>
          </a:p>
        </p:txBody>
      </p:sp>
      <p:sp>
        <p:nvSpPr>
          <p:cNvPr id="6" name="Slide Number Placeholder 5">
            <a:extLst>
              <a:ext uri="{FF2B5EF4-FFF2-40B4-BE49-F238E27FC236}">
                <a16:creationId xmlns:a16="http://schemas.microsoft.com/office/drawing/2014/main" id="{0467F952-D2FA-4183-8033-7455F318E36E}"/>
              </a:ext>
            </a:extLst>
          </p:cNvPr>
          <p:cNvSpPr>
            <a:spLocks noGrp="1"/>
          </p:cNvSpPr>
          <p:nvPr>
            <p:ph type="sldNum" sz="quarter" idx="4"/>
          </p:nvPr>
        </p:nvSpPr>
        <p:spPr/>
        <p:txBody>
          <a:bodyPr/>
          <a:lstStyle/>
          <a:p>
            <a:pPr defTabSz="457200"/>
            <a:fld id="{E2CB33EA-91D6-F140-A440-0A130B2A34DE}" type="slidenum">
              <a:rPr lang="en-US">
                <a:solidFill>
                  <a:srgbClr val="5E6A71"/>
                </a:solidFill>
              </a:rPr>
              <a:pPr defTabSz="457200"/>
              <a:t>32</a:t>
            </a:fld>
            <a:endParaRPr lang="en-US">
              <a:solidFill>
                <a:srgbClr val="5E6A71"/>
              </a:solidFill>
            </a:endParaRPr>
          </a:p>
        </p:txBody>
      </p:sp>
      <p:pic>
        <p:nvPicPr>
          <p:cNvPr id="1026" name="Picture 2">
            <a:extLst>
              <a:ext uri="{FF2B5EF4-FFF2-40B4-BE49-F238E27FC236}">
                <a16:creationId xmlns:a16="http://schemas.microsoft.com/office/drawing/2014/main" id="{402A80C7-BE97-7946-95FC-24D28A6A4165}"/>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 y="0"/>
            <a:ext cx="8617907" cy="68587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30F4F4C-B554-49C9-B52F-63C3CEF3B6F2}"/>
              </a:ext>
            </a:extLst>
          </p:cNvPr>
          <p:cNvSpPr>
            <a:spLocks noGrp="1"/>
          </p:cNvSpPr>
          <p:nvPr>
            <p:ph idx="1"/>
          </p:nvPr>
        </p:nvSpPr>
        <p:spPr>
          <a:xfrm>
            <a:off x="5106321" y="1487422"/>
            <a:ext cx="7328770" cy="4351338"/>
          </a:xfrm>
        </p:spPr>
        <p:txBody>
          <a:bodyPr>
            <a:normAutofit/>
          </a:bodyPr>
          <a:lstStyle/>
          <a:p>
            <a:r>
              <a:rPr lang="en-US" sz="2200" dirty="0">
                <a:solidFill>
                  <a:schemeClr val="bg2">
                    <a:lumMod val="10000"/>
                  </a:schemeClr>
                </a:solidFill>
              </a:rPr>
              <a:t>Shared understanding of performance and standards</a:t>
            </a:r>
          </a:p>
          <a:p>
            <a:r>
              <a:rPr lang="en-US" sz="2200" dirty="0">
                <a:solidFill>
                  <a:schemeClr val="bg2">
                    <a:lumMod val="10000"/>
                  </a:schemeClr>
                </a:solidFill>
              </a:rPr>
              <a:t>Negotiating agreement on action plans </a:t>
            </a:r>
          </a:p>
          <a:p>
            <a:r>
              <a:rPr lang="en-US" sz="2200" dirty="0">
                <a:solidFill>
                  <a:schemeClr val="bg2">
                    <a:lumMod val="10000"/>
                  </a:schemeClr>
                </a:solidFill>
              </a:rPr>
              <a:t>Working together towards reaching the goals</a:t>
            </a:r>
          </a:p>
          <a:p>
            <a:r>
              <a:rPr lang="en-US" sz="2200" dirty="0">
                <a:solidFill>
                  <a:schemeClr val="bg2">
                    <a:lumMod val="10000"/>
                  </a:schemeClr>
                </a:solidFill>
              </a:rPr>
              <a:t>Co-creating opportunities to use feedback in practice </a:t>
            </a:r>
          </a:p>
          <a:p>
            <a:endParaRPr lang="en-CA" sz="2200" dirty="0"/>
          </a:p>
        </p:txBody>
      </p:sp>
    </p:spTree>
    <p:extLst>
      <p:ext uri="{BB962C8B-B14F-4D97-AF65-F5344CB8AC3E}">
        <p14:creationId xmlns:p14="http://schemas.microsoft.com/office/powerpoint/2010/main" val="3298459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1F43-334D-964B-912C-EC52192992DA}"/>
              </a:ext>
            </a:extLst>
          </p:cNvPr>
          <p:cNvSpPr>
            <a:spLocks noGrp="1"/>
          </p:cNvSpPr>
          <p:nvPr>
            <p:ph type="title"/>
          </p:nvPr>
        </p:nvSpPr>
        <p:spPr>
          <a:xfrm>
            <a:off x="571500" y="280458"/>
            <a:ext cx="11049000" cy="1325563"/>
          </a:xfrm>
        </p:spPr>
        <p:txBody>
          <a:bodyPr>
            <a:normAutofit/>
          </a:bodyPr>
          <a:lstStyle/>
          <a:p>
            <a:pPr algn="ctr"/>
            <a:r>
              <a:rPr lang="en-US" sz="3600" b="1"/>
              <a:t>Building this Alliance</a:t>
            </a:r>
            <a:endParaRPr lang="en-US" sz="3600" b="1" dirty="0"/>
          </a:p>
        </p:txBody>
      </p:sp>
      <p:sp>
        <p:nvSpPr>
          <p:cNvPr id="3" name="Content Placeholder 2">
            <a:extLst>
              <a:ext uri="{FF2B5EF4-FFF2-40B4-BE49-F238E27FC236}">
                <a16:creationId xmlns:a16="http://schemas.microsoft.com/office/drawing/2014/main" id="{F06EB50F-CBB3-0841-A4F6-8BCA04F1D5C4}"/>
              </a:ext>
            </a:extLst>
          </p:cNvPr>
          <p:cNvSpPr>
            <a:spLocks noGrp="1"/>
          </p:cNvSpPr>
          <p:nvPr>
            <p:ph idx="1"/>
          </p:nvPr>
        </p:nvSpPr>
        <p:spPr/>
        <p:txBody>
          <a:bodyPr/>
          <a:lstStyle/>
          <a:p>
            <a:r>
              <a:rPr lang="en-US" dirty="0"/>
              <a:t>Invest time in knowing the resident’s story </a:t>
            </a:r>
          </a:p>
          <a:p>
            <a:pPr lvl="1"/>
            <a:r>
              <a:rPr lang="en-US" dirty="0"/>
              <a:t>past experiences, life situation, interests, goals.</a:t>
            </a:r>
          </a:p>
          <a:p>
            <a:endParaRPr lang="en-US" dirty="0"/>
          </a:p>
          <a:p>
            <a:r>
              <a:rPr lang="en-US" dirty="0"/>
              <a:t>Provide clarity about:</a:t>
            </a:r>
          </a:p>
          <a:p>
            <a:pPr lvl="1"/>
            <a:r>
              <a:rPr lang="en-US" dirty="0"/>
              <a:t>your role</a:t>
            </a:r>
          </a:p>
          <a:p>
            <a:pPr lvl="1"/>
            <a:r>
              <a:rPr lang="en-US" dirty="0"/>
              <a:t>expectations (yours and the program’s)</a:t>
            </a:r>
          </a:p>
          <a:p>
            <a:pPr lvl="1"/>
            <a:r>
              <a:rPr lang="en-US" dirty="0"/>
              <a:t>hopes for the relationship</a:t>
            </a:r>
          </a:p>
          <a:p>
            <a:endParaRPr lang="en-US" dirty="0"/>
          </a:p>
          <a:p>
            <a:r>
              <a:rPr lang="en-US" dirty="0"/>
              <a:t>Be Available, Accessible, Affable (the Triple A).</a:t>
            </a:r>
          </a:p>
          <a:p>
            <a:endParaRPr lang="en-US" dirty="0"/>
          </a:p>
        </p:txBody>
      </p:sp>
      <p:pic>
        <p:nvPicPr>
          <p:cNvPr id="2050" name="Picture 2" descr="21,139 Building Relationships Illustrations &amp;amp; Clip Art - iStock">
            <a:extLst>
              <a:ext uri="{FF2B5EF4-FFF2-40B4-BE49-F238E27FC236}">
                <a16:creationId xmlns:a16="http://schemas.microsoft.com/office/drawing/2014/main" id="{C5C64209-35F1-4745-B40F-73004BE3D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4772" y="1991254"/>
            <a:ext cx="4111685" cy="287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23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E1116-4C71-4736-BEEB-B8607436F358}"/>
              </a:ext>
            </a:extLst>
          </p:cNvPr>
          <p:cNvSpPr>
            <a:spLocks noGrp="1"/>
          </p:cNvSpPr>
          <p:nvPr>
            <p:ph type="title"/>
          </p:nvPr>
        </p:nvSpPr>
        <p:spPr>
          <a:xfrm>
            <a:off x="2047216" y="218123"/>
            <a:ext cx="2514600" cy="2179088"/>
          </a:xfrm>
        </p:spPr>
        <p:txBody>
          <a:bodyPr>
            <a:normAutofit/>
          </a:bodyPr>
          <a:lstStyle/>
          <a:p>
            <a:pPr algn="ctr"/>
            <a:r>
              <a:rPr lang="en-US" sz="3200" dirty="0">
                <a:solidFill>
                  <a:srgbClr val="790036"/>
                </a:solidFill>
              </a:rPr>
              <a:t>Longitudinal Coaching </a:t>
            </a:r>
          </a:p>
        </p:txBody>
      </p:sp>
      <p:graphicFrame>
        <p:nvGraphicFramePr>
          <p:cNvPr id="8" name="Content Placeholder 2">
            <a:extLst>
              <a:ext uri="{FF2B5EF4-FFF2-40B4-BE49-F238E27FC236}">
                <a16:creationId xmlns:a16="http://schemas.microsoft.com/office/drawing/2014/main" id="{EBA21C0F-0814-46D2-9944-3E5286C3B8C8}"/>
              </a:ext>
            </a:extLst>
          </p:cNvPr>
          <p:cNvGraphicFramePr>
            <a:graphicFrameLocks noGrp="1"/>
          </p:cNvGraphicFramePr>
          <p:nvPr>
            <p:ph idx="1"/>
          </p:nvPr>
        </p:nvGraphicFramePr>
        <p:xfrm>
          <a:off x="5095910" y="1123354"/>
          <a:ext cx="5399097" cy="4611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oogle Shape;127;p22">
            <a:extLst>
              <a:ext uri="{FF2B5EF4-FFF2-40B4-BE49-F238E27FC236}">
                <a16:creationId xmlns:a16="http://schemas.microsoft.com/office/drawing/2014/main" id="{34B35B6F-D6FD-9B4C-B083-0B23BC8ADDC7}"/>
              </a:ext>
            </a:extLst>
          </p:cNvPr>
          <p:cNvPicPr preferRelativeResize="0">
            <a:picLocks/>
          </p:cNvPicPr>
          <p:nvPr/>
        </p:nvPicPr>
        <p:blipFill rotWithShape="1">
          <a:blip r:embed="rId8"/>
          <a:srcRect r="176" b="1"/>
          <a:stretch/>
        </p:blipFill>
        <p:spPr>
          <a:xfrm>
            <a:off x="1677656" y="2397212"/>
            <a:ext cx="3253720" cy="2916195"/>
          </a:xfrm>
          <a:prstGeom prst="rect">
            <a:avLst/>
          </a:prstGeom>
          <a:noFill/>
        </p:spPr>
      </p:pic>
      <p:sp>
        <p:nvSpPr>
          <p:cNvPr id="4" name="Rectangle 3">
            <a:extLst>
              <a:ext uri="{FF2B5EF4-FFF2-40B4-BE49-F238E27FC236}">
                <a16:creationId xmlns:a16="http://schemas.microsoft.com/office/drawing/2014/main" id="{7626D75B-0959-CC4D-808A-2D5B5970E394}"/>
              </a:ext>
            </a:extLst>
          </p:cNvPr>
          <p:cNvSpPr/>
          <p:nvPr/>
        </p:nvSpPr>
        <p:spPr>
          <a:xfrm>
            <a:off x="4981480" y="2242159"/>
            <a:ext cx="5966268" cy="34924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83288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1734"/>
            <a:ext cx="8229600" cy="778933"/>
          </a:xfrm>
        </p:spPr>
        <p:txBody>
          <a:bodyPr>
            <a:normAutofit/>
          </a:bodyPr>
          <a:lstStyle/>
          <a:p>
            <a:pPr algn="ctr"/>
            <a:r>
              <a:rPr lang="en-US" sz="3600" b="1" dirty="0"/>
              <a:t>Coaching Over Time</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8965067"/>
              </p:ext>
            </p:extLst>
          </p:nvPr>
        </p:nvGraphicFramePr>
        <p:xfrm>
          <a:off x="1981200" y="1253068"/>
          <a:ext cx="8229600" cy="4873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8568268" y="4050771"/>
            <a:ext cx="1964265" cy="910697"/>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Guidance suggestions facilitation</a:t>
            </a:r>
          </a:p>
        </p:txBody>
      </p:sp>
      <p:sp>
        <p:nvSpPr>
          <p:cNvPr id="8" name="Rectangle 7"/>
          <p:cNvSpPr/>
          <p:nvPr/>
        </p:nvSpPr>
        <p:spPr>
          <a:xfrm>
            <a:off x="1862668" y="1286934"/>
            <a:ext cx="1642532" cy="880533"/>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Interpret and provide assessment</a:t>
            </a:r>
          </a:p>
        </p:txBody>
      </p:sp>
      <p:sp>
        <p:nvSpPr>
          <p:cNvPr id="9" name="Rectangle 8"/>
          <p:cNvSpPr/>
          <p:nvPr/>
        </p:nvSpPr>
        <p:spPr>
          <a:xfrm>
            <a:off x="7552266" y="1202268"/>
            <a:ext cx="1930401"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Facilitate development of goals</a:t>
            </a:r>
          </a:p>
        </p:txBody>
      </p:sp>
      <p:sp>
        <p:nvSpPr>
          <p:cNvPr id="10" name="Rectangle 9"/>
          <p:cNvSpPr/>
          <p:nvPr/>
        </p:nvSpPr>
        <p:spPr>
          <a:xfrm>
            <a:off x="1693334" y="4809067"/>
            <a:ext cx="1811867" cy="914400"/>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Provide periodic progress review</a:t>
            </a:r>
          </a:p>
        </p:txBody>
      </p:sp>
      <p:sp>
        <p:nvSpPr>
          <p:cNvPr id="11" name="Left-Right Arrow 10"/>
          <p:cNvSpPr/>
          <p:nvPr/>
        </p:nvSpPr>
        <p:spPr>
          <a:xfrm>
            <a:off x="4707468" y="6327817"/>
            <a:ext cx="3115733" cy="484632"/>
          </a:xfrm>
          <a:prstGeom prst="lef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0000"/>
                </a:solidFill>
              </a:rPr>
              <a:t>Relationship building</a:t>
            </a:r>
          </a:p>
        </p:txBody>
      </p:sp>
    </p:spTree>
    <p:extLst>
      <p:ext uri="{BB962C8B-B14F-4D97-AF65-F5344CB8AC3E}">
        <p14:creationId xmlns:p14="http://schemas.microsoft.com/office/powerpoint/2010/main" val="4027990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F1783-9D8D-4340-91AC-F006CDC97540}"/>
              </a:ext>
            </a:extLst>
          </p:cNvPr>
          <p:cNvSpPr>
            <a:spLocks noGrp="1"/>
          </p:cNvSpPr>
          <p:nvPr>
            <p:ph idx="1"/>
          </p:nvPr>
        </p:nvSpPr>
        <p:spPr>
          <a:xfrm>
            <a:off x="5442727" y="1053549"/>
            <a:ext cx="5066247" cy="4724204"/>
          </a:xfrm>
        </p:spPr>
        <p:txBody>
          <a:bodyPr vert="horz" lIns="68580" tIns="34290" rIns="68580" bIns="34290" rtlCol="0" anchor="t">
            <a:noAutofit/>
          </a:bodyPr>
          <a:lstStyle/>
          <a:p>
            <a:r>
              <a:rPr lang="en-US" sz="2200" dirty="0">
                <a:cs typeface="Calibri"/>
              </a:rPr>
              <a:t>Interpret data</a:t>
            </a:r>
          </a:p>
          <a:p>
            <a:r>
              <a:rPr lang="en-US" sz="2200" dirty="0">
                <a:ea typeface="+mn-lt"/>
                <a:cs typeface="+mn-lt"/>
              </a:rPr>
              <a:t>Promote learner reflection </a:t>
            </a:r>
          </a:p>
          <a:p>
            <a:r>
              <a:rPr lang="en-US" sz="2200" dirty="0">
                <a:cs typeface="Calibri"/>
              </a:rPr>
              <a:t>Co-create goals and strategies </a:t>
            </a:r>
            <a:endParaRPr lang="en-US" sz="2200" dirty="0"/>
          </a:p>
          <a:p>
            <a:r>
              <a:rPr lang="en-US" sz="2200" dirty="0">
                <a:cs typeface="Calibri"/>
              </a:rPr>
              <a:t>Debrief from CC Recommendations</a:t>
            </a:r>
          </a:p>
          <a:p>
            <a:r>
              <a:rPr lang="en-US" sz="2200" dirty="0">
                <a:cs typeface="Calibri"/>
              </a:rPr>
              <a:t>Review performance </a:t>
            </a:r>
          </a:p>
          <a:p>
            <a:r>
              <a:rPr lang="en-US" sz="2200" dirty="0">
                <a:cs typeface="Calibri"/>
              </a:rPr>
              <a:t>Keep learner accountable to goals </a:t>
            </a:r>
          </a:p>
          <a:p>
            <a:r>
              <a:rPr lang="en-US" sz="2200" dirty="0">
                <a:cs typeface="Calibri"/>
              </a:rPr>
              <a:t>Invest in learner growth</a:t>
            </a:r>
            <a:endParaRPr lang="en-US" sz="2200" dirty="0"/>
          </a:p>
        </p:txBody>
      </p:sp>
      <p:sp>
        <p:nvSpPr>
          <p:cNvPr id="6" name="TextBox 5">
            <a:extLst>
              <a:ext uri="{FF2B5EF4-FFF2-40B4-BE49-F238E27FC236}">
                <a16:creationId xmlns:a16="http://schemas.microsoft.com/office/drawing/2014/main" id="{293D335F-785A-41BA-B21B-1222A976E8E2}"/>
              </a:ext>
            </a:extLst>
          </p:cNvPr>
          <p:cNvSpPr txBox="1"/>
          <p:nvPr/>
        </p:nvSpPr>
        <p:spPr>
          <a:xfrm>
            <a:off x="1683028" y="2471046"/>
            <a:ext cx="2594067"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r" defTabSz="457200"/>
            <a:r>
              <a:rPr lang="en-US" sz="3000">
                <a:solidFill>
                  <a:srgbClr val="5E6A71"/>
                </a:solidFill>
                <a:latin typeface="Arial" panose="020B0604020202020204"/>
              </a:rPr>
              <a:t>Establish and reinforce educational alliance </a:t>
            </a:r>
          </a:p>
        </p:txBody>
      </p:sp>
      <p:sp>
        <p:nvSpPr>
          <p:cNvPr id="4" name="Date Placeholder 3">
            <a:extLst>
              <a:ext uri="{FF2B5EF4-FFF2-40B4-BE49-F238E27FC236}">
                <a16:creationId xmlns:a16="http://schemas.microsoft.com/office/drawing/2014/main" id="{AAB89576-8D23-4B96-8786-90D9DEEC9A01}"/>
              </a:ext>
            </a:extLst>
          </p:cNvPr>
          <p:cNvSpPr>
            <a:spLocks noGrp="1"/>
          </p:cNvSpPr>
          <p:nvPr>
            <p:ph type="dt" sz="half" idx="2"/>
          </p:nvPr>
        </p:nvSpPr>
        <p:spPr/>
        <p:txBody>
          <a:bodyPr/>
          <a:lstStyle/>
          <a:p>
            <a:pPr defTabSz="457200"/>
            <a:r>
              <a:rPr lang="en-US">
                <a:solidFill>
                  <a:srgbClr val="5E6A71"/>
                </a:solidFill>
              </a:rPr>
              <a:t>May 5, 2021</a:t>
            </a:r>
          </a:p>
        </p:txBody>
      </p:sp>
      <p:sp>
        <p:nvSpPr>
          <p:cNvPr id="11" name="Arrow: Up 10">
            <a:extLst>
              <a:ext uri="{FF2B5EF4-FFF2-40B4-BE49-F238E27FC236}">
                <a16:creationId xmlns:a16="http://schemas.microsoft.com/office/drawing/2014/main" id="{05340CA0-6B1C-4005-A998-4836721E2F07}"/>
              </a:ext>
            </a:extLst>
          </p:cNvPr>
          <p:cNvSpPr/>
          <p:nvPr/>
        </p:nvSpPr>
        <p:spPr>
          <a:xfrm>
            <a:off x="4617594" y="1165414"/>
            <a:ext cx="484632" cy="3442948"/>
          </a:xfrm>
          <a:prstGeom prst="upArrow">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solidFill>
                <a:srgbClr val="FFFFFF"/>
              </a:solidFill>
              <a:latin typeface="Arial" panose="020B0604020202020204"/>
            </a:endParaRPr>
          </a:p>
        </p:txBody>
      </p:sp>
      <p:sp>
        <p:nvSpPr>
          <p:cNvPr id="13" name="Arrow: Up 12">
            <a:extLst>
              <a:ext uri="{FF2B5EF4-FFF2-40B4-BE49-F238E27FC236}">
                <a16:creationId xmlns:a16="http://schemas.microsoft.com/office/drawing/2014/main" id="{E5EA29ED-CB75-4009-9298-11BE3809065A}"/>
              </a:ext>
            </a:extLst>
          </p:cNvPr>
          <p:cNvSpPr/>
          <p:nvPr/>
        </p:nvSpPr>
        <p:spPr>
          <a:xfrm rot="10800000">
            <a:off x="4617594" y="2448369"/>
            <a:ext cx="484632" cy="3244217"/>
          </a:xfrm>
          <a:prstGeom prst="upArrow">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solidFill>
                <a:srgbClr val="FFFFFF"/>
              </a:solidFill>
              <a:latin typeface="Arial" panose="020B0604020202020204"/>
            </a:endParaRPr>
          </a:p>
        </p:txBody>
      </p:sp>
      <p:sp>
        <p:nvSpPr>
          <p:cNvPr id="5" name="Slide Number Placeholder 4">
            <a:extLst>
              <a:ext uri="{FF2B5EF4-FFF2-40B4-BE49-F238E27FC236}">
                <a16:creationId xmlns:a16="http://schemas.microsoft.com/office/drawing/2014/main" id="{A730E8B8-810F-463A-B0B9-3B4E4ACA1B5D}"/>
              </a:ext>
            </a:extLst>
          </p:cNvPr>
          <p:cNvSpPr>
            <a:spLocks noGrp="1"/>
          </p:cNvSpPr>
          <p:nvPr>
            <p:ph type="sldNum" sz="quarter" idx="4"/>
          </p:nvPr>
        </p:nvSpPr>
        <p:spPr/>
        <p:txBody>
          <a:bodyPr/>
          <a:lstStyle/>
          <a:p>
            <a:pPr defTabSz="457200"/>
            <a:fld id="{E2CB33EA-91D6-F140-A440-0A130B2A34DE}" type="slidenum">
              <a:rPr lang="en-US">
                <a:solidFill>
                  <a:srgbClr val="5E6A71"/>
                </a:solidFill>
              </a:rPr>
              <a:pPr defTabSz="457200"/>
              <a:t>36</a:t>
            </a:fld>
            <a:endParaRPr lang="en-US">
              <a:solidFill>
                <a:srgbClr val="5E6A71"/>
              </a:solidFill>
            </a:endParaRPr>
          </a:p>
        </p:txBody>
      </p:sp>
    </p:spTree>
    <p:extLst>
      <p:ext uri="{BB962C8B-B14F-4D97-AF65-F5344CB8AC3E}">
        <p14:creationId xmlns:p14="http://schemas.microsoft.com/office/powerpoint/2010/main" val="3694110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6F59-8645-42CC-9E42-76AC584C0C47}"/>
              </a:ext>
            </a:extLst>
          </p:cNvPr>
          <p:cNvSpPr>
            <a:spLocks noGrp="1"/>
          </p:cNvSpPr>
          <p:nvPr>
            <p:ph type="title"/>
          </p:nvPr>
        </p:nvSpPr>
        <p:spPr>
          <a:xfrm>
            <a:off x="1981200" y="1639402"/>
            <a:ext cx="2564806" cy="1686362"/>
          </a:xfrm>
        </p:spPr>
        <p:txBody>
          <a:bodyPr>
            <a:normAutofit/>
          </a:bodyPr>
          <a:lstStyle/>
          <a:p>
            <a:r>
              <a:rPr lang="en-US" sz="2800" dirty="0">
                <a:cs typeface="Arial"/>
              </a:rPr>
              <a:t>To do this …</a:t>
            </a:r>
          </a:p>
        </p:txBody>
      </p:sp>
      <p:sp>
        <p:nvSpPr>
          <p:cNvPr id="4" name="Content Placeholder 3">
            <a:extLst>
              <a:ext uri="{FF2B5EF4-FFF2-40B4-BE49-F238E27FC236}">
                <a16:creationId xmlns:a16="http://schemas.microsoft.com/office/drawing/2014/main" id="{FA729073-A7D7-4BAC-902A-01BD30C18261}"/>
              </a:ext>
            </a:extLst>
          </p:cNvPr>
          <p:cNvSpPr>
            <a:spLocks noGrp="1"/>
          </p:cNvSpPr>
          <p:nvPr>
            <p:ph idx="1"/>
          </p:nvPr>
        </p:nvSpPr>
        <p:spPr>
          <a:xfrm>
            <a:off x="4546007" y="358367"/>
            <a:ext cx="5664794" cy="5791711"/>
          </a:xfrm>
        </p:spPr>
        <p:txBody>
          <a:bodyPr vert="horz" lIns="91440" tIns="45720" rIns="91440" bIns="45720" rtlCol="0" anchor="t">
            <a:noAutofit/>
          </a:bodyPr>
          <a:lstStyle/>
          <a:p>
            <a:r>
              <a:rPr lang="en-US" sz="2000" dirty="0">
                <a:cs typeface="Arial"/>
              </a:rPr>
              <a:t>Meet with your learner regularly:</a:t>
            </a:r>
          </a:p>
          <a:p>
            <a:pPr lvl="1">
              <a:buFont typeface="Courier New" panose="020B0604020202020204" pitchFamily="34" charset="0"/>
              <a:buChar char="o"/>
            </a:pPr>
            <a:r>
              <a:rPr lang="en-US" sz="2000" dirty="0">
                <a:cs typeface="Arial"/>
              </a:rPr>
              <a:t>Review their file including ITERs, EPAs, OSCE and other exam results.</a:t>
            </a:r>
          </a:p>
          <a:p>
            <a:pPr lvl="1">
              <a:buFont typeface="Courier New" panose="020B0604020202020204" pitchFamily="34" charset="0"/>
              <a:buChar char="o"/>
            </a:pPr>
            <a:r>
              <a:rPr lang="en-US" sz="2000" dirty="0">
                <a:cs typeface="Arial"/>
              </a:rPr>
              <a:t>Review their personal reflections and learning plan.</a:t>
            </a:r>
          </a:p>
          <a:p>
            <a:pPr lvl="1">
              <a:buFont typeface="Courier New" panose="020B0604020202020204" pitchFamily="34" charset="0"/>
              <a:buChar char="o"/>
            </a:pPr>
            <a:r>
              <a:rPr lang="en-US" sz="2000" dirty="0">
                <a:cs typeface="Arial"/>
              </a:rPr>
              <a:t>Coach the resident around next steps and continued professional development</a:t>
            </a:r>
          </a:p>
          <a:p>
            <a:pPr lvl="1">
              <a:buFont typeface="Courier New" panose="020B0604020202020204" pitchFamily="34" charset="0"/>
              <a:buChar char="o"/>
            </a:pPr>
            <a:r>
              <a:rPr lang="en-US" sz="2000" dirty="0">
                <a:cs typeface="Arial"/>
              </a:rPr>
              <a:t>Complete a coach summary report</a:t>
            </a:r>
          </a:p>
          <a:p>
            <a:pPr marL="457200" lvl="1" indent="0">
              <a:buNone/>
            </a:pPr>
            <a:endParaRPr lang="en-US" sz="2000" dirty="0">
              <a:cs typeface="Arial"/>
            </a:endParaRPr>
          </a:p>
          <a:p>
            <a:pPr>
              <a:spcBef>
                <a:spcPts val="0"/>
              </a:spcBef>
              <a:spcAft>
                <a:spcPts val="0"/>
              </a:spcAft>
            </a:pPr>
            <a:r>
              <a:rPr lang="en-US" sz="2000" dirty="0">
                <a:cs typeface="Arial"/>
              </a:rPr>
              <a:t>If issues arise:</a:t>
            </a:r>
          </a:p>
          <a:p>
            <a:pPr lvl="1">
              <a:spcBef>
                <a:spcPts val="0"/>
              </a:spcBef>
              <a:spcAft>
                <a:spcPts val="0"/>
              </a:spcAft>
            </a:pPr>
            <a:r>
              <a:rPr lang="en-US" sz="2000" dirty="0">
                <a:cs typeface="Arial"/>
              </a:rPr>
              <a:t>Meet with learner more frequently</a:t>
            </a:r>
          </a:p>
          <a:p>
            <a:pPr lvl="1">
              <a:spcBef>
                <a:spcPts val="0"/>
              </a:spcBef>
              <a:spcAft>
                <a:spcPts val="0"/>
              </a:spcAft>
            </a:pPr>
            <a:r>
              <a:rPr lang="en-US" sz="2000" dirty="0">
                <a:cs typeface="Arial"/>
              </a:rPr>
              <a:t>Discuss with Vanessa &amp; Andriy</a:t>
            </a:r>
          </a:p>
        </p:txBody>
      </p:sp>
      <p:sp>
        <p:nvSpPr>
          <p:cNvPr id="6" name="Date Placeholder 5">
            <a:extLst>
              <a:ext uri="{FF2B5EF4-FFF2-40B4-BE49-F238E27FC236}">
                <a16:creationId xmlns:a16="http://schemas.microsoft.com/office/drawing/2014/main" id="{BDB9F17C-512C-4857-B8A6-85C1D34B2EC8}"/>
              </a:ext>
            </a:extLst>
          </p:cNvPr>
          <p:cNvSpPr>
            <a:spLocks noGrp="1"/>
          </p:cNvSpPr>
          <p:nvPr>
            <p:ph type="dt" sz="half" idx="2"/>
          </p:nvPr>
        </p:nvSpPr>
        <p:spPr/>
        <p:txBody>
          <a:bodyPr/>
          <a:lstStyle/>
          <a:p>
            <a:pPr defTabSz="457200"/>
            <a:r>
              <a:rPr lang="en-US">
                <a:solidFill>
                  <a:srgbClr val="5E6A71"/>
                </a:solidFill>
              </a:rPr>
              <a:t>May 5, 2021</a:t>
            </a:r>
          </a:p>
        </p:txBody>
      </p:sp>
      <p:sp>
        <p:nvSpPr>
          <p:cNvPr id="3" name="Slide Number Placeholder 2">
            <a:extLst>
              <a:ext uri="{FF2B5EF4-FFF2-40B4-BE49-F238E27FC236}">
                <a16:creationId xmlns:a16="http://schemas.microsoft.com/office/drawing/2014/main" id="{C19A143B-E6FC-4CC6-8F74-C99FF35DDF02}"/>
              </a:ext>
            </a:extLst>
          </p:cNvPr>
          <p:cNvSpPr>
            <a:spLocks noGrp="1"/>
          </p:cNvSpPr>
          <p:nvPr>
            <p:ph type="sldNum" sz="quarter" idx="4"/>
          </p:nvPr>
        </p:nvSpPr>
        <p:spPr/>
        <p:txBody>
          <a:bodyPr/>
          <a:lstStyle/>
          <a:p>
            <a:pPr defTabSz="457200"/>
            <a:fld id="{E2CB33EA-91D6-F140-A440-0A130B2A34DE}" type="slidenum">
              <a:rPr lang="en-US">
                <a:solidFill>
                  <a:srgbClr val="5E6A71"/>
                </a:solidFill>
              </a:rPr>
              <a:pPr defTabSz="457200"/>
              <a:t>37</a:t>
            </a:fld>
            <a:endParaRPr lang="en-US">
              <a:solidFill>
                <a:srgbClr val="5E6A71"/>
              </a:solidFill>
            </a:endParaRPr>
          </a:p>
        </p:txBody>
      </p:sp>
    </p:spTree>
    <p:extLst>
      <p:ext uri="{BB962C8B-B14F-4D97-AF65-F5344CB8AC3E}">
        <p14:creationId xmlns:p14="http://schemas.microsoft.com/office/powerpoint/2010/main" val="2463253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edback Images, Stock Photos &amp;amp; Vectors | Shutterstock">
            <a:extLst>
              <a:ext uri="{FF2B5EF4-FFF2-40B4-BE49-F238E27FC236}">
                <a16:creationId xmlns:a16="http://schemas.microsoft.com/office/drawing/2014/main" id="{5C20F616-944C-6B4A-8A8E-35EDE1B17AF7}"/>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13571"/>
          <a:stretch/>
        </p:blipFill>
        <p:spPr bwMode="auto">
          <a:xfrm>
            <a:off x="2746763" y="3239628"/>
            <a:ext cx="6698473" cy="3618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CA" sz="3600" b="1" dirty="0"/>
              <a:t>Coaching Feedback</a:t>
            </a:r>
          </a:p>
        </p:txBody>
      </p:sp>
      <p:sp>
        <p:nvSpPr>
          <p:cNvPr id="3" name="Content Placeholder 2"/>
          <p:cNvSpPr>
            <a:spLocks noGrp="1"/>
          </p:cNvSpPr>
          <p:nvPr>
            <p:ph idx="1"/>
          </p:nvPr>
        </p:nvSpPr>
        <p:spPr/>
        <p:txBody>
          <a:bodyPr/>
          <a:lstStyle/>
          <a:p>
            <a:r>
              <a:rPr lang="en-CA" dirty="0"/>
              <a:t>Conversation that enables learners to enhance their performance.</a:t>
            </a:r>
          </a:p>
          <a:p>
            <a:r>
              <a:rPr lang="en-CA" dirty="0"/>
              <a:t>Identifies what was observed.</a:t>
            </a:r>
          </a:p>
          <a:p>
            <a:r>
              <a:rPr lang="en-CA" dirty="0"/>
              <a:t>Encourages learner self-reflection and goal-setting.</a:t>
            </a:r>
          </a:p>
          <a:p>
            <a:r>
              <a:rPr lang="en-CA" dirty="0"/>
              <a:t>Focuses on specific actions for improvement.</a:t>
            </a:r>
          </a:p>
          <a:p>
            <a:r>
              <a:rPr lang="en-CA" dirty="0"/>
              <a:t>Coaching feedback for learning not evaluation.</a:t>
            </a:r>
          </a:p>
        </p:txBody>
      </p:sp>
    </p:spTree>
    <p:extLst>
      <p:ext uri="{BB962C8B-B14F-4D97-AF65-F5344CB8AC3E}">
        <p14:creationId xmlns:p14="http://schemas.microsoft.com/office/powerpoint/2010/main" val="5165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694C5-0023-1C4C-A09E-E40D7A77052F}"/>
              </a:ext>
            </a:extLst>
          </p:cNvPr>
          <p:cNvSpPr>
            <a:spLocks noGrp="1"/>
          </p:cNvSpPr>
          <p:nvPr>
            <p:ph type="title"/>
          </p:nvPr>
        </p:nvSpPr>
        <p:spPr>
          <a:xfrm>
            <a:off x="589560" y="856180"/>
            <a:ext cx="4560584" cy="1128068"/>
          </a:xfrm>
        </p:spPr>
        <p:txBody>
          <a:bodyPr anchor="ctr">
            <a:normAutofit/>
          </a:bodyPr>
          <a:lstStyle/>
          <a:p>
            <a:r>
              <a:rPr lang="en-US" sz="3700" b="1" dirty="0"/>
              <a:t>Toolbox for </a:t>
            </a:r>
            <a:br>
              <a:rPr lang="en-US" sz="3700" b="1" dirty="0"/>
            </a:br>
            <a:r>
              <a:rPr lang="en-US" sz="3700" b="1" dirty="0"/>
              <a:t>Academic Coaches</a:t>
            </a:r>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DA4806-98FF-A94B-87D7-EA336107288B}"/>
              </a:ext>
            </a:extLst>
          </p:cNvPr>
          <p:cNvSpPr>
            <a:spLocks noGrp="1"/>
          </p:cNvSpPr>
          <p:nvPr>
            <p:ph idx="1"/>
          </p:nvPr>
        </p:nvSpPr>
        <p:spPr>
          <a:xfrm>
            <a:off x="563193" y="1984248"/>
            <a:ext cx="4559425" cy="3979585"/>
          </a:xfrm>
        </p:spPr>
        <p:txBody>
          <a:bodyPr anchor="ctr">
            <a:normAutofit/>
          </a:bodyPr>
          <a:lstStyle/>
          <a:p>
            <a:r>
              <a:rPr lang="en-US" sz="2400" dirty="0"/>
              <a:t>Motivational Coaching</a:t>
            </a:r>
          </a:p>
          <a:p>
            <a:r>
              <a:rPr lang="en-US" sz="2400" dirty="0"/>
              <a:t>R2C2 model.</a:t>
            </a:r>
          </a:p>
          <a:p>
            <a:r>
              <a:rPr lang="en-US" sz="2400" dirty="0"/>
              <a:t>GROW model of coaching.</a:t>
            </a:r>
          </a:p>
          <a:p>
            <a:r>
              <a:rPr lang="en-US" sz="2400" dirty="0"/>
              <a:t>Coaching feedback grid.</a:t>
            </a:r>
          </a:p>
          <a:p>
            <a:r>
              <a:rPr lang="en-US" sz="2400" dirty="0"/>
              <a:t>Educational plan with reflection.</a:t>
            </a:r>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oolbox Clipart &amp;amp; Toolbox Clip Art Images - HDClipartAll">
            <a:extLst>
              <a:ext uri="{FF2B5EF4-FFF2-40B4-BE49-F238E27FC236}">
                <a16:creationId xmlns:a16="http://schemas.microsoft.com/office/drawing/2014/main" id="{6EC32EFA-3915-7740-A188-E3326BC8B4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01"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106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444495177"/>
              </p:ext>
            </p:extLst>
          </p:nvPr>
        </p:nvGraphicFramePr>
        <p:xfrm>
          <a:off x="1802607" y="3337636"/>
          <a:ext cx="8913091" cy="2897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a:xfrm>
            <a:off x="581684" y="507246"/>
            <a:ext cx="10945504" cy="646331"/>
          </a:xfrm>
          <a:prstGeom prst="rect">
            <a:avLst/>
          </a:prstGeom>
        </p:spPr>
        <p:txBody>
          <a:bodyPr wrap="square">
            <a:spAutoFit/>
          </a:bodyPr>
          <a:lstStyle/>
          <a:p>
            <a:pPr algn="ctr"/>
            <a:r>
              <a:rPr lang="en-US" sz="4000" dirty="0"/>
              <a:t>Pgy-1 Academic Days (Wednesdays)</a:t>
            </a:r>
            <a:endParaRPr lang="en-CA" sz="4000" dirty="0"/>
          </a:p>
        </p:txBody>
      </p:sp>
      <p:sp>
        <p:nvSpPr>
          <p:cNvPr id="3" name="Rectangle 2">
            <a:extLst>
              <a:ext uri="{FF2B5EF4-FFF2-40B4-BE49-F238E27FC236}">
                <a16:creationId xmlns:a16="http://schemas.microsoft.com/office/drawing/2014/main" id="{84AE3A5B-9912-E141-A5A2-934E6BCBA9E0}"/>
              </a:ext>
            </a:extLst>
          </p:cNvPr>
          <p:cNvSpPr/>
          <p:nvPr/>
        </p:nvSpPr>
        <p:spPr>
          <a:xfrm>
            <a:off x="2867704" y="1878763"/>
            <a:ext cx="678289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On</a:t>
            </a:r>
            <a:r>
              <a:rPr lang="en-US" sz="5400" b="1" dirty="0">
                <a:ln/>
                <a:solidFill>
                  <a:schemeClr val="accent4"/>
                </a:solidFill>
              </a:rPr>
              <a:t> </a:t>
            </a:r>
            <a:r>
              <a:rPr lang="en-US" sz="5400" b="1" cap="none" spc="0" dirty="0">
                <a:ln/>
                <a:solidFill>
                  <a:schemeClr val="accent4"/>
                </a:solidFill>
                <a:effectLst/>
              </a:rPr>
              <a:t>Rotation in AM</a:t>
            </a:r>
          </a:p>
          <a:p>
            <a:pPr algn="ctr"/>
            <a:endParaRPr lang="en-US" sz="5400" b="1" cap="none" spc="0" dirty="0">
              <a:ln/>
              <a:solidFill>
                <a:schemeClr val="accent4"/>
              </a:solidFill>
              <a:effectLst/>
            </a:endParaRPr>
          </a:p>
          <a:p>
            <a:pPr algn="ctr"/>
            <a:endParaRPr lang="en-US" sz="5400" b="1" cap="none" spc="0" dirty="0">
              <a:ln/>
              <a:solidFill>
                <a:schemeClr val="accent4"/>
              </a:solidFill>
              <a:effectLst/>
            </a:endParaRPr>
          </a:p>
        </p:txBody>
      </p:sp>
      <p:sp>
        <p:nvSpPr>
          <p:cNvPr id="4" name="TextBox 3">
            <a:extLst>
              <a:ext uri="{FF2B5EF4-FFF2-40B4-BE49-F238E27FC236}">
                <a16:creationId xmlns:a16="http://schemas.microsoft.com/office/drawing/2014/main" id="{E117B70A-9907-254D-B9B2-C320A65EE697}"/>
              </a:ext>
            </a:extLst>
          </p:cNvPr>
          <p:cNvSpPr txBox="1"/>
          <p:nvPr/>
        </p:nvSpPr>
        <p:spPr>
          <a:xfrm>
            <a:off x="1844045" y="1177084"/>
            <a:ext cx="9294235" cy="461665"/>
          </a:xfrm>
          <a:prstGeom prst="rect">
            <a:avLst/>
          </a:prstGeom>
          <a:noFill/>
        </p:spPr>
        <p:txBody>
          <a:bodyPr wrap="square" rtlCol="0">
            <a:spAutoFit/>
          </a:bodyPr>
          <a:lstStyle/>
          <a:p>
            <a:pPr algn="ctr"/>
            <a:r>
              <a:rPr lang="en-US" sz="2400" dirty="0">
                <a:solidFill>
                  <a:schemeClr val="accent1">
                    <a:lumMod val="75000"/>
                  </a:schemeClr>
                </a:solidFill>
              </a:rPr>
              <a:t>During GIM, Neurology, FM, EM, Peds Neuro, Selective, MT2IP</a:t>
            </a:r>
          </a:p>
        </p:txBody>
      </p:sp>
      <p:sp>
        <p:nvSpPr>
          <p:cNvPr id="5" name="TextBox 4">
            <a:extLst>
              <a:ext uri="{FF2B5EF4-FFF2-40B4-BE49-F238E27FC236}">
                <a16:creationId xmlns:a16="http://schemas.microsoft.com/office/drawing/2014/main" id="{62943A3D-3CD8-054B-B729-5C36F9E807BF}"/>
              </a:ext>
            </a:extLst>
          </p:cNvPr>
          <p:cNvSpPr txBox="1"/>
          <p:nvPr/>
        </p:nvSpPr>
        <p:spPr>
          <a:xfrm>
            <a:off x="1302429" y="2968304"/>
            <a:ext cx="10377468" cy="369332"/>
          </a:xfrm>
          <a:prstGeom prst="rect">
            <a:avLst/>
          </a:prstGeom>
          <a:noFill/>
        </p:spPr>
        <p:txBody>
          <a:bodyPr wrap="square" rtlCol="0">
            <a:spAutoFit/>
          </a:bodyPr>
          <a:lstStyle/>
          <a:p>
            <a:r>
              <a:rPr lang="en-US" dirty="0"/>
              <a:t>If can make it to Enrichment Session &amp; you are interested, you are welcome to join Enrichment Sessions</a:t>
            </a:r>
          </a:p>
        </p:txBody>
      </p:sp>
    </p:spTree>
    <p:extLst>
      <p:ext uri="{BB962C8B-B14F-4D97-AF65-F5344CB8AC3E}">
        <p14:creationId xmlns:p14="http://schemas.microsoft.com/office/powerpoint/2010/main" val="3752416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769681E9-FB09-4B24-90D4-7D1D36674CBB}"/>
                                            </p:graphicEl>
                                          </p:spTgt>
                                        </p:tgtEl>
                                        <p:attrNameLst>
                                          <p:attrName>style.visibility</p:attrName>
                                        </p:attrNameLst>
                                      </p:cBhvr>
                                      <p:to>
                                        <p:strVal val="visible"/>
                                      </p:to>
                                    </p:set>
                                    <p:animEffect transition="in" filter="fade">
                                      <p:cBhvr>
                                        <p:cTn id="12" dur="500"/>
                                        <p:tgtEl>
                                          <p:spTgt spid="2">
                                            <p:graphicEl>
                                              <a:dgm id="{769681E9-FB09-4B24-90D4-7D1D36674CBB}"/>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FE47F23A-BA94-46F8-BD56-2958C683BFBE}"/>
                                            </p:graphicEl>
                                          </p:spTgt>
                                        </p:tgtEl>
                                        <p:attrNameLst>
                                          <p:attrName>style.visibility</p:attrName>
                                        </p:attrNameLst>
                                      </p:cBhvr>
                                      <p:to>
                                        <p:strVal val="visible"/>
                                      </p:to>
                                    </p:set>
                                    <p:animEffect transition="in" filter="fade">
                                      <p:cBhvr>
                                        <p:cTn id="15" dur="500"/>
                                        <p:tgtEl>
                                          <p:spTgt spid="2">
                                            <p:graphicEl>
                                              <a:dgm id="{FE47F23A-BA94-46F8-BD56-2958C683BFBE}"/>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graphicEl>
                                              <a:dgm id="{68AC182B-4444-47CE-9391-2B4D2BF7FD36}"/>
                                            </p:graphicEl>
                                          </p:spTgt>
                                        </p:tgtEl>
                                        <p:attrNameLst>
                                          <p:attrName>style.visibility</p:attrName>
                                        </p:attrNameLst>
                                      </p:cBhvr>
                                      <p:to>
                                        <p:strVal val="visible"/>
                                      </p:to>
                                    </p:set>
                                    <p:animEffect transition="in" filter="fade">
                                      <p:cBhvr>
                                        <p:cTn id="23" dur="500"/>
                                        <p:tgtEl>
                                          <p:spTgt spid="2">
                                            <p:graphicEl>
                                              <a:dgm id="{68AC182B-4444-47CE-9391-2B4D2BF7FD36}"/>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graphicEl>
                                              <a:dgm id="{16DCFF43-CB7C-4ED1-9CC3-A970D112C7B7}"/>
                                            </p:graphicEl>
                                          </p:spTgt>
                                        </p:tgtEl>
                                        <p:attrNameLst>
                                          <p:attrName>style.visibility</p:attrName>
                                        </p:attrNameLst>
                                      </p:cBhvr>
                                      <p:to>
                                        <p:strVal val="visible"/>
                                      </p:to>
                                    </p:set>
                                    <p:animEffect transition="in" filter="fade">
                                      <p:cBhvr>
                                        <p:cTn id="26" dur="500"/>
                                        <p:tgtEl>
                                          <p:spTgt spid="2">
                                            <p:graphicEl>
                                              <a:dgm id="{16DCFF43-CB7C-4ED1-9CC3-A970D112C7B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22D57-BE87-CD4B-8027-FB0881F9A749}"/>
              </a:ext>
            </a:extLst>
          </p:cNvPr>
          <p:cNvSpPr txBox="1"/>
          <p:nvPr/>
        </p:nvSpPr>
        <p:spPr>
          <a:xfrm>
            <a:off x="1656084" y="1339129"/>
            <a:ext cx="8879832" cy="830997"/>
          </a:xfrm>
          <a:prstGeom prst="rect">
            <a:avLst/>
          </a:prstGeom>
          <a:noFill/>
        </p:spPr>
        <p:txBody>
          <a:bodyPr wrap="square" rtlCol="0">
            <a:spAutoFit/>
          </a:bodyPr>
          <a:lstStyle/>
          <a:p>
            <a:pPr algn="ctr" defTabSz="457200"/>
            <a:r>
              <a:rPr lang="en-CA" sz="2400" b="1">
                <a:solidFill>
                  <a:srgbClr val="5E6A71"/>
                </a:solidFill>
                <a:latin typeface="Arial" panose="020B0604020202020204"/>
              </a:rPr>
              <a:t>MI Approaches Adapted to Academic Coaching </a:t>
            </a:r>
          </a:p>
          <a:p>
            <a:pPr algn="ctr" defTabSz="457200"/>
            <a:r>
              <a:rPr lang="en-CA" sz="2400" b="1">
                <a:solidFill>
                  <a:srgbClr val="5E6A71"/>
                </a:solidFill>
                <a:latin typeface="Arial" panose="020B0604020202020204"/>
              </a:rPr>
              <a:t>and the Educational Environment</a:t>
            </a:r>
            <a:endParaRPr lang="en-US" sz="1350">
              <a:solidFill>
                <a:srgbClr val="5E6A71"/>
              </a:solidFill>
              <a:latin typeface="Arial" panose="020B0604020202020204"/>
            </a:endParaRPr>
          </a:p>
        </p:txBody>
      </p:sp>
      <p:pic>
        <p:nvPicPr>
          <p:cNvPr id="7" name="Picture 6" descr="A picture containing icon&#10;&#10;Description automatically generated">
            <a:extLst>
              <a:ext uri="{FF2B5EF4-FFF2-40B4-BE49-F238E27FC236}">
                <a16:creationId xmlns:a16="http://schemas.microsoft.com/office/drawing/2014/main" id="{2E88DD97-EE86-A44E-88B1-4D891D980884}"/>
              </a:ext>
            </a:extLst>
          </p:cNvPr>
          <p:cNvPicPr>
            <a:picLocks noChangeAspect="1"/>
          </p:cNvPicPr>
          <p:nvPr/>
        </p:nvPicPr>
        <p:blipFill>
          <a:blip r:embed="rId3"/>
          <a:stretch>
            <a:fillRect/>
          </a:stretch>
        </p:blipFill>
        <p:spPr>
          <a:xfrm>
            <a:off x="1893872" y="2783717"/>
            <a:ext cx="2601693" cy="224034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74AE5B5-83A1-4849-81BC-9D7941C5B8BB}"/>
              </a:ext>
            </a:extLst>
          </p:cNvPr>
          <p:cNvPicPr>
            <a:picLocks noChangeAspect="1"/>
          </p:cNvPicPr>
          <p:nvPr/>
        </p:nvPicPr>
        <p:blipFill>
          <a:blip r:embed="rId4"/>
          <a:stretch>
            <a:fillRect/>
          </a:stretch>
        </p:blipFill>
        <p:spPr>
          <a:xfrm>
            <a:off x="6899063" y="2783717"/>
            <a:ext cx="2618406" cy="2240347"/>
          </a:xfrm>
          <a:prstGeom prst="rect">
            <a:avLst/>
          </a:prstGeom>
        </p:spPr>
      </p:pic>
      <p:sp>
        <p:nvSpPr>
          <p:cNvPr id="12" name="Left Arrow 11">
            <a:extLst>
              <a:ext uri="{FF2B5EF4-FFF2-40B4-BE49-F238E27FC236}">
                <a16:creationId xmlns:a16="http://schemas.microsoft.com/office/drawing/2014/main" id="{B1602DBA-980E-BB4B-9B80-82E5FAA1E3F1}"/>
              </a:ext>
            </a:extLst>
          </p:cNvPr>
          <p:cNvSpPr/>
          <p:nvPr/>
        </p:nvSpPr>
        <p:spPr>
          <a:xfrm rot="19906879">
            <a:off x="4157316" y="2944232"/>
            <a:ext cx="1826747" cy="7163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solidFill>
                  <a:srgbClr val="FFFFFF"/>
                </a:solidFill>
                <a:latin typeface="Arial" panose="020B0604020202020204"/>
              </a:rPr>
              <a:t>Supervisor</a:t>
            </a:r>
          </a:p>
        </p:txBody>
      </p:sp>
      <p:sp>
        <p:nvSpPr>
          <p:cNvPr id="14" name="Left Arrow 13">
            <a:extLst>
              <a:ext uri="{FF2B5EF4-FFF2-40B4-BE49-F238E27FC236}">
                <a16:creationId xmlns:a16="http://schemas.microsoft.com/office/drawing/2014/main" id="{46DE5AAB-6174-4441-A80B-757D8D677C14}"/>
              </a:ext>
            </a:extLst>
          </p:cNvPr>
          <p:cNvSpPr/>
          <p:nvPr/>
        </p:nvSpPr>
        <p:spPr>
          <a:xfrm rot="19524383">
            <a:off x="8886393" y="2874781"/>
            <a:ext cx="1559282" cy="80345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a:solidFill>
                  <a:srgbClr val="5E6A71"/>
                </a:solidFill>
                <a:latin typeface="Arial" panose="020B0604020202020204"/>
              </a:rPr>
              <a:t>Coach</a:t>
            </a:r>
          </a:p>
        </p:txBody>
      </p:sp>
      <p:sp>
        <p:nvSpPr>
          <p:cNvPr id="15" name="TextBox 14">
            <a:extLst>
              <a:ext uri="{FF2B5EF4-FFF2-40B4-BE49-F238E27FC236}">
                <a16:creationId xmlns:a16="http://schemas.microsoft.com/office/drawing/2014/main" id="{36D85968-E62E-FB46-8503-7EA01A5F0D13}"/>
              </a:ext>
            </a:extLst>
          </p:cNvPr>
          <p:cNvSpPr txBox="1"/>
          <p:nvPr/>
        </p:nvSpPr>
        <p:spPr>
          <a:xfrm>
            <a:off x="5349771" y="4300040"/>
            <a:ext cx="1290738" cy="415498"/>
          </a:xfrm>
          <a:prstGeom prst="rect">
            <a:avLst/>
          </a:prstGeom>
          <a:noFill/>
        </p:spPr>
        <p:txBody>
          <a:bodyPr wrap="none" rtlCol="0">
            <a:spAutoFit/>
          </a:bodyPr>
          <a:lstStyle/>
          <a:p>
            <a:pPr defTabSz="457200"/>
            <a:r>
              <a:rPr lang="en-US" sz="2100" b="1">
                <a:solidFill>
                  <a:srgbClr val="5E6A71"/>
                </a:solidFill>
                <a:latin typeface="Arial" panose="020B0604020202020204"/>
              </a:rPr>
              <a:t>VERSUS</a:t>
            </a:r>
          </a:p>
        </p:txBody>
      </p:sp>
      <p:sp>
        <p:nvSpPr>
          <p:cNvPr id="13" name="Title 1">
            <a:extLst>
              <a:ext uri="{FF2B5EF4-FFF2-40B4-BE49-F238E27FC236}">
                <a16:creationId xmlns:a16="http://schemas.microsoft.com/office/drawing/2014/main" id="{1C7ABBEC-0708-47EC-BB90-3C611D449F06}"/>
              </a:ext>
            </a:extLst>
          </p:cNvPr>
          <p:cNvSpPr>
            <a:spLocks noGrp="1"/>
          </p:cNvSpPr>
          <p:nvPr>
            <p:ph type="title"/>
          </p:nvPr>
        </p:nvSpPr>
        <p:spPr>
          <a:xfrm>
            <a:off x="2159884" y="206867"/>
            <a:ext cx="7886700" cy="1325563"/>
          </a:xfrm>
        </p:spPr>
        <p:txBody>
          <a:bodyPr>
            <a:normAutofit/>
          </a:bodyPr>
          <a:lstStyle/>
          <a:p>
            <a:pPr algn="ctr"/>
            <a:r>
              <a:rPr lang="en-CA" sz="3000"/>
              <a:t>Motivational Coaching</a:t>
            </a:r>
          </a:p>
        </p:txBody>
      </p:sp>
    </p:spTree>
    <p:extLst>
      <p:ext uri="{BB962C8B-B14F-4D97-AF65-F5344CB8AC3E}">
        <p14:creationId xmlns:p14="http://schemas.microsoft.com/office/powerpoint/2010/main" val="99070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7FE5-651D-4553-8A89-616DE8BA26E0}"/>
              </a:ext>
            </a:extLst>
          </p:cNvPr>
          <p:cNvSpPr>
            <a:spLocks noGrp="1"/>
          </p:cNvSpPr>
          <p:nvPr>
            <p:ph type="title"/>
          </p:nvPr>
        </p:nvSpPr>
        <p:spPr>
          <a:xfrm>
            <a:off x="1791128" y="18256"/>
            <a:ext cx="7886700" cy="1325563"/>
          </a:xfrm>
        </p:spPr>
        <p:txBody>
          <a:bodyPr/>
          <a:lstStyle/>
          <a:p>
            <a:r>
              <a:rPr lang="en-CA" dirty="0"/>
              <a:t>Motivational Interviewing</a:t>
            </a:r>
          </a:p>
        </p:txBody>
      </p:sp>
      <p:sp>
        <p:nvSpPr>
          <p:cNvPr id="3" name="Content Placeholder 2">
            <a:extLst>
              <a:ext uri="{FF2B5EF4-FFF2-40B4-BE49-F238E27FC236}">
                <a16:creationId xmlns:a16="http://schemas.microsoft.com/office/drawing/2014/main" id="{27EAA65D-AA9C-4EC4-9DDA-D6CC5ED943BC}"/>
              </a:ext>
            </a:extLst>
          </p:cNvPr>
          <p:cNvSpPr>
            <a:spLocks noGrp="1"/>
          </p:cNvSpPr>
          <p:nvPr>
            <p:ph idx="1"/>
          </p:nvPr>
        </p:nvSpPr>
        <p:spPr>
          <a:xfrm>
            <a:off x="1791129" y="1023750"/>
            <a:ext cx="8691937" cy="4810500"/>
          </a:xfrm>
        </p:spPr>
        <p:txBody>
          <a:bodyPr>
            <a:normAutofit fontScale="92500"/>
          </a:bodyPr>
          <a:lstStyle/>
          <a:p>
            <a:pPr marL="342900" indent="-342900"/>
            <a:r>
              <a:rPr lang="en-CA" sz="2400" dirty="0"/>
              <a:t>Identify targets for change </a:t>
            </a:r>
          </a:p>
          <a:p>
            <a:pPr marL="342900" indent="-342900"/>
            <a:r>
              <a:rPr lang="en-CA" sz="2400" dirty="0"/>
              <a:t>Evoke motivation for change</a:t>
            </a:r>
          </a:p>
          <a:p>
            <a:pPr marL="342900" indent="-342900"/>
            <a:r>
              <a:rPr lang="en-CA" sz="2400" dirty="0"/>
              <a:t>Minimize confrontation or disagreement </a:t>
            </a:r>
          </a:p>
          <a:p>
            <a:pPr marL="342900" indent="-342900"/>
            <a:r>
              <a:rPr lang="en-CA" sz="2400" dirty="0"/>
              <a:t>Emphasize:</a:t>
            </a:r>
          </a:p>
          <a:p>
            <a:pPr lvl="1"/>
            <a:r>
              <a:rPr lang="en-CA" sz="2400" dirty="0"/>
              <a:t>Autonomy and freedom of choice as a person makes a change</a:t>
            </a:r>
          </a:p>
          <a:p>
            <a:pPr lvl="1"/>
            <a:r>
              <a:rPr lang="en-CA" sz="2400" dirty="0"/>
              <a:t>The person’s own competence in making change</a:t>
            </a:r>
          </a:p>
          <a:p>
            <a:pPr lvl="1"/>
            <a:r>
              <a:rPr lang="en-CA" sz="2400" dirty="0"/>
              <a:t>Relatedness to other key people</a:t>
            </a:r>
          </a:p>
          <a:p>
            <a:pPr marL="342900" indent="-342900"/>
            <a:r>
              <a:rPr lang="en-CA" sz="2400" dirty="0"/>
              <a:t>Encourage “change talk”</a:t>
            </a:r>
            <a:endParaRPr lang="en-CA" dirty="0"/>
          </a:p>
        </p:txBody>
      </p:sp>
      <p:sp>
        <p:nvSpPr>
          <p:cNvPr id="4" name="Date Placeholder 3">
            <a:extLst>
              <a:ext uri="{FF2B5EF4-FFF2-40B4-BE49-F238E27FC236}">
                <a16:creationId xmlns:a16="http://schemas.microsoft.com/office/drawing/2014/main" id="{C9D3F23C-9345-4A19-983F-448B08E51A2A}"/>
              </a:ext>
            </a:extLst>
          </p:cNvPr>
          <p:cNvSpPr>
            <a:spLocks noGrp="1"/>
          </p:cNvSpPr>
          <p:nvPr>
            <p:ph type="dt" sz="half" idx="2"/>
          </p:nvPr>
        </p:nvSpPr>
        <p:spPr/>
        <p:txBody>
          <a:bodyPr/>
          <a:lstStyle/>
          <a:p>
            <a:pPr defTabSz="457200"/>
            <a:r>
              <a:rPr lang="en-US">
                <a:solidFill>
                  <a:srgbClr val="5E6A71"/>
                </a:solidFill>
              </a:rPr>
              <a:t>May 5, 2021</a:t>
            </a:r>
          </a:p>
        </p:txBody>
      </p:sp>
      <p:sp>
        <p:nvSpPr>
          <p:cNvPr id="5" name="Slide Number Placeholder 4">
            <a:extLst>
              <a:ext uri="{FF2B5EF4-FFF2-40B4-BE49-F238E27FC236}">
                <a16:creationId xmlns:a16="http://schemas.microsoft.com/office/drawing/2014/main" id="{E42DB3FA-119E-4C60-8968-5FB2FD55AB27}"/>
              </a:ext>
            </a:extLst>
          </p:cNvPr>
          <p:cNvSpPr>
            <a:spLocks noGrp="1"/>
          </p:cNvSpPr>
          <p:nvPr>
            <p:ph type="sldNum" sz="quarter" idx="4"/>
          </p:nvPr>
        </p:nvSpPr>
        <p:spPr/>
        <p:txBody>
          <a:bodyPr/>
          <a:lstStyle/>
          <a:p>
            <a:pPr defTabSz="457200"/>
            <a:fld id="{E2CB33EA-91D6-F140-A440-0A130B2A34DE}" type="slidenum">
              <a:rPr lang="en-US">
                <a:solidFill>
                  <a:srgbClr val="5E6A71"/>
                </a:solidFill>
              </a:rPr>
              <a:pPr defTabSz="457200"/>
              <a:t>41</a:t>
            </a:fld>
            <a:endParaRPr lang="en-US">
              <a:solidFill>
                <a:srgbClr val="5E6A71"/>
              </a:solidFill>
            </a:endParaRPr>
          </a:p>
        </p:txBody>
      </p:sp>
    </p:spTree>
    <p:extLst>
      <p:ext uri="{BB962C8B-B14F-4D97-AF65-F5344CB8AC3E}">
        <p14:creationId xmlns:p14="http://schemas.microsoft.com/office/powerpoint/2010/main" val="3392608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able&#10;&#10;Description automatically generated">
            <a:extLst>
              <a:ext uri="{FF2B5EF4-FFF2-40B4-BE49-F238E27FC236}">
                <a16:creationId xmlns:a16="http://schemas.microsoft.com/office/drawing/2014/main" id="{770DF46F-13A3-3349-B365-3570C66A7F39}"/>
              </a:ext>
            </a:extLst>
          </p:cNvPr>
          <p:cNvPicPr>
            <a:picLocks noChangeAspect="1"/>
          </p:cNvPicPr>
          <p:nvPr/>
        </p:nvPicPr>
        <p:blipFill>
          <a:blip r:embed="rId3"/>
          <a:stretch>
            <a:fillRect/>
          </a:stretch>
        </p:blipFill>
        <p:spPr>
          <a:xfrm>
            <a:off x="3260954" y="1481859"/>
            <a:ext cx="7312593" cy="4443730"/>
          </a:xfrm>
          <a:prstGeom prst="rect">
            <a:avLst/>
          </a:prstGeom>
        </p:spPr>
      </p:pic>
      <p:sp>
        <p:nvSpPr>
          <p:cNvPr id="5" name="TextBox 4">
            <a:extLst>
              <a:ext uri="{FF2B5EF4-FFF2-40B4-BE49-F238E27FC236}">
                <a16:creationId xmlns:a16="http://schemas.microsoft.com/office/drawing/2014/main" id="{1F557807-5CD1-DD42-BD93-25F37A8191BE}"/>
              </a:ext>
            </a:extLst>
          </p:cNvPr>
          <p:cNvSpPr txBox="1"/>
          <p:nvPr/>
        </p:nvSpPr>
        <p:spPr>
          <a:xfrm rot="19170317">
            <a:off x="2731656" y="2987846"/>
            <a:ext cx="2858475" cy="415498"/>
          </a:xfrm>
          <a:prstGeom prst="rect">
            <a:avLst/>
          </a:prstGeom>
          <a:noFill/>
        </p:spPr>
        <p:txBody>
          <a:bodyPr wrap="none" rtlCol="0">
            <a:spAutoFit/>
          </a:bodyPr>
          <a:lstStyle/>
          <a:p>
            <a:pPr defTabSz="457200"/>
            <a:r>
              <a:rPr lang="en-US" sz="2100">
                <a:solidFill>
                  <a:srgbClr val="5E6A71"/>
                </a:solidFill>
                <a:latin typeface="Arial" panose="020B0604020202020204"/>
              </a:rPr>
              <a:t>Promoting change talk</a:t>
            </a:r>
          </a:p>
        </p:txBody>
      </p:sp>
      <p:sp>
        <p:nvSpPr>
          <p:cNvPr id="7" name="Left-Right Arrow 6">
            <a:extLst>
              <a:ext uri="{FF2B5EF4-FFF2-40B4-BE49-F238E27FC236}">
                <a16:creationId xmlns:a16="http://schemas.microsoft.com/office/drawing/2014/main" id="{C7F4318E-8990-2B49-BB70-C353D3BA5F6C}"/>
              </a:ext>
            </a:extLst>
          </p:cNvPr>
          <p:cNvSpPr/>
          <p:nvPr/>
        </p:nvSpPr>
        <p:spPr>
          <a:xfrm rot="19134503">
            <a:off x="2313695" y="3107626"/>
            <a:ext cx="4234475" cy="584462"/>
          </a:xfrm>
          <a:prstGeom prst="lef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350">
              <a:solidFill>
                <a:srgbClr val="FFFFFF"/>
              </a:solidFill>
              <a:latin typeface="Arial" panose="020B0604020202020204"/>
            </a:endParaRPr>
          </a:p>
        </p:txBody>
      </p:sp>
      <p:sp>
        <p:nvSpPr>
          <p:cNvPr id="9" name="TextBox 8">
            <a:extLst>
              <a:ext uri="{FF2B5EF4-FFF2-40B4-BE49-F238E27FC236}">
                <a16:creationId xmlns:a16="http://schemas.microsoft.com/office/drawing/2014/main" id="{B75691A8-D5F9-174B-836B-CA7A570510CB}"/>
              </a:ext>
            </a:extLst>
          </p:cNvPr>
          <p:cNvSpPr txBox="1"/>
          <p:nvPr/>
        </p:nvSpPr>
        <p:spPr>
          <a:xfrm>
            <a:off x="121639" y="1195590"/>
            <a:ext cx="5261049" cy="707886"/>
          </a:xfrm>
          <a:prstGeom prst="rect">
            <a:avLst/>
          </a:prstGeom>
          <a:noFill/>
          <a:ln w="60325">
            <a:solidFill>
              <a:schemeClr val="tx2"/>
            </a:solidFill>
          </a:ln>
        </p:spPr>
        <p:txBody>
          <a:bodyPr wrap="square" rtlCol="0">
            <a:spAutoFit/>
          </a:bodyPr>
          <a:lstStyle/>
          <a:p>
            <a:pPr marL="342900" indent="-342900" defTabSz="457200">
              <a:buFont typeface="Arial" panose="020B0604020202020204" pitchFamily="34" charset="0"/>
              <a:buChar char="•"/>
            </a:pPr>
            <a:r>
              <a:rPr lang="en-US" sz="2000" dirty="0">
                <a:solidFill>
                  <a:srgbClr val="5E6A71"/>
                </a:solidFill>
                <a:latin typeface="Arial" panose="020B0604020202020204"/>
              </a:rPr>
              <a:t>Affirm strengths and progress</a:t>
            </a:r>
          </a:p>
          <a:p>
            <a:pPr marL="342900" indent="-342900" defTabSz="457200">
              <a:buFont typeface="Arial" panose="020B0604020202020204" pitchFamily="34" charset="0"/>
              <a:buChar char="•"/>
            </a:pPr>
            <a:r>
              <a:rPr lang="en-US" sz="2000" dirty="0">
                <a:solidFill>
                  <a:srgbClr val="5E6A71"/>
                </a:solidFill>
                <a:latin typeface="Arial" panose="020B0604020202020204"/>
              </a:rPr>
              <a:t>address weaknesses &amp; lack of progress  </a:t>
            </a:r>
          </a:p>
        </p:txBody>
      </p:sp>
      <p:sp>
        <p:nvSpPr>
          <p:cNvPr id="11" name="Title 1">
            <a:extLst>
              <a:ext uri="{FF2B5EF4-FFF2-40B4-BE49-F238E27FC236}">
                <a16:creationId xmlns:a16="http://schemas.microsoft.com/office/drawing/2014/main" id="{644D2C3A-DD42-43AF-8B10-B1B2F242A09E}"/>
              </a:ext>
            </a:extLst>
          </p:cNvPr>
          <p:cNvSpPr>
            <a:spLocks noGrp="1"/>
          </p:cNvSpPr>
          <p:nvPr>
            <p:ph type="title"/>
          </p:nvPr>
        </p:nvSpPr>
        <p:spPr>
          <a:xfrm>
            <a:off x="2152650" y="156296"/>
            <a:ext cx="7886700" cy="1325563"/>
          </a:xfrm>
        </p:spPr>
        <p:txBody>
          <a:bodyPr>
            <a:normAutofit/>
          </a:bodyPr>
          <a:lstStyle/>
          <a:p>
            <a:pPr algn="ctr"/>
            <a:r>
              <a:rPr lang="en-US" sz="3000"/>
              <a:t>Four Steps in MI Coaching</a:t>
            </a:r>
          </a:p>
        </p:txBody>
      </p:sp>
    </p:spTree>
    <p:extLst>
      <p:ext uri="{BB962C8B-B14F-4D97-AF65-F5344CB8AC3E}">
        <p14:creationId xmlns:p14="http://schemas.microsoft.com/office/powerpoint/2010/main" val="2715194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946F63-15AA-744A-B377-0C125BBFAB54}"/>
              </a:ext>
            </a:extLst>
          </p:cNvPr>
          <p:cNvSpPr/>
          <p:nvPr/>
        </p:nvSpPr>
        <p:spPr>
          <a:xfrm>
            <a:off x="1541436" y="977769"/>
            <a:ext cx="7886700" cy="4708981"/>
          </a:xfrm>
          <a:prstGeom prst="rect">
            <a:avLst/>
          </a:prstGeom>
        </p:spPr>
        <p:txBody>
          <a:bodyPr wrap="square">
            <a:spAutoFit/>
          </a:bodyPr>
          <a:lstStyle/>
          <a:p>
            <a:pPr defTabSz="457200"/>
            <a:r>
              <a:rPr lang="en-CA" sz="2400" b="1" dirty="0">
                <a:latin typeface="Arial" panose="020B0604020202020204"/>
              </a:rPr>
              <a:t>Recognize</a:t>
            </a:r>
            <a:r>
              <a:rPr lang="en-CA" sz="2400" dirty="0">
                <a:latin typeface="Arial" panose="020B0604020202020204"/>
              </a:rPr>
              <a:t> and resist the urge to correct or inform.</a:t>
            </a:r>
          </a:p>
          <a:p>
            <a:pPr defTabSz="457200"/>
            <a:r>
              <a:rPr lang="en-CA" sz="2400" dirty="0">
                <a:latin typeface="Arial" panose="020B0604020202020204"/>
              </a:rPr>
              <a:t> </a:t>
            </a:r>
          </a:p>
          <a:p>
            <a:pPr defTabSz="457200"/>
            <a:r>
              <a:rPr lang="en-CA" sz="2400" b="1" dirty="0">
                <a:latin typeface="Arial" panose="020B0604020202020204"/>
              </a:rPr>
              <a:t>Understand</a:t>
            </a:r>
            <a:r>
              <a:rPr lang="en-CA" sz="2400" dirty="0">
                <a:latin typeface="Arial" panose="020B0604020202020204"/>
              </a:rPr>
              <a:t> the perspective of the person.</a:t>
            </a:r>
          </a:p>
          <a:p>
            <a:pPr marL="800100" lvl="1" indent="-342900" defTabSz="457200">
              <a:buFont typeface="Courier New" panose="02070309020205020404" pitchFamily="49" charset="0"/>
              <a:buChar char="o"/>
            </a:pPr>
            <a:r>
              <a:rPr lang="en-CA" sz="2200" b="1" dirty="0"/>
              <a:t>Open ended questions</a:t>
            </a:r>
            <a:endParaRPr lang="en-CA" sz="2200" dirty="0"/>
          </a:p>
          <a:p>
            <a:pPr marL="800100" lvl="1" indent="-342900" defTabSz="457200">
              <a:buFont typeface="Courier New" panose="02070309020205020404" pitchFamily="49" charset="0"/>
              <a:buChar char="o"/>
            </a:pPr>
            <a:r>
              <a:rPr lang="en-CA" sz="2200" b="1" dirty="0"/>
              <a:t>Affirmations</a:t>
            </a:r>
            <a:r>
              <a:rPr lang="en-CA" sz="2200" dirty="0"/>
              <a:t> </a:t>
            </a:r>
          </a:p>
          <a:p>
            <a:pPr marL="800100" lvl="1" indent="-342900" defTabSz="457200">
              <a:buFont typeface="Courier New" panose="02070309020205020404" pitchFamily="49" charset="0"/>
              <a:buChar char="o"/>
            </a:pPr>
            <a:r>
              <a:rPr lang="en-CA" sz="2200" b="1" dirty="0"/>
              <a:t>Reflections </a:t>
            </a:r>
          </a:p>
          <a:p>
            <a:pPr marL="800100" lvl="1" indent="-342900" defTabSz="457200">
              <a:buFont typeface="Courier New" panose="02070309020205020404" pitchFamily="49" charset="0"/>
              <a:buChar char="o"/>
            </a:pPr>
            <a:r>
              <a:rPr lang="en-CA" sz="2200" b="1" dirty="0"/>
              <a:t>Summaries</a:t>
            </a:r>
          </a:p>
          <a:p>
            <a:pPr defTabSz="457200"/>
            <a:endParaRPr lang="en-CA" sz="2200" dirty="0">
              <a:latin typeface="Arial" panose="020B0604020202020204"/>
            </a:endParaRPr>
          </a:p>
          <a:p>
            <a:pPr defTabSz="457200"/>
            <a:r>
              <a:rPr lang="en-CA" sz="2400" b="1" dirty="0">
                <a:latin typeface="Arial" panose="020B0604020202020204"/>
              </a:rPr>
              <a:t>Listen</a:t>
            </a:r>
            <a:r>
              <a:rPr lang="en-CA" sz="2400" dirty="0">
                <a:latin typeface="Arial" panose="020B0604020202020204"/>
              </a:rPr>
              <a:t> reflectively to the person’s experience.</a:t>
            </a:r>
          </a:p>
          <a:p>
            <a:pPr defTabSz="457200"/>
            <a:endParaRPr lang="en-CA" sz="2400" dirty="0">
              <a:latin typeface="Arial" panose="020B0604020202020204"/>
            </a:endParaRPr>
          </a:p>
          <a:p>
            <a:pPr defTabSz="457200"/>
            <a:r>
              <a:rPr lang="en-CA" sz="2400" b="1" dirty="0">
                <a:latin typeface="Arial" panose="020B0604020202020204"/>
              </a:rPr>
              <a:t>Empowe</a:t>
            </a:r>
            <a:r>
              <a:rPr lang="en-CA" sz="2400" dirty="0">
                <a:latin typeface="Arial" panose="020B0604020202020204"/>
              </a:rPr>
              <a:t>r the client to explore change.</a:t>
            </a:r>
          </a:p>
          <a:p>
            <a:pPr marL="800100" lvl="1" indent="-342900" defTabSz="457200">
              <a:buClr>
                <a:schemeClr val="tx2"/>
              </a:buClr>
              <a:buFont typeface="Courier New" panose="02070309020205020404" pitchFamily="49" charset="0"/>
              <a:buChar char="o"/>
            </a:pPr>
            <a:r>
              <a:rPr lang="en-CA" sz="2200" dirty="0">
                <a:latin typeface="Arial" panose="020B0604020202020204"/>
              </a:rPr>
              <a:t>Informing </a:t>
            </a:r>
            <a:r>
              <a:rPr lang="en-CA" sz="2200" dirty="0">
                <a:solidFill>
                  <a:srgbClr val="5E6A71"/>
                </a:solidFill>
                <a:latin typeface="Arial" panose="020B0604020202020204"/>
              </a:rPr>
              <a:t>&amp; Advising as appropriate</a:t>
            </a:r>
          </a:p>
          <a:p>
            <a:pPr algn="ctr" defTabSz="457200"/>
            <a:endParaRPr lang="en-CA" sz="2200" b="1" dirty="0">
              <a:solidFill>
                <a:srgbClr val="A79AC7"/>
              </a:solidFill>
              <a:latin typeface="Arial" panose="020B0604020202020204"/>
            </a:endParaRPr>
          </a:p>
        </p:txBody>
      </p:sp>
      <p:sp>
        <p:nvSpPr>
          <p:cNvPr id="10" name="Title 1">
            <a:extLst>
              <a:ext uri="{FF2B5EF4-FFF2-40B4-BE49-F238E27FC236}">
                <a16:creationId xmlns:a16="http://schemas.microsoft.com/office/drawing/2014/main" id="{80D4FCE2-B045-4D6B-A312-5968EA02BE02}"/>
              </a:ext>
            </a:extLst>
          </p:cNvPr>
          <p:cNvSpPr>
            <a:spLocks noGrp="1"/>
          </p:cNvSpPr>
          <p:nvPr>
            <p:ph type="title"/>
          </p:nvPr>
        </p:nvSpPr>
        <p:spPr>
          <a:xfrm>
            <a:off x="2152650" y="67104"/>
            <a:ext cx="7886700" cy="1325563"/>
          </a:xfrm>
        </p:spPr>
        <p:txBody>
          <a:bodyPr>
            <a:normAutofit/>
          </a:bodyPr>
          <a:lstStyle/>
          <a:p>
            <a:pPr algn="ctr"/>
            <a:r>
              <a:rPr lang="en-CA" sz="3000" b="1" dirty="0"/>
              <a:t>Principles</a:t>
            </a:r>
            <a:r>
              <a:rPr lang="en-CA" sz="3000" dirty="0"/>
              <a:t> of Motivational Interviewing</a:t>
            </a:r>
          </a:p>
        </p:txBody>
      </p:sp>
    </p:spTree>
    <p:extLst>
      <p:ext uri="{BB962C8B-B14F-4D97-AF65-F5344CB8AC3E}">
        <p14:creationId xmlns:p14="http://schemas.microsoft.com/office/powerpoint/2010/main" val="1681474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8C2CD15-0BC0-474C-92C2-0601192CD71B}"/>
              </a:ext>
            </a:extLst>
          </p:cNvPr>
          <p:cNvSpPr txBox="1">
            <a:spLocks/>
          </p:cNvSpPr>
          <p:nvPr/>
        </p:nvSpPr>
        <p:spPr>
          <a:xfrm>
            <a:off x="2910270" y="3429001"/>
            <a:ext cx="9341603" cy="1454618"/>
          </a:xfrm>
          <a:prstGeom prst="rect">
            <a:avLst/>
          </a:prstGeom>
          <a:noFill/>
          <a:ln w="38100">
            <a:noFill/>
            <a:miter lim="800000"/>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500">
              <a:solidFill>
                <a:srgbClr val="FFFFFF"/>
              </a:solidFill>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id="{EBECB990-B67D-3C44-8924-9FA1E6E21EA7}"/>
              </a:ext>
            </a:extLst>
          </p:cNvPr>
          <p:cNvGraphicFramePr/>
          <p:nvPr>
            <p:extLst>
              <p:ext uri="{D42A27DB-BD31-4B8C-83A1-F6EECF244321}">
                <p14:modId xmlns:p14="http://schemas.microsoft.com/office/powerpoint/2010/main" val="2543790998"/>
              </p:ext>
            </p:extLst>
          </p:nvPr>
        </p:nvGraphicFramePr>
        <p:xfrm>
          <a:off x="2181242" y="1230044"/>
          <a:ext cx="7886699" cy="381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1BD74F4-749F-9E40-98C8-3C72548B5E6D}"/>
              </a:ext>
            </a:extLst>
          </p:cNvPr>
          <p:cNvSpPr txBox="1"/>
          <p:nvPr/>
        </p:nvSpPr>
        <p:spPr>
          <a:xfrm>
            <a:off x="1760306" y="4883619"/>
            <a:ext cx="8671388" cy="923330"/>
          </a:xfrm>
          <a:prstGeom prst="rect">
            <a:avLst/>
          </a:prstGeom>
          <a:noFill/>
        </p:spPr>
        <p:txBody>
          <a:bodyPr wrap="square" rtlCol="0">
            <a:spAutoFit/>
          </a:bodyPr>
          <a:lstStyle/>
          <a:p>
            <a:pPr algn="ctr" defTabSz="457200"/>
            <a:r>
              <a:rPr lang="en-US" dirty="0">
                <a:solidFill>
                  <a:srgbClr val="5E6A71"/>
                </a:solidFill>
                <a:latin typeface="Arial" panose="020B0604020202020204"/>
              </a:rPr>
              <a:t>Guide </a:t>
            </a:r>
            <a:r>
              <a:rPr lang="en-US" dirty="0">
                <a:solidFill>
                  <a:schemeClr val="accent1">
                    <a:lumMod val="60000"/>
                    <a:lumOff val="40000"/>
                  </a:schemeClr>
                </a:solidFill>
                <a:latin typeface="Arial" panose="020B0604020202020204"/>
              </a:rPr>
              <a:t>collaborates</a:t>
            </a:r>
            <a:r>
              <a:rPr lang="en-US" dirty="0">
                <a:solidFill>
                  <a:srgbClr val="5E6A71"/>
                </a:solidFill>
                <a:latin typeface="Arial" panose="020B0604020202020204"/>
              </a:rPr>
              <a:t> with the trainee to develop a plan</a:t>
            </a:r>
          </a:p>
          <a:p>
            <a:pPr algn="ctr" defTabSz="457200"/>
            <a:r>
              <a:rPr lang="en-US" dirty="0">
                <a:solidFill>
                  <a:srgbClr val="5E6A71"/>
                </a:solidFill>
                <a:latin typeface="Arial" panose="020B0604020202020204"/>
              </a:rPr>
              <a:t>Guide does not tell the trainee what to do or passively follow them </a:t>
            </a:r>
          </a:p>
          <a:p>
            <a:pPr algn="ctr" defTabSz="457200"/>
            <a:r>
              <a:rPr lang="en-US" dirty="0">
                <a:solidFill>
                  <a:srgbClr val="5E6A71"/>
                </a:solidFill>
                <a:latin typeface="Arial" panose="020B0604020202020204"/>
              </a:rPr>
              <a:t>Guide </a:t>
            </a:r>
            <a:r>
              <a:rPr lang="en-US" dirty="0">
                <a:solidFill>
                  <a:schemeClr val="accent1">
                    <a:lumMod val="60000"/>
                    <a:lumOff val="40000"/>
                  </a:schemeClr>
                </a:solidFill>
                <a:latin typeface="Arial" panose="020B0604020202020204"/>
              </a:rPr>
              <a:t>directs the encounter</a:t>
            </a:r>
            <a:r>
              <a:rPr lang="en-US" dirty="0">
                <a:solidFill>
                  <a:srgbClr val="5E6A71"/>
                </a:solidFill>
                <a:latin typeface="Arial" panose="020B0604020202020204"/>
              </a:rPr>
              <a:t> but </a:t>
            </a:r>
            <a:r>
              <a:rPr lang="en-US" dirty="0">
                <a:solidFill>
                  <a:schemeClr val="accent1">
                    <a:lumMod val="60000"/>
                    <a:lumOff val="40000"/>
                  </a:schemeClr>
                </a:solidFill>
                <a:latin typeface="Arial" panose="020B0604020202020204"/>
              </a:rPr>
              <a:t>responsibility for change lies with the trainee </a:t>
            </a:r>
          </a:p>
        </p:txBody>
      </p:sp>
      <p:sp>
        <p:nvSpPr>
          <p:cNvPr id="9" name="Title 1">
            <a:extLst>
              <a:ext uri="{FF2B5EF4-FFF2-40B4-BE49-F238E27FC236}">
                <a16:creationId xmlns:a16="http://schemas.microsoft.com/office/drawing/2014/main" id="{43AC67ED-5183-4FCD-905E-2BA2B855EE9D}"/>
              </a:ext>
            </a:extLst>
          </p:cNvPr>
          <p:cNvSpPr>
            <a:spLocks noGrp="1"/>
          </p:cNvSpPr>
          <p:nvPr>
            <p:ph type="title"/>
          </p:nvPr>
        </p:nvSpPr>
        <p:spPr>
          <a:xfrm>
            <a:off x="2152650" y="156296"/>
            <a:ext cx="7886700" cy="1325563"/>
          </a:xfrm>
        </p:spPr>
        <p:txBody>
          <a:bodyPr>
            <a:normAutofit/>
          </a:bodyPr>
          <a:lstStyle/>
          <a:p>
            <a:pPr algn="ctr"/>
            <a:r>
              <a:rPr lang="en-CA" sz="3000" dirty="0"/>
              <a:t>MI = Helping Conversations</a:t>
            </a:r>
          </a:p>
        </p:txBody>
      </p:sp>
    </p:spTree>
    <p:extLst>
      <p:ext uri="{BB962C8B-B14F-4D97-AF65-F5344CB8AC3E}">
        <p14:creationId xmlns:p14="http://schemas.microsoft.com/office/powerpoint/2010/main" val="1431135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2D66-E137-8A4F-BECF-9F97E1146019}"/>
              </a:ext>
            </a:extLst>
          </p:cNvPr>
          <p:cNvSpPr>
            <a:spLocks noGrp="1"/>
          </p:cNvSpPr>
          <p:nvPr>
            <p:ph type="title"/>
          </p:nvPr>
        </p:nvSpPr>
        <p:spPr/>
        <p:txBody>
          <a:bodyPr>
            <a:normAutofit/>
          </a:bodyPr>
          <a:lstStyle/>
          <a:p>
            <a:pPr algn="ctr"/>
            <a:r>
              <a:rPr lang="en-US" sz="3600" b="1" dirty="0"/>
              <a:t>GROW model of coaching</a:t>
            </a:r>
          </a:p>
        </p:txBody>
      </p:sp>
      <p:graphicFrame>
        <p:nvGraphicFramePr>
          <p:cNvPr id="4" name="Content Placeholder 3">
            <a:extLst>
              <a:ext uri="{FF2B5EF4-FFF2-40B4-BE49-F238E27FC236}">
                <a16:creationId xmlns:a16="http://schemas.microsoft.com/office/drawing/2014/main" id="{C364F383-2B31-A342-90FC-00F84989D93E}"/>
              </a:ext>
            </a:extLst>
          </p:cNvPr>
          <p:cNvGraphicFramePr>
            <a:graphicFrameLocks noGrp="1"/>
          </p:cNvGraphicFramePr>
          <p:nvPr>
            <p:ph idx="1"/>
            <p:extLst>
              <p:ext uri="{D42A27DB-BD31-4B8C-83A1-F6EECF244321}">
                <p14:modId xmlns:p14="http://schemas.microsoft.com/office/powerpoint/2010/main" val="1954341741"/>
              </p:ext>
            </p:extLst>
          </p:nvPr>
        </p:nvGraphicFramePr>
        <p:xfrm>
          <a:off x="1981200" y="1600200"/>
          <a:ext cx="8229600" cy="45770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878249042"/>
                    </a:ext>
                  </a:extLst>
                </a:gridCol>
                <a:gridCol w="2743200">
                  <a:extLst>
                    <a:ext uri="{9D8B030D-6E8A-4147-A177-3AD203B41FA5}">
                      <a16:colId xmlns:a16="http://schemas.microsoft.com/office/drawing/2014/main" val="2379234108"/>
                    </a:ext>
                  </a:extLst>
                </a:gridCol>
                <a:gridCol w="2743200">
                  <a:extLst>
                    <a:ext uri="{9D8B030D-6E8A-4147-A177-3AD203B41FA5}">
                      <a16:colId xmlns:a16="http://schemas.microsoft.com/office/drawing/2014/main" val="1489945777"/>
                    </a:ext>
                  </a:extLst>
                </a:gridCol>
              </a:tblGrid>
              <a:tr h="370840">
                <a:tc>
                  <a:txBody>
                    <a:bodyPr/>
                    <a:lstStyle/>
                    <a:p>
                      <a:endParaRPr lang="en-US" dirty="0"/>
                    </a:p>
                  </a:txBody>
                  <a:tcPr/>
                </a:tc>
                <a:tc>
                  <a:txBody>
                    <a:bodyPr/>
                    <a:lstStyle/>
                    <a:p>
                      <a:r>
                        <a:rPr lang="en-US" dirty="0"/>
                        <a:t>Description</a:t>
                      </a:r>
                    </a:p>
                  </a:txBody>
                  <a:tcPr/>
                </a:tc>
                <a:tc>
                  <a:txBody>
                    <a:bodyPr/>
                    <a:lstStyle/>
                    <a:p>
                      <a:r>
                        <a:rPr lang="en-US" dirty="0"/>
                        <a:t>Examples</a:t>
                      </a:r>
                    </a:p>
                  </a:txBody>
                  <a:tcPr/>
                </a:tc>
                <a:extLst>
                  <a:ext uri="{0D108BD9-81ED-4DB2-BD59-A6C34878D82A}">
                    <a16:rowId xmlns:a16="http://schemas.microsoft.com/office/drawing/2014/main" val="3261454088"/>
                  </a:ext>
                </a:extLst>
              </a:tr>
              <a:tr h="370840">
                <a:tc>
                  <a:txBody>
                    <a:bodyPr/>
                    <a:lstStyle/>
                    <a:p>
                      <a:r>
                        <a:rPr lang="en-US" sz="2400" b="1" dirty="0"/>
                        <a:t>G</a:t>
                      </a:r>
                      <a:r>
                        <a:rPr lang="en-US" sz="2400" dirty="0"/>
                        <a:t>-Goal</a:t>
                      </a:r>
                    </a:p>
                  </a:txBody>
                  <a:tcPr/>
                </a:tc>
                <a:tc>
                  <a:txBody>
                    <a:bodyPr/>
                    <a:lstStyle/>
                    <a:p>
                      <a:r>
                        <a:rPr lang="en-US" dirty="0"/>
                        <a:t>Ask for goals</a:t>
                      </a:r>
                    </a:p>
                  </a:txBody>
                  <a:tcPr/>
                </a:tc>
                <a:tc>
                  <a:txBody>
                    <a:bodyPr/>
                    <a:lstStyle/>
                    <a:p>
                      <a:r>
                        <a:rPr lang="en-US" dirty="0"/>
                        <a:t>What would you like to achieve? What would success look like?</a:t>
                      </a:r>
                    </a:p>
                  </a:txBody>
                  <a:tcPr/>
                </a:tc>
                <a:extLst>
                  <a:ext uri="{0D108BD9-81ED-4DB2-BD59-A6C34878D82A}">
                    <a16:rowId xmlns:a16="http://schemas.microsoft.com/office/drawing/2014/main" val="4189188065"/>
                  </a:ext>
                </a:extLst>
              </a:tr>
              <a:tr h="370840">
                <a:tc>
                  <a:txBody>
                    <a:bodyPr/>
                    <a:lstStyle/>
                    <a:p>
                      <a:r>
                        <a:rPr lang="en-US" sz="2400" b="1" dirty="0"/>
                        <a:t>R</a:t>
                      </a:r>
                      <a:r>
                        <a:rPr lang="en-US" sz="2400" dirty="0"/>
                        <a:t>- Reality</a:t>
                      </a:r>
                    </a:p>
                  </a:txBody>
                  <a:tcPr/>
                </a:tc>
                <a:tc>
                  <a:txBody>
                    <a:bodyPr/>
                    <a:lstStyle/>
                    <a:p>
                      <a:r>
                        <a:rPr lang="en-US" dirty="0"/>
                        <a:t>Discuss present realities. </a:t>
                      </a:r>
                    </a:p>
                  </a:txBody>
                  <a:tcPr/>
                </a:tc>
                <a:tc>
                  <a:txBody>
                    <a:bodyPr/>
                    <a:lstStyle/>
                    <a:p>
                      <a:r>
                        <a:rPr lang="en-US" dirty="0"/>
                        <a:t>What has worked in the past? What didn’t? What are the limitations?</a:t>
                      </a:r>
                    </a:p>
                  </a:txBody>
                  <a:tcPr/>
                </a:tc>
                <a:extLst>
                  <a:ext uri="{0D108BD9-81ED-4DB2-BD59-A6C34878D82A}">
                    <a16:rowId xmlns:a16="http://schemas.microsoft.com/office/drawing/2014/main" val="1858992698"/>
                  </a:ext>
                </a:extLst>
              </a:tr>
              <a:tr h="370840">
                <a:tc>
                  <a:txBody>
                    <a:bodyPr/>
                    <a:lstStyle/>
                    <a:p>
                      <a:r>
                        <a:rPr lang="en-US" sz="2400" b="1" dirty="0"/>
                        <a:t>0</a:t>
                      </a:r>
                      <a:r>
                        <a:rPr lang="en-US" sz="2400" dirty="0"/>
                        <a:t>- Options</a:t>
                      </a:r>
                    </a:p>
                  </a:txBody>
                  <a:tcPr/>
                </a:tc>
                <a:tc>
                  <a:txBody>
                    <a:bodyPr/>
                    <a:lstStyle/>
                    <a:p>
                      <a:r>
                        <a:rPr lang="en-US" dirty="0"/>
                        <a:t>Identify &amp; assess options</a:t>
                      </a:r>
                    </a:p>
                  </a:txBody>
                  <a:tcPr/>
                </a:tc>
                <a:tc>
                  <a:txBody>
                    <a:bodyPr/>
                    <a:lstStyle/>
                    <a:p>
                      <a:r>
                        <a:rPr lang="en-US" dirty="0"/>
                        <a:t>What possible options/solutions do you have? What haven’t you tried yet?</a:t>
                      </a:r>
                    </a:p>
                  </a:txBody>
                  <a:tcPr/>
                </a:tc>
                <a:extLst>
                  <a:ext uri="{0D108BD9-81ED-4DB2-BD59-A6C34878D82A}">
                    <a16:rowId xmlns:a16="http://schemas.microsoft.com/office/drawing/2014/main" val="4142920177"/>
                  </a:ext>
                </a:extLst>
              </a:tr>
              <a:tr h="370840">
                <a:tc>
                  <a:txBody>
                    <a:bodyPr/>
                    <a:lstStyle/>
                    <a:p>
                      <a:r>
                        <a:rPr lang="en-US" sz="2400" b="1" dirty="0"/>
                        <a:t>W</a:t>
                      </a:r>
                      <a:r>
                        <a:rPr lang="en-US" sz="2400" dirty="0"/>
                        <a:t>- Way forward</a:t>
                      </a:r>
                    </a:p>
                  </a:txBody>
                  <a:tcPr/>
                </a:tc>
                <a:tc>
                  <a:txBody>
                    <a:bodyPr/>
                    <a:lstStyle/>
                    <a:p>
                      <a:r>
                        <a:rPr lang="en-US" dirty="0"/>
                        <a:t>Assist in determining next steps/action plan</a:t>
                      </a:r>
                    </a:p>
                  </a:txBody>
                  <a:tcPr/>
                </a:tc>
                <a:tc>
                  <a:txBody>
                    <a:bodyPr/>
                    <a:lstStyle/>
                    <a:p>
                      <a:r>
                        <a:rPr lang="en-US" dirty="0"/>
                        <a:t>What is the most important thing to do next? Who might support you?</a:t>
                      </a:r>
                    </a:p>
                  </a:txBody>
                  <a:tcPr/>
                </a:tc>
                <a:extLst>
                  <a:ext uri="{0D108BD9-81ED-4DB2-BD59-A6C34878D82A}">
                    <a16:rowId xmlns:a16="http://schemas.microsoft.com/office/drawing/2014/main" val="725740996"/>
                  </a:ext>
                </a:extLst>
              </a:tr>
            </a:tbl>
          </a:graphicData>
        </a:graphic>
      </p:graphicFrame>
      <p:sp>
        <p:nvSpPr>
          <p:cNvPr id="3" name="TextBox 2">
            <a:extLst>
              <a:ext uri="{FF2B5EF4-FFF2-40B4-BE49-F238E27FC236}">
                <a16:creationId xmlns:a16="http://schemas.microsoft.com/office/drawing/2014/main" id="{2C5604B0-25D6-7941-A9F1-86BC69A89810}"/>
              </a:ext>
            </a:extLst>
          </p:cNvPr>
          <p:cNvSpPr txBox="1"/>
          <p:nvPr/>
        </p:nvSpPr>
        <p:spPr>
          <a:xfrm>
            <a:off x="4915593" y="6328972"/>
            <a:ext cx="1794594" cy="369332"/>
          </a:xfrm>
          <a:prstGeom prst="rect">
            <a:avLst/>
          </a:prstGeom>
          <a:noFill/>
        </p:spPr>
        <p:txBody>
          <a:bodyPr wrap="none" rtlCol="0">
            <a:spAutoFit/>
          </a:bodyPr>
          <a:lstStyle/>
          <a:p>
            <a:r>
              <a:rPr lang="en-US" dirty="0"/>
              <a:t>Whitmore 1980’s</a:t>
            </a:r>
          </a:p>
        </p:txBody>
      </p:sp>
    </p:spTree>
    <p:extLst>
      <p:ext uri="{BB962C8B-B14F-4D97-AF65-F5344CB8AC3E}">
        <p14:creationId xmlns:p14="http://schemas.microsoft.com/office/powerpoint/2010/main" val="2643800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4723-F6D1-CD40-BD8B-1F036F99FC39}"/>
              </a:ext>
            </a:extLst>
          </p:cNvPr>
          <p:cNvSpPr>
            <a:spLocks noGrp="1"/>
          </p:cNvSpPr>
          <p:nvPr>
            <p:ph type="title"/>
          </p:nvPr>
        </p:nvSpPr>
        <p:spPr>
          <a:xfrm>
            <a:off x="5041358" y="516190"/>
            <a:ext cx="5036931" cy="1325563"/>
          </a:xfrm>
        </p:spPr>
        <p:txBody>
          <a:bodyPr>
            <a:normAutofit/>
          </a:bodyPr>
          <a:lstStyle/>
          <a:p>
            <a:pPr algn="ctr"/>
            <a:r>
              <a:rPr lang="en-US" sz="3600" b="1" dirty="0"/>
              <a:t>R2C2 model</a:t>
            </a:r>
          </a:p>
        </p:txBody>
      </p:sp>
      <p:pic>
        <p:nvPicPr>
          <p:cNvPr id="5" name="Content Placeholder 4">
            <a:extLst>
              <a:ext uri="{FF2B5EF4-FFF2-40B4-BE49-F238E27FC236}">
                <a16:creationId xmlns:a16="http://schemas.microsoft.com/office/drawing/2014/main" id="{14477C68-BA71-A345-B3AB-2DDD342853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734" y="516190"/>
            <a:ext cx="4533999" cy="4093915"/>
          </a:xfrm>
        </p:spPr>
      </p:pic>
      <p:graphicFrame>
        <p:nvGraphicFramePr>
          <p:cNvPr id="7" name="Table 6">
            <a:extLst>
              <a:ext uri="{FF2B5EF4-FFF2-40B4-BE49-F238E27FC236}">
                <a16:creationId xmlns:a16="http://schemas.microsoft.com/office/drawing/2014/main" id="{F64175CD-49A5-7248-854F-59BFC8344240}"/>
              </a:ext>
            </a:extLst>
          </p:cNvPr>
          <p:cNvGraphicFramePr>
            <a:graphicFrameLocks noGrp="1"/>
          </p:cNvGraphicFramePr>
          <p:nvPr>
            <p:extLst>
              <p:ext uri="{D42A27DB-BD31-4B8C-83A1-F6EECF244321}">
                <p14:modId xmlns:p14="http://schemas.microsoft.com/office/powerpoint/2010/main" val="1395931049"/>
              </p:ext>
            </p:extLst>
          </p:nvPr>
        </p:nvGraphicFramePr>
        <p:xfrm>
          <a:off x="4291690" y="2043033"/>
          <a:ext cx="6630310" cy="4577900"/>
        </p:xfrm>
        <a:graphic>
          <a:graphicData uri="http://schemas.openxmlformats.org/drawingml/2006/table">
            <a:tbl>
              <a:tblPr firstRow="1" bandRow="1">
                <a:tableStyleId>{5C22544A-7EE6-4342-B048-85BDC9FD1C3A}</a:tableStyleId>
              </a:tblPr>
              <a:tblGrid>
                <a:gridCol w="3315155">
                  <a:extLst>
                    <a:ext uri="{9D8B030D-6E8A-4147-A177-3AD203B41FA5}">
                      <a16:colId xmlns:a16="http://schemas.microsoft.com/office/drawing/2014/main" val="9060181"/>
                    </a:ext>
                  </a:extLst>
                </a:gridCol>
                <a:gridCol w="3315155">
                  <a:extLst>
                    <a:ext uri="{9D8B030D-6E8A-4147-A177-3AD203B41FA5}">
                      <a16:colId xmlns:a16="http://schemas.microsoft.com/office/drawing/2014/main" val="1391730646"/>
                    </a:ext>
                  </a:extLst>
                </a:gridCol>
              </a:tblGrid>
              <a:tr h="621316">
                <a:tc>
                  <a:txBody>
                    <a:bodyPr/>
                    <a:lstStyle/>
                    <a:p>
                      <a:r>
                        <a:rPr lang="en-US" dirty="0"/>
                        <a:t>Step</a:t>
                      </a:r>
                    </a:p>
                  </a:txBody>
                  <a:tcPr/>
                </a:tc>
                <a:tc>
                  <a:txBody>
                    <a:bodyPr/>
                    <a:lstStyle/>
                    <a:p>
                      <a:r>
                        <a:rPr lang="en-US" dirty="0"/>
                        <a:t>Examples</a:t>
                      </a:r>
                    </a:p>
                  </a:txBody>
                  <a:tcPr/>
                </a:tc>
                <a:extLst>
                  <a:ext uri="{0D108BD9-81ED-4DB2-BD59-A6C34878D82A}">
                    <a16:rowId xmlns:a16="http://schemas.microsoft.com/office/drawing/2014/main" val="1043597489"/>
                  </a:ext>
                </a:extLst>
              </a:tr>
              <a:tr h="629945">
                <a:tc>
                  <a:txBody>
                    <a:bodyPr/>
                    <a:lstStyle/>
                    <a:p>
                      <a:r>
                        <a:rPr lang="en-US" b="1" dirty="0"/>
                        <a:t>R</a:t>
                      </a:r>
                      <a:r>
                        <a:rPr lang="en-US" dirty="0"/>
                        <a:t>apport/Relationship </a:t>
                      </a:r>
                      <a:r>
                        <a:rPr lang="en-US" b="0" dirty="0"/>
                        <a:t>B</a:t>
                      </a:r>
                      <a:r>
                        <a:rPr lang="en-US" dirty="0"/>
                        <a:t>uilding</a:t>
                      </a:r>
                    </a:p>
                  </a:txBody>
                  <a:tcPr/>
                </a:tc>
                <a:tc>
                  <a:txBody>
                    <a:bodyPr/>
                    <a:lstStyle/>
                    <a:p>
                      <a:r>
                        <a:rPr lang="en-US" dirty="0"/>
                        <a:t>Tell me about your experience</a:t>
                      </a:r>
                    </a:p>
                  </a:txBody>
                  <a:tcPr/>
                </a:tc>
                <a:extLst>
                  <a:ext uri="{0D108BD9-81ED-4DB2-BD59-A6C34878D82A}">
                    <a16:rowId xmlns:a16="http://schemas.microsoft.com/office/drawing/2014/main" val="154354193"/>
                  </a:ext>
                </a:extLst>
              </a:tr>
              <a:tr h="1087303">
                <a:tc>
                  <a:txBody>
                    <a:bodyPr/>
                    <a:lstStyle/>
                    <a:p>
                      <a:r>
                        <a:rPr lang="en-US" dirty="0"/>
                        <a:t>Explore </a:t>
                      </a:r>
                      <a:r>
                        <a:rPr lang="en-US" b="1" dirty="0"/>
                        <a:t>R</a:t>
                      </a:r>
                      <a:r>
                        <a:rPr lang="en-US" dirty="0"/>
                        <a:t>eaction</a:t>
                      </a:r>
                    </a:p>
                  </a:txBody>
                  <a:tcPr/>
                </a:tc>
                <a:tc>
                  <a:txBody>
                    <a:bodyPr/>
                    <a:lstStyle/>
                    <a:p>
                      <a:r>
                        <a:rPr lang="en-US" dirty="0"/>
                        <a:t>What were your initial reactions? Any surprises? Anything we should focus on?</a:t>
                      </a:r>
                    </a:p>
                  </a:txBody>
                  <a:tcPr/>
                </a:tc>
                <a:extLst>
                  <a:ext uri="{0D108BD9-81ED-4DB2-BD59-A6C34878D82A}">
                    <a16:rowId xmlns:a16="http://schemas.microsoft.com/office/drawing/2014/main" val="2569440158"/>
                  </a:ext>
                </a:extLst>
              </a:tr>
              <a:tr h="1265563">
                <a:tc>
                  <a:txBody>
                    <a:bodyPr/>
                    <a:lstStyle/>
                    <a:p>
                      <a:r>
                        <a:rPr lang="en-US" dirty="0"/>
                        <a:t>Explore </a:t>
                      </a:r>
                      <a:r>
                        <a:rPr lang="en-US" b="1" dirty="0"/>
                        <a:t>C</a:t>
                      </a:r>
                      <a:r>
                        <a:rPr lang="en-US" dirty="0"/>
                        <a:t>ontent</a:t>
                      </a:r>
                    </a:p>
                  </a:txBody>
                  <a:tcPr/>
                </a:tc>
                <a:tc>
                  <a:txBody>
                    <a:bodyPr/>
                    <a:lstStyle/>
                    <a:p>
                      <a:r>
                        <a:rPr lang="en-US" dirty="0"/>
                        <a:t>Anything you’re unclear about? Do you recognize a pattern?</a:t>
                      </a:r>
                    </a:p>
                  </a:txBody>
                  <a:tcPr/>
                </a:tc>
                <a:extLst>
                  <a:ext uri="{0D108BD9-81ED-4DB2-BD59-A6C34878D82A}">
                    <a16:rowId xmlns:a16="http://schemas.microsoft.com/office/drawing/2014/main" val="2362107475"/>
                  </a:ext>
                </a:extLst>
              </a:tr>
              <a:tr h="973773">
                <a:tc>
                  <a:txBody>
                    <a:bodyPr/>
                    <a:lstStyle/>
                    <a:p>
                      <a:r>
                        <a:rPr lang="en-US" b="1" dirty="0"/>
                        <a:t>C</a:t>
                      </a:r>
                      <a:r>
                        <a:rPr lang="en-US" dirty="0"/>
                        <a:t>oach for </a:t>
                      </a:r>
                      <a:r>
                        <a:rPr lang="en-US" b="0" dirty="0"/>
                        <a:t>Change</a:t>
                      </a:r>
                    </a:p>
                  </a:txBody>
                  <a:tcPr/>
                </a:tc>
                <a:tc>
                  <a:txBody>
                    <a:bodyPr/>
                    <a:lstStyle/>
                    <a:p>
                      <a:r>
                        <a:rPr lang="en-US" dirty="0"/>
                        <a:t>What action might you take? What would you like to see in 6 months?</a:t>
                      </a:r>
                    </a:p>
                  </a:txBody>
                  <a:tcPr/>
                </a:tc>
                <a:extLst>
                  <a:ext uri="{0D108BD9-81ED-4DB2-BD59-A6C34878D82A}">
                    <a16:rowId xmlns:a16="http://schemas.microsoft.com/office/drawing/2014/main" val="2366304542"/>
                  </a:ext>
                </a:extLst>
              </a:tr>
            </a:tbl>
          </a:graphicData>
        </a:graphic>
      </p:graphicFrame>
      <p:sp>
        <p:nvSpPr>
          <p:cNvPr id="8" name="TextBox 7">
            <a:extLst>
              <a:ext uri="{FF2B5EF4-FFF2-40B4-BE49-F238E27FC236}">
                <a16:creationId xmlns:a16="http://schemas.microsoft.com/office/drawing/2014/main" id="{7E0D331D-C001-6C46-81CA-260E0473A05D}"/>
              </a:ext>
            </a:extLst>
          </p:cNvPr>
          <p:cNvSpPr txBox="1"/>
          <p:nvPr/>
        </p:nvSpPr>
        <p:spPr>
          <a:xfrm>
            <a:off x="1270000" y="5623602"/>
            <a:ext cx="1989263" cy="369332"/>
          </a:xfrm>
          <a:prstGeom prst="rect">
            <a:avLst/>
          </a:prstGeom>
          <a:noFill/>
        </p:spPr>
        <p:txBody>
          <a:bodyPr wrap="none" rtlCol="0">
            <a:spAutoFit/>
          </a:bodyPr>
          <a:lstStyle/>
          <a:p>
            <a:r>
              <a:rPr lang="en-US" dirty="0"/>
              <a:t>Sargeant et al 2015</a:t>
            </a:r>
          </a:p>
        </p:txBody>
      </p:sp>
    </p:spTree>
    <p:extLst>
      <p:ext uri="{BB962C8B-B14F-4D97-AF65-F5344CB8AC3E}">
        <p14:creationId xmlns:p14="http://schemas.microsoft.com/office/powerpoint/2010/main" val="564132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4B7C-644C-C54E-80DD-6EB4D66CC6FE}"/>
              </a:ext>
            </a:extLst>
          </p:cNvPr>
          <p:cNvSpPr>
            <a:spLocks noGrp="1"/>
          </p:cNvSpPr>
          <p:nvPr>
            <p:ph type="title"/>
          </p:nvPr>
        </p:nvSpPr>
        <p:spPr>
          <a:xfrm>
            <a:off x="1981200" y="274638"/>
            <a:ext cx="8229600" cy="634082"/>
          </a:xfrm>
        </p:spPr>
        <p:txBody>
          <a:bodyPr>
            <a:normAutofit/>
          </a:bodyPr>
          <a:lstStyle/>
          <a:p>
            <a:pPr algn="ctr"/>
            <a:r>
              <a:rPr lang="en-US" sz="3600" b="1" dirty="0"/>
              <a:t>Coaching Feedback Grid</a:t>
            </a:r>
          </a:p>
        </p:txBody>
      </p:sp>
      <p:graphicFrame>
        <p:nvGraphicFramePr>
          <p:cNvPr id="4" name="Content Placeholder 3">
            <a:extLst>
              <a:ext uri="{FF2B5EF4-FFF2-40B4-BE49-F238E27FC236}">
                <a16:creationId xmlns:a16="http://schemas.microsoft.com/office/drawing/2014/main" id="{7BCB3016-E58E-DB40-B165-4E5ABCC16895}"/>
              </a:ext>
            </a:extLst>
          </p:cNvPr>
          <p:cNvGraphicFramePr>
            <a:graphicFrameLocks noGrp="1"/>
          </p:cNvGraphicFramePr>
          <p:nvPr>
            <p:ph idx="1"/>
            <p:extLst>
              <p:ext uri="{D42A27DB-BD31-4B8C-83A1-F6EECF244321}">
                <p14:modId xmlns:p14="http://schemas.microsoft.com/office/powerpoint/2010/main" val="910038323"/>
              </p:ext>
            </p:extLst>
          </p:nvPr>
        </p:nvGraphicFramePr>
        <p:xfrm>
          <a:off x="1991544" y="1412874"/>
          <a:ext cx="8219256" cy="4464398"/>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val="3858193137"/>
                    </a:ext>
                  </a:extLst>
                </a:gridCol>
                <a:gridCol w="4114800">
                  <a:extLst>
                    <a:ext uri="{9D8B030D-6E8A-4147-A177-3AD203B41FA5}">
                      <a16:colId xmlns:a16="http://schemas.microsoft.com/office/drawing/2014/main" val="2906128229"/>
                    </a:ext>
                  </a:extLst>
                </a:gridCol>
              </a:tblGrid>
              <a:tr h="2232199">
                <a:tc>
                  <a:txBody>
                    <a:bodyPr/>
                    <a:lstStyle/>
                    <a:p>
                      <a:r>
                        <a:rPr lang="en-US" sz="2000" b="1" dirty="0">
                          <a:solidFill>
                            <a:schemeClr val="tx1"/>
                          </a:solidFill>
                        </a:rPr>
                        <a:t>Continue</a:t>
                      </a:r>
                    </a:p>
                    <a:p>
                      <a:r>
                        <a:rPr lang="en-US" sz="2000" b="0" dirty="0">
                          <a:solidFill>
                            <a:schemeClr val="tx1"/>
                          </a:solidFill>
                        </a:rPr>
                        <a:t>What was effective, and what was the impact?</a:t>
                      </a:r>
                    </a:p>
                  </a:txBody>
                  <a:tcPr>
                    <a:solidFill>
                      <a:schemeClr val="tx2">
                        <a:lumMod val="20000"/>
                        <a:lumOff val="80000"/>
                      </a:schemeClr>
                    </a:solidFill>
                  </a:tcPr>
                </a:tc>
                <a:tc>
                  <a:txBody>
                    <a:bodyPr/>
                    <a:lstStyle/>
                    <a:p>
                      <a:r>
                        <a:rPr lang="en-US" sz="2000" dirty="0">
                          <a:solidFill>
                            <a:schemeClr val="tx1"/>
                          </a:solidFill>
                        </a:rPr>
                        <a:t>Start or do more</a:t>
                      </a:r>
                    </a:p>
                    <a:p>
                      <a:r>
                        <a:rPr lang="en-US" sz="2000" b="0" dirty="0">
                          <a:solidFill>
                            <a:schemeClr val="tx1"/>
                          </a:solidFill>
                        </a:rPr>
                        <a:t>What would be beneficial and what specific actions could be taken?</a:t>
                      </a:r>
                    </a:p>
                  </a:txBody>
                  <a:tcPr>
                    <a:solidFill>
                      <a:schemeClr val="tx2">
                        <a:lumMod val="20000"/>
                        <a:lumOff val="80000"/>
                      </a:schemeClr>
                    </a:solidFill>
                  </a:tcPr>
                </a:tc>
                <a:extLst>
                  <a:ext uri="{0D108BD9-81ED-4DB2-BD59-A6C34878D82A}">
                    <a16:rowId xmlns:a16="http://schemas.microsoft.com/office/drawing/2014/main" val="4091089052"/>
                  </a:ext>
                </a:extLst>
              </a:tr>
              <a:tr h="2232199">
                <a:tc>
                  <a:txBody>
                    <a:bodyPr/>
                    <a:lstStyle/>
                    <a:p>
                      <a:r>
                        <a:rPr lang="en-US" sz="2000" b="1" dirty="0">
                          <a:solidFill>
                            <a:schemeClr val="tx1"/>
                          </a:solidFill>
                        </a:rPr>
                        <a:t>Consider</a:t>
                      </a:r>
                    </a:p>
                    <a:p>
                      <a:r>
                        <a:rPr lang="en-US" sz="2000" b="0" dirty="0">
                          <a:solidFill>
                            <a:schemeClr val="tx1"/>
                          </a:solidFill>
                        </a:rPr>
                        <a:t>Reflection on themes, future actions, goals</a:t>
                      </a:r>
                    </a:p>
                  </a:txBody>
                  <a:tcPr>
                    <a:solidFill>
                      <a:schemeClr val="tx2">
                        <a:lumMod val="20000"/>
                        <a:lumOff val="80000"/>
                      </a:schemeClr>
                    </a:solidFill>
                  </a:tcPr>
                </a:tc>
                <a:tc>
                  <a:txBody>
                    <a:bodyPr/>
                    <a:lstStyle/>
                    <a:p>
                      <a:r>
                        <a:rPr lang="en-US" sz="2000" b="1" dirty="0">
                          <a:solidFill>
                            <a:schemeClr val="tx1"/>
                          </a:solidFill>
                        </a:rPr>
                        <a:t>Stop or do less</a:t>
                      </a:r>
                    </a:p>
                    <a:p>
                      <a:r>
                        <a:rPr lang="en-US" sz="2000" b="0" dirty="0">
                          <a:solidFill>
                            <a:schemeClr val="tx1"/>
                          </a:solidFill>
                        </a:rPr>
                        <a:t>What is not helpful and needs to be changed?</a:t>
                      </a:r>
                    </a:p>
                  </a:txBody>
                  <a:tcPr>
                    <a:solidFill>
                      <a:schemeClr val="tx2">
                        <a:lumMod val="20000"/>
                        <a:lumOff val="80000"/>
                      </a:schemeClr>
                    </a:solidFill>
                  </a:tcPr>
                </a:tc>
                <a:extLst>
                  <a:ext uri="{0D108BD9-81ED-4DB2-BD59-A6C34878D82A}">
                    <a16:rowId xmlns:a16="http://schemas.microsoft.com/office/drawing/2014/main" val="1779390742"/>
                  </a:ext>
                </a:extLst>
              </a:tr>
            </a:tbl>
          </a:graphicData>
        </a:graphic>
      </p:graphicFrame>
      <p:sp>
        <p:nvSpPr>
          <p:cNvPr id="5" name="TextBox 4">
            <a:extLst>
              <a:ext uri="{FF2B5EF4-FFF2-40B4-BE49-F238E27FC236}">
                <a16:creationId xmlns:a16="http://schemas.microsoft.com/office/drawing/2014/main" id="{6665FC0E-47B0-AA41-9C8C-83C4C7D5EB1E}"/>
              </a:ext>
            </a:extLst>
          </p:cNvPr>
          <p:cNvSpPr txBox="1"/>
          <p:nvPr/>
        </p:nvSpPr>
        <p:spPr>
          <a:xfrm>
            <a:off x="2279577" y="6381328"/>
            <a:ext cx="8286371" cy="338554"/>
          </a:xfrm>
          <a:prstGeom prst="rect">
            <a:avLst/>
          </a:prstGeom>
          <a:noFill/>
        </p:spPr>
        <p:txBody>
          <a:bodyPr wrap="none" rtlCol="0">
            <a:spAutoFit/>
          </a:bodyPr>
          <a:lstStyle/>
          <a:p>
            <a:r>
              <a:rPr lang="en-US" sz="1600" dirty="0"/>
              <a:t>Modified from the Coaching Feedback Format, Bayer Institute for Health Care Communication</a:t>
            </a:r>
          </a:p>
        </p:txBody>
      </p:sp>
    </p:spTree>
    <p:extLst>
      <p:ext uri="{BB962C8B-B14F-4D97-AF65-F5344CB8AC3E}">
        <p14:creationId xmlns:p14="http://schemas.microsoft.com/office/powerpoint/2010/main" val="3182757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 line chart&#10;&#10;Description automatically generated">
            <a:extLst>
              <a:ext uri="{FF2B5EF4-FFF2-40B4-BE49-F238E27FC236}">
                <a16:creationId xmlns:a16="http://schemas.microsoft.com/office/drawing/2014/main" id="{4C4E1E28-49F3-0444-9000-36B935D3F769}"/>
              </a:ext>
            </a:extLst>
          </p:cNvPr>
          <p:cNvPicPr>
            <a:picLocks noGrp="1" noChangeAspect="1"/>
          </p:cNvPicPr>
          <p:nvPr>
            <p:ph idx="1"/>
          </p:nvPr>
        </p:nvPicPr>
        <p:blipFill>
          <a:blip r:embed="rId3"/>
          <a:stretch>
            <a:fillRect/>
          </a:stretch>
        </p:blipFill>
        <p:spPr>
          <a:xfrm>
            <a:off x="2755776" y="737788"/>
            <a:ext cx="6737630" cy="4985847"/>
          </a:xfrm>
          <a:prstGeom prst="rect">
            <a:avLst/>
          </a:prstGeom>
        </p:spPr>
      </p:pic>
    </p:spTree>
    <p:extLst>
      <p:ext uri="{BB962C8B-B14F-4D97-AF65-F5344CB8AC3E}">
        <p14:creationId xmlns:p14="http://schemas.microsoft.com/office/powerpoint/2010/main" val="1260518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018435493"/>
              </p:ext>
            </p:extLst>
          </p:nvPr>
        </p:nvGraphicFramePr>
        <p:xfrm>
          <a:off x="1639454" y="1231711"/>
          <a:ext cx="8913091" cy="548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1283475" y="145014"/>
            <a:ext cx="9625048" cy="646331"/>
          </a:xfrm>
          <a:prstGeom prst="rect">
            <a:avLst/>
          </a:prstGeom>
        </p:spPr>
        <p:txBody>
          <a:bodyPr wrap="square">
            <a:spAutoFit/>
          </a:bodyPr>
          <a:lstStyle/>
          <a:p>
            <a:pPr algn="ctr"/>
            <a:r>
              <a:rPr lang="en-US" sz="4000" dirty="0"/>
              <a:t>Pgy-1 Academic Days (Wednesdays)</a:t>
            </a:r>
            <a:endParaRPr lang="en-CA" sz="4000" dirty="0"/>
          </a:p>
        </p:txBody>
      </p:sp>
      <p:sp>
        <p:nvSpPr>
          <p:cNvPr id="5" name="TextBox 4">
            <a:extLst>
              <a:ext uri="{FF2B5EF4-FFF2-40B4-BE49-F238E27FC236}">
                <a16:creationId xmlns:a16="http://schemas.microsoft.com/office/drawing/2014/main" id="{25FA3595-D44B-9C4F-A2C0-AE87BB834A0E}"/>
              </a:ext>
            </a:extLst>
          </p:cNvPr>
          <p:cNvSpPr txBox="1"/>
          <p:nvPr/>
        </p:nvSpPr>
        <p:spPr>
          <a:xfrm>
            <a:off x="2097205" y="701806"/>
            <a:ext cx="7997588" cy="461665"/>
          </a:xfrm>
          <a:prstGeom prst="rect">
            <a:avLst/>
          </a:prstGeom>
          <a:noFill/>
        </p:spPr>
        <p:txBody>
          <a:bodyPr wrap="square" rtlCol="0">
            <a:spAutoFit/>
          </a:bodyPr>
          <a:lstStyle/>
          <a:p>
            <a:pPr algn="ctr"/>
            <a:r>
              <a:rPr lang="en-US" sz="2400" dirty="0">
                <a:solidFill>
                  <a:schemeClr val="accent1">
                    <a:lumMod val="75000"/>
                  </a:schemeClr>
                </a:solidFill>
              </a:rPr>
              <a:t>During ER Psych, Elective &amp; Addictions*</a:t>
            </a:r>
          </a:p>
        </p:txBody>
      </p:sp>
      <p:sp>
        <p:nvSpPr>
          <p:cNvPr id="4" name="TextBox 3">
            <a:extLst>
              <a:ext uri="{FF2B5EF4-FFF2-40B4-BE49-F238E27FC236}">
                <a16:creationId xmlns:a16="http://schemas.microsoft.com/office/drawing/2014/main" id="{039A437E-7871-E449-9613-D3058059F5D2}"/>
              </a:ext>
            </a:extLst>
          </p:cNvPr>
          <p:cNvSpPr txBox="1"/>
          <p:nvPr/>
        </p:nvSpPr>
        <p:spPr>
          <a:xfrm>
            <a:off x="3657601" y="2333398"/>
            <a:ext cx="5071541" cy="646331"/>
          </a:xfrm>
          <a:prstGeom prst="rect">
            <a:avLst/>
          </a:prstGeom>
          <a:noFill/>
        </p:spPr>
        <p:txBody>
          <a:bodyPr wrap="square" rtlCol="0">
            <a:spAutoFit/>
          </a:bodyPr>
          <a:lstStyle/>
          <a:p>
            <a:pPr algn="ctr"/>
            <a:r>
              <a:rPr lang="en-US" dirty="0"/>
              <a:t>*check with supervisor if something interesting in AM they think would be a good experience</a:t>
            </a:r>
          </a:p>
        </p:txBody>
      </p:sp>
    </p:spTree>
    <p:extLst>
      <p:ext uri="{BB962C8B-B14F-4D97-AF65-F5344CB8AC3E}">
        <p14:creationId xmlns:p14="http://schemas.microsoft.com/office/powerpoint/2010/main" val="1573107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4C355105-961A-4D1B-AFB6-4FF9EC64F8A4}"/>
                                            </p:graphicEl>
                                          </p:spTgt>
                                        </p:tgtEl>
                                        <p:attrNameLst>
                                          <p:attrName>style.visibility</p:attrName>
                                        </p:attrNameLst>
                                      </p:cBhvr>
                                      <p:to>
                                        <p:strVal val="visible"/>
                                      </p:to>
                                    </p:set>
                                    <p:animEffect transition="in" filter="fade">
                                      <p:cBhvr>
                                        <p:cTn id="7" dur="500"/>
                                        <p:tgtEl>
                                          <p:spTgt spid="2">
                                            <p:graphicEl>
                                              <a:dgm id="{4C355105-961A-4D1B-AFB6-4FF9EC64F8A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8B9EFF4E-10AC-4A70-8F08-C303EB7B5CFE}"/>
                                            </p:graphicEl>
                                          </p:spTgt>
                                        </p:tgtEl>
                                        <p:attrNameLst>
                                          <p:attrName>style.visibility</p:attrName>
                                        </p:attrNameLst>
                                      </p:cBhvr>
                                      <p:to>
                                        <p:strVal val="visible"/>
                                      </p:to>
                                    </p:set>
                                    <p:animEffect transition="in" filter="fade">
                                      <p:cBhvr>
                                        <p:cTn id="10" dur="500"/>
                                        <p:tgtEl>
                                          <p:spTgt spid="2">
                                            <p:graphicEl>
                                              <a:dgm id="{8B9EFF4E-10AC-4A70-8F08-C303EB7B5CFE}"/>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graphicEl>
                                              <a:dgm id="{19D82BA6-318D-4D56-B9CB-09380B70F836}"/>
                                            </p:graphicEl>
                                          </p:spTgt>
                                        </p:tgtEl>
                                        <p:attrNameLst>
                                          <p:attrName>style.visibility</p:attrName>
                                        </p:attrNameLst>
                                      </p:cBhvr>
                                      <p:to>
                                        <p:strVal val="visible"/>
                                      </p:to>
                                    </p:set>
                                    <p:animEffect transition="in" filter="fade">
                                      <p:cBhvr>
                                        <p:cTn id="13" dur="500"/>
                                        <p:tgtEl>
                                          <p:spTgt spid="2">
                                            <p:graphicEl>
                                              <a:dgm id="{19D82BA6-318D-4D56-B9CB-09380B70F836}"/>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graphicEl>
                                              <a:dgm id="{431F6E8C-C0B9-4096-9062-E87DA32F7B72}"/>
                                            </p:graphicEl>
                                          </p:spTgt>
                                        </p:tgtEl>
                                        <p:attrNameLst>
                                          <p:attrName>style.visibility</p:attrName>
                                        </p:attrNameLst>
                                      </p:cBhvr>
                                      <p:to>
                                        <p:strVal val="visible"/>
                                      </p:to>
                                    </p:set>
                                    <p:animEffect transition="in" filter="fade">
                                      <p:cBhvr>
                                        <p:cTn id="16" dur="500"/>
                                        <p:tgtEl>
                                          <p:spTgt spid="2">
                                            <p:graphicEl>
                                              <a:dgm id="{431F6E8C-C0B9-4096-9062-E87DA32F7B72}"/>
                                            </p:graphicEl>
                                          </p:spTgt>
                                        </p:tgtEl>
                                      </p:cBhvr>
                                    </p:animEffect>
                                  </p:childTnLst>
                                </p:cTn>
                              </p:par>
                              <p:par>
                                <p:cTn id="17" presetID="10" presetClass="exit" presetSubtype="0" fill="hold" grpId="0"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Arc 136">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18" descr="A cup of coffee on a table&#10;&#10;Description automatically generated">
            <a:extLst>
              <a:ext uri="{FF2B5EF4-FFF2-40B4-BE49-F238E27FC236}">
                <a16:creationId xmlns:a16="http://schemas.microsoft.com/office/drawing/2014/main" id="{1E68695A-DEF3-1C48-9AD8-2C26F8612F2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4585" r="-1" b="29164"/>
          <a:stretch/>
        </p:blipFill>
        <p:spPr>
          <a:xfrm>
            <a:off x="8782279" y="4352263"/>
            <a:ext cx="2899242" cy="1630836"/>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16385" name="Title 1">
            <a:extLst>
              <a:ext uri="{FF2B5EF4-FFF2-40B4-BE49-F238E27FC236}">
                <a16:creationId xmlns:a16="http://schemas.microsoft.com/office/drawing/2014/main" id="{5B75FD99-98BF-044C-9ACE-9825E9806296}"/>
              </a:ext>
            </a:extLst>
          </p:cNvPr>
          <p:cNvSpPr>
            <a:spLocks noGrp="1"/>
          </p:cNvSpPr>
          <p:nvPr>
            <p:ph type="title"/>
          </p:nvPr>
        </p:nvSpPr>
        <p:spPr>
          <a:xfrm>
            <a:off x="892817" y="1370171"/>
            <a:ext cx="4425551" cy="2387600"/>
          </a:xfrm>
        </p:spPr>
        <p:txBody>
          <a:bodyPr vert="horz" lIns="91440" tIns="45720" rIns="91440" bIns="45720" rtlCol="0" anchor="b">
            <a:normAutofit/>
          </a:bodyPr>
          <a:lstStyle/>
          <a:p>
            <a:r>
              <a:rPr lang="en-US" altLang="en-US" sz="4700">
                <a:solidFill>
                  <a:srgbClr val="FFFFFF"/>
                </a:solidFill>
              </a:rPr>
              <a:t>Checking in with residents to be mindful of….</a:t>
            </a:r>
          </a:p>
        </p:txBody>
      </p:sp>
      <p:sp>
        <p:nvSpPr>
          <p:cNvPr id="16386" name="Content Placeholder 2">
            <a:extLst>
              <a:ext uri="{FF2B5EF4-FFF2-40B4-BE49-F238E27FC236}">
                <a16:creationId xmlns:a16="http://schemas.microsoft.com/office/drawing/2014/main" id="{8768A1F5-ADFE-8947-9B49-7EB975CE459D}"/>
              </a:ext>
            </a:extLst>
          </p:cNvPr>
          <p:cNvSpPr>
            <a:spLocks noGrp="1"/>
          </p:cNvSpPr>
          <p:nvPr>
            <p:ph idx="1"/>
          </p:nvPr>
        </p:nvSpPr>
        <p:spPr>
          <a:xfrm>
            <a:off x="892817" y="3849845"/>
            <a:ext cx="5709461" cy="1881751"/>
          </a:xfrm>
        </p:spPr>
        <p:txBody>
          <a:bodyPr vert="horz" lIns="91440" tIns="45720" rIns="91440" bIns="45720" rtlCol="0">
            <a:normAutofit/>
          </a:bodyPr>
          <a:lstStyle/>
          <a:p>
            <a:pPr marL="0" indent="0">
              <a:buNone/>
            </a:pPr>
            <a:endParaRPr lang="en-US" altLang="en-US" sz="4000" cap="all" dirty="0">
              <a:solidFill>
                <a:srgbClr val="FFFFFF"/>
              </a:solidFill>
            </a:endParaRPr>
          </a:p>
          <a:p>
            <a:pPr marL="0" indent="0">
              <a:buNone/>
            </a:pPr>
            <a:r>
              <a:rPr lang="en-US" altLang="en-US" sz="4000" cap="all" dirty="0">
                <a:solidFill>
                  <a:srgbClr val="FFFFFF"/>
                </a:solidFill>
              </a:rPr>
              <a:t>Personal Well-being</a:t>
            </a:r>
          </a:p>
        </p:txBody>
      </p:sp>
      <p:sp>
        <p:nvSpPr>
          <p:cNvPr id="139" name="Oval 138">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Freeform: Shape 142">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0" name="Graphic 69" descr="Fingerprint2">
            <a:extLst>
              <a:ext uri="{FF2B5EF4-FFF2-40B4-BE49-F238E27FC236}">
                <a16:creationId xmlns:a16="http://schemas.microsoft.com/office/drawing/2014/main" id="{AA73731A-04C0-463B-B79D-2453ADFCC8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9286" y="270180"/>
            <a:ext cx="270936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6" name="Graphic 5" descr="Badge Heart outline">
            <a:extLst>
              <a:ext uri="{FF2B5EF4-FFF2-40B4-BE49-F238E27FC236}">
                <a16:creationId xmlns:a16="http://schemas.microsoft.com/office/drawing/2014/main" id="{E08C8952-DDAF-7745-B4E2-DB5A445DD8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6567" y="3849845"/>
            <a:ext cx="3208149" cy="3208149"/>
          </a:xfrm>
          <a:prstGeom prst="rect">
            <a:avLst/>
          </a:prstGeom>
        </p:spPr>
      </p:pic>
    </p:spTree>
    <p:extLst>
      <p:ext uri="{BB962C8B-B14F-4D97-AF65-F5344CB8AC3E}">
        <p14:creationId xmlns:p14="http://schemas.microsoft.com/office/powerpoint/2010/main" val="1716240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large red chair in front of a body of water&#10;&#10;Description automatically generated">
            <a:extLst>
              <a:ext uri="{FF2B5EF4-FFF2-40B4-BE49-F238E27FC236}">
                <a16:creationId xmlns:a16="http://schemas.microsoft.com/office/drawing/2014/main" id="{56ABC55B-56E7-B14A-AA85-EAEFA9E4331E}"/>
              </a:ext>
            </a:extLst>
          </p:cNvPr>
          <p:cNvPicPr>
            <a:picLocks noChangeAspect="1"/>
          </p:cNvPicPr>
          <p:nvPr/>
        </p:nvPicPr>
        <p:blipFill rotWithShape="1">
          <a:blip r:embed="rId3">
            <a:alphaModFix amt="48000"/>
            <a:extLst>
              <a:ext uri="{837473B0-CC2E-450A-ABE3-18F120FF3D39}">
                <a1611:picAttrSrcUrl xmlns:a1611="http://schemas.microsoft.com/office/drawing/2016/11/main" r:id="rId4"/>
              </a:ext>
            </a:extLst>
          </a:blip>
          <a:srcRect t="18458" b="3365"/>
          <a:stretch/>
        </p:blipFill>
        <p:spPr>
          <a:xfrm>
            <a:off x="0" y="0"/>
            <a:ext cx="12282382" cy="6857999"/>
          </a:xfrm>
          <a:prstGeom prst="rect">
            <a:avLst/>
          </a:prstGeom>
        </p:spPr>
      </p:pic>
      <p:sp>
        <p:nvSpPr>
          <p:cNvPr id="5" name="Title 4">
            <a:extLst>
              <a:ext uri="{FF2B5EF4-FFF2-40B4-BE49-F238E27FC236}">
                <a16:creationId xmlns:a16="http://schemas.microsoft.com/office/drawing/2014/main" id="{63A2AD95-E314-F94F-AC9E-F5147D45D9D6}"/>
              </a:ext>
            </a:extLst>
          </p:cNvPr>
          <p:cNvSpPr>
            <a:spLocks noGrp="1"/>
          </p:cNvSpPr>
          <p:nvPr>
            <p:ph type="title"/>
          </p:nvPr>
        </p:nvSpPr>
        <p:spPr/>
        <p:txBody>
          <a:bodyPr/>
          <a:lstStyle/>
          <a:p>
            <a:r>
              <a:rPr lang="en-US" dirty="0"/>
              <a:t>Supports</a:t>
            </a:r>
          </a:p>
        </p:txBody>
      </p:sp>
      <p:sp>
        <p:nvSpPr>
          <p:cNvPr id="6" name="Content Placeholder 5">
            <a:extLst>
              <a:ext uri="{FF2B5EF4-FFF2-40B4-BE49-F238E27FC236}">
                <a16:creationId xmlns:a16="http://schemas.microsoft.com/office/drawing/2014/main" id="{4FEF6AFB-56B7-8F48-B50D-16FD75AECA03}"/>
              </a:ext>
            </a:extLst>
          </p:cNvPr>
          <p:cNvSpPr>
            <a:spLocks noGrp="1"/>
          </p:cNvSpPr>
          <p:nvPr>
            <p:ph sz="half" idx="1"/>
          </p:nvPr>
        </p:nvSpPr>
        <p:spPr>
          <a:xfrm>
            <a:off x="1447331" y="2010877"/>
            <a:ext cx="4645152" cy="4348969"/>
          </a:xfrm>
        </p:spPr>
        <p:txBody>
          <a:bodyPr>
            <a:normAutofit/>
          </a:bodyPr>
          <a:lstStyle/>
          <a:p>
            <a:r>
              <a:rPr lang="en-US" b="1" dirty="0"/>
              <a:t>Vanessa</a:t>
            </a:r>
          </a:p>
          <a:p>
            <a:r>
              <a:rPr lang="en-US" b="1" dirty="0"/>
              <a:t>Andriy (REL)</a:t>
            </a:r>
          </a:p>
          <a:p>
            <a:r>
              <a:rPr lang="en-US" b="1" dirty="0"/>
              <a:t>Academic Coach </a:t>
            </a:r>
          </a:p>
          <a:p>
            <a:r>
              <a:rPr lang="en-US" b="1" dirty="0"/>
              <a:t>Resident Buddies</a:t>
            </a:r>
          </a:p>
          <a:p>
            <a:r>
              <a:rPr lang="en-US" b="1" dirty="0"/>
              <a:t>Senior Residents</a:t>
            </a:r>
          </a:p>
          <a:p>
            <a:r>
              <a:rPr lang="en-US" b="1" dirty="0"/>
              <a:t>Resident Leaders</a:t>
            </a:r>
          </a:p>
          <a:p>
            <a:r>
              <a:rPr lang="en-US" b="1" dirty="0"/>
              <a:t>Faculty</a:t>
            </a:r>
          </a:p>
          <a:p>
            <a:r>
              <a:rPr lang="en-US" b="1" dirty="0"/>
              <a:t>Cheyenne, </a:t>
            </a:r>
            <a:r>
              <a:rPr lang="en-US" b="1" dirty="0" err="1"/>
              <a:t>Menika</a:t>
            </a:r>
            <a:r>
              <a:rPr lang="en-US" b="1" dirty="0"/>
              <a:t> &amp; Ashley</a:t>
            </a:r>
          </a:p>
          <a:p>
            <a:pPr marL="0" indent="0">
              <a:buNone/>
            </a:pPr>
            <a:endParaRPr lang="en-US" dirty="0"/>
          </a:p>
        </p:txBody>
      </p:sp>
      <p:sp>
        <p:nvSpPr>
          <p:cNvPr id="8" name="Content Placeholder 7">
            <a:extLst>
              <a:ext uri="{FF2B5EF4-FFF2-40B4-BE49-F238E27FC236}">
                <a16:creationId xmlns:a16="http://schemas.microsoft.com/office/drawing/2014/main" id="{68A85139-7560-6A44-9798-585C79D607AB}"/>
              </a:ext>
            </a:extLst>
          </p:cNvPr>
          <p:cNvSpPr>
            <a:spLocks noGrp="1"/>
          </p:cNvSpPr>
          <p:nvPr>
            <p:ph sz="half" idx="2"/>
          </p:nvPr>
        </p:nvSpPr>
        <p:spPr/>
        <p:txBody>
          <a:bodyPr>
            <a:normAutofit/>
          </a:bodyPr>
          <a:lstStyle/>
          <a:p>
            <a:r>
              <a:rPr lang="en-US" b="1" dirty="0"/>
              <a:t>Dockside / Riverside Chats</a:t>
            </a:r>
          </a:p>
          <a:p>
            <a:r>
              <a:rPr lang="en-US" b="1" dirty="0"/>
              <a:t>Meetings with Academic Coach</a:t>
            </a:r>
          </a:p>
          <a:p>
            <a:r>
              <a:rPr lang="en-US" b="1" dirty="0"/>
              <a:t>Resident Retreats</a:t>
            </a:r>
          </a:p>
          <a:p>
            <a:r>
              <a:rPr lang="en-US" b="1" dirty="0"/>
              <a:t>PRAM &amp; PROW Meetings</a:t>
            </a:r>
          </a:p>
          <a:p>
            <a:r>
              <a:rPr lang="en-US" b="1" dirty="0"/>
              <a:t>Academic Half-Days</a:t>
            </a:r>
          </a:p>
          <a:p>
            <a:r>
              <a:rPr lang="en-US" b="1" dirty="0"/>
              <a:t>Yearly “Prepping for” Meetings</a:t>
            </a:r>
          </a:p>
          <a:p>
            <a:r>
              <a:rPr lang="en-US" b="1" dirty="0"/>
              <a:t>PARO Hotline</a:t>
            </a:r>
          </a:p>
          <a:p>
            <a:r>
              <a:rPr lang="en-US" b="1" dirty="0"/>
              <a:t>Each other</a:t>
            </a:r>
          </a:p>
        </p:txBody>
      </p:sp>
      <p:cxnSp>
        <p:nvCxnSpPr>
          <p:cNvPr id="34" name="Straight Connector 33">
            <a:extLst>
              <a:ext uri="{FF2B5EF4-FFF2-40B4-BE49-F238E27FC236}">
                <a16:creationId xmlns:a16="http://schemas.microsoft.com/office/drawing/2014/main" id="{E64239A3-F6F6-5344-AC1C-7DEC5FCC4E4E}"/>
              </a:ext>
            </a:extLst>
          </p:cNvPr>
          <p:cNvCxnSpPr>
            <a:cxnSpLocks/>
          </p:cNvCxnSpPr>
          <p:nvPr/>
        </p:nvCxnSpPr>
        <p:spPr>
          <a:xfrm>
            <a:off x="886691" y="1348509"/>
            <a:ext cx="9966036"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841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92E14-D761-474A-A1C9-70C8FD2BFF93}"/>
              </a:ext>
            </a:extLst>
          </p:cNvPr>
          <p:cNvPicPr>
            <a:picLocks noChangeAspect="1"/>
          </p:cNvPicPr>
          <p:nvPr/>
        </p:nvPicPr>
        <p:blipFill rotWithShape="1">
          <a:blip r:embed="rId2"/>
          <a:srcRect t="13959" r="-1" b="1452"/>
          <a:stretch/>
        </p:blipFill>
        <p:spPr>
          <a:xfrm>
            <a:off x="-1" y="0"/>
            <a:ext cx="12191695" cy="6857990"/>
          </a:xfrm>
          <a:prstGeom prst="rect">
            <a:avLst/>
          </a:prstGeom>
        </p:spPr>
      </p:pic>
      <p:sp>
        <p:nvSpPr>
          <p:cNvPr id="2" name="Title 1">
            <a:extLst>
              <a:ext uri="{FF2B5EF4-FFF2-40B4-BE49-F238E27FC236}">
                <a16:creationId xmlns:a16="http://schemas.microsoft.com/office/drawing/2014/main" id="{B7D9D6B8-3203-134F-9927-914223F34BA9}"/>
              </a:ext>
            </a:extLst>
          </p:cNvPr>
          <p:cNvSpPr>
            <a:spLocks noGrp="1"/>
          </p:cNvSpPr>
          <p:nvPr>
            <p:ph type="title"/>
          </p:nvPr>
        </p:nvSpPr>
        <p:spPr>
          <a:xfrm>
            <a:off x="4065511" y="3236470"/>
            <a:ext cx="7492506" cy="1252601"/>
          </a:xfrm>
        </p:spPr>
        <p:txBody>
          <a:bodyPr vert="horz" lIns="91440" tIns="45720" rIns="91440" bIns="0" rtlCol="0" anchor="b">
            <a:normAutofit fontScale="90000"/>
          </a:bodyPr>
          <a:lstStyle/>
          <a:p>
            <a:r>
              <a:rPr lang="en-US" sz="4400" dirty="0">
                <a:solidFill>
                  <a:srgbClr val="FFFFFE"/>
                </a:solidFill>
              </a:rPr>
              <a:t>Entrustable Professional Activities (EPAs) </a:t>
            </a:r>
          </a:p>
        </p:txBody>
      </p:sp>
      <p:sp>
        <p:nvSpPr>
          <p:cNvPr id="3" name="Text Placeholder 2">
            <a:extLst>
              <a:ext uri="{FF2B5EF4-FFF2-40B4-BE49-F238E27FC236}">
                <a16:creationId xmlns:a16="http://schemas.microsoft.com/office/drawing/2014/main" id="{9D812DA6-E09A-1E46-9C40-DF854C5FC2E0}"/>
              </a:ext>
            </a:extLst>
          </p:cNvPr>
          <p:cNvSpPr>
            <a:spLocks noGrp="1"/>
          </p:cNvSpPr>
          <p:nvPr>
            <p:ph type="body" idx="1"/>
          </p:nvPr>
        </p:nvSpPr>
        <p:spPr>
          <a:xfrm>
            <a:off x="4065511" y="4669144"/>
            <a:ext cx="6832499" cy="716529"/>
          </a:xfrm>
        </p:spPr>
        <p:txBody>
          <a:bodyPr vert="horz" lIns="91440" tIns="91440" rIns="91440" bIns="91440" rtlCol="0">
            <a:normAutofit/>
          </a:bodyPr>
          <a:lstStyle/>
          <a:p>
            <a:r>
              <a:rPr lang="en-US" sz="2400" cap="all" dirty="0">
                <a:solidFill>
                  <a:srgbClr val="FFFFFE"/>
                </a:solidFill>
              </a:rPr>
              <a:t>For Focus in Pgy-1</a:t>
            </a:r>
          </a:p>
        </p:txBody>
      </p:sp>
    </p:spTree>
    <p:extLst>
      <p:ext uri="{BB962C8B-B14F-4D97-AF65-F5344CB8AC3E}">
        <p14:creationId xmlns:p14="http://schemas.microsoft.com/office/powerpoint/2010/main" val="2067842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FB753-54A1-2941-942D-73138CC0BE73}"/>
              </a:ext>
            </a:extLst>
          </p:cNvPr>
          <p:cNvSpPr>
            <a:spLocks noGrp="1"/>
          </p:cNvSpPr>
          <p:nvPr>
            <p:ph type="title"/>
          </p:nvPr>
        </p:nvSpPr>
        <p:spPr>
          <a:xfrm>
            <a:off x="6579648" y="804520"/>
            <a:ext cx="4158749" cy="1049235"/>
          </a:xfrm>
        </p:spPr>
        <p:txBody>
          <a:bodyPr>
            <a:normAutofit/>
          </a:bodyPr>
          <a:lstStyle/>
          <a:p>
            <a:r>
              <a:rPr lang="en-US" dirty="0"/>
              <a:t>EPA Benchmarks:</a:t>
            </a:r>
          </a:p>
        </p:txBody>
      </p:sp>
      <p:pic>
        <p:nvPicPr>
          <p:cNvPr id="5" name="Picture 4" descr="A picture containing clock, window&#10;&#10;Description automatically generated">
            <a:extLst>
              <a:ext uri="{FF2B5EF4-FFF2-40B4-BE49-F238E27FC236}">
                <a16:creationId xmlns:a16="http://schemas.microsoft.com/office/drawing/2014/main" id="{4893F93C-BA52-9F48-87F2-7573093ACF0C}"/>
              </a:ext>
            </a:extLst>
          </p:cNvPr>
          <p:cNvPicPr>
            <a:picLocks noChangeAspect="1"/>
          </p:cNvPicPr>
          <p:nvPr/>
        </p:nvPicPr>
        <p:blipFill>
          <a:blip r:embed="rId2"/>
          <a:stretch>
            <a:fillRect/>
          </a:stretch>
        </p:blipFill>
        <p:spPr>
          <a:xfrm>
            <a:off x="951591" y="804520"/>
            <a:ext cx="4660762" cy="4660762"/>
          </a:xfrm>
          <a:prstGeom prst="rect">
            <a:avLst/>
          </a:prstGeom>
        </p:spPr>
      </p:pic>
      <p:sp>
        <p:nvSpPr>
          <p:cNvPr id="3" name="Content Placeholder 2">
            <a:extLst>
              <a:ext uri="{FF2B5EF4-FFF2-40B4-BE49-F238E27FC236}">
                <a16:creationId xmlns:a16="http://schemas.microsoft.com/office/drawing/2014/main" id="{C6CF7296-DCA9-5F4E-ACAF-2DDFA941D42E}"/>
              </a:ext>
            </a:extLst>
          </p:cNvPr>
          <p:cNvSpPr>
            <a:spLocks noGrp="1"/>
          </p:cNvSpPr>
          <p:nvPr>
            <p:ph idx="1"/>
          </p:nvPr>
        </p:nvSpPr>
        <p:spPr>
          <a:xfrm>
            <a:off x="6579647" y="2015732"/>
            <a:ext cx="5120266" cy="3450613"/>
          </a:xfrm>
        </p:spPr>
        <p:txBody>
          <a:bodyPr>
            <a:normAutofit/>
          </a:bodyPr>
          <a:lstStyle/>
          <a:p>
            <a:r>
              <a:rPr lang="en-US" sz="2400" dirty="0"/>
              <a:t>Aim for 2 - 3 assessments per week across all experiences</a:t>
            </a:r>
          </a:p>
          <a:p>
            <a:pPr marL="0" indent="0">
              <a:buNone/>
            </a:pPr>
            <a:endParaRPr lang="en-US" sz="2400" dirty="0"/>
          </a:p>
          <a:p>
            <a:r>
              <a:rPr lang="en-US" sz="2400" dirty="0"/>
              <a:t>On Call in Psych </a:t>
            </a:r>
            <a:r>
              <a:rPr lang="en-US" sz="2400" dirty="0" err="1"/>
              <a:t>Emerg</a:t>
            </a:r>
            <a:r>
              <a:rPr lang="en-US" sz="2400" dirty="0"/>
              <a:t> aim for at least one EPA assessment / shift</a:t>
            </a:r>
          </a:p>
        </p:txBody>
      </p:sp>
    </p:spTree>
    <p:extLst>
      <p:ext uri="{BB962C8B-B14F-4D97-AF65-F5344CB8AC3E}">
        <p14:creationId xmlns:p14="http://schemas.microsoft.com/office/powerpoint/2010/main" val="2547590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5E6A71"/>
      </a:dk1>
      <a:lt1>
        <a:srgbClr val="FFFFFF"/>
      </a:lt1>
      <a:dk2>
        <a:srgbClr val="790036"/>
      </a:dk2>
      <a:lt2>
        <a:srgbClr val="CECECE"/>
      </a:lt2>
      <a:accent1>
        <a:srgbClr val="790036"/>
      </a:accent1>
      <a:accent2>
        <a:srgbClr val="5E6A71"/>
      </a:accent2>
      <a:accent3>
        <a:srgbClr val="FED100"/>
      </a:accent3>
      <a:accent4>
        <a:srgbClr val="CED64B"/>
      </a:accent4>
      <a:accent5>
        <a:srgbClr val="8BD3E6"/>
      </a:accent5>
      <a:accent6>
        <a:srgbClr val="A71930"/>
      </a:accent6>
      <a:hlink>
        <a:srgbClr val="007B4B"/>
      </a:hlink>
      <a:folHlink>
        <a:srgbClr val="0070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ME PP 2020  -  Read-Only" id="{6192F198-B302-4DD3-B5EB-1B6BB908720D}" vid="{FCB7E39B-0269-42EB-9C56-2F57F663F145}"/>
    </a:ext>
  </a:extLst>
</a:theme>
</file>

<file path=ppt/theme/theme3.xml><?xml version="1.0" encoding="utf-8"?>
<a:theme xmlns:a="http://schemas.openxmlformats.org/drawingml/2006/main" name="Integra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3245</Words>
  <Application>Microsoft Macintosh PowerPoint</Application>
  <PresentationFormat>Widescreen</PresentationFormat>
  <Paragraphs>487</Paragraphs>
  <Slides>48</Slides>
  <Notes>32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48</vt:i4>
      </vt:variant>
    </vt:vector>
  </HeadingPairs>
  <TitlesOfParts>
    <vt:vector size="60" baseType="lpstr">
      <vt:lpstr>Arial</vt:lpstr>
      <vt:lpstr>Calibri</vt:lpstr>
      <vt:lpstr>Calibri Light</vt:lpstr>
      <vt:lpstr>Courier New</vt:lpstr>
      <vt:lpstr>Lucida Grande</vt:lpstr>
      <vt:lpstr>Tw Cen MT</vt:lpstr>
      <vt:lpstr>Tw Cen MT Condensed</vt:lpstr>
      <vt:lpstr>Verdana</vt:lpstr>
      <vt:lpstr>Wingdings 3</vt:lpstr>
      <vt:lpstr>Office Theme</vt:lpstr>
      <vt:lpstr>1_Office Theme</vt:lpstr>
      <vt:lpstr>Integral</vt:lpstr>
      <vt:lpstr>Academic Coach Training</vt:lpstr>
      <vt:lpstr> Foundations of Discipline pgy1 clinical rotations</vt:lpstr>
      <vt:lpstr>Pgy-1 Elective Block</vt:lpstr>
      <vt:lpstr>Pgy-1 Academic Days (Wednesdays)</vt:lpstr>
      <vt:lpstr>Pgy-1 Academic Days (Wednesdays)</vt:lpstr>
      <vt:lpstr>Checking in with residents to be mindful of….</vt:lpstr>
      <vt:lpstr>Supports</vt:lpstr>
      <vt:lpstr>Entrustable Professional Activities (EPAs) </vt:lpstr>
      <vt:lpstr>EPA Benchmarks:</vt:lpstr>
      <vt:lpstr>PowerPoint Presentation</vt:lpstr>
      <vt:lpstr>PowerPoint Presentation</vt:lpstr>
      <vt:lpstr>EPA F-1 Assessing, diagnosing &amp; participating in the management of medical presentations relevant to Psychiatry.  </vt:lpstr>
      <vt:lpstr>Suggested Foundations EPA Goals for pgy-1</vt:lpstr>
      <vt:lpstr>EPA F-2 Performing psychiatric assessments referencing a biopsychosocial approach &amp; developing basic DDx for patients with mental disorders.(Low to Med Complexity)  </vt:lpstr>
      <vt:lpstr>EPA F-3 DEVELOPING &amp; IMPLEMENTING MANAGEMENT PLANS FOR PATIENTS WITH PSYCHIATRIC Presentations OF LOW TO MEDIUM COMPLEXITY.  </vt:lpstr>
      <vt:lpstr>EPA F-4 performing risk assessments that inform the development of an acute safety plan for patients posing risk for harm to self or others.  </vt:lpstr>
      <vt:lpstr>Suggested Foundations EPA Goals for pgy-1</vt:lpstr>
      <vt:lpstr>EPA F-5 performing critical appraisal and presenting psychiatric literature  </vt:lpstr>
      <vt:lpstr>Suggested Foundations EPA Goals for pgy-1</vt:lpstr>
      <vt:lpstr>PowerPoint Presentation</vt:lpstr>
      <vt:lpstr>Ensuring EPA assessments completed</vt:lpstr>
      <vt:lpstr>Tracking Tools</vt:lpstr>
      <vt:lpstr>Biannual Review Form</vt:lpstr>
      <vt:lpstr>PowerPoint Presentation</vt:lpstr>
      <vt:lpstr>PowerPoint Presentation</vt:lpstr>
      <vt:lpstr>What is Academic Coaching?</vt:lpstr>
      <vt:lpstr>Competence By Design Coaching Model</vt:lpstr>
      <vt:lpstr>PowerPoint Presentation</vt:lpstr>
      <vt:lpstr>Coaching in the Moment is…</vt:lpstr>
      <vt:lpstr>Coaching Over Time Involves…</vt:lpstr>
      <vt:lpstr>Longitudinal Coaching </vt:lpstr>
      <vt:lpstr>Educational Alliance</vt:lpstr>
      <vt:lpstr>Building this Alliance</vt:lpstr>
      <vt:lpstr>Longitudinal Coaching </vt:lpstr>
      <vt:lpstr>Coaching Over Time</vt:lpstr>
      <vt:lpstr>PowerPoint Presentation</vt:lpstr>
      <vt:lpstr>To do this …</vt:lpstr>
      <vt:lpstr>Coaching Feedback</vt:lpstr>
      <vt:lpstr>Toolbox for  Academic Coaches</vt:lpstr>
      <vt:lpstr>Motivational Coaching</vt:lpstr>
      <vt:lpstr>Motivational Interviewing</vt:lpstr>
      <vt:lpstr>Four Steps in MI Coaching</vt:lpstr>
      <vt:lpstr>Principles of Motivational Interviewing</vt:lpstr>
      <vt:lpstr>MI = Helping Conversations</vt:lpstr>
      <vt:lpstr>GROW model of coaching</vt:lpstr>
      <vt:lpstr>R2C2 model</vt:lpstr>
      <vt:lpstr>Coaching Feedback Grid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Degrow, Elizabeth</dc:creator>
  <cp:lastModifiedBy>JoAnn Corey</cp:lastModifiedBy>
  <cp:revision>37</cp:revision>
  <dcterms:created xsi:type="dcterms:W3CDTF">2018-05-17T13:08:41Z</dcterms:created>
  <dcterms:modified xsi:type="dcterms:W3CDTF">2021-08-25T15:07:54Z</dcterms:modified>
</cp:coreProperties>
</file>