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30" r:id="rId1"/>
    <p:sldMasterId id="2147484245" r:id="rId2"/>
    <p:sldMasterId id="2147484260" r:id="rId3"/>
  </p:sldMasterIdLst>
  <p:notesMasterIdLst>
    <p:notesMasterId r:id="rId71"/>
  </p:notesMasterIdLst>
  <p:sldIdLst>
    <p:sldId id="257" r:id="rId4"/>
    <p:sldId id="674" r:id="rId5"/>
    <p:sldId id="694" r:id="rId6"/>
    <p:sldId id="388" r:id="rId7"/>
    <p:sldId id="389" r:id="rId8"/>
    <p:sldId id="258" r:id="rId9"/>
    <p:sldId id="262" r:id="rId10"/>
    <p:sldId id="608" r:id="rId11"/>
    <p:sldId id="607" r:id="rId12"/>
    <p:sldId id="405" r:id="rId13"/>
    <p:sldId id="669" r:id="rId14"/>
    <p:sldId id="273" r:id="rId15"/>
    <p:sldId id="575" r:id="rId16"/>
    <p:sldId id="603" r:id="rId17"/>
    <p:sldId id="328" r:id="rId18"/>
    <p:sldId id="556" r:id="rId19"/>
    <p:sldId id="590" r:id="rId20"/>
    <p:sldId id="605" r:id="rId21"/>
    <p:sldId id="604" r:id="rId22"/>
    <p:sldId id="330" r:id="rId23"/>
    <p:sldId id="662" r:id="rId24"/>
    <p:sldId id="360" r:id="rId25"/>
    <p:sldId id="299" r:id="rId26"/>
    <p:sldId id="599" r:id="rId27"/>
    <p:sldId id="663" r:id="rId28"/>
    <p:sldId id="600" r:id="rId29"/>
    <p:sldId id="616" r:id="rId30"/>
    <p:sldId id="611" r:id="rId31"/>
    <p:sldId id="664" r:id="rId32"/>
    <p:sldId id="675" r:id="rId33"/>
    <p:sldId id="350" r:id="rId34"/>
    <p:sldId id="351" r:id="rId35"/>
    <p:sldId id="676" r:id="rId36"/>
    <p:sldId id="383" r:id="rId37"/>
    <p:sldId id="382" r:id="rId38"/>
    <p:sldId id="693" r:id="rId39"/>
    <p:sldId id="691" r:id="rId40"/>
    <p:sldId id="640" r:id="rId41"/>
    <p:sldId id="679" r:id="rId42"/>
    <p:sldId id="692" r:id="rId43"/>
    <p:sldId id="677" r:id="rId44"/>
    <p:sldId id="354" r:id="rId45"/>
    <p:sldId id="586" r:id="rId46"/>
    <p:sldId id="670" r:id="rId47"/>
    <p:sldId id="598" r:id="rId48"/>
    <p:sldId id="456" r:id="rId49"/>
    <p:sldId id="695" r:id="rId50"/>
    <p:sldId id="680" r:id="rId51"/>
    <p:sldId id="681" r:id="rId52"/>
    <p:sldId id="682" r:id="rId53"/>
    <p:sldId id="683" r:id="rId54"/>
    <p:sldId id="684" r:id="rId55"/>
    <p:sldId id="685" r:id="rId56"/>
    <p:sldId id="686" r:id="rId57"/>
    <p:sldId id="687" r:id="rId58"/>
    <p:sldId id="688" r:id="rId59"/>
    <p:sldId id="689" r:id="rId60"/>
    <p:sldId id="690" r:id="rId61"/>
    <p:sldId id="678" r:id="rId62"/>
    <p:sldId id="601" r:id="rId63"/>
    <p:sldId id="622" r:id="rId64"/>
    <p:sldId id="613" r:id="rId65"/>
    <p:sldId id="671" r:id="rId66"/>
    <p:sldId id="672" r:id="rId67"/>
    <p:sldId id="673" r:id="rId68"/>
    <p:sldId id="602" r:id="rId69"/>
    <p:sldId id="361"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38"/>
    <p:restoredTop sz="94558"/>
  </p:normalViewPr>
  <p:slideViewPr>
    <p:cSldViewPr snapToGrid="0" snapToObjects="1">
      <p:cViewPr varScale="1">
        <p:scale>
          <a:sx n="121" d="100"/>
          <a:sy n="121" d="100"/>
        </p:scale>
        <p:origin x="20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4" Type="http://schemas.openxmlformats.org/officeDocument/2006/relationships/image" Target="../media/image91.svg"/></Relationships>
</file>

<file path=ppt/diagrams/_rels/data3.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4" Type="http://schemas.openxmlformats.org/officeDocument/2006/relationships/image" Target="../media/image91.svg"/></Relationships>
</file>

<file path=ppt/diagrams/_rels/drawing3.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CAF277-FCEA-4CC8-B637-CD43F2EEB491}"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349456E9-612D-4821-A2C8-0EEAD6021EA2}">
      <dgm:prSet custT="1"/>
      <dgm:spPr/>
      <dgm:t>
        <a:bodyPr/>
        <a:lstStyle/>
        <a:p>
          <a:pPr>
            <a:lnSpc>
              <a:spcPct val="100000"/>
            </a:lnSpc>
          </a:pPr>
          <a:r>
            <a:rPr lang="en-US" sz="1800" dirty="0"/>
            <a:t>An effort to educate even better</a:t>
          </a:r>
        </a:p>
      </dgm:t>
    </dgm:pt>
    <dgm:pt modelId="{F52DEDA7-D471-4D29-9370-E33CF46D19D0}" type="parTrans" cxnId="{7705DED4-4BAE-437D-B5D4-CF46844ED09E}">
      <dgm:prSet/>
      <dgm:spPr/>
      <dgm:t>
        <a:bodyPr/>
        <a:lstStyle/>
        <a:p>
          <a:endParaRPr lang="en-US"/>
        </a:p>
      </dgm:t>
    </dgm:pt>
    <dgm:pt modelId="{BEFF71B1-D6B2-44FD-BC4D-50DAF974ECC8}" type="sibTrans" cxnId="{7705DED4-4BAE-437D-B5D4-CF46844ED09E}">
      <dgm:prSet/>
      <dgm:spPr/>
      <dgm:t>
        <a:bodyPr/>
        <a:lstStyle/>
        <a:p>
          <a:endParaRPr lang="en-US"/>
        </a:p>
      </dgm:t>
    </dgm:pt>
    <dgm:pt modelId="{73F87588-2AB3-48CE-8579-CCA3308A41E5}">
      <dgm:prSet custT="1"/>
      <dgm:spPr/>
      <dgm:t>
        <a:bodyPr/>
        <a:lstStyle/>
        <a:p>
          <a:pPr>
            <a:lnSpc>
              <a:spcPct val="100000"/>
            </a:lnSpc>
          </a:pPr>
          <a:r>
            <a:rPr lang="en-US" sz="1800" dirty="0"/>
            <a:t>Better prepared graduates</a:t>
          </a:r>
        </a:p>
      </dgm:t>
    </dgm:pt>
    <dgm:pt modelId="{98E33A7D-5286-4237-A1FB-DB72C03E56AC}" type="parTrans" cxnId="{6734250B-DB5E-4F12-90C5-8F5B6E9F14DA}">
      <dgm:prSet/>
      <dgm:spPr/>
      <dgm:t>
        <a:bodyPr/>
        <a:lstStyle/>
        <a:p>
          <a:endParaRPr lang="en-US"/>
        </a:p>
      </dgm:t>
    </dgm:pt>
    <dgm:pt modelId="{D65AD24F-12B1-4976-8C67-0063712B3881}" type="sibTrans" cxnId="{6734250B-DB5E-4F12-90C5-8F5B6E9F14DA}">
      <dgm:prSet/>
      <dgm:spPr/>
      <dgm:t>
        <a:bodyPr/>
        <a:lstStyle/>
        <a:p>
          <a:endParaRPr lang="en-US"/>
        </a:p>
      </dgm:t>
    </dgm:pt>
    <dgm:pt modelId="{61828691-9675-4C8D-BDD2-582513C0C74D}">
      <dgm:prSet custT="1"/>
      <dgm:spPr/>
      <dgm:t>
        <a:bodyPr/>
        <a:lstStyle/>
        <a:p>
          <a:pPr>
            <a:lnSpc>
              <a:spcPct val="100000"/>
            </a:lnSpc>
          </a:pPr>
          <a:r>
            <a:rPr lang="en-US" sz="1800" dirty="0"/>
            <a:t>More fulfilled educators</a:t>
          </a:r>
        </a:p>
      </dgm:t>
    </dgm:pt>
    <dgm:pt modelId="{708CCF2D-DF76-4D93-BF84-D999C7B2426B}" type="parTrans" cxnId="{F54633ED-243B-47AE-A20A-6BAEA380BAFF}">
      <dgm:prSet/>
      <dgm:spPr/>
      <dgm:t>
        <a:bodyPr/>
        <a:lstStyle/>
        <a:p>
          <a:endParaRPr lang="en-US"/>
        </a:p>
      </dgm:t>
    </dgm:pt>
    <dgm:pt modelId="{6859C3AF-9729-470B-BBAA-2697012FE37A}" type="sibTrans" cxnId="{F54633ED-243B-47AE-A20A-6BAEA380BAFF}">
      <dgm:prSet/>
      <dgm:spPr/>
      <dgm:t>
        <a:bodyPr/>
        <a:lstStyle/>
        <a:p>
          <a:endParaRPr lang="en-US"/>
        </a:p>
      </dgm:t>
    </dgm:pt>
    <dgm:pt modelId="{A4078B36-D19B-40AA-8149-0925EFAAD43A}">
      <dgm:prSet custT="1"/>
      <dgm:spPr/>
      <dgm:t>
        <a:bodyPr/>
        <a:lstStyle/>
        <a:p>
          <a:pPr>
            <a:lnSpc>
              <a:spcPct val="100000"/>
            </a:lnSpc>
          </a:pPr>
          <a:r>
            <a:rPr lang="en-US" sz="1800" dirty="0"/>
            <a:t>Improved patient care</a:t>
          </a:r>
        </a:p>
      </dgm:t>
    </dgm:pt>
    <dgm:pt modelId="{7DFA23C3-3FF0-4E3D-B0D3-A08A385EA6E1}" type="parTrans" cxnId="{D0D07EB6-9090-4D36-BE96-8EDA66657AB4}">
      <dgm:prSet/>
      <dgm:spPr/>
      <dgm:t>
        <a:bodyPr/>
        <a:lstStyle/>
        <a:p>
          <a:endParaRPr lang="en-US"/>
        </a:p>
      </dgm:t>
    </dgm:pt>
    <dgm:pt modelId="{C8EB70B8-DEC3-48C1-9CF7-4ADAC162DAF0}" type="sibTrans" cxnId="{D0D07EB6-9090-4D36-BE96-8EDA66657AB4}">
      <dgm:prSet/>
      <dgm:spPr/>
      <dgm:t>
        <a:bodyPr/>
        <a:lstStyle/>
        <a:p>
          <a:endParaRPr lang="en-US"/>
        </a:p>
      </dgm:t>
    </dgm:pt>
    <dgm:pt modelId="{E4483C3B-58C0-476F-A6EC-D865975EB019}" type="pres">
      <dgm:prSet presAssocID="{72CAF277-FCEA-4CC8-B637-CD43F2EEB491}" presName="root" presStyleCnt="0">
        <dgm:presLayoutVars>
          <dgm:dir/>
          <dgm:resizeHandles val="exact"/>
        </dgm:presLayoutVars>
      </dgm:prSet>
      <dgm:spPr/>
    </dgm:pt>
    <dgm:pt modelId="{3AB127DB-DCE6-4727-970D-F45B30D91D32}" type="pres">
      <dgm:prSet presAssocID="{349456E9-612D-4821-A2C8-0EEAD6021EA2}" presName="compNode" presStyleCnt="0"/>
      <dgm:spPr/>
    </dgm:pt>
    <dgm:pt modelId="{2ABFA245-582C-4350-AE18-BD91247F45AA}" type="pres">
      <dgm:prSet presAssocID="{349456E9-612D-4821-A2C8-0EEAD6021EA2}" presName="iconRect" presStyleLbl="node1" presStyleIdx="0" presStyleCnt="4" custScaleX="168805" custScaleY="163805" custLinFactX="195235" custLinFactY="-69871" custLinFactNeighborX="200000"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B0E1017-4565-44E8-836E-49249728FC21}" type="pres">
      <dgm:prSet presAssocID="{349456E9-612D-4821-A2C8-0EEAD6021EA2}" presName="spaceRect" presStyleCnt="0"/>
      <dgm:spPr/>
    </dgm:pt>
    <dgm:pt modelId="{BEB4A1B2-4A47-4297-B27A-83A9412A8C54}" type="pres">
      <dgm:prSet presAssocID="{349456E9-612D-4821-A2C8-0EEAD6021EA2}" presName="textRect" presStyleLbl="revTx" presStyleIdx="0" presStyleCnt="4" custLinFactX="77999" custLinFactY="-100000" custLinFactNeighborX="100000" custLinFactNeighborY="-125267">
        <dgm:presLayoutVars>
          <dgm:chMax val="1"/>
          <dgm:chPref val="1"/>
        </dgm:presLayoutVars>
      </dgm:prSet>
      <dgm:spPr/>
    </dgm:pt>
    <dgm:pt modelId="{C3B15F22-4CB3-4EC1-89E0-816B7027F928}" type="pres">
      <dgm:prSet presAssocID="{BEFF71B1-D6B2-44FD-BC4D-50DAF974ECC8}" presName="sibTrans" presStyleCnt="0"/>
      <dgm:spPr/>
    </dgm:pt>
    <dgm:pt modelId="{EAB9B1EA-35E0-4A4E-837E-5594B4FC5DFC}" type="pres">
      <dgm:prSet presAssocID="{73F87588-2AB3-48CE-8579-CCA3308A41E5}" presName="compNode" presStyleCnt="0"/>
      <dgm:spPr/>
    </dgm:pt>
    <dgm:pt modelId="{99EF1BD8-28AA-40FA-826B-D0983274C494}" type="pres">
      <dgm:prSet presAssocID="{73F87588-2AB3-48CE-8579-CCA3308A41E5}" presName="iconRect" presStyleLbl="node1" presStyleIdx="1" presStyleCnt="4" custScaleX="128156" custScaleY="141007" custLinFactX="-48782" custLinFactNeighborX="-100000" custLinFactNeighborY="7492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ium"/>
        </a:ext>
      </dgm:extLst>
    </dgm:pt>
    <dgm:pt modelId="{B5B012AC-3145-4478-9A05-3030FB2362F6}" type="pres">
      <dgm:prSet presAssocID="{73F87588-2AB3-48CE-8579-CCA3308A41E5}" presName="spaceRect" presStyleCnt="0"/>
      <dgm:spPr/>
    </dgm:pt>
    <dgm:pt modelId="{6B91EB5E-F4F1-4682-9E20-1986EBD82618}" type="pres">
      <dgm:prSet presAssocID="{73F87588-2AB3-48CE-8579-CCA3308A41E5}" presName="textRect" presStyleLbl="revTx" presStyleIdx="1" presStyleCnt="4" custLinFactNeighborX="-62862" custLinFactNeighborY="83400">
        <dgm:presLayoutVars>
          <dgm:chMax val="1"/>
          <dgm:chPref val="1"/>
        </dgm:presLayoutVars>
      </dgm:prSet>
      <dgm:spPr/>
    </dgm:pt>
    <dgm:pt modelId="{3C3FCAF8-CDF8-465D-BDCB-780AE142CDBE}" type="pres">
      <dgm:prSet presAssocID="{D65AD24F-12B1-4976-8C67-0063712B3881}" presName="sibTrans" presStyleCnt="0"/>
      <dgm:spPr/>
    </dgm:pt>
    <dgm:pt modelId="{1969E227-6481-4D01-9267-D39DD9F4F518}" type="pres">
      <dgm:prSet presAssocID="{61828691-9675-4C8D-BDD2-582513C0C74D}" presName="compNode" presStyleCnt="0"/>
      <dgm:spPr/>
    </dgm:pt>
    <dgm:pt modelId="{D301DFFE-4497-465C-9118-FC0417F2590C}" type="pres">
      <dgm:prSet presAssocID="{61828691-9675-4C8D-BDD2-582513C0C74D}" presName="iconRect" presStyleLbl="node1" presStyleIdx="2" presStyleCnt="4" custScaleX="146638" custScaleY="146694" custLinFactX="-3722" custLinFactY="26448" custLinFactNeighborX="-100000"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95C33CBF-3D1E-4968-9327-8F26F5CC9EE1}" type="pres">
      <dgm:prSet presAssocID="{61828691-9675-4C8D-BDD2-582513C0C74D}" presName="spaceRect" presStyleCnt="0"/>
      <dgm:spPr/>
    </dgm:pt>
    <dgm:pt modelId="{B55C41F4-FE24-451B-8147-8F005C587B3B}" type="pres">
      <dgm:prSet presAssocID="{61828691-9675-4C8D-BDD2-582513C0C74D}" presName="textRect" presStyleLbl="revTx" presStyleIdx="2" presStyleCnt="4" custLinFactY="9392" custLinFactNeighborX="-46675" custLinFactNeighborY="100000">
        <dgm:presLayoutVars>
          <dgm:chMax val="1"/>
          <dgm:chPref val="1"/>
        </dgm:presLayoutVars>
      </dgm:prSet>
      <dgm:spPr/>
    </dgm:pt>
    <dgm:pt modelId="{ACFE4704-E865-48C3-9CB6-524C8E20857E}" type="pres">
      <dgm:prSet presAssocID="{6859C3AF-9729-470B-BBAA-2697012FE37A}" presName="sibTrans" presStyleCnt="0"/>
      <dgm:spPr/>
    </dgm:pt>
    <dgm:pt modelId="{8DF19027-2DEB-433E-9640-3BAC67757EF1}" type="pres">
      <dgm:prSet presAssocID="{A4078B36-D19B-40AA-8149-0925EFAAD43A}" presName="compNode" presStyleCnt="0"/>
      <dgm:spPr/>
    </dgm:pt>
    <dgm:pt modelId="{C5587CAC-945B-4C2E-8E53-5542EC1C1B7D}" type="pres">
      <dgm:prSet presAssocID="{A4078B36-D19B-40AA-8149-0925EFAAD43A}" presName="iconRect" presStyleLbl="node1" presStyleIdx="3" presStyleCnt="4" custScaleX="173404" custScaleY="175719" custLinFactNeighborX="-68369" custLinFactNeighborY="7735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spital"/>
        </a:ext>
      </dgm:extLst>
    </dgm:pt>
    <dgm:pt modelId="{8F5813D6-BA5A-4DB1-984A-FB146B15464E}" type="pres">
      <dgm:prSet presAssocID="{A4078B36-D19B-40AA-8149-0925EFAAD43A}" presName="spaceRect" presStyleCnt="0"/>
      <dgm:spPr/>
    </dgm:pt>
    <dgm:pt modelId="{0CBEFE04-EA92-474A-8860-0829A4C56B59}" type="pres">
      <dgm:prSet presAssocID="{A4078B36-D19B-40AA-8149-0925EFAAD43A}" presName="textRect" presStyleLbl="revTx" presStyleIdx="3" presStyleCnt="4" custLinFactNeighborX="-32272" custLinFactNeighborY="79961">
        <dgm:presLayoutVars>
          <dgm:chMax val="1"/>
          <dgm:chPref val="1"/>
        </dgm:presLayoutVars>
      </dgm:prSet>
      <dgm:spPr/>
    </dgm:pt>
  </dgm:ptLst>
  <dgm:cxnLst>
    <dgm:cxn modelId="{6734250B-DB5E-4F12-90C5-8F5B6E9F14DA}" srcId="{72CAF277-FCEA-4CC8-B637-CD43F2EEB491}" destId="{73F87588-2AB3-48CE-8579-CCA3308A41E5}" srcOrd="1" destOrd="0" parTransId="{98E33A7D-5286-4237-A1FB-DB72C03E56AC}" sibTransId="{D65AD24F-12B1-4976-8C67-0063712B3881}"/>
    <dgm:cxn modelId="{C4A81999-B81A-E343-884C-4552145CC5B1}" type="presOf" srcId="{A4078B36-D19B-40AA-8149-0925EFAAD43A}" destId="{0CBEFE04-EA92-474A-8860-0829A4C56B59}" srcOrd="0" destOrd="0" presId="urn:microsoft.com/office/officeart/2018/2/layout/IconLabelList"/>
    <dgm:cxn modelId="{D0D07EB6-9090-4D36-BE96-8EDA66657AB4}" srcId="{72CAF277-FCEA-4CC8-B637-CD43F2EEB491}" destId="{A4078B36-D19B-40AA-8149-0925EFAAD43A}" srcOrd="3" destOrd="0" parTransId="{7DFA23C3-3FF0-4E3D-B0D3-A08A385EA6E1}" sibTransId="{C8EB70B8-DEC3-48C1-9CF7-4ADAC162DAF0}"/>
    <dgm:cxn modelId="{A13B9AC9-5316-8644-8B29-F67735420C85}" type="presOf" srcId="{349456E9-612D-4821-A2C8-0EEAD6021EA2}" destId="{BEB4A1B2-4A47-4297-B27A-83A9412A8C54}" srcOrd="0" destOrd="0" presId="urn:microsoft.com/office/officeart/2018/2/layout/IconLabelList"/>
    <dgm:cxn modelId="{7705DED4-4BAE-437D-B5D4-CF46844ED09E}" srcId="{72CAF277-FCEA-4CC8-B637-CD43F2EEB491}" destId="{349456E9-612D-4821-A2C8-0EEAD6021EA2}" srcOrd="0" destOrd="0" parTransId="{F52DEDA7-D471-4D29-9370-E33CF46D19D0}" sibTransId="{BEFF71B1-D6B2-44FD-BC4D-50DAF974ECC8}"/>
    <dgm:cxn modelId="{C34ACCD9-02C8-634F-85F3-6E087FBFFAE3}" type="presOf" srcId="{73F87588-2AB3-48CE-8579-CCA3308A41E5}" destId="{6B91EB5E-F4F1-4682-9E20-1986EBD82618}" srcOrd="0" destOrd="0" presId="urn:microsoft.com/office/officeart/2018/2/layout/IconLabelList"/>
    <dgm:cxn modelId="{F54633ED-243B-47AE-A20A-6BAEA380BAFF}" srcId="{72CAF277-FCEA-4CC8-B637-CD43F2EEB491}" destId="{61828691-9675-4C8D-BDD2-582513C0C74D}" srcOrd="2" destOrd="0" parTransId="{708CCF2D-DF76-4D93-BF84-D999C7B2426B}" sibTransId="{6859C3AF-9729-470B-BBAA-2697012FE37A}"/>
    <dgm:cxn modelId="{56D09AF1-A4B2-994A-A17C-60C257B86D43}" type="presOf" srcId="{72CAF277-FCEA-4CC8-B637-CD43F2EEB491}" destId="{E4483C3B-58C0-476F-A6EC-D865975EB019}" srcOrd="0" destOrd="0" presId="urn:microsoft.com/office/officeart/2018/2/layout/IconLabelList"/>
    <dgm:cxn modelId="{C838DCFA-4F00-4945-A707-165EBC91907A}" type="presOf" srcId="{61828691-9675-4C8D-BDD2-582513C0C74D}" destId="{B55C41F4-FE24-451B-8147-8F005C587B3B}" srcOrd="0" destOrd="0" presId="urn:microsoft.com/office/officeart/2018/2/layout/IconLabelList"/>
    <dgm:cxn modelId="{36976ECD-DD71-AF40-A872-DE8479397F57}" type="presParOf" srcId="{E4483C3B-58C0-476F-A6EC-D865975EB019}" destId="{3AB127DB-DCE6-4727-970D-F45B30D91D32}" srcOrd="0" destOrd="0" presId="urn:microsoft.com/office/officeart/2018/2/layout/IconLabelList"/>
    <dgm:cxn modelId="{B61F9FCB-03DC-A348-BE01-DC4102E7A633}" type="presParOf" srcId="{3AB127DB-DCE6-4727-970D-F45B30D91D32}" destId="{2ABFA245-582C-4350-AE18-BD91247F45AA}" srcOrd="0" destOrd="0" presId="urn:microsoft.com/office/officeart/2018/2/layout/IconLabelList"/>
    <dgm:cxn modelId="{ED39027E-7696-2340-8CC6-6A7748527417}" type="presParOf" srcId="{3AB127DB-DCE6-4727-970D-F45B30D91D32}" destId="{7B0E1017-4565-44E8-836E-49249728FC21}" srcOrd="1" destOrd="0" presId="urn:microsoft.com/office/officeart/2018/2/layout/IconLabelList"/>
    <dgm:cxn modelId="{5CA353EE-3DA5-2143-BE82-5B44BBDDAF9C}" type="presParOf" srcId="{3AB127DB-DCE6-4727-970D-F45B30D91D32}" destId="{BEB4A1B2-4A47-4297-B27A-83A9412A8C54}" srcOrd="2" destOrd="0" presId="urn:microsoft.com/office/officeart/2018/2/layout/IconLabelList"/>
    <dgm:cxn modelId="{6242886F-673A-3446-8193-308271E890FE}" type="presParOf" srcId="{E4483C3B-58C0-476F-A6EC-D865975EB019}" destId="{C3B15F22-4CB3-4EC1-89E0-816B7027F928}" srcOrd="1" destOrd="0" presId="urn:microsoft.com/office/officeart/2018/2/layout/IconLabelList"/>
    <dgm:cxn modelId="{AD6D6B57-ABB3-D449-9B51-03A43981048D}" type="presParOf" srcId="{E4483C3B-58C0-476F-A6EC-D865975EB019}" destId="{EAB9B1EA-35E0-4A4E-837E-5594B4FC5DFC}" srcOrd="2" destOrd="0" presId="urn:microsoft.com/office/officeart/2018/2/layout/IconLabelList"/>
    <dgm:cxn modelId="{A39D0E5F-AA28-B24C-9E3E-9CF1ADBCD82A}" type="presParOf" srcId="{EAB9B1EA-35E0-4A4E-837E-5594B4FC5DFC}" destId="{99EF1BD8-28AA-40FA-826B-D0983274C494}" srcOrd="0" destOrd="0" presId="urn:microsoft.com/office/officeart/2018/2/layout/IconLabelList"/>
    <dgm:cxn modelId="{C126D5F1-080E-5942-9982-41FAFFABB9F9}" type="presParOf" srcId="{EAB9B1EA-35E0-4A4E-837E-5594B4FC5DFC}" destId="{B5B012AC-3145-4478-9A05-3030FB2362F6}" srcOrd="1" destOrd="0" presId="urn:microsoft.com/office/officeart/2018/2/layout/IconLabelList"/>
    <dgm:cxn modelId="{243517A4-9C92-5A4F-9F8A-B97C274B3BF2}" type="presParOf" srcId="{EAB9B1EA-35E0-4A4E-837E-5594B4FC5DFC}" destId="{6B91EB5E-F4F1-4682-9E20-1986EBD82618}" srcOrd="2" destOrd="0" presId="urn:microsoft.com/office/officeart/2018/2/layout/IconLabelList"/>
    <dgm:cxn modelId="{314088C0-97E3-DE47-95F7-50E4DDB099EF}" type="presParOf" srcId="{E4483C3B-58C0-476F-A6EC-D865975EB019}" destId="{3C3FCAF8-CDF8-465D-BDCB-780AE142CDBE}" srcOrd="3" destOrd="0" presId="urn:microsoft.com/office/officeart/2018/2/layout/IconLabelList"/>
    <dgm:cxn modelId="{C94DA310-1F51-6F40-B3A4-AFE5F53877EB}" type="presParOf" srcId="{E4483C3B-58C0-476F-A6EC-D865975EB019}" destId="{1969E227-6481-4D01-9267-D39DD9F4F518}" srcOrd="4" destOrd="0" presId="urn:microsoft.com/office/officeart/2018/2/layout/IconLabelList"/>
    <dgm:cxn modelId="{0173155A-EA0B-AE4E-AA7B-5BCD26B40097}" type="presParOf" srcId="{1969E227-6481-4D01-9267-D39DD9F4F518}" destId="{D301DFFE-4497-465C-9118-FC0417F2590C}" srcOrd="0" destOrd="0" presId="urn:microsoft.com/office/officeart/2018/2/layout/IconLabelList"/>
    <dgm:cxn modelId="{53E5D920-50CD-1148-AED9-0A90EDD0AADC}" type="presParOf" srcId="{1969E227-6481-4D01-9267-D39DD9F4F518}" destId="{95C33CBF-3D1E-4968-9327-8F26F5CC9EE1}" srcOrd="1" destOrd="0" presId="urn:microsoft.com/office/officeart/2018/2/layout/IconLabelList"/>
    <dgm:cxn modelId="{23BBC5FD-D17E-6344-B616-BBE92CFBE980}" type="presParOf" srcId="{1969E227-6481-4D01-9267-D39DD9F4F518}" destId="{B55C41F4-FE24-451B-8147-8F005C587B3B}" srcOrd="2" destOrd="0" presId="urn:microsoft.com/office/officeart/2018/2/layout/IconLabelList"/>
    <dgm:cxn modelId="{B6731793-A606-6A4C-891A-010D78E11F58}" type="presParOf" srcId="{E4483C3B-58C0-476F-A6EC-D865975EB019}" destId="{ACFE4704-E865-48C3-9CB6-524C8E20857E}" srcOrd="5" destOrd="0" presId="urn:microsoft.com/office/officeart/2018/2/layout/IconLabelList"/>
    <dgm:cxn modelId="{65813681-712C-1046-AA4B-72C3D37B8F79}" type="presParOf" srcId="{E4483C3B-58C0-476F-A6EC-D865975EB019}" destId="{8DF19027-2DEB-433E-9640-3BAC67757EF1}" srcOrd="6" destOrd="0" presId="urn:microsoft.com/office/officeart/2018/2/layout/IconLabelList"/>
    <dgm:cxn modelId="{32AA510A-BE43-1541-B5A3-C363B1E59A39}" type="presParOf" srcId="{8DF19027-2DEB-433E-9640-3BAC67757EF1}" destId="{C5587CAC-945B-4C2E-8E53-5542EC1C1B7D}" srcOrd="0" destOrd="0" presId="urn:microsoft.com/office/officeart/2018/2/layout/IconLabelList"/>
    <dgm:cxn modelId="{22537F03-8A5F-5A4B-815E-D8D984031B16}" type="presParOf" srcId="{8DF19027-2DEB-433E-9640-3BAC67757EF1}" destId="{8F5813D6-BA5A-4DB1-984A-FB146B15464E}" srcOrd="1" destOrd="0" presId="urn:microsoft.com/office/officeart/2018/2/layout/IconLabelList"/>
    <dgm:cxn modelId="{C2C41B66-43A3-9249-8614-FE37322E72EF}" type="presParOf" srcId="{8DF19027-2DEB-433E-9640-3BAC67757EF1}" destId="{0CBEFE04-EA92-474A-8860-0829A4C56B5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D44FF9D-7960-4FAD-AA21-8D851CCCB064}"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B6888624-3386-4C42-A23E-489F19D552FF}">
      <dgm:prSet custT="1"/>
      <dgm:spPr/>
      <dgm:t>
        <a:bodyPr/>
        <a:lstStyle/>
        <a:p>
          <a:r>
            <a:rPr lang="en-US" sz="1800" dirty="0"/>
            <a:t>Review required training experiences &amp; EPAs</a:t>
          </a:r>
        </a:p>
      </dgm:t>
    </dgm:pt>
    <dgm:pt modelId="{A0D69DA4-CF83-4A7D-85FB-D2D443DEECA9}" type="parTrans" cxnId="{9284A11B-083B-4DD2-97AC-BBB3FB9C1FFA}">
      <dgm:prSet/>
      <dgm:spPr/>
      <dgm:t>
        <a:bodyPr/>
        <a:lstStyle/>
        <a:p>
          <a:endParaRPr lang="en-US"/>
        </a:p>
      </dgm:t>
    </dgm:pt>
    <dgm:pt modelId="{D94A01CF-9A4E-4C8F-A580-762506D8B8F7}" type="sibTrans" cxnId="{9284A11B-083B-4DD2-97AC-BBB3FB9C1FFA}">
      <dgm:prSet phldrT="1" phldr="0"/>
      <dgm:spPr/>
      <dgm:t>
        <a:bodyPr/>
        <a:lstStyle/>
        <a:p>
          <a:r>
            <a:rPr lang="en-US"/>
            <a:t>1</a:t>
          </a:r>
        </a:p>
      </dgm:t>
    </dgm:pt>
    <dgm:pt modelId="{86026691-E0E1-4454-AF0B-CA967EF5E3AF}">
      <dgm:prSet custT="1"/>
      <dgm:spPr/>
      <dgm:t>
        <a:bodyPr/>
        <a:lstStyle/>
        <a:p>
          <a:r>
            <a:rPr lang="en-US" sz="1800" dirty="0"/>
            <a:t>Virtual Meet &amp; Greet lunch        July 8, 2021.       11:30am</a:t>
          </a:r>
        </a:p>
      </dgm:t>
    </dgm:pt>
    <dgm:pt modelId="{50C6E76A-B3CE-46D6-B799-74564FF7D335}" type="parTrans" cxnId="{EAD1EAB8-7631-4A9C-A337-B4AAE2ED2BB6}">
      <dgm:prSet/>
      <dgm:spPr/>
      <dgm:t>
        <a:bodyPr/>
        <a:lstStyle/>
        <a:p>
          <a:endParaRPr lang="en-US"/>
        </a:p>
      </dgm:t>
    </dgm:pt>
    <dgm:pt modelId="{224993CE-2D0B-463E-8E42-3B19EA926DC7}" type="sibTrans" cxnId="{EAD1EAB8-7631-4A9C-A337-B4AAE2ED2BB6}">
      <dgm:prSet phldrT="2" phldr="0"/>
      <dgm:spPr/>
      <dgm:t>
        <a:bodyPr/>
        <a:lstStyle/>
        <a:p>
          <a:r>
            <a:rPr lang="en-US"/>
            <a:t>2</a:t>
          </a:r>
        </a:p>
      </dgm:t>
    </dgm:pt>
    <dgm:pt modelId="{A3638191-5423-4EDA-8336-CDA1E946615E}">
      <dgm:prSet custT="1"/>
      <dgm:spPr/>
      <dgm:t>
        <a:bodyPr/>
        <a:lstStyle/>
        <a:p>
          <a:r>
            <a:rPr lang="en-US" sz="1800" dirty="0"/>
            <a:t>Set up time to meet with resident in August, near end TtD </a:t>
          </a:r>
        </a:p>
      </dgm:t>
    </dgm:pt>
    <dgm:pt modelId="{24B53C0C-AA28-4808-8B83-59492D390AF3}" type="parTrans" cxnId="{8E815DDB-1BCB-458A-BBC0-3C77155FC2F3}">
      <dgm:prSet/>
      <dgm:spPr/>
      <dgm:t>
        <a:bodyPr/>
        <a:lstStyle/>
        <a:p>
          <a:endParaRPr lang="en-US"/>
        </a:p>
      </dgm:t>
    </dgm:pt>
    <dgm:pt modelId="{584127FF-980D-450D-B28A-50E1434C8953}" type="sibTrans" cxnId="{8E815DDB-1BCB-458A-BBC0-3C77155FC2F3}">
      <dgm:prSet phldrT="3" phldr="0"/>
      <dgm:spPr/>
      <dgm:t>
        <a:bodyPr/>
        <a:lstStyle/>
        <a:p>
          <a:r>
            <a:rPr lang="en-US"/>
            <a:t>3</a:t>
          </a:r>
        </a:p>
      </dgm:t>
    </dgm:pt>
    <dgm:pt modelId="{C5BD2E84-1B57-4CC6-A0A0-96BA4D4BCCA9}">
      <dgm:prSet custT="1"/>
      <dgm:spPr/>
      <dgm:t>
        <a:bodyPr/>
        <a:lstStyle/>
        <a:p>
          <a:r>
            <a:rPr lang="en-US" sz="1800" dirty="0"/>
            <a:t>Meet with residents:</a:t>
          </a:r>
        </a:p>
        <a:p>
          <a:r>
            <a:rPr lang="en-US" sz="1800" dirty="0"/>
            <a:t>-fall 2021</a:t>
          </a:r>
        </a:p>
        <a:p>
          <a:r>
            <a:rPr lang="en-US" sz="1800" dirty="0"/>
            <a:t>-Feb/Mar 2021</a:t>
          </a:r>
        </a:p>
      </dgm:t>
    </dgm:pt>
    <dgm:pt modelId="{62DFD996-85F8-4309-8E33-80CE7753C418}" type="parTrans" cxnId="{532885C4-FCF7-4C3F-A9FF-71E75B268215}">
      <dgm:prSet/>
      <dgm:spPr/>
      <dgm:t>
        <a:bodyPr/>
        <a:lstStyle/>
        <a:p>
          <a:endParaRPr lang="en-US"/>
        </a:p>
      </dgm:t>
    </dgm:pt>
    <dgm:pt modelId="{CF1E8E25-126F-44DC-BF4C-D46A57B5389F}" type="sibTrans" cxnId="{532885C4-FCF7-4C3F-A9FF-71E75B268215}">
      <dgm:prSet phldrT="4" phldr="0"/>
      <dgm:spPr/>
      <dgm:t>
        <a:bodyPr/>
        <a:lstStyle/>
        <a:p>
          <a:r>
            <a:rPr lang="en-US"/>
            <a:t>4</a:t>
          </a:r>
        </a:p>
      </dgm:t>
    </dgm:pt>
    <dgm:pt modelId="{9BB6684F-4095-467B-B914-FAB21D8C0037}">
      <dgm:prSet custT="1"/>
      <dgm:spPr/>
      <dgm:t>
        <a:bodyPr/>
        <a:lstStyle/>
        <a:p>
          <a:r>
            <a:rPr lang="en-US" sz="1800" dirty="0"/>
            <a:t>Attend Academic Coach Meetings</a:t>
          </a:r>
        </a:p>
      </dgm:t>
    </dgm:pt>
    <dgm:pt modelId="{6ECFF015-AAD7-4127-AF67-71F2E7FCA0C1}" type="parTrans" cxnId="{DC6FF2A5-B6C5-4B73-9023-245ABEF5BDFF}">
      <dgm:prSet/>
      <dgm:spPr/>
      <dgm:t>
        <a:bodyPr/>
        <a:lstStyle/>
        <a:p>
          <a:endParaRPr lang="en-US"/>
        </a:p>
      </dgm:t>
    </dgm:pt>
    <dgm:pt modelId="{F2F70FAE-B80E-43D5-82F3-189A84C94C65}" type="sibTrans" cxnId="{DC6FF2A5-B6C5-4B73-9023-245ABEF5BDFF}">
      <dgm:prSet phldrT="7" phldr="0"/>
      <dgm:spPr/>
      <dgm:t>
        <a:bodyPr/>
        <a:lstStyle/>
        <a:p>
          <a:r>
            <a:rPr lang="en-US"/>
            <a:t>7</a:t>
          </a:r>
        </a:p>
      </dgm:t>
    </dgm:pt>
    <dgm:pt modelId="{1E67067B-7E44-D44E-A38C-7733074F1FDF}">
      <dgm:prSet/>
      <dgm:spPr/>
      <dgm:t>
        <a:bodyPr/>
        <a:lstStyle/>
        <a:p>
          <a:r>
            <a:rPr lang="en-US" dirty="0"/>
            <a:t>Review resident's progress prior to meetings</a:t>
          </a:r>
        </a:p>
      </dgm:t>
    </dgm:pt>
    <dgm:pt modelId="{438B2F1D-F9BC-4F45-A5C7-B9BAAAE0F289}" type="parTrans" cxnId="{1C090FD6-8B59-424A-9FF3-C8130D4EEFFD}">
      <dgm:prSet/>
      <dgm:spPr/>
      <dgm:t>
        <a:bodyPr/>
        <a:lstStyle/>
        <a:p>
          <a:endParaRPr lang="en-US"/>
        </a:p>
      </dgm:t>
    </dgm:pt>
    <dgm:pt modelId="{7AAFC008-2886-4D43-AC3C-21CC80F4B46B}" type="sibTrans" cxnId="{1C090FD6-8B59-424A-9FF3-C8130D4EEFFD}">
      <dgm:prSet phldrT="5" phldr="0"/>
      <dgm:spPr/>
      <dgm:t>
        <a:bodyPr/>
        <a:lstStyle/>
        <a:p>
          <a:r>
            <a:rPr lang="en-US"/>
            <a:t>5</a:t>
          </a:r>
        </a:p>
      </dgm:t>
    </dgm:pt>
    <dgm:pt modelId="{6FB99FCB-772F-A347-AAC0-EB9E37773415}">
      <dgm:prSet/>
      <dgm:spPr/>
      <dgm:t>
        <a:bodyPr/>
        <a:lstStyle/>
        <a:p>
          <a:r>
            <a:rPr lang="en-US" dirty="0"/>
            <a:t>Ad hoc connections as needed</a:t>
          </a:r>
        </a:p>
      </dgm:t>
    </dgm:pt>
    <dgm:pt modelId="{1E45AEFF-2659-8B4F-A08D-E846F6DB59D8}" type="parTrans" cxnId="{016AC745-5ED5-6445-9B8A-F45312530A74}">
      <dgm:prSet/>
      <dgm:spPr/>
      <dgm:t>
        <a:bodyPr/>
        <a:lstStyle/>
        <a:p>
          <a:endParaRPr lang="en-US"/>
        </a:p>
      </dgm:t>
    </dgm:pt>
    <dgm:pt modelId="{1053DB4B-34A7-FD47-BE87-768B4A0D169A}" type="sibTrans" cxnId="{016AC745-5ED5-6445-9B8A-F45312530A74}">
      <dgm:prSet phldrT="6" phldr="0"/>
      <dgm:spPr/>
      <dgm:t>
        <a:bodyPr/>
        <a:lstStyle/>
        <a:p>
          <a:r>
            <a:rPr lang="en-US"/>
            <a:t>6</a:t>
          </a:r>
        </a:p>
      </dgm:t>
    </dgm:pt>
    <dgm:pt modelId="{CC58C498-8F7A-234B-8FE5-B23B74455BBE}" type="pres">
      <dgm:prSet presAssocID="{4D44FF9D-7960-4FAD-AA21-8D851CCCB064}" presName="linearFlow" presStyleCnt="0">
        <dgm:presLayoutVars>
          <dgm:dir/>
          <dgm:animLvl val="lvl"/>
          <dgm:resizeHandles val="exact"/>
        </dgm:presLayoutVars>
      </dgm:prSet>
      <dgm:spPr/>
    </dgm:pt>
    <dgm:pt modelId="{8DCCAB7D-FCA8-674B-A267-950937DA920E}" type="pres">
      <dgm:prSet presAssocID="{B6888624-3386-4C42-A23E-489F19D552FF}" presName="compositeNode" presStyleCnt="0"/>
      <dgm:spPr/>
    </dgm:pt>
    <dgm:pt modelId="{AD3AB3FE-3E07-D84E-8E61-4413E7E03743}" type="pres">
      <dgm:prSet presAssocID="{B6888624-3386-4C42-A23E-489F19D552FF}" presName="parTx" presStyleLbl="node1" presStyleIdx="0" presStyleCnt="0">
        <dgm:presLayoutVars>
          <dgm:chMax val="0"/>
          <dgm:chPref val="0"/>
          <dgm:bulletEnabled val="1"/>
        </dgm:presLayoutVars>
      </dgm:prSet>
      <dgm:spPr/>
    </dgm:pt>
    <dgm:pt modelId="{B2279A6E-C10E-6949-BAA3-A3CF104971DD}" type="pres">
      <dgm:prSet presAssocID="{B6888624-3386-4C42-A23E-489F19D552FF}" presName="parSh" presStyleCnt="0"/>
      <dgm:spPr/>
    </dgm:pt>
    <dgm:pt modelId="{AC020748-6116-A643-B49E-CDDC9A38C81E}" type="pres">
      <dgm:prSet presAssocID="{B6888624-3386-4C42-A23E-489F19D552FF}" presName="lineNode" presStyleLbl="alignAccFollowNode1" presStyleIdx="0" presStyleCnt="21"/>
      <dgm:spPr/>
    </dgm:pt>
    <dgm:pt modelId="{07B4746F-EAC5-A24A-954C-79D3ACF1B3C0}" type="pres">
      <dgm:prSet presAssocID="{B6888624-3386-4C42-A23E-489F19D552FF}" presName="lineArrowNode" presStyleLbl="alignAccFollowNode1" presStyleIdx="1" presStyleCnt="21"/>
      <dgm:spPr/>
    </dgm:pt>
    <dgm:pt modelId="{B5965F70-B9C7-5B43-BE33-7D453D4A827D}" type="pres">
      <dgm:prSet presAssocID="{D94A01CF-9A4E-4C8F-A580-762506D8B8F7}" presName="sibTransNodeCircle" presStyleLbl="alignNode1" presStyleIdx="0" presStyleCnt="7">
        <dgm:presLayoutVars>
          <dgm:chMax val="0"/>
          <dgm:bulletEnabled/>
        </dgm:presLayoutVars>
      </dgm:prSet>
      <dgm:spPr/>
    </dgm:pt>
    <dgm:pt modelId="{9C4CB68A-802F-3B4E-91C5-20E2D2DB98AD}" type="pres">
      <dgm:prSet presAssocID="{D94A01CF-9A4E-4C8F-A580-762506D8B8F7}" presName="spacerBetweenCircleAndCallout" presStyleCnt="0">
        <dgm:presLayoutVars/>
      </dgm:prSet>
      <dgm:spPr/>
    </dgm:pt>
    <dgm:pt modelId="{4EEF3510-02C9-5446-BC47-E4816D1854B7}" type="pres">
      <dgm:prSet presAssocID="{B6888624-3386-4C42-A23E-489F19D552FF}" presName="nodeText" presStyleLbl="alignAccFollowNode1" presStyleIdx="2" presStyleCnt="21">
        <dgm:presLayoutVars>
          <dgm:bulletEnabled val="1"/>
        </dgm:presLayoutVars>
      </dgm:prSet>
      <dgm:spPr/>
    </dgm:pt>
    <dgm:pt modelId="{6AAC1D26-5CF0-7B4D-BF5C-091C8F22B45C}" type="pres">
      <dgm:prSet presAssocID="{D94A01CF-9A4E-4C8F-A580-762506D8B8F7}" presName="sibTransComposite" presStyleCnt="0"/>
      <dgm:spPr/>
    </dgm:pt>
    <dgm:pt modelId="{B3705172-D60F-C549-8EDA-BF301FC233B9}" type="pres">
      <dgm:prSet presAssocID="{86026691-E0E1-4454-AF0B-CA967EF5E3AF}" presName="compositeNode" presStyleCnt="0"/>
      <dgm:spPr/>
    </dgm:pt>
    <dgm:pt modelId="{09B933BB-6B1C-3D4D-AF5E-3BBF63A1CD37}" type="pres">
      <dgm:prSet presAssocID="{86026691-E0E1-4454-AF0B-CA967EF5E3AF}" presName="parTx" presStyleLbl="node1" presStyleIdx="0" presStyleCnt="0">
        <dgm:presLayoutVars>
          <dgm:chMax val="0"/>
          <dgm:chPref val="0"/>
          <dgm:bulletEnabled val="1"/>
        </dgm:presLayoutVars>
      </dgm:prSet>
      <dgm:spPr/>
    </dgm:pt>
    <dgm:pt modelId="{E17D5B46-200F-7044-AA1B-6A3389B80EE9}" type="pres">
      <dgm:prSet presAssocID="{86026691-E0E1-4454-AF0B-CA967EF5E3AF}" presName="parSh" presStyleCnt="0"/>
      <dgm:spPr/>
    </dgm:pt>
    <dgm:pt modelId="{C1A33721-8C03-AB49-8AE6-670136CC2096}" type="pres">
      <dgm:prSet presAssocID="{86026691-E0E1-4454-AF0B-CA967EF5E3AF}" presName="lineNode" presStyleLbl="alignAccFollowNode1" presStyleIdx="3" presStyleCnt="21"/>
      <dgm:spPr/>
    </dgm:pt>
    <dgm:pt modelId="{6344BDC7-679A-1D47-8F92-3ED9ACF9F50E}" type="pres">
      <dgm:prSet presAssocID="{86026691-E0E1-4454-AF0B-CA967EF5E3AF}" presName="lineArrowNode" presStyleLbl="alignAccFollowNode1" presStyleIdx="4" presStyleCnt="21"/>
      <dgm:spPr/>
    </dgm:pt>
    <dgm:pt modelId="{8FD75412-6A13-5341-BAAE-D95F5AEE8081}" type="pres">
      <dgm:prSet presAssocID="{224993CE-2D0B-463E-8E42-3B19EA926DC7}" presName="sibTransNodeCircle" presStyleLbl="alignNode1" presStyleIdx="1" presStyleCnt="7">
        <dgm:presLayoutVars>
          <dgm:chMax val="0"/>
          <dgm:bulletEnabled/>
        </dgm:presLayoutVars>
      </dgm:prSet>
      <dgm:spPr/>
    </dgm:pt>
    <dgm:pt modelId="{EF12329B-D56A-F24A-A490-296304672975}" type="pres">
      <dgm:prSet presAssocID="{224993CE-2D0B-463E-8E42-3B19EA926DC7}" presName="spacerBetweenCircleAndCallout" presStyleCnt="0">
        <dgm:presLayoutVars/>
      </dgm:prSet>
      <dgm:spPr/>
    </dgm:pt>
    <dgm:pt modelId="{AB87ED1C-8417-404C-9326-D3C23D38630F}" type="pres">
      <dgm:prSet presAssocID="{86026691-E0E1-4454-AF0B-CA967EF5E3AF}" presName="nodeText" presStyleLbl="alignAccFollowNode1" presStyleIdx="5" presStyleCnt="21">
        <dgm:presLayoutVars>
          <dgm:bulletEnabled val="1"/>
        </dgm:presLayoutVars>
      </dgm:prSet>
      <dgm:spPr/>
    </dgm:pt>
    <dgm:pt modelId="{D86F18EB-BB0F-154E-AD91-FE70F0C26118}" type="pres">
      <dgm:prSet presAssocID="{224993CE-2D0B-463E-8E42-3B19EA926DC7}" presName="sibTransComposite" presStyleCnt="0"/>
      <dgm:spPr/>
    </dgm:pt>
    <dgm:pt modelId="{EF4D0D74-F8A2-AF45-A53C-9ACAA39A1D42}" type="pres">
      <dgm:prSet presAssocID="{A3638191-5423-4EDA-8336-CDA1E946615E}" presName="compositeNode" presStyleCnt="0"/>
      <dgm:spPr/>
    </dgm:pt>
    <dgm:pt modelId="{28C9BFD6-A76C-464C-9902-14EA43EEE295}" type="pres">
      <dgm:prSet presAssocID="{A3638191-5423-4EDA-8336-CDA1E946615E}" presName="parTx" presStyleLbl="node1" presStyleIdx="0" presStyleCnt="0">
        <dgm:presLayoutVars>
          <dgm:chMax val="0"/>
          <dgm:chPref val="0"/>
          <dgm:bulletEnabled val="1"/>
        </dgm:presLayoutVars>
      </dgm:prSet>
      <dgm:spPr/>
    </dgm:pt>
    <dgm:pt modelId="{A1A5FB98-0840-F846-86D9-F5122283E15B}" type="pres">
      <dgm:prSet presAssocID="{A3638191-5423-4EDA-8336-CDA1E946615E}" presName="parSh" presStyleCnt="0"/>
      <dgm:spPr/>
    </dgm:pt>
    <dgm:pt modelId="{0F893CAD-C4EF-3046-81BB-43BE638753A8}" type="pres">
      <dgm:prSet presAssocID="{A3638191-5423-4EDA-8336-CDA1E946615E}" presName="lineNode" presStyleLbl="alignAccFollowNode1" presStyleIdx="6" presStyleCnt="21"/>
      <dgm:spPr/>
    </dgm:pt>
    <dgm:pt modelId="{ACC40CE4-8780-4247-A1FE-5072AF2B4339}" type="pres">
      <dgm:prSet presAssocID="{A3638191-5423-4EDA-8336-CDA1E946615E}" presName="lineArrowNode" presStyleLbl="alignAccFollowNode1" presStyleIdx="7" presStyleCnt="21"/>
      <dgm:spPr/>
    </dgm:pt>
    <dgm:pt modelId="{16EAD761-6AD8-4B43-93F7-480A23860746}" type="pres">
      <dgm:prSet presAssocID="{584127FF-980D-450D-B28A-50E1434C8953}" presName="sibTransNodeCircle" presStyleLbl="alignNode1" presStyleIdx="2" presStyleCnt="7">
        <dgm:presLayoutVars>
          <dgm:chMax val="0"/>
          <dgm:bulletEnabled/>
        </dgm:presLayoutVars>
      </dgm:prSet>
      <dgm:spPr/>
    </dgm:pt>
    <dgm:pt modelId="{FE591EE8-4C47-D04A-9F10-64270E8DF3F3}" type="pres">
      <dgm:prSet presAssocID="{584127FF-980D-450D-B28A-50E1434C8953}" presName="spacerBetweenCircleAndCallout" presStyleCnt="0">
        <dgm:presLayoutVars/>
      </dgm:prSet>
      <dgm:spPr/>
    </dgm:pt>
    <dgm:pt modelId="{7E9F90CD-56F6-2B4A-AEEA-B0B1BCCE4BE6}" type="pres">
      <dgm:prSet presAssocID="{A3638191-5423-4EDA-8336-CDA1E946615E}" presName="nodeText" presStyleLbl="alignAccFollowNode1" presStyleIdx="8" presStyleCnt="21">
        <dgm:presLayoutVars>
          <dgm:bulletEnabled val="1"/>
        </dgm:presLayoutVars>
      </dgm:prSet>
      <dgm:spPr/>
    </dgm:pt>
    <dgm:pt modelId="{C66AAB35-3261-6E47-A6AB-A9390F31C870}" type="pres">
      <dgm:prSet presAssocID="{584127FF-980D-450D-B28A-50E1434C8953}" presName="sibTransComposite" presStyleCnt="0"/>
      <dgm:spPr/>
    </dgm:pt>
    <dgm:pt modelId="{8BCEF3FF-A4CE-644C-BBFE-CA31671A0045}" type="pres">
      <dgm:prSet presAssocID="{C5BD2E84-1B57-4CC6-A0A0-96BA4D4BCCA9}" presName="compositeNode" presStyleCnt="0"/>
      <dgm:spPr/>
    </dgm:pt>
    <dgm:pt modelId="{342F267F-0CF8-1545-9E53-A506414539B9}" type="pres">
      <dgm:prSet presAssocID="{C5BD2E84-1B57-4CC6-A0A0-96BA4D4BCCA9}" presName="parTx" presStyleLbl="node1" presStyleIdx="0" presStyleCnt="0">
        <dgm:presLayoutVars>
          <dgm:chMax val="0"/>
          <dgm:chPref val="0"/>
          <dgm:bulletEnabled val="1"/>
        </dgm:presLayoutVars>
      </dgm:prSet>
      <dgm:spPr/>
    </dgm:pt>
    <dgm:pt modelId="{A9C7351D-72D2-A04D-9AF0-EA993B741BA4}" type="pres">
      <dgm:prSet presAssocID="{C5BD2E84-1B57-4CC6-A0A0-96BA4D4BCCA9}" presName="parSh" presStyleCnt="0"/>
      <dgm:spPr/>
    </dgm:pt>
    <dgm:pt modelId="{104763DF-8EC9-CF4F-AF6E-CB94A37618BE}" type="pres">
      <dgm:prSet presAssocID="{C5BD2E84-1B57-4CC6-A0A0-96BA4D4BCCA9}" presName="lineNode" presStyleLbl="alignAccFollowNode1" presStyleIdx="9" presStyleCnt="21"/>
      <dgm:spPr/>
    </dgm:pt>
    <dgm:pt modelId="{993530AB-0703-B440-8C61-C7EB0BCCB70D}" type="pres">
      <dgm:prSet presAssocID="{C5BD2E84-1B57-4CC6-A0A0-96BA4D4BCCA9}" presName="lineArrowNode" presStyleLbl="alignAccFollowNode1" presStyleIdx="10" presStyleCnt="21"/>
      <dgm:spPr/>
    </dgm:pt>
    <dgm:pt modelId="{768DECCC-256C-CF45-8E39-94958CD9AE58}" type="pres">
      <dgm:prSet presAssocID="{CF1E8E25-126F-44DC-BF4C-D46A57B5389F}" presName="sibTransNodeCircle" presStyleLbl="alignNode1" presStyleIdx="3" presStyleCnt="7">
        <dgm:presLayoutVars>
          <dgm:chMax val="0"/>
          <dgm:bulletEnabled/>
        </dgm:presLayoutVars>
      </dgm:prSet>
      <dgm:spPr/>
    </dgm:pt>
    <dgm:pt modelId="{4B557020-2919-E84E-9B36-74BDE3289224}" type="pres">
      <dgm:prSet presAssocID="{CF1E8E25-126F-44DC-BF4C-D46A57B5389F}" presName="spacerBetweenCircleAndCallout" presStyleCnt="0">
        <dgm:presLayoutVars/>
      </dgm:prSet>
      <dgm:spPr/>
    </dgm:pt>
    <dgm:pt modelId="{34028A96-6976-E34C-8A56-3E246CC906C7}" type="pres">
      <dgm:prSet presAssocID="{C5BD2E84-1B57-4CC6-A0A0-96BA4D4BCCA9}" presName="nodeText" presStyleLbl="alignAccFollowNode1" presStyleIdx="11" presStyleCnt="21">
        <dgm:presLayoutVars>
          <dgm:bulletEnabled val="1"/>
        </dgm:presLayoutVars>
      </dgm:prSet>
      <dgm:spPr/>
    </dgm:pt>
    <dgm:pt modelId="{4A9778D7-6AC0-CB43-9041-1BB6A6CB933F}" type="pres">
      <dgm:prSet presAssocID="{CF1E8E25-126F-44DC-BF4C-D46A57B5389F}" presName="sibTransComposite" presStyleCnt="0"/>
      <dgm:spPr/>
    </dgm:pt>
    <dgm:pt modelId="{7AE465AD-2D81-7F41-9A9E-F133F98FE602}" type="pres">
      <dgm:prSet presAssocID="{1E67067B-7E44-D44E-A38C-7733074F1FDF}" presName="compositeNode" presStyleCnt="0"/>
      <dgm:spPr/>
    </dgm:pt>
    <dgm:pt modelId="{0D7849C6-4364-1047-AAAB-2A3CB4B793BE}" type="pres">
      <dgm:prSet presAssocID="{1E67067B-7E44-D44E-A38C-7733074F1FDF}" presName="parTx" presStyleLbl="node1" presStyleIdx="0" presStyleCnt="0">
        <dgm:presLayoutVars>
          <dgm:chMax val="0"/>
          <dgm:chPref val="0"/>
          <dgm:bulletEnabled val="1"/>
        </dgm:presLayoutVars>
      </dgm:prSet>
      <dgm:spPr/>
    </dgm:pt>
    <dgm:pt modelId="{8EB07110-B92E-4C48-8925-3C396505E865}" type="pres">
      <dgm:prSet presAssocID="{1E67067B-7E44-D44E-A38C-7733074F1FDF}" presName="parSh" presStyleCnt="0"/>
      <dgm:spPr/>
    </dgm:pt>
    <dgm:pt modelId="{3242F71D-1D98-2144-BD7B-0BE158408AA4}" type="pres">
      <dgm:prSet presAssocID="{1E67067B-7E44-D44E-A38C-7733074F1FDF}" presName="lineNode" presStyleLbl="alignAccFollowNode1" presStyleIdx="12" presStyleCnt="21"/>
      <dgm:spPr/>
    </dgm:pt>
    <dgm:pt modelId="{4D54BB63-BDFC-A543-A5B3-FD1725CB2AB1}" type="pres">
      <dgm:prSet presAssocID="{1E67067B-7E44-D44E-A38C-7733074F1FDF}" presName="lineArrowNode" presStyleLbl="alignAccFollowNode1" presStyleIdx="13" presStyleCnt="21"/>
      <dgm:spPr/>
    </dgm:pt>
    <dgm:pt modelId="{DFD1AFD6-23CF-4245-8A8C-8F907B4F8928}" type="pres">
      <dgm:prSet presAssocID="{7AAFC008-2886-4D43-AC3C-21CC80F4B46B}" presName="sibTransNodeCircle" presStyleLbl="alignNode1" presStyleIdx="4" presStyleCnt="7">
        <dgm:presLayoutVars>
          <dgm:chMax val="0"/>
          <dgm:bulletEnabled/>
        </dgm:presLayoutVars>
      </dgm:prSet>
      <dgm:spPr/>
    </dgm:pt>
    <dgm:pt modelId="{D3489512-44ED-EB4B-BCCB-C1A3D0318FB9}" type="pres">
      <dgm:prSet presAssocID="{7AAFC008-2886-4D43-AC3C-21CC80F4B46B}" presName="spacerBetweenCircleAndCallout" presStyleCnt="0">
        <dgm:presLayoutVars/>
      </dgm:prSet>
      <dgm:spPr/>
    </dgm:pt>
    <dgm:pt modelId="{B0D50076-4440-394F-A064-C3D68B379084}" type="pres">
      <dgm:prSet presAssocID="{1E67067B-7E44-D44E-A38C-7733074F1FDF}" presName="nodeText" presStyleLbl="alignAccFollowNode1" presStyleIdx="14" presStyleCnt="21">
        <dgm:presLayoutVars>
          <dgm:bulletEnabled val="1"/>
        </dgm:presLayoutVars>
      </dgm:prSet>
      <dgm:spPr/>
    </dgm:pt>
    <dgm:pt modelId="{6F4EF29F-CB3A-0C44-9AA1-FF52DEDEAB9B}" type="pres">
      <dgm:prSet presAssocID="{7AAFC008-2886-4D43-AC3C-21CC80F4B46B}" presName="sibTransComposite" presStyleCnt="0"/>
      <dgm:spPr/>
    </dgm:pt>
    <dgm:pt modelId="{278D703C-CEBD-A849-96D9-81B7620E7956}" type="pres">
      <dgm:prSet presAssocID="{6FB99FCB-772F-A347-AAC0-EB9E37773415}" presName="compositeNode" presStyleCnt="0"/>
      <dgm:spPr/>
    </dgm:pt>
    <dgm:pt modelId="{3A93CD12-8E6F-2940-97C3-3472997E2497}" type="pres">
      <dgm:prSet presAssocID="{6FB99FCB-772F-A347-AAC0-EB9E37773415}" presName="parTx" presStyleLbl="node1" presStyleIdx="0" presStyleCnt="0">
        <dgm:presLayoutVars>
          <dgm:chMax val="0"/>
          <dgm:chPref val="0"/>
          <dgm:bulletEnabled val="1"/>
        </dgm:presLayoutVars>
      </dgm:prSet>
      <dgm:spPr/>
    </dgm:pt>
    <dgm:pt modelId="{5645772D-68B5-C348-8D07-F3C8810B2FA0}" type="pres">
      <dgm:prSet presAssocID="{6FB99FCB-772F-A347-AAC0-EB9E37773415}" presName="parSh" presStyleCnt="0"/>
      <dgm:spPr/>
    </dgm:pt>
    <dgm:pt modelId="{89453F60-43FF-9E47-B8F1-86471EC9E550}" type="pres">
      <dgm:prSet presAssocID="{6FB99FCB-772F-A347-AAC0-EB9E37773415}" presName="lineNode" presStyleLbl="alignAccFollowNode1" presStyleIdx="15" presStyleCnt="21"/>
      <dgm:spPr/>
    </dgm:pt>
    <dgm:pt modelId="{A0FB7663-5AFE-1243-8573-30B5EDED3DB2}" type="pres">
      <dgm:prSet presAssocID="{6FB99FCB-772F-A347-AAC0-EB9E37773415}" presName="lineArrowNode" presStyleLbl="alignAccFollowNode1" presStyleIdx="16" presStyleCnt="21"/>
      <dgm:spPr/>
    </dgm:pt>
    <dgm:pt modelId="{71B302DF-2F09-624E-A131-68B59580F71B}" type="pres">
      <dgm:prSet presAssocID="{1053DB4B-34A7-FD47-BE87-768B4A0D169A}" presName="sibTransNodeCircle" presStyleLbl="alignNode1" presStyleIdx="5" presStyleCnt="7">
        <dgm:presLayoutVars>
          <dgm:chMax val="0"/>
          <dgm:bulletEnabled/>
        </dgm:presLayoutVars>
      </dgm:prSet>
      <dgm:spPr/>
    </dgm:pt>
    <dgm:pt modelId="{8710CCB5-D7E4-4E4F-B614-0D4D0708EF04}" type="pres">
      <dgm:prSet presAssocID="{1053DB4B-34A7-FD47-BE87-768B4A0D169A}" presName="spacerBetweenCircleAndCallout" presStyleCnt="0">
        <dgm:presLayoutVars/>
      </dgm:prSet>
      <dgm:spPr/>
    </dgm:pt>
    <dgm:pt modelId="{8DBB626E-0CE4-DD42-B215-39D6F46BD30C}" type="pres">
      <dgm:prSet presAssocID="{6FB99FCB-772F-A347-AAC0-EB9E37773415}" presName="nodeText" presStyleLbl="alignAccFollowNode1" presStyleIdx="17" presStyleCnt="21">
        <dgm:presLayoutVars>
          <dgm:bulletEnabled val="1"/>
        </dgm:presLayoutVars>
      </dgm:prSet>
      <dgm:spPr/>
    </dgm:pt>
    <dgm:pt modelId="{40252BBE-FBC3-CB4C-84B5-F0FCD810959A}" type="pres">
      <dgm:prSet presAssocID="{1053DB4B-34A7-FD47-BE87-768B4A0D169A}" presName="sibTransComposite" presStyleCnt="0"/>
      <dgm:spPr/>
    </dgm:pt>
    <dgm:pt modelId="{81206716-0EE6-804B-B546-08D1412BE415}" type="pres">
      <dgm:prSet presAssocID="{9BB6684F-4095-467B-B914-FAB21D8C0037}" presName="compositeNode" presStyleCnt="0"/>
      <dgm:spPr/>
    </dgm:pt>
    <dgm:pt modelId="{395A360D-40F0-9B4C-84CA-979FD5E9F621}" type="pres">
      <dgm:prSet presAssocID="{9BB6684F-4095-467B-B914-FAB21D8C0037}" presName="parTx" presStyleLbl="node1" presStyleIdx="0" presStyleCnt="0">
        <dgm:presLayoutVars>
          <dgm:chMax val="0"/>
          <dgm:chPref val="0"/>
          <dgm:bulletEnabled val="1"/>
        </dgm:presLayoutVars>
      </dgm:prSet>
      <dgm:spPr/>
    </dgm:pt>
    <dgm:pt modelId="{046C6CEE-23FD-4641-AB7E-381EAE29A0DD}" type="pres">
      <dgm:prSet presAssocID="{9BB6684F-4095-467B-B914-FAB21D8C0037}" presName="parSh" presStyleCnt="0"/>
      <dgm:spPr/>
    </dgm:pt>
    <dgm:pt modelId="{B8873B39-69FC-2440-844A-7566405B71FB}" type="pres">
      <dgm:prSet presAssocID="{9BB6684F-4095-467B-B914-FAB21D8C0037}" presName="lineNode" presStyleLbl="alignAccFollowNode1" presStyleIdx="18" presStyleCnt="21"/>
      <dgm:spPr/>
    </dgm:pt>
    <dgm:pt modelId="{5A6CA254-F354-284F-BE7E-68F46CF4C839}" type="pres">
      <dgm:prSet presAssocID="{9BB6684F-4095-467B-B914-FAB21D8C0037}" presName="lineArrowNode" presStyleLbl="alignAccFollowNode1" presStyleIdx="19" presStyleCnt="21"/>
      <dgm:spPr/>
    </dgm:pt>
    <dgm:pt modelId="{5E9EB698-DEA0-6441-8B93-33C42CE19BAB}" type="pres">
      <dgm:prSet presAssocID="{F2F70FAE-B80E-43D5-82F3-189A84C94C65}" presName="sibTransNodeCircle" presStyleLbl="alignNode1" presStyleIdx="6" presStyleCnt="7">
        <dgm:presLayoutVars>
          <dgm:chMax val="0"/>
          <dgm:bulletEnabled/>
        </dgm:presLayoutVars>
      </dgm:prSet>
      <dgm:spPr/>
    </dgm:pt>
    <dgm:pt modelId="{CE1601F7-9E63-3340-AB3B-888299D87D0D}" type="pres">
      <dgm:prSet presAssocID="{F2F70FAE-B80E-43D5-82F3-189A84C94C65}" presName="spacerBetweenCircleAndCallout" presStyleCnt="0">
        <dgm:presLayoutVars/>
      </dgm:prSet>
      <dgm:spPr/>
    </dgm:pt>
    <dgm:pt modelId="{9372CB58-4173-A140-9EDF-55E8B879A4EA}" type="pres">
      <dgm:prSet presAssocID="{9BB6684F-4095-467B-B914-FAB21D8C0037}" presName="nodeText" presStyleLbl="alignAccFollowNode1" presStyleIdx="20" presStyleCnt="21">
        <dgm:presLayoutVars>
          <dgm:bulletEnabled val="1"/>
        </dgm:presLayoutVars>
      </dgm:prSet>
      <dgm:spPr/>
    </dgm:pt>
  </dgm:ptLst>
  <dgm:cxnLst>
    <dgm:cxn modelId="{184CC917-C33B-0945-9A7B-93DB1D317ABD}" type="presOf" srcId="{B6888624-3386-4C42-A23E-489F19D552FF}" destId="{4EEF3510-02C9-5446-BC47-E4816D1854B7}" srcOrd="0" destOrd="0" presId="urn:microsoft.com/office/officeart/2016/7/layout/LinearArrowProcessNumbered"/>
    <dgm:cxn modelId="{DA7D251B-9FB6-9243-A2B0-9C7C767919FE}" type="presOf" srcId="{1053DB4B-34A7-FD47-BE87-768B4A0D169A}" destId="{71B302DF-2F09-624E-A131-68B59580F71B}" srcOrd="0" destOrd="0" presId="urn:microsoft.com/office/officeart/2016/7/layout/LinearArrowProcessNumbered"/>
    <dgm:cxn modelId="{9284A11B-083B-4DD2-97AC-BBB3FB9C1FFA}" srcId="{4D44FF9D-7960-4FAD-AA21-8D851CCCB064}" destId="{B6888624-3386-4C42-A23E-489F19D552FF}" srcOrd="0" destOrd="0" parTransId="{A0D69DA4-CF83-4A7D-85FB-D2D443DEECA9}" sibTransId="{D94A01CF-9A4E-4C8F-A580-762506D8B8F7}"/>
    <dgm:cxn modelId="{310A7C1E-7598-BE45-B546-D2501B53F86A}" type="presOf" srcId="{86026691-E0E1-4454-AF0B-CA967EF5E3AF}" destId="{AB87ED1C-8417-404C-9326-D3C23D38630F}" srcOrd="0" destOrd="0" presId="urn:microsoft.com/office/officeart/2016/7/layout/LinearArrowProcessNumbered"/>
    <dgm:cxn modelId="{1DF1B827-7490-8247-852D-4CCEE13F6C59}" type="presOf" srcId="{D94A01CF-9A4E-4C8F-A580-762506D8B8F7}" destId="{B5965F70-B9C7-5B43-BE33-7D453D4A827D}" srcOrd="0" destOrd="0" presId="urn:microsoft.com/office/officeart/2016/7/layout/LinearArrowProcessNumbered"/>
    <dgm:cxn modelId="{444B273A-944E-3F49-856C-7992811B6C2C}" type="presOf" srcId="{1E67067B-7E44-D44E-A38C-7733074F1FDF}" destId="{B0D50076-4440-394F-A064-C3D68B379084}" srcOrd="0" destOrd="0" presId="urn:microsoft.com/office/officeart/2016/7/layout/LinearArrowProcessNumbered"/>
    <dgm:cxn modelId="{C8B1EF3D-ED3D-AD4C-934F-94DACA3F1863}" type="presOf" srcId="{CF1E8E25-126F-44DC-BF4C-D46A57B5389F}" destId="{768DECCC-256C-CF45-8E39-94958CD9AE58}" srcOrd="0" destOrd="0" presId="urn:microsoft.com/office/officeart/2016/7/layout/LinearArrowProcessNumbered"/>
    <dgm:cxn modelId="{016AC745-5ED5-6445-9B8A-F45312530A74}" srcId="{4D44FF9D-7960-4FAD-AA21-8D851CCCB064}" destId="{6FB99FCB-772F-A347-AAC0-EB9E37773415}" srcOrd="5" destOrd="0" parTransId="{1E45AEFF-2659-8B4F-A08D-E846F6DB59D8}" sibTransId="{1053DB4B-34A7-FD47-BE87-768B4A0D169A}"/>
    <dgm:cxn modelId="{A4E4EE49-5685-0C42-AE22-6A99FBFA5A75}" type="presOf" srcId="{9BB6684F-4095-467B-B914-FAB21D8C0037}" destId="{9372CB58-4173-A140-9EDF-55E8B879A4EA}" srcOrd="0" destOrd="0" presId="urn:microsoft.com/office/officeart/2016/7/layout/LinearArrowProcessNumbered"/>
    <dgm:cxn modelId="{24A70F50-14D8-664D-9A54-06CC4B59B6C9}" type="presOf" srcId="{6FB99FCB-772F-A347-AAC0-EB9E37773415}" destId="{8DBB626E-0CE4-DD42-B215-39D6F46BD30C}" srcOrd="0" destOrd="0" presId="urn:microsoft.com/office/officeart/2016/7/layout/LinearArrowProcessNumbered"/>
    <dgm:cxn modelId="{A7E8C971-1EEE-DC4E-970E-707B438EF966}" type="presOf" srcId="{584127FF-980D-450D-B28A-50E1434C8953}" destId="{16EAD761-6AD8-4B43-93F7-480A23860746}" srcOrd="0" destOrd="0" presId="urn:microsoft.com/office/officeart/2016/7/layout/LinearArrowProcessNumbered"/>
    <dgm:cxn modelId="{70DC7E72-81D2-8C4A-8D50-8EF2F954CE20}" type="presOf" srcId="{C5BD2E84-1B57-4CC6-A0A0-96BA4D4BCCA9}" destId="{34028A96-6976-E34C-8A56-3E246CC906C7}" srcOrd="0" destOrd="0" presId="urn:microsoft.com/office/officeart/2016/7/layout/LinearArrowProcessNumbered"/>
    <dgm:cxn modelId="{B875B891-2DEF-8948-9F3F-AC4BAF32ACA1}" type="presOf" srcId="{F2F70FAE-B80E-43D5-82F3-189A84C94C65}" destId="{5E9EB698-DEA0-6441-8B93-33C42CE19BAB}" srcOrd="0" destOrd="0" presId="urn:microsoft.com/office/officeart/2016/7/layout/LinearArrowProcessNumbered"/>
    <dgm:cxn modelId="{DC6FF2A5-B6C5-4B73-9023-245ABEF5BDFF}" srcId="{4D44FF9D-7960-4FAD-AA21-8D851CCCB064}" destId="{9BB6684F-4095-467B-B914-FAB21D8C0037}" srcOrd="6" destOrd="0" parTransId="{6ECFF015-AAD7-4127-AF67-71F2E7FCA0C1}" sibTransId="{F2F70FAE-B80E-43D5-82F3-189A84C94C65}"/>
    <dgm:cxn modelId="{EAD1EAB8-7631-4A9C-A337-B4AAE2ED2BB6}" srcId="{4D44FF9D-7960-4FAD-AA21-8D851CCCB064}" destId="{86026691-E0E1-4454-AF0B-CA967EF5E3AF}" srcOrd="1" destOrd="0" parTransId="{50C6E76A-B3CE-46D6-B799-74564FF7D335}" sibTransId="{224993CE-2D0B-463E-8E42-3B19EA926DC7}"/>
    <dgm:cxn modelId="{532885C4-FCF7-4C3F-A9FF-71E75B268215}" srcId="{4D44FF9D-7960-4FAD-AA21-8D851CCCB064}" destId="{C5BD2E84-1B57-4CC6-A0A0-96BA4D4BCCA9}" srcOrd="3" destOrd="0" parTransId="{62DFD996-85F8-4309-8E33-80CE7753C418}" sibTransId="{CF1E8E25-126F-44DC-BF4C-D46A57B5389F}"/>
    <dgm:cxn modelId="{5038C1C8-F435-4845-B334-15D3720CA20D}" type="presOf" srcId="{4D44FF9D-7960-4FAD-AA21-8D851CCCB064}" destId="{CC58C498-8F7A-234B-8FE5-B23B74455BBE}" srcOrd="0" destOrd="0" presId="urn:microsoft.com/office/officeart/2016/7/layout/LinearArrowProcessNumbered"/>
    <dgm:cxn modelId="{1C090FD6-8B59-424A-9FF3-C8130D4EEFFD}" srcId="{4D44FF9D-7960-4FAD-AA21-8D851CCCB064}" destId="{1E67067B-7E44-D44E-A38C-7733074F1FDF}" srcOrd="4" destOrd="0" parTransId="{438B2F1D-F9BC-4F45-A5C7-B9BAAAE0F289}" sibTransId="{7AAFC008-2886-4D43-AC3C-21CC80F4B46B}"/>
    <dgm:cxn modelId="{8E815DDB-1BCB-458A-BBC0-3C77155FC2F3}" srcId="{4D44FF9D-7960-4FAD-AA21-8D851CCCB064}" destId="{A3638191-5423-4EDA-8336-CDA1E946615E}" srcOrd="2" destOrd="0" parTransId="{24B53C0C-AA28-4808-8B83-59492D390AF3}" sibTransId="{584127FF-980D-450D-B28A-50E1434C8953}"/>
    <dgm:cxn modelId="{DA726EDD-A056-C849-873F-DB40642AC083}" type="presOf" srcId="{224993CE-2D0B-463E-8E42-3B19EA926DC7}" destId="{8FD75412-6A13-5341-BAAE-D95F5AEE8081}" srcOrd="0" destOrd="0" presId="urn:microsoft.com/office/officeart/2016/7/layout/LinearArrowProcessNumbered"/>
    <dgm:cxn modelId="{E8C16EEE-0D5D-E142-852C-EED63FF66004}" type="presOf" srcId="{A3638191-5423-4EDA-8336-CDA1E946615E}" destId="{7E9F90CD-56F6-2B4A-AEEA-B0B1BCCE4BE6}" srcOrd="0" destOrd="0" presId="urn:microsoft.com/office/officeart/2016/7/layout/LinearArrowProcessNumbered"/>
    <dgm:cxn modelId="{B1D546F6-5B44-9946-981C-9747B6972511}" type="presOf" srcId="{7AAFC008-2886-4D43-AC3C-21CC80F4B46B}" destId="{DFD1AFD6-23CF-4245-8A8C-8F907B4F8928}" srcOrd="0" destOrd="0" presId="urn:microsoft.com/office/officeart/2016/7/layout/LinearArrowProcessNumbered"/>
    <dgm:cxn modelId="{4F24083D-768C-F249-8757-32768C52E693}" type="presParOf" srcId="{CC58C498-8F7A-234B-8FE5-B23B74455BBE}" destId="{8DCCAB7D-FCA8-674B-A267-950937DA920E}" srcOrd="0" destOrd="0" presId="urn:microsoft.com/office/officeart/2016/7/layout/LinearArrowProcessNumbered"/>
    <dgm:cxn modelId="{32F4A100-2014-0D47-B36C-9049E81FDE80}" type="presParOf" srcId="{8DCCAB7D-FCA8-674B-A267-950937DA920E}" destId="{AD3AB3FE-3E07-D84E-8E61-4413E7E03743}" srcOrd="0" destOrd="0" presId="urn:microsoft.com/office/officeart/2016/7/layout/LinearArrowProcessNumbered"/>
    <dgm:cxn modelId="{3AE7D4CA-39B4-EE49-9FE0-2D09C58437B3}" type="presParOf" srcId="{8DCCAB7D-FCA8-674B-A267-950937DA920E}" destId="{B2279A6E-C10E-6949-BAA3-A3CF104971DD}" srcOrd="1" destOrd="0" presId="urn:microsoft.com/office/officeart/2016/7/layout/LinearArrowProcessNumbered"/>
    <dgm:cxn modelId="{1F631B64-F6FC-604A-AA32-B2668F6EBC59}" type="presParOf" srcId="{B2279A6E-C10E-6949-BAA3-A3CF104971DD}" destId="{AC020748-6116-A643-B49E-CDDC9A38C81E}" srcOrd="0" destOrd="0" presId="urn:microsoft.com/office/officeart/2016/7/layout/LinearArrowProcessNumbered"/>
    <dgm:cxn modelId="{0FF85542-3FA6-8A40-A639-2A0CA98164D7}" type="presParOf" srcId="{B2279A6E-C10E-6949-BAA3-A3CF104971DD}" destId="{07B4746F-EAC5-A24A-954C-79D3ACF1B3C0}" srcOrd="1" destOrd="0" presId="urn:microsoft.com/office/officeart/2016/7/layout/LinearArrowProcessNumbered"/>
    <dgm:cxn modelId="{0C09E3CD-5936-0842-81B3-8376FA0D53D2}" type="presParOf" srcId="{B2279A6E-C10E-6949-BAA3-A3CF104971DD}" destId="{B5965F70-B9C7-5B43-BE33-7D453D4A827D}" srcOrd="2" destOrd="0" presId="urn:microsoft.com/office/officeart/2016/7/layout/LinearArrowProcessNumbered"/>
    <dgm:cxn modelId="{C66C1A0C-B015-594B-800C-D97A73088493}" type="presParOf" srcId="{B2279A6E-C10E-6949-BAA3-A3CF104971DD}" destId="{9C4CB68A-802F-3B4E-91C5-20E2D2DB98AD}" srcOrd="3" destOrd="0" presId="urn:microsoft.com/office/officeart/2016/7/layout/LinearArrowProcessNumbered"/>
    <dgm:cxn modelId="{56D0AF7A-66D7-544D-9C8B-8409C886FB38}" type="presParOf" srcId="{8DCCAB7D-FCA8-674B-A267-950937DA920E}" destId="{4EEF3510-02C9-5446-BC47-E4816D1854B7}" srcOrd="2" destOrd="0" presId="urn:microsoft.com/office/officeart/2016/7/layout/LinearArrowProcessNumbered"/>
    <dgm:cxn modelId="{8307A6BF-C15E-864F-80A0-2C68B2E09A87}" type="presParOf" srcId="{CC58C498-8F7A-234B-8FE5-B23B74455BBE}" destId="{6AAC1D26-5CF0-7B4D-BF5C-091C8F22B45C}" srcOrd="1" destOrd="0" presId="urn:microsoft.com/office/officeart/2016/7/layout/LinearArrowProcessNumbered"/>
    <dgm:cxn modelId="{A88C0BB8-AD86-B44D-8046-27288EAA49BB}" type="presParOf" srcId="{CC58C498-8F7A-234B-8FE5-B23B74455BBE}" destId="{B3705172-D60F-C549-8EDA-BF301FC233B9}" srcOrd="2" destOrd="0" presId="urn:microsoft.com/office/officeart/2016/7/layout/LinearArrowProcessNumbered"/>
    <dgm:cxn modelId="{473A61D8-D13F-714E-93D0-C41431B30312}" type="presParOf" srcId="{B3705172-D60F-C549-8EDA-BF301FC233B9}" destId="{09B933BB-6B1C-3D4D-AF5E-3BBF63A1CD37}" srcOrd="0" destOrd="0" presId="urn:microsoft.com/office/officeart/2016/7/layout/LinearArrowProcessNumbered"/>
    <dgm:cxn modelId="{CFE453D4-2094-6040-A590-B25B6260333C}" type="presParOf" srcId="{B3705172-D60F-C549-8EDA-BF301FC233B9}" destId="{E17D5B46-200F-7044-AA1B-6A3389B80EE9}" srcOrd="1" destOrd="0" presId="urn:microsoft.com/office/officeart/2016/7/layout/LinearArrowProcessNumbered"/>
    <dgm:cxn modelId="{6367B764-5DCA-2345-B9E5-3249CD087FCB}" type="presParOf" srcId="{E17D5B46-200F-7044-AA1B-6A3389B80EE9}" destId="{C1A33721-8C03-AB49-8AE6-670136CC2096}" srcOrd="0" destOrd="0" presId="urn:microsoft.com/office/officeart/2016/7/layout/LinearArrowProcessNumbered"/>
    <dgm:cxn modelId="{625F0C97-8D1B-7E45-8293-179A4AA3BDD7}" type="presParOf" srcId="{E17D5B46-200F-7044-AA1B-6A3389B80EE9}" destId="{6344BDC7-679A-1D47-8F92-3ED9ACF9F50E}" srcOrd="1" destOrd="0" presId="urn:microsoft.com/office/officeart/2016/7/layout/LinearArrowProcessNumbered"/>
    <dgm:cxn modelId="{A570D11B-A6E8-1C4E-A93B-0656D9C79349}" type="presParOf" srcId="{E17D5B46-200F-7044-AA1B-6A3389B80EE9}" destId="{8FD75412-6A13-5341-BAAE-D95F5AEE8081}" srcOrd="2" destOrd="0" presId="urn:microsoft.com/office/officeart/2016/7/layout/LinearArrowProcessNumbered"/>
    <dgm:cxn modelId="{CEEF350E-3324-CA43-9A1E-87F8252D5B4D}" type="presParOf" srcId="{E17D5B46-200F-7044-AA1B-6A3389B80EE9}" destId="{EF12329B-D56A-F24A-A490-296304672975}" srcOrd="3" destOrd="0" presId="urn:microsoft.com/office/officeart/2016/7/layout/LinearArrowProcessNumbered"/>
    <dgm:cxn modelId="{0C68F696-FC94-B646-954D-00664D4C38D5}" type="presParOf" srcId="{B3705172-D60F-C549-8EDA-BF301FC233B9}" destId="{AB87ED1C-8417-404C-9326-D3C23D38630F}" srcOrd="2" destOrd="0" presId="urn:microsoft.com/office/officeart/2016/7/layout/LinearArrowProcessNumbered"/>
    <dgm:cxn modelId="{18B49752-2DEF-0044-8946-758227020D0F}" type="presParOf" srcId="{CC58C498-8F7A-234B-8FE5-B23B74455BBE}" destId="{D86F18EB-BB0F-154E-AD91-FE70F0C26118}" srcOrd="3" destOrd="0" presId="urn:microsoft.com/office/officeart/2016/7/layout/LinearArrowProcessNumbered"/>
    <dgm:cxn modelId="{6414E400-34A2-6C46-9F62-6C7E5AD60F42}" type="presParOf" srcId="{CC58C498-8F7A-234B-8FE5-B23B74455BBE}" destId="{EF4D0D74-F8A2-AF45-A53C-9ACAA39A1D42}" srcOrd="4" destOrd="0" presId="urn:microsoft.com/office/officeart/2016/7/layout/LinearArrowProcessNumbered"/>
    <dgm:cxn modelId="{72BD3948-72FA-F847-B7BD-8255A0CD6BD0}" type="presParOf" srcId="{EF4D0D74-F8A2-AF45-A53C-9ACAA39A1D42}" destId="{28C9BFD6-A76C-464C-9902-14EA43EEE295}" srcOrd="0" destOrd="0" presId="urn:microsoft.com/office/officeart/2016/7/layout/LinearArrowProcessNumbered"/>
    <dgm:cxn modelId="{E931DE86-D302-984C-B7AC-4798C1080BE0}" type="presParOf" srcId="{EF4D0D74-F8A2-AF45-A53C-9ACAA39A1D42}" destId="{A1A5FB98-0840-F846-86D9-F5122283E15B}" srcOrd="1" destOrd="0" presId="urn:microsoft.com/office/officeart/2016/7/layout/LinearArrowProcessNumbered"/>
    <dgm:cxn modelId="{E3FEF05E-9400-C34F-AF2F-C3FA76A5C193}" type="presParOf" srcId="{A1A5FB98-0840-F846-86D9-F5122283E15B}" destId="{0F893CAD-C4EF-3046-81BB-43BE638753A8}" srcOrd="0" destOrd="0" presId="urn:microsoft.com/office/officeart/2016/7/layout/LinearArrowProcessNumbered"/>
    <dgm:cxn modelId="{957F7A84-75BD-694F-8971-BC1A2D35E3EF}" type="presParOf" srcId="{A1A5FB98-0840-F846-86D9-F5122283E15B}" destId="{ACC40CE4-8780-4247-A1FE-5072AF2B4339}" srcOrd="1" destOrd="0" presId="urn:microsoft.com/office/officeart/2016/7/layout/LinearArrowProcessNumbered"/>
    <dgm:cxn modelId="{A20EE00A-15DB-2147-A91A-96081B4F0130}" type="presParOf" srcId="{A1A5FB98-0840-F846-86D9-F5122283E15B}" destId="{16EAD761-6AD8-4B43-93F7-480A23860746}" srcOrd="2" destOrd="0" presId="urn:microsoft.com/office/officeart/2016/7/layout/LinearArrowProcessNumbered"/>
    <dgm:cxn modelId="{4E8A53F8-1B9F-5048-906C-7B04B3111951}" type="presParOf" srcId="{A1A5FB98-0840-F846-86D9-F5122283E15B}" destId="{FE591EE8-4C47-D04A-9F10-64270E8DF3F3}" srcOrd="3" destOrd="0" presId="urn:microsoft.com/office/officeart/2016/7/layout/LinearArrowProcessNumbered"/>
    <dgm:cxn modelId="{49E7721B-58AC-A745-B15D-C6466AB39654}" type="presParOf" srcId="{EF4D0D74-F8A2-AF45-A53C-9ACAA39A1D42}" destId="{7E9F90CD-56F6-2B4A-AEEA-B0B1BCCE4BE6}" srcOrd="2" destOrd="0" presId="urn:microsoft.com/office/officeart/2016/7/layout/LinearArrowProcessNumbered"/>
    <dgm:cxn modelId="{A657357D-9843-CF40-B3BE-487068219E49}" type="presParOf" srcId="{CC58C498-8F7A-234B-8FE5-B23B74455BBE}" destId="{C66AAB35-3261-6E47-A6AB-A9390F31C870}" srcOrd="5" destOrd="0" presId="urn:microsoft.com/office/officeart/2016/7/layout/LinearArrowProcessNumbered"/>
    <dgm:cxn modelId="{34E42DCD-BC9D-7949-82F3-7C0F7D51F3E4}" type="presParOf" srcId="{CC58C498-8F7A-234B-8FE5-B23B74455BBE}" destId="{8BCEF3FF-A4CE-644C-BBFE-CA31671A0045}" srcOrd="6" destOrd="0" presId="urn:microsoft.com/office/officeart/2016/7/layout/LinearArrowProcessNumbered"/>
    <dgm:cxn modelId="{C7BB06EC-C1AD-EE4F-B055-63B7882B0A1D}" type="presParOf" srcId="{8BCEF3FF-A4CE-644C-BBFE-CA31671A0045}" destId="{342F267F-0CF8-1545-9E53-A506414539B9}" srcOrd="0" destOrd="0" presId="urn:microsoft.com/office/officeart/2016/7/layout/LinearArrowProcessNumbered"/>
    <dgm:cxn modelId="{B42966AA-3D8C-6B4D-9D3A-A29AFAE7584D}" type="presParOf" srcId="{8BCEF3FF-A4CE-644C-BBFE-CA31671A0045}" destId="{A9C7351D-72D2-A04D-9AF0-EA993B741BA4}" srcOrd="1" destOrd="0" presId="urn:microsoft.com/office/officeart/2016/7/layout/LinearArrowProcessNumbered"/>
    <dgm:cxn modelId="{496502AA-81EB-7F46-B09A-7ADB6AD73C51}" type="presParOf" srcId="{A9C7351D-72D2-A04D-9AF0-EA993B741BA4}" destId="{104763DF-8EC9-CF4F-AF6E-CB94A37618BE}" srcOrd="0" destOrd="0" presId="urn:microsoft.com/office/officeart/2016/7/layout/LinearArrowProcessNumbered"/>
    <dgm:cxn modelId="{4A1B529F-C5DE-2A4B-A7B1-1C1BBD67A253}" type="presParOf" srcId="{A9C7351D-72D2-A04D-9AF0-EA993B741BA4}" destId="{993530AB-0703-B440-8C61-C7EB0BCCB70D}" srcOrd="1" destOrd="0" presId="urn:microsoft.com/office/officeart/2016/7/layout/LinearArrowProcessNumbered"/>
    <dgm:cxn modelId="{14AA74B6-9A5D-BE4A-A48E-3788A5D59333}" type="presParOf" srcId="{A9C7351D-72D2-A04D-9AF0-EA993B741BA4}" destId="{768DECCC-256C-CF45-8E39-94958CD9AE58}" srcOrd="2" destOrd="0" presId="urn:microsoft.com/office/officeart/2016/7/layout/LinearArrowProcessNumbered"/>
    <dgm:cxn modelId="{F76B68C7-0334-B342-B216-BB5532CFD9EB}" type="presParOf" srcId="{A9C7351D-72D2-A04D-9AF0-EA993B741BA4}" destId="{4B557020-2919-E84E-9B36-74BDE3289224}" srcOrd="3" destOrd="0" presId="urn:microsoft.com/office/officeart/2016/7/layout/LinearArrowProcessNumbered"/>
    <dgm:cxn modelId="{17351327-978A-0443-99A9-1EDE86481918}" type="presParOf" srcId="{8BCEF3FF-A4CE-644C-BBFE-CA31671A0045}" destId="{34028A96-6976-E34C-8A56-3E246CC906C7}" srcOrd="2" destOrd="0" presId="urn:microsoft.com/office/officeart/2016/7/layout/LinearArrowProcessNumbered"/>
    <dgm:cxn modelId="{C4487F38-0D23-024A-9EC9-CA9822564F0E}" type="presParOf" srcId="{CC58C498-8F7A-234B-8FE5-B23B74455BBE}" destId="{4A9778D7-6AC0-CB43-9041-1BB6A6CB933F}" srcOrd="7" destOrd="0" presId="urn:microsoft.com/office/officeart/2016/7/layout/LinearArrowProcessNumbered"/>
    <dgm:cxn modelId="{117B53FD-2765-DF40-8E68-ADFD5A7D34B3}" type="presParOf" srcId="{CC58C498-8F7A-234B-8FE5-B23B74455BBE}" destId="{7AE465AD-2D81-7F41-9A9E-F133F98FE602}" srcOrd="8" destOrd="0" presId="urn:microsoft.com/office/officeart/2016/7/layout/LinearArrowProcessNumbered"/>
    <dgm:cxn modelId="{0D47E5E4-2FEF-1B40-BFC6-451D914910DE}" type="presParOf" srcId="{7AE465AD-2D81-7F41-9A9E-F133F98FE602}" destId="{0D7849C6-4364-1047-AAAB-2A3CB4B793BE}" srcOrd="0" destOrd="0" presId="urn:microsoft.com/office/officeart/2016/7/layout/LinearArrowProcessNumbered"/>
    <dgm:cxn modelId="{E3055063-50AB-0547-899C-74F8E5BE6156}" type="presParOf" srcId="{7AE465AD-2D81-7F41-9A9E-F133F98FE602}" destId="{8EB07110-B92E-4C48-8925-3C396505E865}" srcOrd="1" destOrd="0" presId="urn:microsoft.com/office/officeart/2016/7/layout/LinearArrowProcessNumbered"/>
    <dgm:cxn modelId="{4D711840-2897-D944-BFDA-21B4E211935A}" type="presParOf" srcId="{8EB07110-B92E-4C48-8925-3C396505E865}" destId="{3242F71D-1D98-2144-BD7B-0BE158408AA4}" srcOrd="0" destOrd="0" presId="urn:microsoft.com/office/officeart/2016/7/layout/LinearArrowProcessNumbered"/>
    <dgm:cxn modelId="{8B7CDBFA-8970-0A40-8666-73BCB1882F62}" type="presParOf" srcId="{8EB07110-B92E-4C48-8925-3C396505E865}" destId="{4D54BB63-BDFC-A543-A5B3-FD1725CB2AB1}" srcOrd="1" destOrd="0" presId="urn:microsoft.com/office/officeart/2016/7/layout/LinearArrowProcessNumbered"/>
    <dgm:cxn modelId="{2AB7A7AB-16E2-B64E-9639-16565D4388C1}" type="presParOf" srcId="{8EB07110-B92E-4C48-8925-3C396505E865}" destId="{DFD1AFD6-23CF-4245-8A8C-8F907B4F8928}" srcOrd="2" destOrd="0" presId="urn:microsoft.com/office/officeart/2016/7/layout/LinearArrowProcessNumbered"/>
    <dgm:cxn modelId="{48D27E18-33BB-8C4B-A157-91B3807637A4}" type="presParOf" srcId="{8EB07110-B92E-4C48-8925-3C396505E865}" destId="{D3489512-44ED-EB4B-BCCB-C1A3D0318FB9}" srcOrd="3" destOrd="0" presId="urn:microsoft.com/office/officeart/2016/7/layout/LinearArrowProcessNumbered"/>
    <dgm:cxn modelId="{517BB0B4-75EB-424E-8129-8E94809EA534}" type="presParOf" srcId="{7AE465AD-2D81-7F41-9A9E-F133F98FE602}" destId="{B0D50076-4440-394F-A064-C3D68B379084}" srcOrd="2" destOrd="0" presId="urn:microsoft.com/office/officeart/2016/7/layout/LinearArrowProcessNumbered"/>
    <dgm:cxn modelId="{4B113864-D2A8-1347-97F6-EFB4C263E3A1}" type="presParOf" srcId="{CC58C498-8F7A-234B-8FE5-B23B74455BBE}" destId="{6F4EF29F-CB3A-0C44-9AA1-FF52DEDEAB9B}" srcOrd="9" destOrd="0" presId="urn:microsoft.com/office/officeart/2016/7/layout/LinearArrowProcessNumbered"/>
    <dgm:cxn modelId="{FD1E396A-84D3-5241-8727-C1EBCB3DD257}" type="presParOf" srcId="{CC58C498-8F7A-234B-8FE5-B23B74455BBE}" destId="{278D703C-CEBD-A849-96D9-81B7620E7956}" srcOrd="10" destOrd="0" presId="urn:microsoft.com/office/officeart/2016/7/layout/LinearArrowProcessNumbered"/>
    <dgm:cxn modelId="{67289DD6-2B14-BC48-AAE2-3E9B2D460123}" type="presParOf" srcId="{278D703C-CEBD-A849-96D9-81B7620E7956}" destId="{3A93CD12-8E6F-2940-97C3-3472997E2497}" srcOrd="0" destOrd="0" presId="urn:microsoft.com/office/officeart/2016/7/layout/LinearArrowProcessNumbered"/>
    <dgm:cxn modelId="{3D1149E6-3540-AF44-8B22-6F2C578DE164}" type="presParOf" srcId="{278D703C-CEBD-A849-96D9-81B7620E7956}" destId="{5645772D-68B5-C348-8D07-F3C8810B2FA0}" srcOrd="1" destOrd="0" presId="urn:microsoft.com/office/officeart/2016/7/layout/LinearArrowProcessNumbered"/>
    <dgm:cxn modelId="{EF3A1B23-C81E-4143-961E-22F2372FA63F}" type="presParOf" srcId="{5645772D-68B5-C348-8D07-F3C8810B2FA0}" destId="{89453F60-43FF-9E47-B8F1-86471EC9E550}" srcOrd="0" destOrd="0" presId="urn:microsoft.com/office/officeart/2016/7/layout/LinearArrowProcessNumbered"/>
    <dgm:cxn modelId="{366D3723-C338-E446-9201-F185F359689C}" type="presParOf" srcId="{5645772D-68B5-C348-8D07-F3C8810B2FA0}" destId="{A0FB7663-5AFE-1243-8573-30B5EDED3DB2}" srcOrd="1" destOrd="0" presId="urn:microsoft.com/office/officeart/2016/7/layout/LinearArrowProcessNumbered"/>
    <dgm:cxn modelId="{05402703-F61E-C349-80F6-EFB93A398585}" type="presParOf" srcId="{5645772D-68B5-C348-8D07-F3C8810B2FA0}" destId="{71B302DF-2F09-624E-A131-68B59580F71B}" srcOrd="2" destOrd="0" presId="urn:microsoft.com/office/officeart/2016/7/layout/LinearArrowProcessNumbered"/>
    <dgm:cxn modelId="{E8ECD74A-ECD4-6B44-8BBE-D5441A369A5E}" type="presParOf" srcId="{5645772D-68B5-C348-8D07-F3C8810B2FA0}" destId="{8710CCB5-D7E4-4E4F-B614-0D4D0708EF04}" srcOrd="3" destOrd="0" presId="urn:microsoft.com/office/officeart/2016/7/layout/LinearArrowProcessNumbered"/>
    <dgm:cxn modelId="{FF93C43D-ED73-FC4F-A589-FF3DCD8BC981}" type="presParOf" srcId="{278D703C-CEBD-A849-96D9-81B7620E7956}" destId="{8DBB626E-0CE4-DD42-B215-39D6F46BD30C}" srcOrd="2" destOrd="0" presId="urn:microsoft.com/office/officeart/2016/7/layout/LinearArrowProcessNumbered"/>
    <dgm:cxn modelId="{41FF4FFD-0980-4F4C-AECE-4DE46B5EAEE0}" type="presParOf" srcId="{CC58C498-8F7A-234B-8FE5-B23B74455BBE}" destId="{40252BBE-FBC3-CB4C-84B5-F0FCD810959A}" srcOrd="11" destOrd="0" presId="urn:microsoft.com/office/officeart/2016/7/layout/LinearArrowProcessNumbered"/>
    <dgm:cxn modelId="{89D8EC3D-B81B-1B4F-8EB3-746C67D119A0}" type="presParOf" srcId="{CC58C498-8F7A-234B-8FE5-B23B74455BBE}" destId="{81206716-0EE6-804B-B546-08D1412BE415}" srcOrd="12" destOrd="0" presId="urn:microsoft.com/office/officeart/2016/7/layout/LinearArrowProcessNumbered"/>
    <dgm:cxn modelId="{416D10CD-1863-F947-AF75-96C77ABE3CDC}" type="presParOf" srcId="{81206716-0EE6-804B-B546-08D1412BE415}" destId="{395A360D-40F0-9B4C-84CA-979FD5E9F621}" srcOrd="0" destOrd="0" presId="urn:microsoft.com/office/officeart/2016/7/layout/LinearArrowProcessNumbered"/>
    <dgm:cxn modelId="{74B93060-7217-FD48-AE83-E05BB95E79FB}" type="presParOf" srcId="{81206716-0EE6-804B-B546-08D1412BE415}" destId="{046C6CEE-23FD-4641-AB7E-381EAE29A0DD}" srcOrd="1" destOrd="0" presId="urn:microsoft.com/office/officeart/2016/7/layout/LinearArrowProcessNumbered"/>
    <dgm:cxn modelId="{9B17C7E2-7DC4-BE41-AA1E-E52633D571AA}" type="presParOf" srcId="{046C6CEE-23FD-4641-AB7E-381EAE29A0DD}" destId="{B8873B39-69FC-2440-844A-7566405B71FB}" srcOrd="0" destOrd="0" presId="urn:microsoft.com/office/officeart/2016/7/layout/LinearArrowProcessNumbered"/>
    <dgm:cxn modelId="{D61CD73C-A2B1-0441-A4E9-F174A77655A9}" type="presParOf" srcId="{046C6CEE-23FD-4641-AB7E-381EAE29A0DD}" destId="{5A6CA254-F354-284F-BE7E-68F46CF4C839}" srcOrd="1" destOrd="0" presId="urn:microsoft.com/office/officeart/2016/7/layout/LinearArrowProcessNumbered"/>
    <dgm:cxn modelId="{90FF295A-037C-AC4F-B36A-7B23E845467F}" type="presParOf" srcId="{046C6CEE-23FD-4641-AB7E-381EAE29A0DD}" destId="{5E9EB698-DEA0-6441-8B93-33C42CE19BAB}" srcOrd="2" destOrd="0" presId="urn:microsoft.com/office/officeart/2016/7/layout/LinearArrowProcessNumbered"/>
    <dgm:cxn modelId="{1FE186D4-5CB2-0C4C-B312-BE56C4E5CB2F}" type="presParOf" srcId="{046C6CEE-23FD-4641-AB7E-381EAE29A0DD}" destId="{CE1601F7-9E63-3340-AB3B-888299D87D0D}" srcOrd="3" destOrd="0" presId="urn:microsoft.com/office/officeart/2016/7/layout/LinearArrowProcessNumbered"/>
    <dgm:cxn modelId="{F5803288-8429-0346-8F57-95297BAB99EE}" type="presParOf" srcId="{81206716-0EE6-804B-B546-08D1412BE415}" destId="{9372CB58-4173-A140-9EDF-55E8B879A4EA}" srcOrd="2" destOrd="0" presId="urn:microsoft.com/office/officeart/2016/7/layout/LinearArrow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11C871F-3643-4711-9002-9D68AB3AFFE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D6559ABE-CE4C-4D3D-96A1-0496DF86F845}">
      <dgm:prSet/>
      <dgm:spPr/>
      <dgm:t>
        <a:bodyPr/>
        <a:lstStyle/>
        <a:p>
          <a:r>
            <a:rPr lang="en-US" dirty="0"/>
            <a:t>Tracks Resident’s Progress</a:t>
          </a:r>
        </a:p>
      </dgm:t>
    </dgm:pt>
    <dgm:pt modelId="{25442BB5-4C37-4047-B6C0-93ACB406BDA8}" type="parTrans" cxnId="{35026AF7-7095-4AEA-8DB3-212AB2B73CCE}">
      <dgm:prSet/>
      <dgm:spPr/>
      <dgm:t>
        <a:bodyPr/>
        <a:lstStyle/>
        <a:p>
          <a:endParaRPr lang="en-US"/>
        </a:p>
      </dgm:t>
    </dgm:pt>
    <dgm:pt modelId="{9B665B29-4FD1-40E8-8D08-1E8817F3D418}" type="sibTrans" cxnId="{35026AF7-7095-4AEA-8DB3-212AB2B73CCE}">
      <dgm:prSet/>
      <dgm:spPr/>
      <dgm:t>
        <a:bodyPr/>
        <a:lstStyle/>
        <a:p>
          <a:endParaRPr lang="en-US"/>
        </a:p>
      </dgm:t>
    </dgm:pt>
    <dgm:pt modelId="{E0428748-3B48-498C-B199-7108BA5F83DC}">
      <dgm:prSet custT="1"/>
      <dgm:spPr/>
      <dgm:t>
        <a:bodyPr/>
        <a:lstStyle/>
        <a:p>
          <a:r>
            <a:rPr lang="en-US" sz="1800" dirty="0"/>
            <a:t>Sent to resident &amp; AC before each Competence Committee Progress Review Meeting: </a:t>
          </a:r>
        </a:p>
      </dgm:t>
    </dgm:pt>
    <dgm:pt modelId="{75D1C529-179E-4E0F-8DF2-7C7103E80C53}" type="parTrans" cxnId="{D293C049-BB96-4EC5-A8C4-544CC31F77EE}">
      <dgm:prSet/>
      <dgm:spPr/>
      <dgm:t>
        <a:bodyPr/>
        <a:lstStyle/>
        <a:p>
          <a:endParaRPr lang="en-US"/>
        </a:p>
      </dgm:t>
    </dgm:pt>
    <dgm:pt modelId="{029DD2C4-A0CE-493D-B287-5B0CE58B969E}" type="sibTrans" cxnId="{D293C049-BB96-4EC5-A8C4-544CC31F77EE}">
      <dgm:prSet/>
      <dgm:spPr/>
      <dgm:t>
        <a:bodyPr/>
        <a:lstStyle/>
        <a:p>
          <a:endParaRPr lang="en-US"/>
        </a:p>
      </dgm:t>
    </dgm:pt>
    <dgm:pt modelId="{96915032-0216-419D-B72B-1E13A68A4152}">
      <dgm:prSet/>
      <dgm:spPr/>
      <dgm:t>
        <a:bodyPr/>
        <a:lstStyle/>
        <a:p>
          <a:r>
            <a:rPr lang="en-US"/>
            <a:t>Sept for Oct. CC Meeting</a:t>
          </a:r>
        </a:p>
      </dgm:t>
    </dgm:pt>
    <dgm:pt modelId="{1002E83C-ACFE-4F16-B552-147D613CEA8C}" type="parTrans" cxnId="{B0FB37F4-CB49-4F24-B630-174CC5EF14B5}">
      <dgm:prSet/>
      <dgm:spPr/>
      <dgm:t>
        <a:bodyPr/>
        <a:lstStyle/>
        <a:p>
          <a:endParaRPr lang="en-US"/>
        </a:p>
      </dgm:t>
    </dgm:pt>
    <dgm:pt modelId="{3A44E766-ADDE-45EB-BB30-B01FADC65775}" type="sibTrans" cxnId="{B0FB37F4-CB49-4F24-B630-174CC5EF14B5}">
      <dgm:prSet/>
      <dgm:spPr/>
      <dgm:t>
        <a:bodyPr/>
        <a:lstStyle/>
        <a:p>
          <a:endParaRPr lang="en-US"/>
        </a:p>
      </dgm:t>
    </dgm:pt>
    <dgm:pt modelId="{5C89FF77-BCFF-4E49-B76E-9DB7397C93BC}">
      <dgm:prSet/>
      <dgm:spPr/>
      <dgm:t>
        <a:bodyPr/>
        <a:lstStyle/>
        <a:p>
          <a:r>
            <a:rPr lang="en-US" dirty="0"/>
            <a:t>March for April CC Meeting</a:t>
          </a:r>
        </a:p>
      </dgm:t>
    </dgm:pt>
    <dgm:pt modelId="{AFABA3DE-0490-4942-A050-537904156A1F}" type="parTrans" cxnId="{DD54FCC1-28EA-4427-93B3-FB8FBACA8A81}">
      <dgm:prSet/>
      <dgm:spPr/>
      <dgm:t>
        <a:bodyPr/>
        <a:lstStyle/>
        <a:p>
          <a:endParaRPr lang="en-US"/>
        </a:p>
      </dgm:t>
    </dgm:pt>
    <dgm:pt modelId="{49395B83-4DF0-4487-9861-E70F7639BCD8}" type="sibTrans" cxnId="{DD54FCC1-28EA-4427-93B3-FB8FBACA8A81}">
      <dgm:prSet/>
      <dgm:spPr/>
      <dgm:t>
        <a:bodyPr/>
        <a:lstStyle/>
        <a:p>
          <a:endParaRPr lang="en-US"/>
        </a:p>
      </dgm:t>
    </dgm:pt>
    <dgm:pt modelId="{66153842-0320-49CB-BC38-6689084B57B3}">
      <dgm:prSet/>
      <dgm:spPr/>
      <dgm:t>
        <a:bodyPr/>
        <a:lstStyle/>
        <a:p>
          <a:r>
            <a:rPr lang="en-US" dirty="0"/>
            <a:t>Each June to ensure completion of activities for that </a:t>
          </a:r>
          <a:r>
            <a:rPr lang="en-US" dirty="0" err="1"/>
            <a:t>Pgy</a:t>
          </a:r>
          <a:r>
            <a:rPr lang="en-US" dirty="0"/>
            <a:t>-year</a:t>
          </a:r>
        </a:p>
      </dgm:t>
    </dgm:pt>
    <dgm:pt modelId="{DB9442DB-9C72-4C1F-87DE-8790D6C5168C}" type="parTrans" cxnId="{C5775044-71D0-43A7-ACA5-FDA86DC1D4EB}">
      <dgm:prSet/>
      <dgm:spPr/>
      <dgm:t>
        <a:bodyPr/>
        <a:lstStyle/>
        <a:p>
          <a:endParaRPr lang="en-US"/>
        </a:p>
      </dgm:t>
    </dgm:pt>
    <dgm:pt modelId="{2F6A4DB3-7425-4A17-B9BE-0D3B2FC06974}" type="sibTrans" cxnId="{C5775044-71D0-43A7-ACA5-FDA86DC1D4EB}">
      <dgm:prSet/>
      <dgm:spPr/>
      <dgm:t>
        <a:bodyPr/>
        <a:lstStyle/>
        <a:p>
          <a:endParaRPr lang="en-US"/>
        </a:p>
      </dgm:t>
    </dgm:pt>
    <dgm:pt modelId="{8A641852-5328-5447-B57A-5AA70AF3E06E}">
      <dgm:prSet/>
      <dgm:spPr/>
      <dgm:t>
        <a:bodyPr/>
        <a:lstStyle/>
        <a:p>
          <a:r>
            <a:rPr lang="en-US" dirty="0"/>
            <a:t>February of Pgy5 for CC Mtg</a:t>
          </a:r>
        </a:p>
      </dgm:t>
    </dgm:pt>
    <dgm:pt modelId="{3BFB069C-4D07-5D45-9728-B739715E63A4}" type="parTrans" cxnId="{3DAE59EF-3201-A745-9890-383DBD2BC56A}">
      <dgm:prSet/>
      <dgm:spPr/>
      <dgm:t>
        <a:bodyPr/>
        <a:lstStyle/>
        <a:p>
          <a:endParaRPr lang="en-US"/>
        </a:p>
      </dgm:t>
    </dgm:pt>
    <dgm:pt modelId="{26E26B1C-7DF4-384C-9D88-AFE0D93F62EB}" type="sibTrans" cxnId="{3DAE59EF-3201-A745-9890-383DBD2BC56A}">
      <dgm:prSet/>
      <dgm:spPr/>
      <dgm:t>
        <a:bodyPr/>
        <a:lstStyle/>
        <a:p>
          <a:endParaRPr lang="en-US"/>
        </a:p>
      </dgm:t>
    </dgm:pt>
    <dgm:pt modelId="{A2BD279C-2481-0049-9DBA-7583FF1949ED}" type="pres">
      <dgm:prSet presAssocID="{911C871F-3643-4711-9002-9D68AB3AFFEE}" presName="Name0" presStyleCnt="0">
        <dgm:presLayoutVars>
          <dgm:dir/>
          <dgm:animLvl val="lvl"/>
          <dgm:resizeHandles val="exact"/>
        </dgm:presLayoutVars>
      </dgm:prSet>
      <dgm:spPr/>
    </dgm:pt>
    <dgm:pt modelId="{F9BF47EC-303A-7145-9483-349DEE663270}" type="pres">
      <dgm:prSet presAssocID="{66153842-0320-49CB-BC38-6689084B57B3}" presName="boxAndChildren" presStyleCnt="0"/>
      <dgm:spPr/>
    </dgm:pt>
    <dgm:pt modelId="{348F6E53-4FBE-AD47-BFBC-7B22CB9A41F4}" type="pres">
      <dgm:prSet presAssocID="{66153842-0320-49CB-BC38-6689084B57B3}" presName="parentTextBox" presStyleLbl="node1" presStyleIdx="0" presStyleCnt="4"/>
      <dgm:spPr/>
    </dgm:pt>
    <dgm:pt modelId="{120126B6-85B8-0645-AA0F-F0A6A84EDA01}" type="pres">
      <dgm:prSet presAssocID="{26E26B1C-7DF4-384C-9D88-AFE0D93F62EB}" presName="sp" presStyleCnt="0"/>
      <dgm:spPr/>
    </dgm:pt>
    <dgm:pt modelId="{55ABB2E2-214C-0A49-A7E0-0EA259C71C77}" type="pres">
      <dgm:prSet presAssocID="{8A641852-5328-5447-B57A-5AA70AF3E06E}" presName="arrowAndChildren" presStyleCnt="0"/>
      <dgm:spPr/>
    </dgm:pt>
    <dgm:pt modelId="{3B45B778-AF06-4945-99B3-E9E69DF245A7}" type="pres">
      <dgm:prSet presAssocID="{8A641852-5328-5447-B57A-5AA70AF3E06E}" presName="parentTextArrow" presStyleLbl="node1" presStyleIdx="1" presStyleCnt="4" custScaleY="64891"/>
      <dgm:spPr/>
    </dgm:pt>
    <dgm:pt modelId="{EACE7501-5AF6-A74A-BAD0-C311B4F908A7}" type="pres">
      <dgm:prSet presAssocID="{029DD2C4-A0CE-493D-B287-5B0CE58B969E}" presName="sp" presStyleCnt="0"/>
      <dgm:spPr/>
    </dgm:pt>
    <dgm:pt modelId="{635AB44E-E473-704F-805B-5F87A9F5B7AC}" type="pres">
      <dgm:prSet presAssocID="{E0428748-3B48-498C-B199-7108BA5F83DC}" presName="arrowAndChildren" presStyleCnt="0"/>
      <dgm:spPr/>
    </dgm:pt>
    <dgm:pt modelId="{A768D393-F700-3F4B-B44A-D61A3EA6F8DE}" type="pres">
      <dgm:prSet presAssocID="{E0428748-3B48-498C-B199-7108BA5F83DC}" presName="parentTextArrow" presStyleLbl="node1" presStyleIdx="1" presStyleCnt="4"/>
      <dgm:spPr/>
    </dgm:pt>
    <dgm:pt modelId="{70E949FB-B3E1-0E4D-AB5C-977055AE7BCF}" type="pres">
      <dgm:prSet presAssocID="{E0428748-3B48-498C-B199-7108BA5F83DC}" presName="arrow" presStyleLbl="node1" presStyleIdx="2" presStyleCnt="4"/>
      <dgm:spPr/>
    </dgm:pt>
    <dgm:pt modelId="{412C895C-5DC1-214F-88BC-529F9D42BC45}" type="pres">
      <dgm:prSet presAssocID="{E0428748-3B48-498C-B199-7108BA5F83DC}" presName="descendantArrow" presStyleCnt="0"/>
      <dgm:spPr/>
    </dgm:pt>
    <dgm:pt modelId="{D6BF588E-15C3-4C40-8213-98AFAB4FD308}" type="pres">
      <dgm:prSet presAssocID="{96915032-0216-419D-B72B-1E13A68A4152}" presName="childTextArrow" presStyleLbl="fgAccFollowNode1" presStyleIdx="0" presStyleCnt="2">
        <dgm:presLayoutVars>
          <dgm:bulletEnabled val="1"/>
        </dgm:presLayoutVars>
      </dgm:prSet>
      <dgm:spPr/>
    </dgm:pt>
    <dgm:pt modelId="{34C700F2-25C2-8A4D-BF8A-32FA94A95896}" type="pres">
      <dgm:prSet presAssocID="{5C89FF77-BCFF-4E49-B76E-9DB7397C93BC}" presName="childTextArrow" presStyleLbl="fgAccFollowNode1" presStyleIdx="1" presStyleCnt="2">
        <dgm:presLayoutVars>
          <dgm:bulletEnabled val="1"/>
        </dgm:presLayoutVars>
      </dgm:prSet>
      <dgm:spPr/>
    </dgm:pt>
    <dgm:pt modelId="{66B8E204-5BF2-8B4D-9837-ADFB6FF58D8D}" type="pres">
      <dgm:prSet presAssocID="{9B665B29-4FD1-40E8-8D08-1E8817F3D418}" presName="sp" presStyleCnt="0"/>
      <dgm:spPr/>
    </dgm:pt>
    <dgm:pt modelId="{C7A25B0D-5EDB-944B-AA4F-171507291446}" type="pres">
      <dgm:prSet presAssocID="{D6559ABE-CE4C-4D3D-96A1-0496DF86F845}" presName="arrowAndChildren" presStyleCnt="0"/>
      <dgm:spPr/>
    </dgm:pt>
    <dgm:pt modelId="{9A621E90-34E6-6842-9EE3-B9DC79F61BD6}" type="pres">
      <dgm:prSet presAssocID="{D6559ABE-CE4C-4D3D-96A1-0496DF86F845}" presName="parentTextArrow" presStyleLbl="node1" presStyleIdx="3" presStyleCnt="4" custScaleY="71365"/>
      <dgm:spPr/>
    </dgm:pt>
  </dgm:ptLst>
  <dgm:cxnLst>
    <dgm:cxn modelId="{9EDDF71D-5D79-194E-A689-10D54F60B2FC}" type="presOf" srcId="{66153842-0320-49CB-BC38-6689084B57B3}" destId="{348F6E53-4FBE-AD47-BFBC-7B22CB9A41F4}" srcOrd="0" destOrd="0" presId="urn:microsoft.com/office/officeart/2005/8/layout/process4"/>
    <dgm:cxn modelId="{C2A2B725-21D2-D241-8A26-3F07D4153B81}" type="presOf" srcId="{E0428748-3B48-498C-B199-7108BA5F83DC}" destId="{70E949FB-B3E1-0E4D-AB5C-977055AE7BCF}" srcOrd="1" destOrd="0" presId="urn:microsoft.com/office/officeart/2005/8/layout/process4"/>
    <dgm:cxn modelId="{C5775044-71D0-43A7-ACA5-FDA86DC1D4EB}" srcId="{911C871F-3643-4711-9002-9D68AB3AFFEE}" destId="{66153842-0320-49CB-BC38-6689084B57B3}" srcOrd="3" destOrd="0" parTransId="{DB9442DB-9C72-4C1F-87DE-8790D6C5168C}" sibTransId="{2F6A4DB3-7425-4A17-B9BE-0D3B2FC06974}"/>
    <dgm:cxn modelId="{432A7E46-0CF9-CD4D-81E0-462172E76EF1}" type="presOf" srcId="{911C871F-3643-4711-9002-9D68AB3AFFEE}" destId="{A2BD279C-2481-0049-9DBA-7583FF1949ED}" srcOrd="0" destOrd="0" presId="urn:microsoft.com/office/officeart/2005/8/layout/process4"/>
    <dgm:cxn modelId="{D293C049-BB96-4EC5-A8C4-544CC31F77EE}" srcId="{911C871F-3643-4711-9002-9D68AB3AFFEE}" destId="{E0428748-3B48-498C-B199-7108BA5F83DC}" srcOrd="1" destOrd="0" parTransId="{75D1C529-179E-4E0F-8DF2-7C7103E80C53}" sibTransId="{029DD2C4-A0CE-493D-B287-5B0CE58B969E}"/>
    <dgm:cxn modelId="{6D1CFE55-A66C-3B40-B6F2-6339F23D808F}" type="presOf" srcId="{96915032-0216-419D-B72B-1E13A68A4152}" destId="{D6BF588E-15C3-4C40-8213-98AFAB4FD308}" srcOrd="0" destOrd="0" presId="urn:microsoft.com/office/officeart/2005/8/layout/process4"/>
    <dgm:cxn modelId="{C5C9F168-6A52-0242-ABA8-F05C44550C57}" type="presOf" srcId="{E0428748-3B48-498C-B199-7108BA5F83DC}" destId="{A768D393-F700-3F4B-B44A-D61A3EA6F8DE}" srcOrd="0" destOrd="0" presId="urn:microsoft.com/office/officeart/2005/8/layout/process4"/>
    <dgm:cxn modelId="{2ECEDA9F-D9B6-D04C-BD31-F20232BF98D2}" type="presOf" srcId="{D6559ABE-CE4C-4D3D-96A1-0496DF86F845}" destId="{9A621E90-34E6-6842-9EE3-B9DC79F61BD6}" srcOrd="0" destOrd="0" presId="urn:microsoft.com/office/officeart/2005/8/layout/process4"/>
    <dgm:cxn modelId="{0FF407B1-FE0D-D04C-BAF3-9F996A099198}" type="presOf" srcId="{5C89FF77-BCFF-4E49-B76E-9DB7397C93BC}" destId="{34C700F2-25C2-8A4D-BF8A-32FA94A95896}" srcOrd="0" destOrd="0" presId="urn:microsoft.com/office/officeart/2005/8/layout/process4"/>
    <dgm:cxn modelId="{79AA7CB9-832D-F245-83D5-59AE445DD318}" type="presOf" srcId="{8A641852-5328-5447-B57A-5AA70AF3E06E}" destId="{3B45B778-AF06-4945-99B3-E9E69DF245A7}" srcOrd="0" destOrd="0" presId="urn:microsoft.com/office/officeart/2005/8/layout/process4"/>
    <dgm:cxn modelId="{DD54FCC1-28EA-4427-93B3-FB8FBACA8A81}" srcId="{E0428748-3B48-498C-B199-7108BA5F83DC}" destId="{5C89FF77-BCFF-4E49-B76E-9DB7397C93BC}" srcOrd="1" destOrd="0" parTransId="{AFABA3DE-0490-4942-A050-537904156A1F}" sibTransId="{49395B83-4DF0-4487-9861-E70F7639BCD8}"/>
    <dgm:cxn modelId="{3DAE59EF-3201-A745-9890-383DBD2BC56A}" srcId="{911C871F-3643-4711-9002-9D68AB3AFFEE}" destId="{8A641852-5328-5447-B57A-5AA70AF3E06E}" srcOrd="2" destOrd="0" parTransId="{3BFB069C-4D07-5D45-9728-B739715E63A4}" sibTransId="{26E26B1C-7DF4-384C-9D88-AFE0D93F62EB}"/>
    <dgm:cxn modelId="{B0FB37F4-CB49-4F24-B630-174CC5EF14B5}" srcId="{E0428748-3B48-498C-B199-7108BA5F83DC}" destId="{96915032-0216-419D-B72B-1E13A68A4152}" srcOrd="0" destOrd="0" parTransId="{1002E83C-ACFE-4F16-B552-147D613CEA8C}" sibTransId="{3A44E766-ADDE-45EB-BB30-B01FADC65775}"/>
    <dgm:cxn modelId="{35026AF7-7095-4AEA-8DB3-212AB2B73CCE}" srcId="{911C871F-3643-4711-9002-9D68AB3AFFEE}" destId="{D6559ABE-CE4C-4D3D-96A1-0496DF86F845}" srcOrd="0" destOrd="0" parTransId="{25442BB5-4C37-4047-B6C0-93ACB406BDA8}" sibTransId="{9B665B29-4FD1-40E8-8D08-1E8817F3D418}"/>
    <dgm:cxn modelId="{4EC309E0-0B5B-4048-9D25-63A58500C375}" type="presParOf" srcId="{A2BD279C-2481-0049-9DBA-7583FF1949ED}" destId="{F9BF47EC-303A-7145-9483-349DEE663270}" srcOrd="0" destOrd="0" presId="urn:microsoft.com/office/officeart/2005/8/layout/process4"/>
    <dgm:cxn modelId="{89946388-23B2-DA40-BEAD-E21C8A1617C2}" type="presParOf" srcId="{F9BF47EC-303A-7145-9483-349DEE663270}" destId="{348F6E53-4FBE-AD47-BFBC-7B22CB9A41F4}" srcOrd="0" destOrd="0" presId="urn:microsoft.com/office/officeart/2005/8/layout/process4"/>
    <dgm:cxn modelId="{6643F807-FD9E-F943-A750-F5EDA5B7FF70}" type="presParOf" srcId="{A2BD279C-2481-0049-9DBA-7583FF1949ED}" destId="{120126B6-85B8-0645-AA0F-F0A6A84EDA01}" srcOrd="1" destOrd="0" presId="urn:microsoft.com/office/officeart/2005/8/layout/process4"/>
    <dgm:cxn modelId="{642F1958-574E-B74D-A743-6723D6BA8431}" type="presParOf" srcId="{A2BD279C-2481-0049-9DBA-7583FF1949ED}" destId="{55ABB2E2-214C-0A49-A7E0-0EA259C71C77}" srcOrd="2" destOrd="0" presId="urn:microsoft.com/office/officeart/2005/8/layout/process4"/>
    <dgm:cxn modelId="{F756F546-C397-6645-AA66-EEEE8A9C2EC8}" type="presParOf" srcId="{55ABB2E2-214C-0A49-A7E0-0EA259C71C77}" destId="{3B45B778-AF06-4945-99B3-E9E69DF245A7}" srcOrd="0" destOrd="0" presId="urn:microsoft.com/office/officeart/2005/8/layout/process4"/>
    <dgm:cxn modelId="{1FBE1862-DAB4-0345-ACEC-67421727495C}" type="presParOf" srcId="{A2BD279C-2481-0049-9DBA-7583FF1949ED}" destId="{EACE7501-5AF6-A74A-BAD0-C311B4F908A7}" srcOrd="3" destOrd="0" presId="urn:microsoft.com/office/officeart/2005/8/layout/process4"/>
    <dgm:cxn modelId="{FFA6D8D1-9943-3747-BA02-8C3B9FA46C23}" type="presParOf" srcId="{A2BD279C-2481-0049-9DBA-7583FF1949ED}" destId="{635AB44E-E473-704F-805B-5F87A9F5B7AC}" srcOrd="4" destOrd="0" presId="urn:microsoft.com/office/officeart/2005/8/layout/process4"/>
    <dgm:cxn modelId="{22B1AD06-430F-884F-8BCF-C7E80991921C}" type="presParOf" srcId="{635AB44E-E473-704F-805B-5F87A9F5B7AC}" destId="{A768D393-F700-3F4B-B44A-D61A3EA6F8DE}" srcOrd="0" destOrd="0" presId="urn:microsoft.com/office/officeart/2005/8/layout/process4"/>
    <dgm:cxn modelId="{208618BC-6D2E-E14A-A855-11B44D304DE5}" type="presParOf" srcId="{635AB44E-E473-704F-805B-5F87A9F5B7AC}" destId="{70E949FB-B3E1-0E4D-AB5C-977055AE7BCF}" srcOrd="1" destOrd="0" presId="urn:microsoft.com/office/officeart/2005/8/layout/process4"/>
    <dgm:cxn modelId="{97D633C5-12CC-9A4E-96C8-02C145DC47AB}" type="presParOf" srcId="{635AB44E-E473-704F-805B-5F87A9F5B7AC}" destId="{412C895C-5DC1-214F-88BC-529F9D42BC45}" srcOrd="2" destOrd="0" presId="urn:microsoft.com/office/officeart/2005/8/layout/process4"/>
    <dgm:cxn modelId="{7F91406F-CC44-F147-9E6F-C18A28BF1B3C}" type="presParOf" srcId="{412C895C-5DC1-214F-88BC-529F9D42BC45}" destId="{D6BF588E-15C3-4C40-8213-98AFAB4FD308}" srcOrd="0" destOrd="0" presId="urn:microsoft.com/office/officeart/2005/8/layout/process4"/>
    <dgm:cxn modelId="{7CD86ECE-F249-D54A-A72A-82BBB3F702DF}" type="presParOf" srcId="{412C895C-5DC1-214F-88BC-529F9D42BC45}" destId="{34C700F2-25C2-8A4D-BF8A-32FA94A95896}" srcOrd="1" destOrd="0" presId="urn:microsoft.com/office/officeart/2005/8/layout/process4"/>
    <dgm:cxn modelId="{BEC2D467-422C-BA4D-BCD8-6D0C8C5A75ED}" type="presParOf" srcId="{A2BD279C-2481-0049-9DBA-7583FF1949ED}" destId="{66B8E204-5BF2-8B4D-9837-ADFB6FF58D8D}" srcOrd="5" destOrd="0" presId="urn:microsoft.com/office/officeart/2005/8/layout/process4"/>
    <dgm:cxn modelId="{EC28F9BE-96C0-5B42-88BA-CC4B3D27DD22}" type="presParOf" srcId="{A2BD279C-2481-0049-9DBA-7583FF1949ED}" destId="{C7A25B0D-5EDB-944B-AA4F-171507291446}" srcOrd="6" destOrd="0" presId="urn:microsoft.com/office/officeart/2005/8/layout/process4"/>
    <dgm:cxn modelId="{7E714948-14C7-7D47-A5CC-2DD44023B8AB}" type="presParOf" srcId="{C7A25B0D-5EDB-944B-AA4F-171507291446}" destId="{9A621E90-34E6-6842-9EE3-B9DC79F61BD6}"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2EB3C2-A2CF-134D-978D-FD71EDA13309}" type="doc">
      <dgm:prSet loTypeId="urn:microsoft.com/office/officeart/2005/8/layout/vList3" loCatId="" qsTypeId="urn:microsoft.com/office/officeart/2005/8/quickstyle/simple1" qsCatId="simple" csTypeId="urn:microsoft.com/office/officeart/2005/8/colors/colorful1" csCatId="colorful" phldr="1"/>
      <dgm:spPr/>
    </dgm:pt>
    <dgm:pt modelId="{BCC4FDD7-6BE3-CF49-8695-AF2F60F4E9A2}">
      <dgm:prSet phldrT="[Text]"/>
      <dgm:spPr/>
      <dgm:t>
        <a:bodyPr/>
        <a:lstStyle/>
        <a:p>
          <a:r>
            <a:rPr lang="en-US" dirty="0"/>
            <a:t>Expected to have at least 5 opportunities of assessment &amp; feedback for each EPA.</a:t>
          </a:r>
        </a:p>
      </dgm:t>
    </dgm:pt>
    <dgm:pt modelId="{594C48E0-86FE-844F-840C-4785BDC76DB7}" type="parTrans" cxnId="{FB65E8BA-D070-1F4B-9CB2-005B7627B08D}">
      <dgm:prSet/>
      <dgm:spPr/>
      <dgm:t>
        <a:bodyPr/>
        <a:lstStyle/>
        <a:p>
          <a:endParaRPr lang="en-US"/>
        </a:p>
      </dgm:t>
    </dgm:pt>
    <dgm:pt modelId="{ED0CF627-1071-BF4B-87CB-82398DB10E5F}" type="sibTrans" cxnId="{FB65E8BA-D070-1F4B-9CB2-005B7627B08D}">
      <dgm:prSet/>
      <dgm:spPr/>
      <dgm:t>
        <a:bodyPr/>
        <a:lstStyle/>
        <a:p>
          <a:endParaRPr lang="en-US"/>
        </a:p>
      </dgm:t>
    </dgm:pt>
    <dgm:pt modelId="{35B96DEB-E0D4-FC45-9D39-35BAB2BD2F13}">
      <dgm:prSet phldrT="[Text]"/>
      <dgm:spPr/>
      <dgm:t>
        <a:bodyPr/>
        <a:lstStyle/>
        <a:p>
          <a:r>
            <a:rPr lang="en-US" dirty="0"/>
            <a:t>Score of 3 or higher is considered an observation “of achievement”</a:t>
          </a:r>
        </a:p>
      </dgm:t>
    </dgm:pt>
    <dgm:pt modelId="{4FB3B23E-641F-0147-8D8C-7670EFB2F4A4}" type="parTrans" cxnId="{8C19A2A2-851B-8C40-AE0F-807D46C94778}">
      <dgm:prSet/>
      <dgm:spPr/>
      <dgm:t>
        <a:bodyPr/>
        <a:lstStyle/>
        <a:p>
          <a:endParaRPr lang="en-US"/>
        </a:p>
      </dgm:t>
    </dgm:pt>
    <dgm:pt modelId="{0B1E6486-FDB1-474D-AEC7-13706EF98AF4}" type="sibTrans" cxnId="{8C19A2A2-851B-8C40-AE0F-807D46C94778}">
      <dgm:prSet/>
      <dgm:spPr/>
      <dgm:t>
        <a:bodyPr/>
        <a:lstStyle/>
        <a:p>
          <a:endParaRPr lang="en-US"/>
        </a:p>
      </dgm:t>
    </dgm:pt>
    <dgm:pt modelId="{AA7B8BFF-A846-BA41-BE25-901DEA5FA3CA}">
      <dgm:prSet phldrT="[Text]"/>
      <dgm:spPr/>
      <dgm:t>
        <a:bodyPr/>
        <a:lstStyle/>
        <a:p>
          <a:r>
            <a:rPr lang="en-US" dirty="0"/>
            <a:t>**Once in Foundations Stage of Training, 4 or 5 is considered an observation of “achievement”</a:t>
          </a:r>
        </a:p>
      </dgm:t>
    </dgm:pt>
    <dgm:pt modelId="{3DF574AA-BA04-DC46-9A0C-A233C74601AB}" type="parTrans" cxnId="{0D4356F2-E965-324E-9AE7-02ED77052CA5}">
      <dgm:prSet/>
      <dgm:spPr/>
      <dgm:t>
        <a:bodyPr/>
        <a:lstStyle/>
        <a:p>
          <a:endParaRPr lang="en-US"/>
        </a:p>
      </dgm:t>
    </dgm:pt>
    <dgm:pt modelId="{383E0DBD-FF63-744A-9B5F-55E180AFAA97}" type="sibTrans" cxnId="{0D4356F2-E965-324E-9AE7-02ED77052CA5}">
      <dgm:prSet/>
      <dgm:spPr/>
      <dgm:t>
        <a:bodyPr/>
        <a:lstStyle/>
        <a:p>
          <a:endParaRPr lang="en-US"/>
        </a:p>
      </dgm:t>
    </dgm:pt>
    <dgm:pt modelId="{C559481A-EC1C-F641-933F-D2138CA61AEB}" type="pres">
      <dgm:prSet presAssocID="{7A2EB3C2-A2CF-134D-978D-FD71EDA13309}" presName="linearFlow" presStyleCnt="0">
        <dgm:presLayoutVars>
          <dgm:dir/>
          <dgm:resizeHandles val="exact"/>
        </dgm:presLayoutVars>
      </dgm:prSet>
      <dgm:spPr/>
    </dgm:pt>
    <dgm:pt modelId="{4EE7D6F7-D5A0-BC4D-A4C4-973357D49409}" type="pres">
      <dgm:prSet presAssocID="{BCC4FDD7-6BE3-CF49-8695-AF2F60F4E9A2}" presName="composite" presStyleCnt="0"/>
      <dgm:spPr/>
    </dgm:pt>
    <dgm:pt modelId="{2F6E4388-F612-F24D-92AB-88426157546B}" type="pres">
      <dgm:prSet presAssocID="{BCC4FDD7-6BE3-CF49-8695-AF2F60F4E9A2}" presName="imgShp" presStyleLbl="fgImgPlace1" presStyleIdx="0" presStyleCnt="3"/>
      <dgm:spPr/>
    </dgm:pt>
    <dgm:pt modelId="{4C30B85A-2F7D-F244-BFD6-7792CEFFB78C}" type="pres">
      <dgm:prSet presAssocID="{BCC4FDD7-6BE3-CF49-8695-AF2F60F4E9A2}" presName="txShp" presStyleLbl="node1" presStyleIdx="0" presStyleCnt="3">
        <dgm:presLayoutVars>
          <dgm:bulletEnabled val="1"/>
        </dgm:presLayoutVars>
      </dgm:prSet>
      <dgm:spPr/>
    </dgm:pt>
    <dgm:pt modelId="{7A8FE75E-2A2D-7C4D-9400-ABF357D4D7AC}" type="pres">
      <dgm:prSet presAssocID="{ED0CF627-1071-BF4B-87CB-82398DB10E5F}" presName="spacing" presStyleCnt="0"/>
      <dgm:spPr/>
    </dgm:pt>
    <dgm:pt modelId="{3DBC0100-7414-6D43-BC61-E7AC1B5626EB}" type="pres">
      <dgm:prSet presAssocID="{35B96DEB-E0D4-FC45-9D39-35BAB2BD2F13}" presName="composite" presStyleCnt="0"/>
      <dgm:spPr/>
    </dgm:pt>
    <dgm:pt modelId="{C1636F33-B61F-654C-B79A-E057BABF24B7}" type="pres">
      <dgm:prSet presAssocID="{35B96DEB-E0D4-FC45-9D39-35BAB2BD2F13}" presName="imgShp" presStyleLbl="fgImgPlace1" presStyleIdx="1" presStyleCnt="3"/>
      <dgm:spPr/>
    </dgm:pt>
    <dgm:pt modelId="{01F5D842-D6D6-8F41-BC24-CB20B346A07F}" type="pres">
      <dgm:prSet presAssocID="{35B96DEB-E0D4-FC45-9D39-35BAB2BD2F13}" presName="txShp" presStyleLbl="node1" presStyleIdx="1" presStyleCnt="3">
        <dgm:presLayoutVars>
          <dgm:bulletEnabled val="1"/>
        </dgm:presLayoutVars>
      </dgm:prSet>
      <dgm:spPr/>
    </dgm:pt>
    <dgm:pt modelId="{E8306F81-3ED7-2041-97D6-6EC17A956FEE}" type="pres">
      <dgm:prSet presAssocID="{0B1E6486-FDB1-474D-AEC7-13706EF98AF4}" presName="spacing" presStyleCnt="0"/>
      <dgm:spPr/>
    </dgm:pt>
    <dgm:pt modelId="{55D99305-484F-E44C-AE8F-B13F90E30355}" type="pres">
      <dgm:prSet presAssocID="{AA7B8BFF-A846-BA41-BE25-901DEA5FA3CA}" presName="composite" presStyleCnt="0"/>
      <dgm:spPr/>
    </dgm:pt>
    <dgm:pt modelId="{1810F7A0-C44B-E14A-933E-9F295E1308F6}" type="pres">
      <dgm:prSet presAssocID="{AA7B8BFF-A846-BA41-BE25-901DEA5FA3CA}" presName="imgShp" presStyleLbl="fgImgPlace1" presStyleIdx="2" presStyleCnt="3"/>
      <dgm:spPr/>
    </dgm:pt>
    <dgm:pt modelId="{FBD11591-3388-674C-86DC-6D076759BBA4}" type="pres">
      <dgm:prSet presAssocID="{AA7B8BFF-A846-BA41-BE25-901DEA5FA3CA}" presName="txShp" presStyleLbl="node1" presStyleIdx="2" presStyleCnt="3">
        <dgm:presLayoutVars>
          <dgm:bulletEnabled val="1"/>
        </dgm:presLayoutVars>
      </dgm:prSet>
      <dgm:spPr/>
    </dgm:pt>
  </dgm:ptLst>
  <dgm:cxnLst>
    <dgm:cxn modelId="{5BFCE140-909B-404E-82F2-2336DE3EF60A}" type="presOf" srcId="{35B96DEB-E0D4-FC45-9D39-35BAB2BD2F13}" destId="{01F5D842-D6D6-8F41-BC24-CB20B346A07F}" srcOrd="0" destOrd="0" presId="urn:microsoft.com/office/officeart/2005/8/layout/vList3"/>
    <dgm:cxn modelId="{0B61F961-2E30-914F-BE40-B1D76021860A}" type="presOf" srcId="{AA7B8BFF-A846-BA41-BE25-901DEA5FA3CA}" destId="{FBD11591-3388-674C-86DC-6D076759BBA4}" srcOrd="0" destOrd="0" presId="urn:microsoft.com/office/officeart/2005/8/layout/vList3"/>
    <dgm:cxn modelId="{8C19A2A2-851B-8C40-AE0F-807D46C94778}" srcId="{7A2EB3C2-A2CF-134D-978D-FD71EDA13309}" destId="{35B96DEB-E0D4-FC45-9D39-35BAB2BD2F13}" srcOrd="1" destOrd="0" parTransId="{4FB3B23E-641F-0147-8D8C-7670EFB2F4A4}" sibTransId="{0B1E6486-FDB1-474D-AEC7-13706EF98AF4}"/>
    <dgm:cxn modelId="{17FC4AAE-CBFA-F34A-A6D6-82534C4F605B}" type="presOf" srcId="{BCC4FDD7-6BE3-CF49-8695-AF2F60F4E9A2}" destId="{4C30B85A-2F7D-F244-BFD6-7792CEFFB78C}" srcOrd="0" destOrd="0" presId="urn:microsoft.com/office/officeart/2005/8/layout/vList3"/>
    <dgm:cxn modelId="{DFE3C3B1-E30C-6945-9FE4-341636CF280B}" type="presOf" srcId="{7A2EB3C2-A2CF-134D-978D-FD71EDA13309}" destId="{C559481A-EC1C-F641-933F-D2138CA61AEB}" srcOrd="0" destOrd="0" presId="urn:microsoft.com/office/officeart/2005/8/layout/vList3"/>
    <dgm:cxn modelId="{FB65E8BA-D070-1F4B-9CB2-005B7627B08D}" srcId="{7A2EB3C2-A2CF-134D-978D-FD71EDA13309}" destId="{BCC4FDD7-6BE3-CF49-8695-AF2F60F4E9A2}" srcOrd="0" destOrd="0" parTransId="{594C48E0-86FE-844F-840C-4785BDC76DB7}" sibTransId="{ED0CF627-1071-BF4B-87CB-82398DB10E5F}"/>
    <dgm:cxn modelId="{0D4356F2-E965-324E-9AE7-02ED77052CA5}" srcId="{7A2EB3C2-A2CF-134D-978D-FD71EDA13309}" destId="{AA7B8BFF-A846-BA41-BE25-901DEA5FA3CA}" srcOrd="2" destOrd="0" parTransId="{3DF574AA-BA04-DC46-9A0C-A233C74601AB}" sibTransId="{383E0DBD-FF63-744A-9B5F-55E180AFAA97}"/>
    <dgm:cxn modelId="{BFEA6F62-4A0A-C649-800D-8DD3205F4ECD}" type="presParOf" srcId="{C559481A-EC1C-F641-933F-D2138CA61AEB}" destId="{4EE7D6F7-D5A0-BC4D-A4C4-973357D49409}" srcOrd="0" destOrd="0" presId="urn:microsoft.com/office/officeart/2005/8/layout/vList3"/>
    <dgm:cxn modelId="{7ADD11C0-3CB6-664C-993A-0898063966DE}" type="presParOf" srcId="{4EE7D6F7-D5A0-BC4D-A4C4-973357D49409}" destId="{2F6E4388-F612-F24D-92AB-88426157546B}" srcOrd="0" destOrd="0" presId="urn:microsoft.com/office/officeart/2005/8/layout/vList3"/>
    <dgm:cxn modelId="{45FB3212-7591-804E-9F03-FE3EDB23C719}" type="presParOf" srcId="{4EE7D6F7-D5A0-BC4D-A4C4-973357D49409}" destId="{4C30B85A-2F7D-F244-BFD6-7792CEFFB78C}" srcOrd="1" destOrd="0" presId="urn:microsoft.com/office/officeart/2005/8/layout/vList3"/>
    <dgm:cxn modelId="{BEE3FC96-EF50-844E-B7E0-2C4B05E6B94E}" type="presParOf" srcId="{C559481A-EC1C-F641-933F-D2138CA61AEB}" destId="{7A8FE75E-2A2D-7C4D-9400-ABF357D4D7AC}" srcOrd="1" destOrd="0" presId="urn:microsoft.com/office/officeart/2005/8/layout/vList3"/>
    <dgm:cxn modelId="{7D776058-3D03-704C-BEBA-63CD45672CC8}" type="presParOf" srcId="{C559481A-EC1C-F641-933F-D2138CA61AEB}" destId="{3DBC0100-7414-6D43-BC61-E7AC1B5626EB}" srcOrd="2" destOrd="0" presId="urn:microsoft.com/office/officeart/2005/8/layout/vList3"/>
    <dgm:cxn modelId="{2384550A-BBAB-C24A-8A67-3A8E6088CC1B}" type="presParOf" srcId="{3DBC0100-7414-6D43-BC61-E7AC1B5626EB}" destId="{C1636F33-B61F-654C-B79A-E057BABF24B7}" srcOrd="0" destOrd="0" presId="urn:microsoft.com/office/officeart/2005/8/layout/vList3"/>
    <dgm:cxn modelId="{4315AA5D-C704-0C45-A878-149E8ADAA7BC}" type="presParOf" srcId="{3DBC0100-7414-6D43-BC61-E7AC1B5626EB}" destId="{01F5D842-D6D6-8F41-BC24-CB20B346A07F}" srcOrd="1" destOrd="0" presId="urn:microsoft.com/office/officeart/2005/8/layout/vList3"/>
    <dgm:cxn modelId="{3451AEE8-D26B-AA42-8732-9F5B6551520B}" type="presParOf" srcId="{C559481A-EC1C-F641-933F-D2138CA61AEB}" destId="{E8306F81-3ED7-2041-97D6-6EC17A956FEE}" srcOrd="3" destOrd="0" presId="urn:microsoft.com/office/officeart/2005/8/layout/vList3"/>
    <dgm:cxn modelId="{6555F6CD-F861-1746-8447-393CFDFF30EF}" type="presParOf" srcId="{C559481A-EC1C-F641-933F-D2138CA61AEB}" destId="{55D99305-484F-E44C-AE8F-B13F90E30355}" srcOrd="4" destOrd="0" presId="urn:microsoft.com/office/officeart/2005/8/layout/vList3"/>
    <dgm:cxn modelId="{E6E32798-6FAB-4D4E-8FB8-0EBC1BCF3874}" type="presParOf" srcId="{55D99305-484F-E44C-AE8F-B13F90E30355}" destId="{1810F7A0-C44B-E14A-933E-9F295E1308F6}" srcOrd="0" destOrd="0" presId="urn:microsoft.com/office/officeart/2005/8/layout/vList3"/>
    <dgm:cxn modelId="{4E29A03B-58D9-674C-9A72-53A9C21924DE}" type="presParOf" srcId="{55D99305-484F-E44C-AE8F-B13F90E30355}" destId="{FBD11591-3388-674C-86DC-6D076759BBA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AB4A384-050E-D043-AE3C-683CA88E0CC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30BF756-B2F9-2645-9D65-166CDB095D74}">
      <dgm:prSet/>
      <dgm:spPr/>
      <dgm:t>
        <a:bodyPr/>
        <a:lstStyle/>
        <a:p>
          <a:r>
            <a:rPr lang="en-US" dirty="0"/>
            <a:t>2 Observations of Achievement</a:t>
          </a:r>
          <a:endParaRPr lang="en-CA" dirty="0"/>
        </a:p>
      </dgm:t>
    </dgm:pt>
    <dgm:pt modelId="{55A02569-AF67-144A-A6BF-016BA3BAAE89}" type="parTrans" cxnId="{E61D3E1E-6CAF-DE47-8A35-EE5E5CDA237C}">
      <dgm:prSet/>
      <dgm:spPr/>
      <dgm:t>
        <a:bodyPr/>
        <a:lstStyle/>
        <a:p>
          <a:endParaRPr lang="en-US"/>
        </a:p>
      </dgm:t>
    </dgm:pt>
    <dgm:pt modelId="{59809B1F-4235-5B49-84C7-F0F592AC1664}" type="sibTrans" cxnId="{E61D3E1E-6CAF-DE47-8A35-EE5E5CDA237C}">
      <dgm:prSet/>
      <dgm:spPr/>
      <dgm:t>
        <a:bodyPr/>
        <a:lstStyle/>
        <a:p>
          <a:endParaRPr lang="en-US"/>
        </a:p>
      </dgm:t>
    </dgm:pt>
    <dgm:pt modelId="{DD543F5F-B573-5149-BC8C-F36BB2EABE17}">
      <dgm:prSet/>
      <dgm:spPr/>
      <dgm:t>
        <a:bodyPr/>
        <a:lstStyle/>
        <a:p>
          <a:r>
            <a:rPr lang="en-US" dirty="0"/>
            <a:t>At least:</a:t>
          </a:r>
          <a:endParaRPr lang="en-CA" dirty="0"/>
        </a:p>
      </dgm:t>
    </dgm:pt>
    <dgm:pt modelId="{734E1E47-D667-484E-8608-04029AB3C49F}" type="parTrans" cxnId="{D7E023BA-2711-DC44-8EC8-F9394A500A81}">
      <dgm:prSet/>
      <dgm:spPr/>
      <dgm:t>
        <a:bodyPr/>
        <a:lstStyle/>
        <a:p>
          <a:endParaRPr lang="en-US"/>
        </a:p>
      </dgm:t>
    </dgm:pt>
    <dgm:pt modelId="{DF212AB3-050D-3E4C-9222-947458A6A7CF}" type="sibTrans" cxnId="{D7E023BA-2711-DC44-8EC8-F9394A500A81}">
      <dgm:prSet/>
      <dgm:spPr/>
      <dgm:t>
        <a:bodyPr/>
        <a:lstStyle/>
        <a:p>
          <a:endParaRPr lang="en-US"/>
        </a:p>
      </dgm:t>
    </dgm:pt>
    <dgm:pt modelId="{547D01E3-CBFF-5E43-9241-8E2FA27456E1}">
      <dgm:prSet custT="1"/>
      <dgm:spPr/>
      <dgm:t>
        <a:bodyPr/>
        <a:lstStyle/>
        <a:p>
          <a:r>
            <a:rPr lang="en-CA" sz="2400" dirty="0"/>
            <a:t>2 Different Case Types</a:t>
          </a:r>
        </a:p>
      </dgm:t>
    </dgm:pt>
    <dgm:pt modelId="{CBCDC5C2-F9AF-8946-A9A8-2D7748A20553}" type="parTrans" cxnId="{4C611E7D-498E-AF4B-AA3A-A048F00264DD}">
      <dgm:prSet/>
      <dgm:spPr/>
      <dgm:t>
        <a:bodyPr/>
        <a:lstStyle/>
        <a:p>
          <a:endParaRPr lang="en-US"/>
        </a:p>
      </dgm:t>
    </dgm:pt>
    <dgm:pt modelId="{3791F9B0-F93D-5549-B50F-BFCED7E45FC0}" type="sibTrans" cxnId="{4C611E7D-498E-AF4B-AA3A-A048F00264DD}">
      <dgm:prSet/>
      <dgm:spPr/>
      <dgm:t>
        <a:bodyPr/>
        <a:lstStyle/>
        <a:p>
          <a:endParaRPr lang="en-US"/>
        </a:p>
      </dgm:t>
    </dgm:pt>
    <dgm:pt modelId="{5361BBB9-05FA-8243-A36A-94F926B9D732}" type="pres">
      <dgm:prSet presAssocID="{4AB4A384-050E-D043-AE3C-683CA88E0CC9}" presName="vert0" presStyleCnt="0">
        <dgm:presLayoutVars>
          <dgm:dir/>
          <dgm:animOne val="branch"/>
          <dgm:animLvl val="lvl"/>
        </dgm:presLayoutVars>
      </dgm:prSet>
      <dgm:spPr/>
    </dgm:pt>
    <dgm:pt modelId="{4A3D3FF7-5466-2346-8A9D-91BF4DD39829}" type="pres">
      <dgm:prSet presAssocID="{730BF756-B2F9-2645-9D65-166CDB095D74}" presName="thickLine" presStyleLbl="alignNode1" presStyleIdx="0" presStyleCnt="2"/>
      <dgm:spPr/>
    </dgm:pt>
    <dgm:pt modelId="{3C98D46C-99B4-8B4F-B191-E0A4C243D8F2}" type="pres">
      <dgm:prSet presAssocID="{730BF756-B2F9-2645-9D65-166CDB095D74}" presName="horz1" presStyleCnt="0"/>
      <dgm:spPr/>
    </dgm:pt>
    <dgm:pt modelId="{5C76EDE9-5071-7040-864A-435AAE6E9B76}" type="pres">
      <dgm:prSet presAssocID="{730BF756-B2F9-2645-9D65-166CDB095D74}" presName="tx1" presStyleLbl="revTx" presStyleIdx="0" presStyleCnt="3" custScaleX="500000" custScaleY="26309" custLinFactX="-32216" custLinFactNeighborX="-100000" custLinFactNeighborY="-35224"/>
      <dgm:spPr/>
    </dgm:pt>
    <dgm:pt modelId="{3FDB2E1A-84F8-AB4C-9DD0-4492A948341D}" type="pres">
      <dgm:prSet presAssocID="{730BF756-B2F9-2645-9D65-166CDB095D74}" presName="vert1" presStyleCnt="0"/>
      <dgm:spPr/>
    </dgm:pt>
    <dgm:pt modelId="{572BD668-4873-2B4B-BA2D-BDD6DF539379}" type="pres">
      <dgm:prSet presAssocID="{DD543F5F-B573-5149-BC8C-F36BB2EABE17}" presName="thickLine" presStyleLbl="alignNode1" presStyleIdx="1" presStyleCnt="2"/>
      <dgm:spPr/>
    </dgm:pt>
    <dgm:pt modelId="{608BADA3-B815-F041-8844-FAACF3EEA6EC}" type="pres">
      <dgm:prSet presAssocID="{DD543F5F-B573-5149-BC8C-F36BB2EABE17}" presName="horz1" presStyleCnt="0"/>
      <dgm:spPr/>
    </dgm:pt>
    <dgm:pt modelId="{6CDF59BB-9B72-E24D-B144-72C1EC9B955A}" type="pres">
      <dgm:prSet presAssocID="{DD543F5F-B573-5149-BC8C-F36BB2EABE17}" presName="tx1" presStyleLbl="revTx" presStyleIdx="1" presStyleCnt="3"/>
      <dgm:spPr/>
    </dgm:pt>
    <dgm:pt modelId="{620D7D67-BE83-FC47-B1B7-09563357F90E}" type="pres">
      <dgm:prSet presAssocID="{DD543F5F-B573-5149-BC8C-F36BB2EABE17}" presName="vert1" presStyleCnt="0"/>
      <dgm:spPr/>
    </dgm:pt>
    <dgm:pt modelId="{ED490E48-7208-4D49-AA02-788A1EF91F03}" type="pres">
      <dgm:prSet presAssocID="{547D01E3-CBFF-5E43-9241-8E2FA27456E1}" presName="vertSpace2a" presStyleCnt="0"/>
      <dgm:spPr/>
    </dgm:pt>
    <dgm:pt modelId="{2AA63495-65CC-FA40-A7B1-8481B41EAF4A}" type="pres">
      <dgm:prSet presAssocID="{547D01E3-CBFF-5E43-9241-8E2FA27456E1}" presName="horz2" presStyleCnt="0"/>
      <dgm:spPr/>
    </dgm:pt>
    <dgm:pt modelId="{71DCF6F0-34C9-8B46-8017-ABBB8D8716D1}" type="pres">
      <dgm:prSet presAssocID="{547D01E3-CBFF-5E43-9241-8E2FA27456E1}" presName="horzSpace2" presStyleCnt="0"/>
      <dgm:spPr/>
    </dgm:pt>
    <dgm:pt modelId="{7394D646-D0AA-594A-9754-C9A8724F51A1}" type="pres">
      <dgm:prSet presAssocID="{547D01E3-CBFF-5E43-9241-8E2FA27456E1}" presName="tx2" presStyleLbl="revTx" presStyleIdx="2" presStyleCnt="3" custScaleY="31695"/>
      <dgm:spPr/>
    </dgm:pt>
    <dgm:pt modelId="{77D66531-9E25-634D-990A-689ABB862F6F}" type="pres">
      <dgm:prSet presAssocID="{547D01E3-CBFF-5E43-9241-8E2FA27456E1}" presName="vert2" presStyleCnt="0"/>
      <dgm:spPr/>
    </dgm:pt>
    <dgm:pt modelId="{880189BD-EEC1-B44F-ACCD-60D980CF5B28}" type="pres">
      <dgm:prSet presAssocID="{547D01E3-CBFF-5E43-9241-8E2FA27456E1}" presName="thinLine2b" presStyleLbl="callout" presStyleIdx="0" presStyleCnt="1"/>
      <dgm:spPr/>
    </dgm:pt>
    <dgm:pt modelId="{5E8FF7D3-C619-CC45-AAFE-C5ACEBA31568}" type="pres">
      <dgm:prSet presAssocID="{547D01E3-CBFF-5E43-9241-8E2FA27456E1}" presName="vertSpace2b" presStyleCnt="0"/>
      <dgm:spPr/>
    </dgm:pt>
  </dgm:ptLst>
  <dgm:cxnLst>
    <dgm:cxn modelId="{E61D3E1E-6CAF-DE47-8A35-EE5E5CDA237C}" srcId="{4AB4A384-050E-D043-AE3C-683CA88E0CC9}" destId="{730BF756-B2F9-2645-9D65-166CDB095D74}" srcOrd="0" destOrd="0" parTransId="{55A02569-AF67-144A-A6BF-016BA3BAAE89}" sibTransId="{59809B1F-4235-5B49-84C7-F0F592AC1664}"/>
    <dgm:cxn modelId="{09F77F41-CD8F-E047-8861-0607225B0F99}" type="presOf" srcId="{547D01E3-CBFF-5E43-9241-8E2FA27456E1}" destId="{7394D646-D0AA-594A-9754-C9A8724F51A1}" srcOrd="0" destOrd="0" presId="urn:microsoft.com/office/officeart/2008/layout/LinedList"/>
    <dgm:cxn modelId="{AE20944F-2199-BA41-B513-577FD7DBDAC1}" type="presOf" srcId="{730BF756-B2F9-2645-9D65-166CDB095D74}" destId="{5C76EDE9-5071-7040-864A-435AAE6E9B76}" srcOrd="0" destOrd="0" presId="urn:microsoft.com/office/officeart/2008/layout/LinedList"/>
    <dgm:cxn modelId="{4C611E7D-498E-AF4B-AA3A-A048F00264DD}" srcId="{DD543F5F-B573-5149-BC8C-F36BB2EABE17}" destId="{547D01E3-CBFF-5E43-9241-8E2FA27456E1}" srcOrd="0" destOrd="0" parTransId="{CBCDC5C2-F9AF-8946-A9A8-2D7748A20553}" sibTransId="{3791F9B0-F93D-5549-B50F-BFCED7E45FC0}"/>
    <dgm:cxn modelId="{333CFBA4-8787-8E47-A77C-23EAD0BB2A76}" type="presOf" srcId="{DD543F5F-B573-5149-BC8C-F36BB2EABE17}" destId="{6CDF59BB-9B72-E24D-B144-72C1EC9B955A}" srcOrd="0" destOrd="0" presId="urn:microsoft.com/office/officeart/2008/layout/LinedList"/>
    <dgm:cxn modelId="{D7E023BA-2711-DC44-8EC8-F9394A500A81}" srcId="{4AB4A384-050E-D043-AE3C-683CA88E0CC9}" destId="{DD543F5F-B573-5149-BC8C-F36BB2EABE17}" srcOrd="1" destOrd="0" parTransId="{734E1E47-D667-484E-8608-04029AB3C49F}" sibTransId="{DF212AB3-050D-3E4C-9222-947458A6A7CF}"/>
    <dgm:cxn modelId="{BDA13CC9-5DD3-0849-BA3D-EBB670ACC53A}" type="presOf" srcId="{4AB4A384-050E-D043-AE3C-683CA88E0CC9}" destId="{5361BBB9-05FA-8243-A36A-94F926B9D732}" srcOrd="0" destOrd="0" presId="urn:microsoft.com/office/officeart/2008/layout/LinedList"/>
    <dgm:cxn modelId="{2486EC3B-1665-FA42-9447-83FE803DF2D2}" type="presParOf" srcId="{5361BBB9-05FA-8243-A36A-94F926B9D732}" destId="{4A3D3FF7-5466-2346-8A9D-91BF4DD39829}" srcOrd="0" destOrd="0" presId="urn:microsoft.com/office/officeart/2008/layout/LinedList"/>
    <dgm:cxn modelId="{6A06FF14-0712-7D48-9702-90E395B7BC98}" type="presParOf" srcId="{5361BBB9-05FA-8243-A36A-94F926B9D732}" destId="{3C98D46C-99B4-8B4F-B191-E0A4C243D8F2}" srcOrd="1" destOrd="0" presId="urn:microsoft.com/office/officeart/2008/layout/LinedList"/>
    <dgm:cxn modelId="{24846E76-8D22-C046-8E3F-CF4E967813C8}" type="presParOf" srcId="{3C98D46C-99B4-8B4F-B191-E0A4C243D8F2}" destId="{5C76EDE9-5071-7040-864A-435AAE6E9B76}" srcOrd="0" destOrd="0" presId="urn:microsoft.com/office/officeart/2008/layout/LinedList"/>
    <dgm:cxn modelId="{8757D274-DBC4-6542-9E80-4137FA92AFD2}" type="presParOf" srcId="{3C98D46C-99B4-8B4F-B191-E0A4C243D8F2}" destId="{3FDB2E1A-84F8-AB4C-9DD0-4492A948341D}" srcOrd="1" destOrd="0" presId="urn:microsoft.com/office/officeart/2008/layout/LinedList"/>
    <dgm:cxn modelId="{22445543-011B-5E48-AD0F-618B42F42C41}" type="presParOf" srcId="{5361BBB9-05FA-8243-A36A-94F926B9D732}" destId="{572BD668-4873-2B4B-BA2D-BDD6DF539379}" srcOrd="2" destOrd="0" presId="urn:microsoft.com/office/officeart/2008/layout/LinedList"/>
    <dgm:cxn modelId="{8756E450-BA0E-1E44-A998-E2332A87EE72}" type="presParOf" srcId="{5361BBB9-05FA-8243-A36A-94F926B9D732}" destId="{608BADA3-B815-F041-8844-FAACF3EEA6EC}" srcOrd="3" destOrd="0" presId="urn:microsoft.com/office/officeart/2008/layout/LinedList"/>
    <dgm:cxn modelId="{A98BA758-250B-D748-9FB6-3B7F1DF84EB2}" type="presParOf" srcId="{608BADA3-B815-F041-8844-FAACF3EEA6EC}" destId="{6CDF59BB-9B72-E24D-B144-72C1EC9B955A}" srcOrd="0" destOrd="0" presId="urn:microsoft.com/office/officeart/2008/layout/LinedList"/>
    <dgm:cxn modelId="{C865A99F-1AD4-8841-9D1F-7642840EAF75}" type="presParOf" srcId="{608BADA3-B815-F041-8844-FAACF3EEA6EC}" destId="{620D7D67-BE83-FC47-B1B7-09563357F90E}" srcOrd="1" destOrd="0" presId="urn:microsoft.com/office/officeart/2008/layout/LinedList"/>
    <dgm:cxn modelId="{A0627A8E-169B-4245-B094-6B7FEB6B5F4E}" type="presParOf" srcId="{620D7D67-BE83-FC47-B1B7-09563357F90E}" destId="{ED490E48-7208-4D49-AA02-788A1EF91F03}" srcOrd="0" destOrd="0" presId="urn:microsoft.com/office/officeart/2008/layout/LinedList"/>
    <dgm:cxn modelId="{BFCB8714-A194-DE46-A238-207244B9795E}" type="presParOf" srcId="{620D7D67-BE83-FC47-B1B7-09563357F90E}" destId="{2AA63495-65CC-FA40-A7B1-8481B41EAF4A}" srcOrd="1" destOrd="0" presId="urn:microsoft.com/office/officeart/2008/layout/LinedList"/>
    <dgm:cxn modelId="{15907791-5560-3246-B012-9D16ED204D6D}" type="presParOf" srcId="{2AA63495-65CC-FA40-A7B1-8481B41EAF4A}" destId="{71DCF6F0-34C9-8B46-8017-ABBB8D8716D1}" srcOrd="0" destOrd="0" presId="urn:microsoft.com/office/officeart/2008/layout/LinedList"/>
    <dgm:cxn modelId="{E54624E4-9D1D-504E-ACD9-491CCB9BA49C}" type="presParOf" srcId="{2AA63495-65CC-FA40-A7B1-8481B41EAF4A}" destId="{7394D646-D0AA-594A-9754-C9A8724F51A1}" srcOrd="1" destOrd="0" presId="urn:microsoft.com/office/officeart/2008/layout/LinedList"/>
    <dgm:cxn modelId="{26638A69-8B1D-B947-8FA3-2CCCE82CD416}" type="presParOf" srcId="{2AA63495-65CC-FA40-A7B1-8481B41EAF4A}" destId="{77D66531-9E25-634D-990A-689ABB862F6F}" srcOrd="2" destOrd="0" presId="urn:microsoft.com/office/officeart/2008/layout/LinedList"/>
    <dgm:cxn modelId="{8213691F-962D-224E-834B-502DFB9805C2}" type="presParOf" srcId="{620D7D67-BE83-FC47-B1B7-09563357F90E}" destId="{880189BD-EEC1-B44F-ACCD-60D980CF5B28}" srcOrd="2" destOrd="0" presId="urn:microsoft.com/office/officeart/2008/layout/LinedList"/>
    <dgm:cxn modelId="{D5A9B7FD-66B4-8841-B69C-7A3B83A37994}" type="presParOf" srcId="{620D7D67-BE83-FC47-B1B7-09563357F90E}" destId="{5E8FF7D3-C619-CC45-AAFE-C5ACEBA31568}"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3173C53-7927-4546-ABE6-CBADDB9F144D}"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539CCADA-B551-4BFA-89FC-831B442EFB5C}">
      <dgm:prSet custT="1"/>
      <dgm:spPr/>
      <dgm:t>
        <a:bodyPr/>
        <a:lstStyle/>
        <a:p>
          <a:pPr>
            <a:lnSpc>
              <a:spcPct val="100000"/>
            </a:lnSpc>
          </a:pPr>
          <a:r>
            <a:rPr lang="en-US" sz="2200" dirty="0">
              <a:solidFill>
                <a:schemeClr val="tx1">
                  <a:lumMod val="65000"/>
                  <a:lumOff val="35000"/>
                </a:schemeClr>
              </a:solidFill>
            </a:rPr>
            <a:t>The smaller, defined components that are needed to complete the full EPA</a:t>
          </a:r>
          <a:endParaRPr lang="en-US" sz="2200" dirty="0"/>
        </a:p>
      </dgm:t>
    </dgm:pt>
    <dgm:pt modelId="{D6DCDC0C-ACCB-4DD2-8346-40C068B9260A}" type="parTrans" cxnId="{4DE59ED5-4122-4AA3-9E43-26F158C8EF16}">
      <dgm:prSet/>
      <dgm:spPr/>
      <dgm:t>
        <a:bodyPr/>
        <a:lstStyle/>
        <a:p>
          <a:endParaRPr lang="en-US"/>
        </a:p>
      </dgm:t>
    </dgm:pt>
    <dgm:pt modelId="{3225CAD3-70F1-4F02-A7F0-5D99332419F6}" type="sibTrans" cxnId="{4DE59ED5-4122-4AA3-9E43-26F158C8EF16}">
      <dgm:prSet/>
      <dgm:spPr/>
      <dgm:t>
        <a:bodyPr/>
        <a:lstStyle/>
        <a:p>
          <a:endParaRPr lang="en-US"/>
        </a:p>
      </dgm:t>
    </dgm:pt>
    <dgm:pt modelId="{5F62E350-0524-4271-AD38-01CDF98B0AE9}">
      <dgm:prSet custT="1"/>
      <dgm:spPr/>
      <dgm:t>
        <a:bodyPr/>
        <a:lstStyle/>
        <a:p>
          <a:pPr>
            <a:lnSpc>
              <a:spcPct val="100000"/>
            </a:lnSpc>
            <a:spcAft>
              <a:spcPts val="0"/>
            </a:spcAft>
          </a:pPr>
          <a:r>
            <a:rPr lang="en-US" sz="1800" dirty="0"/>
            <a:t>Examples: </a:t>
          </a:r>
          <a:r>
            <a:rPr lang="en-US" sz="1800" dirty="0">
              <a:solidFill>
                <a:schemeClr val="tx1">
                  <a:lumMod val="65000"/>
                  <a:lumOff val="35000"/>
                </a:schemeClr>
              </a:solidFill>
            </a:rPr>
            <a:t>Conduct a mental status exam</a:t>
          </a:r>
        </a:p>
        <a:p>
          <a:pPr>
            <a:lnSpc>
              <a:spcPct val="100000"/>
            </a:lnSpc>
            <a:spcAft>
              <a:spcPts val="0"/>
            </a:spcAft>
          </a:pPr>
          <a:r>
            <a:rPr lang="en-US" sz="1800" dirty="0">
              <a:solidFill>
                <a:schemeClr val="tx1">
                  <a:lumMod val="65000"/>
                  <a:lumOff val="35000"/>
                </a:schemeClr>
              </a:solidFill>
            </a:rPr>
            <a:t>	     Respect professional boundaries</a:t>
          </a:r>
          <a:endParaRPr lang="en-US" sz="1800" dirty="0"/>
        </a:p>
      </dgm:t>
    </dgm:pt>
    <dgm:pt modelId="{BEFD9BC7-89E0-47D7-8393-4D88522EB12A}" type="parTrans" cxnId="{8D16FA83-45A9-4054-A78C-702CAADE402B}">
      <dgm:prSet/>
      <dgm:spPr/>
      <dgm:t>
        <a:bodyPr/>
        <a:lstStyle/>
        <a:p>
          <a:endParaRPr lang="en-US"/>
        </a:p>
      </dgm:t>
    </dgm:pt>
    <dgm:pt modelId="{C802780E-2F7A-481D-85DD-B3D5DCD73102}" type="sibTrans" cxnId="{8D16FA83-45A9-4054-A78C-702CAADE402B}">
      <dgm:prSet/>
      <dgm:spPr/>
      <dgm:t>
        <a:bodyPr/>
        <a:lstStyle/>
        <a:p>
          <a:endParaRPr lang="en-US"/>
        </a:p>
      </dgm:t>
    </dgm:pt>
    <dgm:pt modelId="{EB024479-CA2D-7849-94EA-928ED1D031C0}">
      <dgm:prSet custT="1"/>
      <dgm:spPr/>
      <dgm:t>
        <a:bodyPr/>
        <a:lstStyle/>
        <a:p>
          <a:pPr>
            <a:lnSpc>
              <a:spcPct val="100000"/>
            </a:lnSpc>
          </a:pPr>
          <a:r>
            <a:rPr lang="en-US" sz="2200" dirty="0">
              <a:solidFill>
                <a:schemeClr val="tx1">
                  <a:lumMod val="65000"/>
                  <a:lumOff val="35000"/>
                </a:schemeClr>
              </a:solidFill>
            </a:rPr>
            <a:t>Observable markers of an individual’s ability</a:t>
          </a:r>
          <a:endParaRPr lang="en-US" sz="2200" dirty="0"/>
        </a:p>
      </dgm:t>
    </dgm:pt>
    <dgm:pt modelId="{7379DA62-3233-C84D-A43F-4065351CB379}" type="parTrans" cxnId="{EE281E58-9DAE-8E44-AAB2-78750ED2E8A0}">
      <dgm:prSet/>
      <dgm:spPr/>
      <dgm:t>
        <a:bodyPr/>
        <a:lstStyle/>
        <a:p>
          <a:endParaRPr lang="en-US"/>
        </a:p>
      </dgm:t>
    </dgm:pt>
    <dgm:pt modelId="{0B7EDD88-7BF0-B844-93BD-0A875ADECA06}" type="sibTrans" cxnId="{EE281E58-9DAE-8E44-AAB2-78750ED2E8A0}">
      <dgm:prSet/>
      <dgm:spPr/>
      <dgm:t>
        <a:bodyPr/>
        <a:lstStyle/>
        <a:p>
          <a:endParaRPr lang="en-US"/>
        </a:p>
      </dgm:t>
    </dgm:pt>
    <dgm:pt modelId="{AFAE5BBE-CB45-8641-AFF2-99E190E90258}">
      <dgm:prSet/>
      <dgm:spPr/>
      <dgm:t>
        <a:bodyPr/>
        <a:lstStyle/>
        <a:p>
          <a:pPr>
            <a:lnSpc>
              <a:spcPct val="100000"/>
            </a:lnSpc>
          </a:pPr>
          <a:r>
            <a:rPr lang="en-US" dirty="0">
              <a:solidFill>
                <a:schemeClr val="tx1">
                  <a:lumMod val="65000"/>
                  <a:lumOff val="35000"/>
                </a:schemeClr>
              </a:solidFill>
            </a:rPr>
            <a:t>Reference the CanMEDS roles applicable to that EPA</a:t>
          </a:r>
          <a:endParaRPr lang="en-US" dirty="0"/>
        </a:p>
      </dgm:t>
    </dgm:pt>
    <dgm:pt modelId="{141E58CB-B709-6C43-92C5-05754E0DF740}" type="parTrans" cxnId="{3D888B09-BFF9-4D48-831F-6BD456A38516}">
      <dgm:prSet/>
      <dgm:spPr/>
      <dgm:t>
        <a:bodyPr/>
        <a:lstStyle/>
        <a:p>
          <a:endParaRPr lang="en-US"/>
        </a:p>
      </dgm:t>
    </dgm:pt>
    <dgm:pt modelId="{B0DFA4E4-63AE-5B44-B53F-715485190189}" type="sibTrans" cxnId="{3D888B09-BFF9-4D48-831F-6BD456A38516}">
      <dgm:prSet/>
      <dgm:spPr/>
      <dgm:t>
        <a:bodyPr/>
        <a:lstStyle/>
        <a:p>
          <a:endParaRPr lang="en-US"/>
        </a:p>
      </dgm:t>
    </dgm:pt>
    <dgm:pt modelId="{2029FE0F-05F8-4B5B-905D-E9B68913F288}" type="pres">
      <dgm:prSet presAssocID="{63173C53-7927-4546-ABE6-CBADDB9F144D}" presName="root" presStyleCnt="0">
        <dgm:presLayoutVars>
          <dgm:dir/>
          <dgm:resizeHandles val="exact"/>
        </dgm:presLayoutVars>
      </dgm:prSet>
      <dgm:spPr/>
    </dgm:pt>
    <dgm:pt modelId="{55028921-B063-430C-922E-94F6147156FD}" type="pres">
      <dgm:prSet presAssocID="{539CCADA-B551-4BFA-89FC-831B442EFB5C}" presName="compNode" presStyleCnt="0"/>
      <dgm:spPr/>
    </dgm:pt>
    <dgm:pt modelId="{EE037EB5-7B8E-4A45-AA9B-4FDD92D39A65}" type="pres">
      <dgm:prSet presAssocID="{539CCADA-B551-4BFA-89FC-831B442EFB5C}" presName="bgRect" presStyleLbl="bgShp" presStyleIdx="0" presStyleCnt="4" custLinFactNeighborY="-37383"/>
      <dgm:spPr/>
    </dgm:pt>
    <dgm:pt modelId="{650069ED-1C32-4DD3-9820-BAB586ED9C8A}" type="pres">
      <dgm:prSet presAssocID="{539CCADA-B551-4BFA-89FC-831B442EFB5C}" presName="iconRect" presStyleLbl="node1" presStyleIdx="0" presStyleCnt="4" custScaleX="138083" custScaleY="13712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ears"/>
        </a:ext>
      </dgm:extLst>
    </dgm:pt>
    <dgm:pt modelId="{D4E3D4C1-ED5C-499C-990D-25CCA25842A5}" type="pres">
      <dgm:prSet presAssocID="{539CCADA-B551-4BFA-89FC-831B442EFB5C}" presName="spaceRect" presStyleCnt="0"/>
      <dgm:spPr/>
    </dgm:pt>
    <dgm:pt modelId="{5A3544C1-88CE-4D58-81FC-3C933B6EFD11}" type="pres">
      <dgm:prSet presAssocID="{539CCADA-B551-4BFA-89FC-831B442EFB5C}" presName="parTx" presStyleLbl="revTx" presStyleIdx="0" presStyleCnt="4">
        <dgm:presLayoutVars>
          <dgm:chMax val="0"/>
          <dgm:chPref val="0"/>
        </dgm:presLayoutVars>
      </dgm:prSet>
      <dgm:spPr/>
    </dgm:pt>
    <dgm:pt modelId="{201B0EC0-8693-470B-8AD6-9383B159700D}" type="pres">
      <dgm:prSet presAssocID="{3225CAD3-70F1-4F02-A7F0-5D99332419F6}" presName="sibTrans" presStyleCnt="0"/>
      <dgm:spPr/>
    </dgm:pt>
    <dgm:pt modelId="{88DE4E6F-ED3A-8C4E-9DAD-7CC8DE791A6F}" type="pres">
      <dgm:prSet presAssocID="{EB024479-CA2D-7849-94EA-928ED1D031C0}" presName="compNode" presStyleCnt="0"/>
      <dgm:spPr/>
    </dgm:pt>
    <dgm:pt modelId="{285DF56C-C629-F14F-8AEC-EB5C3B57CE73}" type="pres">
      <dgm:prSet presAssocID="{EB024479-CA2D-7849-94EA-928ED1D031C0}" presName="bgRect" presStyleLbl="bgShp" presStyleIdx="1" presStyleCnt="4"/>
      <dgm:spPr/>
    </dgm:pt>
    <dgm:pt modelId="{E1E9E0E6-61E3-D345-8BF4-2B9FC7EF961B}" type="pres">
      <dgm:prSet presAssocID="{EB024479-CA2D-7849-94EA-928ED1D031C0}" presName="iconRect" presStyleLbl="node1" presStyleIdx="1" presStyleCnt="4"/>
      <dgm:spPr>
        <a:noFill/>
      </dgm:spPr>
    </dgm:pt>
    <dgm:pt modelId="{F9FEBAFA-E9E8-6541-875E-F59A6CFF4AC5}" type="pres">
      <dgm:prSet presAssocID="{EB024479-CA2D-7849-94EA-928ED1D031C0}" presName="spaceRect" presStyleCnt="0"/>
      <dgm:spPr/>
    </dgm:pt>
    <dgm:pt modelId="{09E7FE2F-50D9-204B-9BB8-6BD0A26B00A1}" type="pres">
      <dgm:prSet presAssocID="{EB024479-CA2D-7849-94EA-928ED1D031C0}" presName="parTx" presStyleLbl="revTx" presStyleIdx="1" presStyleCnt="4">
        <dgm:presLayoutVars>
          <dgm:chMax val="0"/>
          <dgm:chPref val="0"/>
        </dgm:presLayoutVars>
      </dgm:prSet>
      <dgm:spPr/>
    </dgm:pt>
    <dgm:pt modelId="{11A11B04-B997-E24A-9DA2-5BB4DFE5BBE2}" type="pres">
      <dgm:prSet presAssocID="{0B7EDD88-7BF0-B844-93BD-0A875ADECA06}" presName="sibTrans" presStyleCnt="0"/>
      <dgm:spPr/>
    </dgm:pt>
    <dgm:pt modelId="{2D853716-CD70-494C-B654-6FF6FD13968E}" type="pres">
      <dgm:prSet presAssocID="{AFAE5BBE-CB45-8641-AFF2-99E190E90258}" presName="compNode" presStyleCnt="0"/>
      <dgm:spPr/>
    </dgm:pt>
    <dgm:pt modelId="{E1AFF5A3-96C2-5743-A9F0-82B629F1BEEF}" type="pres">
      <dgm:prSet presAssocID="{AFAE5BBE-CB45-8641-AFF2-99E190E90258}" presName="bgRect" presStyleLbl="bgShp" presStyleIdx="2" presStyleCnt="4"/>
      <dgm:spPr/>
    </dgm:pt>
    <dgm:pt modelId="{DD3E967E-C3E2-0F44-9520-6E258C192B82}" type="pres">
      <dgm:prSet presAssocID="{AFAE5BBE-CB45-8641-AFF2-99E190E90258}" presName="iconRect" presStyleLbl="node1" presStyleIdx="2" presStyleCnt="4"/>
      <dgm:spPr>
        <a:noFill/>
      </dgm:spPr>
    </dgm:pt>
    <dgm:pt modelId="{5A443BE6-B779-F247-8D96-B1B4BE4F871E}" type="pres">
      <dgm:prSet presAssocID="{AFAE5BBE-CB45-8641-AFF2-99E190E90258}" presName="spaceRect" presStyleCnt="0"/>
      <dgm:spPr/>
    </dgm:pt>
    <dgm:pt modelId="{72F45FDC-C11E-1D4C-91E8-B061A2F191AE}" type="pres">
      <dgm:prSet presAssocID="{AFAE5BBE-CB45-8641-AFF2-99E190E90258}" presName="parTx" presStyleLbl="revTx" presStyleIdx="2" presStyleCnt="4">
        <dgm:presLayoutVars>
          <dgm:chMax val="0"/>
          <dgm:chPref val="0"/>
        </dgm:presLayoutVars>
      </dgm:prSet>
      <dgm:spPr/>
    </dgm:pt>
    <dgm:pt modelId="{44EA7701-6CB8-664C-8089-A5D761404BEC}" type="pres">
      <dgm:prSet presAssocID="{B0DFA4E4-63AE-5B44-B53F-715485190189}" presName="sibTrans" presStyleCnt="0"/>
      <dgm:spPr/>
    </dgm:pt>
    <dgm:pt modelId="{15913E34-16FE-4F6D-A995-CB3EBE43AD39}" type="pres">
      <dgm:prSet presAssocID="{5F62E350-0524-4271-AD38-01CDF98B0AE9}" presName="compNode" presStyleCnt="0"/>
      <dgm:spPr/>
    </dgm:pt>
    <dgm:pt modelId="{77142CAA-4B35-4918-956F-91429C1C5DF5}" type="pres">
      <dgm:prSet presAssocID="{5F62E350-0524-4271-AD38-01CDF98B0AE9}" presName="bgRect" presStyleLbl="bgShp" presStyleIdx="3" presStyleCnt="4"/>
      <dgm:spPr/>
    </dgm:pt>
    <dgm:pt modelId="{374F17BF-0BFC-45DC-A603-D2AB0D291194}" type="pres">
      <dgm:prSet presAssocID="{5F62E350-0524-4271-AD38-01CDF98B0AE9}" presName="iconRect" presStyleLbl="node1" presStyleIdx="3"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hought bubble"/>
        </a:ext>
      </dgm:extLst>
    </dgm:pt>
    <dgm:pt modelId="{5AEED314-7F89-4B94-970B-98008C1D2FD7}" type="pres">
      <dgm:prSet presAssocID="{5F62E350-0524-4271-AD38-01CDF98B0AE9}" presName="spaceRect" presStyleCnt="0"/>
      <dgm:spPr/>
    </dgm:pt>
    <dgm:pt modelId="{441BD83D-055B-4D10-86E9-4E41014FDC4A}" type="pres">
      <dgm:prSet presAssocID="{5F62E350-0524-4271-AD38-01CDF98B0AE9}" presName="parTx" presStyleLbl="revTx" presStyleIdx="3" presStyleCnt="4">
        <dgm:presLayoutVars>
          <dgm:chMax val="0"/>
          <dgm:chPref val="0"/>
        </dgm:presLayoutVars>
      </dgm:prSet>
      <dgm:spPr/>
    </dgm:pt>
  </dgm:ptLst>
  <dgm:cxnLst>
    <dgm:cxn modelId="{3D888B09-BFF9-4D48-831F-6BD456A38516}" srcId="{63173C53-7927-4546-ABE6-CBADDB9F144D}" destId="{AFAE5BBE-CB45-8641-AFF2-99E190E90258}" srcOrd="2" destOrd="0" parTransId="{141E58CB-B709-6C43-92C5-05754E0DF740}" sibTransId="{B0DFA4E4-63AE-5B44-B53F-715485190189}"/>
    <dgm:cxn modelId="{68E0EA1B-D391-4E81-97D7-1EA4F96407BA}" type="presOf" srcId="{539CCADA-B551-4BFA-89FC-831B442EFB5C}" destId="{5A3544C1-88CE-4D58-81FC-3C933B6EFD11}" srcOrd="0" destOrd="0" presId="urn:microsoft.com/office/officeart/2018/2/layout/IconVerticalSolidList"/>
    <dgm:cxn modelId="{256C4A28-9FFC-4458-BD1D-7F2617F9A319}" type="presOf" srcId="{63173C53-7927-4546-ABE6-CBADDB9F144D}" destId="{2029FE0F-05F8-4B5B-905D-E9B68913F288}" srcOrd="0" destOrd="0" presId="urn:microsoft.com/office/officeart/2018/2/layout/IconVerticalSolidList"/>
    <dgm:cxn modelId="{EE281E58-9DAE-8E44-AAB2-78750ED2E8A0}" srcId="{63173C53-7927-4546-ABE6-CBADDB9F144D}" destId="{EB024479-CA2D-7849-94EA-928ED1D031C0}" srcOrd="1" destOrd="0" parTransId="{7379DA62-3233-C84D-A43F-4065351CB379}" sibTransId="{0B7EDD88-7BF0-B844-93BD-0A875ADECA06}"/>
    <dgm:cxn modelId="{E67FD358-6053-954C-88A7-A750C61798F8}" type="presOf" srcId="{EB024479-CA2D-7849-94EA-928ED1D031C0}" destId="{09E7FE2F-50D9-204B-9BB8-6BD0A26B00A1}" srcOrd="0" destOrd="0" presId="urn:microsoft.com/office/officeart/2018/2/layout/IconVerticalSolidList"/>
    <dgm:cxn modelId="{8D16FA83-45A9-4054-A78C-702CAADE402B}" srcId="{63173C53-7927-4546-ABE6-CBADDB9F144D}" destId="{5F62E350-0524-4271-AD38-01CDF98B0AE9}" srcOrd="3" destOrd="0" parTransId="{BEFD9BC7-89E0-47D7-8393-4D88522EB12A}" sibTransId="{C802780E-2F7A-481D-85DD-B3D5DCD73102}"/>
    <dgm:cxn modelId="{F1E1EB8F-9B04-F746-A5DA-1181C73CC2FE}" type="presOf" srcId="{AFAE5BBE-CB45-8641-AFF2-99E190E90258}" destId="{72F45FDC-C11E-1D4C-91E8-B061A2F191AE}" srcOrd="0" destOrd="0" presId="urn:microsoft.com/office/officeart/2018/2/layout/IconVerticalSolidList"/>
    <dgm:cxn modelId="{2983B2D1-C955-4838-AAD0-30EE79A0F50B}" type="presOf" srcId="{5F62E350-0524-4271-AD38-01CDF98B0AE9}" destId="{441BD83D-055B-4D10-86E9-4E41014FDC4A}" srcOrd="0" destOrd="0" presId="urn:microsoft.com/office/officeart/2018/2/layout/IconVerticalSolidList"/>
    <dgm:cxn modelId="{4DE59ED5-4122-4AA3-9E43-26F158C8EF16}" srcId="{63173C53-7927-4546-ABE6-CBADDB9F144D}" destId="{539CCADA-B551-4BFA-89FC-831B442EFB5C}" srcOrd="0" destOrd="0" parTransId="{D6DCDC0C-ACCB-4DD2-8346-40C068B9260A}" sibTransId="{3225CAD3-70F1-4F02-A7F0-5D99332419F6}"/>
    <dgm:cxn modelId="{83778A02-C184-488F-A83E-C6B7DD84BEE4}" type="presParOf" srcId="{2029FE0F-05F8-4B5B-905D-E9B68913F288}" destId="{55028921-B063-430C-922E-94F6147156FD}" srcOrd="0" destOrd="0" presId="urn:microsoft.com/office/officeart/2018/2/layout/IconVerticalSolidList"/>
    <dgm:cxn modelId="{481659CD-303C-42FA-961D-3E9FBFF58DCC}" type="presParOf" srcId="{55028921-B063-430C-922E-94F6147156FD}" destId="{EE037EB5-7B8E-4A45-AA9B-4FDD92D39A65}" srcOrd="0" destOrd="0" presId="urn:microsoft.com/office/officeart/2018/2/layout/IconVerticalSolidList"/>
    <dgm:cxn modelId="{69117651-75F6-44D5-84CB-E550A3782D65}" type="presParOf" srcId="{55028921-B063-430C-922E-94F6147156FD}" destId="{650069ED-1C32-4DD3-9820-BAB586ED9C8A}" srcOrd="1" destOrd="0" presId="urn:microsoft.com/office/officeart/2018/2/layout/IconVerticalSolidList"/>
    <dgm:cxn modelId="{18FA6236-633E-4E20-8CAF-9B53AD36F364}" type="presParOf" srcId="{55028921-B063-430C-922E-94F6147156FD}" destId="{D4E3D4C1-ED5C-499C-990D-25CCA25842A5}" srcOrd="2" destOrd="0" presId="urn:microsoft.com/office/officeart/2018/2/layout/IconVerticalSolidList"/>
    <dgm:cxn modelId="{08FD20FE-C3E8-4407-8B77-5F6CFD112B63}" type="presParOf" srcId="{55028921-B063-430C-922E-94F6147156FD}" destId="{5A3544C1-88CE-4D58-81FC-3C933B6EFD11}" srcOrd="3" destOrd="0" presId="urn:microsoft.com/office/officeart/2018/2/layout/IconVerticalSolidList"/>
    <dgm:cxn modelId="{DE78AB87-44CD-444B-9A10-D78DAE04BA5E}" type="presParOf" srcId="{2029FE0F-05F8-4B5B-905D-E9B68913F288}" destId="{201B0EC0-8693-470B-8AD6-9383B159700D}" srcOrd="1" destOrd="0" presId="urn:microsoft.com/office/officeart/2018/2/layout/IconVerticalSolidList"/>
    <dgm:cxn modelId="{7BE9EC42-D871-C54E-9D23-4302D53BAE81}" type="presParOf" srcId="{2029FE0F-05F8-4B5B-905D-E9B68913F288}" destId="{88DE4E6F-ED3A-8C4E-9DAD-7CC8DE791A6F}" srcOrd="2" destOrd="0" presId="urn:microsoft.com/office/officeart/2018/2/layout/IconVerticalSolidList"/>
    <dgm:cxn modelId="{B4F9F48D-9A76-1C49-B361-34CD8470720B}" type="presParOf" srcId="{88DE4E6F-ED3A-8C4E-9DAD-7CC8DE791A6F}" destId="{285DF56C-C629-F14F-8AEC-EB5C3B57CE73}" srcOrd="0" destOrd="0" presId="urn:microsoft.com/office/officeart/2018/2/layout/IconVerticalSolidList"/>
    <dgm:cxn modelId="{BB2987E7-881F-9D4F-9408-95C9C32F1BDA}" type="presParOf" srcId="{88DE4E6F-ED3A-8C4E-9DAD-7CC8DE791A6F}" destId="{E1E9E0E6-61E3-D345-8BF4-2B9FC7EF961B}" srcOrd="1" destOrd="0" presId="urn:microsoft.com/office/officeart/2018/2/layout/IconVerticalSolidList"/>
    <dgm:cxn modelId="{96168737-84DA-2443-98B0-DFF69FCE81B6}" type="presParOf" srcId="{88DE4E6F-ED3A-8C4E-9DAD-7CC8DE791A6F}" destId="{F9FEBAFA-E9E8-6541-875E-F59A6CFF4AC5}" srcOrd="2" destOrd="0" presId="urn:microsoft.com/office/officeart/2018/2/layout/IconVerticalSolidList"/>
    <dgm:cxn modelId="{FECD42F2-D18C-6B4A-B92A-2FD69C47E3A3}" type="presParOf" srcId="{88DE4E6F-ED3A-8C4E-9DAD-7CC8DE791A6F}" destId="{09E7FE2F-50D9-204B-9BB8-6BD0A26B00A1}" srcOrd="3" destOrd="0" presId="urn:microsoft.com/office/officeart/2018/2/layout/IconVerticalSolidList"/>
    <dgm:cxn modelId="{11B7F2E4-0D32-094D-A5EB-FFF558A7A802}" type="presParOf" srcId="{2029FE0F-05F8-4B5B-905D-E9B68913F288}" destId="{11A11B04-B997-E24A-9DA2-5BB4DFE5BBE2}" srcOrd="3" destOrd="0" presId="urn:microsoft.com/office/officeart/2018/2/layout/IconVerticalSolidList"/>
    <dgm:cxn modelId="{A4EF08A7-11ED-2E4C-BD75-85EC08AB92C6}" type="presParOf" srcId="{2029FE0F-05F8-4B5B-905D-E9B68913F288}" destId="{2D853716-CD70-494C-B654-6FF6FD13968E}" srcOrd="4" destOrd="0" presId="urn:microsoft.com/office/officeart/2018/2/layout/IconVerticalSolidList"/>
    <dgm:cxn modelId="{209E540E-7715-AD44-BE4D-AFAFD45815B0}" type="presParOf" srcId="{2D853716-CD70-494C-B654-6FF6FD13968E}" destId="{E1AFF5A3-96C2-5743-A9F0-82B629F1BEEF}" srcOrd="0" destOrd="0" presId="urn:microsoft.com/office/officeart/2018/2/layout/IconVerticalSolidList"/>
    <dgm:cxn modelId="{5C36E926-9E9C-684E-81D5-0D844106A308}" type="presParOf" srcId="{2D853716-CD70-494C-B654-6FF6FD13968E}" destId="{DD3E967E-C3E2-0F44-9520-6E258C192B82}" srcOrd="1" destOrd="0" presId="urn:microsoft.com/office/officeart/2018/2/layout/IconVerticalSolidList"/>
    <dgm:cxn modelId="{D2F07770-20A3-1941-937B-62911F7578E5}" type="presParOf" srcId="{2D853716-CD70-494C-B654-6FF6FD13968E}" destId="{5A443BE6-B779-F247-8D96-B1B4BE4F871E}" srcOrd="2" destOrd="0" presId="urn:microsoft.com/office/officeart/2018/2/layout/IconVerticalSolidList"/>
    <dgm:cxn modelId="{8AA8EA33-AF59-2D4B-B11B-B6E03DEF71EB}" type="presParOf" srcId="{2D853716-CD70-494C-B654-6FF6FD13968E}" destId="{72F45FDC-C11E-1D4C-91E8-B061A2F191AE}" srcOrd="3" destOrd="0" presId="urn:microsoft.com/office/officeart/2018/2/layout/IconVerticalSolidList"/>
    <dgm:cxn modelId="{F62E2E0C-6D21-AD47-8E1B-11D893664E1C}" type="presParOf" srcId="{2029FE0F-05F8-4B5B-905D-E9B68913F288}" destId="{44EA7701-6CB8-664C-8089-A5D761404BEC}" srcOrd="5" destOrd="0" presId="urn:microsoft.com/office/officeart/2018/2/layout/IconVerticalSolidList"/>
    <dgm:cxn modelId="{EFF89672-6EB4-4595-8CBB-475F048B67C6}" type="presParOf" srcId="{2029FE0F-05F8-4B5B-905D-E9B68913F288}" destId="{15913E34-16FE-4F6D-A995-CB3EBE43AD39}" srcOrd="6" destOrd="0" presId="urn:microsoft.com/office/officeart/2018/2/layout/IconVerticalSolidList"/>
    <dgm:cxn modelId="{51E7AECC-CEAC-417A-9307-0ED0265582D2}" type="presParOf" srcId="{15913E34-16FE-4F6D-A995-CB3EBE43AD39}" destId="{77142CAA-4B35-4918-956F-91429C1C5DF5}" srcOrd="0" destOrd="0" presId="urn:microsoft.com/office/officeart/2018/2/layout/IconVerticalSolidList"/>
    <dgm:cxn modelId="{3DC091B8-5315-47DF-B656-520A586AE8B2}" type="presParOf" srcId="{15913E34-16FE-4F6D-A995-CB3EBE43AD39}" destId="{374F17BF-0BFC-45DC-A603-D2AB0D291194}" srcOrd="1" destOrd="0" presId="urn:microsoft.com/office/officeart/2018/2/layout/IconVerticalSolidList"/>
    <dgm:cxn modelId="{ADD49D54-AA0D-4166-8DE3-4D253A11066C}" type="presParOf" srcId="{15913E34-16FE-4F6D-A995-CB3EBE43AD39}" destId="{5AEED314-7F89-4B94-970B-98008C1D2FD7}" srcOrd="2" destOrd="0" presId="urn:microsoft.com/office/officeart/2018/2/layout/IconVerticalSolidList"/>
    <dgm:cxn modelId="{45F438DC-96CB-40F9-884F-D613A602B038}" type="presParOf" srcId="{15913E34-16FE-4F6D-A995-CB3EBE43AD39}" destId="{441BD83D-055B-4D10-86E9-4E41014FDC4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800B101-915A-4090-ACFE-83A6409953E2}" type="doc">
      <dgm:prSet loTypeId="urn:microsoft.com/office/officeart/2005/8/layout/venn2" loCatId="relationship" qsTypeId="urn:microsoft.com/office/officeart/2005/8/quickstyle/simple1" qsCatId="simple" csTypeId="urn:microsoft.com/office/officeart/2005/8/colors/accent1_2" csCatId="accent1" phldr="1"/>
      <dgm:spPr/>
    </dgm:pt>
    <dgm:pt modelId="{46AEDCA1-EF99-4B20-91AD-B06DDF03DC7F}">
      <dgm:prSet phldrT="[Text]" custT="1"/>
      <dgm:spPr>
        <a:solidFill>
          <a:schemeClr val="accent1"/>
        </a:solidFill>
      </dgm:spPr>
      <dgm:t>
        <a:bodyPr/>
        <a:lstStyle/>
        <a:p>
          <a:r>
            <a:rPr lang="en-CA" sz="2400" b="1" dirty="0"/>
            <a:t>Coaching Feedback</a:t>
          </a:r>
        </a:p>
      </dgm:t>
    </dgm:pt>
    <dgm:pt modelId="{A3B968C4-BDCE-483F-9EE4-B6FF95C4D194}" type="parTrans" cxnId="{D1C00B38-2087-46AE-9575-E8361E09020D}">
      <dgm:prSet/>
      <dgm:spPr/>
      <dgm:t>
        <a:bodyPr/>
        <a:lstStyle/>
        <a:p>
          <a:endParaRPr lang="en-CA"/>
        </a:p>
      </dgm:t>
    </dgm:pt>
    <dgm:pt modelId="{C82CFD2D-0427-46A3-B28A-50A7F0601152}" type="sibTrans" cxnId="{D1C00B38-2087-46AE-9575-E8361E09020D}">
      <dgm:prSet/>
      <dgm:spPr/>
      <dgm:t>
        <a:bodyPr/>
        <a:lstStyle/>
        <a:p>
          <a:endParaRPr lang="en-CA"/>
        </a:p>
      </dgm:t>
    </dgm:pt>
    <dgm:pt modelId="{8F21DD30-C011-485F-8169-527538C42789}">
      <dgm:prSet phldrT="[Text]" custT="1"/>
      <dgm:spPr>
        <a:solidFill>
          <a:schemeClr val="tx2">
            <a:lumMod val="40000"/>
            <a:lumOff val="60000"/>
          </a:schemeClr>
        </a:solidFill>
      </dgm:spPr>
      <dgm:t>
        <a:bodyPr/>
        <a:lstStyle/>
        <a:p>
          <a:r>
            <a:rPr lang="en-CA" sz="2400" dirty="0"/>
            <a:t>Feedback</a:t>
          </a:r>
        </a:p>
      </dgm:t>
    </dgm:pt>
    <dgm:pt modelId="{52551032-CCF2-4BA9-8ED2-2218865410DB}" type="parTrans" cxnId="{D825B799-E9C2-4486-B2F1-9EB4E6CCCA43}">
      <dgm:prSet/>
      <dgm:spPr/>
      <dgm:t>
        <a:bodyPr/>
        <a:lstStyle/>
        <a:p>
          <a:endParaRPr lang="en-CA"/>
        </a:p>
      </dgm:t>
    </dgm:pt>
    <dgm:pt modelId="{86AC3898-8CA0-4A0A-9C80-FF117D90C34A}" type="sibTrans" cxnId="{D825B799-E9C2-4486-B2F1-9EB4E6CCCA43}">
      <dgm:prSet/>
      <dgm:spPr/>
      <dgm:t>
        <a:bodyPr/>
        <a:lstStyle/>
        <a:p>
          <a:endParaRPr lang="en-CA"/>
        </a:p>
      </dgm:t>
    </dgm:pt>
    <dgm:pt modelId="{48E84228-E2E2-4DE3-B500-A2CDB12AE733}">
      <dgm:prSet phldrT="[Text]" custT="1"/>
      <dgm:spPr>
        <a:solidFill>
          <a:schemeClr val="accent6"/>
        </a:solidFill>
      </dgm:spPr>
      <dgm:t>
        <a:bodyPr/>
        <a:lstStyle/>
        <a:p>
          <a:r>
            <a:rPr lang="en-CA" sz="2200" b="0" dirty="0">
              <a:solidFill>
                <a:schemeClr val="bg1"/>
              </a:solidFill>
            </a:rPr>
            <a:t>Observation of Work</a:t>
          </a:r>
        </a:p>
      </dgm:t>
    </dgm:pt>
    <dgm:pt modelId="{DCDD0074-423E-43E0-B866-8709DDBCC26B}" type="parTrans" cxnId="{8C7836E1-1398-4002-A1AF-4C16A01409B8}">
      <dgm:prSet/>
      <dgm:spPr/>
      <dgm:t>
        <a:bodyPr/>
        <a:lstStyle/>
        <a:p>
          <a:endParaRPr lang="en-CA"/>
        </a:p>
      </dgm:t>
    </dgm:pt>
    <dgm:pt modelId="{384BE251-1903-4691-995E-BB60CE3F0367}" type="sibTrans" cxnId="{8C7836E1-1398-4002-A1AF-4C16A01409B8}">
      <dgm:prSet/>
      <dgm:spPr/>
      <dgm:t>
        <a:bodyPr/>
        <a:lstStyle/>
        <a:p>
          <a:endParaRPr lang="en-CA"/>
        </a:p>
      </dgm:t>
    </dgm:pt>
    <dgm:pt modelId="{7DA94072-324E-49A5-9F4F-EA09AB6211AF}" type="pres">
      <dgm:prSet presAssocID="{9800B101-915A-4090-ACFE-83A6409953E2}" presName="Name0" presStyleCnt="0">
        <dgm:presLayoutVars>
          <dgm:chMax val="7"/>
          <dgm:resizeHandles val="exact"/>
        </dgm:presLayoutVars>
      </dgm:prSet>
      <dgm:spPr/>
    </dgm:pt>
    <dgm:pt modelId="{91DFFA3A-6E7E-4B4D-90D8-ACD7D3250A8E}" type="pres">
      <dgm:prSet presAssocID="{9800B101-915A-4090-ACFE-83A6409953E2}" presName="comp1" presStyleCnt="0"/>
      <dgm:spPr/>
    </dgm:pt>
    <dgm:pt modelId="{CD4D7537-4334-4F86-8C22-CDE0251D56E1}" type="pres">
      <dgm:prSet presAssocID="{9800B101-915A-4090-ACFE-83A6409953E2}" presName="circle1" presStyleLbl="node1" presStyleIdx="0" presStyleCnt="3"/>
      <dgm:spPr/>
    </dgm:pt>
    <dgm:pt modelId="{DE5E3478-4EFC-42AC-AC63-88307457280F}" type="pres">
      <dgm:prSet presAssocID="{9800B101-915A-4090-ACFE-83A6409953E2}" presName="c1text" presStyleLbl="node1" presStyleIdx="0" presStyleCnt="3">
        <dgm:presLayoutVars>
          <dgm:bulletEnabled val="1"/>
        </dgm:presLayoutVars>
      </dgm:prSet>
      <dgm:spPr/>
    </dgm:pt>
    <dgm:pt modelId="{560D216D-C223-4082-9C0B-D90BD6CF5671}" type="pres">
      <dgm:prSet presAssocID="{9800B101-915A-4090-ACFE-83A6409953E2}" presName="comp2" presStyleCnt="0"/>
      <dgm:spPr/>
    </dgm:pt>
    <dgm:pt modelId="{3238BCDF-441B-44E7-A6F8-EE4067F91A11}" type="pres">
      <dgm:prSet presAssocID="{9800B101-915A-4090-ACFE-83A6409953E2}" presName="circle2" presStyleLbl="node1" presStyleIdx="1" presStyleCnt="3"/>
      <dgm:spPr/>
    </dgm:pt>
    <dgm:pt modelId="{0883C5BB-C45E-4561-8190-7963B6C82BA3}" type="pres">
      <dgm:prSet presAssocID="{9800B101-915A-4090-ACFE-83A6409953E2}" presName="c2text" presStyleLbl="node1" presStyleIdx="1" presStyleCnt="3">
        <dgm:presLayoutVars>
          <dgm:bulletEnabled val="1"/>
        </dgm:presLayoutVars>
      </dgm:prSet>
      <dgm:spPr/>
    </dgm:pt>
    <dgm:pt modelId="{A1DFB08D-DC3E-49BC-99FC-DEC01882079E}" type="pres">
      <dgm:prSet presAssocID="{9800B101-915A-4090-ACFE-83A6409953E2}" presName="comp3" presStyleCnt="0"/>
      <dgm:spPr/>
    </dgm:pt>
    <dgm:pt modelId="{07F025BC-C989-42C0-8D17-75D58C59EA3F}" type="pres">
      <dgm:prSet presAssocID="{9800B101-915A-4090-ACFE-83A6409953E2}" presName="circle3" presStyleLbl="node1" presStyleIdx="2" presStyleCnt="3" custScaleX="109908"/>
      <dgm:spPr/>
    </dgm:pt>
    <dgm:pt modelId="{094EBBAC-4721-406F-ABB4-A66D3AACD0AA}" type="pres">
      <dgm:prSet presAssocID="{9800B101-915A-4090-ACFE-83A6409953E2}" presName="c3text" presStyleLbl="node1" presStyleIdx="2" presStyleCnt="3">
        <dgm:presLayoutVars>
          <dgm:bulletEnabled val="1"/>
        </dgm:presLayoutVars>
      </dgm:prSet>
      <dgm:spPr/>
    </dgm:pt>
  </dgm:ptLst>
  <dgm:cxnLst>
    <dgm:cxn modelId="{228E1809-B130-4050-BB57-D9F3F69D12F7}" type="presOf" srcId="{48E84228-E2E2-4DE3-B500-A2CDB12AE733}" destId="{094EBBAC-4721-406F-ABB4-A66D3AACD0AA}" srcOrd="1" destOrd="0" presId="urn:microsoft.com/office/officeart/2005/8/layout/venn2"/>
    <dgm:cxn modelId="{1676990F-F438-4D53-A9D2-F2B71130E6F2}" type="presOf" srcId="{9800B101-915A-4090-ACFE-83A6409953E2}" destId="{7DA94072-324E-49A5-9F4F-EA09AB6211AF}" srcOrd="0" destOrd="0" presId="urn:microsoft.com/office/officeart/2005/8/layout/venn2"/>
    <dgm:cxn modelId="{D1C00B38-2087-46AE-9575-E8361E09020D}" srcId="{9800B101-915A-4090-ACFE-83A6409953E2}" destId="{46AEDCA1-EF99-4B20-91AD-B06DDF03DC7F}" srcOrd="0" destOrd="0" parTransId="{A3B968C4-BDCE-483F-9EE4-B6FF95C4D194}" sibTransId="{C82CFD2D-0427-46A3-B28A-50A7F0601152}"/>
    <dgm:cxn modelId="{E8BB9854-E58E-4731-BFAD-7D39C9A3E00B}" type="presOf" srcId="{46AEDCA1-EF99-4B20-91AD-B06DDF03DC7F}" destId="{CD4D7537-4334-4F86-8C22-CDE0251D56E1}" srcOrd="0" destOrd="0" presId="urn:microsoft.com/office/officeart/2005/8/layout/venn2"/>
    <dgm:cxn modelId="{70CDA25F-F8C7-4368-9EC8-35A898944E7B}" type="presOf" srcId="{8F21DD30-C011-485F-8169-527538C42789}" destId="{0883C5BB-C45E-4561-8190-7963B6C82BA3}" srcOrd="1" destOrd="0" presId="urn:microsoft.com/office/officeart/2005/8/layout/venn2"/>
    <dgm:cxn modelId="{AFF6EF71-D647-4422-BD02-684A3BE19A3E}" type="presOf" srcId="{8F21DD30-C011-485F-8169-527538C42789}" destId="{3238BCDF-441B-44E7-A6F8-EE4067F91A11}" srcOrd="0" destOrd="0" presId="urn:microsoft.com/office/officeart/2005/8/layout/venn2"/>
    <dgm:cxn modelId="{D825B799-E9C2-4486-B2F1-9EB4E6CCCA43}" srcId="{9800B101-915A-4090-ACFE-83A6409953E2}" destId="{8F21DD30-C011-485F-8169-527538C42789}" srcOrd="1" destOrd="0" parTransId="{52551032-CCF2-4BA9-8ED2-2218865410DB}" sibTransId="{86AC3898-8CA0-4A0A-9C80-FF117D90C34A}"/>
    <dgm:cxn modelId="{3F9E66A4-DDDF-492A-A45E-AC9D9F08A734}" type="presOf" srcId="{48E84228-E2E2-4DE3-B500-A2CDB12AE733}" destId="{07F025BC-C989-42C0-8D17-75D58C59EA3F}" srcOrd="0" destOrd="0" presId="urn:microsoft.com/office/officeart/2005/8/layout/venn2"/>
    <dgm:cxn modelId="{7F8E1DBA-7DDB-4978-9B25-FF5A8108FFB3}" type="presOf" srcId="{46AEDCA1-EF99-4B20-91AD-B06DDF03DC7F}" destId="{DE5E3478-4EFC-42AC-AC63-88307457280F}" srcOrd="1" destOrd="0" presId="urn:microsoft.com/office/officeart/2005/8/layout/venn2"/>
    <dgm:cxn modelId="{8C7836E1-1398-4002-A1AF-4C16A01409B8}" srcId="{9800B101-915A-4090-ACFE-83A6409953E2}" destId="{48E84228-E2E2-4DE3-B500-A2CDB12AE733}" srcOrd="2" destOrd="0" parTransId="{DCDD0074-423E-43E0-B866-8709DDBCC26B}" sibTransId="{384BE251-1903-4691-995E-BB60CE3F0367}"/>
    <dgm:cxn modelId="{F507440D-0E84-436C-8771-4E204F934E27}" type="presParOf" srcId="{7DA94072-324E-49A5-9F4F-EA09AB6211AF}" destId="{91DFFA3A-6E7E-4B4D-90D8-ACD7D3250A8E}" srcOrd="0" destOrd="0" presId="urn:microsoft.com/office/officeart/2005/8/layout/venn2"/>
    <dgm:cxn modelId="{31FB243D-3BE3-4CF5-ADC8-468A70CF6161}" type="presParOf" srcId="{91DFFA3A-6E7E-4B4D-90D8-ACD7D3250A8E}" destId="{CD4D7537-4334-4F86-8C22-CDE0251D56E1}" srcOrd="0" destOrd="0" presId="urn:microsoft.com/office/officeart/2005/8/layout/venn2"/>
    <dgm:cxn modelId="{4C66C702-1328-494E-B4E2-6FC665195E42}" type="presParOf" srcId="{91DFFA3A-6E7E-4B4D-90D8-ACD7D3250A8E}" destId="{DE5E3478-4EFC-42AC-AC63-88307457280F}" srcOrd="1" destOrd="0" presId="urn:microsoft.com/office/officeart/2005/8/layout/venn2"/>
    <dgm:cxn modelId="{F5378868-7D44-4612-A361-4288BE1BB35A}" type="presParOf" srcId="{7DA94072-324E-49A5-9F4F-EA09AB6211AF}" destId="{560D216D-C223-4082-9C0B-D90BD6CF5671}" srcOrd="1" destOrd="0" presId="urn:microsoft.com/office/officeart/2005/8/layout/venn2"/>
    <dgm:cxn modelId="{4904C64F-D370-4E74-8DFC-BCBE4C668EF5}" type="presParOf" srcId="{560D216D-C223-4082-9C0B-D90BD6CF5671}" destId="{3238BCDF-441B-44E7-A6F8-EE4067F91A11}" srcOrd="0" destOrd="0" presId="urn:microsoft.com/office/officeart/2005/8/layout/venn2"/>
    <dgm:cxn modelId="{AED16844-CF69-450B-9815-12D9C51EF24C}" type="presParOf" srcId="{560D216D-C223-4082-9C0B-D90BD6CF5671}" destId="{0883C5BB-C45E-4561-8190-7963B6C82BA3}" srcOrd="1" destOrd="0" presId="urn:microsoft.com/office/officeart/2005/8/layout/venn2"/>
    <dgm:cxn modelId="{7B4BEEAA-1CF1-47FB-B837-2CC9DBD31361}" type="presParOf" srcId="{7DA94072-324E-49A5-9F4F-EA09AB6211AF}" destId="{A1DFB08D-DC3E-49BC-99FC-DEC01882079E}" srcOrd="2" destOrd="0" presId="urn:microsoft.com/office/officeart/2005/8/layout/venn2"/>
    <dgm:cxn modelId="{0537889C-88ED-469C-9C4C-8B3FD590B84C}" type="presParOf" srcId="{A1DFB08D-DC3E-49BC-99FC-DEC01882079E}" destId="{07F025BC-C989-42C0-8D17-75D58C59EA3F}" srcOrd="0" destOrd="0" presId="urn:microsoft.com/office/officeart/2005/8/layout/venn2"/>
    <dgm:cxn modelId="{AC2EE3D7-DAF6-47AF-A4DF-FA811252FE25}" type="presParOf" srcId="{A1DFB08D-DC3E-49BC-99FC-DEC01882079E}" destId="{094EBBAC-4721-406F-ABB4-A66D3AACD0A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A1D3BB-09FB-AA43-94B1-4CA4498A1D7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BBAE97D-AD4D-7A47-BAB4-C9AA1A9FBE1D}">
      <dgm:prSet/>
      <dgm:spPr/>
      <dgm:t>
        <a:bodyPr/>
        <a:lstStyle/>
        <a:p>
          <a:r>
            <a:rPr lang="en-US" dirty="0"/>
            <a:t>8 Observations of Achievement</a:t>
          </a:r>
          <a:endParaRPr lang="en-CA" dirty="0"/>
        </a:p>
      </dgm:t>
    </dgm:pt>
    <dgm:pt modelId="{B1350392-A1A3-354D-877F-E615249B8BEB}" type="parTrans" cxnId="{6A78B224-A759-034A-8C5B-7E669BEF97A7}">
      <dgm:prSet/>
      <dgm:spPr/>
      <dgm:t>
        <a:bodyPr/>
        <a:lstStyle/>
        <a:p>
          <a:endParaRPr lang="en-US"/>
        </a:p>
      </dgm:t>
    </dgm:pt>
    <dgm:pt modelId="{5990ED47-6CA3-4249-B435-877F62151285}" type="sibTrans" cxnId="{6A78B224-A759-034A-8C5B-7E669BEF97A7}">
      <dgm:prSet/>
      <dgm:spPr/>
      <dgm:t>
        <a:bodyPr/>
        <a:lstStyle/>
        <a:p>
          <a:endParaRPr lang="en-US"/>
        </a:p>
      </dgm:t>
    </dgm:pt>
    <dgm:pt modelId="{36B7518E-5EE1-3349-A8D3-5053F1ADAD64}">
      <dgm:prSet/>
      <dgm:spPr/>
      <dgm:t>
        <a:bodyPr/>
        <a:lstStyle/>
        <a:p>
          <a:r>
            <a:rPr lang="en-US"/>
            <a:t>At least:</a:t>
          </a:r>
          <a:endParaRPr lang="en-CA"/>
        </a:p>
      </dgm:t>
    </dgm:pt>
    <dgm:pt modelId="{D19DA212-A99E-264A-ADD5-4159C1CEA565}" type="parTrans" cxnId="{4DE8CDB0-5DB6-6E4B-A21E-C057112C0725}">
      <dgm:prSet/>
      <dgm:spPr/>
      <dgm:t>
        <a:bodyPr/>
        <a:lstStyle/>
        <a:p>
          <a:endParaRPr lang="en-US"/>
        </a:p>
      </dgm:t>
    </dgm:pt>
    <dgm:pt modelId="{54083A61-63EC-7144-AB84-69B667A4EF8D}" type="sibTrans" cxnId="{4DE8CDB0-5DB6-6E4B-A21E-C057112C0725}">
      <dgm:prSet/>
      <dgm:spPr/>
      <dgm:t>
        <a:bodyPr/>
        <a:lstStyle/>
        <a:p>
          <a:endParaRPr lang="en-US"/>
        </a:p>
      </dgm:t>
    </dgm:pt>
    <dgm:pt modelId="{16BD0B26-91BB-1743-8639-DCBA2E7DFEB4}">
      <dgm:prSet/>
      <dgm:spPr/>
      <dgm:t>
        <a:bodyPr/>
        <a:lstStyle/>
        <a:p>
          <a:r>
            <a:rPr lang="en-US" baseline="0" dirty="0"/>
            <a:t>2 Medical Emergencies</a:t>
          </a:r>
          <a:endParaRPr lang="en-CA" dirty="0"/>
        </a:p>
      </dgm:t>
    </dgm:pt>
    <dgm:pt modelId="{368E3C9F-AAC0-7549-9EE8-5BC3F257914F}" type="parTrans" cxnId="{71BDA8F9-AA1E-4247-AC38-BFC85011F519}">
      <dgm:prSet/>
      <dgm:spPr/>
      <dgm:t>
        <a:bodyPr/>
        <a:lstStyle/>
        <a:p>
          <a:endParaRPr lang="en-US"/>
        </a:p>
      </dgm:t>
    </dgm:pt>
    <dgm:pt modelId="{BB15048C-00EE-4E4A-A9F3-8A60BCB31B25}" type="sibTrans" cxnId="{71BDA8F9-AA1E-4247-AC38-BFC85011F519}">
      <dgm:prSet/>
      <dgm:spPr/>
      <dgm:t>
        <a:bodyPr/>
        <a:lstStyle/>
        <a:p>
          <a:endParaRPr lang="en-US"/>
        </a:p>
      </dgm:t>
    </dgm:pt>
    <dgm:pt modelId="{AC9FEF29-CF3C-B845-B57B-9EFD98600F95}">
      <dgm:prSet/>
      <dgm:spPr/>
      <dgm:t>
        <a:bodyPr/>
        <a:lstStyle/>
        <a:p>
          <a:r>
            <a:rPr lang="en-US" baseline="0" dirty="0"/>
            <a:t>1 Substance Intoxication</a:t>
          </a:r>
          <a:endParaRPr lang="en-CA" dirty="0"/>
        </a:p>
      </dgm:t>
    </dgm:pt>
    <dgm:pt modelId="{6FF22C1B-73B3-294A-A6E7-B84AFEE9050F}" type="parTrans" cxnId="{46041F99-B99A-4544-B196-C9ACA5D7BD58}">
      <dgm:prSet/>
      <dgm:spPr/>
      <dgm:t>
        <a:bodyPr/>
        <a:lstStyle/>
        <a:p>
          <a:endParaRPr lang="en-US"/>
        </a:p>
      </dgm:t>
    </dgm:pt>
    <dgm:pt modelId="{4335F2D4-02F2-E24F-86CE-63A8663B8B7E}" type="sibTrans" cxnId="{46041F99-B99A-4544-B196-C9ACA5D7BD58}">
      <dgm:prSet/>
      <dgm:spPr/>
      <dgm:t>
        <a:bodyPr/>
        <a:lstStyle/>
        <a:p>
          <a:endParaRPr lang="en-US"/>
        </a:p>
      </dgm:t>
    </dgm:pt>
    <dgm:pt modelId="{9976A87A-E618-F648-8669-1059B7A0689A}">
      <dgm:prSet/>
      <dgm:spPr/>
      <dgm:t>
        <a:bodyPr/>
        <a:lstStyle/>
        <a:p>
          <a:r>
            <a:rPr lang="en-US" baseline="0" dirty="0"/>
            <a:t>1 OD &amp;/or Withdrawal</a:t>
          </a:r>
          <a:endParaRPr lang="en-CA" dirty="0"/>
        </a:p>
      </dgm:t>
    </dgm:pt>
    <dgm:pt modelId="{64FA8255-5488-DB40-ACB7-443B928DB546}" type="parTrans" cxnId="{2352265A-90F7-ED4B-AF20-7F79EB1A4119}">
      <dgm:prSet/>
      <dgm:spPr/>
      <dgm:t>
        <a:bodyPr/>
        <a:lstStyle/>
        <a:p>
          <a:endParaRPr lang="en-US"/>
        </a:p>
      </dgm:t>
    </dgm:pt>
    <dgm:pt modelId="{6D5B09DA-D43F-8046-824D-BC49FC24F8E3}" type="sibTrans" cxnId="{2352265A-90F7-ED4B-AF20-7F79EB1A4119}">
      <dgm:prSet/>
      <dgm:spPr/>
      <dgm:t>
        <a:bodyPr/>
        <a:lstStyle/>
        <a:p>
          <a:endParaRPr lang="en-US"/>
        </a:p>
      </dgm:t>
    </dgm:pt>
    <dgm:pt modelId="{B4649EA5-47F0-3149-9EDA-1C9787F3A808}">
      <dgm:prSet/>
      <dgm:spPr/>
      <dgm:t>
        <a:bodyPr/>
        <a:lstStyle/>
        <a:p>
          <a:r>
            <a:rPr lang="en-US" baseline="0" dirty="0"/>
            <a:t>1 Neuropsychiatric Presentation</a:t>
          </a:r>
          <a:endParaRPr lang="en-CA" dirty="0"/>
        </a:p>
      </dgm:t>
    </dgm:pt>
    <dgm:pt modelId="{7F4D28D5-4E83-1647-A26B-C43116AF2860}" type="parTrans" cxnId="{945C4276-D206-6045-8C5F-2BB637C025FF}">
      <dgm:prSet/>
      <dgm:spPr/>
      <dgm:t>
        <a:bodyPr/>
        <a:lstStyle/>
        <a:p>
          <a:endParaRPr lang="en-US"/>
        </a:p>
      </dgm:t>
    </dgm:pt>
    <dgm:pt modelId="{7EDAB401-5352-6D45-BCDD-E8E8651B00BA}" type="sibTrans" cxnId="{945C4276-D206-6045-8C5F-2BB637C025FF}">
      <dgm:prSet/>
      <dgm:spPr/>
      <dgm:t>
        <a:bodyPr/>
        <a:lstStyle/>
        <a:p>
          <a:endParaRPr lang="en-US"/>
        </a:p>
      </dgm:t>
    </dgm:pt>
    <dgm:pt modelId="{FF55A877-6771-9645-B735-855A0899A335}">
      <dgm:prSet/>
      <dgm:spPr/>
      <dgm:t>
        <a:bodyPr/>
        <a:lstStyle/>
        <a:p>
          <a:r>
            <a:rPr lang="en-US" baseline="0" dirty="0"/>
            <a:t>1 Endocrine or Metabolic Disorder</a:t>
          </a:r>
          <a:endParaRPr lang="en-CA" dirty="0"/>
        </a:p>
      </dgm:t>
    </dgm:pt>
    <dgm:pt modelId="{73223C28-0749-9C46-8233-BF1B5E5159AE}" type="parTrans" cxnId="{880BA359-28E5-4943-AD15-8EEB14CBDB7F}">
      <dgm:prSet/>
      <dgm:spPr/>
      <dgm:t>
        <a:bodyPr/>
        <a:lstStyle/>
        <a:p>
          <a:endParaRPr lang="en-US"/>
        </a:p>
      </dgm:t>
    </dgm:pt>
    <dgm:pt modelId="{5639EB7F-27E5-734E-BC23-4E2EB7FC4E08}" type="sibTrans" cxnId="{880BA359-28E5-4943-AD15-8EEB14CBDB7F}">
      <dgm:prSet/>
      <dgm:spPr/>
      <dgm:t>
        <a:bodyPr/>
        <a:lstStyle/>
        <a:p>
          <a:endParaRPr lang="en-US"/>
        </a:p>
      </dgm:t>
    </dgm:pt>
    <dgm:pt modelId="{875649AE-E7EE-4548-9A97-1BEAACF296ED}">
      <dgm:prSet/>
      <dgm:spPr/>
      <dgm:t>
        <a:bodyPr/>
        <a:lstStyle/>
        <a:p>
          <a:r>
            <a:rPr lang="en-US" baseline="0" dirty="0"/>
            <a:t>4 Different Observers</a:t>
          </a:r>
          <a:endParaRPr lang="en-CA" dirty="0"/>
        </a:p>
      </dgm:t>
    </dgm:pt>
    <dgm:pt modelId="{19B096B6-39D1-E84D-A8AB-2C2B0B354B9D}" type="parTrans" cxnId="{7A32EA3A-53DD-0745-B2CE-0FF2CFE919B3}">
      <dgm:prSet/>
      <dgm:spPr/>
      <dgm:t>
        <a:bodyPr/>
        <a:lstStyle/>
        <a:p>
          <a:endParaRPr lang="en-US"/>
        </a:p>
      </dgm:t>
    </dgm:pt>
    <dgm:pt modelId="{CED8A2E0-4F4B-8348-8029-ADDFC4789400}" type="sibTrans" cxnId="{7A32EA3A-53DD-0745-B2CE-0FF2CFE919B3}">
      <dgm:prSet/>
      <dgm:spPr/>
      <dgm:t>
        <a:bodyPr/>
        <a:lstStyle/>
        <a:p>
          <a:endParaRPr lang="en-US"/>
        </a:p>
      </dgm:t>
    </dgm:pt>
    <dgm:pt modelId="{CC265C44-ECFA-694D-A467-64CB5617D2A1}">
      <dgm:prSet/>
      <dgm:spPr/>
      <dgm:t>
        <a:bodyPr/>
        <a:lstStyle/>
        <a:p>
          <a:r>
            <a:rPr lang="en-US" baseline="0" dirty="0"/>
            <a:t>3 by Supervising Staff MD</a:t>
          </a:r>
          <a:endParaRPr lang="en-CA" dirty="0"/>
        </a:p>
      </dgm:t>
    </dgm:pt>
    <dgm:pt modelId="{DEE5B888-E7ED-5E41-95D6-ADD5B824D9D1}" type="parTrans" cxnId="{A9D45B4B-3656-1A45-9FE0-070D6471458E}">
      <dgm:prSet/>
      <dgm:spPr/>
      <dgm:t>
        <a:bodyPr/>
        <a:lstStyle/>
        <a:p>
          <a:endParaRPr lang="en-US"/>
        </a:p>
      </dgm:t>
    </dgm:pt>
    <dgm:pt modelId="{59E888CF-AE34-5447-A92F-21489188E25F}" type="sibTrans" cxnId="{A9D45B4B-3656-1A45-9FE0-070D6471458E}">
      <dgm:prSet/>
      <dgm:spPr/>
      <dgm:t>
        <a:bodyPr/>
        <a:lstStyle/>
        <a:p>
          <a:endParaRPr lang="en-US"/>
        </a:p>
      </dgm:t>
    </dgm:pt>
    <dgm:pt modelId="{8E9EECD6-68B9-B249-B80F-82E819F3FE76}" type="pres">
      <dgm:prSet presAssocID="{76A1D3BB-09FB-AA43-94B1-4CA4498A1D76}" presName="vert0" presStyleCnt="0">
        <dgm:presLayoutVars>
          <dgm:dir/>
          <dgm:animOne val="branch"/>
          <dgm:animLvl val="lvl"/>
        </dgm:presLayoutVars>
      </dgm:prSet>
      <dgm:spPr/>
    </dgm:pt>
    <dgm:pt modelId="{761A1739-4CCF-7741-829C-E8A59BF05A24}" type="pres">
      <dgm:prSet presAssocID="{BBBAE97D-AD4D-7A47-BAB4-C9AA1A9FBE1D}" presName="thickLine" presStyleLbl="alignNode1" presStyleIdx="0" presStyleCnt="2"/>
      <dgm:spPr/>
    </dgm:pt>
    <dgm:pt modelId="{9903BF54-A637-9F48-B1B9-39420EE16449}" type="pres">
      <dgm:prSet presAssocID="{BBBAE97D-AD4D-7A47-BAB4-C9AA1A9FBE1D}" presName="horz1" presStyleCnt="0"/>
      <dgm:spPr/>
    </dgm:pt>
    <dgm:pt modelId="{33305079-D017-DC46-AA34-ABF65ECE5028}" type="pres">
      <dgm:prSet presAssocID="{BBBAE97D-AD4D-7A47-BAB4-C9AA1A9FBE1D}" presName="tx1" presStyleLbl="revTx" presStyleIdx="0" presStyleCnt="9" custScaleX="500000" custScaleY="16028" custLinFactNeighborX="-2263" custLinFactNeighborY="-608"/>
      <dgm:spPr/>
    </dgm:pt>
    <dgm:pt modelId="{505466E6-83BB-B44D-ADDB-D0E598E8E6C8}" type="pres">
      <dgm:prSet presAssocID="{BBBAE97D-AD4D-7A47-BAB4-C9AA1A9FBE1D}" presName="vert1" presStyleCnt="0"/>
      <dgm:spPr/>
    </dgm:pt>
    <dgm:pt modelId="{45DF6E64-EAD5-044E-A8A1-E7A5E2E3AD7D}" type="pres">
      <dgm:prSet presAssocID="{36B7518E-5EE1-3349-A8D3-5053F1ADAD64}" presName="thickLine" presStyleLbl="alignNode1" presStyleIdx="1" presStyleCnt="2"/>
      <dgm:spPr/>
    </dgm:pt>
    <dgm:pt modelId="{B95BDECB-5D28-E541-B6A3-9A46E9D74FF8}" type="pres">
      <dgm:prSet presAssocID="{36B7518E-5EE1-3349-A8D3-5053F1ADAD64}" presName="horz1" presStyleCnt="0"/>
      <dgm:spPr/>
    </dgm:pt>
    <dgm:pt modelId="{0D10E9DE-22BB-C141-AA31-693C63EC66F9}" type="pres">
      <dgm:prSet presAssocID="{36B7518E-5EE1-3349-A8D3-5053F1ADAD64}" presName="tx1" presStyleLbl="revTx" presStyleIdx="1" presStyleCnt="9"/>
      <dgm:spPr/>
    </dgm:pt>
    <dgm:pt modelId="{3F0790EF-0719-624D-988B-2F7894535D75}" type="pres">
      <dgm:prSet presAssocID="{36B7518E-5EE1-3349-A8D3-5053F1ADAD64}" presName="vert1" presStyleCnt="0"/>
      <dgm:spPr/>
    </dgm:pt>
    <dgm:pt modelId="{535B0EB5-792A-3748-83D9-17965227C840}" type="pres">
      <dgm:prSet presAssocID="{16BD0B26-91BB-1743-8639-DCBA2E7DFEB4}" presName="vertSpace2a" presStyleCnt="0"/>
      <dgm:spPr/>
    </dgm:pt>
    <dgm:pt modelId="{C37DAE09-7500-8348-94FF-9D4789F10B91}" type="pres">
      <dgm:prSet presAssocID="{16BD0B26-91BB-1743-8639-DCBA2E7DFEB4}" presName="horz2" presStyleCnt="0"/>
      <dgm:spPr/>
    </dgm:pt>
    <dgm:pt modelId="{FB370A70-E604-6C49-8DBA-0359A001DA4C}" type="pres">
      <dgm:prSet presAssocID="{16BD0B26-91BB-1743-8639-DCBA2E7DFEB4}" presName="horzSpace2" presStyleCnt="0"/>
      <dgm:spPr/>
    </dgm:pt>
    <dgm:pt modelId="{178F0764-8B3A-1547-B365-D83BED647FDE}" type="pres">
      <dgm:prSet presAssocID="{16BD0B26-91BB-1743-8639-DCBA2E7DFEB4}" presName="tx2" presStyleLbl="revTx" presStyleIdx="2" presStyleCnt="9"/>
      <dgm:spPr/>
    </dgm:pt>
    <dgm:pt modelId="{E6AEAF66-8FF9-8F47-9816-AE3DD526BAD3}" type="pres">
      <dgm:prSet presAssocID="{16BD0B26-91BB-1743-8639-DCBA2E7DFEB4}" presName="vert2" presStyleCnt="0"/>
      <dgm:spPr/>
    </dgm:pt>
    <dgm:pt modelId="{65807316-4A1A-5D47-92C6-4801DC6AF892}" type="pres">
      <dgm:prSet presAssocID="{16BD0B26-91BB-1743-8639-DCBA2E7DFEB4}" presName="thinLine2b" presStyleLbl="callout" presStyleIdx="0" presStyleCnt="7"/>
      <dgm:spPr/>
    </dgm:pt>
    <dgm:pt modelId="{32ED3E4F-E358-6046-BEB4-D196E804DA9D}" type="pres">
      <dgm:prSet presAssocID="{16BD0B26-91BB-1743-8639-DCBA2E7DFEB4}" presName="vertSpace2b" presStyleCnt="0"/>
      <dgm:spPr/>
    </dgm:pt>
    <dgm:pt modelId="{8821E245-99AD-724C-8762-E3C92606B92B}" type="pres">
      <dgm:prSet presAssocID="{AC9FEF29-CF3C-B845-B57B-9EFD98600F95}" presName="horz2" presStyleCnt="0"/>
      <dgm:spPr/>
    </dgm:pt>
    <dgm:pt modelId="{06B7DFC7-F8B0-AB4A-B565-39DC168CD1A9}" type="pres">
      <dgm:prSet presAssocID="{AC9FEF29-CF3C-B845-B57B-9EFD98600F95}" presName="horzSpace2" presStyleCnt="0"/>
      <dgm:spPr/>
    </dgm:pt>
    <dgm:pt modelId="{370D60BF-8D80-1E43-89BA-1ECBD58CF2B3}" type="pres">
      <dgm:prSet presAssocID="{AC9FEF29-CF3C-B845-B57B-9EFD98600F95}" presName="tx2" presStyleLbl="revTx" presStyleIdx="3" presStyleCnt="9"/>
      <dgm:spPr/>
    </dgm:pt>
    <dgm:pt modelId="{82953D43-8BEE-A54B-B850-37C7635748D3}" type="pres">
      <dgm:prSet presAssocID="{AC9FEF29-CF3C-B845-B57B-9EFD98600F95}" presName="vert2" presStyleCnt="0"/>
      <dgm:spPr/>
    </dgm:pt>
    <dgm:pt modelId="{40EE57D2-EAAD-404E-80DB-531841356BEE}" type="pres">
      <dgm:prSet presAssocID="{AC9FEF29-CF3C-B845-B57B-9EFD98600F95}" presName="thinLine2b" presStyleLbl="callout" presStyleIdx="1" presStyleCnt="7"/>
      <dgm:spPr/>
    </dgm:pt>
    <dgm:pt modelId="{3FAD266D-6510-2843-BBF1-54A9772C9194}" type="pres">
      <dgm:prSet presAssocID="{AC9FEF29-CF3C-B845-B57B-9EFD98600F95}" presName="vertSpace2b" presStyleCnt="0"/>
      <dgm:spPr/>
    </dgm:pt>
    <dgm:pt modelId="{B796A004-BAE7-E74F-BA4A-064FA1B73913}" type="pres">
      <dgm:prSet presAssocID="{9976A87A-E618-F648-8669-1059B7A0689A}" presName="horz2" presStyleCnt="0"/>
      <dgm:spPr/>
    </dgm:pt>
    <dgm:pt modelId="{629D06E6-02DC-2F43-8FCC-675848FA90B1}" type="pres">
      <dgm:prSet presAssocID="{9976A87A-E618-F648-8669-1059B7A0689A}" presName="horzSpace2" presStyleCnt="0"/>
      <dgm:spPr/>
    </dgm:pt>
    <dgm:pt modelId="{E7A73F26-80E7-994B-967B-AA8299D0FAFC}" type="pres">
      <dgm:prSet presAssocID="{9976A87A-E618-F648-8669-1059B7A0689A}" presName="tx2" presStyleLbl="revTx" presStyleIdx="4" presStyleCnt="9"/>
      <dgm:spPr/>
    </dgm:pt>
    <dgm:pt modelId="{0C99EED3-1425-FF4C-97CA-9DC0DC9E7C71}" type="pres">
      <dgm:prSet presAssocID="{9976A87A-E618-F648-8669-1059B7A0689A}" presName="vert2" presStyleCnt="0"/>
      <dgm:spPr/>
    </dgm:pt>
    <dgm:pt modelId="{2CE71559-7E63-4641-ABEC-D145EADEA064}" type="pres">
      <dgm:prSet presAssocID="{9976A87A-E618-F648-8669-1059B7A0689A}" presName="thinLine2b" presStyleLbl="callout" presStyleIdx="2" presStyleCnt="7"/>
      <dgm:spPr/>
    </dgm:pt>
    <dgm:pt modelId="{E3DFCE2F-0909-0A47-8296-2D8F9C93F015}" type="pres">
      <dgm:prSet presAssocID="{9976A87A-E618-F648-8669-1059B7A0689A}" presName="vertSpace2b" presStyleCnt="0"/>
      <dgm:spPr/>
    </dgm:pt>
    <dgm:pt modelId="{05BF8135-2987-5E48-BEFB-26A406B6AD32}" type="pres">
      <dgm:prSet presAssocID="{B4649EA5-47F0-3149-9EDA-1C9787F3A808}" presName="horz2" presStyleCnt="0"/>
      <dgm:spPr/>
    </dgm:pt>
    <dgm:pt modelId="{5AA09E08-A9FE-5C47-9428-E3200C6D9EC2}" type="pres">
      <dgm:prSet presAssocID="{B4649EA5-47F0-3149-9EDA-1C9787F3A808}" presName="horzSpace2" presStyleCnt="0"/>
      <dgm:spPr/>
    </dgm:pt>
    <dgm:pt modelId="{26345997-1573-924D-8FD5-1CB7D228D3FB}" type="pres">
      <dgm:prSet presAssocID="{B4649EA5-47F0-3149-9EDA-1C9787F3A808}" presName="tx2" presStyleLbl="revTx" presStyleIdx="5" presStyleCnt="9"/>
      <dgm:spPr/>
    </dgm:pt>
    <dgm:pt modelId="{DBB9E93B-F6A3-B848-B6BD-50E1228297FA}" type="pres">
      <dgm:prSet presAssocID="{B4649EA5-47F0-3149-9EDA-1C9787F3A808}" presName="vert2" presStyleCnt="0"/>
      <dgm:spPr/>
    </dgm:pt>
    <dgm:pt modelId="{2050EE3C-FCC5-F34F-927C-B9E9460E4937}" type="pres">
      <dgm:prSet presAssocID="{B4649EA5-47F0-3149-9EDA-1C9787F3A808}" presName="thinLine2b" presStyleLbl="callout" presStyleIdx="3" presStyleCnt="7"/>
      <dgm:spPr/>
    </dgm:pt>
    <dgm:pt modelId="{FA455C10-03FE-8544-817E-E16717C8F757}" type="pres">
      <dgm:prSet presAssocID="{B4649EA5-47F0-3149-9EDA-1C9787F3A808}" presName="vertSpace2b" presStyleCnt="0"/>
      <dgm:spPr/>
    </dgm:pt>
    <dgm:pt modelId="{18260FCB-17C1-DA4B-8E43-288931A119D0}" type="pres">
      <dgm:prSet presAssocID="{FF55A877-6771-9645-B735-855A0899A335}" presName="horz2" presStyleCnt="0"/>
      <dgm:spPr/>
    </dgm:pt>
    <dgm:pt modelId="{C0D763C5-E1C3-EF4A-9C04-64193745D117}" type="pres">
      <dgm:prSet presAssocID="{FF55A877-6771-9645-B735-855A0899A335}" presName="horzSpace2" presStyleCnt="0"/>
      <dgm:spPr/>
    </dgm:pt>
    <dgm:pt modelId="{355014D8-4390-2E43-9234-F81FAF8CC1FA}" type="pres">
      <dgm:prSet presAssocID="{FF55A877-6771-9645-B735-855A0899A335}" presName="tx2" presStyleLbl="revTx" presStyleIdx="6" presStyleCnt="9"/>
      <dgm:spPr/>
    </dgm:pt>
    <dgm:pt modelId="{62ED0E60-7FBD-6C46-960C-D8397E367C0A}" type="pres">
      <dgm:prSet presAssocID="{FF55A877-6771-9645-B735-855A0899A335}" presName="vert2" presStyleCnt="0"/>
      <dgm:spPr/>
    </dgm:pt>
    <dgm:pt modelId="{02D695C7-BF45-3247-8398-407C8F8336C3}" type="pres">
      <dgm:prSet presAssocID="{FF55A877-6771-9645-B735-855A0899A335}" presName="thinLine2b" presStyleLbl="callout" presStyleIdx="4" presStyleCnt="7"/>
      <dgm:spPr/>
    </dgm:pt>
    <dgm:pt modelId="{F7B8A369-C1A8-8844-9273-CC0580117245}" type="pres">
      <dgm:prSet presAssocID="{FF55A877-6771-9645-B735-855A0899A335}" presName="vertSpace2b" presStyleCnt="0"/>
      <dgm:spPr/>
    </dgm:pt>
    <dgm:pt modelId="{7A9C4685-48C5-664E-8121-1DB82ABB12FE}" type="pres">
      <dgm:prSet presAssocID="{875649AE-E7EE-4548-9A97-1BEAACF296ED}" presName="horz2" presStyleCnt="0"/>
      <dgm:spPr/>
    </dgm:pt>
    <dgm:pt modelId="{1EEE3946-B524-3845-A732-2E7F5CE6F9F4}" type="pres">
      <dgm:prSet presAssocID="{875649AE-E7EE-4548-9A97-1BEAACF296ED}" presName="horzSpace2" presStyleCnt="0"/>
      <dgm:spPr/>
    </dgm:pt>
    <dgm:pt modelId="{37281A6A-DFC9-7A41-92BD-5833CC696D20}" type="pres">
      <dgm:prSet presAssocID="{875649AE-E7EE-4548-9A97-1BEAACF296ED}" presName="tx2" presStyleLbl="revTx" presStyleIdx="7" presStyleCnt="9"/>
      <dgm:spPr/>
    </dgm:pt>
    <dgm:pt modelId="{5C4C8646-9DD5-1A43-AE8C-85A494E38583}" type="pres">
      <dgm:prSet presAssocID="{875649AE-E7EE-4548-9A97-1BEAACF296ED}" presName="vert2" presStyleCnt="0"/>
      <dgm:spPr/>
    </dgm:pt>
    <dgm:pt modelId="{18FBB1DA-32B9-554A-B6A4-4B0B8196FCCB}" type="pres">
      <dgm:prSet presAssocID="{875649AE-E7EE-4548-9A97-1BEAACF296ED}" presName="thinLine2b" presStyleLbl="callout" presStyleIdx="5" presStyleCnt="7"/>
      <dgm:spPr/>
    </dgm:pt>
    <dgm:pt modelId="{DAEDA4A5-2014-F14D-849E-EAB15A721552}" type="pres">
      <dgm:prSet presAssocID="{875649AE-E7EE-4548-9A97-1BEAACF296ED}" presName="vertSpace2b" presStyleCnt="0"/>
      <dgm:spPr/>
    </dgm:pt>
    <dgm:pt modelId="{774873A7-4D01-E94E-967C-7F2ED913EC00}" type="pres">
      <dgm:prSet presAssocID="{CC265C44-ECFA-694D-A467-64CB5617D2A1}" presName="horz2" presStyleCnt="0"/>
      <dgm:spPr/>
    </dgm:pt>
    <dgm:pt modelId="{DAB1F404-9F92-764E-8CE6-9B52E0A6895A}" type="pres">
      <dgm:prSet presAssocID="{CC265C44-ECFA-694D-A467-64CB5617D2A1}" presName="horzSpace2" presStyleCnt="0"/>
      <dgm:spPr/>
    </dgm:pt>
    <dgm:pt modelId="{4FE023C9-55E5-0A4D-BF5C-304A3CCE393F}" type="pres">
      <dgm:prSet presAssocID="{CC265C44-ECFA-694D-A467-64CB5617D2A1}" presName="tx2" presStyleLbl="revTx" presStyleIdx="8" presStyleCnt="9"/>
      <dgm:spPr/>
    </dgm:pt>
    <dgm:pt modelId="{807EC503-9E90-284E-836E-73E36B96D628}" type="pres">
      <dgm:prSet presAssocID="{CC265C44-ECFA-694D-A467-64CB5617D2A1}" presName="vert2" presStyleCnt="0"/>
      <dgm:spPr/>
    </dgm:pt>
    <dgm:pt modelId="{51A00CEB-D75D-4D49-ABE0-89F391B97029}" type="pres">
      <dgm:prSet presAssocID="{CC265C44-ECFA-694D-A467-64CB5617D2A1}" presName="thinLine2b" presStyleLbl="callout" presStyleIdx="6" presStyleCnt="7"/>
      <dgm:spPr/>
    </dgm:pt>
    <dgm:pt modelId="{F65C9853-70DE-D44E-B841-E5237C73DCC1}" type="pres">
      <dgm:prSet presAssocID="{CC265C44-ECFA-694D-A467-64CB5617D2A1}" presName="vertSpace2b" presStyleCnt="0"/>
      <dgm:spPr/>
    </dgm:pt>
  </dgm:ptLst>
  <dgm:cxnLst>
    <dgm:cxn modelId="{6A78B224-A759-034A-8C5B-7E669BEF97A7}" srcId="{76A1D3BB-09FB-AA43-94B1-4CA4498A1D76}" destId="{BBBAE97D-AD4D-7A47-BAB4-C9AA1A9FBE1D}" srcOrd="0" destOrd="0" parTransId="{B1350392-A1A3-354D-877F-E615249B8BEB}" sibTransId="{5990ED47-6CA3-4249-B435-877F62151285}"/>
    <dgm:cxn modelId="{9888AE31-C39E-8E47-93D0-50410FF213C8}" type="presOf" srcId="{BBBAE97D-AD4D-7A47-BAB4-C9AA1A9FBE1D}" destId="{33305079-D017-DC46-AA34-ABF65ECE5028}" srcOrd="0" destOrd="0" presId="urn:microsoft.com/office/officeart/2008/layout/LinedList"/>
    <dgm:cxn modelId="{7A32EA3A-53DD-0745-B2CE-0FF2CFE919B3}" srcId="{36B7518E-5EE1-3349-A8D3-5053F1ADAD64}" destId="{875649AE-E7EE-4548-9A97-1BEAACF296ED}" srcOrd="5" destOrd="0" parTransId="{19B096B6-39D1-E84D-A8AB-2C2B0B354B9D}" sibTransId="{CED8A2E0-4F4B-8348-8029-ADDFC4789400}"/>
    <dgm:cxn modelId="{A9D45B4B-3656-1A45-9FE0-070D6471458E}" srcId="{36B7518E-5EE1-3349-A8D3-5053F1ADAD64}" destId="{CC265C44-ECFA-694D-A467-64CB5617D2A1}" srcOrd="6" destOrd="0" parTransId="{DEE5B888-E7ED-5E41-95D6-ADD5B824D9D1}" sibTransId="{59E888CF-AE34-5447-A92F-21489188E25F}"/>
    <dgm:cxn modelId="{880BA359-28E5-4943-AD15-8EEB14CBDB7F}" srcId="{36B7518E-5EE1-3349-A8D3-5053F1ADAD64}" destId="{FF55A877-6771-9645-B735-855A0899A335}" srcOrd="4" destOrd="0" parTransId="{73223C28-0749-9C46-8233-BF1B5E5159AE}" sibTransId="{5639EB7F-27E5-734E-BC23-4E2EB7FC4E08}"/>
    <dgm:cxn modelId="{2352265A-90F7-ED4B-AF20-7F79EB1A4119}" srcId="{36B7518E-5EE1-3349-A8D3-5053F1ADAD64}" destId="{9976A87A-E618-F648-8669-1059B7A0689A}" srcOrd="2" destOrd="0" parTransId="{64FA8255-5488-DB40-ACB7-443B928DB546}" sibTransId="{6D5B09DA-D43F-8046-824D-BC49FC24F8E3}"/>
    <dgm:cxn modelId="{1C69FB6D-051D-6643-97AB-794475071AE9}" type="presOf" srcId="{36B7518E-5EE1-3349-A8D3-5053F1ADAD64}" destId="{0D10E9DE-22BB-C141-AA31-693C63EC66F9}" srcOrd="0" destOrd="0" presId="urn:microsoft.com/office/officeart/2008/layout/LinedList"/>
    <dgm:cxn modelId="{E3FC0871-1F54-7D4C-BD64-1D44FD95157D}" type="presOf" srcId="{76A1D3BB-09FB-AA43-94B1-4CA4498A1D76}" destId="{8E9EECD6-68B9-B249-B80F-82E819F3FE76}" srcOrd="0" destOrd="0" presId="urn:microsoft.com/office/officeart/2008/layout/LinedList"/>
    <dgm:cxn modelId="{945C4276-D206-6045-8C5F-2BB637C025FF}" srcId="{36B7518E-5EE1-3349-A8D3-5053F1ADAD64}" destId="{B4649EA5-47F0-3149-9EDA-1C9787F3A808}" srcOrd="3" destOrd="0" parTransId="{7F4D28D5-4E83-1647-A26B-C43116AF2860}" sibTransId="{7EDAB401-5352-6D45-BCDD-E8E8651B00BA}"/>
    <dgm:cxn modelId="{84E1F079-0139-A642-A3A8-D23064904631}" type="presOf" srcId="{AC9FEF29-CF3C-B845-B57B-9EFD98600F95}" destId="{370D60BF-8D80-1E43-89BA-1ECBD58CF2B3}" srcOrd="0" destOrd="0" presId="urn:microsoft.com/office/officeart/2008/layout/LinedList"/>
    <dgm:cxn modelId="{F8874D85-2B94-B242-B257-2D37D39E35EA}" type="presOf" srcId="{FF55A877-6771-9645-B735-855A0899A335}" destId="{355014D8-4390-2E43-9234-F81FAF8CC1FA}" srcOrd="0" destOrd="0" presId="urn:microsoft.com/office/officeart/2008/layout/LinedList"/>
    <dgm:cxn modelId="{46041F99-B99A-4544-B196-C9ACA5D7BD58}" srcId="{36B7518E-5EE1-3349-A8D3-5053F1ADAD64}" destId="{AC9FEF29-CF3C-B845-B57B-9EFD98600F95}" srcOrd="1" destOrd="0" parTransId="{6FF22C1B-73B3-294A-A6E7-B84AFEE9050F}" sibTransId="{4335F2D4-02F2-E24F-86CE-63A8663B8B7E}"/>
    <dgm:cxn modelId="{7F1E4BA6-871E-584C-8016-7D92CC067045}" type="presOf" srcId="{B4649EA5-47F0-3149-9EDA-1C9787F3A808}" destId="{26345997-1573-924D-8FD5-1CB7D228D3FB}" srcOrd="0" destOrd="0" presId="urn:microsoft.com/office/officeart/2008/layout/LinedList"/>
    <dgm:cxn modelId="{901F6EAD-DCE4-5E4D-BDC0-6211FDC7F412}" type="presOf" srcId="{CC265C44-ECFA-694D-A467-64CB5617D2A1}" destId="{4FE023C9-55E5-0A4D-BF5C-304A3CCE393F}" srcOrd="0" destOrd="0" presId="urn:microsoft.com/office/officeart/2008/layout/LinedList"/>
    <dgm:cxn modelId="{4DE8CDB0-5DB6-6E4B-A21E-C057112C0725}" srcId="{76A1D3BB-09FB-AA43-94B1-4CA4498A1D76}" destId="{36B7518E-5EE1-3349-A8D3-5053F1ADAD64}" srcOrd="1" destOrd="0" parTransId="{D19DA212-A99E-264A-ADD5-4159C1CEA565}" sibTransId="{54083A61-63EC-7144-AB84-69B667A4EF8D}"/>
    <dgm:cxn modelId="{FA7197BF-EE48-4D47-A49C-774239E53326}" type="presOf" srcId="{875649AE-E7EE-4548-9A97-1BEAACF296ED}" destId="{37281A6A-DFC9-7A41-92BD-5833CC696D20}" srcOrd="0" destOrd="0" presId="urn:microsoft.com/office/officeart/2008/layout/LinedList"/>
    <dgm:cxn modelId="{821DADC1-E3CD-2949-A4E9-EC4670630886}" type="presOf" srcId="{9976A87A-E618-F648-8669-1059B7A0689A}" destId="{E7A73F26-80E7-994B-967B-AA8299D0FAFC}" srcOrd="0" destOrd="0" presId="urn:microsoft.com/office/officeart/2008/layout/LinedList"/>
    <dgm:cxn modelId="{43CE5CF2-8638-F84B-99C2-605D47BFE34D}" type="presOf" srcId="{16BD0B26-91BB-1743-8639-DCBA2E7DFEB4}" destId="{178F0764-8B3A-1547-B365-D83BED647FDE}" srcOrd="0" destOrd="0" presId="urn:microsoft.com/office/officeart/2008/layout/LinedList"/>
    <dgm:cxn modelId="{71BDA8F9-AA1E-4247-AC38-BFC85011F519}" srcId="{36B7518E-5EE1-3349-A8D3-5053F1ADAD64}" destId="{16BD0B26-91BB-1743-8639-DCBA2E7DFEB4}" srcOrd="0" destOrd="0" parTransId="{368E3C9F-AAC0-7549-9EE8-5BC3F257914F}" sibTransId="{BB15048C-00EE-4E4A-A9F3-8A60BCB31B25}"/>
    <dgm:cxn modelId="{F6966D2D-CF45-3A46-8B32-7C0EED6DB64D}" type="presParOf" srcId="{8E9EECD6-68B9-B249-B80F-82E819F3FE76}" destId="{761A1739-4CCF-7741-829C-E8A59BF05A24}" srcOrd="0" destOrd="0" presId="urn:microsoft.com/office/officeart/2008/layout/LinedList"/>
    <dgm:cxn modelId="{5DCDA661-06B9-2841-B81A-68F387F94447}" type="presParOf" srcId="{8E9EECD6-68B9-B249-B80F-82E819F3FE76}" destId="{9903BF54-A637-9F48-B1B9-39420EE16449}" srcOrd="1" destOrd="0" presId="urn:microsoft.com/office/officeart/2008/layout/LinedList"/>
    <dgm:cxn modelId="{2913781B-8E9F-BE4A-941D-1D16DBA8FBA8}" type="presParOf" srcId="{9903BF54-A637-9F48-B1B9-39420EE16449}" destId="{33305079-D017-DC46-AA34-ABF65ECE5028}" srcOrd="0" destOrd="0" presId="urn:microsoft.com/office/officeart/2008/layout/LinedList"/>
    <dgm:cxn modelId="{9463D6E4-0E29-2C4A-A376-D97C287571B0}" type="presParOf" srcId="{9903BF54-A637-9F48-B1B9-39420EE16449}" destId="{505466E6-83BB-B44D-ADDB-D0E598E8E6C8}" srcOrd="1" destOrd="0" presId="urn:microsoft.com/office/officeart/2008/layout/LinedList"/>
    <dgm:cxn modelId="{85259191-4723-DC4B-8C5C-D46A88C73162}" type="presParOf" srcId="{8E9EECD6-68B9-B249-B80F-82E819F3FE76}" destId="{45DF6E64-EAD5-044E-A8A1-E7A5E2E3AD7D}" srcOrd="2" destOrd="0" presId="urn:microsoft.com/office/officeart/2008/layout/LinedList"/>
    <dgm:cxn modelId="{AD7A5F18-C065-4D44-BC7D-5892DA0A6319}" type="presParOf" srcId="{8E9EECD6-68B9-B249-B80F-82E819F3FE76}" destId="{B95BDECB-5D28-E541-B6A3-9A46E9D74FF8}" srcOrd="3" destOrd="0" presId="urn:microsoft.com/office/officeart/2008/layout/LinedList"/>
    <dgm:cxn modelId="{B60DB137-390B-BA47-B6A7-EE56C961FF2A}" type="presParOf" srcId="{B95BDECB-5D28-E541-B6A3-9A46E9D74FF8}" destId="{0D10E9DE-22BB-C141-AA31-693C63EC66F9}" srcOrd="0" destOrd="0" presId="urn:microsoft.com/office/officeart/2008/layout/LinedList"/>
    <dgm:cxn modelId="{D02D3B72-0884-3A42-A13F-40104F0C3BCA}" type="presParOf" srcId="{B95BDECB-5D28-E541-B6A3-9A46E9D74FF8}" destId="{3F0790EF-0719-624D-988B-2F7894535D75}" srcOrd="1" destOrd="0" presId="urn:microsoft.com/office/officeart/2008/layout/LinedList"/>
    <dgm:cxn modelId="{1B076FA6-B6EA-8B48-8C42-A61BF69005EC}" type="presParOf" srcId="{3F0790EF-0719-624D-988B-2F7894535D75}" destId="{535B0EB5-792A-3748-83D9-17965227C840}" srcOrd="0" destOrd="0" presId="urn:microsoft.com/office/officeart/2008/layout/LinedList"/>
    <dgm:cxn modelId="{6FF26DC7-2D22-1C46-85D8-94C69D6AB427}" type="presParOf" srcId="{3F0790EF-0719-624D-988B-2F7894535D75}" destId="{C37DAE09-7500-8348-94FF-9D4789F10B91}" srcOrd="1" destOrd="0" presId="urn:microsoft.com/office/officeart/2008/layout/LinedList"/>
    <dgm:cxn modelId="{9339AED3-42DB-764E-9476-740F92A58BF0}" type="presParOf" srcId="{C37DAE09-7500-8348-94FF-9D4789F10B91}" destId="{FB370A70-E604-6C49-8DBA-0359A001DA4C}" srcOrd="0" destOrd="0" presId="urn:microsoft.com/office/officeart/2008/layout/LinedList"/>
    <dgm:cxn modelId="{5B6D1DDF-5A7B-E64A-8721-40B1512D399D}" type="presParOf" srcId="{C37DAE09-7500-8348-94FF-9D4789F10B91}" destId="{178F0764-8B3A-1547-B365-D83BED647FDE}" srcOrd="1" destOrd="0" presId="urn:microsoft.com/office/officeart/2008/layout/LinedList"/>
    <dgm:cxn modelId="{86250C3F-6EC0-C248-8D51-6F55B2BE7A34}" type="presParOf" srcId="{C37DAE09-7500-8348-94FF-9D4789F10B91}" destId="{E6AEAF66-8FF9-8F47-9816-AE3DD526BAD3}" srcOrd="2" destOrd="0" presId="urn:microsoft.com/office/officeart/2008/layout/LinedList"/>
    <dgm:cxn modelId="{70784E23-F26E-6146-B0EC-0E07449C972C}" type="presParOf" srcId="{3F0790EF-0719-624D-988B-2F7894535D75}" destId="{65807316-4A1A-5D47-92C6-4801DC6AF892}" srcOrd="2" destOrd="0" presId="urn:microsoft.com/office/officeart/2008/layout/LinedList"/>
    <dgm:cxn modelId="{B0E259F8-7DE3-394D-ADB6-98A4D5B2B2AB}" type="presParOf" srcId="{3F0790EF-0719-624D-988B-2F7894535D75}" destId="{32ED3E4F-E358-6046-BEB4-D196E804DA9D}" srcOrd="3" destOrd="0" presId="urn:microsoft.com/office/officeart/2008/layout/LinedList"/>
    <dgm:cxn modelId="{762AE31E-D781-9948-9DCC-F7DD6A7A3563}" type="presParOf" srcId="{3F0790EF-0719-624D-988B-2F7894535D75}" destId="{8821E245-99AD-724C-8762-E3C92606B92B}" srcOrd="4" destOrd="0" presId="urn:microsoft.com/office/officeart/2008/layout/LinedList"/>
    <dgm:cxn modelId="{33D94D19-2519-4B44-9873-AECEB8009A85}" type="presParOf" srcId="{8821E245-99AD-724C-8762-E3C92606B92B}" destId="{06B7DFC7-F8B0-AB4A-B565-39DC168CD1A9}" srcOrd="0" destOrd="0" presId="urn:microsoft.com/office/officeart/2008/layout/LinedList"/>
    <dgm:cxn modelId="{0A11FD3F-5874-BC45-8AF4-67B7EB12CF3F}" type="presParOf" srcId="{8821E245-99AD-724C-8762-E3C92606B92B}" destId="{370D60BF-8D80-1E43-89BA-1ECBD58CF2B3}" srcOrd="1" destOrd="0" presId="urn:microsoft.com/office/officeart/2008/layout/LinedList"/>
    <dgm:cxn modelId="{DD67B19C-9FAD-514B-B5B1-5C63A09446D7}" type="presParOf" srcId="{8821E245-99AD-724C-8762-E3C92606B92B}" destId="{82953D43-8BEE-A54B-B850-37C7635748D3}" srcOrd="2" destOrd="0" presId="urn:microsoft.com/office/officeart/2008/layout/LinedList"/>
    <dgm:cxn modelId="{2CD63D50-6388-344A-BCE1-050A2507FBBE}" type="presParOf" srcId="{3F0790EF-0719-624D-988B-2F7894535D75}" destId="{40EE57D2-EAAD-404E-80DB-531841356BEE}" srcOrd="5" destOrd="0" presId="urn:microsoft.com/office/officeart/2008/layout/LinedList"/>
    <dgm:cxn modelId="{0F3ECB26-78EE-DE49-AFF9-825088379CEB}" type="presParOf" srcId="{3F0790EF-0719-624D-988B-2F7894535D75}" destId="{3FAD266D-6510-2843-BBF1-54A9772C9194}" srcOrd="6" destOrd="0" presId="urn:microsoft.com/office/officeart/2008/layout/LinedList"/>
    <dgm:cxn modelId="{A26D3D1A-0D36-C84E-836F-5829A93EAECB}" type="presParOf" srcId="{3F0790EF-0719-624D-988B-2F7894535D75}" destId="{B796A004-BAE7-E74F-BA4A-064FA1B73913}" srcOrd="7" destOrd="0" presId="urn:microsoft.com/office/officeart/2008/layout/LinedList"/>
    <dgm:cxn modelId="{F5AE890A-A9EB-514B-B12B-8285E023DD64}" type="presParOf" srcId="{B796A004-BAE7-E74F-BA4A-064FA1B73913}" destId="{629D06E6-02DC-2F43-8FCC-675848FA90B1}" srcOrd="0" destOrd="0" presId="urn:microsoft.com/office/officeart/2008/layout/LinedList"/>
    <dgm:cxn modelId="{143D856C-42D9-EF4B-AB9A-0D18C9ACB792}" type="presParOf" srcId="{B796A004-BAE7-E74F-BA4A-064FA1B73913}" destId="{E7A73F26-80E7-994B-967B-AA8299D0FAFC}" srcOrd="1" destOrd="0" presId="urn:microsoft.com/office/officeart/2008/layout/LinedList"/>
    <dgm:cxn modelId="{B63CC1F3-DCA8-8545-AADB-AE7F0D88A444}" type="presParOf" srcId="{B796A004-BAE7-E74F-BA4A-064FA1B73913}" destId="{0C99EED3-1425-FF4C-97CA-9DC0DC9E7C71}" srcOrd="2" destOrd="0" presId="urn:microsoft.com/office/officeart/2008/layout/LinedList"/>
    <dgm:cxn modelId="{16AB85B5-E625-2A4A-8AEF-2247F2ACBDAF}" type="presParOf" srcId="{3F0790EF-0719-624D-988B-2F7894535D75}" destId="{2CE71559-7E63-4641-ABEC-D145EADEA064}" srcOrd="8" destOrd="0" presId="urn:microsoft.com/office/officeart/2008/layout/LinedList"/>
    <dgm:cxn modelId="{A844FE21-7F0F-2D4C-A5EF-34360A32641E}" type="presParOf" srcId="{3F0790EF-0719-624D-988B-2F7894535D75}" destId="{E3DFCE2F-0909-0A47-8296-2D8F9C93F015}" srcOrd="9" destOrd="0" presId="urn:microsoft.com/office/officeart/2008/layout/LinedList"/>
    <dgm:cxn modelId="{8191DEEC-96B6-2C45-A019-9E5453960780}" type="presParOf" srcId="{3F0790EF-0719-624D-988B-2F7894535D75}" destId="{05BF8135-2987-5E48-BEFB-26A406B6AD32}" srcOrd="10" destOrd="0" presId="urn:microsoft.com/office/officeart/2008/layout/LinedList"/>
    <dgm:cxn modelId="{0DD72BBC-4837-CF42-BFD3-5AE19FE655B2}" type="presParOf" srcId="{05BF8135-2987-5E48-BEFB-26A406B6AD32}" destId="{5AA09E08-A9FE-5C47-9428-E3200C6D9EC2}" srcOrd="0" destOrd="0" presId="urn:microsoft.com/office/officeart/2008/layout/LinedList"/>
    <dgm:cxn modelId="{34567FB8-129E-564D-BDE6-0835464403D3}" type="presParOf" srcId="{05BF8135-2987-5E48-BEFB-26A406B6AD32}" destId="{26345997-1573-924D-8FD5-1CB7D228D3FB}" srcOrd="1" destOrd="0" presId="urn:microsoft.com/office/officeart/2008/layout/LinedList"/>
    <dgm:cxn modelId="{20A5B978-DB2B-BE46-89C8-E1EB369593E0}" type="presParOf" srcId="{05BF8135-2987-5E48-BEFB-26A406B6AD32}" destId="{DBB9E93B-F6A3-B848-B6BD-50E1228297FA}" srcOrd="2" destOrd="0" presId="urn:microsoft.com/office/officeart/2008/layout/LinedList"/>
    <dgm:cxn modelId="{344E2E29-E8BE-0444-A6D7-20FD6530AB00}" type="presParOf" srcId="{3F0790EF-0719-624D-988B-2F7894535D75}" destId="{2050EE3C-FCC5-F34F-927C-B9E9460E4937}" srcOrd="11" destOrd="0" presId="urn:microsoft.com/office/officeart/2008/layout/LinedList"/>
    <dgm:cxn modelId="{49A17572-A9C7-654C-B5CE-53B2013F11FA}" type="presParOf" srcId="{3F0790EF-0719-624D-988B-2F7894535D75}" destId="{FA455C10-03FE-8544-817E-E16717C8F757}" srcOrd="12" destOrd="0" presId="urn:microsoft.com/office/officeart/2008/layout/LinedList"/>
    <dgm:cxn modelId="{F27B80EB-D966-0549-90AE-2449D156392B}" type="presParOf" srcId="{3F0790EF-0719-624D-988B-2F7894535D75}" destId="{18260FCB-17C1-DA4B-8E43-288931A119D0}" srcOrd="13" destOrd="0" presId="urn:microsoft.com/office/officeart/2008/layout/LinedList"/>
    <dgm:cxn modelId="{C2D110B8-D911-714C-BA9E-7544A5548708}" type="presParOf" srcId="{18260FCB-17C1-DA4B-8E43-288931A119D0}" destId="{C0D763C5-E1C3-EF4A-9C04-64193745D117}" srcOrd="0" destOrd="0" presId="urn:microsoft.com/office/officeart/2008/layout/LinedList"/>
    <dgm:cxn modelId="{7BC0AC3B-6A37-8E4A-8199-94E2E949C480}" type="presParOf" srcId="{18260FCB-17C1-DA4B-8E43-288931A119D0}" destId="{355014D8-4390-2E43-9234-F81FAF8CC1FA}" srcOrd="1" destOrd="0" presId="urn:microsoft.com/office/officeart/2008/layout/LinedList"/>
    <dgm:cxn modelId="{05ECA5CC-020B-D34F-8ECE-4887FA2969AE}" type="presParOf" srcId="{18260FCB-17C1-DA4B-8E43-288931A119D0}" destId="{62ED0E60-7FBD-6C46-960C-D8397E367C0A}" srcOrd="2" destOrd="0" presId="urn:microsoft.com/office/officeart/2008/layout/LinedList"/>
    <dgm:cxn modelId="{07C02E96-95A2-424C-A055-3175511BF729}" type="presParOf" srcId="{3F0790EF-0719-624D-988B-2F7894535D75}" destId="{02D695C7-BF45-3247-8398-407C8F8336C3}" srcOrd="14" destOrd="0" presId="urn:microsoft.com/office/officeart/2008/layout/LinedList"/>
    <dgm:cxn modelId="{B833C89F-AFF8-B243-A855-25E94C807A77}" type="presParOf" srcId="{3F0790EF-0719-624D-988B-2F7894535D75}" destId="{F7B8A369-C1A8-8844-9273-CC0580117245}" srcOrd="15" destOrd="0" presId="urn:microsoft.com/office/officeart/2008/layout/LinedList"/>
    <dgm:cxn modelId="{682B0580-4383-544D-9F40-34273887F6DA}" type="presParOf" srcId="{3F0790EF-0719-624D-988B-2F7894535D75}" destId="{7A9C4685-48C5-664E-8121-1DB82ABB12FE}" srcOrd="16" destOrd="0" presId="urn:microsoft.com/office/officeart/2008/layout/LinedList"/>
    <dgm:cxn modelId="{FFD32B79-2202-E344-92FF-33EC06924700}" type="presParOf" srcId="{7A9C4685-48C5-664E-8121-1DB82ABB12FE}" destId="{1EEE3946-B524-3845-A732-2E7F5CE6F9F4}" srcOrd="0" destOrd="0" presId="urn:microsoft.com/office/officeart/2008/layout/LinedList"/>
    <dgm:cxn modelId="{B2182737-D9FE-D542-804D-98FEEC76F592}" type="presParOf" srcId="{7A9C4685-48C5-664E-8121-1DB82ABB12FE}" destId="{37281A6A-DFC9-7A41-92BD-5833CC696D20}" srcOrd="1" destOrd="0" presId="urn:microsoft.com/office/officeart/2008/layout/LinedList"/>
    <dgm:cxn modelId="{CF276EDB-7920-A346-BD6D-2810D71BA9AC}" type="presParOf" srcId="{7A9C4685-48C5-664E-8121-1DB82ABB12FE}" destId="{5C4C8646-9DD5-1A43-AE8C-85A494E38583}" srcOrd="2" destOrd="0" presId="urn:microsoft.com/office/officeart/2008/layout/LinedList"/>
    <dgm:cxn modelId="{369EDF22-EB56-2D40-B893-7CB6D81F0EF7}" type="presParOf" srcId="{3F0790EF-0719-624D-988B-2F7894535D75}" destId="{18FBB1DA-32B9-554A-B6A4-4B0B8196FCCB}" srcOrd="17" destOrd="0" presId="urn:microsoft.com/office/officeart/2008/layout/LinedList"/>
    <dgm:cxn modelId="{F697D459-CE83-C545-B089-7A460A73D743}" type="presParOf" srcId="{3F0790EF-0719-624D-988B-2F7894535D75}" destId="{DAEDA4A5-2014-F14D-849E-EAB15A721552}" srcOrd="18" destOrd="0" presId="urn:microsoft.com/office/officeart/2008/layout/LinedList"/>
    <dgm:cxn modelId="{6950FC15-09E9-2A49-B5E3-5D685AFCE35F}" type="presParOf" srcId="{3F0790EF-0719-624D-988B-2F7894535D75}" destId="{774873A7-4D01-E94E-967C-7F2ED913EC00}" srcOrd="19" destOrd="0" presId="urn:microsoft.com/office/officeart/2008/layout/LinedList"/>
    <dgm:cxn modelId="{4F2D089B-D751-9F44-813E-E4DD5788A5B1}" type="presParOf" srcId="{774873A7-4D01-E94E-967C-7F2ED913EC00}" destId="{DAB1F404-9F92-764E-8CE6-9B52E0A6895A}" srcOrd="0" destOrd="0" presId="urn:microsoft.com/office/officeart/2008/layout/LinedList"/>
    <dgm:cxn modelId="{8ACB01DC-16F5-D04E-A942-73DF3FB55852}" type="presParOf" srcId="{774873A7-4D01-E94E-967C-7F2ED913EC00}" destId="{4FE023C9-55E5-0A4D-BF5C-304A3CCE393F}" srcOrd="1" destOrd="0" presId="urn:microsoft.com/office/officeart/2008/layout/LinedList"/>
    <dgm:cxn modelId="{37A9C041-49BC-3F45-800B-89E620F828BD}" type="presParOf" srcId="{774873A7-4D01-E94E-967C-7F2ED913EC00}" destId="{807EC503-9E90-284E-836E-73E36B96D628}" srcOrd="2" destOrd="0" presId="urn:microsoft.com/office/officeart/2008/layout/LinedList"/>
    <dgm:cxn modelId="{FF32BEA8-DE39-6B4B-BA61-889E8AB4B8A2}" type="presParOf" srcId="{3F0790EF-0719-624D-988B-2F7894535D75}" destId="{51A00CEB-D75D-4D49-ABE0-89F391B97029}" srcOrd="20" destOrd="0" presId="urn:microsoft.com/office/officeart/2008/layout/LinedList"/>
    <dgm:cxn modelId="{C4C20D84-06C7-794C-A9B5-DF8AB6F594BA}" type="presParOf" srcId="{3F0790EF-0719-624D-988B-2F7894535D75}" destId="{F65C9853-70DE-D44E-B841-E5237C73DCC1}"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AB4A384-050E-D043-AE3C-683CA88E0CC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30BF756-B2F9-2645-9D65-166CDB095D74}">
      <dgm:prSet/>
      <dgm:spPr/>
      <dgm:t>
        <a:bodyPr/>
        <a:lstStyle/>
        <a:p>
          <a:r>
            <a:rPr lang="en-US" dirty="0"/>
            <a:t>6 Observations of Achievement</a:t>
          </a:r>
          <a:endParaRPr lang="en-CA" dirty="0"/>
        </a:p>
      </dgm:t>
    </dgm:pt>
    <dgm:pt modelId="{55A02569-AF67-144A-A6BF-016BA3BAAE89}" type="parTrans" cxnId="{E61D3E1E-6CAF-DE47-8A35-EE5E5CDA237C}">
      <dgm:prSet/>
      <dgm:spPr/>
      <dgm:t>
        <a:bodyPr/>
        <a:lstStyle/>
        <a:p>
          <a:endParaRPr lang="en-US"/>
        </a:p>
      </dgm:t>
    </dgm:pt>
    <dgm:pt modelId="{59809B1F-4235-5B49-84C7-F0F592AC1664}" type="sibTrans" cxnId="{E61D3E1E-6CAF-DE47-8A35-EE5E5CDA237C}">
      <dgm:prSet/>
      <dgm:spPr/>
      <dgm:t>
        <a:bodyPr/>
        <a:lstStyle/>
        <a:p>
          <a:endParaRPr lang="en-US"/>
        </a:p>
      </dgm:t>
    </dgm:pt>
    <dgm:pt modelId="{DD543F5F-B573-5149-BC8C-F36BB2EABE17}">
      <dgm:prSet/>
      <dgm:spPr/>
      <dgm:t>
        <a:bodyPr/>
        <a:lstStyle/>
        <a:p>
          <a:r>
            <a:rPr lang="en-US"/>
            <a:t>At least:</a:t>
          </a:r>
          <a:endParaRPr lang="en-CA"/>
        </a:p>
      </dgm:t>
    </dgm:pt>
    <dgm:pt modelId="{734E1E47-D667-484E-8608-04029AB3C49F}" type="parTrans" cxnId="{D7E023BA-2711-DC44-8EC8-F9394A500A81}">
      <dgm:prSet/>
      <dgm:spPr/>
      <dgm:t>
        <a:bodyPr/>
        <a:lstStyle/>
        <a:p>
          <a:endParaRPr lang="en-US"/>
        </a:p>
      </dgm:t>
    </dgm:pt>
    <dgm:pt modelId="{DF212AB3-050D-3E4C-9222-947458A6A7CF}" type="sibTrans" cxnId="{D7E023BA-2711-DC44-8EC8-F9394A500A81}">
      <dgm:prSet/>
      <dgm:spPr/>
      <dgm:t>
        <a:bodyPr/>
        <a:lstStyle/>
        <a:p>
          <a:endParaRPr lang="en-US"/>
        </a:p>
      </dgm:t>
    </dgm:pt>
    <dgm:pt modelId="{547D01E3-CBFF-5E43-9241-8E2FA27456E1}">
      <dgm:prSet custT="1"/>
      <dgm:spPr/>
      <dgm:t>
        <a:bodyPr/>
        <a:lstStyle/>
        <a:p>
          <a:r>
            <a:rPr lang="en-US" sz="1800" baseline="0" dirty="0"/>
            <a:t>1 Emergency Setting</a:t>
          </a:r>
          <a:endParaRPr lang="en-CA" sz="1800" dirty="0"/>
        </a:p>
      </dgm:t>
    </dgm:pt>
    <dgm:pt modelId="{CBCDC5C2-F9AF-8946-A9A8-2D7748A20553}" type="parTrans" cxnId="{4C611E7D-498E-AF4B-AA3A-A048F00264DD}">
      <dgm:prSet/>
      <dgm:spPr/>
      <dgm:t>
        <a:bodyPr/>
        <a:lstStyle/>
        <a:p>
          <a:endParaRPr lang="en-US"/>
        </a:p>
      </dgm:t>
    </dgm:pt>
    <dgm:pt modelId="{3791F9B0-F93D-5549-B50F-BFCED7E45FC0}" type="sibTrans" cxnId="{4C611E7D-498E-AF4B-AA3A-A048F00264DD}">
      <dgm:prSet/>
      <dgm:spPr/>
      <dgm:t>
        <a:bodyPr/>
        <a:lstStyle/>
        <a:p>
          <a:endParaRPr lang="en-US"/>
        </a:p>
      </dgm:t>
    </dgm:pt>
    <dgm:pt modelId="{9972E1F7-C9A9-F34A-B75D-846113C90825}">
      <dgm:prSet custT="1"/>
      <dgm:spPr/>
      <dgm:t>
        <a:bodyPr/>
        <a:lstStyle/>
        <a:p>
          <a:r>
            <a:rPr lang="en-US" sz="1800" baseline="0" dirty="0"/>
            <a:t>2 Inpatient Settings</a:t>
          </a:r>
          <a:endParaRPr lang="en-CA" sz="1800" dirty="0"/>
        </a:p>
      </dgm:t>
    </dgm:pt>
    <dgm:pt modelId="{8618C6C0-B80B-6449-8F43-D2E5FCA02C3A}" type="parTrans" cxnId="{74F3B17E-98DA-F546-BFE9-433ED3AE70F0}">
      <dgm:prSet/>
      <dgm:spPr/>
      <dgm:t>
        <a:bodyPr/>
        <a:lstStyle/>
        <a:p>
          <a:endParaRPr lang="en-US"/>
        </a:p>
      </dgm:t>
    </dgm:pt>
    <dgm:pt modelId="{AE1F5BC8-6087-2B45-90BB-323A885A8524}" type="sibTrans" cxnId="{74F3B17E-98DA-F546-BFE9-433ED3AE70F0}">
      <dgm:prSet/>
      <dgm:spPr/>
      <dgm:t>
        <a:bodyPr/>
        <a:lstStyle/>
        <a:p>
          <a:endParaRPr lang="en-US"/>
        </a:p>
      </dgm:t>
    </dgm:pt>
    <dgm:pt modelId="{7ADEE420-91B9-F249-A545-42E783BF69AE}">
      <dgm:prSet custT="1"/>
      <dgm:spPr/>
      <dgm:t>
        <a:bodyPr/>
        <a:lstStyle/>
        <a:p>
          <a:r>
            <a:rPr lang="en-US" sz="1800" baseline="0" dirty="0"/>
            <a:t>2 Outpatient Settings</a:t>
          </a:r>
          <a:endParaRPr lang="en-CA" sz="1800" dirty="0"/>
        </a:p>
      </dgm:t>
    </dgm:pt>
    <dgm:pt modelId="{53EB1051-F3D0-064D-95C8-4330DF9E0A4B}" type="parTrans" cxnId="{F2F5EA7F-BB39-6A40-AA5C-48C0EE7C95A7}">
      <dgm:prSet/>
      <dgm:spPr/>
      <dgm:t>
        <a:bodyPr/>
        <a:lstStyle/>
        <a:p>
          <a:endParaRPr lang="en-US"/>
        </a:p>
      </dgm:t>
    </dgm:pt>
    <dgm:pt modelId="{5055015D-5531-D847-9037-CFDDAA0B5950}" type="sibTrans" cxnId="{F2F5EA7F-BB39-6A40-AA5C-48C0EE7C95A7}">
      <dgm:prSet/>
      <dgm:spPr/>
      <dgm:t>
        <a:bodyPr/>
        <a:lstStyle/>
        <a:p>
          <a:endParaRPr lang="en-US"/>
        </a:p>
      </dgm:t>
    </dgm:pt>
    <dgm:pt modelId="{D3378FFA-B280-754D-877D-96602F47535D}">
      <dgm:prSet custT="1"/>
      <dgm:spPr/>
      <dgm:t>
        <a:bodyPr/>
        <a:lstStyle/>
        <a:p>
          <a:r>
            <a:rPr lang="en-US" sz="1800" baseline="0" dirty="0"/>
            <a:t>3 Different Case Types</a:t>
          </a:r>
          <a:endParaRPr lang="en-CA" sz="1800" dirty="0"/>
        </a:p>
      </dgm:t>
    </dgm:pt>
    <dgm:pt modelId="{CD9AA3E6-20FD-F948-B3EB-5F9C8C02C0E6}" type="parTrans" cxnId="{5239CEAD-013F-354A-95FE-C7A57EB62361}">
      <dgm:prSet/>
      <dgm:spPr/>
      <dgm:t>
        <a:bodyPr/>
        <a:lstStyle/>
        <a:p>
          <a:endParaRPr lang="en-US"/>
        </a:p>
      </dgm:t>
    </dgm:pt>
    <dgm:pt modelId="{07A1960C-466E-3640-A686-D62CBD3C40B6}" type="sibTrans" cxnId="{5239CEAD-013F-354A-95FE-C7A57EB62361}">
      <dgm:prSet/>
      <dgm:spPr/>
      <dgm:t>
        <a:bodyPr/>
        <a:lstStyle/>
        <a:p>
          <a:endParaRPr lang="en-US"/>
        </a:p>
      </dgm:t>
    </dgm:pt>
    <dgm:pt modelId="{66A71530-D2BC-BC4D-89FB-FBB34DAEA851}">
      <dgm:prSet custT="1"/>
      <dgm:spPr/>
      <dgm:t>
        <a:bodyPr/>
        <a:lstStyle/>
        <a:p>
          <a:r>
            <a:rPr lang="en-US" sz="1800" baseline="0" dirty="0"/>
            <a:t>2 by Psychiatrist Observer</a:t>
          </a:r>
          <a:endParaRPr lang="en-CA" sz="1800" dirty="0"/>
        </a:p>
      </dgm:t>
    </dgm:pt>
    <dgm:pt modelId="{856C8235-2469-DB4B-9CD6-17686F21B168}" type="parTrans" cxnId="{0CAAAE80-D5E6-2746-AE22-51C95E648E65}">
      <dgm:prSet/>
      <dgm:spPr/>
      <dgm:t>
        <a:bodyPr/>
        <a:lstStyle/>
        <a:p>
          <a:endParaRPr lang="en-US"/>
        </a:p>
      </dgm:t>
    </dgm:pt>
    <dgm:pt modelId="{B55357DB-0293-B242-AB13-DCE24226B112}" type="sibTrans" cxnId="{0CAAAE80-D5E6-2746-AE22-51C95E648E65}">
      <dgm:prSet/>
      <dgm:spPr/>
      <dgm:t>
        <a:bodyPr/>
        <a:lstStyle/>
        <a:p>
          <a:endParaRPr lang="en-US"/>
        </a:p>
      </dgm:t>
    </dgm:pt>
    <dgm:pt modelId="{02A3E2B4-C7ED-8149-8E14-24DBB30660AD}">
      <dgm:prSet custT="1"/>
      <dgm:spPr/>
      <dgm:t>
        <a:bodyPr/>
        <a:lstStyle/>
        <a:p>
          <a:r>
            <a:rPr lang="en-US" sz="1800" baseline="0" dirty="0"/>
            <a:t>3 Different Observers</a:t>
          </a:r>
          <a:endParaRPr lang="en-CA" sz="1800" dirty="0"/>
        </a:p>
      </dgm:t>
    </dgm:pt>
    <dgm:pt modelId="{9774B1E9-B59D-4049-B70F-BB84C5AD02AD}" type="parTrans" cxnId="{10ADBB21-1537-D24D-BB1C-7A9B27CA96E3}">
      <dgm:prSet/>
      <dgm:spPr/>
      <dgm:t>
        <a:bodyPr/>
        <a:lstStyle/>
        <a:p>
          <a:endParaRPr lang="en-US"/>
        </a:p>
      </dgm:t>
    </dgm:pt>
    <dgm:pt modelId="{91A7254F-5A99-8C45-8176-DA0A681EF0A8}" type="sibTrans" cxnId="{10ADBB21-1537-D24D-BB1C-7A9B27CA96E3}">
      <dgm:prSet/>
      <dgm:spPr/>
      <dgm:t>
        <a:bodyPr/>
        <a:lstStyle/>
        <a:p>
          <a:endParaRPr lang="en-US"/>
        </a:p>
      </dgm:t>
    </dgm:pt>
    <dgm:pt modelId="{A151F570-747A-4946-98F6-5E757C1489B3}">
      <dgm:prSet/>
      <dgm:spPr/>
      <dgm:t>
        <a:bodyPr/>
        <a:lstStyle/>
        <a:p>
          <a:r>
            <a:rPr lang="en-US"/>
            <a:t>At most:</a:t>
          </a:r>
          <a:endParaRPr lang="en-CA"/>
        </a:p>
      </dgm:t>
    </dgm:pt>
    <dgm:pt modelId="{2C645383-2177-3346-93C2-E354B1042833}" type="parTrans" cxnId="{24B96D89-1C9D-544F-A8C8-402DE52EF96E}">
      <dgm:prSet/>
      <dgm:spPr/>
      <dgm:t>
        <a:bodyPr/>
        <a:lstStyle/>
        <a:p>
          <a:endParaRPr lang="en-US"/>
        </a:p>
      </dgm:t>
    </dgm:pt>
    <dgm:pt modelId="{7D2C9BC7-FBB6-0841-B8AC-93A43BF7A409}" type="sibTrans" cxnId="{24B96D89-1C9D-544F-A8C8-402DE52EF96E}">
      <dgm:prSet/>
      <dgm:spPr/>
      <dgm:t>
        <a:bodyPr/>
        <a:lstStyle/>
        <a:p>
          <a:endParaRPr lang="en-US"/>
        </a:p>
      </dgm:t>
    </dgm:pt>
    <dgm:pt modelId="{E6CCDBD3-98B9-F342-8285-CE8D0DFE806A}">
      <dgm:prSet custT="1"/>
      <dgm:spPr/>
      <dgm:t>
        <a:bodyPr/>
        <a:lstStyle/>
        <a:p>
          <a:r>
            <a:rPr lang="en-US" sz="1800" baseline="0" dirty="0"/>
            <a:t>2 Child/Adolescent Patients</a:t>
          </a:r>
          <a:endParaRPr lang="en-CA" sz="1800" dirty="0"/>
        </a:p>
      </dgm:t>
    </dgm:pt>
    <dgm:pt modelId="{1DF56C00-F5CA-8B4D-A2D2-BDC1E72C4865}" type="parTrans" cxnId="{C7AD81FE-54A3-6346-A13A-3C5D72D03800}">
      <dgm:prSet/>
      <dgm:spPr/>
      <dgm:t>
        <a:bodyPr/>
        <a:lstStyle/>
        <a:p>
          <a:endParaRPr lang="en-US"/>
        </a:p>
      </dgm:t>
    </dgm:pt>
    <dgm:pt modelId="{D77FBBE9-C5FE-0C42-80DA-14C8C2416220}" type="sibTrans" cxnId="{C7AD81FE-54A3-6346-A13A-3C5D72D03800}">
      <dgm:prSet/>
      <dgm:spPr/>
      <dgm:t>
        <a:bodyPr/>
        <a:lstStyle/>
        <a:p>
          <a:endParaRPr lang="en-US"/>
        </a:p>
      </dgm:t>
    </dgm:pt>
    <dgm:pt modelId="{397C8B8E-360D-D943-A931-0F5F8903060E}">
      <dgm:prSet custT="1"/>
      <dgm:spPr/>
      <dgm:t>
        <a:bodyPr/>
        <a:lstStyle/>
        <a:p>
          <a:r>
            <a:rPr lang="en-US" sz="1800" baseline="0" dirty="0"/>
            <a:t>2 Older Adult patients</a:t>
          </a:r>
          <a:endParaRPr lang="en-CA" sz="1800" dirty="0"/>
        </a:p>
      </dgm:t>
    </dgm:pt>
    <dgm:pt modelId="{56788B28-EAFC-EE45-A3C1-8A9CFA2892B5}" type="parTrans" cxnId="{D86168E7-530B-1F49-8385-EE9714987AAD}">
      <dgm:prSet/>
      <dgm:spPr/>
      <dgm:t>
        <a:bodyPr/>
        <a:lstStyle/>
        <a:p>
          <a:endParaRPr lang="en-US"/>
        </a:p>
      </dgm:t>
    </dgm:pt>
    <dgm:pt modelId="{B1546243-2876-EB4D-8453-80BEA259A9DA}" type="sibTrans" cxnId="{D86168E7-530B-1F49-8385-EE9714987AAD}">
      <dgm:prSet/>
      <dgm:spPr/>
      <dgm:t>
        <a:bodyPr/>
        <a:lstStyle/>
        <a:p>
          <a:endParaRPr lang="en-US"/>
        </a:p>
      </dgm:t>
    </dgm:pt>
    <dgm:pt modelId="{5361BBB9-05FA-8243-A36A-94F926B9D732}" type="pres">
      <dgm:prSet presAssocID="{4AB4A384-050E-D043-AE3C-683CA88E0CC9}" presName="vert0" presStyleCnt="0">
        <dgm:presLayoutVars>
          <dgm:dir/>
          <dgm:animOne val="branch"/>
          <dgm:animLvl val="lvl"/>
        </dgm:presLayoutVars>
      </dgm:prSet>
      <dgm:spPr/>
    </dgm:pt>
    <dgm:pt modelId="{4A3D3FF7-5466-2346-8A9D-91BF4DD39829}" type="pres">
      <dgm:prSet presAssocID="{730BF756-B2F9-2645-9D65-166CDB095D74}" presName="thickLine" presStyleLbl="alignNode1" presStyleIdx="0" presStyleCnt="3"/>
      <dgm:spPr/>
    </dgm:pt>
    <dgm:pt modelId="{3C98D46C-99B4-8B4F-B191-E0A4C243D8F2}" type="pres">
      <dgm:prSet presAssocID="{730BF756-B2F9-2645-9D65-166CDB095D74}" presName="horz1" presStyleCnt="0"/>
      <dgm:spPr/>
    </dgm:pt>
    <dgm:pt modelId="{5C76EDE9-5071-7040-864A-435AAE6E9B76}" type="pres">
      <dgm:prSet presAssocID="{730BF756-B2F9-2645-9D65-166CDB095D74}" presName="tx1" presStyleLbl="revTx" presStyleIdx="0" presStyleCnt="11" custScaleX="500000" custScaleY="26309" custLinFactX="-32216" custLinFactNeighborX="-100000" custLinFactNeighborY="-35224"/>
      <dgm:spPr/>
    </dgm:pt>
    <dgm:pt modelId="{3FDB2E1A-84F8-AB4C-9DD0-4492A948341D}" type="pres">
      <dgm:prSet presAssocID="{730BF756-B2F9-2645-9D65-166CDB095D74}" presName="vert1" presStyleCnt="0"/>
      <dgm:spPr/>
    </dgm:pt>
    <dgm:pt modelId="{572BD668-4873-2B4B-BA2D-BDD6DF539379}" type="pres">
      <dgm:prSet presAssocID="{DD543F5F-B573-5149-BC8C-F36BB2EABE17}" presName="thickLine" presStyleLbl="alignNode1" presStyleIdx="1" presStyleCnt="3"/>
      <dgm:spPr/>
    </dgm:pt>
    <dgm:pt modelId="{608BADA3-B815-F041-8844-FAACF3EEA6EC}" type="pres">
      <dgm:prSet presAssocID="{DD543F5F-B573-5149-BC8C-F36BB2EABE17}" presName="horz1" presStyleCnt="0"/>
      <dgm:spPr/>
    </dgm:pt>
    <dgm:pt modelId="{6CDF59BB-9B72-E24D-B144-72C1EC9B955A}" type="pres">
      <dgm:prSet presAssocID="{DD543F5F-B573-5149-BC8C-F36BB2EABE17}" presName="tx1" presStyleLbl="revTx" presStyleIdx="1" presStyleCnt="11"/>
      <dgm:spPr/>
    </dgm:pt>
    <dgm:pt modelId="{620D7D67-BE83-FC47-B1B7-09563357F90E}" type="pres">
      <dgm:prSet presAssocID="{DD543F5F-B573-5149-BC8C-F36BB2EABE17}" presName="vert1" presStyleCnt="0"/>
      <dgm:spPr/>
    </dgm:pt>
    <dgm:pt modelId="{ED490E48-7208-4D49-AA02-788A1EF91F03}" type="pres">
      <dgm:prSet presAssocID="{547D01E3-CBFF-5E43-9241-8E2FA27456E1}" presName="vertSpace2a" presStyleCnt="0"/>
      <dgm:spPr/>
    </dgm:pt>
    <dgm:pt modelId="{2AA63495-65CC-FA40-A7B1-8481B41EAF4A}" type="pres">
      <dgm:prSet presAssocID="{547D01E3-CBFF-5E43-9241-8E2FA27456E1}" presName="horz2" presStyleCnt="0"/>
      <dgm:spPr/>
    </dgm:pt>
    <dgm:pt modelId="{71DCF6F0-34C9-8B46-8017-ABBB8D8716D1}" type="pres">
      <dgm:prSet presAssocID="{547D01E3-CBFF-5E43-9241-8E2FA27456E1}" presName="horzSpace2" presStyleCnt="0"/>
      <dgm:spPr/>
    </dgm:pt>
    <dgm:pt modelId="{7394D646-D0AA-594A-9754-C9A8724F51A1}" type="pres">
      <dgm:prSet presAssocID="{547D01E3-CBFF-5E43-9241-8E2FA27456E1}" presName="tx2" presStyleLbl="revTx" presStyleIdx="2" presStyleCnt="11"/>
      <dgm:spPr/>
    </dgm:pt>
    <dgm:pt modelId="{77D66531-9E25-634D-990A-689ABB862F6F}" type="pres">
      <dgm:prSet presAssocID="{547D01E3-CBFF-5E43-9241-8E2FA27456E1}" presName="vert2" presStyleCnt="0"/>
      <dgm:spPr/>
    </dgm:pt>
    <dgm:pt modelId="{880189BD-EEC1-B44F-ACCD-60D980CF5B28}" type="pres">
      <dgm:prSet presAssocID="{547D01E3-CBFF-5E43-9241-8E2FA27456E1}" presName="thinLine2b" presStyleLbl="callout" presStyleIdx="0" presStyleCnt="8"/>
      <dgm:spPr/>
    </dgm:pt>
    <dgm:pt modelId="{5E8FF7D3-C619-CC45-AAFE-C5ACEBA31568}" type="pres">
      <dgm:prSet presAssocID="{547D01E3-CBFF-5E43-9241-8E2FA27456E1}" presName="vertSpace2b" presStyleCnt="0"/>
      <dgm:spPr/>
    </dgm:pt>
    <dgm:pt modelId="{44B969C6-815A-324C-9F21-A626C744F920}" type="pres">
      <dgm:prSet presAssocID="{9972E1F7-C9A9-F34A-B75D-846113C90825}" presName="horz2" presStyleCnt="0"/>
      <dgm:spPr/>
    </dgm:pt>
    <dgm:pt modelId="{11CDE367-1E26-E048-9174-8CA3A42BE2E7}" type="pres">
      <dgm:prSet presAssocID="{9972E1F7-C9A9-F34A-B75D-846113C90825}" presName="horzSpace2" presStyleCnt="0"/>
      <dgm:spPr/>
    </dgm:pt>
    <dgm:pt modelId="{2C21F7E4-9148-A844-BF92-61B96B906823}" type="pres">
      <dgm:prSet presAssocID="{9972E1F7-C9A9-F34A-B75D-846113C90825}" presName="tx2" presStyleLbl="revTx" presStyleIdx="3" presStyleCnt="11"/>
      <dgm:spPr/>
    </dgm:pt>
    <dgm:pt modelId="{38ABF4D5-861C-2748-88FF-53996BF88285}" type="pres">
      <dgm:prSet presAssocID="{9972E1F7-C9A9-F34A-B75D-846113C90825}" presName="vert2" presStyleCnt="0"/>
      <dgm:spPr/>
    </dgm:pt>
    <dgm:pt modelId="{E8BA53DF-1834-0C4D-88E2-1F93CEC18306}" type="pres">
      <dgm:prSet presAssocID="{9972E1F7-C9A9-F34A-B75D-846113C90825}" presName="thinLine2b" presStyleLbl="callout" presStyleIdx="1" presStyleCnt="8"/>
      <dgm:spPr/>
    </dgm:pt>
    <dgm:pt modelId="{A3EEF18A-4692-5142-AF78-F89FC7C3B109}" type="pres">
      <dgm:prSet presAssocID="{9972E1F7-C9A9-F34A-B75D-846113C90825}" presName="vertSpace2b" presStyleCnt="0"/>
      <dgm:spPr/>
    </dgm:pt>
    <dgm:pt modelId="{F0BCB7DA-553D-7C40-BD90-FAA10CA4F474}" type="pres">
      <dgm:prSet presAssocID="{7ADEE420-91B9-F249-A545-42E783BF69AE}" presName="horz2" presStyleCnt="0"/>
      <dgm:spPr/>
    </dgm:pt>
    <dgm:pt modelId="{D256C364-CC19-3B4B-9BA9-7E9BDBFC0972}" type="pres">
      <dgm:prSet presAssocID="{7ADEE420-91B9-F249-A545-42E783BF69AE}" presName="horzSpace2" presStyleCnt="0"/>
      <dgm:spPr/>
    </dgm:pt>
    <dgm:pt modelId="{05BD6267-809C-6842-B1BF-6D14E31D1046}" type="pres">
      <dgm:prSet presAssocID="{7ADEE420-91B9-F249-A545-42E783BF69AE}" presName="tx2" presStyleLbl="revTx" presStyleIdx="4" presStyleCnt="11"/>
      <dgm:spPr/>
    </dgm:pt>
    <dgm:pt modelId="{D2F8BCE2-F4F0-9347-9D0F-B5622B52511A}" type="pres">
      <dgm:prSet presAssocID="{7ADEE420-91B9-F249-A545-42E783BF69AE}" presName="vert2" presStyleCnt="0"/>
      <dgm:spPr/>
    </dgm:pt>
    <dgm:pt modelId="{ECA23C9D-4137-7D45-AE33-35C84EBA8261}" type="pres">
      <dgm:prSet presAssocID="{7ADEE420-91B9-F249-A545-42E783BF69AE}" presName="thinLine2b" presStyleLbl="callout" presStyleIdx="2" presStyleCnt="8"/>
      <dgm:spPr/>
    </dgm:pt>
    <dgm:pt modelId="{63F74B0B-1E35-1B4D-BA66-6830767ACE72}" type="pres">
      <dgm:prSet presAssocID="{7ADEE420-91B9-F249-A545-42E783BF69AE}" presName="vertSpace2b" presStyleCnt="0"/>
      <dgm:spPr/>
    </dgm:pt>
    <dgm:pt modelId="{B804AEA9-5F51-CA4D-BD80-3F5C9FDE6234}" type="pres">
      <dgm:prSet presAssocID="{D3378FFA-B280-754D-877D-96602F47535D}" presName="horz2" presStyleCnt="0"/>
      <dgm:spPr/>
    </dgm:pt>
    <dgm:pt modelId="{C1C3B996-E054-BC4B-A793-5802666BCA5E}" type="pres">
      <dgm:prSet presAssocID="{D3378FFA-B280-754D-877D-96602F47535D}" presName="horzSpace2" presStyleCnt="0"/>
      <dgm:spPr/>
    </dgm:pt>
    <dgm:pt modelId="{B040F5A5-8546-484D-ACAF-A79080EC14E1}" type="pres">
      <dgm:prSet presAssocID="{D3378FFA-B280-754D-877D-96602F47535D}" presName="tx2" presStyleLbl="revTx" presStyleIdx="5" presStyleCnt="11"/>
      <dgm:spPr/>
    </dgm:pt>
    <dgm:pt modelId="{7D9507EA-F815-5743-B704-2F623F0BA268}" type="pres">
      <dgm:prSet presAssocID="{D3378FFA-B280-754D-877D-96602F47535D}" presName="vert2" presStyleCnt="0"/>
      <dgm:spPr/>
    </dgm:pt>
    <dgm:pt modelId="{E93572D6-D7D0-7F46-AD2A-A8EA872A16F9}" type="pres">
      <dgm:prSet presAssocID="{D3378FFA-B280-754D-877D-96602F47535D}" presName="thinLine2b" presStyleLbl="callout" presStyleIdx="3" presStyleCnt="8"/>
      <dgm:spPr/>
    </dgm:pt>
    <dgm:pt modelId="{96FD0611-D8E9-274D-8731-53C1B5C952E2}" type="pres">
      <dgm:prSet presAssocID="{D3378FFA-B280-754D-877D-96602F47535D}" presName="vertSpace2b" presStyleCnt="0"/>
      <dgm:spPr/>
    </dgm:pt>
    <dgm:pt modelId="{AB89C386-770B-4547-BE90-2204ABB27419}" type="pres">
      <dgm:prSet presAssocID="{66A71530-D2BC-BC4D-89FB-FBB34DAEA851}" presName="horz2" presStyleCnt="0"/>
      <dgm:spPr/>
    </dgm:pt>
    <dgm:pt modelId="{E97467C4-DB33-EF46-B180-B7F5916550E2}" type="pres">
      <dgm:prSet presAssocID="{66A71530-D2BC-BC4D-89FB-FBB34DAEA851}" presName="horzSpace2" presStyleCnt="0"/>
      <dgm:spPr/>
    </dgm:pt>
    <dgm:pt modelId="{481D0E15-0CCD-2B49-8DF2-A94267532907}" type="pres">
      <dgm:prSet presAssocID="{66A71530-D2BC-BC4D-89FB-FBB34DAEA851}" presName="tx2" presStyleLbl="revTx" presStyleIdx="6" presStyleCnt="11"/>
      <dgm:spPr/>
    </dgm:pt>
    <dgm:pt modelId="{0B8E4AA9-A120-D543-BC70-A6B9CF162F42}" type="pres">
      <dgm:prSet presAssocID="{66A71530-D2BC-BC4D-89FB-FBB34DAEA851}" presName="vert2" presStyleCnt="0"/>
      <dgm:spPr/>
    </dgm:pt>
    <dgm:pt modelId="{4652534C-6F7D-4148-A8F1-288DD40BBE0D}" type="pres">
      <dgm:prSet presAssocID="{66A71530-D2BC-BC4D-89FB-FBB34DAEA851}" presName="thinLine2b" presStyleLbl="callout" presStyleIdx="4" presStyleCnt="8"/>
      <dgm:spPr/>
    </dgm:pt>
    <dgm:pt modelId="{09A15A58-E972-474B-AE28-4AB67BC214E7}" type="pres">
      <dgm:prSet presAssocID="{66A71530-D2BC-BC4D-89FB-FBB34DAEA851}" presName="vertSpace2b" presStyleCnt="0"/>
      <dgm:spPr/>
    </dgm:pt>
    <dgm:pt modelId="{C8A09781-4A64-5A47-BAB7-9AB541E8020E}" type="pres">
      <dgm:prSet presAssocID="{02A3E2B4-C7ED-8149-8E14-24DBB30660AD}" presName="horz2" presStyleCnt="0"/>
      <dgm:spPr/>
    </dgm:pt>
    <dgm:pt modelId="{33F233FD-AEC5-0D4C-89BE-5439F91A1405}" type="pres">
      <dgm:prSet presAssocID="{02A3E2B4-C7ED-8149-8E14-24DBB30660AD}" presName="horzSpace2" presStyleCnt="0"/>
      <dgm:spPr/>
    </dgm:pt>
    <dgm:pt modelId="{FA70DD9B-BD7B-E247-A6DD-8CD1787440C5}" type="pres">
      <dgm:prSet presAssocID="{02A3E2B4-C7ED-8149-8E14-24DBB30660AD}" presName="tx2" presStyleLbl="revTx" presStyleIdx="7" presStyleCnt="11"/>
      <dgm:spPr/>
    </dgm:pt>
    <dgm:pt modelId="{71FD323E-9FCD-484C-B0C4-78FDDA3465AC}" type="pres">
      <dgm:prSet presAssocID="{02A3E2B4-C7ED-8149-8E14-24DBB30660AD}" presName="vert2" presStyleCnt="0"/>
      <dgm:spPr/>
    </dgm:pt>
    <dgm:pt modelId="{5328BA18-AE59-FF45-9B64-6A911628517D}" type="pres">
      <dgm:prSet presAssocID="{02A3E2B4-C7ED-8149-8E14-24DBB30660AD}" presName="thinLine2b" presStyleLbl="callout" presStyleIdx="5" presStyleCnt="8"/>
      <dgm:spPr/>
    </dgm:pt>
    <dgm:pt modelId="{21B5F9D1-2E09-0F45-9280-698438AA254C}" type="pres">
      <dgm:prSet presAssocID="{02A3E2B4-C7ED-8149-8E14-24DBB30660AD}" presName="vertSpace2b" presStyleCnt="0"/>
      <dgm:spPr/>
    </dgm:pt>
    <dgm:pt modelId="{59D5A97A-1A5E-0A40-A91E-886DA908B706}" type="pres">
      <dgm:prSet presAssocID="{A151F570-747A-4946-98F6-5E757C1489B3}" presName="thickLine" presStyleLbl="alignNode1" presStyleIdx="2" presStyleCnt="3"/>
      <dgm:spPr/>
    </dgm:pt>
    <dgm:pt modelId="{9B6ACA71-E81F-E046-BF62-674B91E49183}" type="pres">
      <dgm:prSet presAssocID="{A151F570-747A-4946-98F6-5E757C1489B3}" presName="horz1" presStyleCnt="0"/>
      <dgm:spPr/>
    </dgm:pt>
    <dgm:pt modelId="{9C0CE83C-2B0C-1845-9D1A-6A0F34813715}" type="pres">
      <dgm:prSet presAssocID="{A151F570-747A-4946-98F6-5E757C1489B3}" presName="tx1" presStyleLbl="revTx" presStyleIdx="8" presStyleCnt="11"/>
      <dgm:spPr/>
    </dgm:pt>
    <dgm:pt modelId="{71403265-7F38-B34C-A3DB-AA1B0DA761B9}" type="pres">
      <dgm:prSet presAssocID="{A151F570-747A-4946-98F6-5E757C1489B3}" presName="vert1" presStyleCnt="0"/>
      <dgm:spPr/>
    </dgm:pt>
    <dgm:pt modelId="{6E868A28-246F-8749-898C-15785B021009}" type="pres">
      <dgm:prSet presAssocID="{E6CCDBD3-98B9-F342-8285-CE8D0DFE806A}" presName="vertSpace2a" presStyleCnt="0"/>
      <dgm:spPr/>
    </dgm:pt>
    <dgm:pt modelId="{7765DC71-4243-BA41-9153-66991B15AD5F}" type="pres">
      <dgm:prSet presAssocID="{E6CCDBD3-98B9-F342-8285-CE8D0DFE806A}" presName="horz2" presStyleCnt="0"/>
      <dgm:spPr/>
    </dgm:pt>
    <dgm:pt modelId="{71AD35D6-03AF-A045-A7E7-4592B7BE9689}" type="pres">
      <dgm:prSet presAssocID="{E6CCDBD3-98B9-F342-8285-CE8D0DFE806A}" presName="horzSpace2" presStyleCnt="0"/>
      <dgm:spPr/>
    </dgm:pt>
    <dgm:pt modelId="{B20230AA-DA6F-1D42-A12D-FA0337A7F9DC}" type="pres">
      <dgm:prSet presAssocID="{E6CCDBD3-98B9-F342-8285-CE8D0DFE806A}" presName="tx2" presStyleLbl="revTx" presStyleIdx="9" presStyleCnt="11" custScaleY="50131"/>
      <dgm:spPr/>
    </dgm:pt>
    <dgm:pt modelId="{13E9A52F-547B-974E-9B7C-EE60DE5B89BA}" type="pres">
      <dgm:prSet presAssocID="{E6CCDBD3-98B9-F342-8285-CE8D0DFE806A}" presName="vert2" presStyleCnt="0"/>
      <dgm:spPr/>
    </dgm:pt>
    <dgm:pt modelId="{7AAD7505-42D2-8243-A1AB-ABEF3B45A554}" type="pres">
      <dgm:prSet presAssocID="{E6CCDBD3-98B9-F342-8285-CE8D0DFE806A}" presName="thinLine2b" presStyleLbl="callout" presStyleIdx="6" presStyleCnt="8" custLinFactY="-100000" custLinFactNeighborX="95" custLinFactNeighborY="-153978"/>
      <dgm:spPr/>
    </dgm:pt>
    <dgm:pt modelId="{A20F3952-97A9-4745-99EE-C2927B284800}" type="pres">
      <dgm:prSet presAssocID="{E6CCDBD3-98B9-F342-8285-CE8D0DFE806A}" presName="vertSpace2b" presStyleCnt="0"/>
      <dgm:spPr/>
    </dgm:pt>
    <dgm:pt modelId="{4CEA82AD-1DC0-F54C-992B-1618CC36B292}" type="pres">
      <dgm:prSet presAssocID="{397C8B8E-360D-D943-A931-0F5F8903060E}" presName="horz2" presStyleCnt="0"/>
      <dgm:spPr/>
    </dgm:pt>
    <dgm:pt modelId="{D0A7A43E-59C3-CD4B-AE8B-1FE003B371CF}" type="pres">
      <dgm:prSet presAssocID="{397C8B8E-360D-D943-A931-0F5F8903060E}" presName="horzSpace2" presStyleCnt="0"/>
      <dgm:spPr/>
    </dgm:pt>
    <dgm:pt modelId="{3379696B-7DBF-134B-8DCD-0007B9E1F2E7}" type="pres">
      <dgm:prSet presAssocID="{397C8B8E-360D-D943-A931-0F5F8903060E}" presName="tx2" presStyleLbl="revTx" presStyleIdx="10" presStyleCnt="11" custLinFactNeighborX="96" custLinFactNeighborY="-9657"/>
      <dgm:spPr/>
    </dgm:pt>
    <dgm:pt modelId="{0B5BCC3A-536E-6E4B-9015-DED90EB59266}" type="pres">
      <dgm:prSet presAssocID="{397C8B8E-360D-D943-A931-0F5F8903060E}" presName="vert2" presStyleCnt="0"/>
      <dgm:spPr/>
    </dgm:pt>
    <dgm:pt modelId="{D9CEB5A4-0C1E-BF41-822B-2CA2C9B648D0}" type="pres">
      <dgm:prSet presAssocID="{397C8B8E-360D-D943-A931-0F5F8903060E}" presName="thinLine2b" presStyleLbl="callout" presStyleIdx="7" presStyleCnt="8" custLinFactY="-900000" custLinFactNeighborX="95" custLinFactNeighborY="-979809"/>
      <dgm:spPr/>
    </dgm:pt>
    <dgm:pt modelId="{74391917-C97C-5749-85A0-FD546EE80165}" type="pres">
      <dgm:prSet presAssocID="{397C8B8E-360D-D943-A931-0F5F8903060E}" presName="vertSpace2b" presStyleCnt="0"/>
      <dgm:spPr/>
    </dgm:pt>
  </dgm:ptLst>
  <dgm:cxnLst>
    <dgm:cxn modelId="{E25ACA01-2EE3-AA46-951F-53BC047D3871}" type="presOf" srcId="{E6CCDBD3-98B9-F342-8285-CE8D0DFE806A}" destId="{B20230AA-DA6F-1D42-A12D-FA0337A7F9DC}" srcOrd="0" destOrd="0" presId="urn:microsoft.com/office/officeart/2008/layout/LinedList"/>
    <dgm:cxn modelId="{E61D3E1E-6CAF-DE47-8A35-EE5E5CDA237C}" srcId="{4AB4A384-050E-D043-AE3C-683CA88E0CC9}" destId="{730BF756-B2F9-2645-9D65-166CDB095D74}" srcOrd="0" destOrd="0" parTransId="{55A02569-AF67-144A-A6BF-016BA3BAAE89}" sibTransId="{59809B1F-4235-5B49-84C7-F0F592AC1664}"/>
    <dgm:cxn modelId="{86E1951E-F081-D649-BFA3-42B0A474AF61}" type="presOf" srcId="{66A71530-D2BC-BC4D-89FB-FBB34DAEA851}" destId="{481D0E15-0CCD-2B49-8DF2-A94267532907}" srcOrd="0" destOrd="0" presId="urn:microsoft.com/office/officeart/2008/layout/LinedList"/>
    <dgm:cxn modelId="{10ADBB21-1537-D24D-BB1C-7A9B27CA96E3}" srcId="{DD543F5F-B573-5149-BC8C-F36BB2EABE17}" destId="{02A3E2B4-C7ED-8149-8E14-24DBB30660AD}" srcOrd="5" destOrd="0" parTransId="{9774B1E9-B59D-4049-B70F-BB84C5AD02AD}" sibTransId="{91A7254F-5A99-8C45-8176-DA0A681EF0A8}"/>
    <dgm:cxn modelId="{09F77F41-CD8F-E047-8861-0607225B0F99}" type="presOf" srcId="{547D01E3-CBFF-5E43-9241-8E2FA27456E1}" destId="{7394D646-D0AA-594A-9754-C9A8724F51A1}" srcOrd="0" destOrd="0" presId="urn:microsoft.com/office/officeart/2008/layout/LinedList"/>
    <dgm:cxn modelId="{49D00C4C-7930-0642-AD53-622BC45DFA7E}" type="presOf" srcId="{397C8B8E-360D-D943-A931-0F5F8903060E}" destId="{3379696B-7DBF-134B-8DCD-0007B9E1F2E7}" srcOrd="0" destOrd="0" presId="urn:microsoft.com/office/officeart/2008/layout/LinedList"/>
    <dgm:cxn modelId="{AE20944F-2199-BA41-B513-577FD7DBDAC1}" type="presOf" srcId="{730BF756-B2F9-2645-9D65-166CDB095D74}" destId="{5C76EDE9-5071-7040-864A-435AAE6E9B76}" srcOrd="0" destOrd="0" presId="urn:microsoft.com/office/officeart/2008/layout/LinedList"/>
    <dgm:cxn modelId="{4C611E7D-498E-AF4B-AA3A-A048F00264DD}" srcId="{DD543F5F-B573-5149-BC8C-F36BB2EABE17}" destId="{547D01E3-CBFF-5E43-9241-8E2FA27456E1}" srcOrd="0" destOrd="0" parTransId="{CBCDC5C2-F9AF-8946-A9A8-2D7748A20553}" sibTransId="{3791F9B0-F93D-5549-B50F-BFCED7E45FC0}"/>
    <dgm:cxn modelId="{74F3B17E-98DA-F546-BFE9-433ED3AE70F0}" srcId="{DD543F5F-B573-5149-BC8C-F36BB2EABE17}" destId="{9972E1F7-C9A9-F34A-B75D-846113C90825}" srcOrd="1" destOrd="0" parTransId="{8618C6C0-B80B-6449-8F43-D2E5FCA02C3A}" sibTransId="{AE1F5BC8-6087-2B45-90BB-323A885A8524}"/>
    <dgm:cxn modelId="{F2F5EA7F-BB39-6A40-AA5C-48C0EE7C95A7}" srcId="{DD543F5F-B573-5149-BC8C-F36BB2EABE17}" destId="{7ADEE420-91B9-F249-A545-42E783BF69AE}" srcOrd="2" destOrd="0" parTransId="{53EB1051-F3D0-064D-95C8-4330DF9E0A4B}" sibTransId="{5055015D-5531-D847-9037-CFDDAA0B5950}"/>
    <dgm:cxn modelId="{0CAAAE80-D5E6-2746-AE22-51C95E648E65}" srcId="{DD543F5F-B573-5149-BC8C-F36BB2EABE17}" destId="{66A71530-D2BC-BC4D-89FB-FBB34DAEA851}" srcOrd="4" destOrd="0" parTransId="{856C8235-2469-DB4B-9CD6-17686F21B168}" sibTransId="{B55357DB-0293-B242-AB13-DCE24226B112}"/>
    <dgm:cxn modelId="{24B96D89-1C9D-544F-A8C8-402DE52EF96E}" srcId="{4AB4A384-050E-D043-AE3C-683CA88E0CC9}" destId="{A151F570-747A-4946-98F6-5E757C1489B3}" srcOrd="2" destOrd="0" parTransId="{2C645383-2177-3346-93C2-E354B1042833}" sibTransId="{7D2C9BC7-FBB6-0841-B8AC-93A43BF7A409}"/>
    <dgm:cxn modelId="{6B9EF39C-2CFE-E741-B4F1-300D708BC660}" type="presOf" srcId="{A151F570-747A-4946-98F6-5E757C1489B3}" destId="{9C0CE83C-2B0C-1845-9D1A-6A0F34813715}" srcOrd="0" destOrd="0" presId="urn:microsoft.com/office/officeart/2008/layout/LinedList"/>
    <dgm:cxn modelId="{F17E96A2-A1EC-884D-A01D-E5255C6BD1FA}" type="presOf" srcId="{7ADEE420-91B9-F249-A545-42E783BF69AE}" destId="{05BD6267-809C-6842-B1BF-6D14E31D1046}" srcOrd="0" destOrd="0" presId="urn:microsoft.com/office/officeart/2008/layout/LinedList"/>
    <dgm:cxn modelId="{333CFBA4-8787-8E47-A77C-23EAD0BB2A76}" type="presOf" srcId="{DD543F5F-B573-5149-BC8C-F36BB2EABE17}" destId="{6CDF59BB-9B72-E24D-B144-72C1EC9B955A}" srcOrd="0" destOrd="0" presId="urn:microsoft.com/office/officeart/2008/layout/LinedList"/>
    <dgm:cxn modelId="{5239CEAD-013F-354A-95FE-C7A57EB62361}" srcId="{DD543F5F-B573-5149-BC8C-F36BB2EABE17}" destId="{D3378FFA-B280-754D-877D-96602F47535D}" srcOrd="3" destOrd="0" parTransId="{CD9AA3E6-20FD-F948-B3EB-5F9C8C02C0E6}" sibTransId="{07A1960C-466E-3640-A686-D62CBD3C40B6}"/>
    <dgm:cxn modelId="{D7E023BA-2711-DC44-8EC8-F9394A500A81}" srcId="{4AB4A384-050E-D043-AE3C-683CA88E0CC9}" destId="{DD543F5F-B573-5149-BC8C-F36BB2EABE17}" srcOrd="1" destOrd="0" parTransId="{734E1E47-D667-484E-8608-04029AB3C49F}" sibTransId="{DF212AB3-050D-3E4C-9222-947458A6A7CF}"/>
    <dgm:cxn modelId="{940DA9C3-C6ED-484C-8974-76195B2A632C}" type="presOf" srcId="{9972E1F7-C9A9-F34A-B75D-846113C90825}" destId="{2C21F7E4-9148-A844-BF92-61B96B906823}" srcOrd="0" destOrd="0" presId="urn:microsoft.com/office/officeart/2008/layout/LinedList"/>
    <dgm:cxn modelId="{BDA13CC9-5DD3-0849-BA3D-EBB670ACC53A}" type="presOf" srcId="{4AB4A384-050E-D043-AE3C-683CA88E0CC9}" destId="{5361BBB9-05FA-8243-A36A-94F926B9D732}" srcOrd="0" destOrd="0" presId="urn:microsoft.com/office/officeart/2008/layout/LinedList"/>
    <dgm:cxn modelId="{826EE5D5-A012-6846-988C-EBA7CA274CD5}" type="presOf" srcId="{D3378FFA-B280-754D-877D-96602F47535D}" destId="{B040F5A5-8546-484D-ACAF-A79080EC14E1}" srcOrd="0" destOrd="0" presId="urn:microsoft.com/office/officeart/2008/layout/LinedList"/>
    <dgm:cxn modelId="{D86168E7-530B-1F49-8385-EE9714987AAD}" srcId="{A151F570-747A-4946-98F6-5E757C1489B3}" destId="{397C8B8E-360D-D943-A931-0F5F8903060E}" srcOrd="1" destOrd="0" parTransId="{56788B28-EAFC-EE45-A3C1-8A9CFA2892B5}" sibTransId="{B1546243-2876-EB4D-8453-80BEA259A9DA}"/>
    <dgm:cxn modelId="{75D672F9-9A8B-C548-9C38-E670E8FD56B0}" type="presOf" srcId="{02A3E2B4-C7ED-8149-8E14-24DBB30660AD}" destId="{FA70DD9B-BD7B-E247-A6DD-8CD1787440C5}" srcOrd="0" destOrd="0" presId="urn:microsoft.com/office/officeart/2008/layout/LinedList"/>
    <dgm:cxn modelId="{C7AD81FE-54A3-6346-A13A-3C5D72D03800}" srcId="{A151F570-747A-4946-98F6-5E757C1489B3}" destId="{E6CCDBD3-98B9-F342-8285-CE8D0DFE806A}" srcOrd="0" destOrd="0" parTransId="{1DF56C00-F5CA-8B4D-A2D2-BDC1E72C4865}" sibTransId="{D77FBBE9-C5FE-0C42-80DA-14C8C2416220}"/>
    <dgm:cxn modelId="{2486EC3B-1665-FA42-9447-83FE803DF2D2}" type="presParOf" srcId="{5361BBB9-05FA-8243-A36A-94F926B9D732}" destId="{4A3D3FF7-5466-2346-8A9D-91BF4DD39829}" srcOrd="0" destOrd="0" presId="urn:microsoft.com/office/officeart/2008/layout/LinedList"/>
    <dgm:cxn modelId="{6A06FF14-0712-7D48-9702-90E395B7BC98}" type="presParOf" srcId="{5361BBB9-05FA-8243-A36A-94F926B9D732}" destId="{3C98D46C-99B4-8B4F-B191-E0A4C243D8F2}" srcOrd="1" destOrd="0" presId="urn:microsoft.com/office/officeart/2008/layout/LinedList"/>
    <dgm:cxn modelId="{24846E76-8D22-C046-8E3F-CF4E967813C8}" type="presParOf" srcId="{3C98D46C-99B4-8B4F-B191-E0A4C243D8F2}" destId="{5C76EDE9-5071-7040-864A-435AAE6E9B76}" srcOrd="0" destOrd="0" presId="urn:microsoft.com/office/officeart/2008/layout/LinedList"/>
    <dgm:cxn modelId="{8757D274-DBC4-6542-9E80-4137FA92AFD2}" type="presParOf" srcId="{3C98D46C-99B4-8B4F-B191-E0A4C243D8F2}" destId="{3FDB2E1A-84F8-AB4C-9DD0-4492A948341D}" srcOrd="1" destOrd="0" presId="urn:microsoft.com/office/officeart/2008/layout/LinedList"/>
    <dgm:cxn modelId="{22445543-011B-5E48-AD0F-618B42F42C41}" type="presParOf" srcId="{5361BBB9-05FA-8243-A36A-94F926B9D732}" destId="{572BD668-4873-2B4B-BA2D-BDD6DF539379}" srcOrd="2" destOrd="0" presId="urn:microsoft.com/office/officeart/2008/layout/LinedList"/>
    <dgm:cxn modelId="{8756E450-BA0E-1E44-A998-E2332A87EE72}" type="presParOf" srcId="{5361BBB9-05FA-8243-A36A-94F926B9D732}" destId="{608BADA3-B815-F041-8844-FAACF3EEA6EC}" srcOrd="3" destOrd="0" presId="urn:microsoft.com/office/officeart/2008/layout/LinedList"/>
    <dgm:cxn modelId="{A98BA758-250B-D748-9FB6-3B7F1DF84EB2}" type="presParOf" srcId="{608BADA3-B815-F041-8844-FAACF3EEA6EC}" destId="{6CDF59BB-9B72-E24D-B144-72C1EC9B955A}" srcOrd="0" destOrd="0" presId="urn:microsoft.com/office/officeart/2008/layout/LinedList"/>
    <dgm:cxn modelId="{C865A99F-1AD4-8841-9D1F-7642840EAF75}" type="presParOf" srcId="{608BADA3-B815-F041-8844-FAACF3EEA6EC}" destId="{620D7D67-BE83-FC47-B1B7-09563357F90E}" srcOrd="1" destOrd="0" presId="urn:microsoft.com/office/officeart/2008/layout/LinedList"/>
    <dgm:cxn modelId="{A0627A8E-169B-4245-B094-6B7FEB6B5F4E}" type="presParOf" srcId="{620D7D67-BE83-FC47-B1B7-09563357F90E}" destId="{ED490E48-7208-4D49-AA02-788A1EF91F03}" srcOrd="0" destOrd="0" presId="urn:microsoft.com/office/officeart/2008/layout/LinedList"/>
    <dgm:cxn modelId="{BFCB8714-A194-DE46-A238-207244B9795E}" type="presParOf" srcId="{620D7D67-BE83-FC47-B1B7-09563357F90E}" destId="{2AA63495-65CC-FA40-A7B1-8481B41EAF4A}" srcOrd="1" destOrd="0" presId="urn:microsoft.com/office/officeart/2008/layout/LinedList"/>
    <dgm:cxn modelId="{15907791-5560-3246-B012-9D16ED204D6D}" type="presParOf" srcId="{2AA63495-65CC-FA40-A7B1-8481B41EAF4A}" destId="{71DCF6F0-34C9-8B46-8017-ABBB8D8716D1}" srcOrd="0" destOrd="0" presId="urn:microsoft.com/office/officeart/2008/layout/LinedList"/>
    <dgm:cxn modelId="{E54624E4-9D1D-504E-ACD9-491CCB9BA49C}" type="presParOf" srcId="{2AA63495-65CC-FA40-A7B1-8481B41EAF4A}" destId="{7394D646-D0AA-594A-9754-C9A8724F51A1}" srcOrd="1" destOrd="0" presId="urn:microsoft.com/office/officeart/2008/layout/LinedList"/>
    <dgm:cxn modelId="{26638A69-8B1D-B947-8FA3-2CCCE82CD416}" type="presParOf" srcId="{2AA63495-65CC-FA40-A7B1-8481B41EAF4A}" destId="{77D66531-9E25-634D-990A-689ABB862F6F}" srcOrd="2" destOrd="0" presId="urn:microsoft.com/office/officeart/2008/layout/LinedList"/>
    <dgm:cxn modelId="{8213691F-962D-224E-834B-502DFB9805C2}" type="presParOf" srcId="{620D7D67-BE83-FC47-B1B7-09563357F90E}" destId="{880189BD-EEC1-B44F-ACCD-60D980CF5B28}" srcOrd="2" destOrd="0" presId="urn:microsoft.com/office/officeart/2008/layout/LinedList"/>
    <dgm:cxn modelId="{D5A9B7FD-66B4-8841-B69C-7A3B83A37994}" type="presParOf" srcId="{620D7D67-BE83-FC47-B1B7-09563357F90E}" destId="{5E8FF7D3-C619-CC45-AAFE-C5ACEBA31568}" srcOrd="3" destOrd="0" presId="urn:microsoft.com/office/officeart/2008/layout/LinedList"/>
    <dgm:cxn modelId="{753E65CD-FA2D-2D41-A9CE-63C2C42F0C73}" type="presParOf" srcId="{620D7D67-BE83-FC47-B1B7-09563357F90E}" destId="{44B969C6-815A-324C-9F21-A626C744F920}" srcOrd="4" destOrd="0" presId="urn:microsoft.com/office/officeart/2008/layout/LinedList"/>
    <dgm:cxn modelId="{B0FCF17C-8206-2846-BC0B-4129AC3E6CB1}" type="presParOf" srcId="{44B969C6-815A-324C-9F21-A626C744F920}" destId="{11CDE367-1E26-E048-9174-8CA3A42BE2E7}" srcOrd="0" destOrd="0" presId="urn:microsoft.com/office/officeart/2008/layout/LinedList"/>
    <dgm:cxn modelId="{744EA04B-9B95-164A-9A4C-5306B6A39A6F}" type="presParOf" srcId="{44B969C6-815A-324C-9F21-A626C744F920}" destId="{2C21F7E4-9148-A844-BF92-61B96B906823}" srcOrd="1" destOrd="0" presId="urn:microsoft.com/office/officeart/2008/layout/LinedList"/>
    <dgm:cxn modelId="{A894E3EB-7A16-BE48-A00F-A4B1F800A01C}" type="presParOf" srcId="{44B969C6-815A-324C-9F21-A626C744F920}" destId="{38ABF4D5-861C-2748-88FF-53996BF88285}" srcOrd="2" destOrd="0" presId="urn:microsoft.com/office/officeart/2008/layout/LinedList"/>
    <dgm:cxn modelId="{FF2B5E42-CE7E-6F4A-9A11-7FB99B118F56}" type="presParOf" srcId="{620D7D67-BE83-FC47-B1B7-09563357F90E}" destId="{E8BA53DF-1834-0C4D-88E2-1F93CEC18306}" srcOrd="5" destOrd="0" presId="urn:microsoft.com/office/officeart/2008/layout/LinedList"/>
    <dgm:cxn modelId="{B4174736-C0C2-7F47-BEE3-5A2E692842E8}" type="presParOf" srcId="{620D7D67-BE83-FC47-B1B7-09563357F90E}" destId="{A3EEF18A-4692-5142-AF78-F89FC7C3B109}" srcOrd="6" destOrd="0" presId="urn:microsoft.com/office/officeart/2008/layout/LinedList"/>
    <dgm:cxn modelId="{88FE891C-4A62-F149-BFBA-B957BC3666DA}" type="presParOf" srcId="{620D7D67-BE83-FC47-B1B7-09563357F90E}" destId="{F0BCB7DA-553D-7C40-BD90-FAA10CA4F474}" srcOrd="7" destOrd="0" presId="urn:microsoft.com/office/officeart/2008/layout/LinedList"/>
    <dgm:cxn modelId="{D2612208-FD80-7845-850F-D29AFEF16710}" type="presParOf" srcId="{F0BCB7DA-553D-7C40-BD90-FAA10CA4F474}" destId="{D256C364-CC19-3B4B-9BA9-7E9BDBFC0972}" srcOrd="0" destOrd="0" presId="urn:microsoft.com/office/officeart/2008/layout/LinedList"/>
    <dgm:cxn modelId="{CE24FAC9-F47F-8C4C-9E9A-0F91902A8FDE}" type="presParOf" srcId="{F0BCB7DA-553D-7C40-BD90-FAA10CA4F474}" destId="{05BD6267-809C-6842-B1BF-6D14E31D1046}" srcOrd="1" destOrd="0" presId="urn:microsoft.com/office/officeart/2008/layout/LinedList"/>
    <dgm:cxn modelId="{193F8006-FABB-6D45-B805-16E73F0D04F7}" type="presParOf" srcId="{F0BCB7DA-553D-7C40-BD90-FAA10CA4F474}" destId="{D2F8BCE2-F4F0-9347-9D0F-B5622B52511A}" srcOrd="2" destOrd="0" presId="urn:microsoft.com/office/officeart/2008/layout/LinedList"/>
    <dgm:cxn modelId="{F646991D-8787-6944-AA96-86E48A6B2042}" type="presParOf" srcId="{620D7D67-BE83-FC47-B1B7-09563357F90E}" destId="{ECA23C9D-4137-7D45-AE33-35C84EBA8261}" srcOrd="8" destOrd="0" presId="urn:microsoft.com/office/officeart/2008/layout/LinedList"/>
    <dgm:cxn modelId="{A13CBE7E-3528-2248-A9D0-5545D26D7147}" type="presParOf" srcId="{620D7D67-BE83-FC47-B1B7-09563357F90E}" destId="{63F74B0B-1E35-1B4D-BA66-6830767ACE72}" srcOrd="9" destOrd="0" presId="urn:microsoft.com/office/officeart/2008/layout/LinedList"/>
    <dgm:cxn modelId="{11592D9B-70B1-C04A-AD3A-14DC4991C0CE}" type="presParOf" srcId="{620D7D67-BE83-FC47-B1B7-09563357F90E}" destId="{B804AEA9-5F51-CA4D-BD80-3F5C9FDE6234}" srcOrd="10" destOrd="0" presId="urn:microsoft.com/office/officeart/2008/layout/LinedList"/>
    <dgm:cxn modelId="{22E11685-41CB-F140-B6AB-FB01D5E3CDB6}" type="presParOf" srcId="{B804AEA9-5F51-CA4D-BD80-3F5C9FDE6234}" destId="{C1C3B996-E054-BC4B-A793-5802666BCA5E}" srcOrd="0" destOrd="0" presId="urn:microsoft.com/office/officeart/2008/layout/LinedList"/>
    <dgm:cxn modelId="{1152EE33-B140-3341-946E-E3A8A9077453}" type="presParOf" srcId="{B804AEA9-5F51-CA4D-BD80-3F5C9FDE6234}" destId="{B040F5A5-8546-484D-ACAF-A79080EC14E1}" srcOrd="1" destOrd="0" presId="urn:microsoft.com/office/officeart/2008/layout/LinedList"/>
    <dgm:cxn modelId="{77DFE216-D48F-D444-B7D5-E1E55294C9DB}" type="presParOf" srcId="{B804AEA9-5F51-CA4D-BD80-3F5C9FDE6234}" destId="{7D9507EA-F815-5743-B704-2F623F0BA268}" srcOrd="2" destOrd="0" presId="urn:microsoft.com/office/officeart/2008/layout/LinedList"/>
    <dgm:cxn modelId="{DC780B30-8F19-494D-8E70-68732AFB981B}" type="presParOf" srcId="{620D7D67-BE83-FC47-B1B7-09563357F90E}" destId="{E93572D6-D7D0-7F46-AD2A-A8EA872A16F9}" srcOrd="11" destOrd="0" presId="urn:microsoft.com/office/officeart/2008/layout/LinedList"/>
    <dgm:cxn modelId="{208DF9F4-24F1-1647-A2AC-523F5B35A83F}" type="presParOf" srcId="{620D7D67-BE83-FC47-B1B7-09563357F90E}" destId="{96FD0611-D8E9-274D-8731-53C1B5C952E2}" srcOrd="12" destOrd="0" presId="urn:microsoft.com/office/officeart/2008/layout/LinedList"/>
    <dgm:cxn modelId="{989D0963-61B6-D44C-BF8B-37558F1D0B44}" type="presParOf" srcId="{620D7D67-BE83-FC47-B1B7-09563357F90E}" destId="{AB89C386-770B-4547-BE90-2204ABB27419}" srcOrd="13" destOrd="0" presId="urn:microsoft.com/office/officeart/2008/layout/LinedList"/>
    <dgm:cxn modelId="{3E62FF44-F1AE-F940-9DBC-2F1B6768E05A}" type="presParOf" srcId="{AB89C386-770B-4547-BE90-2204ABB27419}" destId="{E97467C4-DB33-EF46-B180-B7F5916550E2}" srcOrd="0" destOrd="0" presId="urn:microsoft.com/office/officeart/2008/layout/LinedList"/>
    <dgm:cxn modelId="{81614BA1-7BAB-904D-B9A4-B39C3C57597D}" type="presParOf" srcId="{AB89C386-770B-4547-BE90-2204ABB27419}" destId="{481D0E15-0CCD-2B49-8DF2-A94267532907}" srcOrd="1" destOrd="0" presId="urn:microsoft.com/office/officeart/2008/layout/LinedList"/>
    <dgm:cxn modelId="{634F7EFC-FE04-9446-940C-D8958172A191}" type="presParOf" srcId="{AB89C386-770B-4547-BE90-2204ABB27419}" destId="{0B8E4AA9-A120-D543-BC70-A6B9CF162F42}" srcOrd="2" destOrd="0" presId="urn:microsoft.com/office/officeart/2008/layout/LinedList"/>
    <dgm:cxn modelId="{036513BD-6B52-DD4C-A0AA-1D7075C336F5}" type="presParOf" srcId="{620D7D67-BE83-FC47-B1B7-09563357F90E}" destId="{4652534C-6F7D-4148-A8F1-288DD40BBE0D}" srcOrd="14" destOrd="0" presId="urn:microsoft.com/office/officeart/2008/layout/LinedList"/>
    <dgm:cxn modelId="{1BFA3F7D-AC47-8A4B-A8EC-379DC2DD0040}" type="presParOf" srcId="{620D7D67-BE83-FC47-B1B7-09563357F90E}" destId="{09A15A58-E972-474B-AE28-4AB67BC214E7}" srcOrd="15" destOrd="0" presId="urn:microsoft.com/office/officeart/2008/layout/LinedList"/>
    <dgm:cxn modelId="{FD9EEFA3-3582-4C4A-B377-A12F09CA596C}" type="presParOf" srcId="{620D7D67-BE83-FC47-B1B7-09563357F90E}" destId="{C8A09781-4A64-5A47-BAB7-9AB541E8020E}" srcOrd="16" destOrd="0" presId="urn:microsoft.com/office/officeart/2008/layout/LinedList"/>
    <dgm:cxn modelId="{896236FD-CEBD-974A-91B6-0A4CB75E133C}" type="presParOf" srcId="{C8A09781-4A64-5A47-BAB7-9AB541E8020E}" destId="{33F233FD-AEC5-0D4C-89BE-5439F91A1405}" srcOrd="0" destOrd="0" presId="urn:microsoft.com/office/officeart/2008/layout/LinedList"/>
    <dgm:cxn modelId="{82F88953-9D09-AB49-99D9-98AE055D6BEF}" type="presParOf" srcId="{C8A09781-4A64-5A47-BAB7-9AB541E8020E}" destId="{FA70DD9B-BD7B-E247-A6DD-8CD1787440C5}" srcOrd="1" destOrd="0" presId="urn:microsoft.com/office/officeart/2008/layout/LinedList"/>
    <dgm:cxn modelId="{22BFF3DD-4949-C045-8874-7AE080E7ABB6}" type="presParOf" srcId="{C8A09781-4A64-5A47-BAB7-9AB541E8020E}" destId="{71FD323E-9FCD-484C-B0C4-78FDDA3465AC}" srcOrd="2" destOrd="0" presId="urn:microsoft.com/office/officeart/2008/layout/LinedList"/>
    <dgm:cxn modelId="{2BA837DA-5ADD-4845-B2C7-8DCFC2FFD0F9}" type="presParOf" srcId="{620D7D67-BE83-FC47-B1B7-09563357F90E}" destId="{5328BA18-AE59-FF45-9B64-6A911628517D}" srcOrd="17" destOrd="0" presId="urn:microsoft.com/office/officeart/2008/layout/LinedList"/>
    <dgm:cxn modelId="{9ED636FD-A59E-0F40-84E9-5E13E74533D3}" type="presParOf" srcId="{620D7D67-BE83-FC47-B1B7-09563357F90E}" destId="{21B5F9D1-2E09-0F45-9280-698438AA254C}" srcOrd="18" destOrd="0" presId="urn:microsoft.com/office/officeart/2008/layout/LinedList"/>
    <dgm:cxn modelId="{27C35D43-6399-0348-A803-3BAA93A1B778}" type="presParOf" srcId="{5361BBB9-05FA-8243-A36A-94F926B9D732}" destId="{59D5A97A-1A5E-0A40-A91E-886DA908B706}" srcOrd="4" destOrd="0" presId="urn:microsoft.com/office/officeart/2008/layout/LinedList"/>
    <dgm:cxn modelId="{D0C83251-637C-0640-8EC4-40181DAA5654}" type="presParOf" srcId="{5361BBB9-05FA-8243-A36A-94F926B9D732}" destId="{9B6ACA71-E81F-E046-BF62-674B91E49183}" srcOrd="5" destOrd="0" presId="urn:microsoft.com/office/officeart/2008/layout/LinedList"/>
    <dgm:cxn modelId="{6E73DCDB-8BC7-2547-9F87-AD674F7DCFEF}" type="presParOf" srcId="{9B6ACA71-E81F-E046-BF62-674B91E49183}" destId="{9C0CE83C-2B0C-1845-9D1A-6A0F34813715}" srcOrd="0" destOrd="0" presId="urn:microsoft.com/office/officeart/2008/layout/LinedList"/>
    <dgm:cxn modelId="{3BABA524-6774-C541-B8B7-4606ADE1A433}" type="presParOf" srcId="{9B6ACA71-E81F-E046-BF62-674B91E49183}" destId="{71403265-7F38-B34C-A3DB-AA1B0DA761B9}" srcOrd="1" destOrd="0" presId="urn:microsoft.com/office/officeart/2008/layout/LinedList"/>
    <dgm:cxn modelId="{B9A2001E-8FF8-194B-B6FC-0852D666D7E1}" type="presParOf" srcId="{71403265-7F38-B34C-A3DB-AA1B0DA761B9}" destId="{6E868A28-246F-8749-898C-15785B021009}" srcOrd="0" destOrd="0" presId="urn:microsoft.com/office/officeart/2008/layout/LinedList"/>
    <dgm:cxn modelId="{2A29C061-B600-B24A-9694-3D0FB6650DB4}" type="presParOf" srcId="{71403265-7F38-B34C-A3DB-AA1B0DA761B9}" destId="{7765DC71-4243-BA41-9153-66991B15AD5F}" srcOrd="1" destOrd="0" presId="urn:microsoft.com/office/officeart/2008/layout/LinedList"/>
    <dgm:cxn modelId="{B145CA21-4C78-934E-9E25-D54B317D599C}" type="presParOf" srcId="{7765DC71-4243-BA41-9153-66991B15AD5F}" destId="{71AD35D6-03AF-A045-A7E7-4592B7BE9689}" srcOrd="0" destOrd="0" presId="urn:microsoft.com/office/officeart/2008/layout/LinedList"/>
    <dgm:cxn modelId="{1882F8DB-0ED9-CD48-BBC0-E62DF795F37A}" type="presParOf" srcId="{7765DC71-4243-BA41-9153-66991B15AD5F}" destId="{B20230AA-DA6F-1D42-A12D-FA0337A7F9DC}" srcOrd="1" destOrd="0" presId="urn:microsoft.com/office/officeart/2008/layout/LinedList"/>
    <dgm:cxn modelId="{B3853376-9C2F-F246-AB5C-DAB90DAA0E34}" type="presParOf" srcId="{7765DC71-4243-BA41-9153-66991B15AD5F}" destId="{13E9A52F-547B-974E-9B7C-EE60DE5B89BA}" srcOrd="2" destOrd="0" presId="urn:microsoft.com/office/officeart/2008/layout/LinedList"/>
    <dgm:cxn modelId="{42183695-65E4-1843-BAEC-004AB42E4225}" type="presParOf" srcId="{71403265-7F38-B34C-A3DB-AA1B0DA761B9}" destId="{7AAD7505-42D2-8243-A1AB-ABEF3B45A554}" srcOrd="2" destOrd="0" presId="urn:microsoft.com/office/officeart/2008/layout/LinedList"/>
    <dgm:cxn modelId="{6F5490DC-11EE-4C46-B2C0-5030286C082F}" type="presParOf" srcId="{71403265-7F38-B34C-A3DB-AA1B0DA761B9}" destId="{A20F3952-97A9-4745-99EE-C2927B284800}" srcOrd="3" destOrd="0" presId="urn:microsoft.com/office/officeart/2008/layout/LinedList"/>
    <dgm:cxn modelId="{33E95253-2DA8-9244-8CE9-9BD88A35F446}" type="presParOf" srcId="{71403265-7F38-B34C-A3DB-AA1B0DA761B9}" destId="{4CEA82AD-1DC0-F54C-992B-1618CC36B292}" srcOrd="4" destOrd="0" presId="urn:microsoft.com/office/officeart/2008/layout/LinedList"/>
    <dgm:cxn modelId="{D28BBEB2-E24A-8245-8D11-5B6F1E14A905}" type="presParOf" srcId="{4CEA82AD-1DC0-F54C-992B-1618CC36B292}" destId="{D0A7A43E-59C3-CD4B-AE8B-1FE003B371CF}" srcOrd="0" destOrd="0" presId="urn:microsoft.com/office/officeart/2008/layout/LinedList"/>
    <dgm:cxn modelId="{E9A3004D-3CF0-6544-8F5A-257FD305E327}" type="presParOf" srcId="{4CEA82AD-1DC0-F54C-992B-1618CC36B292}" destId="{3379696B-7DBF-134B-8DCD-0007B9E1F2E7}" srcOrd="1" destOrd="0" presId="urn:microsoft.com/office/officeart/2008/layout/LinedList"/>
    <dgm:cxn modelId="{5E90A08A-03FE-8B4E-8869-9F64D95FB319}" type="presParOf" srcId="{4CEA82AD-1DC0-F54C-992B-1618CC36B292}" destId="{0B5BCC3A-536E-6E4B-9015-DED90EB59266}" srcOrd="2" destOrd="0" presId="urn:microsoft.com/office/officeart/2008/layout/LinedList"/>
    <dgm:cxn modelId="{FEF6D1C2-7C00-284A-A680-88D118DDE5AD}" type="presParOf" srcId="{71403265-7F38-B34C-A3DB-AA1B0DA761B9}" destId="{D9CEB5A4-0C1E-BF41-822B-2CA2C9B648D0}" srcOrd="5" destOrd="0" presId="urn:microsoft.com/office/officeart/2008/layout/LinedList"/>
    <dgm:cxn modelId="{1C395EE4-445B-4A4F-B5BF-BE76D5122B6D}" type="presParOf" srcId="{71403265-7F38-B34C-A3DB-AA1B0DA761B9}" destId="{74391917-C97C-5749-85A0-FD546EE80165}" srcOrd="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09ADFCD-C3A7-D64C-9B8C-0B486187148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CA60A6E-0B51-F342-BD1D-04B8639079F7}">
      <dgm:prSet/>
      <dgm:spPr/>
      <dgm:t>
        <a:bodyPr/>
        <a:lstStyle/>
        <a:p>
          <a:r>
            <a:rPr lang="en-US" dirty="0"/>
            <a:t>6 Observations of Achievement</a:t>
          </a:r>
          <a:endParaRPr lang="en-CA" dirty="0"/>
        </a:p>
      </dgm:t>
    </dgm:pt>
    <dgm:pt modelId="{B722EA91-1B6E-CA49-A898-D5CCB62C300F}" type="parTrans" cxnId="{FC531F59-D293-6C4A-813F-B51438A3AAAF}">
      <dgm:prSet/>
      <dgm:spPr/>
      <dgm:t>
        <a:bodyPr/>
        <a:lstStyle/>
        <a:p>
          <a:endParaRPr lang="en-US"/>
        </a:p>
      </dgm:t>
    </dgm:pt>
    <dgm:pt modelId="{D9F36A78-A3E0-464D-B680-F4A1513A1965}" type="sibTrans" cxnId="{FC531F59-D293-6C4A-813F-B51438A3AAAF}">
      <dgm:prSet/>
      <dgm:spPr/>
      <dgm:t>
        <a:bodyPr/>
        <a:lstStyle/>
        <a:p>
          <a:endParaRPr lang="en-US"/>
        </a:p>
      </dgm:t>
    </dgm:pt>
    <dgm:pt modelId="{C33BE548-EA51-AD48-872A-E60D5BD70AB9}">
      <dgm:prSet/>
      <dgm:spPr/>
      <dgm:t>
        <a:bodyPr/>
        <a:lstStyle/>
        <a:p>
          <a:r>
            <a:rPr lang="en-US"/>
            <a:t>At least:</a:t>
          </a:r>
          <a:endParaRPr lang="en-CA"/>
        </a:p>
      </dgm:t>
    </dgm:pt>
    <dgm:pt modelId="{8D01B900-9300-604F-A2BC-A25F916F46ED}" type="parTrans" cxnId="{1D2900FA-70AB-B64D-9E53-3351772491BD}">
      <dgm:prSet/>
      <dgm:spPr/>
      <dgm:t>
        <a:bodyPr/>
        <a:lstStyle/>
        <a:p>
          <a:endParaRPr lang="en-US"/>
        </a:p>
      </dgm:t>
    </dgm:pt>
    <dgm:pt modelId="{5DBF5B8D-25F1-9444-8B11-7FEB60A331AE}" type="sibTrans" cxnId="{1D2900FA-70AB-B64D-9E53-3351772491BD}">
      <dgm:prSet/>
      <dgm:spPr/>
      <dgm:t>
        <a:bodyPr/>
        <a:lstStyle/>
        <a:p>
          <a:endParaRPr lang="en-US"/>
        </a:p>
      </dgm:t>
    </dgm:pt>
    <dgm:pt modelId="{6C49C1D0-613F-304F-A631-A177FAB8A6C5}">
      <dgm:prSet custT="1"/>
      <dgm:spPr/>
      <dgm:t>
        <a:bodyPr/>
        <a:lstStyle/>
        <a:p>
          <a:r>
            <a:rPr lang="en-US" sz="1800" baseline="0" dirty="0"/>
            <a:t>1 Mood Disorder</a:t>
          </a:r>
          <a:endParaRPr lang="en-CA" sz="1800" dirty="0"/>
        </a:p>
      </dgm:t>
    </dgm:pt>
    <dgm:pt modelId="{72CA9322-CB80-E549-879A-65C881D06927}" type="parTrans" cxnId="{DFDCD48B-B7AC-4643-861B-77E7CAABDC26}">
      <dgm:prSet/>
      <dgm:spPr/>
      <dgm:t>
        <a:bodyPr/>
        <a:lstStyle/>
        <a:p>
          <a:endParaRPr lang="en-US"/>
        </a:p>
      </dgm:t>
    </dgm:pt>
    <dgm:pt modelId="{11D1E453-5AF5-B04E-86E6-F6512C730BC3}" type="sibTrans" cxnId="{DFDCD48B-B7AC-4643-861B-77E7CAABDC26}">
      <dgm:prSet/>
      <dgm:spPr/>
      <dgm:t>
        <a:bodyPr/>
        <a:lstStyle/>
        <a:p>
          <a:endParaRPr lang="en-US"/>
        </a:p>
      </dgm:t>
    </dgm:pt>
    <dgm:pt modelId="{90C3A589-8217-2146-BA9B-7B94341CF82E}">
      <dgm:prSet custT="1"/>
      <dgm:spPr/>
      <dgm:t>
        <a:bodyPr/>
        <a:lstStyle/>
        <a:p>
          <a:r>
            <a:rPr lang="en-US" sz="1800" baseline="0" dirty="0"/>
            <a:t>1 Psychotic Disorder</a:t>
          </a:r>
          <a:endParaRPr lang="en-CA" sz="1800" dirty="0"/>
        </a:p>
      </dgm:t>
    </dgm:pt>
    <dgm:pt modelId="{7F0EFFFF-274B-2443-B668-1655F251269A}" type="parTrans" cxnId="{DF771559-CBF8-B244-8B98-F9269004A29B}">
      <dgm:prSet/>
      <dgm:spPr/>
      <dgm:t>
        <a:bodyPr/>
        <a:lstStyle/>
        <a:p>
          <a:endParaRPr lang="en-US"/>
        </a:p>
      </dgm:t>
    </dgm:pt>
    <dgm:pt modelId="{2481C57F-42BB-C841-985B-2826787554AA}" type="sibTrans" cxnId="{DF771559-CBF8-B244-8B98-F9269004A29B}">
      <dgm:prSet/>
      <dgm:spPr/>
      <dgm:t>
        <a:bodyPr/>
        <a:lstStyle/>
        <a:p>
          <a:endParaRPr lang="en-US"/>
        </a:p>
      </dgm:t>
    </dgm:pt>
    <dgm:pt modelId="{7A3FA3F2-B422-BD44-898B-BEED9308BC72}">
      <dgm:prSet custT="1"/>
      <dgm:spPr/>
      <dgm:t>
        <a:bodyPr/>
        <a:lstStyle/>
        <a:p>
          <a:r>
            <a:rPr lang="en-US" sz="1800" baseline="0" dirty="0"/>
            <a:t>1 Personality Disorder</a:t>
          </a:r>
          <a:endParaRPr lang="en-CA" sz="1800" dirty="0"/>
        </a:p>
      </dgm:t>
    </dgm:pt>
    <dgm:pt modelId="{517A2C09-7803-5E4C-BDC3-0577F2859511}" type="parTrans" cxnId="{FFBC7724-9D80-A548-94B5-39E894C8D9D2}">
      <dgm:prSet/>
      <dgm:spPr/>
      <dgm:t>
        <a:bodyPr/>
        <a:lstStyle/>
        <a:p>
          <a:endParaRPr lang="en-US"/>
        </a:p>
      </dgm:t>
    </dgm:pt>
    <dgm:pt modelId="{B1CBD074-0465-624F-92C4-344A3544AC7E}" type="sibTrans" cxnId="{FFBC7724-9D80-A548-94B5-39E894C8D9D2}">
      <dgm:prSet/>
      <dgm:spPr/>
      <dgm:t>
        <a:bodyPr/>
        <a:lstStyle/>
        <a:p>
          <a:endParaRPr lang="en-US"/>
        </a:p>
      </dgm:t>
    </dgm:pt>
    <dgm:pt modelId="{04200445-8134-8843-ADD3-CDD6C498D785}">
      <dgm:prSet custT="1"/>
      <dgm:spPr/>
      <dgm:t>
        <a:bodyPr/>
        <a:lstStyle/>
        <a:p>
          <a:r>
            <a:rPr lang="en-US" sz="1800" baseline="0" dirty="0"/>
            <a:t>1 Substance Use Disorder</a:t>
          </a:r>
          <a:endParaRPr lang="en-CA" sz="1800" dirty="0"/>
        </a:p>
      </dgm:t>
    </dgm:pt>
    <dgm:pt modelId="{525B8F5B-790F-F243-ACB4-7FD876732288}" type="parTrans" cxnId="{88EC87AF-4940-674F-9151-D2F87847EE9B}">
      <dgm:prSet/>
      <dgm:spPr/>
      <dgm:t>
        <a:bodyPr/>
        <a:lstStyle/>
        <a:p>
          <a:endParaRPr lang="en-US"/>
        </a:p>
      </dgm:t>
    </dgm:pt>
    <dgm:pt modelId="{9F2E9DB1-A4EB-DF40-9E19-AA1515921C8F}" type="sibTrans" cxnId="{88EC87AF-4940-674F-9151-D2F87847EE9B}">
      <dgm:prSet/>
      <dgm:spPr/>
      <dgm:t>
        <a:bodyPr/>
        <a:lstStyle/>
        <a:p>
          <a:endParaRPr lang="en-US"/>
        </a:p>
      </dgm:t>
    </dgm:pt>
    <dgm:pt modelId="{E2B41D3B-FA8C-BB4E-8ABD-BA574B20EBF1}">
      <dgm:prSet custT="1"/>
      <dgm:spPr/>
      <dgm:t>
        <a:bodyPr/>
        <a:lstStyle/>
        <a:p>
          <a:r>
            <a:rPr lang="en-US" sz="1800" baseline="0" dirty="0"/>
            <a:t>1 Anxiety or Trauma or OCD</a:t>
          </a:r>
          <a:endParaRPr lang="en-CA" sz="1800" dirty="0"/>
        </a:p>
      </dgm:t>
    </dgm:pt>
    <dgm:pt modelId="{282C8F5A-18F1-4D48-8EB7-724B07394759}" type="parTrans" cxnId="{F1EFF2A4-8BB3-574C-8B3C-9CB8A7A7ABA1}">
      <dgm:prSet/>
      <dgm:spPr/>
      <dgm:t>
        <a:bodyPr/>
        <a:lstStyle/>
        <a:p>
          <a:endParaRPr lang="en-US"/>
        </a:p>
      </dgm:t>
    </dgm:pt>
    <dgm:pt modelId="{3DA21E34-4DE5-2E4D-BB2A-F2E95C76E546}" type="sibTrans" cxnId="{F1EFF2A4-8BB3-574C-8B3C-9CB8A7A7ABA1}">
      <dgm:prSet/>
      <dgm:spPr/>
      <dgm:t>
        <a:bodyPr/>
        <a:lstStyle/>
        <a:p>
          <a:endParaRPr lang="en-US"/>
        </a:p>
      </dgm:t>
    </dgm:pt>
    <dgm:pt modelId="{CEB2C5B3-E8A7-8D46-A4B6-91F6E6AE57F7}">
      <dgm:prSet custT="1"/>
      <dgm:spPr/>
      <dgm:t>
        <a:bodyPr/>
        <a:lstStyle/>
        <a:p>
          <a:r>
            <a:rPr lang="en-US" sz="1800" baseline="0" dirty="0"/>
            <a:t>3 Different Observers</a:t>
          </a:r>
          <a:endParaRPr lang="en-CA" sz="1800" dirty="0"/>
        </a:p>
      </dgm:t>
    </dgm:pt>
    <dgm:pt modelId="{EA254FA9-702C-6A43-AFFA-02018B757885}" type="parTrans" cxnId="{8529E325-44F5-9C48-BA8F-90F213EA0E0E}">
      <dgm:prSet/>
      <dgm:spPr/>
      <dgm:t>
        <a:bodyPr/>
        <a:lstStyle/>
        <a:p>
          <a:endParaRPr lang="en-US"/>
        </a:p>
      </dgm:t>
    </dgm:pt>
    <dgm:pt modelId="{0CFC82CE-5F6D-754C-ACAE-45314BEE1C6D}" type="sibTrans" cxnId="{8529E325-44F5-9C48-BA8F-90F213EA0E0E}">
      <dgm:prSet/>
      <dgm:spPr/>
      <dgm:t>
        <a:bodyPr/>
        <a:lstStyle/>
        <a:p>
          <a:endParaRPr lang="en-US"/>
        </a:p>
      </dgm:t>
    </dgm:pt>
    <dgm:pt modelId="{B1162467-A5FF-A84A-9143-D9FE79DA5750}">
      <dgm:prSet custT="1"/>
      <dgm:spPr/>
      <dgm:t>
        <a:bodyPr/>
        <a:lstStyle/>
        <a:p>
          <a:r>
            <a:rPr lang="en-US" sz="1800" baseline="0" dirty="0"/>
            <a:t>2 by Psychiatrist Observers</a:t>
          </a:r>
          <a:endParaRPr lang="en-CA" sz="1800" dirty="0"/>
        </a:p>
      </dgm:t>
    </dgm:pt>
    <dgm:pt modelId="{3D795D44-A0EA-7740-97D6-457D85DFD548}" type="parTrans" cxnId="{C0DF007B-253A-E345-B846-F3A296611CE8}">
      <dgm:prSet/>
      <dgm:spPr/>
      <dgm:t>
        <a:bodyPr/>
        <a:lstStyle/>
        <a:p>
          <a:endParaRPr lang="en-US"/>
        </a:p>
      </dgm:t>
    </dgm:pt>
    <dgm:pt modelId="{C8728E34-9332-D349-8B67-633E1777BC0B}" type="sibTrans" cxnId="{C0DF007B-253A-E345-B846-F3A296611CE8}">
      <dgm:prSet/>
      <dgm:spPr/>
      <dgm:t>
        <a:bodyPr/>
        <a:lstStyle/>
        <a:p>
          <a:endParaRPr lang="en-US"/>
        </a:p>
      </dgm:t>
    </dgm:pt>
    <dgm:pt modelId="{52CB3937-9A6B-1443-A6CB-4B41B44364DC}">
      <dgm:prSet/>
      <dgm:spPr/>
      <dgm:t>
        <a:bodyPr/>
        <a:lstStyle/>
        <a:p>
          <a:r>
            <a:rPr lang="en-US"/>
            <a:t>At most:</a:t>
          </a:r>
          <a:endParaRPr lang="en-CA"/>
        </a:p>
      </dgm:t>
    </dgm:pt>
    <dgm:pt modelId="{A11A004D-CD4D-264F-9362-879A748534A8}" type="parTrans" cxnId="{06650B07-4BCE-AF49-8792-5CD1D6265460}">
      <dgm:prSet/>
      <dgm:spPr/>
      <dgm:t>
        <a:bodyPr/>
        <a:lstStyle/>
        <a:p>
          <a:endParaRPr lang="en-US"/>
        </a:p>
      </dgm:t>
    </dgm:pt>
    <dgm:pt modelId="{952E3516-566F-1447-9995-9CDE5F64801F}" type="sibTrans" cxnId="{06650B07-4BCE-AF49-8792-5CD1D6265460}">
      <dgm:prSet/>
      <dgm:spPr/>
      <dgm:t>
        <a:bodyPr/>
        <a:lstStyle/>
        <a:p>
          <a:endParaRPr lang="en-US"/>
        </a:p>
      </dgm:t>
    </dgm:pt>
    <dgm:pt modelId="{E40EF1CE-DF5C-0F40-8CCA-9637C3C1855C}">
      <dgm:prSet custT="1"/>
      <dgm:spPr/>
      <dgm:t>
        <a:bodyPr/>
        <a:lstStyle/>
        <a:p>
          <a:r>
            <a:rPr lang="en-US" sz="1800" baseline="0" dirty="0"/>
            <a:t>2 Child/Adolescent Patients</a:t>
          </a:r>
          <a:endParaRPr lang="en-CA" sz="1800" dirty="0"/>
        </a:p>
      </dgm:t>
    </dgm:pt>
    <dgm:pt modelId="{3EF0B0FC-1D7D-7F44-BD9E-6A3EB0E760CC}" type="parTrans" cxnId="{01C180FC-6FD2-E847-821C-A97788F9249E}">
      <dgm:prSet/>
      <dgm:spPr/>
      <dgm:t>
        <a:bodyPr/>
        <a:lstStyle/>
        <a:p>
          <a:endParaRPr lang="en-US"/>
        </a:p>
      </dgm:t>
    </dgm:pt>
    <dgm:pt modelId="{C0A116F5-22C7-644F-89BF-F0D208C27CFF}" type="sibTrans" cxnId="{01C180FC-6FD2-E847-821C-A97788F9249E}">
      <dgm:prSet/>
      <dgm:spPr/>
      <dgm:t>
        <a:bodyPr/>
        <a:lstStyle/>
        <a:p>
          <a:endParaRPr lang="en-US"/>
        </a:p>
      </dgm:t>
    </dgm:pt>
    <dgm:pt modelId="{769743EE-8577-A343-A827-252888CB025D}">
      <dgm:prSet custT="1"/>
      <dgm:spPr/>
      <dgm:t>
        <a:bodyPr/>
        <a:lstStyle/>
        <a:p>
          <a:r>
            <a:rPr lang="en-US" sz="1800" baseline="0" dirty="0"/>
            <a:t>2 Older Adult Patients</a:t>
          </a:r>
          <a:endParaRPr lang="en-CA" sz="1800" dirty="0"/>
        </a:p>
      </dgm:t>
    </dgm:pt>
    <dgm:pt modelId="{CD0E976B-BF9A-0842-89B8-4F59703B9204}" type="parTrans" cxnId="{33081DA2-A4FD-F640-878E-E00ECCDB3D22}">
      <dgm:prSet/>
      <dgm:spPr/>
      <dgm:t>
        <a:bodyPr/>
        <a:lstStyle/>
        <a:p>
          <a:endParaRPr lang="en-US"/>
        </a:p>
      </dgm:t>
    </dgm:pt>
    <dgm:pt modelId="{682B4360-3E3C-CE4D-B5D4-142A39C576A6}" type="sibTrans" cxnId="{33081DA2-A4FD-F640-878E-E00ECCDB3D22}">
      <dgm:prSet/>
      <dgm:spPr/>
      <dgm:t>
        <a:bodyPr/>
        <a:lstStyle/>
        <a:p>
          <a:endParaRPr lang="en-US"/>
        </a:p>
      </dgm:t>
    </dgm:pt>
    <dgm:pt modelId="{3D6AA248-A172-584E-8D37-626EB5D425B6}" type="pres">
      <dgm:prSet presAssocID="{F09ADFCD-C3A7-D64C-9B8C-0B486187148A}" presName="vert0" presStyleCnt="0">
        <dgm:presLayoutVars>
          <dgm:dir/>
          <dgm:animOne val="branch"/>
          <dgm:animLvl val="lvl"/>
        </dgm:presLayoutVars>
      </dgm:prSet>
      <dgm:spPr/>
    </dgm:pt>
    <dgm:pt modelId="{FF21ED79-DB97-784B-9476-B194996AB11A}" type="pres">
      <dgm:prSet presAssocID="{DCA60A6E-0B51-F342-BD1D-04B8639079F7}" presName="thickLine" presStyleLbl="alignNode1" presStyleIdx="0" presStyleCnt="3"/>
      <dgm:spPr/>
    </dgm:pt>
    <dgm:pt modelId="{77FB1B1F-73D4-D54E-B7E3-10942FA7895A}" type="pres">
      <dgm:prSet presAssocID="{DCA60A6E-0B51-F342-BD1D-04B8639079F7}" presName="horz1" presStyleCnt="0"/>
      <dgm:spPr/>
    </dgm:pt>
    <dgm:pt modelId="{67229299-D02F-6449-B9AE-960793541467}" type="pres">
      <dgm:prSet presAssocID="{DCA60A6E-0B51-F342-BD1D-04B8639079F7}" presName="tx1" presStyleLbl="revTx" presStyleIdx="0" presStyleCnt="12" custScaleX="500000" custScaleY="23401"/>
      <dgm:spPr/>
    </dgm:pt>
    <dgm:pt modelId="{BE539690-32CD-B646-A6E9-3AA35CA8EEDC}" type="pres">
      <dgm:prSet presAssocID="{DCA60A6E-0B51-F342-BD1D-04B8639079F7}" presName="vert1" presStyleCnt="0"/>
      <dgm:spPr/>
    </dgm:pt>
    <dgm:pt modelId="{4699E672-FBBE-1C48-A07F-14FE033DD7D2}" type="pres">
      <dgm:prSet presAssocID="{C33BE548-EA51-AD48-872A-E60D5BD70AB9}" presName="thickLine" presStyleLbl="alignNode1" presStyleIdx="1" presStyleCnt="3"/>
      <dgm:spPr/>
    </dgm:pt>
    <dgm:pt modelId="{25EC6603-F732-6540-AD5A-CD53AEBE9386}" type="pres">
      <dgm:prSet presAssocID="{C33BE548-EA51-AD48-872A-E60D5BD70AB9}" presName="horz1" presStyleCnt="0"/>
      <dgm:spPr/>
    </dgm:pt>
    <dgm:pt modelId="{EBD87206-53B3-8045-A3F0-C8C22CC66663}" type="pres">
      <dgm:prSet presAssocID="{C33BE548-EA51-AD48-872A-E60D5BD70AB9}" presName="tx1" presStyleLbl="revTx" presStyleIdx="1" presStyleCnt="12"/>
      <dgm:spPr/>
    </dgm:pt>
    <dgm:pt modelId="{7EA279D7-4F27-4B4E-9D81-6AE496616F9E}" type="pres">
      <dgm:prSet presAssocID="{C33BE548-EA51-AD48-872A-E60D5BD70AB9}" presName="vert1" presStyleCnt="0"/>
      <dgm:spPr/>
    </dgm:pt>
    <dgm:pt modelId="{68C86CEF-A2F6-C24E-A3E9-BA55FFF7386C}" type="pres">
      <dgm:prSet presAssocID="{6C49C1D0-613F-304F-A631-A177FAB8A6C5}" presName="vertSpace2a" presStyleCnt="0"/>
      <dgm:spPr/>
    </dgm:pt>
    <dgm:pt modelId="{3DB51783-52E6-F04C-B0E6-87873A5FB89D}" type="pres">
      <dgm:prSet presAssocID="{6C49C1D0-613F-304F-A631-A177FAB8A6C5}" presName="horz2" presStyleCnt="0"/>
      <dgm:spPr/>
    </dgm:pt>
    <dgm:pt modelId="{FC6F4445-4874-7649-B7DC-730518AE1A7D}" type="pres">
      <dgm:prSet presAssocID="{6C49C1D0-613F-304F-A631-A177FAB8A6C5}" presName="horzSpace2" presStyleCnt="0"/>
      <dgm:spPr/>
    </dgm:pt>
    <dgm:pt modelId="{D5614087-66CF-9845-9FF1-2E13975DE5A8}" type="pres">
      <dgm:prSet presAssocID="{6C49C1D0-613F-304F-A631-A177FAB8A6C5}" presName="tx2" presStyleLbl="revTx" presStyleIdx="2" presStyleCnt="12"/>
      <dgm:spPr/>
    </dgm:pt>
    <dgm:pt modelId="{DD3609FE-B506-0D4B-A4D5-6D303F9235C7}" type="pres">
      <dgm:prSet presAssocID="{6C49C1D0-613F-304F-A631-A177FAB8A6C5}" presName="vert2" presStyleCnt="0"/>
      <dgm:spPr/>
    </dgm:pt>
    <dgm:pt modelId="{35365181-E6EC-384F-997C-73497F5A1370}" type="pres">
      <dgm:prSet presAssocID="{6C49C1D0-613F-304F-A631-A177FAB8A6C5}" presName="thinLine2b" presStyleLbl="callout" presStyleIdx="0" presStyleCnt="9"/>
      <dgm:spPr/>
    </dgm:pt>
    <dgm:pt modelId="{277AE42F-5C84-0B40-9664-4964609F13C9}" type="pres">
      <dgm:prSet presAssocID="{6C49C1D0-613F-304F-A631-A177FAB8A6C5}" presName="vertSpace2b" presStyleCnt="0"/>
      <dgm:spPr/>
    </dgm:pt>
    <dgm:pt modelId="{026E9A88-F3F3-1946-BCCE-75B2F724FE63}" type="pres">
      <dgm:prSet presAssocID="{90C3A589-8217-2146-BA9B-7B94341CF82E}" presName="horz2" presStyleCnt="0"/>
      <dgm:spPr/>
    </dgm:pt>
    <dgm:pt modelId="{4B2F21F2-4FFE-784C-921A-E588EE362707}" type="pres">
      <dgm:prSet presAssocID="{90C3A589-8217-2146-BA9B-7B94341CF82E}" presName="horzSpace2" presStyleCnt="0"/>
      <dgm:spPr/>
    </dgm:pt>
    <dgm:pt modelId="{7B0B3A5E-2435-9D4D-ACB2-FA7D653DE1F2}" type="pres">
      <dgm:prSet presAssocID="{90C3A589-8217-2146-BA9B-7B94341CF82E}" presName="tx2" presStyleLbl="revTx" presStyleIdx="3" presStyleCnt="12"/>
      <dgm:spPr/>
    </dgm:pt>
    <dgm:pt modelId="{3603B347-2600-6D41-B26F-890D79FD3FC3}" type="pres">
      <dgm:prSet presAssocID="{90C3A589-8217-2146-BA9B-7B94341CF82E}" presName="vert2" presStyleCnt="0"/>
      <dgm:spPr/>
    </dgm:pt>
    <dgm:pt modelId="{E2D914ED-CA2C-8E4A-9D1C-892BB19607B0}" type="pres">
      <dgm:prSet presAssocID="{90C3A589-8217-2146-BA9B-7B94341CF82E}" presName="thinLine2b" presStyleLbl="callout" presStyleIdx="1" presStyleCnt="9"/>
      <dgm:spPr/>
    </dgm:pt>
    <dgm:pt modelId="{955E3003-89E7-9445-9737-2DA496C76CE0}" type="pres">
      <dgm:prSet presAssocID="{90C3A589-8217-2146-BA9B-7B94341CF82E}" presName="vertSpace2b" presStyleCnt="0"/>
      <dgm:spPr/>
    </dgm:pt>
    <dgm:pt modelId="{5E4CE3A2-0DC8-3E42-BD50-263B405E7D35}" type="pres">
      <dgm:prSet presAssocID="{7A3FA3F2-B422-BD44-898B-BEED9308BC72}" presName="horz2" presStyleCnt="0"/>
      <dgm:spPr/>
    </dgm:pt>
    <dgm:pt modelId="{FFB41979-4087-BE4C-80B4-28066E3576CB}" type="pres">
      <dgm:prSet presAssocID="{7A3FA3F2-B422-BD44-898B-BEED9308BC72}" presName="horzSpace2" presStyleCnt="0"/>
      <dgm:spPr/>
    </dgm:pt>
    <dgm:pt modelId="{5A2E8398-127C-E64F-8DB6-76439D7C4F0D}" type="pres">
      <dgm:prSet presAssocID="{7A3FA3F2-B422-BD44-898B-BEED9308BC72}" presName="tx2" presStyleLbl="revTx" presStyleIdx="4" presStyleCnt="12"/>
      <dgm:spPr/>
    </dgm:pt>
    <dgm:pt modelId="{FFBA660B-5755-7E48-ABCD-76675E7EC9D9}" type="pres">
      <dgm:prSet presAssocID="{7A3FA3F2-B422-BD44-898B-BEED9308BC72}" presName="vert2" presStyleCnt="0"/>
      <dgm:spPr/>
    </dgm:pt>
    <dgm:pt modelId="{C4034A19-0BC2-054B-BF03-D60B62917EFC}" type="pres">
      <dgm:prSet presAssocID="{7A3FA3F2-B422-BD44-898B-BEED9308BC72}" presName="thinLine2b" presStyleLbl="callout" presStyleIdx="2" presStyleCnt="9"/>
      <dgm:spPr/>
    </dgm:pt>
    <dgm:pt modelId="{DC64B3AC-7602-474E-A65A-ACA0F1DF308D}" type="pres">
      <dgm:prSet presAssocID="{7A3FA3F2-B422-BD44-898B-BEED9308BC72}" presName="vertSpace2b" presStyleCnt="0"/>
      <dgm:spPr/>
    </dgm:pt>
    <dgm:pt modelId="{855A2532-E7C5-744E-98D7-919D2D55BF50}" type="pres">
      <dgm:prSet presAssocID="{04200445-8134-8843-ADD3-CDD6C498D785}" presName="horz2" presStyleCnt="0"/>
      <dgm:spPr/>
    </dgm:pt>
    <dgm:pt modelId="{276669AE-9CFF-F14D-9FAF-0518C6E817A1}" type="pres">
      <dgm:prSet presAssocID="{04200445-8134-8843-ADD3-CDD6C498D785}" presName="horzSpace2" presStyleCnt="0"/>
      <dgm:spPr/>
    </dgm:pt>
    <dgm:pt modelId="{348D4961-D148-3C46-9D20-0D7DEA912073}" type="pres">
      <dgm:prSet presAssocID="{04200445-8134-8843-ADD3-CDD6C498D785}" presName="tx2" presStyleLbl="revTx" presStyleIdx="5" presStyleCnt="12"/>
      <dgm:spPr/>
    </dgm:pt>
    <dgm:pt modelId="{CA73D983-22C6-D643-B35A-EC4FB2A62DD8}" type="pres">
      <dgm:prSet presAssocID="{04200445-8134-8843-ADD3-CDD6C498D785}" presName="vert2" presStyleCnt="0"/>
      <dgm:spPr/>
    </dgm:pt>
    <dgm:pt modelId="{DF35376D-1B14-6E4E-8714-B9DBEA2D1010}" type="pres">
      <dgm:prSet presAssocID="{04200445-8134-8843-ADD3-CDD6C498D785}" presName="thinLine2b" presStyleLbl="callout" presStyleIdx="3" presStyleCnt="9"/>
      <dgm:spPr/>
    </dgm:pt>
    <dgm:pt modelId="{74625CEB-6F56-684C-A7B7-3341CD14055E}" type="pres">
      <dgm:prSet presAssocID="{04200445-8134-8843-ADD3-CDD6C498D785}" presName="vertSpace2b" presStyleCnt="0"/>
      <dgm:spPr/>
    </dgm:pt>
    <dgm:pt modelId="{40414113-75D4-5B46-95D2-CA8F0A8F5B68}" type="pres">
      <dgm:prSet presAssocID="{E2B41D3B-FA8C-BB4E-8ABD-BA574B20EBF1}" presName="horz2" presStyleCnt="0"/>
      <dgm:spPr/>
    </dgm:pt>
    <dgm:pt modelId="{9C8B5AD5-D798-7F4D-9641-FF3F09E19D9A}" type="pres">
      <dgm:prSet presAssocID="{E2B41D3B-FA8C-BB4E-8ABD-BA574B20EBF1}" presName="horzSpace2" presStyleCnt="0"/>
      <dgm:spPr/>
    </dgm:pt>
    <dgm:pt modelId="{0DB95DE6-BDBC-A44D-B1B8-77CC4782C913}" type="pres">
      <dgm:prSet presAssocID="{E2B41D3B-FA8C-BB4E-8ABD-BA574B20EBF1}" presName="tx2" presStyleLbl="revTx" presStyleIdx="6" presStyleCnt="12"/>
      <dgm:spPr/>
    </dgm:pt>
    <dgm:pt modelId="{031F1A82-D4FC-AA40-84F7-74A40BB55443}" type="pres">
      <dgm:prSet presAssocID="{E2B41D3B-FA8C-BB4E-8ABD-BA574B20EBF1}" presName="vert2" presStyleCnt="0"/>
      <dgm:spPr/>
    </dgm:pt>
    <dgm:pt modelId="{C770081C-DD9F-B64D-9EC0-7CC3122AE7B5}" type="pres">
      <dgm:prSet presAssocID="{E2B41D3B-FA8C-BB4E-8ABD-BA574B20EBF1}" presName="thinLine2b" presStyleLbl="callout" presStyleIdx="4" presStyleCnt="9"/>
      <dgm:spPr/>
    </dgm:pt>
    <dgm:pt modelId="{68A4A6BB-8ECF-1A4D-A5BD-D0E4698A4600}" type="pres">
      <dgm:prSet presAssocID="{E2B41D3B-FA8C-BB4E-8ABD-BA574B20EBF1}" presName="vertSpace2b" presStyleCnt="0"/>
      <dgm:spPr/>
    </dgm:pt>
    <dgm:pt modelId="{C6F6D96E-8812-8C4B-9113-06A304CF4898}" type="pres">
      <dgm:prSet presAssocID="{CEB2C5B3-E8A7-8D46-A4B6-91F6E6AE57F7}" presName="horz2" presStyleCnt="0"/>
      <dgm:spPr/>
    </dgm:pt>
    <dgm:pt modelId="{2A3DCA97-889A-9E47-A2AA-D0D42EF73CFF}" type="pres">
      <dgm:prSet presAssocID="{CEB2C5B3-E8A7-8D46-A4B6-91F6E6AE57F7}" presName="horzSpace2" presStyleCnt="0"/>
      <dgm:spPr/>
    </dgm:pt>
    <dgm:pt modelId="{EF633856-5917-5E4D-A34F-0DC05E642F5E}" type="pres">
      <dgm:prSet presAssocID="{CEB2C5B3-E8A7-8D46-A4B6-91F6E6AE57F7}" presName="tx2" presStyleLbl="revTx" presStyleIdx="7" presStyleCnt="12"/>
      <dgm:spPr/>
    </dgm:pt>
    <dgm:pt modelId="{1D8A77DD-5816-5740-B155-F0E334A22F90}" type="pres">
      <dgm:prSet presAssocID="{CEB2C5B3-E8A7-8D46-A4B6-91F6E6AE57F7}" presName="vert2" presStyleCnt="0"/>
      <dgm:spPr/>
    </dgm:pt>
    <dgm:pt modelId="{9D494124-E087-6A4D-8EDC-A155B0119E4F}" type="pres">
      <dgm:prSet presAssocID="{CEB2C5B3-E8A7-8D46-A4B6-91F6E6AE57F7}" presName="thinLine2b" presStyleLbl="callout" presStyleIdx="5" presStyleCnt="9"/>
      <dgm:spPr/>
    </dgm:pt>
    <dgm:pt modelId="{A485897F-14DD-014D-A08B-44707DBCB3B8}" type="pres">
      <dgm:prSet presAssocID="{CEB2C5B3-E8A7-8D46-A4B6-91F6E6AE57F7}" presName="vertSpace2b" presStyleCnt="0"/>
      <dgm:spPr/>
    </dgm:pt>
    <dgm:pt modelId="{52BE50C6-4405-1D4E-BF2F-FD0645A2B0AB}" type="pres">
      <dgm:prSet presAssocID="{B1162467-A5FF-A84A-9143-D9FE79DA5750}" presName="horz2" presStyleCnt="0"/>
      <dgm:spPr/>
    </dgm:pt>
    <dgm:pt modelId="{22006D34-EF8F-D94A-92BD-D6478ECD59DF}" type="pres">
      <dgm:prSet presAssocID="{B1162467-A5FF-A84A-9143-D9FE79DA5750}" presName="horzSpace2" presStyleCnt="0"/>
      <dgm:spPr/>
    </dgm:pt>
    <dgm:pt modelId="{204EC3DF-FBBA-FC49-B6D4-3FEEBCF4856E}" type="pres">
      <dgm:prSet presAssocID="{B1162467-A5FF-A84A-9143-D9FE79DA5750}" presName="tx2" presStyleLbl="revTx" presStyleIdx="8" presStyleCnt="12"/>
      <dgm:spPr/>
    </dgm:pt>
    <dgm:pt modelId="{8D5DE599-5095-7B4A-B834-5A7D87746F37}" type="pres">
      <dgm:prSet presAssocID="{B1162467-A5FF-A84A-9143-D9FE79DA5750}" presName="vert2" presStyleCnt="0"/>
      <dgm:spPr/>
    </dgm:pt>
    <dgm:pt modelId="{965AEABA-9321-CB4E-96E5-1B6EFEE45BF6}" type="pres">
      <dgm:prSet presAssocID="{B1162467-A5FF-A84A-9143-D9FE79DA5750}" presName="thinLine2b" presStyleLbl="callout" presStyleIdx="6" presStyleCnt="9"/>
      <dgm:spPr/>
    </dgm:pt>
    <dgm:pt modelId="{05A5B646-F3AF-D445-9389-411670F98CC2}" type="pres">
      <dgm:prSet presAssocID="{B1162467-A5FF-A84A-9143-D9FE79DA5750}" presName="vertSpace2b" presStyleCnt="0"/>
      <dgm:spPr/>
    </dgm:pt>
    <dgm:pt modelId="{21E16ADC-2699-9346-801B-F6CD681B4E74}" type="pres">
      <dgm:prSet presAssocID="{52CB3937-9A6B-1443-A6CB-4B41B44364DC}" presName="thickLine" presStyleLbl="alignNode1" presStyleIdx="2" presStyleCnt="3"/>
      <dgm:spPr/>
    </dgm:pt>
    <dgm:pt modelId="{C5599974-AB45-BF46-A192-AE76EEC68102}" type="pres">
      <dgm:prSet presAssocID="{52CB3937-9A6B-1443-A6CB-4B41B44364DC}" presName="horz1" presStyleCnt="0"/>
      <dgm:spPr/>
    </dgm:pt>
    <dgm:pt modelId="{8A960940-7B4D-C645-A8F7-68718B7AD512}" type="pres">
      <dgm:prSet presAssocID="{52CB3937-9A6B-1443-A6CB-4B41B44364DC}" presName="tx1" presStyleLbl="revTx" presStyleIdx="9" presStyleCnt="12"/>
      <dgm:spPr/>
    </dgm:pt>
    <dgm:pt modelId="{EA05F32A-8539-4640-8A1C-F25DEE8C6618}" type="pres">
      <dgm:prSet presAssocID="{52CB3937-9A6B-1443-A6CB-4B41B44364DC}" presName="vert1" presStyleCnt="0"/>
      <dgm:spPr/>
    </dgm:pt>
    <dgm:pt modelId="{B28537B3-20A2-C448-8900-EAB5DF397317}" type="pres">
      <dgm:prSet presAssocID="{E40EF1CE-DF5C-0F40-8CCA-9637C3C1855C}" presName="vertSpace2a" presStyleCnt="0"/>
      <dgm:spPr/>
    </dgm:pt>
    <dgm:pt modelId="{32E20C09-D1D4-E142-8354-9BE5EDD110A1}" type="pres">
      <dgm:prSet presAssocID="{E40EF1CE-DF5C-0F40-8CCA-9637C3C1855C}" presName="horz2" presStyleCnt="0"/>
      <dgm:spPr/>
    </dgm:pt>
    <dgm:pt modelId="{CCC3BE8D-F476-BF4B-BCB6-563E1249FAD7}" type="pres">
      <dgm:prSet presAssocID="{E40EF1CE-DF5C-0F40-8CCA-9637C3C1855C}" presName="horzSpace2" presStyleCnt="0"/>
      <dgm:spPr/>
    </dgm:pt>
    <dgm:pt modelId="{F3B348A4-29FF-0E4D-BAFC-16DE1A2FD8A0}" type="pres">
      <dgm:prSet presAssocID="{E40EF1CE-DF5C-0F40-8CCA-9637C3C1855C}" presName="tx2" presStyleLbl="revTx" presStyleIdx="10" presStyleCnt="12" custLinFactNeighborX="96" custLinFactNeighborY="8982"/>
      <dgm:spPr/>
    </dgm:pt>
    <dgm:pt modelId="{7DD2D9E7-D2D4-2F4D-A060-F9E05F148492}" type="pres">
      <dgm:prSet presAssocID="{E40EF1CE-DF5C-0F40-8CCA-9637C3C1855C}" presName="vert2" presStyleCnt="0"/>
      <dgm:spPr/>
    </dgm:pt>
    <dgm:pt modelId="{0DBFEBEA-F2F1-3A4F-88CD-CF668CB5DD50}" type="pres">
      <dgm:prSet presAssocID="{E40EF1CE-DF5C-0F40-8CCA-9637C3C1855C}" presName="thinLine2b" presStyleLbl="callout" presStyleIdx="7" presStyleCnt="9" custLinFactY="-480654" custLinFactNeighborX="95" custLinFactNeighborY="-500000"/>
      <dgm:spPr/>
    </dgm:pt>
    <dgm:pt modelId="{BDA61BAD-0663-EC4B-B8AD-94BC5B4E13E3}" type="pres">
      <dgm:prSet presAssocID="{E40EF1CE-DF5C-0F40-8CCA-9637C3C1855C}" presName="vertSpace2b" presStyleCnt="0"/>
      <dgm:spPr/>
    </dgm:pt>
    <dgm:pt modelId="{515F00F6-9636-B849-83A8-2F60CF740FB1}" type="pres">
      <dgm:prSet presAssocID="{769743EE-8577-A343-A827-252888CB025D}" presName="horz2" presStyleCnt="0"/>
      <dgm:spPr/>
    </dgm:pt>
    <dgm:pt modelId="{B4B95163-606C-2D4A-8027-7B93A53D9E61}" type="pres">
      <dgm:prSet presAssocID="{769743EE-8577-A343-A827-252888CB025D}" presName="horzSpace2" presStyleCnt="0"/>
      <dgm:spPr/>
    </dgm:pt>
    <dgm:pt modelId="{908FBF1B-412F-484B-A0F2-C66C30A4CCCE}" type="pres">
      <dgm:prSet presAssocID="{769743EE-8577-A343-A827-252888CB025D}" presName="tx2" presStyleLbl="revTx" presStyleIdx="11" presStyleCnt="12" custLinFactNeighborX="96" custLinFactNeighborY="-41543"/>
      <dgm:spPr/>
    </dgm:pt>
    <dgm:pt modelId="{592B4197-A624-D74C-91B7-B1D3F96D4390}" type="pres">
      <dgm:prSet presAssocID="{769743EE-8577-A343-A827-252888CB025D}" presName="vert2" presStyleCnt="0"/>
      <dgm:spPr/>
    </dgm:pt>
    <dgm:pt modelId="{20D39CAC-E4AB-9B4F-A7D5-4920C31F338B}" type="pres">
      <dgm:prSet presAssocID="{769743EE-8577-A343-A827-252888CB025D}" presName="thinLine2b" presStyleLbl="callout" presStyleIdx="8" presStyleCnt="9" custLinFactY="-1000000" custLinFactNeighborX="95" custLinFactNeighborY="-1011050"/>
      <dgm:spPr/>
    </dgm:pt>
    <dgm:pt modelId="{AD5193BD-2723-1A4B-914A-FBE23D72E390}" type="pres">
      <dgm:prSet presAssocID="{769743EE-8577-A343-A827-252888CB025D}" presName="vertSpace2b" presStyleCnt="0"/>
      <dgm:spPr/>
    </dgm:pt>
  </dgm:ptLst>
  <dgm:cxnLst>
    <dgm:cxn modelId="{06650B07-4BCE-AF49-8792-5CD1D6265460}" srcId="{F09ADFCD-C3A7-D64C-9B8C-0B486187148A}" destId="{52CB3937-9A6B-1443-A6CB-4B41B44364DC}" srcOrd="2" destOrd="0" parTransId="{A11A004D-CD4D-264F-9362-879A748534A8}" sibTransId="{952E3516-566F-1447-9995-9CDE5F64801F}"/>
    <dgm:cxn modelId="{7BCCA717-7E04-A24C-8FE6-82EDCDDEF1B4}" type="presOf" srcId="{6C49C1D0-613F-304F-A631-A177FAB8A6C5}" destId="{D5614087-66CF-9845-9FF1-2E13975DE5A8}" srcOrd="0" destOrd="0" presId="urn:microsoft.com/office/officeart/2008/layout/LinedList"/>
    <dgm:cxn modelId="{FFBC7724-9D80-A548-94B5-39E894C8D9D2}" srcId="{C33BE548-EA51-AD48-872A-E60D5BD70AB9}" destId="{7A3FA3F2-B422-BD44-898B-BEED9308BC72}" srcOrd="2" destOrd="0" parTransId="{517A2C09-7803-5E4C-BDC3-0577F2859511}" sibTransId="{B1CBD074-0465-624F-92C4-344A3544AC7E}"/>
    <dgm:cxn modelId="{8529E325-44F5-9C48-BA8F-90F213EA0E0E}" srcId="{C33BE548-EA51-AD48-872A-E60D5BD70AB9}" destId="{CEB2C5B3-E8A7-8D46-A4B6-91F6E6AE57F7}" srcOrd="5" destOrd="0" parTransId="{EA254FA9-702C-6A43-AFFA-02018B757885}" sibTransId="{0CFC82CE-5F6D-754C-ACAE-45314BEE1C6D}"/>
    <dgm:cxn modelId="{8CB27437-2672-7943-97C5-5244AC7F30EC}" type="presOf" srcId="{769743EE-8577-A343-A827-252888CB025D}" destId="{908FBF1B-412F-484B-A0F2-C66C30A4CCCE}" srcOrd="0" destOrd="0" presId="urn:microsoft.com/office/officeart/2008/layout/LinedList"/>
    <dgm:cxn modelId="{05ECA257-ECE9-1B41-A309-AE96E6BC05EF}" type="presOf" srcId="{F09ADFCD-C3A7-D64C-9B8C-0B486187148A}" destId="{3D6AA248-A172-584E-8D37-626EB5D425B6}" srcOrd="0" destOrd="0" presId="urn:microsoft.com/office/officeart/2008/layout/LinedList"/>
    <dgm:cxn modelId="{DF771559-CBF8-B244-8B98-F9269004A29B}" srcId="{C33BE548-EA51-AD48-872A-E60D5BD70AB9}" destId="{90C3A589-8217-2146-BA9B-7B94341CF82E}" srcOrd="1" destOrd="0" parTransId="{7F0EFFFF-274B-2443-B668-1655F251269A}" sibTransId="{2481C57F-42BB-C841-985B-2826787554AA}"/>
    <dgm:cxn modelId="{FC531F59-D293-6C4A-813F-B51438A3AAAF}" srcId="{F09ADFCD-C3A7-D64C-9B8C-0B486187148A}" destId="{DCA60A6E-0B51-F342-BD1D-04B8639079F7}" srcOrd="0" destOrd="0" parTransId="{B722EA91-1B6E-CA49-A898-D5CCB62C300F}" sibTransId="{D9F36A78-A3E0-464D-B680-F4A1513A1965}"/>
    <dgm:cxn modelId="{91767E65-A39A-C746-9E72-1E20775409CE}" type="presOf" srcId="{E2B41D3B-FA8C-BB4E-8ABD-BA574B20EBF1}" destId="{0DB95DE6-BDBC-A44D-B1B8-77CC4782C913}" srcOrd="0" destOrd="0" presId="urn:microsoft.com/office/officeart/2008/layout/LinedList"/>
    <dgm:cxn modelId="{57E06069-967F-ED4B-BB9D-EF2B67454F9B}" type="presOf" srcId="{7A3FA3F2-B422-BD44-898B-BEED9308BC72}" destId="{5A2E8398-127C-E64F-8DB6-76439D7C4F0D}" srcOrd="0" destOrd="0" presId="urn:microsoft.com/office/officeart/2008/layout/LinedList"/>
    <dgm:cxn modelId="{C0DF007B-253A-E345-B846-F3A296611CE8}" srcId="{C33BE548-EA51-AD48-872A-E60D5BD70AB9}" destId="{B1162467-A5FF-A84A-9143-D9FE79DA5750}" srcOrd="6" destOrd="0" parTransId="{3D795D44-A0EA-7740-97D6-457D85DFD548}" sibTransId="{C8728E34-9332-D349-8B67-633E1777BC0B}"/>
    <dgm:cxn modelId="{FC943D7D-DA1F-2B4E-9B2B-4273DD07CF30}" type="presOf" srcId="{04200445-8134-8843-ADD3-CDD6C498D785}" destId="{348D4961-D148-3C46-9D20-0D7DEA912073}" srcOrd="0" destOrd="0" presId="urn:microsoft.com/office/officeart/2008/layout/LinedList"/>
    <dgm:cxn modelId="{7D66A388-A271-7E42-997E-0C4A1B6975A4}" type="presOf" srcId="{90C3A589-8217-2146-BA9B-7B94341CF82E}" destId="{7B0B3A5E-2435-9D4D-ACB2-FA7D653DE1F2}" srcOrd="0" destOrd="0" presId="urn:microsoft.com/office/officeart/2008/layout/LinedList"/>
    <dgm:cxn modelId="{30EB9A8A-BB9E-B244-8BC8-B5A1366BE385}" type="presOf" srcId="{E40EF1CE-DF5C-0F40-8CCA-9637C3C1855C}" destId="{F3B348A4-29FF-0E4D-BAFC-16DE1A2FD8A0}" srcOrd="0" destOrd="0" presId="urn:microsoft.com/office/officeart/2008/layout/LinedList"/>
    <dgm:cxn modelId="{DFDCD48B-B7AC-4643-861B-77E7CAABDC26}" srcId="{C33BE548-EA51-AD48-872A-E60D5BD70AB9}" destId="{6C49C1D0-613F-304F-A631-A177FAB8A6C5}" srcOrd="0" destOrd="0" parTransId="{72CA9322-CB80-E549-879A-65C881D06927}" sibTransId="{11D1E453-5AF5-B04E-86E6-F6512C730BC3}"/>
    <dgm:cxn modelId="{33081DA2-A4FD-F640-878E-E00ECCDB3D22}" srcId="{52CB3937-9A6B-1443-A6CB-4B41B44364DC}" destId="{769743EE-8577-A343-A827-252888CB025D}" srcOrd="1" destOrd="0" parTransId="{CD0E976B-BF9A-0842-89B8-4F59703B9204}" sibTransId="{682B4360-3E3C-CE4D-B5D4-142A39C576A6}"/>
    <dgm:cxn modelId="{F1EFF2A4-8BB3-574C-8B3C-9CB8A7A7ABA1}" srcId="{C33BE548-EA51-AD48-872A-E60D5BD70AB9}" destId="{E2B41D3B-FA8C-BB4E-8ABD-BA574B20EBF1}" srcOrd="4" destOrd="0" parTransId="{282C8F5A-18F1-4D48-8EB7-724B07394759}" sibTransId="{3DA21E34-4DE5-2E4D-BB2A-F2E95C76E546}"/>
    <dgm:cxn modelId="{88EC87AF-4940-674F-9151-D2F87847EE9B}" srcId="{C33BE548-EA51-AD48-872A-E60D5BD70AB9}" destId="{04200445-8134-8843-ADD3-CDD6C498D785}" srcOrd="3" destOrd="0" parTransId="{525B8F5B-790F-F243-ACB4-7FD876732288}" sibTransId="{9F2E9DB1-A4EB-DF40-9E19-AA1515921C8F}"/>
    <dgm:cxn modelId="{556014B2-A3A8-FD43-A243-0E8F306672E8}" type="presOf" srcId="{52CB3937-9A6B-1443-A6CB-4B41B44364DC}" destId="{8A960940-7B4D-C645-A8F7-68718B7AD512}" srcOrd="0" destOrd="0" presId="urn:microsoft.com/office/officeart/2008/layout/LinedList"/>
    <dgm:cxn modelId="{7762ACB9-E3D1-A241-827C-BE083A147407}" type="presOf" srcId="{DCA60A6E-0B51-F342-BD1D-04B8639079F7}" destId="{67229299-D02F-6449-B9AE-960793541467}" srcOrd="0" destOrd="0" presId="urn:microsoft.com/office/officeart/2008/layout/LinedList"/>
    <dgm:cxn modelId="{48DDF6CD-716C-774A-8369-B11E9F41B652}" type="presOf" srcId="{C33BE548-EA51-AD48-872A-E60D5BD70AB9}" destId="{EBD87206-53B3-8045-A3F0-C8C22CC66663}" srcOrd="0" destOrd="0" presId="urn:microsoft.com/office/officeart/2008/layout/LinedList"/>
    <dgm:cxn modelId="{365B4ED2-FDE6-8149-9AD8-3A87ECD4B841}" type="presOf" srcId="{B1162467-A5FF-A84A-9143-D9FE79DA5750}" destId="{204EC3DF-FBBA-FC49-B6D4-3FEEBCF4856E}" srcOrd="0" destOrd="0" presId="urn:microsoft.com/office/officeart/2008/layout/LinedList"/>
    <dgm:cxn modelId="{675815D4-411E-3846-8A24-CC1D1978EEBB}" type="presOf" srcId="{CEB2C5B3-E8A7-8D46-A4B6-91F6E6AE57F7}" destId="{EF633856-5917-5E4D-A34F-0DC05E642F5E}" srcOrd="0" destOrd="0" presId="urn:microsoft.com/office/officeart/2008/layout/LinedList"/>
    <dgm:cxn modelId="{1D2900FA-70AB-B64D-9E53-3351772491BD}" srcId="{F09ADFCD-C3A7-D64C-9B8C-0B486187148A}" destId="{C33BE548-EA51-AD48-872A-E60D5BD70AB9}" srcOrd="1" destOrd="0" parTransId="{8D01B900-9300-604F-A2BC-A25F916F46ED}" sibTransId="{5DBF5B8D-25F1-9444-8B11-7FEB60A331AE}"/>
    <dgm:cxn modelId="{01C180FC-6FD2-E847-821C-A97788F9249E}" srcId="{52CB3937-9A6B-1443-A6CB-4B41B44364DC}" destId="{E40EF1CE-DF5C-0F40-8CCA-9637C3C1855C}" srcOrd="0" destOrd="0" parTransId="{3EF0B0FC-1D7D-7F44-BD9E-6A3EB0E760CC}" sibTransId="{C0A116F5-22C7-644F-89BF-F0D208C27CFF}"/>
    <dgm:cxn modelId="{79D36685-393E-A440-B800-2E94183760A2}" type="presParOf" srcId="{3D6AA248-A172-584E-8D37-626EB5D425B6}" destId="{FF21ED79-DB97-784B-9476-B194996AB11A}" srcOrd="0" destOrd="0" presId="urn:microsoft.com/office/officeart/2008/layout/LinedList"/>
    <dgm:cxn modelId="{0679ED9A-A6BD-AC40-B472-E7BFA83BD14A}" type="presParOf" srcId="{3D6AA248-A172-584E-8D37-626EB5D425B6}" destId="{77FB1B1F-73D4-D54E-B7E3-10942FA7895A}" srcOrd="1" destOrd="0" presId="urn:microsoft.com/office/officeart/2008/layout/LinedList"/>
    <dgm:cxn modelId="{13F0ADAB-D47B-9B45-A60C-B99E33D2D4FC}" type="presParOf" srcId="{77FB1B1F-73D4-D54E-B7E3-10942FA7895A}" destId="{67229299-D02F-6449-B9AE-960793541467}" srcOrd="0" destOrd="0" presId="urn:microsoft.com/office/officeart/2008/layout/LinedList"/>
    <dgm:cxn modelId="{D05A3CCC-6569-1A49-8B4E-F9A82B402F67}" type="presParOf" srcId="{77FB1B1F-73D4-D54E-B7E3-10942FA7895A}" destId="{BE539690-32CD-B646-A6E9-3AA35CA8EEDC}" srcOrd="1" destOrd="0" presId="urn:microsoft.com/office/officeart/2008/layout/LinedList"/>
    <dgm:cxn modelId="{2109836A-F54A-F04A-961A-F3119AE3D542}" type="presParOf" srcId="{3D6AA248-A172-584E-8D37-626EB5D425B6}" destId="{4699E672-FBBE-1C48-A07F-14FE033DD7D2}" srcOrd="2" destOrd="0" presId="urn:microsoft.com/office/officeart/2008/layout/LinedList"/>
    <dgm:cxn modelId="{719D9B3A-AA50-C448-B080-AAA06288CA0E}" type="presParOf" srcId="{3D6AA248-A172-584E-8D37-626EB5D425B6}" destId="{25EC6603-F732-6540-AD5A-CD53AEBE9386}" srcOrd="3" destOrd="0" presId="urn:microsoft.com/office/officeart/2008/layout/LinedList"/>
    <dgm:cxn modelId="{E3BD6F28-E072-4D4C-B476-73DBE54D8106}" type="presParOf" srcId="{25EC6603-F732-6540-AD5A-CD53AEBE9386}" destId="{EBD87206-53B3-8045-A3F0-C8C22CC66663}" srcOrd="0" destOrd="0" presId="urn:microsoft.com/office/officeart/2008/layout/LinedList"/>
    <dgm:cxn modelId="{575B4AB2-30DC-7E4B-AE32-16CCF57FED00}" type="presParOf" srcId="{25EC6603-F732-6540-AD5A-CD53AEBE9386}" destId="{7EA279D7-4F27-4B4E-9D81-6AE496616F9E}" srcOrd="1" destOrd="0" presId="urn:microsoft.com/office/officeart/2008/layout/LinedList"/>
    <dgm:cxn modelId="{BC849873-22EB-3741-A5C2-0CE50D5D43D2}" type="presParOf" srcId="{7EA279D7-4F27-4B4E-9D81-6AE496616F9E}" destId="{68C86CEF-A2F6-C24E-A3E9-BA55FFF7386C}" srcOrd="0" destOrd="0" presId="urn:microsoft.com/office/officeart/2008/layout/LinedList"/>
    <dgm:cxn modelId="{5964EA49-338E-3349-B946-038703859AB5}" type="presParOf" srcId="{7EA279D7-4F27-4B4E-9D81-6AE496616F9E}" destId="{3DB51783-52E6-F04C-B0E6-87873A5FB89D}" srcOrd="1" destOrd="0" presId="urn:microsoft.com/office/officeart/2008/layout/LinedList"/>
    <dgm:cxn modelId="{08EA011A-C5AA-2A44-98D4-1BB9973947B7}" type="presParOf" srcId="{3DB51783-52E6-F04C-B0E6-87873A5FB89D}" destId="{FC6F4445-4874-7649-B7DC-730518AE1A7D}" srcOrd="0" destOrd="0" presId="urn:microsoft.com/office/officeart/2008/layout/LinedList"/>
    <dgm:cxn modelId="{66147B48-D058-FA4D-8504-DDA114EA51C5}" type="presParOf" srcId="{3DB51783-52E6-F04C-B0E6-87873A5FB89D}" destId="{D5614087-66CF-9845-9FF1-2E13975DE5A8}" srcOrd="1" destOrd="0" presId="urn:microsoft.com/office/officeart/2008/layout/LinedList"/>
    <dgm:cxn modelId="{DC039D95-0796-C740-8B01-0243CD9AF8E6}" type="presParOf" srcId="{3DB51783-52E6-F04C-B0E6-87873A5FB89D}" destId="{DD3609FE-B506-0D4B-A4D5-6D303F9235C7}" srcOrd="2" destOrd="0" presId="urn:microsoft.com/office/officeart/2008/layout/LinedList"/>
    <dgm:cxn modelId="{33C0ADB7-289D-1E4A-A539-F701658C15B9}" type="presParOf" srcId="{7EA279D7-4F27-4B4E-9D81-6AE496616F9E}" destId="{35365181-E6EC-384F-997C-73497F5A1370}" srcOrd="2" destOrd="0" presId="urn:microsoft.com/office/officeart/2008/layout/LinedList"/>
    <dgm:cxn modelId="{F4819DCE-4E91-4D4A-B840-1E65A1DBAE16}" type="presParOf" srcId="{7EA279D7-4F27-4B4E-9D81-6AE496616F9E}" destId="{277AE42F-5C84-0B40-9664-4964609F13C9}" srcOrd="3" destOrd="0" presId="urn:microsoft.com/office/officeart/2008/layout/LinedList"/>
    <dgm:cxn modelId="{D35DFFB6-C27F-CF40-B76A-EF0C2F125F27}" type="presParOf" srcId="{7EA279D7-4F27-4B4E-9D81-6AE496616F9E}" destId="{026E9A88-F3F3-1946-BCCE-75B2F724FE63}" srcOrd="4" destOrd="0" presId="urn:microsoft.com/office/officeart/2008/layout/LinedList"/>
    <dgm:cxn modelId="{CBDD15CA-BEBC-AD42-95A0-F0E6A99021E4}" type="presParOf" srcId="{026E9A88-F3F3-1946-BCCE-75B2F724FE63}" destId="{4B2F21F2-4FFE-784C-921A-E588EE362707}" srcOrd="0" destOrd="0" presId="urn:microsoft.com/office/officeart/2008/layout/LinedList"/>
    <dgm:cxn modelId="{869CA757-C21A-2640-94ED-BF1CEAAB84D2}" type="presParOf" srcId="{026E9A88-F3F3-1946-BCCE-75B2F724FE63}" destId="{7B0B3A5E-2435-9D4D-ACB2-FA7D653DE1F2}" srcOrd="1" destOrd="0" presId="urn:microsoft.com/office/officeart/2008/layout/LinedList"/>
    <dgm:cxn modelId="{31D3F76E-8FD1-1C4C-B769-30E609ECFC12}" type="presParOf" srcId="{026E9A88-F3F3-1946-BCCE-75B2F724FE63}" destId="{3603B347-2600-6D41-B26F-890D79FD3FC3}" srcOrd="2" destOrd="0" presId="urn:microsoft.com/office/officeart/2008/layout/LinedList"/>
    <dgm:cxn modelId="{F66865D8-05A4-7841-82F2-98FD2379EF4E}" type="presParOf" srcId="{7EA279D7-4F27-4B4E-9D81-6AE496616F9E}" destId="{E2D914ED-CA2C-8E4A-9D1C-892BB19607B0}" srcOrd="5" destOrd="0" presId="urn:microsoft.com/office/officeart/2008/layout/LinedList"/>
    <dgm:cxn modelId="{EDAC62A9-B1F1-1C4F-A0D6-13C4359C2F93}" type="presParOf" srcId="{7EA279D7-4F27-4B4E-9D81-6AE496616F9E}" destId="{955E3003-89E7-9445-9737-2DA496C76CE0}" srcOrd="6" destOrd="0" presId="urn:microsoft.com/office/officeart/2008/layout/LinedList"/>
    <dgm:cxn modelId="{F38CBA30-BA57-B14F-8497-BB42CD6467A3}" type="presParOf" srcId="{7EA279D7-4F27-4B4E-9D81-6AE496616F9E}" destId="{5E4CE3A2-0DC8-3E42-BD50-263B405E7D35}" srcOrd="7" destOrd="0" presId="urn:microsoft.com/office/officeart/2008/layout/LinedList"/>
    <dgm:cxn modelId="{CFBCAF0D-0D2F-4A46-AA82-230EDA4AAEDE}" type="presParOf" srcId="{5E4CE3A2-0DC8-3E42-BD50-263B405E7D35}" destId="{FFB41979-4087-BE4C-80B4-28066E3576CB}" srcOrd="0" destOrd="0" presId="urn:microsoft.com/office/officeart/2008/layout/LinedList"/>
    <dgm:cxn modelId="{2DB92366-7E18-B34B-887F-E3B87FD93CD8}" type="presParOf" srcId="{5E4CE3A2-0DC8-3E42-BD50-263B405E7D35}" destId="{5A2E8398-127C-E64F-8DB6-76439D7C4F0D}" srcOrd="1" destOrd="0" presId="urn:microsoft.com/office/officeart/2008/layout/LinedList"/>
    <dgm:cxn modelId="{6B3E3E58-4068-4948-99D6-149AF3C1C2E7}" type="presParOf" srcId="{5E4CE3A2-0DC8-3E42-BD50-263B405E7D35}" destId="{FFBA660B-5755-7E48-ABCD-76675E7EC9D9}" srcOrd="2" destOrd="0" presId="urn:microsoft.com/office/officeart/2008/layout/LinedList"/>
    <dgm:cxn modelId="{D43EF45A-25B7-594E-A9DA-293242631D80}" type="presParOf" srcId="{7EA279D7-4F27-4B4E-9D81-6AE496616F9E}" destId="{C4034A19-0BC2-054B-BF03-D60B62917EFC}" srcOrd="8" destOrd="0" presId="urn:microsoft.com/office/officeart/2008/layout/LinedList"/>
    <dgm:cxn modelId="{C8887543-EB6E-6D43-B4DF-4329D0C3E58C}" type="presParOf" srcId="{7EA279D7-4F27-4B4E-9D81-6AE496616F9E}" destId="{DC64B3AC-7602-474E-A65A-ACA0F1DF308D}" srcOrd="9" destOrd="0" presId="urn:microsoft.com/office/officeart/2008/layout/LinedList"/>
    <dgm:cxn modelId="{1E7E5743-4E6A-E84A-ADB2-F05C50517864}" type="presParOf" srcId="{7EA279D7-4F27-4B4E-9D81-6AE496616F9E}" destId="{855A2532-E7C5-744E-98D7-919D2D55BF50}" srcOrd="10" destOrd="0" presId="urn:microsoft.com/office/officeart/2008/layout/LinedList"/>
    <dgm:cxn modelId="{83B83034-337D-4F48-9A3A-BB673D33A70B}" type="presParOf" srcId="{855A2532-E7C5-744E-98D7-919D2D55BF50}" destId="{276669AE-9CFF-F14D-9FAF-0518C6E817A1}" srcOrd="0" destOrd="0" presId="urn:microsoft.com/office/officeart/2008/layout/LinedList"/>
    <dgm:cxn modelId="{24202006-AEE1-4B49-BF94-7A71841A63D8}" type="presParOf" srcId="{855A2532-E7C5-744E-98D7-919D2D55BF50}" destId="{348D4961-D148-3C46-9D20-0D7DEA912073}" srcOrd="1" destOrd="0" presId="urn:microsoft.com/office/officeart/2008/layout/LinedList"/>
    <dgm:cxn modelId="{BDB33CF0-25EF-4F4D-86B5-CE75C1CBDD18}" type="presParOf" srcId="{855A2532-E7C5-744E-98D7-919D2D55BF50}" destId="{CA73D983-22C6-D643-B35A-EC4FB2A62DD8}" srcOrd="2" destOrd="0" presId="urn:microsoft.com/office/officeart/2008/layout/LinedList"/>
    <dgm:cxn modelId="{3D590176-0982-9F4E-A2A3-86C30EB3BDB3}" type="presParOf" srcId="{7EA279D7-4F27-4B4E-9D81-6AE496616F9E}" destId="{DF35376D-1B14-6E4E-8714-B9DBEA2D1010}" srcOrd="11" destOrd="0" presId="urn:microsoft.com/office/officeart/2008/layout/LinedList"/>
    <dgm:cxn modelId="{1D6888A7-6358-B742-A62A-1245DA1D3BC9}" type="presParOf" srcId="{7EA279D7-4F27-4B4E-9D81-6AE496616F9E}" destId="{74625CEB-6F56-684C-A7B7-3341CD14055E}" srcOrd="12" destOrd="0" presId="urn:microsoft.com/office/officeart/2008/layout/LinedList"/>
    <dgm:cxn modelId="{88825F1D-0311-864F-A854-47125AE89CED}" type="presParOf" srcId="{7EA279D7-4F27-4B4E-9D81-6AE496616F9E}" destId="{40414113-75D4-5B46-95D2-CA8F0A8F5B68}" srcOrd="13" destOrd="0" presId="urn:microsoft.com/office/officeart/2008/layout/LinedList"/>
    <dgm:cxn modelId="{C347E3AC-CCB3-3F41-B7EC-75AD91D2B9E4}" type="presParOf" srcId="{40414113-75D4-5B46-95D2-CA8F0A8F5B68}" destId="{9C8B5AD5-D798-7F4D-9641-FF3F09E19D9A}" srcOrd="0" destOrd="0" presId="urn:microsoft.com/office/officeart/2008/layout/LinedList"/>
    <dgm:cxn modelId="{6C9BB9BB-40C0-764C-8399-64635EA0281A}" type="presParOf" srcId="{40414113-75D4-5B46-95D2-CA8F0A8F5B68}" destId="{0DB95DE6-BDBC-A44D-B1B8-77CC4782C913}" srcOrd="1" destOrd="0" presId="urn:microsoft.com/office/officeart/2008/layout/LinedList"/>
    <dgm:cxn modelId="{BEFCB4F9-1892-3643-BD63-307B358D9DBB}" type="presParOf" srcId="{40414113-75D4-5B46-95D2-CA8F0A8F5B68}" destId="{031F1A82-D4FC-AA40-84F7-74A40BB55443}" srcOrd="2" destOrd="0" presId="urn:microsoft.com/office/officeart/2008/layout/LinedList"/>
    <dgm:cxn modelId="{B703D987-3632-424B-BE24-4B25D2D7087C}" type="presParOf" srcId="{7EA279D7-4F27-4B4E-9D81-6AE496616F9E}" destId="{C770081C-DD9F-B64D-9EC0-7CC3122AE7B5}" srcOrd="14" destOrd="0" presId="urn:microsoft.com/office/officeart/2008/layout/LinedList"/>
    <dgm:cxn modelId="{4DA4BDA0-EF1D-1249-9B22-31A8CEF29F30}" type="presParOf" srcId="{7EA279D7-4F27-4B4E-9D81-6AE496616F9E}" destId="{68A4A6BB-8ECF-1A4D-A5BD-D0E4698A4600}" srcOrd="15" destOrd="0" presId="urn:microsoft.com/office/officeart/2008/layout/LinedList"/>
    <dgm:cxn modelId="{3E817691-6A50-EC45-86C8-469550ACAE97}" type="presParOf" srcId="{7EA279D7-4F27-4B4E-9D81-6AE496616F9E}" destId="{C6F6D96E-8812-8C4B-9113-06A304CF4898}" srcOrd="16" destOrd="0" presId="urn:microsoft.com/office/officeart/2008/layout/LinedList"/>
    <dgm:cxn modelId="{222E1D41-D71D-A447-B736-37766EE3B407}" type="presParOf" srcId="{C6F6D96E-8812-8C4B-9113-06A304CF4898}" destId="{2A3DCA97-889A-9E47-A2AA-D0D42EF73CFF}" srcOrd="0" destOrd="0" presId="urn:microsoft.com/office/officeart/2008/layout/LinedList"/>
    <dgm:cxn modelId="{FD6244E3-F231-344A-A718-975F2BF1CD68}" type="presParOf" srcId="{C6F6D96E-8812-8C4B-9113-06A304CF4898}" destId="{EF633856-5917-5E4D-A34F-0DC05E642F5E}" srcOrd="1" destOrd="0" presId="urn:microsoft.com/office/officeart/2008/layout/LinedList"/>
    <dgm:cxn modelId="{08451057-BCB8-F742-80BF-5E7478D3C1B2}" type="presParOf" srcId="{C6F6D96E-8812-8C4B-9113-06A304CF4898}" destId="{1D8A77DD-5816-5740-B155-F0E334A22F90}" srcOrd="2" destOrd="0" presId="urn:microsoft.com/office/officeart/2008/layout/LinedList"/>
    <dgm:cxn modelId="{EAA2731D-04AF-634A-9E64-C7249DD5F446}" type="presParOf" srcId="{7EA279D7-4F27-4B4E-9D81-6AE496616F9E}" destId="{9D494124-E087-6A4D-8EDC-A155B0119E4F}" srcOrd="17" destOrd="0" presId="urn:microsoft.com/office/officeart/2008/layout/LinedList"/>
    <dgm:cxn modelId="{EAF82206-D424-124C-88CA-E16237DC7E01}" type="presParOf" srcId="{7EA279D7-4F27-4B4E-9D81-6AE496616F9E}" destId="{A485897F-14DD-014D-A08B-44707DBCB3B8}" srcOrd="18" destOrd="0" presId="urn:microsoft.com/office/officeart/2008/layout/LinedList"/>
    <dgm:cxn modelId="{75A78A4C-3A89-CC43-9FAE-5CA99696BC2A}" type="presParOf" srcId="{7EA279D7-4F27-4B4E-9D81-6AE496616F9E}" destId="{52BE50C6-4405-1D4E-BF2F-FD0645A2B0AB}" srcOrd="19" destOrd="0" presId="urn:microsoft.com/office/officeart/2008/layout/LinedList"/>
    <dgm:cxn modelId="{4B3FD4AF-4846-BC4F-9CE7-CB3504362833}" type="presParOf" srcId="{52BE50C6-4405-1D4E-BF2F-FD0645A2B0AB}" destId="{22006D34-EF8F-D94A-92BD-D6478ECD59DF}" srcOrd="0" destOrd="0" presId="urn:microsoft.com/office/officeart/2008/layout/LinedList"/>
    <dgm:cxn modelId="{16E35CA2-9012-204C-8186-7E47057A78C8}" type="presParOf" srcId="{52BE50C6-4405-1D4E-BF2F-FD0645A2B0AB}" destId="{204EC3DF-FBBA-FC49-B6D4-3FEEBCF4856E}" srcOrd="1" destOrd="0" presId="urn:microsoft.com/office/officeart/2008/layout/LinedList"/>
    <dgm:cxn modelId="{5A902286-CBB9-EE4B-8ABF-A03EF3083834}" type="presParOf" srcId="{52BE50C6-4405-1D4E-BF2F-FD0645A2B0AB}" destId="{8D5DE599-5095-7B4A-B834-5A7D87746F37}" srcOrd="2" destOrd="0" presId="urn:microsoft.com/office/officeart/2008/layout/LinedList"/>
    <dgm:cxn modelId="{75147ED2-3654-0A4F-8BE9-F2EB008BD03E}" type="presParOf" srcId="{7EA279D7-4F27-4B4E-9D81-6AE496616F9E}" destId="{965AEABA-9321-CB4E-96E5-1B6EFEE45BF6}" srcOrd="20" destOrd="0" presId="urn:microsoft.com/office/officeart/2008/layout/LinedList"/>
    <dgm:cxn modelId="{B6C359E3-369A-484D-9B55-209319F05C15}" type="presParOf" srcId="{7EA279D7-4F27-4B4E-9D81-6AE496616F9E}" destId="{05A5B646-F3AF-D445-9389-411670F98CC2}" srcOrd="21" destOrd="0" presId="urn:microsoft.com/office/officeart/2008/layout/LinedList"/>
    <dgm:cxn modelId="{A5533119-167F-7144-8C95-C6A29B70D517}" type="presParOf" srcId="{3D6AA248-A172-584E-8D37-626EB5D425B6}" destId="{21E16ADC-2699-9346-801B-F6CD681B4E74}" srcOrd="4" destOrd="0" presId="urn:microsoft.com/office/officeart/2008/layout/LinedList"/>
    <dgm:cxn modelId="{A4F8ED57-8A46-BB47-B6CB-77611F37150A}" type="presParOf" srcId="{3D6AA248-A172-584E-8D37-626EB5D425B6}" destId="{C5599974-AB45-BF46-A192-AE76EEC68102}" srcOrd="5" destOrd="0" presId="urn:microsoft.com/office/officeart/2008/layout/LinedList"/>
    <dgm:cxn modelId="{9A921216-D054-B949-88ED-E90713078E19}" type="presParOf" srcId="{C5599974-AB45-BF46-A192-AE76EEC68102}" destId="{8A960940-7B4D-C645-A8F7-68718B7AD512}" srcOrd="0" destOrd="0" presId="urn:microsoft.com/office/officeart/2008/layout/LinedList"/>
    <dgm:cxn modelId="{97E1D8EE-B8C6-C34E-AB9B-5A805244232F}" type="presParOf" srcId="{C5599974-AB45-BF46-A192-AE76EEC68102}" destId="{EA05F32A-8539-4640-8A1C-F25DEE8C6618}" srcOrd="1" destOrd="0" presId="urn:microsoft.com/office/officeart/2008/layout/LinedList"/>
    <dgm:cxn modelId="{D17E00E0-6D03-5D46-B23E-F8A358969900}" type="presParOf" srcId="{EA05F32A-8539-4640-8A1C-F25DEE8C6618}" destId="{B28537B3-20A2-C448-8900-EAB5DF397317}" srcOrd="0" destOrd="0" presId="urn:microsoft.com/office/officeart/2008/layout/LinedList"/>
    <dgm:cxn modelId="{054E220D-9ECA-914A-AB50-AB0293BCBFAE}" type="presParOf" srcId="{EA05F32A-8539-4640-8A1C-F25DEE8C6618}" destId="{32E20C09-D1D4-E142-8354-9BE5EDD110A1}" srcOrd="1" destOrd="0" presId="urn:microsoft.com/office/officeart/2008/layout/LinedList"/>
    <dgm:cxn modelId="{82FA4E29-672F-044C-8260-17DCF3C0D62E}" type="presParOf" srcId="{32E20C09-D1D4-E142-8354-9BE5EDD110A1}" destId="{CCC3BE8D-F476-BF4B-BCB6-563E1249FAD7}" srcOrd="0" destOrd="0" presId="urn:microsoft.com/office/officeart/2008/layout/LinedList"/>
    <dgm:cxn modelId="{D2BFAEA4-1B2D-1E4C-BF46-A52ED099C0E4}" type="presParOf" srcId="{32E20C09-D1D4-E142-8354-9BE5EDD110A1}" destId="{F3B348A4-29FF-0E4D-BAFC-16DE1A2FD8A0}" srcOrd="1" destOrd="0" presId="urn:microsoft.com/office/officeart/2008/layout/LinedList"/>
    <dgm:cxn modelId="{D47D41C4-B33F-1E49-9E02-8869779E2235}" type="presParOf" srcId="{32E20C09-D1D4-E142-8354-9BE5EDD110A1}" destId="{7DD2D9E7-D2D4-2F4D-A060-F9E05F148492}" srcOrd="2" destOrd="0" presId="urn:microsoft.com/office/officeart/2008/layout/LinedList"/>
    <dgm:cxn modelId="{F4380BDD-B1CF-414E-A1D5-2027277CE620}" type="presParOf" srcId="{EA05F32A-8539-4640-8A1C-F25DEE8C6618}" destId="{0DBFEBEA-F2F1-3A4F-88CD-CF668CB5DD50}" srcOrd="2" destOrd="0" presId="urn:microsoft.com/office/officeart/2008/layout/LinedList"/>
    <dgm:cxn modelId="{44F5A945-59BB-6741-B120-5C0A72F37D23}" type="presParOf" srcId="{EA05F32A-8539-4640-8A1C-F25DEE8C6618}" destId="{BDA61BAD-0663-EC4B-B8AD-94BC5B4E13E3}" srcOrd="3" destOrd="0" presId="urn:microsoft.com/office/officeart/2008/layout/LinedList"/>
    <dgm:cxn modelId="{2CE98224-06EA-814F-92E5-5231AF17D3DB}" type="presParOf" srcId="{EA05F32A-8539-4640-8A1C-F25DEE8C6618}" destId="{515F00F6-9636-B849-83A8-2F60CF740FB1}" srcOrd="4" destOrd="0" presId="urn:microsoft.com/office/officeart/2008/layout/LinedList"/>
    <dgm:cxn modelId="{4E298F6A-1AB6-0B45-9411-CC5D017636A8}" type="presParOf" srcId="{515F00F6-9636-B849-83A8-2F60CF740FB1}" destId="{B4B95163-606C-2D4A-8027-7B93A53D9E61}" srcOrd="0" destOrd="0" presId="urn:microsoft.com/office/officeart/2008/layout/LinedList"/>
    <dgm:cxn modelId="{A9242869-17F0-3B4B-BB91-6FB25871447B}" type="presParOf" srcId="{515F00F6-9636-B849-83A8-2F60CF740FB1}" destId="{908FBF1B-412F-484B-A0F2-C66C30A4CCCE}" srcOrd="1" destOrd="0" presId="urn:microsoft.com/office/officeart/2008/layout/LinedList"/>
    <dgm:cxn modelId="{B2D06FE4-D605-1046-9EAE-11044EEB0D5A}" type="presParOf" srcId="{515F00F6-9636-B849-83A8-2F60CF740FB1}" destId="{592B4197-A624-D74C-91B7-B1D3F96D4390}" srcOrd="2" destOrd="0" presId="urn:microsoft.com/office/officeart/2008/layout/LinedList"/>
    <dgm:cxn modelId="{FC76D58B-DF7C-BA44-91EB-DFFE1A164502}" type="presParOf" srcId="{EA05F32A-8539-4640-8A1C-F25DEE8C6618}" destId="{20D39CAC-E4AB-9B4F-A7D5-4920C31F338B}" srcOrd="5" destOrd="0" presId="urn:microsoft.com/office/officeart/2008/layout/LinedList"/>
    <dgm:cxn modelId="{54A2B0A2-60A0-374A-BEAF-9EA8E36866DE}" type="presParOf" srcId="{EA05F32A-8539-4640-8A1C-F25DEE8C6618}" destId="{AD5193BD-2723-1A4B-914A-FBE23D72E390}" srcOrd="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custT="1"/>
      <dgm:spPr/>
      <dgm:t>
        <a:bodyPr/>
        <a:lstStyle/>
        <a:p>
          <a:r>
            <a:rPr lang="en-US" sz="2500" dirty="0"/>
            <a:t>5 Observations of Achievement</a:t>
          </a:r>
          <a:endParaRPr lang="en-CA" sz="2500"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a:t>At least:</a:t>
          </a:r>
          <a:endParaRPr lang="en-CA"/>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dgm:spPr/>
      <dgm:t>
        <a:bodyPr/>
        <a:lstStyle/>
        <a:p>
          <a:r>
            <a:rPr lang="en-US" baseline="0" dirty="0"/>
            <a:t>1 with Non-Suicidal Self-Injury</a:t>
          </a:r>
          <a:endParaRPr lang="en-CA"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dgm:spPr/>
      <dgm:t>
        <a:bodyPr/>
        <a:lstStyle/>
        <a:p>
          <a:r>
            <a:rPr lang="en-US" baseline="0" dirty="0"/>
            <a:t>1 with Active Suicidal Ideation or Behaviour</a:t>
          </a:r>
          <a:endParaRPr lang="en-CA"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BE8A66F-00FE-684E-9A10-B66DF03FCFAF}">
      <dgm:prSet/>
      <dgm:spPr/>
      <dgm:t>
        <a:bodyPr/>
        <a:lstStyle/>
        <a:p>
          <a:r>
            <a:rPr lang="en-US" baseline="0" dirty="0"/>
            <a:t>1 with Active Homicidal / Violent Ideation or Behaviour</a:t>
          </a:r>
          <a:endParaRPr lang="en-CA" dirty="0"/>
        </a:p>
      </dgm:t>
    </dgm:pt>
    <dgm:pt modelId="{FEFD2E01-17D9-EB4C-8BE5-E50185CA5E31}" type="parTrans" cxnId="{5BAE9BE9-E99C-E441-B8FF-66E73C6B5C1F}">
      <dgm:prSet/>
      <dgm:spPr/>
      <dgm:t>
        <a:bodyPr/>
        <a:lstStyle/>
        <a:p>
          <a:endParaRPr lang="en-US"/>
        </a:p>
      </dgm:t>
    </dgm:pt>
    <dgm:pt modelId="{424CEB61-1805-2A4C-B8BD-05558D26BF9D}" type="sibTrans" cxnId="{5BAE9BE9-E99C-E441-B8FF-66E73C6B5C1F}">
      <dgm:prSet/>
      <dgm:spPr/>
      <dgm:t>
        <a:bodyPr/>
        <a:lstStyle/>
        <a:p>
          <a:endParaRPr lang="en-US"/>
        </a:p>
      </dgm:t>
    </dgm:pt>
    <dgm:pt modelId="{0A70D10A-AA73-5641-9ACC-05CBA1F0E94B}">
      <dgm:prSet/>
      <dgm:spPr/>
      <dgm:t>
        <a:bodyPr/>
        <a:lstStyle/>
        <a:p>
          <a:r>
            <a:rPr lang="en-US" baseline="0" dirty="0"/>
            <a:t>3 by Psychiatrist Observers</a:t>
          </a:r>
          <a:endParaRPr lang="en-CA" dirty="0"/>
        </a:p>
      </dgm:t>
    </dgm:pt>
    <dgm:pt modelId="{977104D4-8CE8-AC48-B5FE-DF36E3CF51BB}" type="parTrans" cxnId="{7F6801E4-A7E7-694D-9E4E-B23FD3135070}">
      <dgm:prSet/>
      <dgm:spPr/>
      <dgm:t>
        <a:bodyPr/>
        <a:lstStyle/>
        <a:p>
          <a:endParaRPr lang="en-US"/>
        </a:p>
      </dgm:t>
    </dgm:pt>
    <dgm:pt modelId="{5F05081C-E935-024E-B506-E9F0C332C348}" type="sibTrans" cxnId="{7F6801E4-A7E7-694D-9E4E-B23FD3135070}">
      <dgm:prSet/>
      <dgm:spPr/>
      <dgm:t>
        <a:bodyPr/>
        <a:lstStyle/>
        <a:p>
          <a:endParaRPr lang="en-US"/>
        </a:p>
      </dgm:t>
    </dgm:pt>
    <dgm:pt modelId="{C097E909-D4AB-6943-BDB7-49349A0D458A}">
      <dgm:prSet/>
      <dgm:spPr/>
      <dgm:t>
        <a:bodyPr/>
        <a:lstStyle/>
        <a:p>
          <a:r>
            <a:rPr lang="en-US" baseline="0" dirty="0"/>
            <a:t>3 Different Observers</a:t>
          </a:r>
          <a:endParaRPr lang="en-CA" dirty="0"/>
        </a:p>
      </dgm:t>
    </dgm:pt>
    <dgm:pt modelId="{6063C4BD-1B04-7D4A-BEC0-E72D13F324D1}" type="parTrans" cxnId="{E7FD0C08-D69B-894E-A3EF-EEF97D39F1E7}">
      <dgm:prSet/>
      <dgm:spPr/>
      <dgm:t>
        <a:bodyPr/>
        <a:lstStyle/>
        <a:p>
          <a:endParaRPr lang="en-US"/>
        </a:p>
      </dgm:t>
    </dgm:pt>
    <dgm:pt modelId="{A483D17F-0BE9-D047-990F-FCA921ADDF71}" type="sibTrans" cxnId="{E7FD0C08-D69B-894E-A3EF-EEF97D39F1E7}">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7"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7"/>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7"/>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5"/>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7"/>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5"/>
      <dgm:spPr/>
    </dgm:pt>
    <dgm:pt modelId="{2CCA8140-541B-DA44-9B9B-712CBF0558EA}" type="pres">
      <dgm:prSet presAssocID="{D81796B8-B23F-864F-9C94-CD4CAFB06B42}" presName="vertSpace2b" presStyleCnt="0"/>
      <dgm:spPr/>
    </dgm:pt>
    <dgm:pt modelId="{4D36710C-A0EC-324B-8F3A-D0F237BB9752}" type="pres">
      <dgm:prSet presAssocID="{5BE8A66F-00FE-684E-9A10-B66DF03FCFAF}" presName="horz2" presStyleCnt="0"/>
      <dgm:spPr/>
    </dgm:pt>
    <dgm:pt modelId="{BEB3E5E7-2467-8042-9DE1-BBE6684CA7E2}" type="pres">
      <dgm:prSet presAssocID="{5BE8A66F-00FE-684E-9A10-B66DF03FCFAF}" presName="horzSpace2" presStyleCnt="0"/>
      <dgm:spPr/>
    </dgm:pt>
    <dgm:pt modelId="{2207740F-6034-4B48-95F7-6E0D04C65ACE}" type="pres">
      <dgm:prSet presAssocID="{5BE8A66F-00FE-684E-9A10-B66DF03FCFAF}" presName="tx2" presStyleLbl="revTx" presStyleIdx="4" presStyleCnt="7"/>
      <dgm:spPr/>
    </dgm:pt>
    <dgm:pt modelId="{C7EC6040-E573-8548-8B8A-DFEB2E3D0B5C}" type="pres">
      <dgm:prSet presAssocID="{5BE8A66F-00FE-684E-9A10-B66DF03FCFAF}" presName="vert2" presStyleCnt="0"/>
      <dgm:spPr/>
    </dgm:pt>
    <dgm:pt modelId="{B9A4F70E-9852-0641-B880-9A2199A67907}" type="pres">
      <dgm:prSet presAssocID="{5BE8A66F-00FE-684E-9A10-B66DF03FCFAF}" presName="thinLine2b" presStyleLbl="callout" presStyleIdx="2" presStyleCnt="5"/>
      <dgm:spPr/>
    </dgm:pt>
    <dgm:pt modelId="{341165A2-5952-B248-B91F-8349D6A7F1CE}" type="pres">
      <dgm:prSet presAssocID="{5BE8A66F-00FE-684E-9A10-B66DF03FCFAF}" presName="vertSpace2b" presStyleCnt="0"/>
      <dgm:spPr/>
    </dgm:pt>
    <dgm:pt modelId="{32A2F246-9487-3C4B-B4FE-6D03FD7D3B82}" type="pres">
      <dgm:prSet presAssocID="{0A70D10A-AA73-5641-9ACC-05CBA1F0E94B}" presName="horz2" presStyleCnt="0"/>
      <dgm:spPr/>
    </dgm:pt>
    <dgm:pt modelId="{05E5B10F-9C0E-B848-A571-E6A051D0AF8E}" type="pres">
      <dgm:prSet presAssocID="{0A70D10A-AA73-5641-9ACC-05CBA1F0E94B}" presName="horzSpace2" presStyleCnt="0"/>
      <dgm:spPr/>
    </dgm:pt>
    <dgm:pt modelId="{8977A79A-8574-B04C-A263-0693F250BFE6}" type="pres">
      <dgm:prSet presAssocID="{0A70D10A-AA73-5641-9ACC-05CBA1F0E94B}" presName="tx2" presStyleLbl="revTx" presStyleIdx="5" presStyleCnt="7"/>
      <dgm:spPr/>
    </dgm:pt>
    <dgm:pt modelId="{C2359D4D-1798-0D4B-9651-9479311C81A5}" type="pres">
      <dgm:prSet presAssocID="{0A70D10A-AA73-5641-9ACC-05CBA1F0E94B}" presName="vert2" presStyleCnt="0"/>
      <dgm:spPr/>
    </dgm:pt>
    <dgm:pt modelId="{D3CEAE90-5EE5-4A4C-A664-5A5D603A80A2}" type="pres">
      <dgm:prSet presAssocID="{0A70D10A-AA73-5641-9ACC-05CBA1F0E94B}" presName="thinLine2b" presStyleLbl="callout" presStyleIdx="3" presStyleCnt="5"/>
      <dgm:spPr/>
    </dgm:pt>
    <dgm:pt modelId="{742283C8-C35E-AB42-B4AF-934142BF56B0}" type="pres">
      <dgm:prSet presAssocID="{0A70D10A-AA73-5641-9ACC-05CBA1F0E94B}" presName="vertSpace2b" presStyleCnt="0"/>
      <dgm:spPr/>
    </dgm:pt>
    <dgm:pt modelId="{29F60086-4B8C-1A40-AAAB-3AA788663EFD}" type="pres">
      <dgm:prSet presAssocID="{C097E909-D4AB-6943-BDB7-49349A0D458A}" presName="horz2" presStyleCnt="0"/>
      <dgm:spPr/>
    </dgm:pt>
    <dgm:pt modelId="{2C04BB90-DF11-F043-9CEB-635C41CB309E}" type="pres">
      <dgm:prSet presAssocID="{C097E909-D4AB-6943-BDB7-49349A0D458A}" presName="horzSpace2" presStyleCnt="0"/>
      <dgm:spPr/>
    </dgm:pt>
    <dgm:pt modelId="{A8135B79-B975-A641-9C73-0FC1FB8CACDD}" type="pres">
      <dgm:prSet presAssocID="{C097E909-D4AB-6943-BDB7-49349A0D458A}" presName="tx2" presStyleLbl="revTx" presStyleIdx="6" presStyleCnt="7"/>
      <dgm:spPr/>
    </dgm:pt>
    <dgm:pt modelId="{0D9A2D76-E65C-8D48-999A-B2618F566FC3}" type="pres">
      <dgm:prSet presAssocID="{C097E909-D4AB-6943-BDB7-49349A0D458A}" presName="vert2" presStyleCnt="0"/>
      <dgm:spPr/>
    </dgm:pt>
    <dgm:pt modelId="{8E01644A-055B-CD43-8E96-2FA981E8A285}" type="pres">
      <dgm:prSet presAssocID="{C097E909-D4AB-6943-BDB7-49349A0D458A}" presName="thinLine2b" presStyleLbl="callout" presStyleIdx="4" presStyleCnt="5"/>
      <dgm:spPr/>
    </dgm:pt>
    <dgm:pt modelId="{023D05E6-492D-A94C-8C0E-48FE17AE6BB1}" type="pres">
      <dgm:prSet presAssocID="{C097E909-D4AB-6943-BDB7-49349A0D458A}" presName="vertSpace2b" presStyleCnt="0"/>
      <dgm:spPr/>
    </dgm:pt>
  </dgm:ptLst>
  <dgm:cxnLst>
    <dgm:cxn modelId="{E7FD0C08-D69B-894E-A3EF-EEF97D39F1E7}" srcId="{59EEE8DF-D22D-4B4E-8A1E-EC92E4959738}" destId="{C097E909-D4AB-6943-BDB7-49349A0D458A}" srcOrd="4" destOrd="0" parTransId="{6063C4BD-1B04-7D4A-BEC0-E72D13F324D1}" sibTransId="{A483D17F-0BE9-D047-990F-FCA921ADDF71}"/>
    <dgm:cxn modelId="{3006D613-111A-694E-A54C-62F432134DD2}" srcId="{59EEE8DF-D22D-4B4E-8A1E-EC92E4959738}" destId="{A47267A6-0C0D-D541-A0B4-16BA69CB3F19}" srcOrd="0" destOrd="0" parTransId="{6F1E0462-9535-8D40-A177-C119699BD7F2}" sibTransId="{A1A3FECE-111E-8645-A723-73CA5D71344F}"/>
    <dgm:cxn modelId="{D482553A-B893-4D40-B801-09332C66F5AA}" type="presOf" srcId="{0A70D10A-AA73-5641-9ACC-05CBA1F0E94B}" destId="{8977A79A-8574-B04C-A263-0693F250BFE6}" srcOrd="0" destOrd="0" presId="urn:microsoft.com/office/officeart/2008/layout/LinedList"/>
    <dgm:cxn modelId="{1F35273B-C712-7943-9538-308ABD783A29}" type="presOf" srcId="{112221F2-DBE2-D24D-B14A-F1724FAE7175}" destId="{D6F7EE32-AA19-D14C-8539-1A859E41669C}" srcOrd="0" destOrd="0" presId="urn:microsoft.com/office/officeart/2008/layout/LinedList"/>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B7036179-889E-8A42-B801-44C34B918A4C}" type="presOf" srcId="{C097E909-D4AB-6943-BDB7-49349A0D458A}" destId="{A8135B79-B975-A641-9C73-0FC1FB8CACDD}" srcOrd="0" destOrd="0" presId="urn:microsoft.com/office/officeart/2008/layout/LinedList"/>
    <dgm:cxn modelId="{8AC6127D-8110-E848-9807-F67E1ACB4A55}" type="presOf" srcId="{5BE8A66F-00FE-684E-9A10-B66DF03FCFAF}" destId="{2207740F-6034-4B48-95F7-6E0D04C65AC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7F6801E4-A7E7-694D-9E4E-B23FD3135070}" srcId="{59EEE8DF-D22D-4B4E-8A1E-EC92E4959738}" destId="{0A70D10A-AA73-5641-9ACC-05CBA1F0E94B}" srcOrd="3" destOrd="0" parTransId="{977104D4-8CE8-AC48-B5FE-DF36E3CF51BB}" sibTransId="{5F05081C-E935-024E-B506-E9F0C332C348}"/>
    <dgm:cxn modelId="{5BAE9BE9-E99C-E441-B8FF-66E73C6B5C1F}" srcId="{59EEE8DF-D22D-4B4E-8A1E-EC92E4959738}" destId="{5BE8A66F-00FE-684E-9A10-B66DF03FCFAF}" srcOrd="2" destOrd="0" parTransId="{FEFD2E01-17D9-EB4C-8BE5-E50185CA5E31}" sibTransId="{424CEB61-1805-2A4C-B8BD-05558D26BF9D}"/>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96CC08C8-BD40-D744-9051-74527A65AACA}" type="presParOf" srcId="{1EA0990D-EFF9-F445-A47B-8F8A11A70451}" destId="{4D36710C-A0EC-324B-8F3A-D0F237BB9752}" srcOrd="7" destOrd="0" presId="urn:microsoft.com/office/officeart/2008/layout/LinedList"/>
    <dgm:cxn modelId="{69E36D62-F2D8-D149-8E04-CB7F7BE3AB1C}" type="presParOf" srcId="{4D36710C-A0EC-324B-8F3A-D0F237BB9752}" destId="{BEB3E5E7-2467-8042-9DE1-BBE6684CA7E2}" srcOrd="0" destOrd="0" presId="urn:microsoft.com/office/officeart/2008/layout/LinedList"/>
    <dgm:cxn modelId="{ECCDAB3A-A80A-6C4F-B1EF-BFFCC10EB2A5}" type="presParOf" srcId="{4D36710C-A0EC-324B-8F3A-D0F237BB9752}" destId="{2207740F-6034-4B48-95F7-6E0D04C65ACE}" srcOrd="1" destOrd="0" presId="urn:microsoft.com/office/officeart/2008/layout/LinedList"/>
    <dgm:cxn modelId="{49976B89-447B-7246-92DA-ED037ACDC67E}" type="presParOf" srcId="{4D36710C-A0EC-324B-8F3A-D0F237BB9752}" destId="{C7EC6040-E573-8548-8B8A-DFEB2E3D0B5C}" srcOrd="2" destOrd="0" presId="urn:microsoft.com/office/officeart/2008/layout/LinedList"/>
    <dgm:cxn modelId="{3B7555B7-CF02-AD4C-85A4-F2145DF72012}" type="presParOf" srcId="{1EA0990D-EFF9-F445-A47B-8F8A11A70451}" destId="{B9A4F70E-9852-0641-B880-9A2199A67907}" srcOrd="8" destOrd="0" presId="urn:microsoft.com/office/officeart/2008/layout/LinedList"/>
    <dgm:cxn modelId="{4CEF751D-1AC2-584A-9694-E22EFE2BC4EA}" type="presParOf" srcId="{1EA0990D-EFF9-F445-A47B-8F8A11A70451}" destId="{341165A2-5952-B248-B91F-8349D6A7F1CE}" srcOrd="9" destOrd="0" presId="urn:microsoft.com/office/officeart/2008/layout/LinedList"/>
    <dgm:cxn modelId="{382239F9-A2BF-C54F-9037-B954248669CA}" type="presParOf" srcId="{1EA0990D-EFF9-F445-A47B-8F8A11A70451}" destId="{32A2F246-9487-3C4B-B4FE-6D03FD7D3B82}" srcOrd="10" destOrd="0" presId="urn:microsoft.com/office/officeart/2008/layout/LinedList"/>
    <dgm:cxn modelId="{6BCA398E-4DDF-9A40-92E5-EDA52C9872BE}" type="presParOf" srcId="{32A2F246-9487-3C4B-B4FE-6D03FD7D3B82}" destId="{05E5B10F-9C0E-B848-A571-E6A051D0AF8E}" srcOrd="0" destOrd="0" presId="urn:microsoft.com/office/officeart/2008/layout/LinedList"/>
    <dgm:cxn modelId="{971B9F1F-A96D-C141-8875-E3227DFFE2B9}" type="presParOf" srcId="{32A2F246-9487-3C4B-B4FE-6D03FD7D3B82}" destId="{8977A79A-8574-B04C-A263-0693F250BFE6}" srcOrd="1" destOrd="0" presId="urn:microsoft.com/office/officeart/2008/layout/LinedList"/>
    <dgm:cxn modelId="{259D97B2-B561-D944-9448-4C52ABC57551}" type="presParOf" srcId="{32A2F246-9487-3C4B-B4FE-6D03FD7D3B82}" destId="{C2359D4D-1798-0D4B-9651-9479311C81A5}" srcOrd="2" destOrd="0" presId="urn:microsoft.com/office/officeart/2008/layout/LinedList"/>
    <dgm:cxn modelId="{A00B4B58-EEC5-9E41-8617-074CBC7750F6}" type="presParOf" srcId="{1EA0990D-EFF9-F445-A47B-8F8A11A70451}" destId="{D3CEAE90-5EE5-4A4C-A664-5A5D603A80A2}" srcOrd="11" destOrd="0" presId="urn:microsoft.com/office/officeart/2008/layout/LinedList"/>
    <dgm:cxn modelId="{5152EDDE-2577-F249-9827-401369AA7217}" type="presParOf" srcId="{1EA0990D-EFF9-F445-A47B-8F8A11A70451}" destId="{742283C8-C35E-AB42-B4AF-934142BF56B0}" srcOrd="12" destOrd="0" presId="urn:microsoft.com/office/officeart/2008/layout/LinedList"/>
    <dgm:cxn modelId="{0D9B943B-E377-5D4A-AD3F-BB03D7860DAA}" type="presParOf" srcId="{1EA0990D-EFF9-F445-A47B-8F8A11A70451}" destId="{29F60086-4B8C-1A40-AAAB-3AA788663EFD}" srcOrd="13" destOrd="0" presId="urn:microsoft.com/office/officeart/2008/layout/LinedList"/>
    <dgm:cxn modelId="{B46A921F-625A-C243-BB25-32BF6FFC0785}" type="presParOf" srcId="{29F60086-4B8C-1A40-AAAB-3AA788663EFD}" destId="{2C04BB90-DF11-F043-9CEB-635C41CB309E}" srcOrd="0" destOrd="0" presId="urn:microsoft.com/office/officeart/2008/layout/LinedList"/>
    <dgm:cxn modelId="{9B451E4F-89EF-8B49-98DF-E06BE585D103}" type="presParOf" srcId="{29F60086-4B8C-1A40-AAAB-3AA788663EFD}" destId="{A8135B79-B975-A641-9C73-0FC1FB8CACDD}" srcOrd="1" destOrd="0" presId="urn:microsoft.com/office/officeart/2008/layout/LinedList"/>
    <dgm:cxn modelId="{98F5D734-46C8-494E-8B3E-6C7B50B7E222}" type="presParOf" srcId="{29F60086-4B8C-1A40-AAAB-3AA788663EFD}" destId="{0D9A2D76-E65C-8D48-999A-B2618F566FC3}" srcOrd="2" destOrd="0" presId="urn:microsoft.com/office/officeart/2008/layout/LinedList"/>
    <dgm:cxn modelId="{C3A416B5-468F-F542-AB87-BB39614788EB}" type="presParOf" srcId="{1EA0990D-EFF9-F445-A47B-8F8A11A70451}" destId="{8E01644A-055B-CD43-8E96-2FA981E8A285}" srcOrd="14" destOrd="0" presId="urn:microsoft.com/office/officeart/2008/layout/LinedList"/>
    <dgm:cxn modelId="{654737A1-806D-4C48-9CC1-7EAB18878246}" type="presParOf" srcId="{1EA0990D-EFF9-F445-A47B-8F8A11A70451}" destId="{023D05E6-492D-A94C-8C0E-48FE17AE6BB1}" srcOrd="15"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E70636-799B-4A2C-980D-8579D741475A}"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CCDF9E5A-12C3-4EB3-BE5D-1D5AFDB55057}">
      <dgm:prSet phldrT="[Text]"/>
      <dgm:spPr>
        <a:solidFill>
          <a:schemeClr val="accent4"/>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Assessment </a:t>
          </a:r>
          <a:br>
            <a:rPr lang="en-US" dirty="0">
              <a:latin typeface="Verdana" panose="020B0604030504040204" pitchFamily="34" charset="0"/>
              <a:ea typeface="Verdana" panose="020B0604030504040204" pitchFamily="34" charset="0"/>
              <a:cs typeface="Verdana" panose="020B0604030504040204" pitchFamily="34" charset="0"/>
            </a:rPr>
          </a:br>
          <a:r>
            <a:rPr lang="en-US" u="sng" dirty="0">
              <a:latin typeface="Verdana" panose="020B0604030504040204" pitchFamily="34" charset="0"/>
              <a:ea typeface="Verdana" panose="020B0604030504040204" pitchFamily="34" charset="0"/>
              <a:cs typeface="Verdana" panose="020B0604030504040204" pitchFamily="34" charset="0"/>
            </a:rPr>
            <a:t>OF</a:t>
          </a:r>
          <a:r>
            <a:rPr lang="en-US" dirty="0">
              <a:latin typeface="Verdana" panose="020B0604030504040204" pitchFamily="34" charset="0"/>
              <a:ea typeface="Verdana" panose="020B0604030504040204" pitchFamily="34" charset="0"/>
              <a:cs typeface="Verdana" panose="020B0604030504040204" pitchFamily="34" charset="0"/>
            </a:rPr>
            <a:t> Learning </a:t>
          </a:r>
        </a:p>
      </dgm:t>
    </dgm:pt>
    <dgm:pt modelId="{9B938E54-5CBB-49E2-8968-D7B557BD9824}" type="parTrans" cxnId="{71052919-A801-44D0-8A2C-4EAE5D78E23D}">
      <dgm:prSet/>
      <dgm:spPr/>
      <dgm:t>
        <a:bodyPr/>
        <a:lstStyle/>
        <a:p>
          <a:endParaRPr lang="en-US"/>
        </a:p>
      </dgm:t>
    </dgm:pt>
    <dgm:pt modelId="{F3B7D072-6D77-4AEE-8765-61D1128EA12F}" type="sibTrans" cxnId="{71052919-A801-44D0-8A2C-4EAE5D78E23D}">
      <dgm:prSet/>
      <dgm:spPr>
        <a:solidFill>
          <a:srgbClr val="FFC000"/>
        </a:solidFill>
      </dgm:spPr>
      <dgm:t>
        <a:bodyPr/>
        <a:lstStyle/>
        <a:p>
          <a:endParaRPr lang="en-US"/>
        </a:p>
      </dgm:t>
    </dgm:pt>
    <dgm:pt modelId="{548AA98E-8B44-44A3-A087-1635CA0E6E65}">
      <dgm:prSet phldrT="[Text]"/>
      <dgm:spPr/>
      <dgm:t>
        <a:bodyPr anchor="b"/>
        <a:lstStyle/>
        <a:p>
          <a:r>
            <a:rPr lang="en-US" dirty="0">
              <a:latin typeface="Verdana" panose="020B0604030504040204" pitchFamily="34" charset="0"/>
              <a:ea typeface="Verdana" panose="020B0604030504040204" pitchFamily="34" charset="0"/>
              <a:cs typeface="Verdana" panose="020B0604030504040204" pitchFamily="34" charset="0"/>
            </a:rPr>
            <a:t>“Summative assessment”</a:t>
          </a:r>
        </a:p>
      </dgm:t>
    </dgm:pt>
    <dgm:pt modelId="{608068A4-4E95-49F9-964D-62114BAFE66B}" type="parTrans" cxnId="{57C80F3A-BD99-4F2E-B340-9AF4BDC6B4FC}">
      <dgm:prSet/>
      <dgm:spPr/>
      <dgm:t>
        <a:bodyPr/>
        <a:lstStyle/>
        <a:p>
          <a:endParaRPr lang="en-US"/>
        </a:p>
      </dgm:t>
    </dgm:pt>
    <dgm:pt modelId="{C642616A-7CC0-494D-A829-697640A68FD7}" type="sibTrans" cxnId="{57C80F3A-BD99-4F2E-B340-9AF4BDC6B4FC}">
      <dgm:prSet/>
      <dgm:spPr/>
      <dgm:t>
        <a:bodyPr/>
        <a:lstStyle/>
        <a:p>
          <a:endParaRPr lang="en-US"/>
        </a:p>
      </dgm:t>
    </dgm:pt>
    <dgm:pt modelId="{6D81CA73-BBC8-44DE-8485-60BBD84D3B3A}">
      <dgm:prSet phldrT="[Text]"/>
      <dgm:spPr>
        <a:solidFill>
          <a:schemeClr val="accent1"/>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Assessment </a:t>
          </a:r>
          <a:r>
            <a:rPr lang="en-US" u="sng" dirty="0">
              <a:latin typeface="Verdana" panose="020B0604030504040204" pitchFamily="34" charset="0"/>
              <a:ea typeface="Verdana" panose="020B0604030504040204" pitchFamily="34" charset="0"/>
              <a:cs typeface="Verdana" panose="020B0604030504040204" pitchFamily="34" charset="0"/>
            </a:rPr>
            <a:t>FOR</a:t>
          </a:r>
          <a:r>
            <a:rPr lang="en-US" dirty="0">
              <a:latin typeface="Verdana" panose="020B0604030504040204" pitchFamily="34" charset="0"/>
              <a:ea typeface="Verdana" panose="020B0604030504040204" pitchFamily="34" charset="0"/>
              <a:cs typeface="Verdana" panose="020B0604030504040204" pitchFamily="34" charset="0"/>
            </a:rPr>
            <a:t> Learning (Observations) </a:t>
          </a:r>
        </a:p>
      </dgm:t>
    </dgm:pt>
    <dgm:pt modelId="{F6460205-422B-4A12-8C82-5235BCA30202}" type="parTrans" cxnId="{2F4EDE09-C981-4C3F-B49A-AD72D2302427}">
      <dgm:prSet/>
      <dgm:spPr/>
      <dgm:t>
        <a:bodyPr/>
        <a:lstStyle/>
        <a:p>
          <a:endParaRPr lang="en-US"/>
        </a:p>
      </dgm:t>
    </dgm:pt>
    <dgm:pt modelId="{924D87C8-FF62-41B1-AB3D-90CB747B7A37}" type="sibTrans" cxnId="{2F4EDE09-C981-4C3F-B49A-AD72D2302427}">
      <dgm:prSet/>
      <dgm:spPr/>
      <dgm:t>
        <a:bodyPr/>
        <a:lstStyle/>
        <a:p>
          <a:endParaRPr lang="en-US"/>
        </a:p>
      </dgm:t>
    </dgm:pt>
    <dgm:pt modelId="{3D80BF38-9300-4E61-8A01-9A0E656BD631}">
      <dgm:prSet phldrT="[Text]"/>
      <dgm:spPr/>
      <dgm:t>
        <a:bodyPr anchor="t"/>
        <a:lstStyle/>
        <a:p>
          <a:r>
            <a:rPr lang="en-US">
              <a:latin typeface="Verdana" panose="020B0604030504040204" pitchFamily="34" charset="0"/>
              <a:ea typeface="Verdana" panose="020B0604030504040204" pitchFamily="34" charset="0"/>
              <a:cs typeface="Verdana" panose="020B0604030504040204" pitchFamily="34" charset="0"/>
            </a:rPr>
            <a:t>“Formative assessment”</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E139E4D9-B969-4D45-AC14-CFEC99EC456F}" type="parTrans" cxnId="{DC5CA70D-F06D-4C65-8D7C-9E91F50148E9}">
      <dgm:prSet/>
      <dgm:spPr/>
      <dgm:t>
        <a:bodyPr/>
        <a:lstStyle/>
        <a:p>
          <a:endParaRPr lang="en-US"/>
        </a:p>
      </dgm:t>
    </dgm:pt>
    <dgm:pt modelId="{4BA1E3D5-21DB-4E36-8438-AF921B4B9D71}" type="sibTrans" cxnId="{DC5CA70D-F06D-4C65-8D7C-9E91F50148E9}">
      <dgm:prSet/>
      <dgm:spPr/>
      <dgm:t>
        <a:bodyPr/>
        <a:lstStyle/>
        <a:p>
          <a:endParaRPr lang="en-US"/>
        </a:p>
      </dgm:t>
    </dgm:pt>
    <dgm:pt modelId="{280C99EE-1A63-4205-8A72-EC79B99ECA5C}">
      <dgm:prSet phldrT="[Text]"/>
      <dgm:spPr/>
      <dgm:t>
        <a:bodyPr anchor="t"/>
        <a:lstStyle/>
        <a:p>
          <a:r>
            <a:rPr lang="en-US" dirty="0">
              <a:latin typeface="Verdana" panose="020B0604030504040204" pitchFamily="34" charset="0"/>
              <a:ea typeface="Verdana" panose="020B0604030504040204" pitchFamily="34" charset="0"/>
              <a:cs typeface="Verdana" panose="020B0604030504040204" pitchFamily="34" charset="0"/>
            </a:rPr>
            <a:t>Embedded in learning process (frequent &amp; ongoing)</a:t>
          </a:r>
        </a:p>
      </dgm:t>
    </dgm:pt>
    <dgm:pt modelId="{33D73D43-5146-4091-B723-D3F5077EC91D}" type="parTrans" cxnId="{89704160-8E04-485F-84D1-118747CF9788}">
      <dgm:prSet/>
      <dgm:spPr/>
      <dgm:t>
        <a:bodyPr/>
        <a:lstStyle/>
        <a:p>
          <a:endParaRPr lang="en-CA"/>
        </a:p>
      </dgm:t>
    </dgm:pt>
    <dgm:pt modelId="{2AE16535-DC7B-4668-8EE3-1A1CD88B1B15}" type="sibTrans" cxnId="{89704160-8E04-485F-84D1-118747CF9788}">
      <dgm:prSet/>
      <dgm:spPr/>
      <dgm:t>
        <a:bodyPr/>
        <a:lstStyle/>
        <a:p>
          <a:endParaRPr lang="en-CA"/>
        </a:p>
      </dgm:t>
    </dgm:pt>
    <dgm:pt modelId="{5916C3D1-489E-40EB-8273-B711B165814F}">
      <dgm:prSet phldrT="[Text]"/>
      <dgm:spPr/>
      <dgm:t>
        <a:bodyPr anchor="b"/>
        <a:lstStyle/>
        <a:p>
          <a:r>
            <a:rPr lang="en-CA" dirty="0">
              <a:latin typeface="Verdana" panose="020B0604030504040204" pitchFamily="34" charset="0"/>
              <a:ea typeface="Verdana" panose="020B0604030504040204" pitchFamily="34" charset="0"/>
              <a:cs typeface="Verdana" panose="020B0604030504040204" pitchFamily="34" charset="0"/>
            </a:rPr>
            <a:t>Goal: judge/evaluate learning</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AF3A22C9-9315-43BE-814F-9A8D650453D9}" type="parTrans" cxnId="{473EAD56-60DC-4E36-93F6-1AA2BAB3BA38}">
      <dgm:prSet/>
      <dgm:spPr/>
      <dgm:t>
        <a:bodyPr/>
        <a:lstStyle/>
        <a:p>
          <a:endParaRPr lang="en-CA"/>
        </a:p>
      </dgm:t>
    </dgm:pt>
    <dgm:pt modelId="{7E8FCDC8-3F68-41A8-8A48-790809649F40}" type="sibTrans" cxnId="{473EAD56-60DC-4E36-93F6-1AA2BAB3BA38}">
      <dgm:prSet/>
      <dgm:spPr/>
      <dgm:t>
        <a:bodyPr/>
        <a:lstStyle/>
        <a:p>
          <a:endParaRPr lang="en-CA"/>
        </a:p>
      </dgm:t>
    </dgm:pt>
    <dgm:pt modelId="{79FFF278-FAE5-4D91-BFD3-BC3691C9CEFF}">
      <dgm:prSet phldrT="[Text]"/>
      <dgm:spPr/>
      <dgm:t>
        <a:bodyPr anchor="b"/>
        <a:lstStyle/>
        <a:p>
          <a:r>
            <a:rPr lang="en-US" dirty="0">
              <a:latin typeface="Verdana" panose="020B0604030504040204" pitchFamily="34" charset="0"/>
              <a:ea typeface="Verdana" panose="020B0604030504040204" pitchFamily="34" charset="0"/>
              <a:cs typeface="Verdana" panose="020B0604030504040204" pitchFamily="34" charset="0"/>
            </a:rPr>
            <a:t>At end of learning process</a:t>
          </a:r>
        </a:p>
      </dgm:t>
    </dgm:pt>
    <dgm:pt modelId="{20F57230-8712-4598-AB56-5BA1EE239836}" type="parTrans" cxnId="{B096FD0F-2D44-4722-A857-69972A79B70A}">
      <dgm:prSet/>
      <dgm:spPr/>
      <dgm:t>
        <a:bodyPr/>
        <a:lstStyle/>
        <a:p>
          <a:endParaRPr lang="en-CA"/>
        </a:p>
      </dgm:t>
    </dgm:pt>
    <dgm:pt modelId="{CE50FC86-0181-4C95-B93B-16B81B6B1C00}" type="sibTrans" cxnId="{B096FD0F-2D44-4722-A857-69972A79B70A}">
      <dgm:prSet/>
      <dgm:spPr/>
      <dgm:t>
        <a:bodyPr/>
        <a:lstStyle/>
        <a:p>
          <a:endParaRPr lang="en-CA"/>
        </a:p>
      </dgm:t>
    </dgm:pt>
    <dgm:pt modelId="{D1FBE7FE-593E-48D2-BF93-B759517666EB}">
      <dgm:prSet phldrT="[Text]"/>
      <dgm:spPr/>
      <dgm:t>
        <a:bodyPr anchor="t"/>
        <a:lstStyle/>
        <a:p>
          <a:r>
            <a:rPr lang="en-US">
              <a:latin typeface="Verdana" panose="020B0604030504040204" pitchFamily="34" charset="0"/>
              <a:ea typeface="Verdana" panose="020B0604030504040204" pitchFamily="34" charset="0"/>
              <a:cs typeface="Verdana" panose="020B0604030504040204" pitchFamily="34" charset="0"/>
            </a:rPr>
            <a:t>Low stakes, safe environment</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5B8C9C45-32EC-496D-ACBF-1984386CBCF3}" type="parTrans" cxnId="{781E2519-4FCF-48D4-8F84-FF5ED0414045}">
      <dgm:prSet/>
      <dgm:spPr/>
      <dgm:t>
        <a:bodyPr/>
        <a:lstStyle/>
        <a:p>
          <a:endParaRPr lang="en-CA"/>
        </a:p>
      </dgm:t>
    </dgm:pt>
    <dgm:pt modelId="{B5F1A1A4-F8AD-4561-A43E-744C57874410}" type="sibTrans" cxnId="{781E2519-4FCF-48D4-8F84-FF5ED0414045}">
      <dgm:prSet/>
      <dgm:spPr/>
      <dgm:t>
        <a:bodyPr/>
        <a:lstStyle/>
        <a:p>
          <a:endParaRPr lang="en-CA"/>
        </a:p>
      </dgm:t>
    </dgm:pt>
    <dgm:pt modelId="{9522F2D6-9853-411A-B4B0-B1F866E3AB83}">
      <dgm:prSet phldrT="[Text]"/>
      <dgm:spPr/>
      <dgm:t>
        <a:bodyPr anchor="b"/>
        <a:lstStyle/>
        <a:p>
          <a:r>
            <a:rPr lang="en-US">
              <a:latin typeface="Verdana" panose="020B0604030504040204" pitchFamily="34" charset="0"/>
              <a:ea typeface="Verdana" panose="020B0604030504040204" pitchFamily="34" charset="0"/>
              <a:cs typeface="Verdana" panose="020B0604030504040204" pitchFamily="34" charset="0"/>
            </a:rPr>
            <a:t>High stakes</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0A695D9A-B1DD-4FF1-8885-2DB5B5BEDA0D}" type="parTrans" cxnId="{FE97AE6B-986E-4AB1-A4A1-EC8A0480FB96}">
      <dgm:prSet/>
      <dgm:spPr/>
      <dgm:t>
        <a:bodyPr/>
        <a:lstStyle/>
        <a:p>
          <a:endParaRPr lang="en-CA"/>
        </a:p>
      </dgm:t>
    </dgm:pt>
    <dgm:pt modelId="{5381BF9B-BBF3-4CC8-878A-105C8D3012C8}" type="sibTrans" cxnId="{FE97AE6B-986E-4AB1-A4A1-EC8A0480FB96}">
      <dgm:prSet/>
      <dgm:spPr/>
      <dgm:t>
        <a:bodyPr/>
        <a:lstStyle/>
        <a:p>
          <a:endParaRPr lang="en-CA"/>
        </a:p>
      </dgm:t>
    </dgm:pt>
    <dgm:pt modelId="{1CBBAE6A-4371-44F3-9827-4E3A475190A2}">
      <dgm:prSet phldrT="[Text]"/>
      <dgm:spPr/>
      <dgm:t>
        <a:bodyPr anchor="t"/>
        <a:lstStyle/>
        <a:p>
          <a:r>
            <a:rPr lang="en-US" dirty="0">
              <a:latin typeface="Verdana" panose="020B0604030504040204" pitchFamily="34" charset="0"/>
              <a:ea typeface="Verdana" panose="020B0604030504040204" pitchFamily="34" charset="0"/>
              <a:cs typeface="Verdana" panose="020B0604030504040204" pitchFamily="34" charset="0"/>
            </a:rPr>
            <a:t>Goal: monitor progress &amp; provide immediate feedback to improve (feedback loop)</a:t>
          </a:r>
        </a:p>
      </dgm:t>
    </dgm:pt>
    <dgm:pt modelId="{D647038E-C96B-40E1-88C7-397DC22FDD6D}" type="parTrans" cxnId="{10E83835-5046-448B-A4A9-24D6E04CA333}">
      <dgm:prSet/>
      <dgm:spPr/>
      <dgm:t>
        <a:bodyPr/>
        <a:lstStyle/>
        <a:p>
          <a:endParaRPr lang="en-CA"/>
        </a:p>
      </dgm:t>
    </dgm:pt>
    <dgm:pt modelId="{58E443E0-D4BB-442E-A58F-866349C2CF86}" type="sibTrans" cxnId="{10E83835-5046-448B-A4A9-24D6E04CA333}">
      <dgm:prSet/>
      <dgm:spPr/>
      <dgm:t>
        <a:bodyPr/>
        <a:lstStyle/>
        <a:p>
          <a:endParaRPr lang="en-CA"/>
        </a:p>
      </dgm:t>
    </dgm:pt>
    <dgm:pt modelId="{2F37373A-AC18-1F49-9F09-84C603782E88}" type="pres">
      <dgm:prSet presAssocID="{8CE70636-799B-4A2C-980D-8579D741475A}" presName="Name0" presStyleCnt="0">
        <dgm:presLayoutVars>
          <dgm:dir/>
          <dgm:animLvl val="lvl"/>
          <dgm:resizeHandles val="exact"/>
        </dgm:presLayoutVars>
      </dgm:prSet>
      <dgm:spPr/>
    </dgm:pt>
    <dgm:pt modelId="{1B83815A-C723-434C-ACE5-438DE5CCE895}" type="pres">
      <dgm:prSet presAssocID="{8CE70636-799B-4A2C-980D-8579D741475A}" presName="tSp" presStyleCnt="0"/>
      <dgm:spPr/>
    </dgm:pt>
    <dgm:pt modelId="{B03B1E6E-916F-4C49-BBFE-3FEFD3EC8069}" type="pres">
      <dgm:prSet presAssocID="{8CE70636-799B-4A2C-980D-8579D741475A}" presName="bSp" presStyleCnt="0"/>
      <dgm:spPr/>
    </dgm:pt>
    <dgm:pt modelId="{59200B9A-3563-CA47-858B-6536A88F2A66}" type="pres">
      <dgm:prSet presAssocID="{8CE70636-799B-4A2C-980D-8579D741475A}" presName="process" presStyleCnt="0"/>
      <dgm:spPr/>
    </dgm:pt>
    <dgm:pt modelId="{78D6DBBD-E108-A245-8831-A85F3E3401E4}" type="pres">
      <dgm:prSet presAssocID="{CCDF9E5A-12C3-4EB3-BE5D-1D5AFDB55057}" presName="composite1" presStyleCnt="0"/>
      <dgm:spPr/>
    </dgm:pt>
    <dgm:pt modelId="{48B34C17-A920-D044-854E-592E1ACDB705}" type="pres">
      <dgm:prSet presAssocID="{CCDF9E5A-12C3-4EB3-BE5D-1D5AFDB55057}" presName="dummyNode1" presStyleLbl="node1" presStyleIdx="0" presStyleCnt="2"/>
      <dgm:spPr/>
    </dgm:pt>
    <dgm:pt modelId="{3D6FFE79-D803-7946-94E1-0112BBFF2B0F}" type="pres">
      <dgm:prSet presAssocID="{CCDF9E5A-12C3-4EB3-BE5D-1D5AFDB55057}" presName="childNode1" presStyleLbl="bgAcc1" presStyleIdx="0" presStyleCnt="2">
        <dgm:presLayoutVars>
          <dgm:bulletEnabled val="1"/>
        </dgm:presLayoutVars>
      </dgm:prSet>
      <dgm:spPr/>
    </dgm:pt>
    <dgm:pt modelId="{F347D13C-06CF-A44A-A1DE-FA8893F6F862}" type="pres">
      <dgm:prSet presAssocID="{CCDF9E5A-12C3-4EB3-BE5D-1D5AFDB55057}" presName="childNode1tx" presStyleLbl="bgAcc1" presStyleIdx="0" presStyleCnt="2">
        <dgm:presLayoutVars>
          <dgm:bulletEnabled val="1"/>
        </dgm:presLayoutVars>
      </dgm:prSet>
      <dgm:spPr/>
    </dgm:pt>
    <dgm:pt modelId="{B96AB774-E170-5A45-BC32-48945B46BA9C}" type="pres">
      <dgm:prSet presAssocID="{CCDF9E5A-12C3-4EB3-BE5D-1D5AFDB55057}" presName="parentNode1" presStyleLbl="node1" presStyleIdx="0" presStyleCnt="2">
        <dgm:presLayoutVars>
          <dgm:chMax val="1"/>
          <dgm:bulletEnabled val="1"/>
        </dgm:presLayoutVars>
      </dgm:prSet>
      <dgm:spPr/>
    </dgm:pt>
    <dgm:pt modelId="{FF01BEA3-1FE1-C944-AEA8-6E69E24215E8}" type="pres">
      <dgm:prSet presAssocID="{CCDF9E5A-12C3-4EB3-BE5D-1D5AFDB55057}" presName="connSite1" presStyleCnt="0"/>
      <dgm:spPr/>
    </dgm:pt>
    <dgm:pt modelId="{7B73048D-E0C7-F946-AFDD-ACF91FE41FA6}" type="pres">
      <dgm:prSet presAssocID="{F3B7D072-6D77-4AEE-8765-61D1128EA12F}" presName="Name9" presStyleLbl="sibTrans2D1" presStyleIdx="0" presStyleCnt="1" custAng="20787295" custLinFactNeighborX="5047" custLinFactNeighborY="2243"/>
      <dgm:spPr/>
    </dgm:pt>
    <dgm:pt modelId="{D2B3C412-5E61-0246-B3D8-35BADA210E45}" type="pres">
      <dgm:prSet presAssocID="{6D81CA73-BBC8-44DE-8485-60BBD84D3B3A}" presName="composite2" presStyleCnt="0"/>
      <dgm:spPr/>
    </dgm:pt>
    <dgm:pt modelId="{B1264484-7CC1-614D-8DDE-3252D4D4F495}" type="pres">
      <dgm:prSet presAssocID="{6D81CA73-BBC8-44DE-8485-60BBD84D3B3A}" presName="dummyNode2" presStyleLbl="node1" presStyleIdx="0" presStyleCnt="2"/>
      <dgm:spPr/>
    </dgm:pt>
    <dgm:pt modelId="{8323A35E-5C1C-7443-92EF-97AF75B44E21}" type="pres">
      <dgm:prSet presAssocID="{6D81CA73-BBC8-44DE-8485-60BBD84D3B3A}" presName="childNode2" presStyleLbl="bgAcc1" presStyleIdx="1" presStyleCnt="2">
        <dgm:presLayoutVars>
          <dgm:bulletEnabled val="1"/>
        </dgm:presLayoutVars>
      </dgm:prSet>
      <dgm:spPr/>
    </dgm:pt>
    <dgm:pt modelId="{6AB111BF-AEF4-2B42-A816-4D6AA7ADED4F}" type="pres">
      <dgm:prSet presAssocID="{6D81CA73-BBC8-44DE-8485-60BBD84D3B3A}" presName="childNode2tx" presStyleLbl="bgAcc1" presStyleIdx="1" presStyleCnt="2">
        <dgm:presLayoutVars>
          <dgm:bulletEnabled val="1"/>
        </dgm:presLayoutVars>
      </dgm:prSet>
      <dgm:spPr/>
    </dgm:pt>
    <dgm:pt modelId="{B0DB4D0F-638A-6647-B276-B7AEECE109E3}" type="pres">
      <dgm:prSet presAssocID="{6D81CA73-BBC8-44DE-8485-60BBD84D3B3A}" presName="parentNode2" presStyleLbl="node1" presStyleIdx="1" presStyleCnt="2">
        <dgm:presLayoutVars>
          <dgm:chMax val="0"/>
          <dgm:bulletEnabled val="1"/>
        </dgm:presLayoutVars>
      </dgm:prSet>
      <dgm:spPr/>
    </dgm:pt>
    <dgm:pt modelId="{01C46F6B-0D27-1C49-9213-C1B511B3EE06}" type="pres">
      <dgm:prSet presAssocID="{6D81CA73-BBC8-44DE-8485-60BBD84D3B3A}" presName="connSite2" presStyleCnt="0"/>
      <dgm:spPr/>
    </dgm:pt>
  </dgm:ptLst>
  <dgm:cxnLst>
    <dgm:cxn modelId="{84987C07-3E41-344F-9D07-A344D8BA900F}" type="presOf" srcId="{280C99EE-1A63-4205-8A72-EC79B99ECA5C}" destId="{6AB111BF-AEF4-2B42-A816-4D6AA7ADED4F}" srcOrd="1" destOrd="2" presId="urn:microsoft.com/office/officeart/2005/8/layout/hProcess4"/>
    <dgm:cxn modelId="{2F4EDE09-C981-4C3F-B49A-AD72D2302427}" srcId="{8CE70636-799B-4A2C-980D-8579D741475A}" destId="{6D81CA73-BBC8-44DE-8485-60BBD84D3B3A}" srcOrd="1" destOrd="0" parTransId="{F6460205-422B-4A12-8C82-5235BCA30202}" sibTransId="{924D87C8-FF62-41B1-AB3D-90CB747B7A37}"/>
    <dgm:cxn modelId="{DC5CA70D-F06D-4C65-8D7C-9E91F50148E9}" srcId="{6D81CA73-BBC8-44DE-8485-60BBD84D3B3A}" destId="{3D80BF38-9300-4E61-8A01-9A0E656BD631}" srcOrd="0" destOrd="0" parTransId="{E139E4D9-B969-4D45-AC14-CFEC99EC456F}" sibTransId="{4BA1E3D5-21DB-4E36-8438-AF921B4B9D71}"/>
    <dgm:cxn modelId="{B096FD0F-2D44-4722-A857-69972A79B70A}" srcId="{CCDF9E5A-12C3-4EB3-BE5D-1D5AFDB55057}" destId="{79FFF278-FAE5-4D91-BFD3-BC3691C9CEFF}" srcOrd="2" destOrd="0" parTransId="{20F57230-8712-4598-AB56-5BA1EE239836}" sibTransId="{CE50FC86-0181-4C95-B93B-16B81B6B1C00}"/>
    <dgm:cxn modelId="{781E2519-4FCF-48D4-8F84-FF5ED0414045}" srcId="{6D81CA73-BBC8-44DE-8485-60BBD84D3B3A}" destId="{D1FBE7FE-593E-48D2-BF93-B759517666EB}" srcOrd="1" destOrd="0" parTransId="{5B8C9C45-32EC-496D-ACBF-1984386CBCF3}" sibTransId="{B5F1A1A4-F8AD-4561-A43E-744C57874410}"/>
    <dgm:cxn modelId="{71052919-A801-44D0-8A2C-4EAE5D78E23D}" srcId="{8CE70636-799B-4A2C-980D-8579D741475A}" destId="{CCDF9E5A-12C3-4EB3-BE5D-1D5AFDB55057}" srcOrd="0" destOrd="0" parTransId="{9B938E54-5CBB-49E2-8968-D7B557BD9824}" sibTransId="{F3B7D072-6D77-4AEE-8765-61D1128EA12F}"/>
    <dgm:cxn modelId="{2E515322-028C-8E47-A3E3-943BE95FA2BE}" type="presOf" srcId="{1CBBAE6A-4371-44F3-9827-4E3A475190A2}" destId="{6AB111BF-AEF4-2B42-A816-4D6AA7ADED4F}" srcOrd="1" destOrd="3" presId="urn:microsoft.com/office/officeart/2005/8/layout/hProcess4"/>
    <dgm:cxn modelId="{337C7E26-2481-1040-BAEE-8A3AB698FBB5}" type="presOf" srcId="{548AA98E-8B44-44A3-A087-1635CA0E6E65}" destId="{3D6FFE79-D803-7946-94E1-0112BBFF2B0F}" srcOrd="0" destOrd="0" presId="urn:microsoft.com/office/officeart/2005/8/layout/hProcess4"/>
    <dgm:cxn modelId="{D5643E2C-8248-A349-A653-BCC1C21A2BA7}" type="presOf" srcId="{6D81CA73-BBC8-44DE-8485-60BBD84D3B3A}" destId="{B0DB4D0F-638A-6647-B276-B7AEECE109E3}" srcOrd="0" destOrd="0" presId="urn:microsoft.com/office/officeart/2005/8/layout/hProcess4"/>
    <dgm:cxn modelId="{46235633-646A-2B4F-9ED7-346E6F7718B7}" type="presOf" srcId="{9522F2D6-9853-411A-B4B0-B1F866E3AB83}" destId="{F347D13C-06CF-A44A-A1DE-FA8893F6F862}" srcOrd="1" destOrd="1" presId="urn:microsoft.com/office/officeart/2005/8/layout/hProcess4"/>
    <dgm:cxn modelId="{10E83835-5046-448B-A4A9-24D6E04CA333}" srcId="{6D81CA73-BBC8-44DE-8485-60BBD84D3B3A}" destId="{1CBBAE6A-4371-44F3-9827-4E3A475190A2}" srcOrd="3" destOrd="0" parTransId="{D647038E-C96B-40E1-88C7-397DC22FDD6D}" sibTransId="{58E443E0-D4BB-442E-A58F-866349C2CF86}"/>
    <dgm:cxn modelId="{57C80F3A-BD99-4F2E-B340-9AF4BDC6B4FC}" srcId="{CCDF9E5A-12C3-4EB3-BE5D-1D5AFDB55057}" destId="{548AA98E-8B44-44A3-A087-1635CA0E6E65}" srcOrd="0" destOrd="0" parTransId="{608068A4-4E95-49F9-964D-62114BAFE66B}" sibTransId="{C642616A-7CC0-494D-A829-697640A68FD7}"/>
    <dgm:cxn modelId="{B37BAB45-194D-F44F-B2A1-3B3E9E1D891C}" type="presOf" srcId="{3D80BF38-9300-4E61-8A01-9A0E656BD631}" destId="{6AB111BF-AEF4-2B42-A816-4D6AA7ADED4F}" srcOrd="1" destOrd="0" presId="urn:microsoft.com/office/officeart/2005/8/layout/hProcess4"/>
    <dgm:cxn modelId="{F94A4946-30C7-1A41-BBC2-03893C012763}" type="presOf" srcId="{D1FBE7FE-593E-48D2-BF93-B759517666EB}" destId="{8323A35E-5C1C-7443-92EF-97AF75B44E21}" srcOrd="0" destOrd="1" presId="urn:microsoft.com/office/officeart/2005/8/layout/hProcess4"/>
    <dgm:cxn modelId="{473EAD56-60DC-4E36-93F6-1AA2BAB3BA38}" srcId="{CCDF9E5A-12C3-4EB3-BE5D-1D5AFDB55057}" destId="{5916C3D1-489E-40EB-8273-B711B165814F}" srcOrd="3" destOrd="0" parTransId="{AF3A22C9-9315-43BE-814F-9A8D650453D9}" sibTransId="{7E8FCDC8-3F68-41A8-8A48-790809649F40}"/>
    <dgm:cxn modelId="{26EEFD5E-E14A-8848-8750-81818CB46699}" type="presOf" srcId="{CCDF9E5A-12C3-4EB3-BE5D-1D5AFDB55057}" destId="{B96AB774-E170-5A45-BC32-48945B46BA9C}" srcOrd="0" destOrd="0" presId="urn:microsoft.com/office/officeart/2005/8/layout/hProcess4"/>
    <dgm:cxn modelId="{89704160-8E04-485F-84D1-118747CF9788}" srcId="{6D81CA73-BBC8-44DE-8485-60BBD84D3B3A}" destId="{280C99EE-1A63-4205-8A72-EC79B99ECA5C}" srcOrd="2" destOrd="0" parTransId="{33D73D43-5146-4091-B723-D3F5077EC91D}" sibTransId="{2AE16535-DC7B-4668-8EE3-1A1CD88B1B15}"/>
    <dgm:cxn modelId="{FE97AE6B-986E-4AB1-A4A1-EC8A0480FB96}" srcId="{CCDF9E5A-12C3-4EB3-BE5D-1D5AFDB55057}" destId="{9522F2D6-9853-411A-B4B0-B1F866E3AB83}" srcOrd="1" destOrd="0" parTransId="{0A695D9A-B1DD-4FF1-8885-2DB5B5BEDA0D}" sibTransId="{5381BF9B-BBF3-4CC8-878A-105C8D3012C8}"/>
    <dgm:cxn modelId="{BEBB3274-FB92-C64A-A5B8-12705E6437CB}" type="presOf" srcId="{D1FBE7FE-593E-48D2-BF93-B759517666EB}" destId="{6AB111BF-AEF4-2B42-A816-4D6AA7ADED4F}" srcOrd="1" destOrd="1" presId="urn:microsoft.com/office/officeart/2005/8/layout/hProcess4"/>
    <dgm:cxn modelId="{BA9EDB95-4A88-3C4D-887B-050F7B2FB46A}" type="presOf" srcId="{8CE70636-799B-4A2C-980D-8579D741475A}" destId="{2F37373A-AC18-1F49-9F09-84C603782E88}" srcOrd="0" destOrd="0" presId="urn:microsoft.com/office/officeart/2005/8/layout/hProcess4"/>
    <dgm:cxn modelId="{C09B57A1-11D4-5146-A860-2332868641A1}" type="presOf" srcId="{548AA98E-8B44-44A3-A087-1635CA0E6E65}" destId="{F347D13C-06CF-A44A-A1DE-FA8893F6F862}" srcOrd="1" destOrd="0" presId="urn:microsoft.com/office/officeart/2005/8/layout/hProcess4"/>
    <dgm:cxn modelId="{3C6C80B0-405F-D64B-95BB-6A50CEF99026}" type="presOf" srcId="{79FFF278-FAE5-4D91-BFD3-BC3691C9CEFF}" destId="{F347D13C-06CF-A44A-A1DE-FA8893F6F862}" srcOrd="1" destOrd="2" presId="urn:microsoft.com/office/officeart/2005/8/layout/hProcess4"/>
    <dgm:cxn modelId="{F48795B8-DC20-C34D-A1CE-F16518C71885}" type="presOf" srcId="{79FFF278-FAE5-4D91-BFD3-BC3691C9CEFF}" destId="{3D6FFE79-D803-7946-94E1-0112BBFF2B0F}" srcOrd="0" destOrd="2" presId="urn:microsoft.com/office/officeart/2005/8/layout/hProcess4"/>
    <dgm:cxn modelId="{521682C9-5321-5446-9897-9AB55A75654A}" type="presOf" srcId="{F3B7D072-6D77-4AEE-8765-61D1128EA12F}" destId="{7B73048D-E0C7-F946-AFDD-ACF91FE41FA6}" srcOrd="0" destOrd="0" presId="urn:microsoft.com/office/officeart/2005/8/layout/hProcess4"/>
    <dgm:cxn modelId="{583FA4CA-F119-C449-AC89-EC2D5EF95B9E}" type="presOf" srcId="{3D80BF38-9300-4E61-8A01-9A0E656BD631}" destId="{8323A35E-5C1C-7443-92EF-97AF75B44E21}" srcOrd="0" destOrd="0" presId="urn:microsoft.com/office/officeart/2005/8/layout/hProcess4"/>
    <dgm:cxn modelId="{F08E52CE-1398-5A43-8F6D-CDC0C882C306}" type="presOf" srcId="{9522F2D6-9853-411A-B4B0-B1F866E3AB83}" destId="{3D6FFE79-D803-7946-94E1-0112BBFF2B0F}" srcOrd="0" destOrd="1" presId="urn:microsoft.com/office/officeart/2005/8/layout/hProcess4"/>
    <dgm:cxn modelId="{533C70D1-E131-6441-B1FE-64C6CBCD3BE6}" type="presOf" srcId="{5916C3D1-489E-40EB-8273-B711B165814F}" destId="{F347D13C-06CF-A44A-A1DE-FA8893F6F862}" srcOrd="1" destOrd="3" presId="urn:microsoft.com/office/officeart/2005/8/layout/hProcess4"/>
    <dgm:cxn modelId="{C6EED4DA-01D4-F649-9F7B-41DC08606A50}" type="presOf" srcId="{5916C3D1-489E-40EB-8273-B711B165814F}" destId="{3D6FFE79-D803-7946-94E1-0112BBFF2B0F}" srcOrd="0" destOrd="3" presId="urn:microsoft.com/office/officeart/2005/8/layout/hProcess4"/>
    <dgm:cxn modelId="{F8013CF6-5F99-914C-87E3-3C8ACB6CABB4}" type="presOf" srcId="{1CBBAE6A-4371-44F3-9827-4E3A475190A2}" destId="{8323A35E-5C1C-7443-92EF-97AF75B44E21}" srcOrd="0" destOrd="3" presId="urn:microsoft.com/office/officeart/2005/8/layout/hProcess4"/>
    <dgm:cxn modelId="{4A0F10FE-7605-2F48-AF21-66AC54060F61}" type="presOf" srcId="{280C99EE-1A63-4205-8A72-EC79B99ECA5C}" destId="{8323A35E-5C1C-7443-92EF-97AF75B44E21}" srcOrd="0" destOrd="2" presId="urn:microsoft.com/office/officeart/2005/8/layout/hProcess4"/>
    <dgm:cxn modelId="{80D0A263-3A0B-CD4D-A569-292B3A6251A8}" type="presParOf" srcId="{2F37373A-AC18-1F49-9F09-84C603782E88}" destId="{1B83815A-C723-434C-ACE5-438DE5CCE895}" srcOrd="0" destOrd="0" presId="urn:microsoft.com/office/officeart/2005/8/layout/hProcess4"/>
    <dgm:cxn modelId="{387D0C75-2831-7541-A364-71C4A89C7BF7}" type="presParOf" srcId="{2F37373A-AC18-1F49-9F09-84C603782E88}" destId="{B03B1E6E-916F-4C49-BBFE-3FEFD3EC8069}" srcOrd="1" destOrd="0" presId="urn:microsoft.com/office/officeart/2005/8/layout/hProcess4"/>
    <dgm:cxn modelId="{1D2E51FB-3BD2-9C4D-B799-520DC8F573B3}" type="presParOf" srcId="{2F37373A-AC18-1F49-9F09-84C603782E88}" destId="{59200B9A-3563-CA47-858B-6536A88F2A66}" srcOrd="2" destOrd="0" presId="urn:microsoft.com/office/officeart/2005/8/layout/hProcess4"/>
    <dgm:cxn modelId="{8A3727C6-3646-6743-8BEA-BC4C96CCB3AF}" type="presParOf" srcId="{59200B9A-3563-CA47-858B-6536A88F2A66}" destId="{78D6DBBD-E108-A245-8831-A85F3E3401E4}" srcOrd="0" destOrd="0" presId="urn:microsoft.com/office/officeart/2005/8/layout/hProcess4"/>
    <dgm:cxn modelId="{8F6CAFF0-EF99-E946-81C8-E0D3F42AB792}" type="presParOf" srcId="{78D6DBBD-E108-A245-8831-A85F3E3401E4}" destId="{48B34C17-A920-D044-854E-592E1ACDB705}" srcOrd="0" destOrd="0" presId="urn:microsoft.com/office/officeart/2005/8/layout/hProcess4"/>
    <dgm:cxn modelId="{18E6B4AB-10DC-AE4D-85D3-487910310A2F}" type="presParOf" srcId="{78D6DBBD-E108-A245-8831-A85F3E3401E4}" destId="{3D6FFE79-D803-7946-94E1-0112BBFF2B0F}" srcOrd="1" destOrd="0" presId="urn:microsoft.com/office/officeart/2005/8/layout/hProcess4"/>
    <dgm:cxn modelId="{29AF5DED-4FB5-5F46-BD45-94F515113BAD}" type="presParOf" srcId="{78D6DBBD-E108-A245-8831-A85F3E3401E4}" destId="{F347D13C-06CF-A44A-A1DE-FA8893F6F862}" srcOrd="2" destOrd="0" presId="urn:microsoft.com/office/officeart/2005/8/layout/hProcess4"/>
    <dgm:cxn modelId="{993B70BF-76E4-554E-906E-A38618518AC8}" type="presParOf" srcId="{78D6DBBD-E108-A245-8831-A85F3E3401E4}" destId="{B96AB774-E170-5A45-BC32-48945B46BA9C}" srcOrd="3" destOrd="0" presId="urn:microsoft.com/office/officeart/2005/8/layout/hProcess4"/>
    <dgm:cxn modelId="{D05697E3-DAB0-0D49-8028-F94FBD6C1F31}" type="presParOf" srcId="{78D6DBBD-E108-A245-8831-A85F3E3401E4}" destId="{FF01BEA3-1FE1-C944-AEA8-6E69E24215E8}" srcOrd="4" destOrd="0" presId="urn:microsoft.com/office/officeart/2005/8/layout/hProcess4"/>
    <dgm:cxn modelId="{7C91E777-7F9D-5141-8F2C-CABFFFE26700}" type="presParOf" srcId="{59200B9A-3563-CA47-858B-6536A88F2A66}" destId="{7B73048D-E0C7-F946-AFDD-ACF91FE41FA6}" srcOrd="1" destOrd="0" presId="urn:microsoft.com/office/officeart/2005/8/layout/hProcess4"/>
    <dgm:cxn modelId="{25CEAFD6-FB2B-C84D-BD0F-1E6A0B3C3838}" type="presParOf" srcId="{59200B9A-3563-CA47-858B-6536A88F2A66}" destId="{D2B3C412-5E61-0246-B3D8-35BADA210E45}" srcOrd="2" destOrd="0" presId="urn:microsoft.com/office/officeart/2005/8/layout/hProcess4"/>
    <dgm:cxn modelId="{5E0BE209-9F4F-DB49-8368-FAE4D4DDE63F}" type="presParOf" srcId="{D2B3C412-5E61-0246-B3D8-35BADA210E45}" destId="{B1264484-7CC1-614D-8DDE-3252D4D4F495}" srcOrd="0" destOrd="0" presId="urn:microsoft.com/office/officeart/2005/8/layout/hProcess4"/>
    <dgm:cxn modelId="{F91C5976-9330-664D-B589-90907DACEDC3}" type="presParOf" srcId="{D2B3C412-5E61-0246-B3D8-35BADA210E45}" destId="{8323A35E-5C1C-7443-92EF-97AF75B44E21}" srcOrd="1" destOrd="0" presId="urn:microsoft.com/office/officeart/2005/8/layout/hProcess4"/>
    <dgm:cxn modelId="{EFFDAD7A-5653-9748-BF3E-B0DB6763C9A1}" type="presParOf" srcId="{D2B3C412-5E61-0246-B3D8-35BADA210E45}" destId="{6AB111BF-AEF4-2B42-A816-4D6AA7ADED4F}" srcOrd="2" destOrd="0" presId="urn:microsoft.com/office/officeart/2005/8/layout/hProcess4"/>
    <dgm:cxn modelId="{A58FB998-EC16-C649-A5E9-7BA862BA70E0}" type="presParOf" srcId="{D2B3C412-5E61-0246-B3D8-35BADA210E45}" destId="{B0DB4D0F-638A-6647-B276-B7AEECE109E3}" srcOrd="3" destOrd="0" presId="urn:microsoft.com/office/officeart/2005/8/layout/hProcess4"/>
    <dgm:cxn modelId="{31FB6235-925F-FF4C-A537-7C1B6F5A2ABF}" type="presParOf" srcId="{D2B3C412-5E61-0246-B3D8-35BADA210E45}" destId="{01C46F6B-0D27-1C49-9213-C1B511B3EE06}"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F0FA39A-6E0A-C348-ACBC-4C73BD9A949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D174F9E-AE81-1445-B89D-7EDA6FAAC85B}">
      <dgm:prSet custT="1"/>
      <dgm:spPr/>
      <dgm:t>
        <a:bodyPr/>
        <a:lstStyle/>
        <a:p>
          <a:r>
            <a:rPr lang="en-US" sz="2500" dirty="0"/>
            <a:t>2 Observations of Achievement</a:t>
          </a:r>
          <a:endParaRPr lang="en-CA" sz="2500" dirty="0"/>
        </a:p>
      </dgm:t>
    </dgm:pt>
    <dgm:pt modelId="{68A41990-45CB-654E-894F-6A3AAEF1897D}" type="parTrans" cxnId="{46337168-865E-4143-83F0-7BC579E3B2D0}">
      <dgm:prSet/>
      <dgm:spPr/>
      <dgm:t>
        <a:bodyPr/>
        <a:lstStyle/>
        <a:p>
          <a:endParaRPr lang="en-US"/>
        </a:p>
      </dgm:t>
    </dgm:pt>
    <dgm:pt modelId="{FC214ABE-0640-A54A-962B-3367A0E2448C}" type="sibTrans" cxnId="{46337168-865E-4143-83F0-7BC579E3B2D0}">
      <dgm:prSet/>
      <dgm:spPr/>
      <dgm:t>
        <a:bodyPr/>
        <a:lstStyle/>
        <a:p>
          <a:endParaRPr lang="en-US"/>
        </a:p>
      </dgm:t>
    </dgm:pt>
    <dgm:pt modelId="{C890420C-5773-B54F-8CD9-77E53BD55C5D}">
      <dgm:prSet custT="1"/>
      <dgm:spPr/>
      <dgm:t>
        <a:bodyPr/>
        <a:lstStyle/>
        <a:p>
          <a:r>
            <a:rPr lang="en-US" sz="2400" dirty="0"/>
            <a:t>At least:</a:t>
          </a:r>
          <a:endParaRPr lang="en-CA" sz="2400" dirty="0"/>
        </a:p>
      </dgm:t>
    </dgm:pt>
    <dgm:pt modelId="{38359133-55A7-A24E-8EC7-A4FE012044F6}" type="parTrans" cxnId="{5DB0E1CA-B243-3442-91C1-DA23F7709B2A}">
      <dgm:prSet/>
      <dgm:spPr/>
      <dgm:t>
        <a:bodyPr/>
        <a:lstStyle/>
        <a:p>
          <a:endParaRPr lang="en-US"/>
        </a:p>
      </dgm:t>
    </dgm:pt>
    <dgm:pt modelId="{4368A5ED-58D8-5345-80B4-1121018D0A1A}" type="sibTrans" cxnId="{5DB0E1CA-B243-3442-91C1-DA23F7709B2A}">
      <dgm:prSet/>
      <dgm:spPr/>
      <dgm:t>
        <a:bodyPr/>
        <a:lstStyle/>
        <a:p>
          <a:endParaRPr lang="en-US"/>
        </a:p>
      </dgm:t>
    </dgm:pt>
    <dgm:pt modelId="{A705723E-D1F2-8643-9C7D-EE1012600D60}">
      <dgm:prSet custT="1"/>
      <dgm:spPr/>
      <dgm:t>
        <a:bodyPr/>
        <a:lstStyle/>
        <a:p>
          <a:r>
            <a:rPr lang="en-US" sz="2000" baseline="0" dirty="0"/>
            <a:t>2 Different Observers</a:t>
          </a:r>
          <a:endParaRPr lang="en-CA" sz="2000" dirty="0"/>
        </a:p>
      </dgm:t>
    </dgm:pt>
    <dgm:pt modelId="{C05A2C5D-292B-DB40-912A-C748F8240737}" type="parTrans" cxnId="{48DB5223-2A90-384F-B5A5-0E69D36D5431}">
      <dgm:prSet/>
      <dgm:spPr/>
      <dgm:t>
        <a:bodyPr/>
        <a:lstStyle/>
        <a:p>
          <a:endParaRPr lang="en-US"/>
        </a:p>
      </dgm:t>
    </dgm:pt>
    <dgm:pt modelId="{5E59E089-BEB8-2443-9DC3-ED15E2A396DA}" type="sibTrans" cxnId="{48DB5223-2A90-384F-B5A5-0E69D36D5431}">
      <dgm:prSet/>
      <dgm:spPr/>
      <dgm:t>
        <a:bodyPr/>
        <a:lstStyle/>
        <a:p>
          <a:endParaRPr lang="en-US"/>
        </a:p>
      </dgm:t>
    </dgm:pt>
    <dgm:pt modelId="{5A176713-4CFF-684A-9F57-3D2D93CF0A55}" type="pres">
      <dgm:prSet presAssocID="{DF0FA39A-6E0A-C348-ACBC-4C73BD9A9496}" presName="vert0" presStyleCnt="0">
        <dgm:presLayoutVars>
          <dgm:dir/>
          <dgm:animOne val="branch"/>
          <dgm:animLvl val="lvl"/>
        </dgm:presLayoutVars>
      </dgm:prSet>
      <dgm:spPr/>
    </dgm:pt>
    <dgm:pt modelId="{74DDAE20-FB3B-6B4A-B21E-66C517BC6761}" type="pres">
      <dgm:prSet presAssocID="{CD174F9E-AE81-1445-B89D-7EDA6FAAC85B}" presName="thickLine" presStyleLbl="alignNode1" presStyleIdx="0" presStyleCnt="2"/>
      <dgm:spPr/>
    </dgm:pt>
    <dgm:pt modelId="{81F3F494-BC65-3347-952F-C16A3919CB0C}" type="pres">
      <dgm:prSet presAssocID="{CD174F9E-AE81-1445-B89D-7EDA6FAAC85B}" presName="horz1" presStyleCnt="0"/>
      <dgm:spPr/>
    </dgm:pt>
    <dgm:pt modelId="{53C757D9-807E-374D-8BFB-3F609D749ADF}" type="pres">
      <dgm:prSet presAssocID="{CD174F9E-AE81-1445-B89D-7EDA6FAAC85B}" presName="tx1" presStyleLbl="revTx" presStyleIdx="0" presStyleCnt="3" custScaleX="500000" custScaleY="19719"/>
      <dgm:spPr/>
    </dgm:pt>
    <dgm:pt modelId="{48EB84DB-2B92-BA4D-BFB1-5A4DD557D942}" type="pres">
      <dgm:prSet presAssocID="{CD174F9E-AE81-1445-B89D-7EDA6FAAC85B}" presName="vert1" presStyleCnt="0"/>
      <dgm:spPr/>
    </dgm:pt>
    <dgm:pt modelId="{DE750A4F-DD3F-814C-BE33-A30997F5E44D}" type="pres">
      <dgm:prSet presAssocID="{C890420C-5773-B54F-8CD9-77E53BD55C5D}" presName="thickLine" presStyleLbl="alignNode1" presStyleIdx="1" presStyleCnt="2"/>
      <dgm:spPr/>
    </dgm:pt>
    <dgm:pt modelId="{4B1AA8DC-7CF2-884C-B067-D514128C2CE1}" type="pres">
      <dgm:prSet presAssocID="{C890420C-5773-B54F-8CD9-77E53BD55C5D}" presName="horz1" presStyleCnt="0"/>
      <dgm:spPr/>
    </dgm:pt>
    <dgm:pt modelId="{8F5C95D6-EC93-9440-9A3E-23D69FAEF3E4}" type="pres">
      <dgm:prSet presAssocID="{C890420C-5773-B54F-8CD9-77E53BD55C5D}" presName="tx1" presStyleLbl="revTx" presStyleIdx="1" presStyleCnt="3"/>
      <dgm:spPr/>
    </dgm:pt>
    <dgm:pt modelId="{283E7796-8A95-434D-90B6-AEF21EEF3209}" type="pres">
      <dgm:prSet presAssocID="{C890420C-5773-B54F-8CD9-77E53BD55C5D}" presName="vert1" presStyleCnt="0"/>
      <dgm:spPr/>
    </dgm:pt>
    <dgm:pt modelId="{D61553C7-571C-3343-AA37-61171788B59E}" type="pres">
      <dgm:prSet presAssocID="{A705723E-D1F2-8643-9C7D-EE1012600D60}" presName="vertSpace2a" presStyleCnt="0"/>
      <dgm:spPr/>
    </dgm:pt>
    <dgm:pt modelId="{F6CFE105-081A-0B44-B873-7C55FA698EBF}" type="pres">
      <dgm:prSet presAssocID="{A705723E-D1F2-8643-9C7D-EE1012600D60}" presName="horz2" presStyleCnt="0"/>
      <dgm:spPr/>
    </dgm:pt>
    <dgm:pt modelId="{6D1608C7-730C-5E4D-B9F9-A5F557506AC3}" type="pres">
      <dgm:prSet presAssocID="{A705723E-D1F2-8643-9C7D-EE1012600D60}" presName="horzSpace2" presStyleCnt="0"/>
      <dgm:spPr/>
    </dgm:pt>
    <dgm:pt modelId="{9B2DA626-E009-D647-BE20-B9C6867F135B}" type="pres">
      <dgm:prSet presAssocID="{A705723E-D1F2-8643-9C7D-EE1012600D60}" presName="tx2" presStyleLbl="revTx" presStyleIdx="2" presStyleCnt="3"/>
      <dgm:spPr/>
    </dgm:pt>
    <dgm:pt modelId="{F51EEE4E-A0B9-AE44-B51E-CC938EE9D7F9}" type="pres">
      <dgm:prSet presAssocID="{A705723E-D1F2-8643-9C7D-EE1012600D60}" presName="vert2" presStyleCnt="0"/>
      <dgm:spPr/>
    </dgm:pt>
    <dgm:pt modelId="{F90FBE21-25F7-4944-9707-ECBEF48AA542}" type="pres">
      <dgm:prSet presAssocID="{A705723E-D1F2-8643-9C7D-EE1012600D60}" presName="thinLine2b" presStyleLbl="callout" presStyleIdx="0" presStyleCnt="1" custLinFactY="-1100000" custLinFactNeighborX="0" custLinFactNeighborY="-1199091"/>
      <dgm:spPr/>
    </dgm:pt>
    <dgm:pt modelId="{E2E93359-5261-854B-AFBF-738628EB08AA}" type="pres">
      <dgm:prSet presAssocID="{A705723E-D1F2-8643-9C7D-EE1012600D60}" presName="vertSpace2b" presStyleCnt="0"/>
      <dgm:spPr/>
    </dgm:pt>
  </dgm:ptLst>
  <dgm:cxnLst>
    <dgm:cxn modelId="{C78D8319-615C-9540-9CED-394A4F3A1F9A}" type="presOf" srcId="{CD174F9E-AE81-1445-B89D-7EDA6FAAC85B}" destId="{53C757D9-807E-374D-8BFB-3F609D749ADF}" srcOrd="0" destOrd="0" presId="urn:microsoft.com/office/officeart/2008/layout/LinedList"/>
    <dgm:cxn modelId="{48DB5223-2A90-384F-B5A5-0E69D36D5431}" srcId="{C890420C-5773-B54F-8CD9-77E53BD55C5D}" destId="{A705723E-D1F2-8643-9C7D-EE1012600D60}" srcOrd="0" destOrd="0" parTransId="{C05A2C5D-292B-DB40-912A-C748F8240737}" sibTransId="{5E59E089-BEB8-2443-9DC3-ED15E2A396DA}"/>
    <dgm:cxn modelId="{F4CE0848-F1CC-3A4D-9F2F-455536E50CB4}" type="presOf" srcId="{C890420C-5773-B54F-8CD9-77E53BD55C5D}" destId="{8F5C95D6-EC93-9440-9A3E-23D69FAEF3E4}" srcOrd="0" destOrd="0" presId="urn:microsoft.com/office/officeart/2008/layout/LinedList"/>
    <dgm:cxn modelId="{46337168-865E-4143-83F0-7BC579E3B2D0}" srcId="{DF0FA39A-6E0A-C348-ACBC-4C73BD9A9496}" destId="{CD174F9E-AE81-1445-B89D-7EDA6FAAC85B}" srcOrd="0" destOrd="0" parTransId="{68A41990-45CB-654E-894F-6A3AAEF1897D}" sibTransId="{FC214ABE-0640-A54A-962B-3367A0E2448C}"/>
    <dgm:cxn modelId="{E79DB8AE-4755-D144-93CC-11BF44AAF3B4}" type="presOf" srcId="{A705723E-D1F2-8643-9C7D-EE1012600D60}" destId="{9B2DA626-E009-D647-BE20-B9C6867F135B}" srcOrd="0" destOrd="0" presId="urn:microsoft.com/office/officeart/2008/layout/LinedList"/>
    <dgm:cxn modelId="{85E19DC1-3907-2042-A8E1-ADD6601342A4}" type="presOf" srcId="{DF0FA39A-6E0A-C348-ACBC-4C73BD9A9496}" destId="{5A176713-4CFF-684A-9F57-3D2D93CF0A55}" srcOrd="0" destOrd="0" presId="urn:microsoft.com/office/officeart/2008/layout/LinedList"/>
    <dgm:cxn modelId="{5DB0E1CA-B243-3442-91C1-DA23F7709B2A}" srcId="{DF0FA39A-6E0A-C348-ACBC-4C73BD9A9496}" destId="{C890420C-5773-B54F-8CD9-77E53BD55C5D}" srcOrd="1" destOrd="0" parTransId="{38359133-55A7-A24E-8EC7-A4FE012044F6}" sibTransId="{4368A5ED-58D8-5345-80B4-1121018D0A1A}"/>
    <dgm:cxn modelId="{6DDEADF2-4C32-4144-A0DC-16D49FA0F2A5}" type="presParOf" srcId="{5A176713-4CFF-684A-9F57-3D2D93CF0A55}" destId="{74DDAE20-FB3B-6B4A-B21E-66C517BC6761}" srcOrd="0" destOrd="0" presId="urn:microsoft.com/office/officeart/2008/layout/LinedList"/>
    <dgm:cxn modelId="{63DA6546-BE57-5840-9220-4936D44BE803}" type="presParOf" srcId="{5A176713-4CFF-684A-9F57-3D2D93CF0A55}" destId="{81F3F494-BC65-3347-952F-C16A3919CB0C}" srcOrd="1" destOrd="0" presId="urn:microsoft.com/office/officeart/2008/layout/LinedList"/>
    <dgm:cxn modelId="{43A561A3-AEE3-894A-A570-4B990174D436}" type="presParOf" srcId="{81F3F494-BC65-3347-952F-C16A3919CB0C}" destId="{53C757D9-807E-374D-8BFB-3F609D749ADF}" srcOrd="0" destOrd="0" presId="urn:microsoft.com/office/officeart/2008/layout/LinedList"/>
    <dgm:cxn modelId="{407BB7E5-8742-7446-A44C-494F74CF6DF0}" type="presParOf" srcId="{81F3F494-BC65-3347-952F-C16A3919CB0C}" destId="{48EB84DB-2B92-BA4D-BFB1-5A4DD557D942}" srcOrd="1" destOrd="0" presId="urn:microsoft.com/office/officeart/2008/layout/LinedList"/>
    <dgm:cxn modelId="{728E6ADC-FF85-B94C-B390-33728A3A6C16}" type="presParOf" srcId="{5A176713-4CFF-684A-9F57-3D2D93CF0A55}" destId="{DE750A4F-DD3F-814C-BE33-A30997F5E44D}" srcOrd="2" destOrd="0" presId="urn:microsoft.com/office/officeart/2008/layout/LinedList"/>
    <dgm:cxn modelId="{3AFDF4B1-EF48-BF41-8141-B011C147AE25}" type="presParOf" srcId="{5A176713-4CFF-684A-9F57-3D2D93CF0A55}" destId="{4B1AA8DC-7CF2-884C-B067-D514128C2CE1}" srcOrd="3" destOrd="0" presId="urn:microsoft.com/office/officeart/2008/layout/LinedList"/>
    <dgm:cxn modelId="{083490F8-A907-A846-966D-B4432DB71E30}" type="presParOf" srcId="{4B1AA8DC-7CF2-884C-B067-D514128C2CE1}" destId="{8F5C95D6-EC93-9440-9A3E-23D69FAEF3E4}" srcOrd="0" destOrd="0" presId="urn:microsoft.com/office/officeart/2008/layout/LinedList"/>
    <dgm:cxn modelId="{C0BD8E8A-C511-7049-BFB0-5C1D4ED358FE}" type="presParOf" srcId="{4B1AA8DC-7CF2-884C-B067-D514128C2CE1}" destId="{283E7796-8A95-434D-90B6-AEF21EEF3209}" srcOrd="1" destOrd="0" presId="urn:microsoft.com/office/officeart/2008/layout/LinedList"/>
    <dgm:cxn modelId="{E73E7350-652D-1242-8447-5F17DC69631F}" type="presParOf" srcId="{283E7796-8A95-434D-90B6-AEF21EEF3209}" destId="{D61553C7-571C-3343-AA37-61171788B59E}" srcOrd="0" destOrd="0" presId="urn:microsoft.com/office/officeart/2008/layout/LinedList"/>
    <dgm:cxn modelId="{B43E73AB-7BB1-A04F-AFA7-99C32DAF6715}" type="presParOf" srcId="{283E7796-8A95-434D-90B6-AEF21EEF3209}" destId="{F6CFE105-081A-0B44-B873-7C55FA698EBF}" srcOrd="1" destOrd="0" presId="urn:microsoft.com/office/officeart/2008/layout/LinedList"/>
    <dgm:cxn modelId="{5C8A30E6-6771-4642-82D6-42DB1B6E69FF}" type="presParOf" srcId="{F6CFE105-081A-0B44-B873-7C55FA698EBF}" destId="{6D1608C7-730C-5E4D-B9F9-A5F557506AC3}" srcOrd="0" destOrd="0" presId="urn:microsoft.com/office/officeart/2008/layout/LinedList"/>
    <dgm:cxn modelId="{57701F87-5F93-9248-AA02-CD5C68225566}" type="presParOf" srcId="{F6CFE105-081A-0B44-B873-7C55FA698EBF}" destId="{9B2DA626-E009-D647-BE20-B9C6867F135B}" srcOrd="1" destOrd="0" presId="urn:microsoft.com/office/officeart/2008/layout/LinedList"/>
    <dgm:cxn modelId="{1A101127-1154-B745-9516-F0DA411F310C}" type="presParOf" srcId="{F6CFE105-081A-0B44-B873-7C55FA698EBF}" destId="{F51EEE4E-A0B9-AE44-B51E-CC938EE9D7F9}" srcOrd="2" destOrd="0" presId="urn:microsoft.com/office/officeart/2008/layout/LinedList"/>
    <dgm:cxn modelId="{992C9E10-076F-A442-A9B1-EAAC688AC011}" type="presParOf" srcId="{283E7796-8A95-434D-90B6-AEF21EEF3209}" destId="{F90FBE21-25F7-4944-9707-ECBEF48AA542}" srcOrd="2" destOrd="0" presId="urn:microsoft.com/office/officeart/2008/layout/LinedList"/>
    <dgm:cxn modelId="{406A6BF3-6617-1141-AEB3-4F1F8F9AC98A}" type="presParOf" srcId="{283E7796-8A95-434D-90B6-AEF21EEF3209}" destId="{E2E93359-5261-854B-AFBF-738628EB08AA}" srcOrd="3"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defRPr b="1"/>
          </a:pPr>
          <a:r>
            <a:rPr lang="en-US" sz="2400" dirty="0"/>
            <a:t>Its all about regular assessment &amp; feedback day to day.</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1"/>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2">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2" custLinFactNeighborX="16681" custLinFactNeighborY="-29288">
        <dgm:presLayoutVars/>
      </dgm:prSet>
      <dgm:spPr/>
    </dgm:pt>
  </dgm:ptLst>
  <dgm:cxnLst>
    <dgm:cxn modelId="{0D7DB021-7B9E-45EC-8B0B-9B5E33850800}" type="presOf" srcId="{9755639F-10CC-42A6-BAFB-01E26736B424}" destId="{951CAF65-41F4-426E-A8D0-9A17B4837DC3}" srcOrd="0" destOrd="0"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8CD0EEC7-D3F7-4EC6-A140-BB3D3176081D}" srcId="{4B0161CA-FD5E-40AC-BCE2-A79F91DC9806}" destId="{9755639F-10CC-42A6-BAFB-01E26736B424}" srcOrd="0" destOrd="0" parTransId="{87B9D6AB-B848-445F-9BDC-4F0A898A60BB}" sibTransId="{593F3CA0-947F-4969-A9DF-4E547E76D984}"/>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E96E6F-769E-431A-B6BA-502732561C9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52273B2-B60C-41C0-A90E-4B277FEB43F7}">
      <dgm:prSet/>
      <dgm:spPr/>
      <dgm:t>
        <a:bodyPr/>
        <a:lstStyle/>
        <a:p>
          <a:r>
            <a:rPr lang="en-US" dirty="0"/>
            <a:t>Dual Diagnosis</a:t>
          </a:r>
        </a:p>
      </dgm:t>
    </dgm:pt>
    <dgm:pt modelId="{56B4476C-DFD5-4BCF-9325-7A32DF4B191F}" type="parTrans" cxnId="{1227A1DD-CFB0-46E6-8217-B1CA823998F7}">
      <dgm:prSet/>
      <dgm:spPr/>
      <dgm:t>
        <a:bodyPr/>
        <a:lstStyle/>
        <a:p>
          <a:endParaRPr lang="en-US"/>
        </a:p>
      </dgm:t>
    </dgm:pt>
    <dgm:pt modelId="{3FCA0070-B2B3-47BD-A1C4-107EF46DA02E}" type="sibTrans" cxnId="{1227A1DD-CFB0-46E6-8217-B1CA823998F7}">
      <dgm:prSet/>
      <dgm:spPr/>
      <dgm:t>
        <a:bodyPr/>
        <a:lstStyle/>
        <a:p>
          <a:endParaRPr lang="en-US"/>
        </a:p>
      </dgm:t>
    </dgm:pt>
    <dgm:pt modelId="{1179EF14-F191-417C-B691-271336D674CB}">
      <dgm:prSet/>
      <dgm:spPr/>
      <dgm:t>
        <a:bodyPr/>
        <a:lstStyle/>
        <a:p>
          <a:r>
            <a:rPr lang="en-US"/>
            <a:t>Addictions</a:t>
          </a:r>
        </a:p>
      </dgm:t>
    </dgm:pt>
    <dgm:pt modelId="{AD12BE0E-C4B9-4765-B49E-FD69B352368B}" type="parTrans" cxnId="{5D22A85F-D5D8-422D-9CAA-717CFC36D1A6}">
      <dgm:prSet/>
      <dgm:spPr/>
      <dgm:t>
        <a:bodyPr/>
        <a:lstStyle/>
        <a:p>
          <a:endParaRPr lang="en-US"/>
        </a:p>
      </dgm:t>
    </dgm:pt>
    <dgm:pt modelId="{6B0A3CAB-8671-444E-9151-27BAB9960D22}" type="sibTrans" cxnId="{5D22A85F-D5D8-422D-9CAA-717CFC36D1A6}">
      <dgm:prSet/>
      <dgm:spPr/>
      <dgm:t>
        <a:bodyPr/>
        <a:lstStyle/>
        <a:p>
          <a:endParaRPr lang="en-US"/>
        </a:p>
      </dgm:t>
    </dgm:pt>
    <dgm:pt modelId="{ED6E7000-4938-48D4-B442-4E46736DEB7E}">
      <dgm:prSet/>
      <dgm:spPr/>
      <dgm:t>
        <a:bodyPr/>
        <a:lstStyle/>
        <a:p>
          <a:r>
            <a:rPr lang="en-US"/>
            <a:t>Forensics</a:t>
          </a:r>
        </a:p>
      </dgm:t>
    </dgm:pt>
    <dgm:pt modelId="{35E175F5-05E6-45BD-B87E-A40733FBC824}" type="parTrans" cxnId="{3366FAAF-36FB-4590-9E8F-955324D07421}">
      <dgm:prSet/>
      <dgm:spPr/>
      <dgm:t>
        <a:bodyPr/>
        <a:lstStyle/>
        <a:p>
          <a:endParaRPr lang="en-US"/>
        </a:p>
      </dgm:t>
    </dgm:pt>
    <dgm:pt modelId="{78F4942F-B822-441D-8B70-793E6D6B8762}" type="sibTrans" cxnId="{3366FAAF-36FB-4590-9E8F-955324D07421}">
      <dgm:prSet/>
      <dgm:spPr/>
      <dgm:t>
        <a:bodyPr/>
        <a:lstStyle/>
        <a:p>
          <a:endParaRPr lang="en-US"/>
        </a:p>
      </dgm:t>
    </dgm:pt>
    <dgm:pt modelId="{338DA52E-AD86-4D4E-98A4-4EE05D0F98DB}">
      <dgm:prSet/>
      <dgm:spPr/>
      <dgm:t>
        <a:bodyPr/>
        <a:lstStyle/>
        <a:p>
          <a:r>
            <a:rPr lang="en-US"/>
            <a:t>ACT</a:t>
          </a:r>
        </a:p>
      </dgm:t>
    </dgm:pt>
    <dgm:pt modelId="{93D44EE1-407C-49B3-8325-DB5685EAFF39}" type="parTrans" cxnId="{01A78D5D-CAC3-4B64-A97D-F88CCAA97049}">
      <dgm:prSet/>
      <dgm:spPr/>
      <dgm:t>
        <a:bodyPr/>
        <a:lstStyle/>
        <a:p>
          <a:endParaRPr lang="en-US"/>
        </a:p>
      </dgm:t>
    </dgm:pt>
    <dgm:pt modelId="{C36E86E4-4AEC-494E-ABF6-FB2116CB2BCF}" type="sibTrans" cxnId="{01A78D5D-CAC3-4B64-A97D-F88CCAA97049}">
      <dgm:prSet/>
      <dgm:spPr/>
      <dgm:t>
        <a:bodyPr/>
        <a:lstStyle/>
        <a:p>
          <a:endParaRPr lang="en-US"/>
        </a:p>
      </dgm:t>
    </dgm:pt>
    <dgm:pt modelId="{8C4E9B61-FA70-432A-A9A8-D506D446552A}">
      <dgm:prSet/>
      <dgm:spPr/>
      <dgm:t>
        <a:bodyPr/>
        <a:lstStyle/>
        <a:p>
          <a:r>
            <a:rPr lang="en-US"/>
            <a:t>Shelter Health</a:t>
          </a:r>
        </a:p>
      </dgm:t>
    </dgm:pt>
    <dgm:pt modelId="{95745621-2F3D-41FB-B17F-A598A6428DD5}" type="parTrans" cxnId="{490A76DB-B938-4829-9B7E-460BA8B19681}">
      <dgm:prSet/>
      <dgm:spPr/>
      <dgm:t>
        <a:bodyPr/>
        <a:lstStyle/>
        <a:p>
          <a:endParaRPr lang="en-US"/>
        </a:p>
      </dgm:t>
    </dgm:pt>
    <dgm:pt modelId="{DFA8FC12-4319-4C79-AB25-0D4DC8445DFA}" type="sibTrans" cxnId="{490A76DB-B938-4829-9B7E-460BA8B19681}">
      <dgm:prSet/>
      <dgm:spPr/>
      <dgm:t>
        <a:bodyPr/>
        <a:lstStyle/>
        <a:p>
          <a:endParaRPr lang="en-US"/>
        </a:p>
      </dgm:t>
    </dgm:pt>
    <dgm:pt modelId="{EF4DE42C-C5C9-4195-A735-BA3C659ABC08}">
      <dgm:prSet/>
      <dgm:spPr/>
      <dgm:t>
        <a:bodyPr/>
        <a:lstStyle/>
        <a:p>
          <a:r>
            <a:rPr lang="en-US" dirty="0"/>
            <a:t>Women’s Health Concerns</a:t>
          </a:r>
        </a:p>
      </dgm:t>
    </dgm:pt>
    <dgm:pt modelId="{64807565-C2AD-4BBF-905D-BAB74D3C0413}" type="parTrans" cxnId="{2A49646C-36B8-452A-B981-FD747DD81ED1}">
      <dgm:prSet/>
      <dgm:spPr/>
      <dgm:t>
        <a:bodyPr/>
        <a:lstStyle/>
        <a:p>
          <a:endParaRPr lang="en-US"/>
        </a:p>
      </dgm:t>
    </dgm:pt>
    <dgm:pt modelId="{014FAA51-5CA7-45C5-AF5B-8507C5317EEC}" type="sibTrans" cxnId="{2A49646C-36B8-452A-B981-FD747DD81ED1}">
      <dgm:prSet/>
      <dgm:spPr/>
      <dgm:t>
        <a:bodyPr/>
        <a:lstStyle/>
        <a:p>
          <a:endParaRPr lang="en-US"/>
        </a:p>
      </dgm:t>
    </dgm:pt>
    <dgm:pt modelId="{4071D000-7FC8-44A7-BE74-5548B03CBBCA}">
      <dgm:prSet/>
      <dgm:spPr/>
      <dgm:t>
        <a:bodyPr/>
        <a:lstStyle/>
        <a:p>
          <a:r>
            <a:rPr lang="en-US"/>
            <a:t>Other</a:t>
          </a:r>
        </a:p>
      </dgm:t>
    </dgm:pt>
    <dgm:pt modelId="{3550DE5A-F98E-4B9E-A85C-BD2F44D6E51C}" type="parTrans" cxnId="{A48B8062-29E4-4C4E-98EF-C0A67A229B83}">
      <dgm:prSet/>
      <dgm:spPr/>
      <dgm:t>
        <a:bodyPr/>
        <a:lstStyle/>
        <a:p>
          <a:endParaRPr lang="en-US"/>
        </a:p>
      </dgm:t>
    </dgm:pt>
    <dgm:pt modelId="{A72BA38F-AE4B-4935-9C48-99674A8A1204}" type="sibTrans" cxnId="{A48B8062-29E4-4C4E-98EF-C0A67A229B83}">
      <dgm:prSet/>
      <dgm:spPr/>
      <dgm:t>
        <a:bodyPr/>
        <a:lstStyle/>
        <a:p>
          <a:endParaRPr lang="en-US"/>
        </a:p>
      </dgm:t>
    </dgm:pt>
    <dgm:pt modelId="{3D241EAC-E43A-AE43-B5DD-FCAEE7E98F54}">
      <dgm:prSet/>
      <dgm:spPr/>
      <dgm:t>
        <a:bodyPr/>
        <a:lstStyle/>
        <a:p>
          <a:r>
            <a:rPr lang="en-US" dirty="0"/>
            <a:t>Schizophrenia Services</a:t>
          </a:r>
        </a:p>
      </dgm:t>
    </dgm:pt>
    <dgm:pt modelId="{366B40C8-B45F-2447-9ED5-9FB717443AEF}" type="parTrans" cxnId="{0A5DD684-1966-3D42-B64C-BD2BCF11B3BB}">
      <dgm:prSet/>
      <dgm:spPr/>
      <dgm:t>
        <a:bodyPr/>
        <a:lstStyle/>
        <a:p>
          <a:endParaRPr lang="en-US"/>
        </a:p>
      </dgm:t>
    </dgm:pt>
    <dgm:pt modelId="{50F0386F-6CA7-044B-AD01-B91E67716691}" type="sibTrans" cxnId="{0A5DD684-1966-3D42-B64C-BD2BCF11B3BB}">
      <dgm:prSet/>
      <dgm:spPr/>
      <dgm:t>
        <a:bodyPr/>
        <a:lstStyle/>
        <a:p>
          <a:endParaRPr lang="en-US"/>
        </a:p>
      </dgm:t>
    </dgm:pt>
    <dgm:pt modelId="{847B9D67-DDAD-C14F-8FB1-EC9252309860}">
      <dgm:prSet/>
      <dgm:spPr/>
      <dgm:t>
        <a:bodyPr/>
        <a:lstStyle/>
        <a:p>
          <a:r>
            <a:rPr lang="en-US" dirty="0"/>
            <a:t>Indigenous Health</a:t>
          </a:r>
        </a:p>
      </dgm:t>
    </dgm:pt>
    <dgm:pt modelId="{17DE985C-18C2-E24D-A282-8B3AAA43B6A4}" type="parTrans" cxnId="{76482A90-1B27-8E4A-9367-271B340434AC}">
      <dgm:prSet/>
      <dgm:spPr/>
      <dgm:t>
        <a:bodyPr/>
        <a:lstStyle/>
        <a:p>
          <a:endParaRPr lang="en-US"/>
        </a:p>
      </dgm:t>
    </dgm:pt>
    <dgm:pt modelId="{80C5C9EB-B2A0-6840-A9A3-6A932F431912}" type="sibTrans" cxnId="{76482A90-1B27-8E4A-9367-271B340434AC}">
      <dgm:prSet/>
      <dgm:spPr/>
      <dgm:t>
        <a:bodyPr/>
        <a:lstStyle/>
        <a:p>
          <a:endParaRPr lang="en-US"/>
        </a:p>
      </dgm:t>
    </dgm:pt>
    <dgm:pt modelId="{30DB9877-DD9D-5943-9B76-6F2DAE46CB47}">
      <dgm:prSet/>
      <dgm:spPr/>
      <dgm:t>
        <a:bodyPr/>
        <a:lstStyle/>
        <a:p>
          <a:r>
            <a:rPr lang="en-US" dirty="0"/>
            <a:t>HIV Psychiatry</a:t>
          </a:r>
        </a:p>
      </dgm:t>
    </dgm:pt>
    <dgm:pt modelId="{A6A63367-C87C-D543-93F9-432A191D9AF0}" type="parTrans" cxnId="{CBE94EE1-2C7F-FF4B-A70C-F6C50F37A94B}">
      <dgm:prSet/>
      <dgm:spPr/>
      <dgm:t>
        <a:bodyPr/>
        <a:lstStyle/>
        <a:p>
          <a:endParaRPr lang="en-US"/>
        </a:p>
      </dgm:t>
    </dgm:pt>
    <dgm:pt modelId="{F6843F5F-9211-7649-8C6D-BBEF68D08CEF}" type="sibTrans" cxnId="{CBE94EE1-2C7F-FF4B-A70C-F6C50F37A94B}">
      <dgm:prSet/>
      <dgm:spPr/>
      <dgm:t>
        <a:bodyPr/>
        <a:lstStyle/>
        <a:p>
          <a:endParaRPr lang="en-US"/>
        </a:p>
      </dgm:t>
    </dgm:pt>
    <dgm:pt modelId="{C1214B2E-B771-B340-97B7-DC8A80473E34}">
      <dgm:prSet/>
      <dgm:spPr/>
      <dgm:t>
        <a:bodyPr/>
        <a:lstStyle/>
        <a:p>
          <a:r>
            <a:rPr lang="en-US" dirty="0"/>
            <a:t>Refugee &amp; Immigrant Health</a:t>
          </a:r>
        </a:p>
      </dgm:t>
    </dgm:pt>
    <dgm:pt modelId="{3E36816F-6A2A-AC4B-9BD9-43349BF9F068}" type="parTrans" cxnId="{2B0E01B9-6BC4-F840-A459-EA2068C8F542}">
      <dgm:prSet/>
      <dgm:spPr/>
      <dgm:t>
        <a:bodyPr/>
        <a:lstStyle/>
        <a:p>
          <a:endParaRPr lang="en-US"/>
        </a:p>
      </dgm:t>
    </dgm:pt>
    <dgm:pt modelId="{DD85F47D-3FD8-5C45-A027-C3400F47974A}" type="sibTrans" cxnId="{2B0E01B9-6BC4-F840-A459-EA2068C8F542}">
      <dgm:prSet/>
      <dgm:spPr/>
      <dgm:t>
        <a:bodyPr/>
        <a:lstStyle/>
        <a:p>
          <a:endParaRPr lang="en-US"/>
        </a:p>
      </dgm:t>
    </dgm:pt>
    <dgm:pt modelId="{B15AF676-F83D-4C45-BCB4-93E36A925A1C}">
      <dgm:prSet/>
      <dgm:spPr/>
      <dgm:t>
        <a:bodyPr/>
        <a:lstStyle/>
        <a:p>
          <a:r>
            <a:rPr lang="en-US" dirty="0"/>
            <a:t>LGBTQ2S+ Health</a:t>
          </a:r>
        </a:p>
      </dgm:t>
    </dgm:pt>
    <dgm:pt modelId="{F227B929-EF9C-BA46-9A6C-6D44E4564377}" type="parTrans" cxnId="{922C48B2-1A8C-FD49-B3FA-204AC0A899B4}">
      <dgm:prSet/>
      <dgm:spPr/>
      <dgm:t>
        <a:bodyPr/>
        <a:lstStyle/>
        <a:p>
          <a:endParaRPr lang="en-US"/>
        </a:p>
      </dgm:t>
    </dgm:pt>
    <dgm:pt modelId="{01A5B2CE-822E-6C4E-A604-15C980190807}" type="sibTrans" cxnId="{922C48B2-1A8C-FD49-B3FA-204AC0A899B4}">
      <dgm:prSet/>
      <dgm:spPr/>
      <dgm:t>
        <a:bodyPr/>
        <a:lstStyle/>
        <a:p>
          <a:endParaRPr lang="en-US"/>
        </a:p>
      </dgm:t>
    </dgm:pt>
    <dgm:pt modelId="{A08AF419-0777-7E4C-9B4C-06242E356FFB}" type="pres">
      <dgm:prSet presAssocID="{B4E96E6F-769E-431A-B6BA-502732561C9F}" presName="vert0" presStyleCnt="0">
        <dgm:presLayoutVars>
          <dgm:dir/>
          <dgm:animOne val="branch"/>
          <dgm:animLvl val="lvl"/>
        </dgm:presLayoutVars>
      </dgm:prSet>
      <dgm:spPr/>
    </dgm:pt>
    <dgm:pt modelId="{2EC88DC7-E9D4-C645-A37C-21637EC1484F}" type="pres">
      <dgm:prSet presAssocID="{052273B2-B60C-41C0-A90E-4B277FEB43F7}" presName="thickLine" presStyleLbl="alignNode1" presStyleIdx="0" presStyleCnt="12"/>
      <dgm:spPr/>
    </dgm:pt>
    <dgm:pt modelId="{7FF7C15C-E112-8647-8219-C7A1E9A38CC0}" type="pres">
      <dgm:prSet presAssocID="{052273B2-B60C-41C0-A90E-4B277FEB43F7}" presName="horz1" presStyleCnt="0"/>
      <dgm:spPr/>
    </dgm:pt>
    <dgm:pt modelId="{0D547031-1A67-0041-B69A-C7A1CCA49B26}" type="pres">
      <dgm:prSet presAssocID="{052273B2-B60C-41C0-A90E-4B277FEB43F7}" presName="tx1" presStyleLbl="revTx" presStyleIdx="0" presStyleCnt="12"/>
      <dgm:spPr/>
    </dgm:pt>
    <dgm:pt modelId="{4F929637-F0A8-204D-B0CF-A01F5FE34CB8}" type="pres">
      <dgm:prSet presAssocID="{052273B2-B60C-41C0-A90E-4B277FEB43F7}" presName="vert1" presStyleCnt="0"/>
      <dgm:spPr/>
    </dgm:pt>
    <dgm:pt modelId="{2EC4834C-C36B-0941-83B2-F4DAFF752DB9}" type="pres">
      <dgm:prSet presAssocID="{847B9D67-DDAD-C14F-8FB1-EC9252309860}" presName="thickLine" presStyleLbl="alignNode1" presStyleIdx="1" presStyleCnt="12"/>
      <dgm:spPr/>
    </dgm:pt>
    <dgm:pt modelId="{15DA3F86-A622-1A4E-92C1-01998B2FB41A}" type="pres">
      <dgm:prSet presAssocID="{847B9D67-DDAD-C14F-8FB1-EC9252309860}" presName="horz1" presStyleCnt="0"/>
      <dgm:spPr/>
    </dgm:pt>
    <dgm:pt modelId="{39306CB7-1769-5D44-8C98-97E3682ED784}" type="pres">
      <dgm:prSet presAssocID="{847B9D67-DDAD-C14F-8FB1-EC9252309860}" presName="tx1" presStyleLbl="revTx" presStyleIdx="1" presStyleCnt="12"/>
      <dgm:spPr/>
    </dgm:pt>
    <dgm:pt modelId="{7840A5A7-A143-E846-AAB0-819D62EB97EF}" type="pres">
      <dgm:prSet presAssocID="{847B9D67-DDAD-C14F-8FB1-EC9252309860}" presName="vert1" presStyleCnt="0"/>
      <dgm:spPr/>
    </dgm:pt>
    <dgm:pt modelId="{AD55BEBE-7270-4544-A473-CB449E84710E}" type="pres">
      <dgm:prSet presAssocID="{C1214B2E-B771-B340-97B7-DC8A80473E34}" presName="thickLine" presStyleLbl="alignNode1" presStyleIdx="2" presStyleCnt="12"/>
      <dgm:spPr/>
    </dgm:pt>
    <dgm:pt modelId="{169DBBD3-DA79-BA49-AF2C-0D0A9E85AC49}" type="pres">
      <dgm:prSet presAssocID="{C1214B2E-B771-B340-97B7-DC8A80473E34}" presName="horz1" presStyleCnt="0"/>
      <dgm:spPr/>
    </dgm:pt>
    <dgm:pt modelId="{B37FC1B9-F0DC-E047-9B12-6975E092B612}" type="pres">
      <dgm:prSet presAssocID="{C1214B2E-B771-B340-97B7-DC8A80473E34}" presName="tx1" presStyleLbl="revTx" presStyleIdx="2" presStyleCnt="12"/>
      <dgm:spPr/>
    </dgm:pt>
    <dgm:pt modelId="{CB5C9A32-38EF-B841-8859-7B3B42A24040}" type="pres">
      <dgm:prSet presAssocID="{C1214B2E-B771-B340-97B7-DC8A80473E34}" presName="vert1" presStyleCnt="0"/>
      <dgm:spPr/>
    </dgm:pt>
    <dgm:pt modelId="{D3F118AC-BC23-7F48-BA50-43DCB57EAD42}" type="pres">
      <dgm:prSet presAssocID="{B15AF676-F83D-4C45-BCB4-93E36A925A1C}" presName="thickLine" presStyleLbl="alignNode1" presStyleIdx="3" presStyleCnt="12"/>
      <dgm:spPr/>
    </dgm:pt>
    <dgm:pt modelId="{F4C72DEC-327C-CA46-B95F-37F671AE361D}" type="pres">
      <dgm:prSet presAssocID="{B15AF676-F83D-4C45-BCB4-93E36A925A1C}" presName="horz1" presStyleCnt="0"/>
      <dgm:spPr/>
    </dgm:pt>
    <dgm:pt modelId="{E08C7471-465C-5A45-921F-793A2D9C739F}" type="pres">
      <dgm:prSet presAssocID="{B15AF676-F83D-4C45-BCB4-93E36A925A1C}" presName="tx1" presStyleLbl="revTx" presStyleIdx="3" presStyleCnt="12"/>
      <dgm:spPr/>
    </dgm:pt>
    <dgm:pt modelId="{6B5E3451-46F5-D347-A35E-3A1CC15D1870}" type="pres">
      <dgm:prSet presAssocID="{B15AF676-F83D-4C45-BCB4-93E36A925A1C}" presName="vert1" presStyleCnt="0"/>
      <dgm:spPr/>
    </dgm:pt>
    <dgm:pt modelId="{AFE2EC3E-F2D8-9C43-9B34-9905836077C9}" type="pres">
      <dgm:prSet presAssocID="{30DB9877-DD9D-5943-9B76-6F2DAE46CB47}" presName="thickLine" presStyleLbl="alignNode1" presStyleIdx="4" presStyleCnt="12"/>
      <dgm:spPr/>
    </dgm:pt>
    <dgm:pt modelId="{CB1BE30A-572F-2248-8FCF-7DF4CD6EB37E}" type="pres">
      <dgm:prSet presAssocID="{30DB9877-DD9D-5943-9B76-6F2DAE46CB47}" presName="horz1" presStyleCnt="0"/>
      <dgm:spPr/>
    </dgm:pt>
    <dgm:pt modelId="{CF8128E0-25B6-A142-8431-41FB26FBA039}" type="pres">
      <dgm:prSet presAssocID="{30DB9877-DD9D-5943-9B76-6F2DAE46CB47}" presName="tx1" presStyleLbl="revTx" presStyleIdx="4" presStyleCnt="12"/>
      <dgm:spPr/>
    </dgm:pt>
    <dgm:pt modelId="{40555D9D-BA98-DC45-8575-6ADD0AD88128}" type="pres">
      <dgm:prSet presAssocID="{30DB9877-DD9D-5943-9B76-6F2DAE46CB47}" presName="vert1" presStyleCnt="0"/>
      <dgm:spPr/>
    </dgm:pt>
    <dgm:pt modelId="{B51B20E6-3CCC-3A40-8B2E-38211378C8BC}" type="pres">
      <dgm:prSet presAssocID="{1179EF14-F191-417C-B691-271336D674CB}" presName="thickLine" presStyleLbl="alignNode1" presStyleIdx="5" presStyleCnt="12"/>
      <dgm:spPr/>
    </dgm:pt>
    <dgm:pt modelId="{EBF4AA9C-8CAB-6241-A78D-0FBED5991356}" type="pres">
      <dgm:prSet presAssocID="{1179EF14-F191-417C-B691-271336D674CB}" presName="horz1" presStyleCnt="0"/>
      <dgm:spPr/>
    </dgm:pt>
    <dgm:pt modelId="{516281BF-5052-5845-9305-B439CE5B1FE1}" type="pres">
      <dgm:prSet presAssocID="{1179EF14-F191-417C-B691-271336D674CB}" presName="tx1" presStyleLbl="revTx" presStyleIdx="5" presStyleCnt="12"/>
      <dgm:spPr/>
    </dgm:pt>
    <dgm:pt modelId="{72C9AF5A-5C14-D34F-B48F-23D322013918}" type="pres">
      <dgm:prSet presAssocID="{1179EF14-F191-417C-B691-271336D674CB}" presName="vert1" presStyleCnt="0"/>
      <dgm:spPr/>
    </dgm:pt>
    <dgm:pt modelId="{C1361F37-7C49-9B47-8A84-AABF765A9CEC}" type="pres">
      <dgm:prSet presAssocID="{ED6E7000-4938-48D4-B442-4E46736DEB7E}" presName="thickLine" presStyleLbl="alignNode1" presStyleIdx="6" presStyleCnt="12"/>
      <dgm:spPr/>
    </dgm:pt>
    <dgm:pt modelId="{0D9401DA-1034-9544-98D6-EE3CC5CA5FAB}" type="pres">
      <dgm:prSet presAssocID="{ED6E7000-4938-48D4-B442-4E46736DEB7E}" presName="horz1" presStyleCnt="0"/>
      <dgm:spPr/>
    </dgm:pt>
    <dgm:pt modelId="{8D894117-E707-2E48-8990-E66178E7E48C}" type="pres">
      <dgm:prSet presAssocID="{ED6E7000-4938-48D4-B442-4E46736DEB7E}" presName="tx1" presStyleLbl="revTx" presStyleIdx="6" presStyleCnt="12"/>
      <dgm:spPr/>
    </dgm:pt>
    <dgm:pt modelId="{65348238-6373-714C-AF81-825CA2C37148}" type="pres">
      <dgm:prSet presAssocID="{ED6E7000-4938-48D4-B442-4E46736DEB7E}" presName="vert1" presStyleCnt="0"/>
      <dgm:spPr/>
    </dgm:pt>
    <dgm:pt modelId="{366076E2-EB91-4F43-9DA9-BF852D5B71A3}" type="pres">
      <dgm:prSet presAssocID="{338DA52E-AD86-4D4E-98A4-4EE05D0F98DB}" presName="thickLine" presStyleLbl="alignNode1" presStyleIdx="7" presStyleCnt="12"/>
      <dgm:spPr/>
    </dgm:pt>
    <dgm:pt modelId="{36B7ABB0-93EA-6B4A-9B27-E59293D785BD}" type="pres">
      <dgm:prSet presAssocID="{338DA52E-AD86-4D4E-98A4-4EE05D0F98DB}" presName="horz1" presStyleCnt="0"/>
      <dgm:spPr/>
    </dgm:pt>
    <dgm:pt modelId="{C065AADE-DB9E-E942-A350-A40791486AA3}" type="pres">
      <dgm:prSet presAssocID="{338DA52E-AD86-4D4E-98A4-4EE05D0F98DB}" presName="tx1" presStyleLbl="revTx" presStyleIdx="7" presStyleCnt="12"/>
      <dgm:spPr/>
    </dgm:pt>
    <dgm:pt modelId="{36C123D2-16B0-324F-89D9-34BA26942DF9}" type="pres">
      <dgm:prSet presAssocID="{338DA52E-AD86-4D4E-98A4-4EE05D0F98DB}" presName="vert1" presStyleCnt="0"/>
      <dgm:spPr/>
    </dgm:pt>
    <dgm:pt modelId="{2BD3C508-8880-164A-9B11-F04B64218878}" type="pres">
      <dgm:prSet presAssocID="{8C4E9B61-FA70-432A-A9A8-D506D446552A}" presName="thickLine" presStyleLbl="alignNode1" presStyleIdx="8" presStyleCnt="12"/>
      <dgm:spPr/>
    </dgm:pt>
    <dgm:pt modelId="{BC75D02A-B706-7D47-A761-AA336CBC8CD4}" type="pres">
      <dgm:prSet presAssocID="{8C4E9B61-FA70-432A-A9A8-D506D446552A}" presName="horz1" presStyleCnt="0"/>
      <dgm:spPr/>
    </dgm:pt>
    <dgm:pt modelId="{ABFA8DC5-B7B9-AC4C-A502-01F986783AF3}" type="pres">
      <dgm:prSet presAssocID="{8C4E9B61-FA70-432A-A9A8-D506D446552A}" presName="tx1" presStyleLbl="revTx" presStyleIdx="8" presStyleCnt="12"/>
      <dgm:spPr/>
    </dgm:pt>
    <dgm:pt modelId="{DC349959-BF3A-C540-95BE-B405C14CAE28}" type="pres">
      <dgm:prSet presAssocID="{8C4E9B61-FA70-432A-A9A8-D506D446552A}" presName="vert1" presStyleCnt="0"/>
      <dgm:spPr/>
    </dgm:pt>
    <dgm:pt modelId="{0F99FD5C-FC62-6548-82C8-224112EF22C3}" type="pres">
      <dgm:prSet presAssocID="{EF4DE42C-C5C9-4195-A735-BA3C659ABC08}" presName="thickLine" presStyleLbl="alignNode1" presStyleIdx="9" presStyleCnt="12"/>
      <dgm:spPr/>
    </dgm:pt>
    <dgm:pt modelId="{18B8EAAE-2656-C64E-AB46-739E11D4C193}" type="pres">
      <dgm:prSet presAssocID="{EF4DE42C-C5C9-4195-A735-BA3C659ABC08}" presName="horz1" presStyleCnt="0"/>
      <dgm:spPr/>
    </dgm:pt>
    <dgm:pt modelId="{7605CB60-CB98-1741-B009-2061B92ED6F5}" type="pres">
      <dgm:prSet presAssocID="{EF4DE42C-C5C9-4195-A735-BA3C659ABC08}" presName="tx1" presStyleLbl="revTx" presStyleIdx="9" presStyleCnt="12"/>
      <dgm:spPr/>
    </dgm:pt>
    <dgm:pt modelId="{C94A4233-AE1B-044E-A475-F35A817D2281}" type="pres">
      <dgm:prSet presAssocID="{EF4DE42C-C5C9-4195-A735-BA3C659ABC08}" presName="vert1" presStyleCnt="0"/>
      <dgm:spPr/>
    </dgm:pt>
    <dgm:pt modelId="{F2A5A4BF-1D1A-8342-AB16-2CA0CE905F8A}" type="pres">
      <dgm:prSet presAssocID="{3D241EAC-E43A-AE43-B5DD-FCAEE7E98F54}" presName="thickLine" presStyleLbl="alignNode1" presStyleIdx="10" presStyleCnt="12"/>
      <dgm:spPr/>
    </dgm:pt>
    <dgm:pt modelId="{FF0D3059-692D-9249-95E3-8EF01D11A32F}" type="pres">
      <dgm:prSet presAssocID="{3D241EAC-E43A-AE43-B5DD-FCAEE7E98F54}" presName="horz1" presStyleCnt="0"/>
      <dgm:spPr/>
    </dgm:pt>
    <dgm:pt modelId="{53FC249B-4817-8746-BCB7-50217E94A642}" type="pres">
      <dgm:prSet presAssocID="{3D241EAC-E43A-AE43-B5DD-FCAEE7E98F54}" presName="tx1" presStyleLbl="revTx" presStyleIdx="10" presStyleCnt="12"/>
      <dgm:spPr/>
    </dgm:pt>
    <dgm:pt modelId="{6B4A5CA6-CFC9-044E-B619-8B01A18FB134}" type="pres">
      <dgm:prSet presAssocID="{3D241EAC-E43A-AE43-B5DD-FCAEE7E98F54}" presName="vert1" presStyleCnt="0"/>
      <dgm:spPr/>
    </dgm:pt>
    <dgm:pt modelId="{F09D426D-67DC-5245-B183-98CA077AA314}" type="pres">
      <dgm:prSet presAssocID="{4071D000-7FC8-44A7-BE74-5548B03CBBCA}" presName="thickLine" presStyleLbl="alignNode1" presStyleIdx="11" presStyleCnt="12"/>
      <dgm:spPr/>
    </dgm:pt>
    <dgm:pt modelId="{FB66C9BB-BF1C-2F49-8125-E79F667F7CA0}" type="pres">
      <dgm:prSet presAssocID="{4071D000-7FC8-44A7-BE74-5548B03CBBCA}" presName="horz1" presStyleCnt="0"/>
      <dgm:spPr/>
    </dgm:pt>
    <dgm:pt modelId="{A2CCA18A-3747-D84A-AC5B-94C52338EA99}" type="pres">
      <dgm:prSet presAssocID="{4071D000-7FC8-44A7-BE74-5548B03CBBCA}" presName="tx1" presStyleLbl="revTx" presStyleIdx="11" presStyleCnt="12"/>
      <dgm:spPr/>
    </dgm:pt>
    <dgm:pt modelId="{D5ABF58B-0B02-BD4D-9D3F-F026D6D980D8}" type="pres">
      <dgm:prSet presAssocID="{4071D000-7FC8-44A7-BE74-5548B03CBBCA}" presName="vert1" presStyleCnt="0"/>
      <dgm:spPr/>
    </dgm:pt>
  </dgm:ptLst>
  <dgm:cxnLst>
    <dgm:cxn modelId="{6E1C9206-DDE3-744A-9BEA-39EDBA8DAC76}" type="presOf" srcId="{B4E96E6F-769E-431A-B6BA-502732561C9F}" destId="{A08AF419-0777-7E4C-9B4C-06242E356FFB}" srcOrd="0" destOrd="0" presId="urn:microsoft.com/office/officeart/2008/layout/LinedList"/>
    <dgm:cxn modelId="{E060C225-AF25-624C-A3AD-17034E8F2F84}" type="presOf" srcId="{C1214B2E-B771-B340-97B7-DC8A80473E34}" destId="{B37FC1B9-F0DC-E047-9B12-6975E092B612}" srcOrd="0" destOrd="0" presId="urn:microsoft.com/office/officeart/2008/layout/LinedList"/>
    <dgm:cxn modelId="{0A40DC25-84CB-8041-B4AD-FECB539676C0}" type="presOf" srcId="{847B9D67-DDAD-C14F-8FB1-EC9252309860}" destId="{39306CB7-1769-5D44-8C98-97E3682ED784}" srcOrd="0" destOrd="0" presId="urn:microsoft.com/office/officeart/2008/layout/LinedList"/>
    <dgm:cxn modelId="{E42A0539-050C-ED4D-852F-CED7BFE77B69}" type="presOf" srcId="{3D241EAC-E43A-AE43-B5DD-FCAEE7E98F54}" destId="{53FC249B-4817-8746-BCB7-50217E94A642}" srcOrd="0" destOrd="0" presId="urn:microsoft.com/office/officeart/2008/layout/LinedList"/>
    <dgm:cxn modelId="{F7714640-7476-3241-9E3C-CFE8BA3BD27F}" type="presOf" srcId="{EF4DE42C-C5C9-4195-A735-BA3C659ABC08}" destId="{7605CB60-CB98-1741-B009-2061B92ED6F5}" srcOrd="0" destOrd="0" presId="urn:microsoft.com/office/officeart/2008/layout/LinedList"/>
    <dgm:cxn modelId="{9FB24341-D919-B749-8DFE-4E41769E2DEE}" type="presOf" srcId="{052273B2-B60C-41C0-A90E-4B277FEB43F7}" destId="{0D547031-1A67-0041-B69A-C7A1CCA49B26}" srcOrd="0" destOrd="0" presId="urn:microsoft.com/office/officeart/2008/layout/LinedList"/>
    <dgm:cxn modelId="{1D8B514C-DFE7-E24A-A121-B3369D61B679}" type="presOf" srcId="{4071D000-7FC8-44A7-BE74-5548B03CBBCA}" destId="{A2CCA18A-3747-D84A-AC5B-94C52338EA99}" srcOrd="0" destOrd="0" presId="urn:microsoft.com/office/officeart/2008/layout/LinedList"/>
    <dgm:cxn modelId="{01A78D5D-CAC3-4B64-A97D-F88CCAA97049}" srcId="{B4E96E6F-769E-431A-B6BA-502732561C9F}" destId="{338DA52E-AD86-4D4E-98A4-4EE05D0F98DB}" srcOrd="7" destOrd="0" parTransId="{93D44EE1-407C-49B3-8325-DB5685EAFF39}" sibTransId="{C36E86E4-4AEC-494E-ABF6-FB2116CB2BCF}"/>
    <dgm:cxn modelId="{9769215F-BD9D-3A40-AAD1-FFED58CD7644}" type="presOf" srcId="{30DB9877-DD9D-5943-9B76-6F2DAE46CB47}" destId="{CF8128E0-25B6-A142-8431-41FB26FBA039}" srcOrd="0" destOrd="0" presId="urn:microsoft.com/office/officeart/2008/layout/LinedList"/>
    <dgm:cxn modelId="{5D22A85F-D5D8-422D-9CAA-717CFC36D1A6}" srcId="{B4E96E6F-769E-431A-B6BA-502732561C9F}" destId="{1179EF14-F191-417C-B691-271336D674CB}" srcOrd="5" destOrd="0" parTransId="{AD12BE0E-C4B9-4765-B49E-FD69B352368B}" sibTransId="{6B0A3CAB-8671-444E-9151-27BAB9960D22}"/>
    <dgm:cxn modelId="{A48B8062-29E4-4C4E-98EF-C0A67A229B83}" srcId="{B4E96E6F-769E-431A-B6BA-502732561C9F}" destId="{4071D000-7FC8-44A7-BE74-5548B03CBBCA}" srcOrd="11" destOrd="0" parTransId="{3550DE5A-F98E-4B9E-A85C-BD2F44D6E51C}" sibTransId="{A72BA38F-AE4B-4935-9C48-99674A8A1204}"/>
    <dgm:cxn modelId="{2A49646C-36B8-452A-B981-FD747DD81ED1}" srcId="{B4E96E6F-769E-431A-B6BA-502732561C9F}" destId="{EF4DE42C-C5C9-4195-A735-BA3C659ABC08}" srcOrd="9" destOrd="0" parTransId="{64807565-C2AD-4BBF-905D-BAB74D3C0413}" sibTransId="{014FAA51-5CA7-45C5-AF5B-8507C5317EEC}"/>
    <dgm:cxn modelId="{0A5DD684-1966-3D42-B64C-BD2BCF11B3BB}" srcId="{B4E96E6F-769E-431A-B6BA-502732561C9F}" destId="{3D241EAC-E43A-AE43-B5DD-FCAEE7E98F54}" srcOrd="10" destOrd="0" parTransId="{366B40C8-B45F-2447-9ED5-9FB717443AEF}" sibTransId="{50F0386F-6CA7-044B-AD01-B91E67716691}"/>
    <dgm:cxn modelId="{E8623D89-2A17-1841-8379-1973BE724D35}" type="presOf" srcId="{B15AF676-F83D-4C45-BCB4-93E36A925A1C}" destId="{E08C7471-465C-5A45-921F-793A2D9C739F}" srcOrd="0" destOrd="0" presId="urn:microsoft.com/office/officeart/2008/layout/LinedList"/>
    <dgm:cxn modelId="{649DEA8D-7297-6041-A713-3AC578562F0F}" type="presOf" srcId="{338DA52E-AD86-4D4E-98A4-4EE05D0F98DB}" destId="{C065AADE-DB9E-E942-A350-A40791486AA3}" srcOrd="0" destOrd="0" presId="urn:microsoft.com/office/officeart/2008/layout/LinedList"/>
    <dgm:cxn modelId="{76482A90-1B27-8E4A-9367-271B340434AC}" srcId="{B4E96E6F-769E-431A-B6BA-502732561C9F}" destId="{847B9D67-DDAD-C14F-8FB1-EC9252309860}" srcOrd="1" destOrd="0" parTransId="{17DE985C-18C2-E24D-A282-8B3AAA43B6A4}" sibTransId="{80C5C9EB-B2A0-6840-A9A3-6A932F431912}"/>
    <dgm:cxn modelId="{3366FAAF-36FB-4590-9E8F-955324D07421}" srcId="{B4E96E6F-769E-431A-B6BA-502732561C9F}" destId="{ED6E7000-4938-48D4-B442-4E46736DEB7E}" srcOrd="6" destOrd="0" parTransId="{35E175F5-05E6-45BD-B87E-A40733FBC824}" sibTransId="{78F4942F-B822-441D-8B70-793E6D6B8762}"/>
    <dgm:cxn modelId="{922C48B2-1A8C-FD49-B3FA-204AC0A899B4}" srcId="{B4E96E6F-769E-431A-B6BA-502732561C9F}" destId="{B15AF676-F83D-4C45-BCB4-93E36A925A1C}" srcOrd="3" destOrd="0" parTransId="{F227B929-EF9C-BA46-9A6C-6D44E4564377}" sibTransId="{01A5B2CE-822E-6C4E-A604-15C980190807}"/>
    <dgm:cxn modelId="{2B0E01B9-6BC4-F840-A459-EA2068C8F542}" srcId="{B4E96E6F-769E-431A-B6BA-502732561C9F}" destId="{C1214B2E-B771-B340-97B7-DC8A80473E34}" srcOrd="2" destOrd="0" parTransId="{3E36816F-6A2A-AC4B-9BD9-43349BF9F068}" sibTransId="{DD85F47D-3FD8-5C45-A027-C3400F47974A}"/>
    <dgm:cxn modelId="{7F50E2BB-DC66-D44F-B9DE-C722AF3A1CF1}" type="presOf" srcId="{8C4E9B61-FA70-432A-A9A8-D506D446552A}" destId="{ABFA8DC5-B7B9-AC4C-A502-01F986783AF3}" srcOrd="0" destOrd="0" presId="urn:microsoft.com/office/officeart/2008/layout/LinedList"/>
    <dgm:cxn modelId="{490A76DB-B938-4829-9B7E-460BA8B19681}" srcId="{B4E96E6F-769E-431A-B6BA-502732561C9F}" destId="{8C4E9B61-FA70-432A-A9A8-D506D446552A}" srcOrd="8" destOrd="0" parTransId="{95745621-2F3D-41FB-B17F-A598A6428DD5}" sibTransId="{DFA8FC12-4319-4C79-AB25-0D4DC8445DFA}"/>
    <dgm:cxn modelId="{1227A1DD-CFB0-46E6-8217-B1CA823998F7}" srcId="{B4E96E6F-769E-431A-B6BA-502732561C9F}" destId="{052273B2-B60C-41C0-A90E-4B277FEB43F7}" srcOrd="0" destOrd="0" parTransId="{56B4476C-DFD5-4BCF-9325-7A32DF4B191F}" sibTransId="{3FCA0070-B2B3-47BD-A1C4-107EF46DA02E}"/>
    <dgm:cxn modelId="{CBE94EE1-2C7F-FF4B-A70C-F6C50F37A94B}" srcId="{B4E96E6F-769E-431A-B6BA-502732561C9F}" destId="{30DB9877-DD9D-5943-9B76-6F2DAE46CB47}" srcOrd="4" destOrd="0" parTransId="{A6A63367-C87C-D543-93F9-432A191D9AF0}" sibTransId="{F6843F5F-9211-7649-8C6D-BBEF68D08CEF}"/>
    <dgm:cxn modelId="{8DF8B4F7-B800-D144-9BC0-80193DF61162}" type="presOf" srcId="{1179EF14-F191-417C-B691-271336D674CB}" destId="{516281BF-5052-5845-9305-B439CE5B1FE1}" srcOrd="0" destOrd="0" presId="urn:microsoft.com/office/officeart/2008/layout/LinedList"/>
    <dgm:cxn modelId="{D65179FC-62CF-D747-9230-EA7149612DD1}" type="presOf" srcId="{ED6E7000-4938-48D4-B442-4E46736DEB7E}" destId="{8D894117-E707-2E48-8990-E66178E7E48C}" srcOrd="0" destOrd="0" presId="urn:microsoft.com/office/officeart/2008/layout/LinedList"/>
    <dgm:cxn modelId="{D55D8B97-6964-5340-B899-22DA695DA864}" type="presParOf" srcId="{A08AF419-0777-7E4C-9B4C-06242E356FFB}" destId="{2EC88DC7-E9D4-C645-A37C-21637EC1484F}" srcOrd="0" destOrd="0" presId="urn:microsoft.com/office/officeart/2008/layout/LinedList"/>
    <dgm:cxn modelId="{A3A2FA82-2698-D14C-839A-C864B366C2E0}" type="presParOf" srcId="{A08AF419-0777-7E4C-9B4C-06242E356FFB}" destId="{7FF7C15C-E112-8647-8219-C7A1E9A38CC0}" srcOrd="1" destOrd="0" presId="urn:microsoft.com/office/officeart/2008/layout/LinedList"/>
    <dgm:cxn modelId="{0FF1E086-A39E-EA47-8417-1064037C1A03}" type="presParOf" srcId="{7FF7C15C-E112-8647-8219-C7A1E9A38CC0}" destId="{0D547031-1A67-0041-B69A-C7A1CCA49B26}" srcOrd="0" destOrd="0" presId="urn:microsoft.com/office/officeart/2008/layout/LinedList"/>
    <dgm:cxn modelId="{84B2BC7C-C487-094B-AC0E-6CFBDC3752BC}" type="presParOf" srcId="{7FF7C15C-E112-8647-8219-C7A1E9A38CC0}" destId="{4F929637-F0A8-204D-B0CF-A01F5FE34CB8}" srcOrd="1" destOrd="0" presId="urn:microsoft.com/office/officeart/2008/layout/LinedList"/>
    <dgm:cxn modelId="{417DEB2F-0980-3747-B0BB-3D56B670C0E5}" type="presParOf" srcId="{A08AF419-0777-7E4C-9B4C-06242E356FFB}" destId="{2EC4834C-C36B-0941-83B2-F4DAFF752DB9}" srcOrd="2" destOrd="0" presId="urn:microsoft.com/office/officeart/2008/layout/LinedList"/>
    <dgm:cxn modelId="{B56E02F1-6E21-A145-8D16-43F9A84A7EFC}" type="presParOf" srcId="{A08AF419-0777-7E4C-9B4C-06242E356FFB}" destId="{15DA3F86-A622-1A4E-92C1-01998B2FB41A}" srcOrd="3" destOrd="0" presId="urn:microsoft.com/office/officeart/2008/layout/LinedList"/>
    <dgm:cxn modelId="{6381D083-7F8B-864F-8FE3-F0022479BADB}" type="presParOf" srcId="{15DA3F86-A622-1A4E-92C1-01998B2FB41A}" destId="{39306CB7-1769-5D44-8C98-97E3682ED784}" srcOrd="0" destOrd="0" presId="urn:microsoft.com/office/officeart/2008/layout/LinedList"/>
    <dgm:cxn modelId="{ECA324FD-270D-234B-B48C-7B686658F6F8}" type="presParOf" srcId="{15DA3F86-A622-1A4E-92C1-01998B2FB41A}" destId="{7840A5A7-A143-E846-AAB0-819D62EB97EF}" srcOrd="1" destOrd="0" presId="urn:microsoft.com/office/officeart/2008/layout/LinedList"/>
    <dgm:cxn modelId="{1F7014FF-596C-0041-A9AA-E23736B34769}" type="presParOf" srcId="{A08AF419-0777-7E4C-9B4C-06242E356FFB}" destId="{AD55BEBE-7270-4544-A473-CB449E84710E}" srcOrd="4" destOrd="0" presId="urn:microsoft.com/office/officeart/2008/layout/LinedList"/>
    <dgm:cxn modelId="{7395827D-075A-1744-B1DE-934B991E1C45}" type="presParOf" srcId="{A08AF419-0777-7E4C-9B4C-06242E356FFB}" destId="{169DBBD3-DA79-BA49-AF2C-0D0A9E85AC49}" srcOrd="5" destOrd="0" presId="urn:microsoft.com/office/officeart/2008/layout/LinedList"/>
    <dgm:cxn modelId="{5F622A34-A59E-CB47-9D63-8265EA43B8EA}" type="presParOf" srcId="{169DBBD3-DA79-BA49-AF2C-0D0A9E85AC49}" destId="{B37FC1B9-F0DC-E047-9B12-6975E092B612}" srcOrd="0" destOrd="0" presId="urn:microsoft.com/office/officeart/2008/layout/LinedList"/>
    <dgm:cxn modelId="{5C69DC0B-EE6E-954B-9962-1DFA967EC4B1}" type="presParOf" srcId="{169DBBD3-DA79-BA49-AF2C-0D0A9E85AC49}" destId="{CB5C9A32-38EF-B841-8859-7B3B42A24040}" srcOrd="1" destOrd="0" presId="urn:microsoft.com/office/officeart/2008/layout/LinedList"/>
    <dgm:cxn modelId="{689924AD-00EF-4A43-9EAA-2B620430864D}" type="presParOf" srcId="{A08AF419-0777-7E4C-9B4C-06242E356FFB}" destId="{D3F118AC-BC23-7F48-BA50-43DCB57EAD42}" srcOrd="6" destOrd="0" presId="urn:microsoft.com/office/officeart/2008/layout/LinedList"/>
    <dgm:cxn modelId="{FD7FF0B7-C76E-B541-B7EE-0FBEB34E3816}" type="presParOf" srcId="{A08AF419-0777-7E4C-9B4C-06242E356FFB}" destId="{F4C72DEC-327C-CA46-B95F-37F671AE361D}" srcOrd="7" destOrd="0" presId="urn:microsoft.com/office/officeart/2008/layout/LinedList"/>
    <dgm:cxn modelId="{15264404-CBE3-FD47-9BA4-193D334D613F}" type="presParOf" srcId="{F4C72DEC-327C-CA46-B95F-37F671AE361D}" destId="{E08C7471-465C-5A45-921F-793A2D9C739F}" srcOrd="0" destOrd="0" presId="urn:microsoft.com/office/officeart/2008/layout/LinedList"/>
    <dgm:cxn modelId="{62125F86-3C10-3C44-B1B6-FB5F25008B15}" type="presParOf" srcId="{F4C72DEC-327C-CA46-B95F-37F671AE361D}" destId="{6B5E3451-46F5-D347-A35E-3A1CC15D1870}" srcOrd="1" destOrd="0" presId="urn:microsoft.com/office/officeart/2008/layout/LinedList"/>
    <dgm:cxn modelId="{474B5240-6995-094B-8E6F-6080CC8A80E3}" type="presParOf" srcId="{A08AF419-0777-7E4C-9B4C-06242E356FFB}" destId="{AFE2EC3E-F2D8-9C43-9B34-9905836077C9}" srcOrd="8" destOrd="0" presId="urn:microsoft.com/office/officeart/2008/layout/LinedList"/>
    <dgm:cxn modelId="{D250EE2F-6715-894B-88CB-43BFDAD7CB4E}" type="presParOf" srcId="{A08AF419-0777-7E4C-9B4C-06242E356FFB}" destId="{CB1BE30A-572F-2248-8FCF-7DF4CD6EB37E}" srcOrd="9" destOrd="0" presId="urn:microsoft.com/office/officeart/2008/layout/LinedList"/>
    <dgm:cxn modelId="{40147B11-54A8-E74F-B430-F96C7C49FBAC}" type="presParOf" srcId="{CB1BE30A-572F-2248-8FCF-7DF4CD6EB37E}" destId="{CF8128E0-25B6-A142-8431-41FB26FBA039}" srcOrd="0" destOrd="0" presId="urn:microsoft.com/office/officeart/2008/layout/LinedList"/>
    <dgm:cxn modelId="{B5E16E91-78FA-3041-8077-AAD503DD26DD}" type="presParOf" srcId="{CB1BE30A-572F-2248-8FCF-7DF4CD6EB37E}" destId="{40555D9D-BA98-DC45-8575-6ADD0AD88128}" srcOrd="1" destOrd="0" presId="urn:microsoft.com/office/officeart/2008/layout/LinedList"/>
    <dgm:cxn modelId="{4ACCCD86-E222-5D4C-ADE3-91F1201D2C37}" type="presParOf" srcId="{A08AF419-0777-7E4C-9B4C-06242E356FFB}" destId="{B51B20E6-3CCC-3A40-8B2E-38211378C8BC}" srcOrd="10" destOrd="0" presId="urn:microsoft.com/office/officeart/2008/layout/LinedList"/>
    <dgm:cxn modelId="{862AAF28-ACF3-8F4F-BB3E-8351BEEC21C0}" type="presParOf" srcId="{A08AF419-0777-7E4C-9B4C-06242E356FFB}" destId="{EBF4AA9C-8CAB-6241-A78D-0FBED5991356}" srcOrd="11" destOrd="0" presId="urn:microsoft.com/office/officeart/2008/layout/LinedList"/>
    <dgm:cxn modelId="{1D301AA7-D70B-5D4F-8058-191E839B737D}" type="presParOf" srcId="{EBF4AA9C-8CAB-6241-A78D-0FBED5991356}" destId="{516281BF-5052-5845-9305-B439CE5B1FE1}" srcOrd="0" destOrd="0" presId="urn:microsoft.com/office/officeart/2008/layout/LinedList"/>
    <dgm:cxn modelId="{4C50DC7B-C504-E344-A34B-979B4C35D4D9}" type="presParOf" srcId="{EBF4AA9C-8CAB-6241-A78D-0FBED5991356}" destId="{72C9AF5A-5C14-D34F-B48F-23D322013918}" srcOrd="1" destOrd="0" presId="urn:microsoft.com/office/officeart/2008/layout/LinedList"/>
    <dgm:cxn modelId="{803CCFCC-F08D-964A-9252-A3C70EC7EC72}" type="presParOf" srcId="{A08AF419-0777-7E4C-9B4C-06242E356FFB}" destId="{C1361F37-7C49-9B47-8A84-AABF765A9CEC}" srcOrd="12" destOrd="0" presId="urn:microsoft.com/office/officeart/2008/layout/LinedList"/>
    <dgm:cxn modelId="{1F5D0E88-C646-554B-BE0D-FA927A40023E}" type="presParOf" srcId="{A08AF419-0777-7E4C-9B4C-06242E356FFB}" destId="{0D9401DA-1034-9544-98D6-EE3CC5CA5FAB}" srcOrd="13" destOrd="0" presId="urn:microsoft.com/office/officeart/2008/layout/LinedList"/>
    <dgm:cxn modelId="{E5563497-96B1-0544-BE3A-E23CAE0D85A8}" type="presParOf" srcId="{0D9401DA-1034-9544-98D6-EE3CC5CA5FAB}" destId="{8D894117-E707-2E48-8990-E66178E7E48C}" srcOrd="0" destOrd="0" presId="urn:microsoft.com/office/officeart/2008/layout/LinedList"/>
    <dgm:cxn modelId="{49FFC075-F838-A74A-B601-67227E02AA03}" type="presParOf" srcId="{0D9401DA-1034-9544-98D6-EE3CC5CA5FAB}" destId="{65348238-6373-714C-AF81-825CA2C37148}" srcOrd="1" destOrd="0" presId="urn:microsoft.com/office/officeart/2008/layout/LinedList"/>
    <dgm:cxn modelId="{4CCACF43-4276-4E47-8CD9-EE1D7ED38945}" type="presParOf" srcId="{A08AF419-0777-7E4C-9B4C-06242E356FFB}" destId="{366076E2-EB91-4F43-9DA9-BF852D5B71A3}" srcOrd="14" destOrd="0" presId="urn:microsoft.com/office/officeart/2008/layout/LinedList"/>
    <dgm:cxn modelId="{87DF2CF8-D186-F442-9AD0-E73850C2AE22}" type="presParOf" srcId="{A08AF419-0777-7E4C-9B4C-06242E356FFB}" destId="{36B7ABB0-93EA-6B4A-9B27-E59293D785BD}" srcOrd="15" destOrd="0" presId="urn:microsoft.com/office/officeart/2008/layout/LinedList"/>
    <dgm:cxn modelId="{E48050A9-37FA-434D-B31F-B494654ED6C1}" type="presParOf" srcId="{36B7ABB0-93EA-6B4A-9B27-E59293D785BD}" destId="{C065AADE-DB9E-E942-A350-A40791486AA3}" srcOrd="0" destOrd="0" presId="urn:microsoft.com/office/officeart/2008/layout/LinedList"/>
    <dgm:cxn modelId="{8A6AE8D9-F9A8-E54D-B114-9A98F153540D}" type="presParOf" srcId="{36B7ABB0-93EA-6B4A-9B27-E59293D785BD}" destId="{36C123D2-16B0-324F-89D9-34BA26942DF9}" srcOrd="1" destOrd="0" presId="urn:microsoft.com/office/officeart/2008/layout/LinedList"/>
    <dgm:cxn modelId="{D9A898CB-D899-B945-BEC9-179606D856AD}" type="presParOf" srcId="{A08AF419-0777-7E4C-9B4C-06242E356FFB}" destId="{2BD3C508-8880-164A-9B11-F04B64218878}" srcOrd="16" destOrd="0" presId="urn:microsoft.com/office/officeart/2008/layout/LinedList"/>
    <dgm:cxn modelId="{262810D7-A466-874E-AF28-D60534547B5F}" type="presParOf" srcId="{A08AF419-0777-7E4C-9B4C-06242E356FFB}" destId="{BC75D02A-B706-7D47-A761-AA336CBC8CD4}" srcOrd="17" destOrd="0" presId="urn:microsoft.com/office/officeart/2008/layout/LinedList"/>
    <dgm:cxn modelId="{C0F00D4C-6F5B-0E45-8D61-CB72EEF72E7E}" type="presParOf" srcId="{BC75D02A-B706-7D47-A761-AA336CBC8CD4}" destId="{ABFA8DC5-B7B9-AC4C-A502-01F986783AF3}" srcOrd="0" destOrd="0" presId="urn:microsoft.com/office/officeart/2008/layout/LinedList"/>
    <dgm:cxn modelId="{F7FADC1B-E11A-7647-8333-2C888C858BA4}" type="presParOf" srcId="{BC75D02A-B706-7D47-A761-AA336CBC8CD4}" destId="{DC349959-BF3A-C540-95BE-B405C14CAE28}" srcOrd="1" destOrd="0" presId="urn:microsoft.com/office/officeart/2008/layout/LinedList"/>
    <dgm:cxn modelId="{154134D0-B330-B04A-B7A8-C4D7C518F64B}" type="presParOf" srcId="{A08AF419-0777-7E4C-9B4C-06242E356FFB}" destId="{0F99FD5C-FC62-6548-82C8-224112EF22C3}" srcOrd="18" destOrd="0" presId="urn:microsoft.com/office/officeart/2008/layout/LinedList"/>
    <dgm:cxn modelId="{73178EB1-49C7-064E-B1A6-8D9A08801468}" type="presParOf" srcId="{A08AF419-0777-7E4C-9B4C-06242E356FFB}" destId="{18B8EAAE-2656-C64E-AB46-739E11D4C193}" srcOrd="19" destOrd="0" presId="urn:microsoft.com/office/officeart/2008/layout/LinedList"/>
    <dgm:cxn modelId="{A789BC28-2D8F-8A49-8F08-8A1E3A5E0648}" type="presParOf" srcId="{18B8EAAE-2656-C64E-AB46-739E11D4C193}" destId="{7605CB60-CB98-1741-B009-2061B92ED6F5}" srcOrd="0" destOrd="0" presId="urn:microsoft.com/office/officeart/2008/layout/LinedList"/>
    <dgm:cxn modelId="{2E6F578E-4394-6F4C-8F98-3519F7B2F143}" type="presParOf" srcId="{18B8EAAE-2656-C64E-AB46-739E11D4C193}" destId="{C94A4233-AE1B-044E-A475-F35A817D2281}" srcOrd="1" destOrd="0" presId="urn:microsoft.com/office/officeart/2008/layout/LinedList"/>
    <dgm:cxn modelId="{29F6D8E7-011F-FA46-AD04-C84E7EA009DF}" type="presParOf" srcId="{A08AF419-0777-7E4C-9B4C-06242E356FFB}" destId="{F2A5A4BF-1D1A-8342-AB16-2CA0CE905F8A}" srcOrd="20" destOrd="0" presId="urn:microsoft.com/office/officeart/2008/layout/LinedList"/>
    <dgm:cxn modelId="{D5BEC0D6-12C9-084A-8129-97982C65EDE1}" type="presParOf" srcId="{A08AF419-0777-7E4C-9B4C-06242E356FFB}" destId="{FF0D3059-692D-9249-95E3-8EF01D11A32F}" srcOrd="21" destOrd="0" presId="urn:microsoft.com/office/officeart/2008/layout/LinedList"/>
    <dgm:cxn modelId="{77F4A7FB-7A43-5641-9BAA-66BE023549E7}" type="presParOf" srcId="{FF0D3059-692D-9249-95E3-8EF01D11A32F}" destId="{53FC249B-4817-8746-BCB7-50217E94A642}" srcOrd="0" destOrd="0" presId="urn:microsoft.com/office/officeart/2008/layout/LinedList"/>
    <dgm:cxn modelId="{0CF40F9D-78BD-0349-8DFF-F08FBF8AF97A}" type="presParOf" srcId="{FF0D3059-692D-9249-95E3-8EF01D11A32F}" destId="{6B4A5CA6-CFC9-044E-B619-8B01A18FB134}" srcOrd="1" destOrd="0" presId="urn:microsoft.com/office/officeart/2008/layout/LinedList"/>
    <dgm:cxn modelId="{69426ECE-4E54-CE49-8E21-F416A3F0BF5A}" type="presParOf" srcId="{A08AF419-0777-7E4C-9B4C-06242E356FFB}" destId="{F09D426D-67DC-5245-B183-98CA077AA314}" srcOrd="22" destOrd="0" presId="urn:microsoft.com/office/officeart/2008/layout/LinedList"/>
    <dgm:cxn modelId="{793AD6D4-1A97-7A45-ADCF-4A51365AA002}" type="presParOf" srcId="{A08AF419-0777-7E4C-9B4C-06242E356FFB}" destId="{FB66C9BB-BF1C-2F49-8125-E79F667F7CA0}" srcOrd="23" destOrd="0" presId="urn:microsoft.com/office/officeart/2008/layout/LinedList"/>
    <dgm:cxn modelId="{40034083-E3A5-284D-8505-2251D280008C}" type="presParOf" srcId="{FB66C9BB-BF1C-2F49-8125-E79F667F7CA0}" destId="{A2CCA18A-3747-D84A-AC5B-94C52338EA99}" srcOrd="0" destOrd="0" presId="urn:microsoft.com/office/officeart/2008/layout/LinedList"/>
    <dgm:cxn modelId="{B7507499-18D4-E94E-A7C1-63AE7E1D8B74}" type="presParOf" srcId="{FB66C9BB-BF1C-2F49-8125-E79F667F7CA0}" destId="{D5ABF58B-0B02-BD4D-9D3F-F026D6D980D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B4A384-050E-D043-AE3C-683CA88E0CC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30BF756-B2F9-2645-9D65-166CDB095D74}">
      <dgm:prSet/>
      <dgm:spPr/>
      <dgm:t>
        <a:bodyPr/>
        <a:lstStyle/>
        <a:p>
          <a:r>
            <a:rPr lang="en-US" dirty="0"/>
            <a:t>2 Observations of Achievement</a:t>
          </a:r>
          <a:endParaRPr lang="en-CA" dirty="0"/>
        </a:p>
      </dgm:t>
    </dgm:pt>
    <dgm:pt modelId="{55A02569-AF67-144A-A6BF-016BA3BAAE89}" type="parTrans" cxnId="{E61D3E1E-6CAF-DE47-8A35-EE5E5CDA237C}">
      <dgm:prSet/>
      <dgm:spPr/>
      <dgm:t>
        <a:bodyPr/>
        <a:lstStyle/>
        <a:p>
          <a:endParaRPr lang="en-US"/>
        </a:p>
      </dgm:t>
    </dgm:pt>
    <dgm:pt modelId="{59809B1F-4235-5B49-84C7-F0F592AC1664}" type="sibTrans" cxnId="{E61D3E1E-6CAF-DE47-8A35-EE5E5CDA237C}">
      <dgm:prSet/>
      <dgm:spPr/>
      <dgm:t>
        <a:bodyPr/>
        <a:lstStyle/>
        <a:p>
          <a:endParaRPr lang="en-US"/>
        </a:p>
      </dgm:t>
    </dgm:pt>
    <dgm:pt modelId="{DD543F5F-B573-5149-BC8C-F36BB2EABE17}">
      <dgm:prSet/>
      <dgm:spPr/>
      <dgm:t>
        <a:bodyPr/>
        <a:lstStyle/>
        <a:p>
          <a:r>
            <a:rPr lang="en-US" dirty="0"/>
            <a:t>At least:</a:t>
          </a:r>
          <a:endParaRPr lang="en-CA" dirty="0"/>
        </a:p>
      </dgm:t>
    </dgm:pt>
    <dgm:pt modelId="{734E1E47-D667-484E-8608-04029AB3C49F}" type="parTrans" cxnId="{D7E023BA-2711-DC44-8EC8-F9394A500A81}">
      <dgm:prSet/>
      <dgm:spPr/>
      <dgm:t>
        <a:bodyPr/>
        <a:lstStyle/>
        <a:p>
          <a:endParaRPr lang="en-US"/>
        </a:p>
      </dgm:t>
    </dgm:pt>
    <dgm:pt modelId="{DF212AB3-050D-3E4C-9222-947458A6A7CF}" type="sibTrans" cxnId="{D7E023BA-2711-DC44-8EC8-F9394A500A81}">
      <dgm:prSet/>
      <dgm:spPr/>
      <dgm:t>
        <a:bodyPr/>
        <a:lstStyle/>
        <a:p>
          <a:endParaRPr lang="en-US"/>
        </a:p>
      </dgm:t>
    </dgm:pt>
    <dgm:pt modelId="{547D01E3-CBFF-5E43-9241-8E2FA27456E1}">
      <dgm:prSet custT="1"/>
      <dgm:spPr/>
      <dgm:t>
        <a:bodyPr/>
        <a:lstStyle/>
        <a:p>
          <a:r>
            <a:rPr lang="en-CA" sz="2400" dirty="0"/>
            <a:t>2 Different Case Types</a:t>
          </a:r>
        </a:p>
      </dgm:t>
    </dgm:pt>
    <dgm:pt modelId="{CBCDC5C2-F9AF-8946-A9A8-2D7748A20553}" type="parTrans" cxnId="{4C611E7D-498E-AF4B-AA3A-A048F00264DD}">
      <dgm:prSet/>
      <dgm:spPr/>
      <dgm:t>
        <a:bodyPr/>
        <a:lstStyle/>
        <a:p>
          <a:endParaRPr lang="en-US"/>
        </a:p>
      </dgm:t>
    </dgm:pt>
    <dgm:pt modelId="{3791F9B0-F93D-5549-B50F-BFCED7E45FC0}" type="sibTrans" cxnId="{4C611E7D-498E-AF4B-AA3A-A048F00264DD}">
      <dgm:prSet/>
      <dgm:spPr/>
      <dgm:t>
        <a:bodyPr/>
        <a:lstStyle/>
        <a:p>
          <a:endParaRPr lang="en-US"/>
        </a:p>
      </dgm:t>
    </dgm:pt>
    <dgm:pt modelId="{5361BBB9-05FA-8243-A36A-94F926B9D732}" type="pres">
      <dgm:prSet presAssocID="{4AB4A384-050E-D043-AE3C-683CA88E0CC9}" presName="vert0" presStyleCnt="0">
        <dgm:presLayoutVars>
          <dgm:dir/>
          <dgm:animOne val="branch"/>
          <dgm:animLvl val="lvl"/>
        </dgm:presLayoutVars>
      </dgm:prSet>
      <dgm:spPr/>
    </dgm:pt>
    <dgm:pt modelId="{4A3D3FF7-5466-2346-8A9D-91BF4DD39829}" type="pres">
      <dgm:prSet presAssocID="{730BF756-B2F9-2645-9D65-166CDB095D74}" presName="thickLine" presStyleLbl="alignNode1" presStyleIdx="0" presStyleCnt="2"/>
      <dgm:spPr/>
    </dgm:pt>
    <dgm:pt modelId="{3C98D46C-99B4-8B4F-B191-E0A4C243D8F2}" type="pres">
      <dgm:prSet presAssocID="{730BF756-B2F9-2645-9D65-166CDB095D74}" presName="horz1" presStyleCnt="0"/>
      <dgm:spPr/>
    </dgm:pt>
    <dgm:pt modelId="{5C76EDE9-5071-7040-864A-435AAE6E9B76}" type="pres">
      <dgm:prSet presAssocID="{730BF756-B2F9-2645-9D65-166CDB095D74}" presName="tx1" presStyleLbl="revTx" presStyleIdx="0" presStyleCnt="3" custScaleX="500000" custScaleY="26309" custLinFactX="-32216" custLinFactNeighborX="-100000" custLinFactNeighborY="-35224"/>
      <dgm:spPr/>
    </dgm:pt>
    <dgm:pt modelId="{3FDB2E1A-84F8-AB4C-9DD0-4492A948341D}" type="pres">
      <dgm:prSet presAssocID="{730BF756-B2F9-2645-9D65-166CDB095D74}" presName="vert1" presStyleCnt="0"/>
      <dgm:spPr/>
    </dgm:pt>
    <dgm:pt modelId="{572BD668-4873-2B4B-BA2D-BDD6DF539379}" type="pres">
      <dgm:prSet presAssocID="{DD543F5F-B573-5149-BC8C-F36BB2EABE17}" presName="thickLine" presStyleLbl="alignNode1" presStyleIdx="1" presStyleCnt="2"/>
      <dgm:spPr/>
    </dgm:pt>
    <dgm:pt modelId="{608BADA3-B815-F041-8844-FAACF3EEA6EC}" type="pres">
      <dgm:prSet presAssocID="{DD543F5F-B573-5149-BC8C-F36BB2EABE17}" presName="horz1" presStyleCnt="0"/>
      <dgm:spPr/>
    </dgm:pt>
    <dgm:pt modelId="{6CDF59BB-9B72-E24D-B144-72C1EC9B955A}" type="pres">
      <dgm:prSet presAssocID="{DD543F5F-B573-5149-BC8C-F36BB2EABE17}" presName="tx1" presStyleLbl="revTx" presStyleIdx="1" presStyleCnt="3"/>
      <dgm:spPr/>
    </dgm:pt>
    <dgm:pt modelId="{620D7D67-BE83-FC47-B1B7-09563357F90E}" type="pres">
      <dgm:prSet presAssocID="{DD543F5F-B573-5149-BC8C-F36BB2EABE17}" presName="vert1" presStyleCnt="0"/>
      <dgm:spPr/>
    </dgm:pt>
    <dgm:pt modelId="{ED490E48-7208-4D49-AA02-788A1EF91F03}" type="pres">
      <dgm:prSet presAssocID="{547D01E3-CBFF-5E43-9241-8E2FA27456E1}" presName="vertSpace2a" presStyleCnt="0"/>
      <dgm:spPr/>
    </dgm:pt>
    <dgm:pt modelId="{2AA63495-65CC-FA40-A7B1-8481B41EAF4A}" type="pres">
      <dgm:prSet presAssocID="{547D01E3-CBFF-5E43-9241-8E2FA27456E1}" presName="horz2" presStyleCnt="0"/>
      <dgm:spPr/>
    </dgm:pt>
    <dgm:pt modelId="{71DCF6F0-34C9-8B46-8017-ABBB8D8716D1}" type="pres">
      <dgm:prSet presAssocID="{547D01E3-CBFF-5E43-9241-8E2FA27456E1}" presName="horzSpace2" presStyleCnt="0"/>
      <dgm:spPr/>
    </dgm:pt>
    <dgm:pt modelId="{7394D646-D0AA-594A-9754-C9A8724F51A1}" type="pres">
      <dgm:prSet presAssocID="{547D01E3-CBFF-5E43-9241-8E2FA27456E1}" presName="tx2" presStyleLbl="revTx" presStyleIdx="2" presStyleCnt="3" custScaleY="31695"/>
      <dgm:spPr/>
    </dgm:pt>
    <dgm:pt modelId="{77D66531-9E25-634D-990A-689ABB862F6F}" type="pres">
      <dgm:prSet presAssocID="{547D01E3-CBFF-5E43-9241-8E2FA27456E1}" presName="vert2" presStyleCnt="0"/>
      <dgm:spPr/>
    </dgm:pt>
    <dgm:pt modelId="{880189BD-EEC1-B44F-ACCD-60D980CF5B28}" type="pres">
      <dgm:prSet presAssocID="{547D01E3-CBFF-5E43-9241-8E2FA27456E1}" presName="thinLine2b" presStyleLbl="callout" presStyleIdx="0" presStyleCnt="1"/>
      <dgm:spPr/>
    </dgm:pt>
    <dgm:pt modelId="{5E8FF7D3-C619-CC45-AAFE-C5ACEBA31568}" type="pres">
      <dgm:prSet presAssocID="{547D01E3-CBFF-5E43-9241-8E2FA27456E1}" presName="vertSpace2b" presStyleCnt="0"/>
      <dgm:spPr/>
    </dgm:pt>
  </dgm:ptLst>
  <dgm:cxnLst>
    <dgm:cxn modelId="{E61D3E1E-6CAF-DE47-8A35-EE5E5CDA237C}" srcId="{4AB4A384-050E-D043-AE3C-683CA88E0CC9}" destId="{730BF756-B2F9-2645-9D65-166CDB095D74}" srcOrd="0" destOrd="0" parTransId="{55A02569-AF67-144A-A6BF-016BA3BAAE89}" sibTransId="{59809B1F-4235-5B49-84C7-F0F592AC1664}"/>
    <dgm:cxn modelId="{09F77F41-CD8F-E047-8861-0607225B0F99}" type="presOf" srcId="{547D01E3-CBFF-5E43-9241-8E2FA27456E1}" destId="{7394D646-D0AA-594A-9754-C9A8724F51A1}" srcOrd="0" destOrd="0" presId="urn:microsoft.com/office/officeart/2008/layout/LinedList"/>
    <dgm:cxn modelId="{AE20944F-2199-BA41-B513-577FD7DBDAC1}" type="presOf" srcId="{730BF756-B2F9-2645-9D65-166CDB095D74}" destId="{5C76EDE9-5071-7040-864A-435AAE6E9B76}" srcOrd="0" destOrd="0" presId="urn:microsoft.com/office/officeart/2008/layout/LinedList"/>
    <dgm:cxn modelId="{4C611E7D-498E-AF4B-AA3A-A048F00264DD}" srcId="{DD543F5F-B573-5149-BC8C-F36BB2EABE17}" destId="{547D01E3-CBFF-5E43-9241-8E2FA27456E1}" srcOrd="0" destOrd="0" parTransId="{CBCDC5C2-F9AF-8946-A9A8-2D7748A20553}" sibTransId="{3791F9B0-F93D-5549-B50F-BFCED7E45FC0}"/>
    <dgm:cxn modelId="{333CFBA4-8787-8E47-A77C-23EAD0BB2A76}" type="presOf" srcId="{DD543F5F-B573-5149-BC8C-F36BB2EABE17}" destId="{6CDF59BB-9B72-E24D-B144-72C1EC9B955A}" srcOrd="0" destOrd="0" presId="urn:microsoft.com/office/officeart/2008/layout/LinedList"/>
    <dgm:cxn modelId="{D7E023BA-2711-DC44-8EC8-F9394A500A81}" srcId="{4AB4A384-050E-D043-AE3C-683CA88E0CC9}" destId="{DD543F5F-B573-5149-BC8C-F36BB2EABE17}" srcOrd="1" destOrd="0" parTransId="{734E1E47-D667-484E-8608-04029AB3C49F}" sibTransId="{DF212AB3-050D-3E4C-9222-947458A6A7CF}"/>
    <dgm:cxn modelId="{BDA13CC9-5DD3-0849-BA3D-EBB670ACC53A}" type="presOf" srcId="{4AB4A384-050E-D043-AE3C-683CA88E0CC9}" destId="{5361BBB9-05FA-8243-A36A-94F926B9D732}" srcOrd="0" destOrd="0" presId="urn:microsoft.com/office/officeart/2008/layout/LinedList"/>
    <dgm:cxn modelId="{2486EC3B-1665-FA42-9447-83FE803DF2D2}" type="presParOf" srcId="{5361BBB9-05FA-8243-A36A-94F926B9D732}" destId="{4A3D3FF7-5466-2346-8A9D-91BF4DD39829}" srcOrd="0" destOrd="0" presId="urn:microsoft.com/office/officeart/2008/layout/LinedList"/>
    <dgm:cxn modelId="{6A06FF14-0712-7D48-9702-90E395B7BC98}" type="presParOf" srcId="{5361BBB9-05FA-8243-A36A-94F926B9D732}" destId="{3C98D46C-99B4-8B4F-B191-E0A4C243D8F2}" srcOrd="1" destOrd="0" presId="urn:microsoft.com/office/officeart/2008/layout/LinedList"/>
    <dgm:cxn modelId="{24846E76-8D22-C046-8E3F-CF4E967813C8}" type="presParOf" srcId="{3C98D46C-99B4-8B4F-B191-E0A4C243D8F2}" destId="{5C76EDE9-5071-7040-864A-435AAE6E9B76}" srcOrd="0" destOrd="0" presId="urn:microsoft.com/office/officeart/2008/layout/LinedList"/>
    <dgm:cxn modelId="{8757D274-DBC4-6542-9E80-4137FA92AFD2}" type="presParOf" srcId="{3C98D46C-99B4-8B4F-B191-E0A4C243D8F2}" destId="{3FDB2E1A-84F8-AB4C-9DD0-4492A948341D}" srcOrd="1" destOrd="0" presId="urn:microsoft.com/office/officeart/2008/layout/LinedList"/>
    <dgm:cxn modelId="{22445543-011B-5E48-AD0F-618B42F42C41}" type="presParOf" srcId="{5361BBB9-05FA-8243-A36A-94F926B9D732}" destId="{572BD668-4873-2B4B-BA2D-BDD6DF539379}" srcOrd="2" destOrd="0" presId="urn:microsoft.com/office/officeart/2008/layout/LinedList"/>
    <dgm:cxn modelId="{8756E450-BA0E-1E44-A998-E2332A87EE72}" type="presParOf" srcId="{5361BBB9-05FA-8243-A36A-94F926B9D732}" destId="{608BADA3-B815-F041-8844-FAACF3EEA6EC}" srcOrd="3" destOrd="0" presId="urn:microsoft.com/office/officeart/2008/layout/LinedList"/>
    <dgm:cxn modelId="{A98BA758-250B-D748-9FB6-3B7F1DF84EB2}" type="presParOf" srcId="{608BADA3-B815-F041-8844-FAACF3EEA6EC}" destId="{6CDF59BB-9B72-E24D-B144-72C1EC9B955A}" srcOrd="0" destOrd="0" presId="urn:microsoft.com/office/officeart/2008/layout/LinedList"/>
    <dgm:cxn modelId="{C865A99F-1AD4-8841-9D1F-7642840EAF75}" type="presParOf" srcId="{608BADA3-B815-F041-8844-FAACF3EEA6EC}" destId="{620D7D67-BE83-FC47-B1B7-09563357F90E}" srcOrd="1" destOrd="0" presId="urn:microsoft.com/office/officeart/2008/layout/LinedList"/>
    <dgm:cxn modelId="{A0627A8E-169B-4245-B094-6B7FEB6B5F4E}" type="presParOf" srcId="{620D7D67-BE83-FC47-B1B7-09563357F90E}" destId="{ED490E48-7208-4D49-AA02-788A1EF91F03}" srcOrd="0" destOrd="0" presId="urn:microsoft.com/office/officeart/2008/layout/LinedList"/>
    <dgm:cxn modelId="{BFCB8714-A194-DE46-A238-207244B9795E}" type="presParOf" srcId="{620D7D67-BE83-FC47-B1B7-09563357F90E}" destId="{2AA63495-65CC-FA40-A7B1-8481B41EAF4A}" srcOrd="1" destOrd="0" presId="urn:microsoft.com/office/officeart/2008/layout/LinedList"/>
    <dgm:cxn modelId="{15907791-5560-3246-B012-9D16ED204D6D}" type="presParOf" srcId="{2AA63495-65CC-FA40-A7B1-8481B41EAF4A}" destId="{71DCF6F0-34C9-8B46-8017-ABBB8D8716D1}" srcOrd="0" destOrd="0" presId="urn:microsoft.com/office/officeart/2008/layout/LinedList"/>
    <dgm:cxn modelId="{E54624E4-9D1D-504E-ACD9-491CCB9BA49C}" type="presParOf" srcId="{2AA63495-65CC-FA40-A7B1-8481B41EAF4A}" destId="{7394D646-D0AA-594A-9754-C9A8724F51A1}" srcOrd="1" destOrd="0" presId="urn:microsoft.com/office/officeart/2008/layout/LinedList"/>
    <dgm:cxn modelId="{26638A69-8B1D-B947-8FA3-2CCCE82CD416}" type="presParOf" srcId="{2AA63495-65CC-FA40-A7B1-8481B41EAF4A}" destId="{77D66531-9E25-634D-990A-689ABB862F6F}" srcOrd="2" destOrd="0" presId="urn:microsoft.com/office/officeart/2008/layout/LinedList"/>
    <dgm:cxn modelId="{8213691F-962D-224E-834B-502DFB9805C2}" type="presParOf" srcId="{620D7D67-BE83-FC47-B1B7-09563357F90E}" destId="{880189BD-EEC1-B44F-ACCD-60D980CF5B28}" srcOrd="2" destOrd="0" presId="urn:microsoft.com/office/officeart/2008/layout/LinedList"/>
    <dgm:cxn modelId="{D5A9B7FD-66B4-8841-B69C-7A3B83A37994}" type="presParOf" srcId="{620D7D67-BE83-FC47-B1B7-09563357F90E}" destId="{5E8FF7D3-C619-CC45-AAFE-C5ACEBA31568}"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B4A384-050E-D043-AE3C-683CA88E0CC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30BF756-B2F9-2645-9D65-166CDB095D74}">
      <dgm:prSet/>
      <dgm:spPr/>
      <dgm:t>
        <a:bodyPr/>
        <a:lstStyle/>
        <a:p>
          <a:r>
            <a:rPr lang="en-US" dirty="0"/>
            <a:t>2 Observations of Achievement</a:t>
          </a:r>
          <a:endParaRPr lang="en-CA" dirty="0"/>
        </a:p>
      </dgm:t>
    </dgm:pt>
    <dgm:pt modelId="{55A02569-AF67-144A-A6BF-016BA3BAAE89}" type="parTrans" cxnId="{E61D3E1E-6CAF-DE47-8A35-EE5E5CDA237C}">
      <dgm:prSet/>
      <dgm:spPr/>
      <dgm:t>
        <a:bodyPr/>
        <a:lstStyle/>
        <a:p>
          <a:endParaRPr lang="en-US"/>
        </a:p>
      </dgm:t>
    </dgm:pt>
    <dgm:pt modelId="{59809B1F-4235-5B49-84C7-F0F592AC1664}" type="sibTrans" cxnId="{E61D3E1E-6CAF-DE47-8A35-EE5E5CDA237C}">
      <dgm:prSet/>
      <dgm:spPr/>
      <dgm:t>
        <a:bodyPr/>
        <a:lstStyle/>
        <a:p>
          <a:endParaRPr lang="en-US"/>
        </a:p>
      </dgm:t>
    </dgm:pt>
    <dgm:pt modelId="{DD543F5F-B573-5149-BC8C-F36BB2EABE17}">
      <dgm:prSet/>
      <dgm:spPr/>
      <dgm:t>
        <a:bodyPr/>
        <a:lstStyle/>
        <a:p>
          <a:r>
            <a:rPr lang="en-US" dirty="0"/>
            <a:t>At least:</a:t>
          </a:r>
          <a:endParaRPr lang="en-CA" dirty="0"/>
        </a:p>
      </dgm:t>
    </dgm:pt>
    <dgm:pt modelId="{734E1E47-D667-484E-8608-04029AB3C49F}" type="parTrans" cxnId="{D7E023BA-2711-DC44-8EC8-F9394A500A81}">
      <dgm:prSet/>
      <dgm:spPr/>
      <dgm:t>
        <a:bodyPr/>
        <a:lstStyle/>
        <a:p>
          <a:endParaRPr lang="en-US"/>
        </a:p>
      </dgm:t>
    </dgm:pt>
    <dgm:pt modelId="{DF212AB3-050D-3E4C-9222-947458A6A7CF}" type="sibTrans" cxnId="{D7E023BA-2711-DC44-8EC8-F9394A500A81}">
      <dgm:prSet/>
      <dgm:spPr/>
      <dgm:t>
        <a:bodyPr/>
        <a:lstStyle/>
        <a:p>
          <a:endParaRPr lang="en-US"/>
        </a:p>
      </dgm:t>
    </dgm:pt>
    <dgm:pt modelId="{547D01E3-CBFF-5E43-9241-8E2FA27456E1}">
      <dgm:prSet custT="1"/>
      <dgm:spPr/>
      <dgm:t>
        <a:bodyPr/>
        <a:lstStyle/>
        <a:p>
          <a:r>
            <a:rPr lang="en-CA" sz="2400" dirty="0"/>
            <a:t>2 Different Case Types</a:t>
          </a:r>
        </a:p>
      </dgm:t>
    </dgm:pt>
    <dgm:pt modelId="{CBCDC5C2-F9AF-8946-A9A8-2D7748A20553}" type="parTrans" cxnId="{4C611E7D-498E-AF4B-AA3A-A048F00264DD}">
      <dgm:prSet/>
      <dgm:spPr/>
      <dgm:t>
        <a:bodyPr/>
        <a:lstStyle/>
        <a:p>
          <a:endParaRPr lang="en-US"/>
        </a:p>
      </dgm:t>
    </dgm:pt>
    <dgm:pt modelId="{3791F9B0-F93D-5549-B50F-BFCED7E45FC0}" type="sibTrans" cxnId="{4C611E7D-498E-AF4B-AA3A-A048F00264DD}">
      <dgm:prSet/>
      <dgm:spPr/>
      <dgm:t>
        <a:bodyPr/>
        <a:lstStyle/>
        <a:p>
          <a:endParaRPr lang="en-US"/>
        </a:p>
      </dgm:t>
    </dgm:pt>
    <dgm:pt modelId="{5361BBB9-05FA-8243-A36A-94F926B9D732}" type="pres">
      <dgm:prSet presAssocID="{4AB4A384-050E-D043-AE3C-683CA88E0CC9}" presName="vert0" presStyleCnt="0">
        <dgm:presLayoutVars>
          <dgm:dir/>
          <dgm:animOne val="branch"/>
          <dgm:animLvl val="lvl"/>
        </dgm:presLayoutVars>
      </dgm:prSet>
      <dgm:spPr/>
    </dgm:pt>
    <dgm:pt modelId="{4A3D3FF7-5466-2346-8A9D-91BF4DD39829}" type="pres">
      <dgm:prSet presAssocID="{730BF756-B2F9-2645-9D65-166CDB095D74}" presName="thickLine" presStyleLbl="alignNode1" presStyleIdx="0" presStyleCnt="2"/>
      <dgm:spPr/>
    </dgm:pt>
    <dgm:pt modelId="{3C98D46C-99B4-8B4F-B191-E0A4C243D8F2}" type="pres">
      <dgm:prSet presAssocID="{730BF756-B2F9-2645-9D65-166CDB095D74}" presName="horz1" presStyleCnt="0"/>
      <dgm:spPr/>
    </dgm:pt>
    <dgm:pt modelId="{5C76EDE9-5071-7040-864A-435AAE6E9B76}" type="pres">
      <dgm:prSet presAssocID="{730BF756-B2F9-2645-9D65-166CDB095D74}" presName="tx1" presStyleLbl="revTx" presStyleIdx="0" presStyleCnt="3" custScaleX="500000" custScaleY="26309" custLinFactX="-32216" custLinFactNeighborX="-100000" custLinFactNeighborY="-35224"/>
      <dgm:spPr/>
    </dgm:pt>
    <dgm:pt modelId="{3FDB2E1A-84F8-AB4C-9DD0-4492A948341D}" type="pres">
      <dgm:prSet presAssocID="{730BF756-B2F9-2645-9D65-166CDB095D74}" presName="vert1" presStyleCnt="0"/>
      <dgm:spPr/>
    </dgm:pt>
    <dgm:pt modelId="{572BD668-4873-2B4B-BA2D-BDD6DF539379}" type="pres">
      <dgm:prSet presAssocID="{DD543F5F-B573-5149-BC8C-F36BB2EABE17}" presName="thickLine" presStyleLbl="alignNode1" presStyleIdx="1" presStyleCnt="2"/>
      <dgm:spPr/>
    </dgm:pt>
    <dgm:pt modelId="{608BADA3-B815-F041-8844-FAACF3EEA6EC}" type="pres">
      <dgm:prSet presAssocID="{DD543F5F-B573-5149-BC8C-F36BB2EABE17}" presName="horz1" presStyleCnt="0"/>
      <dgm:spPr/>
    </dgm:pt>
    <dgm:pt modelId="{6CDF59BB-9B72-E24D-B144-72C1EC9B955A}" type="pres">
      <dgm:prSet presAssocID="{DD543F5F-B573-5149-BC8C-F36BB2EABE17}" presName="tx1" presStyleLbl="revTx" presStyleIdx="1" presStyleCnt="3"/>
      <dgm:spPr/>
    </dgm:pt>
    <dgm:pt modelId="{620D7D67-BE83-FC47-B1B7-09563357F90E}" type="pres">
      <dgm:prSet presAssocID="{DD543F5F-B573-5149-BC8C-F36BB2EABE17}" presName="vert1" presStyleCnt="0"/>
      <dgm:spPr/>
    </dgm:pt>
    <dgm:pt modelId="{ED490E48-7208-4D49-AA02-788A1EF91F03}" type="pres">
      <dgm:prSet presAssocID="{547D01E3-CBFF-5E43-9241-8E2FA27456E1}" presName="vertSpace2a" presStyleCnt="0"/>
      <dgm:spPr/>
    </dgm:pt>
    <dgm:pt modelId="{2AA63495-65CC-FA40-A7B1-8481B41EAF4A}" type="pres">
      <dgm:prSet presAssocID="{547D01E3-CBFF-5E43-9241-8E2FA27456E1}" presName="horz2" presStyleCnt="0"/>
      <dgm:spPr/>
    </dgm:pt>
    <dgm:pt modelId="{71DCF6F0-34C9-8B46-8017-ABBB8D8716D1}" type="pres">
      <dgm:prSet presAssocID="{547D01E3-CBFF-5E43-9241-8E2FA27456E1}" presName="horzSpace2" presStyleCnt="0"/>
      <dgm:spPr/>
    </dgm:pt>
    <dgm:pt modelId="{7394D646-D0AA-594A-9754-C9A8724F51A1}" type="pres">
      <dgm:prSet presAssocID="{547D01E3-CBFF-5E43-9241-8E2FA27456E1}" presName="tx2" presStyleLbl="revTx" presStyleIdx="2" presStyleCnt="3" custScaleY="31695"/>
      <dgm:spPr/>
    </dgm:pt>
    <dgm:pt modelId="{77D66531-9E25-634D-990A-689ABB862F6F}" type="pres">
      <dgm:prSet presAssocID="{547D01E3-CBFF-5E43-9241-8E2FA27456E1}" presName="vert2" presStyleCnt="0"/>
      <dgm:spPr/>
    </dgm:pt>
    <dgm:pt modelId="{880189BD-EEC1-B44F-ACCD-60D980CF5B28}" type="pres">
      <dgm:prSet presAssocID="{547D01E3-CBFF-5E43-9241-8E2FA27456E1}" presName="thinLine2b" presStyleLbl="callout" presStyleIdx="0" presStyleCnt="1"/>
      <dgm:spPr/>
    </dgm:pt>
    <dgm:pt modelId="{5E8FF7D3-C619-CC45-AAFE-C5ACEBA31568}" type="pres">
      <dgm:prSet presAssocID="{547D01E3-CBFF-5E43-9241-8E2FA27456E1}" presName="vertSpace2b" presStyleCnt="0"/>
      <dgm:spPr/>
    </dgm:pt>
  </dgm:ptLst>
  <dgm:cxnLst>
    <dgm:cxn modelId="{E61D3E1E-6CAF-DE47-8A35-EE5E5CDA237C}" srcId="{4AB4A384-050E-D043-AE3C-683CA88E0CC9}" destId="{730BF756-B2F9-2645-9D65-166CDB095D74}" srcOrd="0" destOrd="0" parTransId="{55A02569-AF67-144A-A6BF-016BA3BAAE89}" sibTransId="{59809B1F-4235-5B49-84C7-F0F592AC1664}"/>
    <dgm:cxn modelId="{09F77F41-CD8F-E047-8861-0607225B0F99}" type="presOf" srcId="{547D01E3-CBFF-5E43-9241-8E2FA27456E1}" destId="{7394D646-D0AA-594A-9754-C9A8724F51A1}" srcOrd="0" destOrd="0" presId="urn:microsoft.com/office/officeart/2008/layout/LinedList"/>
    <dgm:cxn modelId="{AE20944F-2199-BA41-B513-577FD7DBDAC1}" type="presOf" srcId="{730BF756-B2F9-2645-9D65-166CDB095D74}" destId="{5C76EDE9-5071-7040-864A-435AAE6E9B76}" srcOrd="0" destOrd="0" presId="urn:microsoft.com/office/officeart/2008/layout/LinedList"/>
    <dgm:cxn modelId="{4C611E7D-498E-AF4B-AA3A-A048F00264DD}" srcId="{DD543F5F-B573-5149-BC8C-F36BB2EABE17}" destId="{547D01E3-CBFF-5E43-9241-8E2FA27456E1}" srcOrd="0" destOrd="0" parTransId="{CBCDC5C2-F9AF-8946-A9A8-2D7748A20553}" sibTransId="{3791F9B0-F93D-5549-B50F-BFCED7E45FC0}"/>
    <dgm:cxn modelId="{333CFBA4-8787-8E47-A77C-23EAD0BB2A76}" type="presOf" srcId="{DD543F5F-B573-5149-BC8C-F36BB2EABE17}" destId="{6CDF59BB-9B72-E24D-B144-72C1EC9B955A}" srcOrd="0" destOrd="0" presId="urn:microsoft.com/office/officeart/2008/layout/LinedList"/>
    <dgm:cxn modelId="{D7E023BA-2711-DC44-8EC8-F9394A500A81}" srcId="{4AB4A384-050E-D043-AE3C-683CA88E0CC9}" destId="{DD543F5F-B573-5149-BC8C-F36BB2EABE17}" srcOrd="1" destOrd="0" parTransId="{734E1E47-D667-484E-8608-04029AB3C49F}" sibTransId="{DF212AB3-050D-3E4C-9222-947458A6A7CF}"/>
    <dgm:cxn modelId="{BDA13CC9-5DD3-0849-BA3D-EBB670ACC53A}" type="presOf" srcId="{4AB4A384-050E-D043-AE3C-683CA88E0CC9}" destId="{5361BBB9-05FA-8243-A36A-94F926B9D732}" srcOrd="0" destOrd="0" presId="urn:microsoft.com/office/officeart/2008/layout/LinedList"/>
    <dgm:cxn modelId="{2486EC3B-1665-FA42-9447-83FE803DF2D2}" type="presParOf" srcId="{5361BBB9-05FA-8243-A36A-94F926B9D732}" destId="{4A3D3FF7-5466-2346-8A9D-91BF4DD39829}" srcOrd="0" destOrd="0" presId="urn:microsoft.com/office/officeart/2008/layout/LinedList"/>
    <dgm:cxn modelId="{6A06FF14-0712-7D48-9702-90E395B7BC98}" type="presParOf" srcId="{5361BBB9-05FA-8243-A36A-94F926B9D732}" destId="{3C98D46C-99B4-8B4F-B191-E0A4C243D8F2}" srcOrd="1" destOrd="0" presId="urn:microsoft.com/office/officeart/2008/layout/LinedList"/>
    <dgm:cxn modelId="{24846E76-8D22-C046-8E3F-CF4E967813C8}" type="presParOf" srcId="{3C98D46C-99B4-8B4F-B191-E0A4C243D8F2}" destId="{5C76EDE9-5071-7040-864A-435AAE6E9B76}" srcOrd="0" destOrd="0" presId="urn:microsoft.com/office/officeart/2008/layout/LinedList"/>
    <dgm:cxn modelId="{8757D274-DBC4-6542-9E80-4137FA92AFD2}" type="presParOf" srcId="{3C98D46C-99B4-8B4F-B191-E0A4C243D8F2}" destId="{3FDB2E1A-84F8-AB4C-9DD0-4492A948341D}" srcOrd="1" destOrd="0" presId="urn:microsoft.com/office/officeart/2008/layout/LinedList"/>
    <dgm:cxn modelId="{22445543-011B-5E48-AD0F-618B42F42C41}" type="presParOf" srcId="{5361BBB9-05FA-8243-A36A-94F926B9D732}" destId="{572BD668-4873-2B4B-BA2D-BDD6DF539379}" srcOrd="2" destOrd="0" presId="urn:microsoft.com/office/officeart/2008/layout/LinedList"/>
    <dgm:cxn modelId="{8756E450-BA0E-1E44-A998-E2332A87EE72}" type="presParOf" srcId="{5361BBB9-05FA-8243-A36A-94F926B9D732}" destId="{608BADA3-B815-F041-8844-FAACF3EEA6EC}" srcOrd="3" destOrd="0" presId="urn:microsoft.com/office/officeart/2008/layout/LinedList"/>
    <dgm:cxn modelId="{A98BA758-250B-D748-9FB6-3B7F1DF84EB2}" type="presParOf" srcId="{608BADA3-B815-F041-8844-FAACF3EEA6EC}" destId="{6CDF59BB-9B72-E24D-B144-72C1EC9B955A}" srcOrd="0" destOrd="0" presId="urn:microsoft.com/office/officeart/2008/layout/LinedList"/>
    <dgm:cxn modelId="{C865A99F-1AD4-8841-9D1F-7642840EAF75}" type="presParOf" srcId="{608BADA3-B815-F041-8844-FAACF3EEA6EC}" destId="{620D7D67-BE83-FC47-B1B7-09563357F90E}" srcOrd="1" destOrd="0" presId="urn:microsoft.com/office/officeart/2008/layout/LinedList"/>
    <dgm:cxn modelId="{A0627A8E-169B-4245-B094-6B7FEB6B5F4E}" type="presParOf" srcId="{620D7D67-BE83-FC47-B1B7-09563357F90E}" destId="{ED490E48-7208-4D49-AA02-788A1EF91F03}" srcOrd="0" destOrd="0" presId="urn:microsoft.com/office/officeart/2008/layout/LinedList"/>
    <dgm:cxn modelId="{BFCB8714-A194-DE46-A238-207244B9795E}" type="presParOf" srcId="{620D7D67-BE83-FC47-B1B7-09563357F90E}" destId="{2AA63495-65CC-FA40-A7B1-8481B41EAF4A}" srcOrd="1" destOrd="0" presId="urn:microsoft.com/office/officeart/2008/layout/LinedList"/>
    <dgm:cxn modelId="{15907791-5560-3246-B012-9D16ED204D6D}" type="presParOf" srcId="{2AA63495-65CC-FA40-A7B1-8481B41EAF4A}" destId="{71DCF6F0-34C9-8B46-8017-ABBB8D8716D1}" srcOrd="0" destOrd="0" presId="urn:microsoft.com/office/officeart/2008/layout/LinedList"/>
    <dgm:cxn modelId="{E54624E4-9D1D-504E-ACD9-491CCB9BA49C}" type="presParOf" srcId="{2AA63495-65CC-FA40-A7B1-8481B41EAF4A}" destId="{7394D646-D0AA-594A-9754-C9A8724F51A1}" srcOrd="1" destOrd="0" presId="urn:microsoft.com/office/officeart/2008/layout/LinedList"/>
    <dgm:cxn modelId="{26638A69-8B1D-B947-8FA3-2CCCE82CD416}" type="presParOf" srcId="{2AA63495-65CC-FA40-A7B1-8481B41EAF4A}" destId="{77D66531-9E25-634D-990A-689ABB862F6F}" srcOrd="2" destOrd="0" presId="urn:microsoft.com/office/officeart/2008/layout/LinedList"/>
    <dgm:cxn modelId="{8213691F-962D-224E-834B-502DFB9805C2}" type="presParOf" srcId="{620D7D67-BE83-FC47-B1B7-09563357F90E}" destId="{880189BD-EEC1-B44F-ACCD-60D980CF5B28}" srcOrd="2" destOrd="0" presId="urn:microsoft.com/office/officeart/2008/layout/LinedList"/>
    <dgm:cxn modelId="{D5A9B7FD-66B4-8841-B69C-7A3B83A37994}" type="presParOf" srcId="{620D7D67-BE83-FC47-B1B7-09563357F90E}" destId="{5E8FF7D3-C619-CC45-AAFE-C5ACEBA31568}"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BBF879-0F19-4B69-934B-FC199049A44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7A4F4D2-CD1D-4339-8001-56F4E169899C}">
      <dgm:prSet/>
      <dgm:spPr/>
      <dgm:t>
        <a:bodyPr/>
        <a:lstStyle/>
        <a:p>
          <a:r>
            <a:rPr lang="en-US" b="1"/>
            <a:t>Assess overall achievement &amp; progress of residents</a:t>
          </a:r>
          <a:endParaRPr lang="en-US"/>
        </a:p>
      </dgm:t>
    </dgm:pt>
    <dgm:pt modelId="{F6BA2E95-F49C-4F56-916A-0C60CC1092A9}" type="parTrans" cxnId="{B0E9F6CF-272B-4929-9F99-65791DE00855}">
      <dgm:prSet/>
      <dgm:spPr/>
      <dgm:t>
        <a:bodyPr/>
        <a:lstStyle/>
        <a:p>
          <a:endParaRPr lang="en-US"/>
        </a:p>
      </dgm:t>
    </dgm:pt>
    <dgm:pt modelId="{0A12C21F-A0E9-4B47-8A6F-46656E83AD8B}" type="sibTrans" cxnId="{B0E9F6CF-272B-4929-9F99-65791DE00855}">
      <dgm:prSet/>
      <dgm:spPr/>
      <dgm:t>
        <a:bodyPr/>
        <a:lstStyle/>
        <a:p>
          <a:endParaRPr lang="en-US"/>
        </a:p>
      </dgm:t>
    </dgm:pt>
    <dgm:pt modelId="{1665943F-157A-4DA7-A023-5860D7460180}">
      <dgm:prSet/>
      <dgm:spPr/>
      <dgm:t>
        <a:bodyPr/>
        <a:lstStyle/>
        <a:p>
          <a:r>
            <a:rPr lang="en-US" dirty="0"/>
            <a:t>Regularly review learner EPAs &amp; other evaluations</a:t>
          </a:r>
        </a:p>
      </dgm:t>
    </dgm:pt>
    <dgm:pt modelId="{0A457562-9E0F-40DA-B866-7640216C072D}" type="parTrans" cxnId="{F28C45E5-3FD5-49D1-A475-35873DE6D476}">
      <dgm:prSet/>
      <dgm:spPr/>
      <dgm:t>
        <a:bodyPr/>
        <a:lstStyle/>
        <a:p>
          <a:endParaRPr lang="en-US"/>
        </a:p>
      </dgm:t>
    </dgm:pt>
    <dgm:pt modelId="{19273777-E5F3-48E7-B9DC-48B0C8B2EB8B}" type="sibTrans" cxnId="{F28C45E5-3FD5-49D1-A475-35873DE6D476}">
      <dgm:prSet/>
      <dgm:spPr/>
      <dgm:t>
        <a:bodyPr/>
        <a:lstStyle/>
        <a:p>
          <a:endParaRPr lang="en-US"/>
        </a:p>
      </dgm:t>
    </dgm:pt>
    <dgm:pt modelId="{B0044F3C-A06D-472E-8AC6-3E50F55F7420}">
      <dgm:prSet/>
      <dgm:spPr/>
      <dgm:t>
        <a:bodyPr/>
        <a:lstStyle/>
        <a:p>
          <a:r>
            <a:rPr lang="en-US"/>
            <a:t>Approve changes to learner status:</a:t>
          </a:r>
        </a:p>
      </dgm:t>
    </dgm:pt>
    <dgm:pt modelId="{B9034A41-710B-4E90-B25A-6F593AB61F37}" type="parTrans" cxnId="{6ACDC556-031D-4A4C-BCD7-3608924B3143}">
      <dgm:prSet/>
      <dgm:spPr/>
      <dgm:t>
        <a:bodyPr/>
        <a:lstStyle/>
        <a:p>
          <a:endParaRPr lang="en-US"/>
        </a:p>
      </dgm:t>
    </dgm:pt>
    <dgm:pt modelId="{315682D1-C0E4-4D75-AD73-639A7C2884FE}" type="sibTrans" cxnId="{6ACDC556-031D-4A4C-BCD7-3608924B3143}">
      <dgm:prSet/>
      <dgm:spPr/>
      <dgm:t>
        <a:bodyPr/>
        <a:lstStyle/>
        <a:p>
          <a:endParaRPr lang="en-US"/>
        </a:p>
      </dgm:t>
    </dgm:pt>
    <dgm:pt modelId="{4C99B633-E6A1-4860-A0AC-950CEB6F2B1F}">
      <dgm:prSet/>
      <dgm:spPr/>
      <dgm:t>
        <a:bodyPr/>
        <a:lstStyle/>
        <a:p>
          <a:r>
            <a:rPr lang="en-US"/>
            <a:t>Monitor overall progress of learner</a:t>
          </a:r>
        </a:p>
      </dgm:t>
    </dgm:pt>
    <dgm:pt modelId="{7196C61A-369F-4541-BD8E-0CAED2338CFA}" type="parTrans" cxnId="{1E053213-6EA2-4AE2-88C9-EA1B19186537}">
      <dgm:prSet/>
      <dgm:spPr/>
      <dgm:t>
        <a:bodyPr/>
        <a:lstStyle/>
        <a:p>
          <a:endParaRPr lang="en-US"/>
        </a:p>
      </dgm:t>
    </dgm:pt>
    <dgm:pt modelId="{DAA569AE-B278-448F-A196-4E5FB8B656FB}" type="sibTrans" cxnId="{1E053213-6EA2-4AE2-88C9-EA1B19186537}">
      <dgm:prSet/>
      <dgm:spPr/>
      <dgm:t>
        <a:bodyPr/>
        <a:lstStyle/>
        <a:p>
          <a:endParaRPr lang="en-US"/>
        </a:p>
      </dgm:t>
    </dgm:pt>
    <dgm:pt modelId="{4E33537F-CD75-4245-8138-902D48702D87}">
      <dgm:prSet/>
      <dgm:spPr/>
      <dgm:t>
        <a:bodyPr/>
        <a:lstStyle/>
        <a:p>
          <a:r>
            <a:rPr lang="en-US" dirty="0"/>
            <a:t>Confirm acquisition of EPAs</a:t>
          </a:r>
        </a:p>
      </dgm:t>
    </dgm:pt>
    <dgm:pt modelId="{1A91AD01-0C09-490D-8EEB-DE717DC40E3E}" type="parTrans" cxnId="{5E1632AC-7D62-458E-98E6-D868A20A56EA}">
      <dgm:prSet/>
      <dgm:spPr/>
      <dgm:t>
        <a:bodyPr/>
        <a:lstStyle/>
        <a:p>
          <a:endParaRPr lang="en-US"/>
        </a:p>
      </dgm:t>
    </dgm:pt>
    <dgm:pt modelId="{220B657D-BD70-460A-B604-257D9224A939}" type="sibTrans" cxnId="{5E1632AC-7D62-458E-98E6-D868A20A56EA}">
      <dgm:prSet/>
      <dgm:spPr/>
      <dgm:t>
        <a:bodyPr/>
        <a:lstStyle/>
        <a:p>
          <a:endParaRPr lang="en-US"/>
        </a:p>
      </dgm:t>
    </dgm:pt>
    <dgm:pt modelId="{527C0960-45DB-4342-9A77-4DD49757FBB3}">
      <dgm:prSet/>
      <dgm:spPr/>
      <dgm:t>
        <a:bodyPr/>
        <a:lstStyle/>
        <a:p>
          <a:r>
            <a:rPr lang="en-US"/>
            <a:t>Promote to next stage of training</a:t>
          </a:r>
        </a:p>
      </dgm:t>
    </dgm:pt>
    <dgm:pt modelId="{9CD5903B-35F9-430D-AFFD-C4E0CD4E486B}" type="parTrans" cxnId="{8A5D3FD0-0843-4136-B23A-1EA515F0B770}">
      <dgm:prSet/>
      <dgm:spPr/>
      <dgm:t>
        <a:bodyPr/>
        <a:lstStyle/>
        <a:p>
          <a:endParaRPr lang="en-US"/>
        </a:p>
      </dgm:t>
    </dgm:pt>
    <dgm:pt modelId="{571AE3A2-1069-43A9-B187-B65F2A9BC897}" type="sibTrans" cxnId="{8A5D3FD0-0843-4136-B23A-1EA515F0B770}">
      <dgm:prSet/>
      <dgm:spPr/>
      <dgm:t>
        <a:bodyPr/>
        <a:lstStyle/>
        <a:p>
          <a:endParaRPr lang="en-US"/>
        </a:p>
      </dgm:t>
    </dgm:pt>
    <dgm:pt modelId="{6F6A82E5-CF6C-490E-A8E3-F1FF8812F07D}">
      <dgm:prSet/>
      <dgm:spPr/>
      <dgm:t>
        <a:bodyPr/>
        <a:lstStyle/>
        <a:p>
          <a:r>
            <a:rPr lang="en-US"/>
            <a:t>Identify any concerns</a:t>
          </a:r>
        </a:p>
      </dgm:t>
    </dgm:pt>
    <dgm:pt modelId="{3049996C-5F3A-415F-AFA2-B7338ECB6D46}" type="parTrans" cxnId="{E8879EEF-30BB-4748-9D6A-1DE028AE4DE9}">
      <dgm:prSet/>
      <dgm:spPr/>
      <dgm:t>
        <a:bodyPr/>
        <a:lstStyle/>
        <a:p>
          <a:endParaRPr lang="en-US"/>
        </a:p>
      </dgm:t>
    </dgm:pt>
    <dgm:pt modelId="{4144448A-8649-48BE-A98E-29627B874086}" type="sibTrans" cxnId="{E8879EEF-30BB-4748-9D6A-1DE028AE4DE9}">
      <dgm:prSet/>
      <dgm:spPr/>
      <dgm:t>
        <a:bodyPr/>
        <a:lstStyle/>
        <a:p>
          <a:endParaRPr lang="en-US"/>
        </a:p>
      </dgm:t>
    </dgm:pt>
    <dgm:pt modelId="{A903468F-0987-40EB-8950-346046F48A3E}">
      <dgm:prSet/>
      <dgm:spPr/>
      <dgm:t>
        <a:bodyPr/>
        <a:lstStyle/>
        <a:p>
          <a:r>
            <a:rPr lang="en-US"/>
            <a:t>Modify learning plan</a:t>
          </a:r>
        </a:p>
      </dgm:t>
    </dgm:pt>
    <dgm:pt modelId="{695B8739-CCDD-486E-8E53-7270CE957ABE}" type="parTrans" cxnId="{40C32BC3-29F6-4B50-9729-AB0A8B806F3D}">
      <dgm:prSet/>
      <dgm:spPr/>
      <dgm:t>
        <a:bodyPr/>
        <a:lstStyle/>
        <a:p>
          <a:endParaRPr lang="en-US"/>
        </a:p>
      </dgm:t>
    </dgm:pt>
    <dgm:pt modelId="{B6BAB6F3-D721-4FFB-BC1F-1A4BCD690817}" type="sibTrans" cxnId="{40C32BC3-29F6-4B50-9729-AB0A8B806F3D}">
      <dgm:prSet/>
      <dgm:spPr/>
      <dgm:t>
        <a:bodyPr/>
        <a:lstStyle/>
        <a:p>
          <a:endParaRPr lang="en-US"/>
        </a:p>
      </dgm:t>
    </dgm:pt>
    <dgm:pt modelId="{4B5445DD-D170-4687-8564-ADC274A06898}">
      <dgm:prSet/>
      <dgm:spPr/>
      <dgm:t>
        <a:bodyPr/>
        <a:lstStyle/>
        <a:p>
          <a:r>
            <a:rPr lang="en-US" dirty="0"/>
            <a:t>Develop &amp; monitor specialized learning plans </a:t>
          </a:r>
        </a:p>
      </dgm:t>
    </dgm:pt>
    <dgm:pt modelId="{E37F0B8F-3D82-4B2D-A674-E44261342A23}" type="parTrans" cxnId="{8504C2B3-5D31-4EC9-946B-1D8867A6734E}">
      <dgm:prSet/>
      <dgm:spPr/>
      <dgm:t>
        <a:bodyPr/>
        <a:lstStyle/>
        <a:p>
          <a:endParaRPr lang="en-US"/>
        </a:p>
      </dgm:t>
    </dgm:pt>
    <dgm:pt modelId="{1D04ACC4-E0B9-41A3-A54A-7D37A1F6B071}" type="sibTrans" cxnId="{8504C2B3-5D31-4EC9-946B-1D8867A6734E}">
      <dgm:prSet/>
      <dgm:spPr/>
      <dgm:t>
        <a:bodyPr/>
        <a:lstStyle/>
        <a:p>
          <a:endParaRPr lang="en-US"/>
        </a:p>
      </dgm:t>
    </dgm:pt>
    <dgm:pt modelId="{8E6D13C1-9110-49E1-8751-DDBBF4A2DB72}">
      <dgm:prSet/>
      <dgm:spPr/>
      <dgm:t>
        <a:bodyPr/>
        <a:lstStyle/>
        <a:p>
          <a:r>
            <a:rPr lang="en-US" dirty="0"/>
            <a:t>Request Royal College certification</a:t>
          </a:r>
        </a:p>
      </dgm:t>
    </dgm:pt>
    <dgm:pt modelId="{4A2689B2-BBC4-4C0D-A191-8FE651DE5385}" type="parTrans" cxnId="{A44A91B3-1686-4307-A779-03CE2FBAD693}">
      <dgm:prSet/>
      <dgm:spPr/>
      <dgm:t>
        <a:bodyPr/>
        <a:lstStyle/>
        <a:p>
          <a:endParaRPr lang="en-US"/>
        </a:p>
      </dgm:t>
    </dgm:pt>
    <dgm:pt modelId="{B0BC74D1-E667-43F3-829C-3073AAD5419F}" type="sibTrans" cxnId="{A44A91B3-1686-4307-A779-03CE2FBAD693}">
      <dgm:prSet/>
      <dgm:spPr/>
      <dgm:t>
        <a:bodyPr/>
        <a:lstStyle/>
        <a:p>
          <a:endParaRPr lang="en-US"/>
        </a:p>
      </dgm:t>
    </dgm:pt>
    <dgm:pt modelId="{C977A4A7-92E3-3B40-8270-D0446DA7C5AF}" type="pres">
      <dgm:prSet presAssocID="{4BBBF879-0F19-4B69-934B-FC199049A440}" presName="Name0" presStyleCnt="0">
        <dgm:presLayoutVars>
          <dgm:dir/>
          <dgm:animLvl val="lvl"/>
          <dgm:resizeHandles val="exact"/>
        </dgm:presLayoutVars>
      </dgm:prSet>
      <dgm:spPr/>
    </dgm:pt>
    <dgm:pt modelId="{8B9B6C39-8D1C-004C-B4F7-3070B45A7A0B}" type="pres">
      <dgm:prSet presAssocID="{E7A4F4D2-CD1D-4339-8001-56F4E169899C}" presName="composite" presStyleCnt="0"/>
      <dgm:spPr/>
    </dgm:pt>
    <dgm:pt modelId="{55341C5D-9591-8A49-B624-F70694D0E3C7}" type="pres">
      <dgm:prSet presAssocID="{E7A4F4D2-CD1D-4339-8001-56F4E169899C}" presName="parTx" presStyleLbl="alignNode1" presStyleIdx="0" presStyleCnt="1">
        <dgm:presLayoutVars>
          <dgm:chMax val="0"/>
          <dgm:chPref val="0"/>
          <dgm:bulletEnabled val="1"/>
        </dgm:presLayoutVars>
      </dgm:prSet>
      <dgm:spPr/>
    </dgm:pt>
    <dgm:pt modelId="{92F49D6F-E029-6045-BCBE-5DE38292298F}" type="pres">
      <dgm:prSet presAssocID="{E7A4F4D2-CD1D-4339-8001-56F4E169899C}" presName="desTx" presStyleLbl="alignAccFollowNode1" presStyleIdx="0" presStyleCnt="1">
        <dgm:presLayoutVars>
          <dgm:bulletEnabled val="1"/>
        </dgm:presLayoutVars>
      </dgm:prSet>
      <dgm:spPr/>
    </dgm:pt>
  </dgm:ptLst>
  <dgm:cxnLst>
    <dgm:cxn modelId="{1E053213-6EA2-4AE2-88C9-EA1B19186537}" srcId="{B0044F3C-A06D-472E-8AC6-3E50F55F7420}" destId="{4C99B633-E6A1-4860-A0AC-950CEB6F2B1F}" srcOrd="0" destOrd="0" parTransId="{7196C61A-369F-4541-BD8E-0CAED2338CFA}" sibTransId="{DAA569AE-B278-448F-A196-4E5FB8B656FB}"/>
    <dgm:cxn modelId="{6384654C-609D-384B-B3A1-8CBC0C9E4B5D}" type="presOf" srcId="{A903468F-0987-40EB-8950-346046F48A3E}" destId="{92F49D6F-E029-6045-BCBE-5DE38292298F}" srcOrd="0" destOrd="6" presId="urn:microsoft.com/office/officeart/2005/8/layout/hList1"/>
    <dgm:cxn modelId="{6ACDC556-031D-4A4C-BCD7-3608924B3143}" srcId="{E7A4F4D2-CD1D-4339-8001-56F4E169899C}" destId="{B0044F3C-A06D-472E-8AC6-3E50F55F7420}" srcOrd="1" destOrd="0" parTransId="{B9034A41-710B-4E90-B25A-6F593AB61F37}" sibTransId="{315682D1-C0E4-4D75-AD73-639A7C2884FE}"/>
    <dgm:cxn modelId="{F3F88966-5D59-484F-B434-691C27A51A8E}" type="presOf" srcId="{4B5445DD-D170-4687-8564-ADC274A06898}" destId="{92F49D6F-E029-6045-BCBE-5DE38292298F}" srcOrd="0" destOrd="7" presId="urn:microsoft.com/office/officeart/2005/8/layout/hList1"/>
    <dgm:cxn modelId="{FAAA6D7E-CD06-0542-BA5B-908F180CF41F}" type="presOf" srcId="{4E33537F-CD75-4245-8138-902D48702D87}" destId="{92F49D6F-E029-6045-BCBE-5DE38292298F}" srcOrd="0" destOrd="3" presId="urn:microsoft.com/office/officeart/2005/8/layout/hList1"/>
    <dgm:cxn modelId="{40269FA2-2694-AB4C-AF7A-4B70BCFC9685}" type="presOf" srcId="{4C99B633-E6A1-4860-A0AC-950CEB6F2B1F}" destId="{92F49D6F-E029-6045-BCBE-5DE38292298F}" srcOrd="0" destOrd="2" presId="urn:microsoft.com/office/officeart/2005/8/layout/hList1"/>
    <dgm:cxn modelId="{5E1632AC-7D62-458E-98E6-D868A20A56EA}" srcId="{B0044F3C-A06D-472E-8AC6-3E50F55F7420}" destId="{4E33537F-CD75-4245-8138-902D48702D87}" srcOrd="1" destOrd="0" parTransId="{1A91AD01-0C09-490D-8EEB-DE717DC40E3E}" sibTransId="{220B657D-BD70-460A-B604-257D9224A939}"/>
    <dgm:cxn modelId="{A44A91B3-1686-4307-A779-03CE2FBAD693}" srcId="{B0044F3C-A06D-472E-8AC6-3E50F55F7420}" destId="{8E6D13C1-9110-49E1-8751-DDBBF4A2DB72}" srcOrd="6" destOrd="0" parTransId="{4A2689B2-BBC4-4C0D-A191-8FE651DE5385}" sibTransId="{B0BC74D1-E667-43F3-829C-3073AAD5419F}"/>
    <dgm:cxn modelId="{8504C2B3-5D31-4EC9-946B-1D8867A6734E}" srcId="{B0044F3C-A06D-472E-8AC6-3E50F55F7420}" destId="{4B5445DD-D170-4687-8564-ADC274A06898}" srcOrd="5" destOrd="0" parTransId="{E37F0B8F-3D82-4B2D-A674-E44261342A23}" sibTransId="{1D04ACC4-E0B9-41A3-A54A-7D37A1F6B071}"/>
    <dgm:cxn modelId="{40C32BC3-29F6-4B50-9729-AB0A8B806F3D}" srcId="{B0044F3C-A06D-472E-8AC6-3E50F55F7420}" destId="{A903468F-0987-40EB-8950-346046F48A3E}" srcOrd="4" destOrd="0" parTransId="{695B8739-CCDD-486E-8E53-7270CE957ABE}" sibTransId="{B6BAB6F3-D721-4FFB-BC1F-1A4BCD690817}"/>
    <dgm:cxn modelId="{B0E9F6CF-272B-4929-9F99-65791DE00855}" srcId="{4BBBF879-0F19-4B69-934B-FC199049A440}" destId="{E7A4F4D2-CD1D-4339-8001-56F4E169899C}" srcOrd="0" destOrd="0" parTransId="{F6BA2E95-F49C-4F56-916A-0C60CC1092A9}" sibTransId="{0A12C21F-A0E9-4B47-8A6F-46656E83AD8B}"/>
    <dgm:cxn modelId="{8A5D3FD0-0843-4136-B23A-1EA515F0B770}" srcId="{B0044F3C-A06D-472E-8AC6-3E50F55F7420}" destId="{527C0960-45DB-4342-9A77-4DD49757FBB3}" srcOrd="2" destOrd="0" parTransId="{9CD5903B-35F9-430D-AFFD-C4E0CD4E486B}" sibTransId="{571AE3A2-1069-43A9-B187-B65F2A9BC897}"/>
    <dgm:cxn modelId="{BC8515D3-D7DF-EB4A-AC42-B0121D8E13FB}" type="presOf" srcId="{4BBBF879-0F19-4B69-934B-FC199049A440}" destId="{C977A4A7-92E3-3B40-8270-D0446DA7C5AF}" srcOrd="0" destOrd="0" presId="urn:microsoft.com/office/officeart/2005/8/layout/hList1"/>
    <dgm:cxn modelId="{400B78D4-7FFE-0E47-9A9B-74A6F81FBFCC}" type="presOf" srcId="{6F6A82E5-CF6C-490E-A8E3-F1FF8812F07D}" destId="{92F49D6F-E029-6045-BCBE-5DE38292298F}" srcOrd="0" destOrd="5" presId="urn:microsoft.com/office/officeart/2005/8/layout/hList1"/>
    <dgm:cxn modelId="{D6D9DBDD-07B4-6E47-995C-CE038CA90E59}" type="presOf" srcId="{E7A4F4D2-CD1D-4339-8001-56F4E169899C}" destId="{55341C5D-9591-8A49-B624-F70694D0E3C7}" srcOrd="0" destOrd="0" presId="urn:microsoft.com/office/officeart/2005/8/layout/hList1"/>
    <dgm:cxn modelId="{0F6A67DF-8E68-9F4F-842B-C4B1EA59FBA6}" type="presOf" srcId="{B0044F3C-A06D-472E-8AC6-3E50F55F7420}" destId="{92F49D6F-E029-6045-BCBE-5DE38292298F}" srcOrd="0" destOrd="1" presId="urn:microsoft.com/office/officeart/2005/8/layout/hList1"/>
    <dgm:cxn modelId="{BB33D5E0-73C8-994A-8322-CFBCE7899F2F}" type="presOf" srcId="{1665943F-157A-4DA7-A023-5860D7460180}" destId="{92F49D6F-E029-6045-BCBE-5DE38292298F}" srcOrd="0" destOrd="0" presId="urn:microsoft.com/office/officeart/2005/8/layout/hList1"/>
    <dgm:cxn modelId="{F28C45E5-3FD5-49D1-A475-35873DE6D476}" srcId="{E7A4F4D2-CD1D-4339-8001-56F4E169899C}" destId="{1665943F-157A-4DA7-A023-5860D7460180}" srcOrd="0" destOrd="0" parTransId="{0A457562-9E0F-40DA-B866-7640216C072D}" sibTransId="{19273777-E5F3-48E7-B9DC-48B0C8B2EB8B}"/>
    <dgm:cxn modelId="{E8879EEF-30BB-4748-9D6A-1DE028AE4DE9}" srcId="{B0044F3C-A06D-472E-8AC6-3E50F55F7420}" destId="{6F6A82E5-CF6C-490E-A8E3-F1FF8812F07D}" srcOrd="3" destOrd="0" parTransId="{3049996C-5F3A-415F-AFA2-B7338ECB6D46}" sibTransId="{4144448A-8649-48BE-A98E-29627B874086}"/>
    <dgm:cxn modelId="{0659D8FD-D968-1840-8692-42DCB1F87E4A}" type="presOf" srcId="{8E6D13C1-9110-49E1-8751-DDBBF4A2DB72}" destId="{92F49D6F-E029-6045-BCBE-5DE38292298F}" srcOrd="0" destOrd="8" presId="urn:microsoft.com/office/officeart/2005/8/layout/hList1"/>
    <dgm:cxn modelId="{232D37FE-66BD-1A42-B0E7-EF8EBEABE2EF}" type="presOf" srcId="{527C0960-45DB-4342-9A77-4DD49757FBB3}" destId="{92F49D6F-E029-6045-BCBE-5DE38292298F}" srcOrd="0" destOrd="4" presId="urn:microsoft.com/office/officeart/2005/8/layout/hList1"/>
    <dgm:cxn modelId="{49E0B125-194C-864C-B313-066CA04BD5D7}" type="presParOf" srcId="{C977A4A7-92E3-3B40-8270-D0446DA7C5AF}" destId="{8B9B6C39-8D1C-004C-B4F7-3070B45A7A0B}" srcOrd="0" destOrd="0" presId="urn:microsoft.com/office/officeart/2005/8/layout/hList1"/>
    <dgm:cxn modelId="{5EC26A0F-90EB-4344-8ECC-20F54CA3D7C9}" type="presParOf" srcId="{8B9B6C39-8D1C-004C-B4F7-3070B45A7A0B}" destId="{55341C5D-9591-8A49-B624-F70694D0E3C7}" srcOrd="0" destOrd="0" presId="urn:microsoft.com/office/officeart/2005/8/layout/hList1"/>
    <dgm:cxn modelId="{24955B01-ADC9-D644-A51A-B5C74C5B128A}" type="presParOf" srcId="{8B9B6C39-8D1C-004C-B4F7-3070B45A7A0B}" destId="{92F49D6F-E029-6045-BCBE-5DE38292298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F7892F-48FA-454A-9FDA-632E9F0181AD}" type="doc">
      <dgm:prSet loTypeId="urn:microsoft.com/office/officeart/2005/8/layout/default" loCatId="list" qsTypeId="urn:microsoft.com/office/officeart/2005/8/quickstyle/simple1" qsCatId="simple" csTypeId="urn:microsoft.com/office/officeart/2018/5/colors/Iconchunking_neutralbg_accent1_2" csCatId="accent1" phldr="1"/>
      <dgm:spPr/>
      <dgm:t>
        <a:bodyPr/>
        <a:lstStyle/>
        <a:p>
          <a:endParaRPr lang="en-US"/>
        </a:p>
      </dgm:t>
    </dgm:pt>
    <dgm:pt modelId="{282D6A8F-5CA7-4C5D-8D14-47C50CBA0A4E}">
      <dgm:prSet custT="1"/>
      <dgm:spPr/>
      <dgm:t>
        <a:bodyPr/>
        <a:lstStyle/>
        <a:p>
          <a:r>
            <a:rPr lang="en-US" sz="2400" baseline="0" dirty="0"/>
            <a:t>Assist resident in understanding CBME</a:t>
          </a:r>
          <a:endParaRPr lang="en-US" sz="2400" dirty="0"/>
        </a:p>
      </dgm:t>
    </dgm:pt>
    <dgm:pt modelId="{C74B0CE1-E7F1-47FC-A753-8DF0ACB57B6E}" type="parTrans" cxnId="{3E87DF28-1157-49C6-8224-24B38898D20C}">
      <dgm:prSet/>
      <dgm:spPr/>
      <dgm:t>
        <a:bodyPr/>
        <a:lstStyle/>
        <a:p>
          <a:endParaRPr lang="en-US"/>
        </a:p>
      </dgm:t>
    </dgm:pt>
    <dgm:pt modelId="{5A614959-C4BC-43DB-9972-D4F2A30F019B}" type="sibTrans" cxnId="{3E87DF28-1157-49C6-8224-24B38898D20C}">
      <dgm:prSet/>
      <dgm:spPr/>
      <dgm:t>
        <a:bodyPr/>
        <a:lstStyle/>
        <a:p>
          <a:endParaRPr lang="en-US"/>
        </a:p>
      </dgm:t>
    </dgm:pt>
    <dgm:pt modelId="{8FAFF715-5EAB-4CD0-BA60-6475DF633DBC}">
      <dgm:prSet custT="1"/>
      <dgm:spPr/>
      <dgm:t>
        <a:bodyPr/>
        <a:lstStyle/>
        <a:p>
          <a:r>
            <a:rPr lang="en-US" sz="2400" baseline="0" dirty="0"/>
            <a:t>Assist in developing personal learning plan</a:t>
          </a:r>
          <a:endParaRPr lang="en-US" sz="2400" dirty="0"/>
        </a:p>
      </dgm:t>
    </dgm:pt>
    <dgm:pt modelId="{17DB5A8A-4929-4C8D-BB41-64F444777D25}" type="parTrans" cxnId="{EF1AB457-D9D7-4350-9116-626900813AA7}">
      <dgm:prSet/>
      <dgm:spPr/>
      <dgm:t>
        <a:bodyPr/>
        <a:lstStyle/>
        <a:p>
          <a:endParaRPr lang="en-US"/>
        </a:p>
      </dgm:t>
    </dgm:pt>
    <dgm:pt modelId="{C3F5E6C1-70E0-4568-83C3-2A1511902957}" type="sibTrans" cxnId="{EF1AB457-D9D7-4350-9116-626900813AA7}">
      <dgm:prSet/>
      <dgm:spPr/>
      <dgm:t>
        <a:bodyPr/>
        <a:lstStyle/>
        <a:p>
          <a:endParaRPr lang="en-US"/>
        </a:p>
      </dgm:t>
    </dgm:pt>
    <dgm:pt modelId="{E7EC21D4-9587-4714-9112-368265199C54}">
      <dgm:prSet custT="1"/>
      <dgm:spPr/>
      <dgm:t>
        <a:bodyPr/>
        <a:lstStyle/>
        <a:p>
          <a:r>
            <a:rPr lang="en-US" sz="2400" baseline="0" dirty="0"/>
            <a:t>Review resident’s progress in competency acquisition &amp; personal goals</a:t>
          </a:r>
          <a:endParaRPr lang="en-US" sz="2400" dirty="0"/>
        </a:p>
      </dgm:t>
    </dgm:pt>
    <dgm:pt modelId="{CF69FD61-645A-4DA8-BCF7-6B1A9CA1CCFC}" type="parTrans" cxnId="{22AEE8D6-5C8C-47B0-B2D0-36E9996457CF}">
      <dgm:prSet/>
      <dgm:spPr/>
      <dgm:t>
        <a:bodyPr/>
        <a:lstStyle/>
        <a:p>
          <a:endParaRPr lang="en-US"/>
        </a:p>
      </dgm:t>
    </dgm:pt>
    <dgm:pt modelId="{432752A3-9BF6-4F7C-9557-780A7E10DE11}" type="sibTrans" cxnId="{22AEE8D6-5C8C-47B0-B2D0-36E9996457CF}">
      <dgm:prSet/>
      <dgm:spPr/>
      <dgm:t>
        <a:bodyPr/>
        <a:lstStyle/>
        <a:p>
          <a:endParaRPr lang="en-US"/>
        </a:p>
      </dgm:t>
    </dgm:pt>
    <dgm:pt modelId="{6A58399A-14E1-4CC9-BE25-671F88B1FEF5}">
      <dgm:prSet custT="1"/>
      <dgm:spPr/>
      <dgm:t>
        <a:bodyPr/>
        <a:lstStyle/>
        <a:p>
          <a:r>
            <a:rPr lang="en-US" sz="2400" baseline="0" dirty="0"/>
            <a:t>Discuss challenges &amp; explore learning strategies</a:t>
          </a:r>
          <a:endParaRPr lang="en-US" sz="2400" dirty="0"/>
        </a:p>
      </dgm:t>
    </dgm:pt>
    <dgm:pt modelId="{69F3ACB4-EB23-449A-A988-EFFCBFDF6101}" type="parTrans" cxnId="{42BB7294-27D0-40F5-85B8-A53D35EAD94B}">
      <dgm:prSet/>
      <dgm:spPr/>
      <dgm:t>
        <a:bodyPr/>
        <a:lstStyle/>
        <a:p>
          <a:endParaRPr lang="en-US"/>
        </a:p>
      </dgm:t>
    </dgm:pt>
    <dgm:pt modelId="{217C2F8D-8691-41D8-B2D8-B66502A4B1FB}" type="sibTrans" cxnId="{42BB7294-27D0-40F5-85B8-A53D35EAD94B}">
      <dgm:prSet/>
      <dgm:spPr/>
      <dgm:t>
        <a:bodyPr/>
        <a:lstStyle/>
        <a:p>
          <a:endParaRPr lang="en-US"/>
        </a:p>
      </dgm:t>
    </dgm:pt>
    <dgm:pt modelId="{DA140601-A6E8-4D1C-AF26-D716B51EBACB}">
      <dgm:prSet custT="1"/>
      <dgm:spPr/>
      <dgm:t>
        <a:bodyPr/>
        <a:lstStyle/>
        <a:p>
          <a:r>
            <a:rPr lang="en-US" sz="2400" baseline="0" dirty="0"/>
            <a:t>Assist w incorporation of recommendations from competence committee</a:t>
          </a:r>
          <a:endParaRPr lang="en-US" sz="2400" dirty="0"/>
        </a:p>
      </dgm:t>
    </dgm:pt>
    <dgm:pt modelId="{CE1EBA69-D5A3-4135-B395-AD30AB6D13A1}" type="parTrans" cxnId="{53D9EB45-D228-4111-AEDC-CD8510035E8F}">
      <dgm:prSet/>
      <dgm:spPr/>
      <dgm:t>
        <a:bodyPr/>
        <a:lstStyle/>
        <a:p>
          <a:endParaRPr lang="en-US"/>
        </a:p>
      </dgm:t>
    </dgm:pt>
    <dgm:pt modelId="{5C3FF1F4-4D0B-421D-86D8-F4CCAA2A4EAD}" type="sibTrans" cxnId="{53D9EB45-D228-4111-AEDC-CD8510035E8F}">
      <dgm:prSet/>
      <dgm:spPr/>
      <dgm:t>
        <a:bodyPr/>
        <a:lstStyle/>
        <a:p>
          <a:endParaRPr lang="en-US"/>
        </a:p>
      </dgm:t>
    </dgm:pt>
    <dgm:pt modelId="{CE1B2F62-7EA2-48B3-B980-71B7B96E5930}">
      <dgm:prSet custT="1"/>
      <dgm:spPr/>
      <dgm:t>
        <a:bodyPr/>
        <a:lstStyle/>
        <a:p>
          <a:r>
            <a:rPr lang="en-US" sz="2400" baseline="0" dirty="0"/>
            <a:t>May do career planning &amp; mentorship</a:t>
          </a:r>
          <a:endParaRPr lang="en-US" sz="2400" dirty="0"/>
        </a:p>
      </dgm:t>
    </dgm:pt>
    <dgm:pt modelId="{93B68F80-BD0A-4236-860B-AD6BCA6DE6AA}" type="parTrans" cxnId="{D497D293-74FA-48F5-987E-3A622FF07FAE}">
      <dgm:prSet/>
      <dgm:spPr/>
      <dgm:t>
        <a:bodyPr/>
        <a:lstStyle/>
        <a:p>
          <a:endParaRPr lang="en-US"/>
        </a:p>
      </dgm:t>
    </dgm:pt>
    <dgm:pt modelId="{E642CC89-E0CF-40F3-A35E-5082EDB9C851}" type="sibTrans" cxnId="{D497D293-74FA-48F5-987E-3A622FF07FAE}">
      <dgm:prSet/>
      <dgm:spPr/>
      <dgm:t>
        <a:bodyPr/>
        <a:lstStyle/>
        <a:p>
          <a:endParaRPr lang="en-US"/>
        </a:p>
      </dgm:t>
    </dgm:pt>
    <dgm:pt modelId="{911E6DA9-39D8-1047-82BC-0B0B78C7907A}" type="pres">
      <dgm:prSet presAssocID="{0FF7892F-48FA-454A-9FDA-632E9F0181AD}" presName="diagram" presStyleCnt="0">
        <dgm:presLayoutVars>
          <dgm:dir/>
          <dgm:resizeHandles val="exact"/>
        </dgm:presLayoutVars>
      </dgm:prSet>
      <dgm:spPr/>
    </dgm:pt>
    <dgm:pt modelId="{0D787724-A4D7-1142-8CF7-4782100CA05A}" type="pres">
      <dgm:prSet presAssocID="{282D6A8F-5CA7-4C5D-8D14-47C50CBA0A4E}" presName="node" presStyleLbl="node1" presStyleIdx="0" presStyleCnt="6">
        <dgm:presLayoutVars>
          <dgm:bulletEnabled val="1"/>
        </dgm:presLayoutVars>
      </dgm:prSet>
      <dgm:spPr/>
    </dgm:pt>
    <dgm:pt modelId="{0ADAC537-2F86-E44A-AD5D-19317292D95E}" type="pres">
      <dgm:prSet presAssocID="{5A614959-C4BC-43DB-9972-D4F2A30F019B}" presName="sibTrans" presStyleCnt="0"/>
      <dgm:spPr/>
    </dgm:pt>
    <dgm:pt modelId="{8E1E689C-E28F-4E49-94EE-81E824475E5D}" type="pres">
      <dgm:prSet presAssocID="{8FAFF715-5EAB-4CD0-BA60-6475DF633DBC}" presName="node" presStyleLbl="node1" presStyleIdx="1" presStyleCnt="6">
        <dgm:presLayoutVars>
          <dgm:bulletEnabled val="1"/>
        </dgm:presLayoutVars>
      </dgm:prSet>
      <dgm:spPr/>
    </dgm:pt>
    <dgm:pt modelId="{1CC904DF-5FA1-8443-A895-3CD181270753}" type="pres">
      <dgm:prSet presAssocID="{C3F5E6C1-70E0-4568-83C3-2A1511902957}" presName="sibTrans" presStyleCnt="0"/>
      <dgm:spPr/>
    </dgm:pt>
    <dgm:pt modelId="{6707D93F-86D9-F942-837B-0A6968AA26FF}" type="pres">
      <dgm:prSet presAssocID="{E7EC21D4-9587-4714-9112-368265199C54}" presName="node" presStyleLbl="node1" presStyleIdx="2" presStyleCnt="6">
        <dgm:presLayoutVars>
          <dgm:bulletEnabled val="1"/>
        </dgm:presLayoutVars>
      </dgm:prSet>
      <dgm:spPr/>
    </dgm:pt>
    <dgm:pt modelId="{81E66A4F-D4DA-BC49-9CCB-D4FD9BEE4E91}" type="pres">
      <dgm:prSet presAssocID="{432752A3-9BF6-4F7C-9557-780A7E10DE11}" presName="sibTrans" presStyleCnt="0"/>
      <dgm:spPr/>
    </dgm:pt>
    <dgm:pt modelId="{322DD910-65FE-AA4F-B251-FA2A85FE5FEA}" type="pres">
      <dgm:prSet presAssocID="{6A58399A-14E1-4CC9-BE25-671F88B1FEF5}" presName="node" presStyleLbl="node1" presStyleIdx="3" presStyleCnt="6">
        <dgm:presLayoutVars>
          <dgm:bulletEnabled val="1"/>
        </dgm:presLayoutVars>
      </dgm:prSet>
      <dgm:spPr/>
    </dgm:pt>
    <dgm:pt modelId="{80CEAA90-03A8-704D-A22E-AFDEFE48E540}" type="pres">
      <dgm:prSet presAssocID="{217C2F8D-8691-41D8-B2D8-B66502A4B1FB}" presName="sibTrans" presStyleCnt="0"/>
      <dgm:spPr/>
    </dgm:pt>
    <dgm:pt modelId="{1C7E4ED3-D87F-1C45-8838-F94913C1E278}" type="pres">
      <dgm:prSet presAssocID="{DA140601-A6E8-4D1C-AF26-D716B51EBACB}" presName="node" presStyleLbl="node1" presStyleIdx="4" presStyleCnt="6">
        <dgm:presLayoutVars>
          <dgm:bulletEnabled val="1"/>
        </dgm:presLayoutVars>
      </dgm:prSet>
      <dgm:spPr/>
    </dgm:pt>
    <dgm:pt modelId="{89342A8E-5ED1-3D42-8015-A072F9C95F5B}" type="pres">
      <dgm:prSet presAssocID="{5C3FF1F4-4D0B-421D-86D8-F4CCAA2A4EAD}" presName="sibTrans" presStyleCnt="0"/>
      <dgm:spPr/>
    </dgm:pt>
    <dgm:pt modelId="{5AC2595B-4EC4-C14D-91E3-DCCC8A0345E2}" type="pres">
      <dgm:prSet presAssocID="{CE1B2F62-7EA2-48B3-B980-71B7B96E5930}" presName="node" presStyleLbl="node1" presStyleIdx="5" presStyleCnt="6">
        <dgm:presLayoutVars>
          <dgm:bulletEnabled val="1"/>
        </dgm:presLayoutVars>
      </dgm:prSet>
      <dgm:spPr/>
    </dgm:pt>
  </dgm:ptLst>
  <dgm:cxnLst>
    <dgm:cxn modelId="{3E87DF28-1157-49C6-8224-24B38898D20C}" srcId="{0FF7892F-48FA-454A-9FDA-632E9F0181AD}" destId="{282D6A8F-5CA7-4C5D-8D14-47C50CBA0A4E}" srcOrd="0" destOrd="0" parTransId="{C74B0CE1-E7F1-47FC-A753-8DF0ACB57B6E}" sibTransId="{5A614959-C4BC-43DB-9972-D4F2A30F019B}"/>
    <dgm:cxn modelId="{53D9EB45-D228-4111-AEDC-CD8510035E8F}" srcId="{0FF7892F-48FA-454A-9FDA-632E9F0181AD}" destId="{DA140601-A6E8-4D1C-AF26-D716B51EBACB}" srcOrd="4" destOrd="0" parTransId="{CE1EBA69-D5A3-4135-B395-AD30AB6D13A1}" sibTransId="{5C3FF1F4-4D0B-421D-86D8-F4CCAA2A4EAD}"/>
    <dgm:cxn modelId="{A9568047-66E2-AE4D-8D9E-F75F0EE2ADF3}" type="presOf" srcId="{DA140601-A6E8-4D1C-AF26-D716B51EBACB}" destId="{1C7E4ED3-D87F-1C45-8838-F94913C1E278}" srcOrd="0" destOrd="0" presId="urn:microsoft.com/office/officeart/2005/8/layout/default"/>
    <dgm:cxn modelId="{EF1AB457-D9D7-4350-9116-626900813AA7}" srcId="{0FF7892F-48FA-454A-9FDA-632E9F0181AD}" destId="{8FAFF715-5EAB-4CD0-BA60-6475DF633DBC}" srcOrd="1" destOrd="0" parTransId="{17DB5A8A-4929-4C8D-BB41-64F444777D25}" sibTransId="{C3F5E6C1-70E0-4568-83C3-2A1511902957}"/>
    <dgm:cxn modelId="{D497D293-74FA-48F5-987E-3A622FF07FAE}" srcId="{0FF7892F-48FA-454A-9FDA-632E9F0181AD}" destId="{CE1B2F62-7EA2-48B3-B980-71B7B96E5930}" srcOrd="5" destOrd="0" parTransId="{93B68F80-BD0A-4236-860B-AD6BCA6DE6AA}" sibTransId="{E642CC89-E0CF-40F3-A35E-5082EDB9C851}"/>
    <dgm:cxn modelId="{3C67D693-0AE9-574B-AA96-3472BA552D37}" type="presOf" srcId="{0FF7892F-48FA-454A-9FDA-632E9F0181AD}" destId="{911E6DA9-39D8-1047-82BC-0B0B78C7907A}" srcOrd="0" destOrd="0" presId="urn:microsoft.com/office/officeart/2005/8/layout/default"/>
    <dgm:cxn modelId="{42BB7294-27D0-40F5-85B8-A53D35EAD94B}" srcId="{0FF7892F-48FA-454A-9FDA-632E9F0181AD}" destId="{6A58399A-14E1-4CC9-BE25-671F88B1FEF5}" srcOrd="3" destOrd="0" parTransId="{69F3ACB4-EB23-449A-A988-EFFCBFDF6101}" sibTransId="{217C2F8D-8691-41D8-B2D8-B66502A4B1FB}"/>
    <dgm:cxn modelId="{AB2E2BA7-07C2-1D47-A780-887B45DD11F0}" type="presOf" srcId="{8FAFF715-5EAB-4CD0-BA60-6475DF633DBC}" destId="{8E1E689C-E28F-4E49-94EE-81E824475E5D}" srcOrd="0" destOrd="0" presId="urn:microsoft.com/office/officeart/2005/8/layout/default"/>
    <dgm:cxn modelId="{AAE3A6B1-C8E1-7442-83F4-29EBC9BDD3C3}" type="presOf" srcId="{282D6A8F-5CA7-4C5D-8D14-47C50CBA0A4E}" destId="{0D787724-A4D7-1142-8CF7-4782100CA05A}" srcOrd="0" destOrd="0" presId="urn:microsoft.com/office/officeart/2005/8/layout/default"/>
    <dgm:cxn modelId="{9A68D4CB-9974-CE4C-BDFB-D4A5E9709362}" type="presOf" srcId="{6A58399A-14E1-4CC9-BE25-671F88B1FEF5}" destId="{322DD910-65FE-AA4F-B251-FA2A85FE5FEA}" srcOrd="0" destOrd="0" presId="urn:microsoft.com/office/officeart/2005/8/layout/default"/>
    <dgm:cxn modelId="{E61AEED0-E273-C940-B88B-297B05649B8D}" type="presOf" srcId="{CE1B2F62-7EA2-48B3-B980-71B7B96E5930}" destId="{5AC2595B-4EC4-C14D-91E3-DCCC8A0345E2}" srcOrd="0" destOrd="0" presId="urn:microsoft.com/office/officeart/2005/8/layout/default"/>
    <dgm:cxn modelId="{22AEE8D6-5C8C-47B0-B2D0-36E9996457CF}" srcId="{0FF7892F-48FA-454A-9FDA-632E9F0181AD}" destId="{E7EC21D4-9587-4714-9112-368265199C54}" srcOrd="2" destOrd="0" parTransId="{CF69FD61-645A-4DA8-BCF7-6B1A9CA1CCFC}" sibTransId="{432752A3-9BF6-4F7C-9557-780A7E10DE11}"/>
    <dgm:cxn modelId="{DD8621EF-CF5C-CC44-A560-7FC936E10557}" type="presOf" srcId="{E7EC21D4-9587-4714-9112-368265199C54}" destId="{6707D93F-86D9-F942-837B-0A6968AA26FF}" srcOrd="0" destOrd="0" presId="urn:microsoft.com/office/officeart/2005/8/layout/default"/>
    <dgm:cxn modelId="{8EF02AD3-95FC-D241-B9D9-E18D865D269C}" type="presParOf" srcId="{911E6DA9-39D8-1047-82BC-0B0B78C7907A}" destId="{0D787724-A4D7-1142-8CF7-4782100CA05A}" srcOrd="0" destOrd="0" presId="urn:microsoft.com/office/officeart/2005/8/layout/default"/>
    <dgm:cxn modelId="{62375B9E-4A0B-C449-8FB7-7F3B8D96F620}" type="presParOf" srcId="{911E6DA9-39D8-1047-82BC-0B0B78C7907A}" destId="{0ADAC537-2F86-E44A-AD5D-19317292D95E}" srcOrd="1" destOrd="0" presId="urn:microsoft.com/office/officeart/2005/8/layout/default"/>
    <dgm:cxn modelId="{62E6917A-198B-DB41-BA05-4A6595792655}" type="presParOf" srcId="{911E6DA9-39D8-1047-82BC-0B0B78C7907A}" destId="{8E1E689C-E28F-4E49-94EE-81E824475E5D}" srcOrd="2" destOrd="0" presId="urn:microsoft.com/office/officeart/2005/8/layout/default"/>
    <dgm:cxn modelId="{0114B402-9948-4543-87B2-23B947A4B7BD}" type="presParOf" srcId="{911E6DA9-39D8-1047-82BC-0B0B78C7907A}" destId="{1CC904DF-5FA1-8443-A895-3CD181270753}" srcOrd="3" destOrd="0" presId="urn:microsoft.com/office/officeart/2005/8/layout/default"/>
    <dgm:cxn modelId="{DEFDF4A0-976C-CD42-9487-D0BBFCEF8AB6}" type="presParOf" srcId="{911E6DA9-39D8-1047-82BC-0B0B78C7907A}" destId="{6707D93F-86D9-F942-837B-0A6968AA26FF}" srcOrd="4" destOrd="0" presId="urn:microsoft.com/office/officeart/2005/8/layout/default"/>
    <dgm:cxn modelId="{22B5F26B-0259-2840-A9FF-9690CBE487CA}" type="presParOf" srcId="{911E6DA9-39D8-1047-82BC-0B0B78C7907A}" destId="{81E66A4F-D4DA-BC49-9CCB-D4FD9BEE4E91}" srcOrd="5" destOrd="0" presId="urn:microsoft.com/office/officeart/2005/8/layout/default"/>
    <dgm:cxn modelId="{7F1477B2-630F-634A-ABD4-5B353F4F5441}" type="presParOf" srcId="{911E6DA9-39D8-1047-82BC-0B0B78C7907A}" destId="{322DD910-65FE-AA4F-B251-FA2A85FE5FEA}" srcOrd="6" destOrd="0" presId="urn:microsoft.com/office/officeart/2005/8/layout/default"/>
    <dgm:cxn modelId="{8C1B6E6F-B953-5747-B618-F4534422B68E}" type="presParOf" srcId="{911E6DA9-39D8-1047-82BC-0B0B78C7907A}" destId="{80CEAA90-03A8-704D-A22E-AFDEFE48E540}" srcOrd="7" destOrd="0" presId="urn:microsoft.com/office/officeart/2005/8/layout/default"/>
    <dgm:cxn modelId="{FFFF1EF0-83C5-9C4E-A0D4-B33DA51F1BD5}" type="presParOf" srcId="{911E6DA9-39D8-1047-82BC-0B0B78C7907A}" destId="{1C7E4ED3-D87F-1C45-8838-F94913C1E278}" srcOrd="8" destOrd="0" presId="urn:microsoft.com/office/officeart/2005/8/layout/default"/>
    <dgm:cxn modelId="{24BF1D43-4948-5E4D-B730-C8B6E8A29120}" type="presParOf" srcId="{911E6DA9-39D8-1047-82BC-0B0B78C7907A}" destId="{89342A8E-5ED1-3D42-8015-A072F9C95F5B}" srcOrd="9" destOrd="0" presId="urn:microsoft.com/office/officeart/2005/8/layout/default"/>
    <dgm:cxn modelId="{660358BA-7132-EE42-BD39-291CEFEF63E1}" type="presParOf" srcId="{911E6DA9-39D8-1047-82BC-0B0B78C7907A}" destId="{5AC2595B-4EC4-C14D-91E3-DCCC8A0345E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77703D-2B09-4149-82E9-6A39F9B4407C}"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446EB357-0CF8-4908-8CCD-627FE0397386}">
      <dgm:prSet/>
      <dgm:spPr/>
      <dgm:t>
        <a:bodyPr/>
        <a:lstStyle/>
        <a:p>
          <a:r>
            <a:rPr lang="en-US"/>
            <a:t>Meet with the resident 3 to 4 times per year</a:t>
          </a:r>
        </a:p>
      </dgm:t>
    </dgm:pt>
    <dgm:pt modelId="{B7812AA8-346E-4CEA-BFC9-B3DD1A99765A}" type="parTrans" cxnId="{27D0FE8A-25CD-40F4-9EEB-BF82C474B028}">
      <dgm:prSet/>
      <dgm:spPr/>
      <dgm:t>
        <a:bodyPr/>
        <a:lstStyle/>
        <a:p>
          <a:endParaRPr lang="en-US"/>
        </a:p>
      </dgm:t>
    </dgm:pt>
    <dgm:pt modelId="{A1452AC1-E6D3-4B46-BD29-8A90A0FC8B4E}" type="sibTrans" cxnId="{27D0FE8A-25CD-40F4-9EEB-BF82C474B028}">
      <dgm:prSet/>
      <dgm:spPr/>
      <dgm:t>
        <a:bodyPr/>
        <a:lstStyle/>
        <a:p>
          <a:endParaRPr lang="en-US"/>
        </a:p>
      </dgm:t>
    </dgm:pt>
    <dgm:pt modelId="{A263D7CD-458B-4320-B82B-872EEB18E8F7}">
      <dgm:prSet/>
      <dgm:spPr/>
      <dgm:t>
        <a:bodyPr/>
        <a:lstStyle/>
        <a:p>
          <a:r>
            <a:rPr lang="en-US" dirty="0"/>
            <a:t>Review:</a:t>
          </a:r>
        </a:p>
      </dgm:t>
    </dgm:pt>
    <dgm:pt modelId="{C5E126C5-237C-4C01-9646-55AF4749CC57}" type="parTrans" cxnId="{6CE76BEA-247C-46A0-9070-68B486EA561B}">
      <dgm:prSet/>
      <dgm:spPr/>
      <dgm:t>
        <a:bodyPr/>
        <a:lstStyle/>
        <a:p>
          <a:endParaRPr lang="en-US"/>
        </a:p>
      </dgm:t>
    </dgm:pt>
    <dgm:pt modelId="{0FA19E88-7810-4EB9-8B73-4DEEE788FD0A}" type="sibTrans" cxnId="{6CE76BEA-247C-46A0-9070-68B486EA561B}">
      <dgm:prSet/>
      <dgm:spPr/>
      <dgm:t>
        <a:bodyPr/>
        <a:lstStyle/>
        <a:p>
          <a:endParaRPr lang="en-US"/>
        </a:p>
      </dgm:t>
    </dgm:pt>
    <dgm:pt modelId="{5C87DE46-7F78-47ED-90D6-DC60BA822CCF}">
      <dgm:prSet/>
      <dgm:spPr/>
      <dgm:t>
        <a:bodyPr/>
        <a:lstStyle/>
        <a:p>
          <a:r>
            <a:rPr lang="en-US" dirty="0"/>
            <a:t>Competencies they have achieved</a:t>
          </a:r>
        </a:p>
      </dgm:t>
    </dgm:pt>
    <dgm:pt modelId="{C4483972-6D89-41DB-ABA7-F0D564DC2C26}" type="parTrans" cxnId="{C1187D5D-B046-4B11-A3FE-AD6ECA778EF9}">
      <dgm:prSet/>
      <dgm:spPr/>
      <dgm:t>
        <a:bodyPr/>
        <a:lstStyle/>
        <a:p>
          <a:endParaRPr lang="en-US"/>
        </a:p>
      </dgm:t>
    </dgm:pt>
    <dgm:pt modelId="{1E45AC01-96C0-496B-BC13-68E53D3A00A4}" type="sibTrans" cxnId="{C1187D5D-B046-4B11-A3FE-AD6ECA778EF9}">
      <dgm:prSet/>
      <dgm:spPr/>
      <dgm:t>
        <a:bodyPr/>
        <a:lstStyle/>
        <a:p>
          <a:endParaRPr lang="en-US"/>
        </a:p>
      </dgm:t>
    </dgm:pt>
    <dgm:pt modelId="{33180B18-FBA6-42A4-976D-22CF77B584CB}">
      <dgm:prSet/>
      <dgm:spPr/>
      <dgm:t>
        <a:bodyPr/>
        <a:lstStyle/>
        <a:p>
          <a:r>
            <a:rPr lang="en-US" dirty="0"/>
            <a:t>Competencies they are having challenges with</a:t>
          </a:r>
        </a:p>
      </dgm:t>
    </dgm:pt>
    <dgm:pt modelId="{5BABC39E-FE47-4674-B8E4-2C60CABF7C3F}" type="parTrans" cxnId="{D6BCA16C-48AD-412F-B464-6FBD837C3354}">
      <dgm:prSet/>
      <dgm:spPr/>
      <dgm:t>
        <a:bodyPr/>
        <a:lstStyle/>
        <a:p>
          <a:endParaRPr lang="en-US"/>
        </a:p>
      </dgm:t>
    </dgm:pt>
    <dgm:pt modelId="{D8CD3452-37D7-41B9-AC1C-3E8659946FE7}" type="sibTrans" cxnId="{D6BCA16C-48AD-412F-B464-6FBD837C3354}">
      <dgm:prSet/>
      <dgm:spPr/>
      <dgm:t>
        <a:bodyPr/>
        <a:lstStyle/>
        <a:p>
          <a:endParaRPr lang="en-US"/>
        </a:p>
      </dgm:t>
    </dgm:pt>
    <dgm:pt modelId="{686487A2-4C03-4D0E-82D5-CD41C7014A92}">
      <dgm:prSet/>
      <dgm:spPr/>
      <dgm:t>
        <a:bodyPr/>
        <a:lstStyle/>
        <a:p>
          <a:r>
            <a:rPr lang="en-US"/>
            <a:t>Other evals &amp; qualitative comments</a:t>
          </a:r>
        </a:p>
      </dgm:t>
    </dgm:pt>
    <dgm:pt modelId="{817585DF-06B5-4A0D-9DC9-EB064A50F7A8}" type="parTrans" cxnId="{C0850599-E0A6-4F0B-A36F-2E62151108D9}">
      <dgm:prSet/>
      <dgm:spPr/>
      <dgm:t>
        <a:bodyPr/>
        <a:lstStyle/>
        <a:p>
          <a:endParaRPr lang="en-US"/>
        </a:p>
      </dgm:t>
    </dgm:pt>
    <dgm:pt modelId="{F5F99E36-136D-4660-8F38-0604F6ACBB11}" type="sibTrans" cxnId="{C0850599-E0A6-4F0B-A36F-2E62151108D9}">
      <dgm:prSet/>
      <dgm:spPr/>
      <dgm:t>
        <a:bodyPr/>
        <a:lstStyle/>
        <a:p>
          <a:endParaRPr lang="en-US"/>
        </a:p>
      </dgm:t>
    </dgm:pt>
    <dgm:pt modelId="{7BA34B97-533C-497A-B0BC-1283C2C8F703}">
      <dgm:prSet/>
      <dgm:spPr/>
      <dgm:t>
        <a:bodyPr/>
        <a:lstStyle/>
        <a:p>
          <a:r>
            <a:rPr lang="en-US"/>
            <a:t>Plans for next rotations</a:t>
          </a:r>
        </a:p>
      </dgm:t>
    </dgm:pt>
    <dgm:pt modelId="{0E897876-B7DE-43A8-A214-9A2E3F9CF433}" type="parTrans" cxnId="{19A00871-FBAC-4CC5-94EE-4C5019761924}">
      <dgm:prSet/>
      <dgm:spPr/>
      <dgm:t>
        <a:bodyPr/>
        <a:lstStyle/>
        <a:p>
          <a:endParaRPr lang="en-US"/>
        </a:p>
      </dgm:t>
    </dgm:pt>
    <dgm:pt modelId="{B1871344-9AE0-4434-892D-4E018AADFA1A}" type="sibTrans" cxnId="{19A00871-FBAC-4CC5-94EE-4C5019761924}">
      <dgm:prSet/>
      <dgm:spPr/>
      <dgm:t>
        <a:bodyPr/>
        <a:lstStyle/>
        <a:p>
          <a:endParaRPr lang="en-US"/>
        </a:p>
      </dgm:t>
    </dgm:pt>
    <dgm:pt modelId="{1AF35084-ED18-4D81-9A0E-51D3E63E2034}">
      <dgm:prSet/>
      <dgm:spPr/>
      <dgm:t>
        <a:bodyPr/>
        <a:lstStyle/>
        <a:p>
          <a:r>
            <a:rPr lang="en-US"/>
            <a:t>Competencies they should be working towards</a:t>
          </a:r>
        </a:p>
      </dgm:t>
    </dgm:pt>
    <dgm:pt modelId="{93326530-C9A2-4BF5-9B0F-4C42BD35A3B6}" type="parTrans" cxnId="{9BE431D9-9BCF-45CA-ADB1-239A667FF669}">
      <dgm:prSet/>
      <dgm:spPr/>
      <dgm:t>
        <a:bodyPr/>
        <a:lstStyle/>
        <a:p>
          <a:endParaRPr lang="en-US"/>
        </a:p>
      </dgm:t>
    </dgm:pt>
    <dgm:pt modelId="{90787525-34C4-4B3D-B160-A2139AAB1453}" type="sibTrans" cxnId="{9BE431D9-9BCF-45CA-ADB1-239A667FF669}">
      <dgm:prSet/>
      <dgm:spPr/>
      <dgm:t>
        <a:bodyPr/>
        <a:lstStyle/>
        <a:p>
          <a:endParaRPr lang="en-US"/>
        </a:p>
      </dgm:t>
    </dgm:pt>
    <dgm:pt modelId="{AE847E15-9FBB-7C45-86EC-86C74C3DC102}">
      <dgm:prSet/>
      <dgm:spPr/>
      <dgm:t>
        <a:bodyPr/>
        <a:lstStyle/>
        <a:p>
          <a:r>
            <a:rPr lang="en-US" dirty="0"/>
            <a:t>Assist with:</a:t>
          </a:r>
        </a:p>
      </dgm:t>
    </dgm:pt>
    <dgm:pt modelId="{125FB3AD-5F8A-C445-8DC6-24E41F0C3BEE}" type="parTrans" cxnId="{8CCC0C58-0FDE-1548-901A-61B1ED198D6B}">
      <dgm:prSet/>
      <dgm:spPr/>
      <dgm:t>
        <a:bodyPr/>
        <a:lstStyle/>
        <a:p>
          <a:endParaRPr lang="en-US"/>
        </a:p>
      </dgm:t>
    </dgm:pt>
    <dgm:pt modelId="{9AAE710E-8A2E-FD4E-ADB8-E03A9A8FB693}" type="sibTrans" cxnId="{8CCC0C58-0FDE-1548-901A-61B1ED198D6B}">
      <dgm:prSet/>
      <dgm:spPr/>
      <dgm:t>
        <a:bodyPr/>
        <a:lstStyle/>
        <a:p>
          <a:endParaRPr lang="en-US"/>
        </a:p>
      </dgm:t>
    </dgm:pt>
    <dgm:pt modelId="{43EC95BA-B3F4-0945-A613-6FDA06ED1D6E}">
      <dgm:prSet/>
      <dgm:spPr/>
      <dgm:t>
        <a:bodyPr/>
        <a:lstStyle/>
        <a:p>
          <a:r>
            <a:rPr lang="en-US" dirty="0"/>
            <a:t>Plans for next rotations</a:t>
          </a:r>
        </a:p>
      </dgm:t>
    </dgm:pt>
    <dgm:pt modelId="{9884F5F8-6CD7-8A44-99B5-28B1B40961B4}" type="parTrans" cxnId="{CBFC3A14-0FE7-274A-957D-B80C1615F683}">
      <dgm:prSet/>
      <dgm:spPr/>
      <dgm:t>
        <a:bodyPr/>
        <a:lstStyle/>
        <a:p>
          <a:endParaRPr lang="en-US"/>
        </a:p>
      </dgm:t>
    </dgm:pt>
    <dgm:pt modelId="{5A231D46-A774-8843-AAFD-7BC39403075F}" type="sibTrans" cxnId="{CBFC3A14-0FE7-274A-957D-B80C1615F683}">
      <dgm:prSet/>
      <dgm:spPr/>
      <dgm:t>
        <a:bodyPr/>
        <a:lstStyle/>
        <a:p>
          <a:endParaRPr lang="en-US"/>
        </a:p>
      </dgm:t>
    </dgm:pt>
    <dgm:pt modelId="{ED922719-B01B-5F41-B3C5-C95F696B6E50}">
      <dgm:prSet/>
      <dgm:spPr/>
      <dgm:t>
        <a:bodyPr/>
        <a:lstStyle/>
        <a:p>
          <a:r>
            <a:rPr lang="en-US" dirty="0"/>
            <a:t>Strategies to address areas of challenge</a:t>
          </a:r>
        </a:p>
      </dgm:t>
    </dgm:pt>
    <dgm:pt modelId="{A70EFEBC-3EEE-A64E-9822-6323D3064855}" type="parTrans" cxnId="{A2459FBD-04FE-A042-A726-A6EE4190E160}">
      <dgm:prSet/>
      <dgm:spPr/>
      <dgm:t>
        <a:bodyPr/>
        <a:lstStyle/>
        <a:p>
          <a:endParaRPr lang="en-US"/>
        </a:p>
      </dgm:t>
    </dgm:pt>
    <dgm:pt modelId="{FD0F04D3-DE51-DA4C-964B-77211A84D378}" type="sibTrans" cxnId="{A2459FBD-04FE-A042-A726-A6EE4190E160}">
      <dgm:prSet/>
      <dgm:spPr/>
      <dgm:t>
        <a:bodyPr/>
        <a:lstStyle/>
        <a:p>
          <a:endParaRPr lang="en-US"/>
        </a:p>
      </dgm:t>
    </dgm:pt>
    <dgm:pt modelId="{AF542AF0-0FCF-D442-8E8D-6C1EA53FC8BF}">
      <dgm:prSet/>
      <dgm:spPr/>
      <dgm:t>
        <a:bodyPr/>
        <a:lstStyle/>
        <a:p>
          <a:r>
            <a:rPr lang="en-US" dirty="0"/>
            <a:t>Guidance for other concerns that may arise</a:t>
          </a:r>
        </a:p>
      </dgm:t>
    </dgm:pt>
    <dgm:pt modelId="{CB8CC846-57A8-B64F-A22D-FFC9B228C5DD}" type="parTrans" cxnId="{FD38E573-AC8B-3E4A-9736-F36C6C74F264}">
      <dgm:prSet/>
      <dgm:spPr/>
      <dgm:t>
        <a:bodyPr/>
        <a:lstStyle/>
        <a:p>
          <a:endParaRPr lang="en-US"/>
        </a:p>
      </dgm:t>
    </dgm:pt>
    <dgm:pt modelId="{93406FA0-802D-664A-A2CE-A597E2A2C13F}" type="sibTrans" cxnId="{FD38E573-AC8B-3E4A-9736-F36C6C74F264}">
      <dgm:prSet/>
      <dgm:spPr/>
      <dgm:t>
        <a:bodyPr/>
        <a:lstStyle/>
        <a:p>
          <a:endParaRPr lang="en-US"/>
        </a:p>
      </dgm:t>
    </dgm:pt>
    <dgm:pt modelId="{3480BDEA-6937-1440-AB6C-C211168B6B70}" type="pres">
      <dgm:prSet presAssocID="{4277703D-2B09-4149-82E9-6A39F9B4407C}" presName="linear" presStyleCnt="0">
        <dgm:presLayoutVars>
          <dgm:dir/>
          <dgm:animLvl val="lvl"/>
          <dgm:resizeHandles val="exact"/>
        </dgm:presLayoutVars>
      </dgm:prSet>
      <dgm:spPr/>
    </dgm:pt>
    <dgm:pt modelId="{5718930D-F720-214F-A27D-1ED884DE22B3}" type="pres">
      <dgm:prSet presAssocID="{446EB357-0CF8-4908-8CCD-627FE0397386}" presName="parentLin" presStyleCnt="0"/>
      <dgm:spPr/>
    </dgm:pt>
    <dgm:pt modelId="{753E509C-5612-7A41-9031-728F327FE332}" type="pres">
      <dgm:prSet presAssocID="{446EB357-0CF8-4908-8CCD-627FE0397386}" presName="parentLeftMargin" presStyleLbl="node1" presStyleIdx="0" presStyleCnt="3"/>
      <dgm:spPr/>
    </dgm:pt>
    <dgm:pt modelId="{525E562C-3BAF-EA46-A501-2407179EE328}" type="pres">
      <dgm:prSet presAssocID="{446EB357-0CF8-4908-8CCD-627FE0397386}" presName="parentText" presStyleLbl="node1" presStyleIdx="0" presStyleCnt="3">
        <dgm:presLayoutVars>
          <dgm:chMax val="0"/>
          <dgm:bulletEnabled val="1"/>
        </dgm:presLayoutVars>
      </dgm:prSet>
      <dgm:spPr/>
    </dgm:pt>
    <dgm:pt modelId="{339BBEB9-86A2-8C4D-8B7A-D9E689E5A798}" type="pres">
      <dgm:prSet presAssocID="{446EB357-0CF8-4908-8CCD-627FE0397386}" presName="negativeSpace" presStyleCnt="0"/>
      <dgm:spPr/>
    </dgm:pt>
    <dgm:pt modelId="{2C961950-7F1E-004C-B3E7-AE8AC764BBC0}" type="pres">
      <dgm:prSet presAssocID="{446EB357-0CF8-4908-8CCD-627FE0397386}" presName="childText" presStyleLbl="conFgAcc1" presStyleIdx="0" presStyleCnt="3">
        <dgm:presLayoutVars>
          <dgm:bulletEnabled val="1"/>
        </dgm:presLayoutVars>
      </dgm:prSet>
      <dgm:spPr/>
    </dgm:pt>
    <dgm:pt modelId="{4DCB4912-6072-BC45-83E1-0CFACA2C4E9E}" type="pres">
      <dgm:prSet presAssocID="{A1452AC1-E6D3-4B46-BD29-8A90A0FC8B4E}" presName="spaceBetweenRectangles" presStyleCnt="0"/>
      <dgm:spPr/>
    </dgm:pt>
    <dgm:pt modelId="{FD15DAF4-A0F4-494F-9FDD-A0296FA575D1}" type="pres">
      <dgm:prSet presAssocID="{A263D7CD-458B-4320-B82B-872EEB18E8F7}" presName="parentLin" presStyleCnt="0"/>
      <dgm:spPr/>
    </dgm:pt>
    <dgm:pt modelId="{280AEB3C-D851-5E4C-BB24-D01B63891145}" type="pres">
      <dgm:prSet presAssocID="{A263D7CD-458B-4320-B82B-872EEB18E8F7}" presName="parentLeftMargin" presStyleLbl="node1" presStyleIdx="0" presStyleCnt="3"/>
      <dgm:spPr/>
    </dgm:pt>
    <dgm:pt modelId="{7107BB86-C738-D945-9335-5EF80ABB4370}" type="pres">
      <dgm:prSet presAssocID="{A263D7CD-458B-4320-B82B-872EEB18E8F7}" presName="parentText" presStyleLbl="node1" presStyleIdx="1" presStyleCnt="3">
        <dgm:presLayoutVars>
          <dgm:chMax val="0"/>
          <dgm:bulletEnabled val="1"/>
        </dgm:presLayoutVars>
      </dgm:prSet>
      <dgm:spPr/>
    </dgm:pt>
    <dgm:pt modelId="{DDD7222E-051F-DD4E-A75F-AB79ED1E6C64}" type="pres">
      <dgm:prSet presAssocID="{A263D7CD-458B-4320-B82B-872EEB18E8F7}" presName="negativeSpace" presStyleCnt="0"/>
      <dgm:spPr/>
    </dgm:pt>
    <dgm:pt modelId="{69D376A4-02B1-E646-BB5E-084E9F195171}" type="pres">
      <dgm:prSet presAssocID="{A263D7CD-458B-4320-B82B-872EEB18E8F7}" presName="childText" presStyleLbl="conFgAcc1" presStyleIdx="1" presStyleCnt="3">
        <dgm:presLayoutVars>
          <dgm:bulletEnabled val="1"/>
        </dgm:presLayoutVars>
      </dgm:prSet>
      <dgm:spPr/>
    </dgm:pt>
    <dgm:pt modelId="{E2E3B8E3-F6E5-8C45-A21A-9F4E2B7002B5}" type="pres">
      <dgm:prSet presAssocID="{0FA19E88-7810-4EB9-8B73-4DEEE788FD0A}" presName="spaceBetweenRectangles" presStyleCnt="0"/>
      <dgm:spPr/>
    </dgm:pt>
    <dgm:pt modelId="{E87FDBE7-369B-3E43-8A3A-CFC709E6A899}" type="pres">
      <dgm:prSet presAssocID="{AE847E15-9FBB-7C45-86EC-86C74C3DC102}" presName="parentLin" presStyleCnt="0"/>
      <dgm:spPr/>
    </dgm:pt>
    <dgm:pt modelId="{2F69967F-B85E-F84D-A7A7-5A91E8D051C7}" type="pres">
      <dgm:prSet presAssocID="{AE847E15-9FBB-7C45-86EC-86C74C3DC102}" presName="parentLeftMargin" presStyleLbl="node1" presStyleIdx="1" presStyleCnt="3"/>
      <dgm:spPr/>
    </dgm:pt>
    <dgm:pt modelId="{0D1A0E23-69E2-2E4A-B59A-A1C5290F52C2}" type="pres">
      <dgm:prSet presAssocID="{AE847E15-9FBB-7C45-86EC-86C74C3DC102}" presName="parentText" presStyleLbl="node1" presStyleIdx="2" presStyleCnt="3">
        <dgm:presLayoutVars>
          <dgm:chMax val="0"/>
          <dgm:bulletEnabled val="1"/>
        </dgm:presLayoutVars>
      </dgm:prSet>
      <dgm:spPr/>
    </dgm:pt>
    <dgm:pt modelId="{C5A9610F-DAE1-C649-9F81-5927C811FFF4}" type="pres">
      <dgm:prSet presAssocID="{AE847E15-9FBB-7C45-86EC-86C74C3DC102}" presName="negativeSpace" presStyleCnt="0"/>
      <dgm:spPr/>
    </dgm:pt>
    <dgm:pt modelId="{458ED22B-617C-FE4D-8E2A-B0BC966711A5}" type="pres">
      <dgm:prSet presAssocID="{AE847E15-9FBB-7C45-86EC-86C74C3DC102}" presName="childText" presStyleLbl="conFgAcc1" presStyleIdx="2" presStyleCnt="3">
        <dgm:presLayoutVars>
          <dgm:bulletEnabled val="1"/>
        </dgm:presLayoutVars>
      </dgm:prSet>
      <dgm:spPr/>
    </dgm:pt>
  </dgm:ptLst>
  <dgm:cxnLst>
    <dgm:cxn modelId="{EC3FC710-D4DE-2147-BC81-97056C47B4C1}" type="presOf" srcId="{43EC95BA-B3F4-0945-A613-6FDA06ED1D6E}" destId="{458ED22B-617C-FE4D-8E2A-B0BC966711A5}" srcOrd="0" destOrd="0" presId="urn:microsoft.com/office/officeart/2005/8/layout/list1"/>
    <dgm:cxn modelId="{0F59FE11-85E3-FE47-A70F-4C060CD7DC97}" type="presOf" srcId="{AE847E15-9FBB-7C45-86EC-86C74C3DC102}" destId="{2F69967F-B85E-F84D-A7A7-5A91E8D051C7}" srcOrd="0" destOrd="0" presId="urn:microsoft.com/office/officeart/2005/8/layout/list1"/>
    <dgm:cxn modelId="{CBFC3A14-0FE7-274A-957D-B80C1615F683}" srcId="{AE847E15-9FBB-7C45-86EC-86C74C3DC102}" destId="{43EC95BA-B3F4-0945-A613-6FDA06ED1D6E}" srcOrd="0" destOrd="0" parTransId="{9884F5F8-6CD7-8A44-99B5-28B1B40961B4}" sibTransId="{5A231D46-A774-8843-AAFD-7BC39403075F}"/>
    <dgm:cxn modelId="{437C0A23-EC3C-D544-8E72-AB181796C43E}" type="presOf" srcId="{686487A2-4C03-4D0E-82D5-CD41C7014A92}" destId="{69D376A4-02B1-E646-BB5E-084E9F195171}" srcOrd="0" destOrd="2" presId="urn:microsoft.com/office/officeart/2005/8/layout/list1"/>
    <dgm:cxn modelId="{0B044A46-F819-8841-95F8-12BE14B1DC94}" type="presOf" srcId="{A263D7CD-458B-4320-B82B-872EEB18E8F7}" destId="{280AEB3C-D851-5E4C-BB24-D01B63891145}" srcOrd="0" destOrd="0" presId="urn:microsoft.com/office/officeart/2005/8/layout/list1"/>
    <dgm:cxn modelId="{8CCC0C58-0FDE-1548-901A-61B1ED198D6B}" srcId="{4277703D-2B09-4149-82E9-6A39F9B4407C}" destId="{AE847E15-9FBB-7C45-86EC-86C74C3DC102}" srcOrd="2" destOrd="0" parTransId="{125FB3AD-5F8A-C445-8DC6-24E41F0C3BEE}" sibTransId="{9AAE710E-8A2E-FD4E-ADB8-E03A9A8FB693}"/>
    <dgm:cxn modelId="{C1187D5D-B046-4B11-A3FE-AD6ECA778EF9}" srcId="{A263D7CD-458B-4320-B82B-872EEB18E8F7}" destId="{5C87DE46-7F78-47ED-90D6-DC60BA822CCF}" srcOrd="0" destOrd="0" parTransId="{C4483972-6D89-41DB-ABA7-F0D564DC2C26}" sibTransId="{1E45AC01-96C0-496B-BC13-68E53D3A00A4}"/>
    <dgm:cxn modelId="{D6BCA16C-48AD-412F-B464-6FBD837C3354}" srcId="{A263D7CD-458B-4320-B82B-872EEB18E8F7}" destId="{33180B18-FBA6-42A4-976D-22CF77B584CB}" srcOrd="1" destOrd="0" parTransId="{5BABC39E-FE47-4674-B8E4-2C60CABF7C3F}" sibTransId="{D8CD3452-37D7-41B9-AC1C-3E8659946FE7}"/>
    <dgm:cxn modelId="{19A00871-FBAC-4CC5-94EE-4C5019761924}" srcId="{A263D7CD-458B-4320-B82B-872EEB18E8F7}" destId="{7BA34B97-533C-497A-B0BC-1283C2C8F703}" srcOrd="3" destOrd="0" parTransId="{0E897876-B7DE-43A8-A214-9A2E3F9CF433}" sibTransId="{B1871344-9AE0-4434-892D-4E018AADFA1A}"/>
    <dgm:cxn modelId="{FD38E573-AC8B-3E4A-9736-F36C6C74F264}" srcId="{AE847E15-9FBB-7C45-86EC-86C74C3DC102}" destId="{AF542AF0-0FCF-D442-8E8D-6C1EA53FC8BF}" srcOrd="2" destOrd="0" parTransId="{CB8CC846-57A8-B64F-A22D-FFC9B228C5DD}" sibTransId="{93406FA0-802D-664A-A2CE-A597E2A2C13F}"/>
    <dgm:cxn modelId="{78676088-FACB-3946-8CB0-FDD419FB1C61}" type="presOf" srcId="{4277703D-2B09-4149-82E9-6A39F9B4407C}" destId="{3480BDEA-6937-1440-AB6C-C211168B6B70}" srcOrd="0" destOrd="0" presId="urn:microsoft.com/office/officeart/2005/8/layout/list1"/>
    <dgm:cxn modelId="{27D0FE8A-25CD-40F4-9EEB-BF82C474B028}" srcId="{4277703D-2B09-4149-82E9-6A39F9B4407C}" destId="{446EB357-0CF8-4908-8CCD-627FE0397386}" srcOrd="0" destOrd="0" parTransId="{B7812AA8-346E-4CEA-BFC9-B3DD1A99765A}" sibTransId="{A1452AC1-E6D3-4B46-BD29-8A90A0FC8B4E}"/>
    <dgm:cxn modelId="{27A8848F-329B-4243-9DAC-C6F3DE6B7F5E}" type="presOf" srcId="{A263D7CD-458B-4320-B82B-872EEB18E8F7}" destId="{7107BB86-C738-D945-9335-5EF80ABB4370}" srcOrd="1" destOrd="0" presId="urn:microsoft.com/office/officeart/2005/8/layout/list1"/>
    <dgm:cxn modelId="{C0850599-E0A6-4F0B-A36F-2E62151108D9}" srcId="{A263D7CD-458B-4320-B82B-872EEB18E8F7}" destId="{686487A2-4C03-4D0E-82D5-CD41C7014A92}" srcOrd="2" destOrd="0" parTransId="{817585DF-06B5-4A0D-9DC9-EB064A50F7A8}" sibTransId="{F5F99E36-136D-4660-8F38-0604F6ACBB11}"/>
    <dgm:cxn modelId="{3EF196AB-FFE8-B544-96C1-C4CD27569F86}" type="presOf" srcId="{446EB357-0CF8-4908-8CCD-627FE0397386}" destId="{753E509C-5612-7A41-9031-728F327FE332}" srcOrd="0" destOrd="0" presId="urn:microsoft.com/office/officeart/2005/8/layout/list1"/>
    <dgm:cxn modelId="{F70FA5AE-0487-D546-B67F-83CE9CBA2004}" type="presOf" srcId="{33180B18-FBA6-42A4-976D-22CF77B584CB}" destId="{69D376A4-02B1-E646-BB5E-084E9F195171}" srcOrd="0" destOrd="1" presId="urn:microsoft.com/office/officeart/2005/8/layout/list1"/>
    <dgm:cxn modelId="{B84E1CB7-30A7-F842-BB4F-9642C914416D}" type="presOf" srcId="{446EB357-0CF8-4908-8CCD-627FE0397386}" destId="{525E562C-3BAF-EA46-A501-2407179EE328}" srcOrd="1" destOrd="0" presId="urn:microsoft.com/office/officeart/2005/8/layout/list1"/>
    <dgm:cxn modelId="{A2459FBD-04FE-A042-A726-A6EE4190E160}" srcId="{AE847E15-9FBB-7C45-86EC-86C74C3DC102}" destId="{ED922719-B01B-5F41-B3C5-C95F696B6E50}" srcOrd="1" destOrd="0" parTransId="{A70EFEBC-3EEE-A64E-9822-6323D3064855}" sibTransId="{FD0F04D3-DE51-DA4C-964B-77211A84D378}"/>
    <dgm:cxn modelId="{CEFCEDC3-E73D-7C4F-A6FD-BD58C68EA01A}" type="presOf" srcId="{1AF35084-ED18-4D81-9A0E-51D3E63E2034}" destId="{69D376A4-02B1-E646-BB5E-084E9F195171}" srcOrd="0" destOrd="4" presId="urn:microsoft.com/office/officeart/2005/8/layout/list1"/>
    <dgm:cxn modelId="{36187ED6-8F37-5F47-B93E-3871ECC9061C}" type="presOf" srcId="{5C87DE46-7F78-47ED-90D6-DC60BA822CCF}" destId="{69D376A4-02B1-E646-BB5E-084E9F195171}" srcOrd="0" destOrd="0" presId="urn:microsoft.com/office/officeart/2005/8/layout/list1"/>
    <dgm:cxn modelId="{9BE431D9-9BCF-45CA-ADB1-239A667FF669}" srcId="{A263D7CD-458B-4320-B82B-872EEB18E8F7}" destId="{1AF35084-ED18-4D81-9A0E-51D3E63E2034}" srcOrd="4" destOrd="0" parTransId="{93326530-C9A2-4BF5-9B0F-4C42BD35A3B6}" sibTransId="{90787525-34C4-4B3D-B160-A2139AAB1453}"/>
    <dgm:cxn modelId="{56A079DA-F2A5-4748-80B1-32A4DAD04872}" type="presOf" srcId="{ED922719-B01B-5F41-B3C5-C95F696B6E50}" destId="{458ED22B-617C-FE4D-8E2A-B0BC966711A5}" srcOrd="0" destOrd="1" presId="urn:microsoft.com/office/officeart/2005/8/layout/list1"/>
    <dgm:cxn modelId="{F2FF18E6-670B-7444-9AAA-3E76B5CCEA68}" type="presOf" srcId="{7BA34B97-533C-497A-B0BC-1283C2C8F703}" destId="{69D376A4-02B1-E646-BB5E-084E9F195171}" srcOrd="0" destOrd="3" presId="urn:microsoft.com/office/officeart/2005/8/layout/list1"/>
    <dgm:cxn modelId="{87EFEBE6-B191-3D4A-BAC9-8E298A2BBC3F}" type="presOf" srcId="{AE847E15-9FBB-7C45-86EC-86C74C3DC102}" destId="{0D1A0E23-69E2-2E4A-B59A-A1C5290F52C2}" srcOrd="1" destOrd="0" presId="urn:microsoft.com/office/officeart/2005/8/layout/list1"/>
    <dgm:cxn modelId="{6CE76BEA-247C-46A0-9070-68B486EA561B}" srcId="{4277703D-2B09-4149-82E9-6A39F9B4407C}" destId="{A263D7CD-458B-4320-B82B-872EEB18E8F7}" srcOrd="1" destOrd="0" parTransId="{C5E126C5-237C-4C01-9646-55AF4749CC57}" sibTransId="{0FA19E88-7810-4EB9-8B73-4DEEE788FD0A}"/>
    <dgm:cxn modelId="{6561FBEE-05EA-344E-A3A3-80CC43F218E7}" type="presOf" srcId="{AF542AF0-0FCF-D442-8E8D-6C1EA53FC8BF}" destId="{458ED22B-617C-FE4D-8E2A-B0BC966711A5}" srcOrd="0" destOrd="2" presId="urn:microsoft.com/office/officeart/2005/8/layout/list1"/>
    <dgm:cxn modelId="{F0D46AE5-3320-E440-9E62-A782FD0DBF29}" type="presParOf" srcId="{3480BDEA-6937-1440-AB6C-C211168B6B70}" destId="{5718930D-F720-214F-A27D-1ED884DE22B3}" srcOrd="0" destOrd="0" presId="urn:microsoft.com/office/officeart/2005/8/layout/list1"/>
    <dgm:cxn modelId="{3786ADE9-4579-D949-88C1-D164A7F426DF}" type="presParOf" srcId="{5718930D-F720-214F-A27D-1ED884DE22B3}" destId="{753E509C-5612-7A41-9031-728F327FE332}" srcOrd="0" destOrd="0" presId="urn:microsoft.com/office/officeart/2005/8/layout/list1"/>
    <dgm:cxn modelId="{13D4383D-F0C6-624B-AB75-CFA80FB09F29}" type="presParOf" srcId="{5718930D-F720-214F-A27D-1ED884DE22B3}" destId="{525E562C-3BAF-EA46-A501-2407179EE328}" srcOrd="1" destOrd="0" presId="urn:microsoft.com/office/officeart/2005/8/layout/list1"/>
    <dgm:cxn modelId="{27E231A1-E5A2-F444-A23A-566DFB020EC8}" type="presParOf" srcId="{3480BDEA-6937-1440-AB6C-C211168B6B70}" destId="{339BBEB9-86A2-8C4D-8B7A-D9E689E5A798}" srcOrd="1" destOrd="0" presId="urn:microsoft.com/office/officeart/2005/8/layout/list1"/>
    <dgm:cxn modelId="{5D1414B1-C0AE-B64C-A0A7-12B2A362F5AB}" type="presParOf" srcId="{3480BDEA-6937-1440-AB6C-C211168B6B70}" destId="{2C961950-7F1E-004C-B3E7-AE8AC764BBC0}" srcOrd="2" destOrd="0" presId="urn:microsoft.com/office/officeart/2005/8/layout/list1"/>
    <dgm:cxn modelId="{E6145C87-7F45-5248-A031-AADA4CCB680E}" type="presParOf" srcId="{3480BDEA-6937-1440-AB6C-C211168B6B70}" destId="{4DCB4912-6072-BC45-83E1-0CFACA2C4E9E}" srcOrd="3" destOrd="0" presId="urn:microsoft.com/office/officeart/2005/8/layout/list1"/>
    <dgm:cxn modelId="{88E08C3F-780B-5046-98AB-3F917AE15F09}" type="presParOf" srcId="{3480BDEA-6937-1440-AB6C-C211168B6B70}" destId="{FD15DAF4-A0F4-494F-9FDD-A0296FA575D1}" srcOrd="4" destOrd="0" presId="urn:microsoft.com/office/officeart/2005/8/layout/list1"/>
    <dgm:cxn modelId="{F964CCE1-0905-1F4F-97EA-00C4819A0266}" type="presParOf" srcId="{FD15DAF4-A0F4-494F-9FDD-A0296FA575D1}" destId="{280AEB3C-D851-5E4C-BB24-D01B63891145}" srcOrd="0" destOrd="0" presId="urn:microsoft.com/office/officeart/2005/8/layout/list1"/>
    <dgm:cxn modelId="{AB48E5D7-9509-9746-BE88-1CFBE68AD97A}" type="presParOf" srcId="{FD15DAF4-A0F4-494F-9FDD-A0296FA575D1}" destId="{7107BB86-C738-D945-9335-5EF80ABB4370}" srcOrd="1" destOrd="0" presId="urn:microsoft.com/office/officeart/2005/8/layout/list1"/>
    <dgm:cxn modelId="{9433CA9D-820F-2C42-8B2D-110997D2ACC5}" type="presParOf" srcId="{3480BDEA-6937-1440-AB6C-C211168B6B70}" destId="{DDD7222E-051F-DD4E-A75F-AB79ED1E6C64}" srcOrd="5" destOrd="0" presId="urn:microsoft.com/office/officeart/2005/8/layout/list1"/>
    <dgm:cxn modelId="{B7F412D3-4597-9741-91A2-323D7DD492EB}" type="presParOf" srcId="{3480BDEA-6937-1440-AB6C-C211168B6B70}" destId="{69D376A4-02B1-E646-BB5E-084E9F195171}" srcOrd="6" destOrd="0" presId="urn:microsoft.com/office/officeart/2005/8/layout/list1"/>
    <dgm:cxn modelId="{210F7107-6F42-8C43-8419-08906B858DAC}" type="presParOf" srcId="{3480BDEA-6937-1440-AB6C-C211168B6B70}" destId="{E2E3B8E3-F6E5-8C45-A21A-9F4E2B7002B5}" srcOrd="7" destOrd="0" presId="urn:microsoft.com/office/officeart/2005/8/layout/list1"/>
    <dgm:cxn modelId="{5C716BFC-4940-8243-9969-AB20C2FCAAC7}" type="presParOf" srcId="{3480BDEA-6937-1440-AB6C-C211168B6B70}" destId="{E87FDBE7-369B-3E43-8A3A-CFC709E6A899}" srcOrd="8" destOrd="0" presId="urn:microsoft.com/office/officeart/2005/8/layout/list1"/>
    <dgm:cxn modelId="{FD617068-2329-9248-8E8B-CE064D549FEE}" type="presParOf" srcId="{E87FDBE7-369B-3E43-8A3A-CFC709E6A899}" destId="{2F69967F-B85E-F84D-A7A7-5A91E8D051C7}" srcOrd="0" destOrd="0" presId="urn:microsoft.com/office/officeart/2005/8/layout/list1"/>
    <dgm:cxn modelId="{4D1CC614-A2A2-1E4A-BEC0-87F0FCAC7697}" type="presParOf" srcId="{E87FDBE7-369B-3E43-8A3A-CFC709E6A899}" destId="{0D1A0E23-69E2-2E4A-B59A-A1C5290F52C2}" srcOrd="1" destOrd="0" presId="urn:microsoft.com/office/officeart/2005/8/layout/list1"/>
    <dgm:cxn modelId="{AEA991F4-C0EE-6D4B-978D-C06D65B12CC2}" type="presParOf" srcId="{3480BDEA-6937-1440-AB6C-C211168B6B70}" destId="{C5A9610F-DAE1-C649-9F81-5927C811FFF4}" srcOrd="9" destOrd="0" presId="urn:microsoft.com/office/officeart/2005/8/layout/list1"/>
    <dgm:cxn modelId="{A2B8CE0A-B19F-D14A-B6EE-11CB9B05F584}" type="presParOf" srcId="{3480BDEA-6937-1440-AB6C-C211168B6B70}" destId="{458ED22B-617C-FE4D-8E2A-B0BC966711A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FA245-582C-4350-AE18-BD91247F45AA}">
      <dsp:nvSpPr>
        <dsp:cNvPr id="0" name=""/>
        <dsp:cNvSpPr/>
      </dsp:nvSpPr>
      <dsp:spPr>
        <a:xfrm>
          <a:off x="3509856" y="418785"/>
          <a:ext cx="1367320" cy="13268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B4A1B2-4A47-4297-B27A-83A9412A8C54}">
      <dsp:nvSpPr>
        <dsp:cNvPr id="0" name=""/>
        <dsp:cNvSpPr/>
      </dsp:nvSpPr>
      <dsp:spPr>
        <a:xfrm>
          <a:off x="3296094" y="1486000"/>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An effort to educate even better</a:t>
          </a:r>
        </a:p>
      </dsp:txBody>
      <dsp:txXfrm>
        <a:off x="3296094" y="1486000"/>
        <a:ext cx="1800000" cy="765000"/>
      </dsp:txXfrm>
    </dsp:sp>
    <dsp:sp modelId="{99EF1BD8-28AA-40FA-826B-D0983274C494}">
      <dsp:nvSpPr>
        <dsp:cNvPr id="0" name=""/>
        <dsp:cNvSpPr/>
      </dsp:nvSpPr>
      <dsp:spPr>
        <a:xfrm>
          <a:off x="1382946" y="2447806"/>
          <a:ext cx="1038063" cy="11421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91EB5E-F4F1-4682-9E20-1986EBD82618}">
      <dsp:nvSpPr>
        <dsp:cNvPr id="0" name=""/>
        <dsp:cNvSpPr/>
      </dsp:nvSpPr>
      <dsp:spPr>
        <a:xfrm>
          <a:off x="1075596" y="3801136"/>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Better prepared graduates</a:t>
          </a:r>
        </a:p>
      </dsp:txBody>
      <dsp:txXfrm>
        <a:off x="1075596" y="3801136"/>
        <a:ext cx="1800000" cy="765000"/>
      </dsp:txXfrm>
    </dsp:sp>
    <dsp:sp modelId="{D301DFFE-4497-465C-9118-FC0417F2590C}">
      <dsp:nvSpPr>
        <dsp:cNvPr id="0" name=""/>
        <dsp:cNvSpPr/>
      </dsp:nvSpPr>
      <dsp:spPr>
        <a:xfrm>
          <a:off x="3788080" y="2853618"/>
          <a:ext cx="1187767" cy="11882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5C41F4-FE24-451B-8147-8F005C587B3B}">
      <dsp:nvSpPr>
        <dsp:cNvPr id="0" name=""/>
        <dsp:cNvSpPr/>
      </dsp:nvSpPr>
      <dsp:spPr>
        <a:xfrm>
          <a:off x="3481963" y="4011491"/>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More fulfilled educators</a:t>
          </a:r>
        </a:p>
      </dsp:txBody>
      <dsp:txXfrm>
        <a:off x="3481963" y="4011491"/>
        <a:ext cx="1800000" cy="765000"/>
      </dsp:txXfrm>
    </dsp:sp>
    <dsp:sp modelId="{C5587CAC-945B-4C2E-8E53-5542EC1C1B7D}">
      <dsp:nvSpPr>
        <dsp:cNvPr id="0" name=""/>
        <dsp:cNvSpPr/>
      </dsp:nvSpPr>
      <dsp:spPr>
        <a:xfrm>
          <a:off x="6081037" y="2397157"/>
          <a:ext cx="1404572" cy="14233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BEFE04-EA92-474A-8860-0829A4C56B59}">
      <dsp:nvSpPr>
        <dsp:cNvPr id="0" name=""/>
        <dsp:cNvSpPr/>
      </dsp:nvSpPr>
      <dsp:spPr>
        <a:xfrm>
          <a:off x="5856216" y="3845120"/>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Improved patient care</a:t>
          </a:r>
        </a:p>
      </dsp:txBody>
      <dsp:txXfrm>
        <a:off x="5856216" y="3845120"/>
        <a:ext cx="1800000" cy="765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20748-6116-A643-B49E-CDDC9A38C81E}">
      <dsp:nvSpPr>
        <dsp:cNvPr id="0" name=""/>
        <dsp:cNvSpPr/>
      </dsp:nvSpPr>
      <dsp:spPr>
        <a:xfrm>
          <a:off x="728948" y="1800142"/>
          <a:ext cx="574171" cy="71"/>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B4746F-EAC5-A24A-954C-79D3ACF1B3C0}">
      <dsp:nvSpPr>
        <dsp:cNvPr id="0" name=""/>
        <dsp:cNvSpPr/>
      </dsp:nvSpPr>
      <dsp:spPr>
        <a:xfrm>
          <a:off x="1337570" y="1751901"/>
          <a:ext cx="66029" cy="124126"/>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965F70-B9C7-5B43-BE33-7D453D4A827D}">
      <dsp:nvSpPr>
        <dsp:cNvPr id="0" name=""/>
        <dsp:cNvSpPr/>
      </dsp:nvSpPr>
      <dsp:spPr>
        <a:xfrm>
          <a:off x="395127" y="1538128"/>
          <a:ext cx="524100" cy="5241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38" tIns="20338" rIns="20338" bIns="20338" numCol="1" spcCol="1270" anchor="ctr" anchorCtr="0">
          <a:noAutofit/>
        </a:bodyPr>
        <a:lstStyle/>
        <a:p>
          <a:pPr marL="0" lvl="0" indent="0" algn="ctr" defTabSz="1155700">
            <a:lnSpc>
              <a:spcPct val="90000"/>
            </a:lnSpc>
            <a:spcBef>
              <a:spcPct val="0"/>
            </a:spcBef>
            <a:spcAft>
              <a:spcPct val="35000"/>
            </a:spcAft>
            <a:buNone/>
          </a:pPr>
          <a:r>
            <a:rPr lang="en-US" sz="2600" kern="1200"/>
            <a:t>1</a:t>
          </a:r>
        </a:p>
      </dsp:txBody>
      <dsp:txXfrm>
        <a:off x="471880" y="1614881"/>
        <a:ext cx="370594" cy="370594"/>
      </dsp:txXfrm>
    </dsp:sp>
    <dsp:sp modelId="{4EEF3510-02C9-5446-BC47-E4816D1854B7}">
      <dsp:nvSpPr>
        <dsp:cNvPr id="0" name=""/>
        <dsp:cNvSpPr/>
      </dsp:nvSpPr>
      <dsp:spPr>
        <a:xfrm>
          <a:off x="11235" y="2227807"/>
          <a:ext cx="129188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905" tIns="165100" rIns="101905" bIns="165100" numCol="1" spcCol="1270" anchor="t" anchorCtr="0">
          <a:noAutofit/>
        </a:bodyPr>
        <a:lstStyle/>
        <a:p>
          <a:pPr marL="0" lvl="0" indent="0" algn="l" defTabSz="800100">
            <a:lnSpc>
              <a:spcPct val="90000"/>
            </a:lnSpc>
            <a:spcBef>
              <a:spcPct val="0"/>
            </a:spcBef>
            <a:spcAft>
              <a:spcPct val="35000"/>
            </a:spcAft>
            <a:buNone/>
          </a:pPr>
          <a:r>
            <a:rPr lang="en-US" sz="1800" kern="1200" dirty="0"/>
            <a:t>Review required training experiences &amp; EPAs</a:t>
          </a:r>
        </a:p>
      </dsp:txBody>
      <dsp:txXfrm>
        <a:off x="11235" y="2486184"/>
        <a:ext cx="1291884" cy="1707223"/>
      </dsp:txXfrm>
    </dsp:sp>
    <dsp:sp modelId="{C1A33721-8C03-AB49-8AE6-670136CC2096}">
      <dsp:nvSpPr>
        <dsp:cNvPr id="0" name=""/>
        <dsp:cNvSpPr/>
      </dsp:nvSpPr>
      <dsp:spPr>
        <a:xfrm>
          <a:off x="1446662" y="1800176"/>
          <a:ext cx="1291884"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44BDC7-679A-1D47-8F92-3ED9ACF9F50E}">
      <dsp:nvSpPr>
        <dsp:cNvPr id="0" name=""/>
        <dsp:cNvSpPr/>
      </dsp:nvSpPr>
      <dsp:spPr>
        <a:xfrm>
          <a:off x="2772997" y="1751928"/>
          <a:ext cx="66029" cy="124158"/>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D75412-6A13-5341-BAAE-D95F5AEE8081}">
      <dsp:nvSpPr>
        <dsp:cNvPr id="0" name=""/>
        <dsp:cNvSpPr/>
      </dsp:nvSpPr>
      <dsp:spPr>
        <a:xfrm>
          <a:off x="1830554" y="1538162"/>
          <a:ext cx="524100" cy="5241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38" tIns="20338" rIns="20338" bIns="20338" numCol="1" spcCol="1270" anchor="ctr" anchorCtr="0">
          <a:noAutofit/>
        </a:bodyPr>
        <a:lstStyle/>
        <a:p>
          <a:pPr marL="0" lvl="0" indent="0" algn="ctr" defTabSz="1155700">
            <a:lnSpc>
              <a:spcPct val="90000"/>
            </a:lnSpc>
            <a:spcBef>
              <a:spcPct val="0"/>
            </a:spcBef>
            <a:spcAft>
              <a:spcPct val="35000"/>
            </a:spcAft>
            <a:buNone/>
          </a:pPr>
          <a:r>
            <a:rPr lang="en-US" sz="2600" kern="1200"/>
            <a:t>2</a:t>
          </a:r>
        </a:p>
      </dsp:txBody>
      <dsp:txXfrm>
        <a:off x="1907307" y="1614915"/>
        <a:ext cx="370594" cy="370594"/>
      </dsp:txXfrm>
    </dsp:sp>
    <dsp:sp modelId="{AB87ED1C-8417-404C-9326-D3C23D38630F}">
      <dsp:nvSpPr>
        <dsp:cNvPr id="0" name=""/>
        <dsp:cNvSpPr/>
      </dsp:nvSpPr>
      <dsp:spPr>
        <a:xfrm>
          <a:off x="1446662" y="2227896"/>
          <a:ext cx="129188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905" tIns="165100" rIns="101905" bIns="165100" numCol="1" spcCol="1270" anchor="t" anchorCtr="0">
          <a:noAutofit/>
        </a:bodyPr>
        <a:lstStyle/>
        <a:p>
          <a:pPr marL="0" lvl="0" indent="0" algn="l" defTabSz="800100">
            <a:lnSpc>
              <a:spcPct val="90000"/>
            </a:lnSpc>
            <a:spcBef>
              <a:spcPct val="0"/>
            </a:spcBef>
            <a:spcAft>
              <a:spcPct val="35000"/>
            </a:spcAft>
            <a:buNone/>
          </a:pPr>
          <a:r>
            <a:rPr lang="en-US" sz="1800" kern="1200" dirty="0"/>
            <a:t>Virtual Meet &amp; Greet lunch        July 8, 2021.       11:30am</a:t>
          </a:r>
        </a:p>
      </dsp:txBody>
      <dsp:txXfrm>
        <a:off x="1446662" y="2486273"/>
        <a:ext cx="1291884" cy="1707223"/>
      </dsp:txXfrm>
    </dsp:sp>
    <dsp:sp modelId="{0F893CAD-C4EF-3046-81BB-43BE638753A8}">
      <dsp:nvSpPr>
        <dsp:cNvPr id="0" name=""/>
        <dsp:cNvSpPr/>
      </dsp:nvSpPr>
      <dsp:spPr>
        <a:xfrm>
          <a:off x="2882090" y="1800176"/>
          <a:ext cx="1291884"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C40CE4-8780-4247-A1FE-5072AF2B4339}">
      <dsp:nvSpPr>
        <dsp:cNvPr id="0" name=""/>
        <dsp:cNvSpPr/>
      </dsp:nvSpPr>
      <dsp:spPr>
        <a:xfrm>
          <a:off x="4208425" y="1751928"/>
          <a:ext cx="66029" cy="124158"/>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EAD761-6AD8-4B43-93F7-480A23860746}">
      <dsp:nvSpPr>
        <dsp:cNvPr id="0" name=""/>
        <dsp:cNvSpPr/>
      </dsp:nvSpPr>
      <dsp:spPr>
        <a:xfrm>
          <a:off x="3265982" y="1538162"/>
          <a:ext cx="524100" cy="5241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38" tIns="20338" rIns="20338" bIns="20338" numCol="1" spcCol="1270" anchor="ctr" anchorCtr="0">
          <a:noAutofit/>
        </a:bodyPr>
        <a:lstStyle/>
        <a:p>
          <a:pPr marL="0" lvl="0" indent="0" algn="ctr" defTabSz="1155700">
            <a:lnSpc>
              <a:spcPct val="90000"/>
            </a:lnSpc>
            <a:spcBef>
              <a:spcPct val="0"/>
            </a:spcBef>
            <a:spcAft>
              <a:spcPct val="35000"/>
            </a:spcAft>
            <a:buNone/>
          </a:pPr>
          <a:r>
            <a:rPr lang="en-US" sz="2600" kern="1200"/>
            <a:t>3</a:t>
          </a:r>
        </a:p>
      </dsp:txBody>
      <dsp:txXfrm>
        <a:off x="3342735" y="1614915"/>
        <a:ext cx="370594" cy="370594"/>
      </dsp:txXfrm>
    </dsp:sp>
    <dsp:sp modelId="{7E9F90CD-56F6-2B4A-AEEA-B0B1BCCE4BE6}">
      <dsp:nvSpPr>
        <dsp:cNvPr id="0" name=""/>
        <dsp:cNvSpPr/>
      </dsp:nvSpPr>
      <dsp:spPr>
        <a:xfrm>
          <a:off x="2882090" y="2227896"/>
          <a:ext cx="129188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905" tIns="165100" rIns="101905" bIns="165100" numCol="1" spcCol="1270" anchor="t" anchorCtr="0">
          <a:noAutofit/>
        </a:bodyPr>
        <a:lstStyle/>
        <a:p>
          <a:pPr marL="0" lvl="0" indent="0" algn="l" defTabSz="800100">
            <a:lnSpc>
              <a:spcPct val="90000"/>
            </a:lnSpc>
            <a:spcBef>
              <a:spcPct val="0"/>
            </a:spcBef>
            <a:spcAft>
              <a:spcPct val="35000"/>
            </a:spcAft>
            <a:buNone/>
          </a:pPr>
          <a:r>
            <a:rPr lang="en-US" sz="1800" kern="1200" dirty="0"/>
            <a:t>Set up time to meet with resident in August, near end TtD </a:t>
          </a:r>
        </a:p>
      </dsp:txBody>
      <dsp:txXfrm>
        <a:off x="2882090" y="2486273"/>
        <a:ext cx="1291884" cy="1707223"/>
      </dsp:txXfrm>
    </dsp:sp>
    <dsp:sp modelId="{104763DF-8EC9-CF4F-AF6E-CB94A37618BE}">
      <dsp:nvSpPr>
        <dsp:cNvPr id="0" name=""/>
        <dsp:cNvSpPr/>
      </dsp:nvSpPr>
      <dsp:spPr>
        <a:xfrm>
          <a:off x="4317517" y="1800176"/>
          <a:ext cx="1291884"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3530AB-0703-B440-8C61-C7EB0BCCB70D}">
      <dsp:nvSpPr>
        <dsp:cNvPr id="0" name=""/>
        <dsp:cNvSpPr/>
      </dsp:nvSpPr>
      <dsp:spPr>
        <a:xfrm>
          <a:off x="5643852" y="1751928"/>
          <a:ext cx="66029" cy="124158"/>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8DECCC-256C-CF45-8E39-94958CD9AE58}">
      <dsp:nvSpPr>
        <dsp:cNvPr id="0" name=""/>
        <dsp:cNvSpPr/>
      </dsp:nvSpPr>
      <dsp:spPr>
        <a:xfrm>
          <a:off x="4701410" y="1538162"/>
          <a:ext cx="524100" cy="5241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38" tIns="20338" rIns="20338" bIns="20338" numCol="1" spcCol="1270" anchor="ctr" anchorCtr="0">
          <a:noAutofit/>
        </a:bodyPr>
        <a:lstStyle/>
        <a:p>
          <a:pPr marL="0" lvl="0" indent="0" algn="ctr" defTabSz="1155700">
            <a:lnSpc>
              <a:spcPct val="90000"/>
            </a:lnSpc>
            <a:spcBef>
              <a:spcPct val="0"/>
            </a:spcBef>
            <a:spcAft>
              <a:spcPct val="35000"/>
            </a:spcAft>
            <a:buNone/>
          </a:pPr>
          <a:r>
            <a:rPr lang="en-US" sz="2600" kern="1200"/>
            <a:t>4</a:t>
          </a:r>
        </a:p>
      </dsp:txBody>
      <dsp:txXfrm>
        <a:off x="4778163" y="1614915"/>
        <a:ext cx="370594" cy="370594"/>
      </dsp:txXfrm>
    </dsp:sp>
    <dsp:sp modelId="{34028A96-6976-E34C-8A56-3E246CC906C7}">
      <dsp:nvSpPr>
        <dsp:cNvPr id="0" name=""/>
        <dsp:cNvSpPr/>
      </dsp:nvSpPr>
      <dsp:spPr>
        <a:xfrm>
          <a:off x="4317517" y="2227896"/>
          <a:ext cx="129188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905" tIns="165100" rIns="101905" bIns="165100" numCol="1" spcCol="1270" anchor="t" anchorCtr="0">
          <a:noAutofit/>
        </a:bodyPr>
        <a:lstStyle/>
        <a:p>
          <a:pPr marL="0" lvl="0" indent="0" algn="l" defTabSz="800100">
            <a:lnSpc>
              <a:spcPct val="90000"/>
            </a:lnSpc>
            <a:spcBef>
              <a:spcPct val="0"/>
            </a:spcBef>
            <a:spcAft>
              <a:spcPct val="35000"/>
            </a:spcAft>
            <a:buNone/>
          </a:pPr>
          <a:r>
            <a:rPr lang="en-US" sz="1800" kern="1200" dirty="0"/>
            <a:t>Meet with residents:</a:t>
          </a:r>
        </a:p>
        <a:p>
          <a:pPr marL="0" lvl="0" indent="0" algn="l" defTabSz="800100">
            <a:lnSpc>
              <a:spcPct val="90000"/>
            </a:lnSpc>
            <a:spcBef>
              <a:spcPct val="0"/>
            </a:spcBef>
            <a:spcAft>
              <a:spcPct val="35000"/>
            </a:spcAft>
            <a:buNone/>
          </a:pPr>
          <a:r>
            <a:rPr lang="en-US" sz="1800" kern="1200" dirty="0"/>
            <a:t>-fall 2021</a:t>
          </a:r>
        </a:p>
        <a:p>
          <a:pPr marL="0" lvl="0" indent="0" algn="l" defTabSz="800100">
            <a:lnSpc>
              <a:spcPct val="90000"/>
            </a:lnSpc>
            <a:spcBef>
              <a:spcPct val="0"/>
            </a:spcBef>
            <a:spcAft>
              <a:spcPct val="35000"/>
            </a:spcAft>
            <a:buNone/>
          </a:pPr>
          <a:r>
            <a:rPr lang="en-US" sz="1800" kern="1200" dirty="0"/>
            <a:t>-Feb/Mar 2021</a:t>
          </a:r>
        </a:p>
      </dsp:txBody>
      <dsp:txXfrm>
        <a:off x="4317517" y="2486273"/>
        <a:ext cx="1291884" cy="1707223"/>
      </dsp:txXfrm>
    </dsp:sp>
    <dsp:sp modelId="{3242F71D-1D98-2144-BD7B-0BE158408AA4}">
      <dsp:nvSpPr>
        <dsp:cNvPr id="0" name=""/>
        <dsp:cNvSpPr/>
      </dsp:nvSpPr>
      <dsp:spPr>
        <a:xfrm>
          <a:off x="5752945" y="1800176"/>
          <a:ext cx="1291884"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54BB63-BDFC-A543-A5B3-FD1725CB2AB1}">
      <dsp:nvSpPr>
        <dsp:cNvPr id="0" name=""/>
        <dsp:cNvSpPr/>
      </dsp:nvSpPr>
      <dsp:spPr>
        <a:xfrm>
          <a:off x="7079280" y="1751928"/>
          <a:ext cx="66029" cy="124158"/>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D1AFD6-23CF-4245-8A8C-8F907B4F8928}">
      <dsp:nvSpPr>
        <dsp:cNvPr id="0" name=""/>
        <dsp:cNvSpPr/>
      </dsp:nvSpPr>
      <dsp:spPr>
        <a:xfrm>
          <a:off x="6136837" y="1538162"/>
          <a:ext cx="524100" cy="5241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38" tIns="20338" rIns="20338" bIns="20338" numCol="1" spcCol="1270" anchor="ctr" anchorCtr="0">
          <a:noAutofit/>
        </a:bodyPr>
        <a:lstStyle/>
        <a:p>
          <a:pPr marL="0" lvl="0" indent="0" algn="ctr" defTabSz="1155700">
            <a:lnSpc>
              <a:spcPct val="90000"/>
            </a:lnSpc>
            <a:spcBef>
              <a:spcPct val="0"/>
            </a:spcBef>
            <a:spcAft>
              <a:spcPct val="35000"/>
            </a:spcAft>
            <a:buNone/>
          </a:pPr>
          <a:r>
            <a:rPr lang="en-US" sz="2600" kern="1200"/>
            <a:t>5</a:t>
          </a:r>
        </a:p>
      </dsp:txBody>
      <dsp:txXfrm>
        <a:off x="6213590" y="1614915"/>
        <a:ext cx="370594" cy="370594"/>
      </dsp:txXfrm>
    </dsp:sp>
    <dsp:sp modelId="{B0D50076-4440-394F-A064-C3D68B379084}">
      <dsp:nvSpPr>
        <dsp:cNvPr id="0" name=""/>
        <dsp:cNvSpPr/>
      </dsp:nvSpPr>
      <dsp:spPr>
        <a:xfrm>
          <a:off x="5752945" y="2227896"/>
          <a:ext cx="129188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905" tIns="165100" rIns="101905" bIns="165100" numCol="1" spcCol="1270" anchor="t" anchorCtr="0">
          <a:noAutofit/>
        </a:bodyPr>
        <a:lstStyle/>
        <a:p>
          <a:pPr marL="0" lvl="0" indent="0" algn="l" defTabSz="844550">
            <a:lnSpc>
              <a:spcPct val="90000"/>
            </a:lnSpc>
            <a:spcBef>
              <a:spcPct val="0"/>
            </a:spcBef>
            <a:spcAft>
              <a:spcPct val="35000"/>
            </a:spcAft>
            <a:buNone/>
          </a:pPr>
          <a:r>
            <a:rPr lang="en-US" sz="1900" kern="1200" dirty="0"/>
            <a:t>Review resident's progress prior to meetings</a:t>
          </a:r>
        </a:p>
      </dsp:txBody>
      <dsp:txXfrm>
        <a:off x="5752945" y="2486273"/>
        <a:ext cx="1291884" cy="1707223"/>
      </dsp:txXfrm>
    </dsp:sp>
    <dsp:sp modelId="{89453F60-43FF-9E47-B8F1-86471EC9E550}">
      <dsp:nvSpPr>
        <dsp:cNvPr id="0" name=""/>
        <dsp:cNvSpPr/>
      </dsp:nvSpPr>
      <dsp:spPr>
        <a:xfrm>
          <a:off x="7188372" y="1800176"/>
          <a:ext cx="1291884"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FB7663-5AFE-1243-8573-30B5EDED3DB2}">
      <dsp:nvSpPr>
        <dsp:cNvPr id="0" name=""/>
        <dsp:cNvSpPr/>
      </dsp:nvSpPr>
      <dsp:spPr>
        <a:xfrm>
          <a:off x="8514707" y="1751928"/>
          <a:ext cx="66029" cy="124158"/>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B302DF-2F09-624E-A131-68B59580F71B}">
      <dsp:nvSpPr>
        <dsp:cNvPr id="0" name=""/>
        <dsp:cNvSpPr/>
      </dsp:nvSpPr>
      <dsp:spPr>
        <a:xfrm>
          <a:off x="7572265" y="1538162"/>
          <a:ext cx="524100" cy="5241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38" tIns="20338" rIns="20338" bIns="20338" numCol="1" spcCol="1270" anchor="ctr" anchorCtr="0">
          <a:noAutofit/>
        </a:bodyPr>
        <a:lstStyle/>
        <a:p>
          <a:pPr marL="0" lvl="0" indent="0" algn="ctr" defTabSz="1155700">
            <a:lnSpc>
              <a:spcPct val="90000"/>
            </a:lnSpc>
            <a:spcBef>
              <a:spcPct val="0"/>
            </a:spcBef>
            <a:spcAft>
              <a:spcPct val="35000"/>
            </a:spcAft>
            <a:buNone/>
          </a:pPr>
          <a:r>
            <a:rPr lang="en-US" sz="2600" kern="1200"/>
            <a:t>6</a:t>
          </a:r>
        </a:p>
      </dsp:txBody>
      <dsp:txXfrm>
        <a:off x="7649018" y="1614915"/>
        <a:ext cx="370594" cy="370594"/>
      </dsp:txXfrm>
    </dsp:sp>
    <dsp:sp modelId="{8DBB626E-0CE4-DD42-B215-39D6F46BD30C}">
      <dsp:nvSpPr>
        <dsp:cNvPr id="0" name=""/>
        <dsp:cNvSpPr/>
      </dsp:nvSpPr>
      <dsp:spPr>
        <a:xfrm>
          <a:off x="7188372" y="2227896"/>
          <a:ext cx="129188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905" tIns="165100" rIns="101905" bIns="165100" numCol="1" spcCol="1270" anchor="t" anchorCtr="0">
          <a:noAutofit/>
        </a:bodyPr>
        <a:lstStyle/>
        <a:p>
          <a:pPr marL="0" lvl="0" indent="0" algn="l" defTabSz="844550">
            <a:lnSpc>
              <a:spcPct val="90000"/>
            </a:lnSpc>
            <a:spcBef>
              <a:spcPct val="0"/>
            </a:spcBef>
            <a:spcAft>
              <a:spcPct val="35000"/>
            </a:spcAft>
            <a:buNone/>
          </a:pPr>
          <a:r>
            <a:rPr lang="en-US" sz="1900" kern="1200" dirty="0"/>
            <a:t>Ad hoc connections as needed</a:t>
          </a:r>
        </a:p>
      </dsp:txBody>
      <dsp:txXfrm>
        <a:off x="7188372" y="2486273"/>
        <a:ext cx="1291884" cy="1707223"/>
      </dsp:txXfrm>
    </dsp:sp>
    <dsp:sp modelId="{B8873B39-69FC-2440-844A-7566405B71FB}">
      <dsp:nvSpPr>
        <dsp:cNvPr id="0" name=""/>
        <dsp:cNvSpPr/>
      </dsp:nvSpPr>
      <dsp:spPr>
        <a:xfrm>
          <a:off x="8623800" y="1800176"/>
          <a:ext cx="646573"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9EB698-DEA0-6441-8B93-33C42CE19BAB}">
      <dsp:nvSpPr>
        <dsp:cNvPr id="0" name=""/>
        <dsp:cNvSpPr/>
      </dsp:nvSpPr>
      <dsp:spPr>
        <a:xfrm>
          <a:off x="9008324" y="1538162"/>
          <a:ext cx="524100" cy="524100"/>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38" tIns="20338" rIns="20338" bIns="20338" numCol="1" spcCol="1270" anchor="ctr" anchorCtr="0">
          <a:noAutofit/>
        </a:bodyPr>
        <a:lstStyle/>
        <a:p>
          <a:pPr marL="0" lvl="0" indent="0" algn="ctr" defTabSz="1155700">
            <a:lnSpc>
              <a:spcPct val="90000"/>
            </a:lnSpc>
            <a:spcBef>
              <a:spcPct val="0"/>
            </a:spcBef>
            <a:spcAft>
              <a:spcPct val="35000"/>
            </a:spcAft>
            <a:buNone/>
          </a:pPr>
          <a:r>
            <a:rPr lang="en-US" sz="2600" kern="1200"/>
            <a:t>7</a:t>
          </a:r>
        </a:p>
      </dsp:txBody>
      <dsp:txXfrm>
        <a:off x="9085077" y="1614915"/>
        <a:ext cx="370594" cy="370594"/>
      </dsp:txXfrm>
    </dsp:sp>
    <dsp:sp modelId="{9372CB58-4173-A140-9EDF-55E8B879A4EA}">
      <dsp:nvSpPr>
        <dsp:cNvPr id="0" name=""/>
        <dsp:cNvSpPr/>
      </dsp:nvSpPr>
      <dsp:spPr>
        <a:xfrm>
          <a:off x="8623800" y="2227896"/>
          <a:ext cx="134504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099" tIns="165100" rIns="106099" bIns="165100" numCol="1" spcCol="1270" anchor="t" anchorCtr="0">
          <a:noAutofit/>
        </a:bodyPr>
        <a:lstStyle/>
        <a:p>
          <a:pPr marL="0" lvl="0" indent="0" algn="l" defTabSz="800100">
            <a:lnSpc>
              <a:spcPct val="90000"/>
            </a:lnSpc>
            <a:spcBef>
              <a:spcPct val="0"/>
            </a:spcBef>
            <a:spcAft>
              <a:spcPct val="35000"/>
            </a:spcAft>
            <a:buNone/>
          </a:pPr>
          <a:r>
            <a:rPr lang="en-US" sz="1800" kern="1200" dirty="0"/>
            <a:t>Attend Academic Coach Meetings</a:t>
          </a:r>
        </a:p>
      </dsp:txBody>
      <dsp:txXfrm>
        <a:off x="8623800" y="2496905"/>
        <a:ext cx="1345047" cy="169659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F6E53-4FBE-AD47-BFBC-7B22CB9A41F4}">
      <dsp:nvSpPr>
        <dsp:cNvPr id="0" name=""/>
        <dsp:cNvSpPr/>
      </dsp:nvSpPr>
      <dsp:spPr>
        <a:xfrm>
          <a:off x="0" y="5351497"/>
          <a:ext cx="4654296" cy="149055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Each June to ensure completion of activities for that </a:t>
          </a:r>
          <a:r>
            <a:rPr lang="en-US" sz="2800" kern="1200" dirty="0" err="1"/>
            <a:t>Pgy</a:t>
          </a:r>
          <a:r>
            <a:rPr lang="en-US" sz="2800" kern="1200" dirty="0"/>
            <a:t>-year</a:t>
          </a:r>
        </a:p>
      </dsp:txBody>
      <dsp:txXfrm>
        <a:off x="0" y="5351497"/>
        <a:ext cx="4654296" cy="1490554"/>
      </dsp:txXfrm>
    </dsp:sp>
    <dsp:sp modelId="{3B45B778-AF06-4945-99B3-E9E69DF245A7}">
      <dsp:nvSpPr>
        <dsp:cNvPr id="0" name=""/>
        <dsp:cNvSpPr/>
      </dsp:nvSpPr>
      <dsp:spPr>
        <a:xfrm rot="10800000">
          <a:off x="0" y="3886247"/>
          <a:ext cx="4654296" cy="1487608"/>
        </a:xfrm>
        <a:prstGeom prst="upArrowCallou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February of Pgy5 for CC Mtg</a:t>
          </a:r>
        </a:p>
      </dsp:txBody>
      <dsp:txXfrm rot="10800000">
        <a:off x="0" y="3886247"/>
        <a:ext cx="4654296" cy="966603"/>
      </dsp:txXfrm>
    </dsp:sp>
    <dsp:sp modelId="{70E949FB-B3E1-0E4D-AB5C-977055AE7BCF}">
      <dsp:nvSpPr>
        <dsp:cNvPr id="0" name=""/>
        <dsp:cNvSpPr/>
      </dsp:nvSpPr>
      <dsp:spPr>
        <a:xfrm rot="10800000">
          <a:off x="0" y="1616132"/>
          <a:ext cx="4654296" cy="2292473"/>
        </a:xfrm>
        <a:prstGeom prst="upArrowCallou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Sent to resident &amp; AC before each Competence Committee Progress Review Meeting: </a:t>
          </a:r>
        </a:p>
      </dsp:txBody>
      <dsp:txXfrm rot="-10800000">
        <a:off x="0" y="1616132"/>
        <a:ext cx="4654296" cy="804658"/>
      </dsp:txXfrm>
    </dsp:sp>
    <dsp:sp modelId="{D6BF588E-15C3-4C40-8213-98AFAB4FD308}">
      <dsp:nvSpPr>
        <dsp:cNvPr id="0" name=""/>
        <dsp:cNvSpPr/>
      </dsp:nvSpPr>
      <dsp:spPr>
        <a:xfrm>
          <a:off x="0" y="2420790"/>
          <a:ext cx="2327148" cy="68544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a:t>Sept for Oct. CC Meeting</a:t>
          </a:r>
        </a:p>
      </dsp:txBody>
      <dsp:txXfrm>
        <a:off x="0" y="2420790"/>
        <a:ext cx="2327148" cy="685449"/>
      </dsp:txXfrm>
    </dsp:sp>
    <dsp:sp modelId="{34C700F2-25C2-8A4D-BF8A-32FA94A95896}">
      <dsp:nvSpPr>
        <dsp:cNvPr id="0" name=""/>
        <dsp:cNvSpPr/>
      </dsp:nvSpPr>
      <dsp:spPr>
        <a:xfrm>
          <a:off x="2327148" y="2420790"/>
          <a:ext cx="2327148" cy="68544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March for April CC Meeting</a:t>
          </a:r>
        </a:p>
      </dsp:txBody>
      <dsp:txXfrm>
        <a:off x="2327148" y="2420790"/>
        <a:ext cx="2327148" cy="685449"/>
      </dsp:txXfrm>
    </dsp:sp>
    <dsp:sp modelId="{9A621E90-34E6-6842-9EE3-B9DC79F61BD6}">
      <dsp:nvSpPr>
        <dsp:cNvPr id="0" name=""/>
        <dsp:cNvSpPr/>
      </dsp:nvSpPr>
      <dsp:spPr>
        <a:xfrm rot="10800000">
          <a:off x="0" y="2467"/>
          <a:ext cx="4654296" cy="1636023"/>
        </a:xfrm>
        <a:prstGeom prst="upArrowCallou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Tracks Resident’s Progress</a:t>
          </a:r>
        </a:p>
      </dsp:txBody>
      <dsp:txXfrm rot="10800000">
        <a:off x="0" y="2467"/>
        <a:ext cx="4654296" cy="106303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0B85A-2F7D-F244-BFD6-7792CEFFB78C}">
      <dsp:nvSpPr>
        <dsp:cNvPr id="0" name=""/>
        <dsp:cNvSpPr/>
      </dsp:nvSpPr>
      <dsp:spPr>
        <a:xfrm rot="10800000">
          <a:off x="1737697" y="2526"/>
          <a:ext cx="5405120" cy="1505029"/>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Expected to have at least 5 opportunities of assessment &amp; feedback for each EPA.</a:t>
          </a:r>
        </a:p>
      </dsp:txBody>
      <dsp:txXfrm rot="10800000">
        <a:off x="2113954" y="2526"/>
        <a:ext cx="5028863" cy="1505029"/>
      </dsp:txXfrm>
    </dsp:sp>
    <dsp:sp modelId="{2F6E4388-F612-F24D-92AB-88426157546B}">
      <dsp:nvSpPr>
        <dsp:cNvPr id="0" name=""/>
        <dsp:cNvSpPr/>
      </dsp:nvSpPr>
      <dsp:spPr>
        <a:xfrm>
          <a:off x="985182" y="2526"/>
          <a:ext cx="1505029" cy="1505029"/>
        </a:xfrm>
        <a:prstGeom prst="ellipse">
          <a:avLst/>
        </a:prstGeom>
        <a:solidFill>
          <a:schemeClr val="accent2">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F5D842-D6D6-8F41-BC24-CB20B346A07F}">
      <dsp:nvSpPr>
        <dsp:cNvPr id="0" name=""/>
        <dsp:cNvSpPr/>
      </dsp:nvSpPr>
      <dsp:spPr>
        <a:xfrm rot="10800000">
          <a:off x="1737697" y="1956818"/>
          <a:ext cx="5405120" cy="1505029"/>
        </a:xfrm>
        <a:prstGeom prst="homePlat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Score of 3 or higher is considered an observation “of achievement”</a:t>
          </a:r>
        </a:p>
      </dsp:txBody>
      <dsp:txXfrm rot="10800000">
        <a:off x="2113954" y="1956818"/>
        <a:ext cx="5028863" cy="1505029"/>
      </dsp:txXfrm>
    </dsp:sp>
    <dsp:sp modelId="{C1636F33-B61F-654C-B79A-E057BABF24B7}">
      <dsp:nvSpPr>
        <dsp:cNvPr id="0" name=""/>
        <dsp:cNvSpPr/>
      </dsp:nvSpPr>
      <dsp:spPr>
        <a:xfrm>
          <a:off x="985182" y="1956818"/>
          <a:ext cx="1505029" cy="1505029"/>
        </a:xfrm>
        <a:prstGeom prst="ellipse">
          <a:avLst/>
        </a:prstGeom>
        <a:solidFill>
          <a:schemeClr val="accent3">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D11591-3388-674C-86DC-6D076759BBA4}">
      <dsp:nvSpPr>
        <dsp:cNvPr id="0" name=""/>
        <dsp:cNvSpPr/>
      </dsp:nvSpPr>
      <dsp:spPr>
        <a:xfrm rot="10800000">
          <a:off x="1737697" y="3911110"/>
          <a:ext cx="5405120" cy="1505029"/>
        </a:xfrm>
        <a:prstGeom prst="homePlat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**Once in Foundations Stage of Training, 4 or 5 is considered an observation of “achievement”</a:t>
          </a:r>
        </a:p>
      </dsp:txBody>
      <dsp:txXfrm rot="10800000">
        <a:off x="2113954" y="3911110"/>
        <a:ext cx="5028863" cy="1505029"/>
      </dsp:txXfrm>
    </dsp:sp>
    <dsp:sp modelId="{1810F7A0-C44B-E14A-933E-9F295E1308F6}">
      <dsp:nvSpPr>
        <dsp:cNvPr id="0" name=""/>
        <dsp:cNvSpPr/>
      </dsp:nvSpPr>
      <dsp:spPr>
        <a:xfrm>
          <a:off x="985182" y="3911110"/>
          <a:ext cx="1505029" cy="1505029"/>
        </a:xfrm>
        <a:prstGeom prst="ellipse">
          <a:avLst/>
        </a:prstGeom>
        <a:solidFill>
          <a:schemeClr val="accent4">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D3FF7-5466-2346-8A9D-91BF4DD39829}">
      <dsp:nvSpPr>
        <dsp:cNvPr id="0" name=""/>
        <dsp:cNvSpPr/>
      </dsp:nvSpPr>
      <dsp:spPr>
        <a:xfrm>
          <a:off x="0" y="1637"/>
          <a:ext cx="5008111"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6EDE9-5071-7040-864A-435AAE6E9B76}">
      <dsp:nvSpPr>
        <dsp:cNvPr id="0" name=""/>
        <dsp:cNvSpPr/>
      </dsp:nvSpPr>
      <dsp:spPr>
        <a:xfrm>
          <a:off x="0" y="0"/>
          <a:ext cx="5008111" cy="777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2 Observations of Achievement</a:t>
          </a:r>
          <a:endParaRPr lang="en-CA" sz="2600" kern="1200" dirty="0"/>
        </a:p>
      </dsp:txBody>
      <dsp:txXfrm>
        <a:off x="0" y="0"/>
        <a:ext cx="5008111" cy="777993"/>
      </dsp:txXfrm>
    </dsp:sp>
    <dsp:sp modelId="{572BD668-4873-2B4B-BA2D-BDD6DF539379}">
      <dsp:nvSpPr>
        <dsp:cNvPr id="0" name=""/>
        <dsp:cNvSpPr/>
      </dsp:nvSpPr>
      <dsp:spPr>
        <a:xfrm>
          <a:off x="0" y="779631"/>
          <a:ext cx="5008111"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DF59BB-9B72-E24D-B144-72C1EC9B955A}">
      <dsp:nvSpPr>
        <dsp:cNvPr id="0" name=""/>
        <dsp:cNvSpPr/>
      </dsp:nvSpPr>
      <dsp:spPr>
        <a:xfrm>
          <a:off x="0" y="779631"/>
          <a:ext cx="1001622" cy="295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At least:</a:t>
          </a:r>
          <a:endParaRPr lang="en-CA" sz="2600" kern="1200" dirty="0"/>
        </a:p>
      </dsp:txBody>
      <dsp:txXfrm>
        <a:off x="0" y="779631"/>
        <a:ext cx="1001622" cy="2957139"/>
      </dsp:txXfrm>
    </dsp:sp>
    <dsp:sp modelId="{7394D646-D0AA-594A-9754-C9A8724F51A1}">
      <dsp:nvSpPr>
        <dsp:cNvPr id="0" name=""/>
        <dsp:cNvSpPr/>
      </dsp:nvSpPr>
      <dsp:spPr>
        <a:xfrm>
          <a:off x="1076743" y="927488"/>
          <a:ext cx="3931367" cy="93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kern="1200" dirty="0"/>
            <a:t>2 Different Case Types</a:t>
          </a:r>
        </a:p>
      </dsp:txBody>
      <dsp:txXfrm>
        <a:off x="1076743" y="927488"/>
        <a:ext cx="3931367" cy="937265"/>
      </dsp:txXfrm>
    </dsp:sp>
    <dsp:sp modelId="{880189BD-EEC1-B44F-ACCD-60D980CF5B28}">
      <dsp:nvSpPr>
        <dsp:cNvPr id="0" name=""/>
        <dsp:cNvSpPr/>
      </dsp:nvSpPr>
      <dsp:spPr>
        <a:xfrm>
          <a:off x="1001622" y="1864753"/>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37EB5-7B8E-4A45-AA9B-4FDD92D39A65}">
      <dsp:nvSpPr>
        <dsp:cNvPr id="0" name=""/>
        <dsp:cNvSpPr/>
      </dsp:nvSpPr>
      <dsp:spPr>
        <a:xfrm>
          <a:off x="0" y="0"/>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069ED-1C32-4DD3-9820-BAB586ED9C8A}">
      <dsp:nvSpPr>
        <dsp:cNvPr id="0" name=""/>
        <dsp:cNvSpPr/>
      </dsp:nvSpPr>
      <dsp:spPr>
        <a:xfrm>
          <a:off x="211640" y="133648"/>
          <a:ext cx="812714" cy="80705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3544C1-88CE-4D58-81FC-3C933B6EFD11}">
      <dsp:nvSpPr>
        <dsp:cNvPr id="0" name=""/>
        <dsp:cNvSpPr/>
      </dsp:nvSpPr>
      <dsp:spPr>
        <a:xfrm>
          <a:off x="1235996" y="2111"/>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65000"/>
                  <a:lumOff val="35000"/>
                </a:schemeClr>
              </a:solidFill>
            </a:rPr>
            <a:t>The smaller, defined components that are needed to complete the full EPA</a:t>
          </a:r>
          <a:endParaRPr lang="en-US" sz="2200" kern="1200" dirty="0"/>
        </a:p>
      </dsp:txBody>
      <dsp:txXfrm>
        <a:off x="1235996" y="2111"/>
        <a:ext cx="6492270" cy="1070126"/>
      </dsp:txXfrm>
    </dsp:sp>
    <dsp:sp modelId="{285DF56C-C629-F14F-8AEC-EB5C3B57CE73}">
      <dsp:nvSpPr>
        <dsp:cNvPr id="0" name=""/>
        <dsp:cNvSpPr/>
      </dsp:nvSpPr>
      <dsp:spPr>
        <a:xfrm>
          <a:off x="0" y="1339769"/>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E9E0E6-61E3-D345-8BF4-2B9FC7EF961B}">
      <dsp:nvSpPr>
        <dsp:cNvPr id="0" name=""/>
        <dsp:cNvSpPr/>
      </dsp:nvSpPr>
      <dsp:spPr>
        <a:xfrm>
          <a:off x="323713" y="1580548"/>
          <a:ext cx="588569" cy="588569"/>
        </a:xfrm>
        <a:prstGeom prst="rect">
          <a:avLst/>
        </a:prstGeom>
        <a:no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7FE2F-50D9-204B-9BB8-6BD0A26B00A1}">
      <dsp:nvSpPr>
        <dsp:cNvPr id="0" name=""/>
        <dsp:cNvSpPr/>
      </dsp:nvSpPr>
      <dsp:spPr>
        <a:xfrm>
          <a:off x="1235996" y="1339769"/>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65000"/>
                  <a:lumOff val="35000"/>
                </a:schemeClr>
              </a:solidFill>
            </a:rPr>
            <a:t>Observable markers of an individual’s ability</a:t>
          </a:r>
          <a:endParaRPr lang="en-US" sz="2200" kern="1200" dirty="0"/>
        </a:p>
      </dsp:txBody>
      <dsp:txXfrm>
        <a:off x="1235996" y="1339769"/>
        <a:ext cx="6492270" cy="1070126"/>
      </dsp:txXfrm>
    </dsp:sp>
    <dsp:sp modelId="{E1AFF5A3-96C2-5743-A9F0-82B629F1BEEF}">
      <dsp:nvSpPr>
        <dsp:cNvPr id="0" name=""/>
        <dsp:cNvSpPr/>
      </dsp:nvSpPr>
      <dsp:spPr>
        <a:xfrm>
          <a:off x="0" y="2677427"/>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E967E-C3E2-0F44-9520-6E258C192B82}">
      <dsp:nvSpPr>
        <dsp:cNvPr id="0" name=""/>
        <dsp:cNvSpPr/>
      </dsp:nvSpPr>
      <dsp:spPr>
        <a:xfrm>
          <a:off x="323713" y="2918206"/>
          <a:ext cx="588569" cy="588569"/>
        </a:xfrm>
        <a:prstGeom prst="rect">
          <a:avLst/>
        </a:prstGeom>
        <a:no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F45FDC-C11E-1D4C-91E8-B061A2F191AE}">
      <dsp:nvSpPr>
        <dsp:cNvPr id="0" name=""/>
        <dsp:cNvSpPr/>
      </dsp:nvSpPr>
      <dsp:spPr>
        <a:xfrm>
          <a:off x="1235996" y="2677427"/>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65000"/>
                  <a:lumOff val="35000"/>
                </a:schemeClr>
              </a:solidFill>
            </a:rPr>
            <a:t>Reference the CanMEDS roles applicable to that EPA</a:t>
          </a:r>
          <a:endParaRPr lang="en-US" sz="2200" kern="1200" dirty="0"/>
        </a:p>
      </dsp:txBody>
      <dsp:txXfrm>
        <a:off x="1235996" y="2677427"/>
        <a:ext cx="6492270" cy="1070126"/>
      </dsp:txXfrm>
    </dsp:sp>
    <dsp:sp modelId="{77142CAA-4B35-4918-956F-91429C1C5DF5}">
      <dsp:nvSpPr>
        <dsp:cNvPr id="0" name=""/>
        <dsp:cNvSpPr/>
      </dsp:nvSpPr>
      <dsp:spPr>
        <a:xfrm>
          <a:off x="0" y="4015086"/>
          <a:ext cx="7728267" cy="1070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F17BF-0BFC-45DC-A603-D2AB0D291194}">
      <dsp:nvSpPr>
        <dsp:cNvPr id="0" name=""/>
        <dsp:cNvSpPr/>
      </dsp:nvSpPr>
      <dsp:spPr>
        <a:xfrm>
          <a:off x="323713" y="4255864"/>
          <a:ext cx="588569" cy="58856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1BD83D-055B-4D10-86E9-4E41014FDC4A}">
      <dsp:nvSpPr>
        <dsp:cNvPr id="0" name=""/>
        <dsp:cNvSpPr/>
      </dsp:nvSpPr>
      <dsp:spPr>
        <a:xfrm>
          <a:off x="1235996" y="4015086"/>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800100">
            <a:lnSpc>
              <a:spcPct val="100000"/>
            </a:lnSpc>
            <a:spcBef>
              <a:spcPct val="0"/>
            </a:spcBef>
            <a:spcAft>
              <a:spcPts val="0"/>
            </a:spcAft>
            <a:buNone/>
          </a:pPr>
          <a:r>
            <a:rPr lang="en-US" sz="1800" kern="1200" dirty="0"/>
            <a:t>Examples: </a:t>
          </a:r>
          <a:r>
            <a:rPr lang="en-US" sz="1800" kern="1200" dirty="0">
              <a:solidFill>
                <a:schemeClr val="tx1">
                  <a:lumMod val="65000"/>
                  <a:lumOff val="35000"/>
                </a:schemeClr>
              </a:solidFill>
            </a:rPr>
            <a:t>Conduct a mental status exam</a:t>
          </a:r>
        </a:p>
        <a:p>
          <a:pPr marL="0" lvl="0" indent="0" algn="l" defTabSz="800100">
            <a:lnSpc>
              <a:spcPct val="100000"/>
            </a:lnSpc>
            <a:spcBef>
              <a:spcPct val="0"/>
            </a:spcBef>
            <a:spcAft>
              <a:spcPts val="0"/>
            </a:spcAft>
            <a:buNone/>
          </a:pPr>
          <a:r>
            <a:rPr lang="en-US" sz="1800" kern="1200" dirty="0">
              <a:solidFill>
                <a:schemeClr val="tx1">
                  <a:lumMod val="65000"/>
                  <a:lumOff val="35000"/>
                </a:schemeClr>
              </a:solidFill>
            </a:rPr>
            <a:t>	     Respect professional boundaries</a:t>
          </a:r>
          <a:endParaRPr lang="en-US" sz="1800" kern="1200" dirty="0"/>
        </a:p>
      </dsp:txBody>
      <dsp:txXfrm>
        <a:off x="1235996" y="4015086"/>
        <a:ext cx="6492270" cy="107012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D7537-4334-4F86-8C22-CDE0251D56E1}">
      <dsp:nvSpPr>
        <dsp:cNvPr id="0" name=""/>
        <dsp:cNvSpPr/>
      </dsp:nvSpPr>
      <dsp:spPr>
        <a:xfrm>
          <a:off x="597627" y="0"/>
          <a:ext cx="4640396" cy="4640396"/>
        </a:xfrm>
        <a:prstGeom prst="ellips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CA" sz="2400" b="1" kern="1200" dirty="0"/>
            <a:t>Coaching Feedback</a:t>
          </a:r>
        </a:p>
      </dsp:txBody>
      <dsp:txXfrm>
        <a:off x="2106916" y="232019"/>
        <a:ext cx="1621818" cy="696059"/>
      </dsp:txXfrm>
    </dsp:sp>
    <dsp:sp modelId="{3238BCDF-441B-44E7-A6F8-EE4067F91A11}">
      <dsp:nvSpPr>
        <dsp:cNvPr id="0" name=""/>
        <dsp:cNvSpPr/>
      </dsp:nvSpPr>
      <dsp:spPr>
        <a:xfrm>
          <a:off x="1177676" y="1160099"/>
          <a:ext cx="3480297" cy="3480297"/>
        </a:xfrm>
        <a:prstGeom prst="ellipse">
          <a:avLst/>
        </a:prstGeom>
        <a:solidFill>
          <a:schemeClr val="tx2">
            <a:lumMod val="40000"/>
            <a:lumOff val="6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CA" sz="2400" kern="1200" dirty="0"/>
            <a:t>Feedback</a:t>
          </a:r>
        </a:p>
      </dsp:txBody>
      <dsp:txXfrm>
        <a:off x="2106916" y="1377617"/>
        <a:ext cx="1621818" cy="652555"/>
      </dsp:txXfrm>
    </dsp:sp>
    <dsp:sp modelId="{07F025BC-C989-42C0-8D17-75D58C59EA3F}">
      <dsp:nvSpPr>
        <dsp:cNvPr id="0" name=""/>
        <dsp:cNvSpPr/>
      </dsp:nvSpPr>
      <dsp:spPr>
        <a:xfrm>
          <a:off x="1642783" y="2320198"/>
          <a:ext cx="2550083" cy="2320198"/>
        </a:xfrm>
        <a:prstGeom prst="ellipse">
          <a:avLst/>
        </a:prstGeom>
        <a:solidFill>
          <a:schemeClr val="accent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CA" sz="2200" b="0" kern="1200" dirty="0">
              <a:solidFill>
                <a:schemeClr val="bg1"/>
              </a:solidFill>
            </a:rPr>
            <a:t>Observation of Work</a:t>
          </a:r>
        </a:p>
      </dsp:txBody>
      <dsp:txXfrm>
        <a:off x="2016234" y="2900248"/>
        <a:ext cx="1803181" cy="116009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A1739-4CCF-7741-829C-E8A59BF05A24}">
      <dsp:nvSpPr>
        <dsp:cNvPr id="0" name=""/>
        <dsp:cNvSpPr/>
      </dsp:nvSpPr>
      <dsp:spPr>
        <a:xfrm>
          <a:off x="0" y="1240"/>
          <a:ext cx="464515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305079-D017-DC46-AA34-ABF65ECE5028}">
      <dsp:nvSpPr>
        <dsp:cNvPr id="0" name=""/>
        <dsp:cNvSpPr/>
      </dsp:nvSpPr>
      <dsp:spPr>
        <a:xfrm>
          <a:off x="0" y="0"/>
          <a:ext cx="4645152" cy="553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8 Observations of Achievement</a:t>
          </a:r>
          <a:endParaRPr lang="en-CA" sz="2400" kern="1200" dirty="0"/>
        </a:p>
      </dsp:txBody>
      <dsp:txXfrm>
        <a:off x="0" y="0"/>
        <a:ext cx="4645152" cy="553928"/>
      </dsp:txXfrm>
    </dsp:sp>
    <dsp:sp modelId="{45DF6E64-EAD5-044E-A8A1-E7A5E2E3AD7D}">
      <dsp:nvSpPr>
        <dsp:cNvPr id="0" name=""/>
        <dsp:cNvSpPr/>
      </dsp:nvSpPr>
      <dsp:spPr>
        <a:xfrm>
          <a:off x="0" y="555169"/>
          <a:ext cx="4645152"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0E9DE-22BB-C141-AA31-693C63EC66F9}">
      <dsp:nvSpPr>
        <dsp:cNvPr id="0" name=""/>
        <dsp:cNvSpPr/>
      </dsp:nvSpPr>
      <dsp:spPr>
        <a:xfrm>
          <a:off x="0" y="555169"/>
          <a:ext cx="929030" cy="3456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 least:</a:t>
          </a:r>
          <a:endParaRPr lang="en-CA" sz="2400" kern="1200"/>
        </a:p>
      </dsp:txBody>
      <dsp:txXfrm>
        <a:off x="0" y="555169"/>
        <a:ext cx="929030" cy="3456007"/>
      </dsp:txXfrm>
    </dsp:sp>
    <dsp:sp modelId="{178F0764-8B3A-1547-B365-D83BED647FDE}">
      <dsp:nvSpPr>
        <dsp:cNvPr id="0" name=""/>
        <dsp:cNvSpPr/>
      </dsp:nvSpPr>
      <dsp:spPr>
        <a:xfrm>
          <a:off x="998707" y="578498"/>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2 Medical Emergencies</a:t>
          </a:r>
          <a:endParaRPr lang="en-CA" sz="1900" kern="1200" dirty="0"/>
        </a:p>
      </dsp:txBody>
      <dsp:txXfrm>
        <a:off x="998707" y="578498"/>
        <a:ext cx="3646444" cy="466594"/>
      </dsp:txXfrm>
    </dsp:sp>
    <dsp:sp modelId="{65807316-4A1A-5D47-92C6-4801DC6AF892}">
      <dsp:nvSpPr>
        <dsp:cNvPr id="0" name=""/>
        <dsp:cNvSpPr/>
      </dsp:nvSpPr>
      <dsp:spPr>
        <a:xfrm>
          <a:off x="929030" y="1045093"/>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0D60BF-8D80-1E43-89BA-1ECBD58CF2B3}">
      <dsp:nvSpPr>
        <dsp:cNvPr id="0" name=""/>
        <dsp:cNvSpPr/>
      </dsp:nvSpPr>
      <dsp:spPr>
        <a:xfrm>
          <a:off x="998707" y="1068423"/>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Substance Intoxication</a:t>
          </a:r>
          <a:endParaRPr lang="en-CA" sz="1900" kern="1200" dirty="0"/>
        </a:p>
      </dsp:txBody>
      <dsp:txXfrm>
        <a:off x="998707" y="1068423"/>
        <a:ext cx="3646444" cy="466594"/>
      </dsp:txXfrm>
    </dsp:sp>
    <dsp:sp modelId="{40EE57D2-EAAD-404E-80DB-531841356BEE}">
      <dsp:nvSpPr>
        <dsp:cNvPr id="0" name=""/>
        <dsp:cNvSpPr/>
      </dsp:nvSpPr>
      <dsp:spPr>
        <a:xfrm>
          <a:off x="929030" y="1535018"/>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A73F26-80E7-994B-967B-AA8299D0FAFC}">
      <dsp:nvSpPr>
        <dsp:cNvPr id="0" name=""/>
        <dsp:cNvSpPr/>
      </dsp:nvSpPr>
      <dsp:spPr>
        <a:xfrm>
          <a:off x="998707" y="1558347"/>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OD &amp;/or Withdrawal</a:t>
          </a:r>
          <a:endParaRPr lang="en-CA" sz="1900" kern="1200" dirty="0"/>
        </a:p>
      </dsp:txBody>
      <dsp:txXfrm>
        <a:off x="998707" y="1558347"/>
        <a:ext cx="3646444" cy="466594"/>
      </dsp:txXfrm>
    </dsp:sp>
    <dsp:sp modelId="{2CE71559-7E63-4641-ABEC-D145EADEA064}">
      <dsp:nvSpPr>
        <dsp:cNvPr id="0" name=""/>
        <dsp:cNvSpPr/>
      </dsp:nvSpPr>
      <dsp:spPr>
        <a:xfrm>
          <a:off x="929030" y="2024942"/>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345997-1573-924D-8FD5-1CB7D228D3FB}">
      <dsp:nvSpPr>
        <dsp:cNvPr id="0" name=""/>
        <dsp:cNvSpPr/>
      </dsp:nvSpPr>
      <dsp:spPr>
        <a:xfrm>
          <a:off x="998707" y="2048272"/>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Neuropsychiatric Presentation</a:t>
          </a:r>
          <a:endParaRPr lang="en-CA" sz="1900" kern="1200" dirty="0"/>
        </a:p>
      </dsp:txBody>
      <dsp:txXfrm>
        <a:off x="998707" y="2048272"/>
        <a:ext cx="3646444" cy="466594"/>
      </dsp:txXfrm>
    </dsp:sp>
    <dsp:sp modelId="{2050EE3C-FCC5-F34F-927C-B9E9460E4937}">
      <dsp:nvSpPr>
        <dsp:cNvPr id="0" name=""/>
        <dsp:cNvSpPr/>
      </dsp:nvSpPr>
      <dsp:spPr>
        <a:xfrm>
          <a:off x="929030" y="2514867"/>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5014D8-4390-2E43-9234-F81FAF8CC1FA}">
      <dsp:nvSpPr>
        <dsp:cNvPr id="0" name=""/>
        <dsp:cNvSpPr/>
      </dsp:nvSpPr>
      <dsp:spPr>
        <a:xfrm>
          <a:off x="998707" y="2538196"/>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Endocrine or Metabolic Disorder</a:t>
          </a:r>
          <a:endParaRPr lang="en-CA" sz="1900" kern="1200" dirty="0"/>
        </a:p>
      </dsp:txBody>
      <dsp:txXfrm>
        <a:off x="998707" y="2538196"/>
        <a:ext cx="3646444" cy="466594"/>
      </dsp:txXfrm>
    </dsp:sp>
    <dsp:sp modelId="{02D695C7-BF45-3247-8398-407C8F8336C3}">
      <dsp:nvSpPr>
        <dsp:cNvPr id="0" name=""/>
        <dsp:cNvSpPr/>
      </dsp:nvSpPr>
      <dsp:spPr>
        <a:xfrm>
          <a:off x="929030" y="3004791"/>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281A6A-DFC9-7A41-92BD-5833CC696D20}">
      <dsp:nvSpPr>
        <dsp:cNvPr id="0" name=""/>
        <dsp:cNvSpPr/>
      </dsp:nvSpPr>
      <dsp:spPr>
        <a:xfrm>
          <a:off x="998707" y="3028121"/>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4 Different Observers</a:t>
          </a:r>
          <a:endParaRPr lang="en-CA" sz="1900" kern="1200" dirty="0"/>
        </a:p>
      </dsp:txBody>
      <dsp:txXfrm>
        <a:off x="998707" y="3028121"/>
        <a:ext cx="3646444" cy="466594"/>
      </dsp:txXfrm>
    </dsp:sp>
    <dsp:sp modelId="{18FBB1DA-32B9-554A-B6A4-4B0B8196FCCB}">
      <dsp:nvSpPr>
        <dsp:cNvPr id="0" name=""/>
        <dsp:cNvSpPr/>
      </dsp:nvSpPr>
      <dsp:spPr>
        <a:xfrm>
          <a:off x="929030" y="3494716"/>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E023C9-55E5-0A4D-BF5C-304A3CCE393F}">
      <dsp:nvSpPr>
        <dsp:cNvPr id="0" name=""/>
        <dsp:cNvSpPr/>
      </dsp:nvSpPr>
      <dsp:spPr>
        <a:xfrm>
          <a:off x="998707" y="3518045"/>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3 by Supervising Staff MD</a:t>
          </a:r>
          <a:endParaRPr lang="en-CA" sz="1900" kern="1200" dirty="0"/>
        </a:p>
      </dsp:txBody>
      <dsp:txXfrm>
        <a:off x="998707" y="3518045"/>
        <a:ext cx="3646444" cy="466594"/>
      </dsp:txXfrm>
    </dsp:sp>
    <dsp:sp modelId="{51A00CEB-D75D-4D49-ABE0-89F391B97029}">
      <dsp:nvSpPr>
        <dsp:cNvPr id="0" name=""/>
        <dsp:cNvSpPr/>
      </dsp:nvSpPr>
      <dsp:spPr>
        <a:xfrm>
          <a:off x="929030" y="3984640"/>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D3FF7-5466-2346-8A9D-91BF4DD39829}">
      <dsp:nvSpPr>
        <dsp:cNvPr id="0" name=""/>
        <dsp:cNvSpPr/>
      </dsp:nvSpPr>
      <dsp:spPr>
        <a:xfrm>
          <a:off x="0" y="2635"/>
          <a:ext cx="5008111"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6EDE9-5071-7040-864A-435AAE6E9B76}">
      <dsp:nvSpPr>
        <dsp:cNvPr id="0" name=""/>
        <dsp:cNvSpPr/>
      </dsp:nvSpPr>
      <dsp:spPr>
        <a:xfrm>
          <a:off x="0" y="0"/>
          <a:ext cx="5008111" cy="578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6 Observations of Achievement</a:t>
          </a:r>
          <a:endParaRPr lang="en-CA" sz="2500" kern="1200" dirty="0"/>
        </a:p>
      </dsp:txBody>
      <dsp:txXfrm>
        <a:off x="0" y="0"/>
        <a:ext cx="5008111" cy="578516"/>
      </dsp:txXfrm>
    </dsp:sp>
    <dsp:sp modelId="{572BD668-4873-2B4B-BA2D-BDD6DF539379}">
      <dsp:nvSpPr>
        <dsp:cNvPr id="0" name=""/>
        <dsp:cNvSpPr/>
      </dsp:nvSpPr>
      <dsp:spPr>
        <a:xfrm>
          <a:off x="0" y="581151"/>
          <a:ext cx="5008111"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DF59BB-9B72-E24D-B144-72C1EC9B955A}">
      <dsp:nvSpPr>
        <dsp:cNvPr id="0" name=""/>
        <dsp:cNvSpPr/>
      </dsp:nvSpPr>
      <dsp:spPr>
        <a:xfrm>
          <a:off x="0" y="581151"/>
          <a:ext cx="1001622" cy="2198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At least:</a:t>
          </a:r>
          <a:endParaRPr lang="en-CA" sz="2500" kern="1200"/>
        </a:p>
      </dsp:txBody>
      <dsp:txXfrm>
        <a:off x="0" y="581151"/>
        <a:ext cx="1001622" cy="2198929"/>
      </dsp:txXfrm>
    </dsp:sp>
    <dsp:sp modelId="{7394D646-D0AA-594A-9754-C9A8724F51A1}">
      <dsp:nvSpPr>
        <dsp:cNvPr id="0" name=""/>
        <dsp:cNvSpPr/>
      </dsp:nvSpPr>
      <dsp:spPr>
        <a:xfrm>
          <a:off x="1076743" y="598464"/>
          <a:ext cx="3931367" cy="34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Emergency Setting</a:t>
          </a:r>
          <a:endParaRPr lang="en-CA" sz="1800" kern="1200" dirty="0"/>
        </a:p>
      </dsp:txBody>
      <dsp:txXfrm>
        <a:off x="1076743" y="598464"/>
        <a:ext cx="3931367" cy="346266"/>
      </dsp:txXfrm>
    </dsp:sp>
    <dsp:sp modelId="{880189BD-EEC1-B44F-ACCD-60D980CF5B28}">
      <dsp:nvSpPr>
        <dsp:cNvPr id="0" name=""/>
        <dsp:cNvSpPr/>
      </dsp:nvSpPr>
      <dsp:spPr>
        <a:xfrm>
          <a:off x="1001622" y="944731"/>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1F7E4-9148-A844-BF92-61B96B906823}">
      <dsp:nvSpPr>
        <dsp:cNvPr id="0" name=""/>
        <dsp:cNvSpPr/>
      </dsp:nvSpPr>
      <dsp:spPr>
        <a:xfrm>
          <a:off x="1076743" y="962045"/>
          <a:ext cx="3931367" cy="34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Inpatient Settings</a:t>
          </a:r>
          <a:endParaRPr lang="en-CA" sz="1800" kern="1200" dirty="0"/>
        </a:p>
      </dsp:txBody>
      <dsp:txXfrm>
        <a:off x="1076743" y="962045"/>
        <a:ext cx="3931367" cy="346266"/>
      </dsp:txXfrm>
    </dsp:sp>
    <dsp:sp modelId="{E8BA53DF-1834-0C4D-88E2-1F93CEC18306}">
      <dsp:nvSpPr>
        <dsp:cNvPr id="0" name=""/>
        <dsp:cNvSpPr/>
      </dsp:nvSpPr>
      <dsp:spPr>
        <a:xfrm>
          <a:off x="1001622" y="1308311"/>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BD6267-809C-6842-B1BF-6D14E31D1046}">
      <dsp:nvSpPr>
        <dsp:cNvPr id="0" name=""/>
        <dsp:cNvSpPr/>
      </dsp:nvSpPr>
      <dsp:spPr>
        <a:xfrm>
          <a:off x="1076743" y="1325625"/>
          <a:ext cx="3931367" cy="34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Outpatient Settings</a:t>
          </a:r>
          <a:endParaRPr lang="en-CA" sz="1800" kern="1200" dirty="0"/>
        </a:p>
      </dsp:txBody>
      <dsp:txXfrm>
        <a:off x="1076743" y="1325625"/>
        <a:ext cx="3931367" cy="346266"/>
      </dsp:txXfrm>
    </dsp:sp>
    <dsp:sp modelId="{ECA23C9D-4137-7D45-AE33-35C84EBA8261}">
      <dsp:nvSpPr>
        <dsp:cNvPr id="0" name=""/>
        <dsp:cNvSpPr/>
      </dsp:nvSpPr>
      <dsp:spPr>
        <a:xfrm>
          <a:off x="1001622" y="1671892"/>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40F5A5-8546-484D-ACAF-A79080EC14E1}">
      <dsp:nvSpPr>
        <dsp:cNvPr id="0" name=""/>
        <dsp:cNvSpPr/>
      </dsp:nvSpPr>
      <dsp:spPr>
        <a:xfrm>
          <a:off x="1076743" y="1689205"/>
          <a:ext cx="3931367" cy="34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Different Case Types</a:t>
          </a:r>
          <a:endParaRPr lang="en-CA" sz="1800" kern="1200" dirty="0"/>
        </a:p>
      </dsp:txBody>
      <dsp:txXfrm>
        <a:off x="1076743" y="1689205"/>
        <a:ext cx="3931367" cy="346266"/>
      </dsp:txXfrm>
    </dsp:sp>
    <dsp:sp modelId="{E93572D6-D7D0-7F46-AD2A-A8EA872A16F9}">
      <dsp:nvSpPr>
        <dsp:cNvPr id="0" name=""/>
        <dsp:cNvSpPr/>
      </dsp:nvSpPr>
      <dsp:spPr>
        <a:xfrm>
          <a:off x="1001622" y="2035472"/>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1D0E15-0CCD-2B49-8DF2-A94267532907}">
      <dsp:nvSpPr>
        <dsp:cNvPr id="0" name=""/>
        <dsp:cNvSpPr/>
      </dsp:nvSpPr>
      <dsp:spPr>
        <a:xfrm>
          <a:off x="1076743" y="2052785"/>
          <a:ext cx="3931367" cy="34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by Psychiatrist Observer</a:t>
          </a:r>
          <a:endParaRPr lang="en-CA" sz="1800" kern="1200" dirty="0"/>
        </a:p>
      </dsp:txBody>
      <dsp:txXfrm>
        <a:off x="1076743" y="2052785"/>
        <a:ext cx="3931367" cy="346266"/>
      </dsp:txXfrm>
    </dsp:sp>
    <dsp:sp modelId="{4652534C-6F7D-4148-A8F1-288DD40BBE0D}">
      <dsp:nvSpPr>
        <dsp:cNvPr id="0" name=""/>
        <dsp:cNvSpPr/>
      </dsp:nvSpPr>
      <dsp:spPr>
        <a:xfrm>
          <a:off x="1001622" y="2399052"/>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70DD9B-BD7B-E247-A6DD-8CD1787440C5}">
      <dsp:nvSpPr>
        <dsp:cNvPr id="0" name=""/>
        <dsp:cNvSpPr/>
      </dsp:nvSpPr>
      <dsp:spPr>
        <a:xfrm>
          <a:off x="1076743" y="2416366"/>
          <a:ext cx="3931367" cy="34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Different Observers</a:t>
          </a:r>
          <a:endParaRPr lang="en-CA" sz="1800" kern="1200" dirty="0"/>
        </a:p>
      </dsp:txBody>
      <dsp:txXfrm>
        <a:off x="1076743" y="2416366"/>
        <a:ext cx="3931367" cy="346266"/>
      </dsp:txXfrm>
    </dsp:sp>
    <dsp:sp modelId="{5328BA18-AE59-FF45-9B64-6A911628517D}">
      <dsp:nvSpPr>
        <dsp:cNvPr id="0" name=""/>
        <dsp:cNvSpPr/>
      </dsp:nvSpPr>
      <dsp:spPr>
        <a:xfrm>
          <a:off x="1001622" y="2762633"/>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D5A97A-1A5E-0A40-A91E-886DA908B706}">
      <dsp:nvSpPr>
        <dsp:cNvPr id="0" name=""/>
        <dsp:cNvSpPr/>
      </dsp:nvSpPr>
      <dsp:spPr>
        <a:xfrm>
          <a:off x="0" y="2780080"/>
          <a:ext cx="5008111" cy="0"/>
        </a:xfrm>
        <a:prstGeom prst="line">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0CE83C-2B0C-1845-9D1A-6A0F34813715}">
      <dsp:nvSpPr>
        <dsp:cNvPr id="0" name=""/>
        <dsp:cNvSpPr/>
      </dsp:nvSpPr>
      <dsp:spPr>
        <a:xfrm>
          <a:off x="0" y="2780080"/>
          <a:ext cx="1001622" cy="2198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At most:</a:t>
          </a:r>
          <a:endParaRPr lang="en-CA" sz="2500" kern="1200"/>
        </a:p>
      </dsp:txBody>
      <dsp:txXfrm>
        <a:off x="0" y="2780080"/>
        <a:ext cx="1001622" cy="2198929"/>
      </dsp:txXfrm>
    </dsp:sp>
    <dsp:sp modelId="{B20230AA-DA6F-1D42-A12D-FA0337A7F9DC}">
      <dsp:nvSpPr>
        <dsp:cNvPr id="0" name=""/>
        <dsp:cNvSpPr/>
      </dsp:nvSpPr>
      <dsp:spPr>
        <a:xfrm>
          <a:off x="1076743" y="2846649"/>
          <a:ext cx="3931367" cy="667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Child/Adolescent Patients</a:t>
          </a:r>
          <a:endParaRPr lang="en-CA" sz="1800" kern="1200" dirty="0"/>
        </a:p>
      </dsp:txBody>
      <dsp:txXfrm>
        <a:off x="1076743" y="2846649"/>
        <a:ext cx="3931367" cy="667435"/>
      </dsp:txXfrm>
    </dsp:sp>
    <dsp:sp modelId="{7AAD7505-42D2-8243-A1AB-ABEF3B45A554}">
      <dsp:nvSpPr>
        <dsp:cNvPr id="0" name=""/>
        <dsp:cNvSpPr/>
      </dsp:nvSpPr>
      <dsp:spPr>
        <a:xfrm>
          <a:off x="1001622" y="3375583"/>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79696B-7DBF-134B-8DCD-0007B9E1F2E7}">
      <dsp:nvSpPr>
        <dsp:cNvPr id="0" name=""/>
        <dsp:cNvSpPr/>
      </dsp:nvSpPr>
      <dsp:spPr>
        <a:xfrm>
          <a:off x="1076743" y="3452082"/>
          <a:ext cx="3931367" cy="1331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Older Adult patients</a:t>
          </a:r>
          <a:endParaRPr lang="en-CA" sz="1800" kern="1200" dirty="0"/>
        </a:p>
      </dsp:txBody>
      <dsp:txXfrm>
        <a:off x="1076743" y="3452082"/>
        <a:ext cx="3931367" cy="1331382"/>
      </dsp:txXfrm>
    </dsp:sp>
    <dsp:sp modelId="{D9CEB5A4-0C1E-BF41-822B-2CA2C9B648D0}">
      <dsp:nvSpPr>
        <dsp:cNvPr id="0" name=""/>
        <dsp:cNvSpPr/>
      </dsp:nvSpPr>
      <dsp:spPr>
        <a:xfrm>
          <a:off x="1001622" y="3935786"/>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1ED79-DB97-784B-9476-B194996AB11A}">
      <dsp:nvSpPr>
        <dsp:cNvPr id="0" name=""/>
        <dsp:cNvSpPr/>
      </dsp:nvSpPr>
      <dsp:spPr>
        <a:xfrm>
          <a:off x="0" y="2141"/>
          <a:ext cx="5329387"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229299-D02F-6449-B9AE-960793541467}">
      <dsp:nvSpPr>
        <dsp:cNvPr id="0" name=""/>
        <dsp:cNvSpPr/>
      </dsp:nvSpPr>
      <dsp:spPr>
        <a:xfrm>
          <a:off x="0" y="2141"/>
          <a:ext cx="5329387" cy="557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6 Observations of Achievement</a:t>
          </a:r>
          <a:endParaRPr lang="en-CA" sz="2500" kern="1200" dirty="0"/>
        </a:p>
      </dsp:txBody>
      <dsp:txXfrm>
        <a:off x="0" y="2141"/>
        <a:ext cx="5329387" cy="557418"/>
      </dsp:txXfrm>
    </dsp:sp>
    <dsp:sp modelId="{4699E672-FBBE-1C48-A07F-14FE033DD7D2}">
      <dsp:nvSpPr>
        <dsp:cNvPr id="0" name=""/>
        <dsp:cNvSpPr/>
      </dsp:nvSpPr>
      <dsp:spPr>
        <a:xfrm>
          <a:off x="0" y="559560"/>
          <a:ext cx="5329387"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D87206-53B3-8045-A3F0-C8C22CC66663}">
      <dsp:nvSpPr>
        <dsp:cNvPr id="0" name=""/>
        <dsp:cNvSpPr/>
      </dsp:nvSpPr>
      <dsp:spPr>
        <a:xfrm>
          <a:off x="0" y="559560"/>
          <a:ext cx="1065877" cy="2382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At least:</a:t>
          </a:r>
          <a:endParaRPr lang="en-CA" sz="2500" kern="1200"/>
        </a:p>
      </dsp:txBody>
      <dsp:txXfrm>
        <a:off x="0" y="559560"/>
        <a:ext cx="1065877" cy="2382030"/>
      </dsp:txXfrm>
    </dsp:sp>
    <dsp:sp modelId="{D5614087-66CF-9845-9FF1-2E13975DE5A8}">
      <dsp:nvSpPr>
        <dsp:cNvPr id="0" name=""/>
        <dsp:cNvSpPr/>
      </dsp:nvSpPr>
      <dsp:spPr>
        <a:xfrm>
          <a:off x="1145818" y="575640"/>
          <a:ext cx="4183568" cy="3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Mood Disorder</a:t>
          </a:r>
          <a:endParaRPr lang="en-CA" sz="1800" kern="1200" dirty="0"/>
        </a:p>
      </dsp:txBody>
      <dsp:txXfrm>
        <a:off x="1145818" y="575640"/>
        <a:ext cx="4183568" cy="321597"/>
      </dsp:txXfrm>
    </dsp:sp>
    <dsp:sp modelId="{35365181-E6EC-384F-997C-73497F5A1370}">
      <dsp:nvSpPr>
        <dsp:cNvPr id="0" name=""/>
        <dsp:cNvSpPr/>
      </dsp:nvSpPr>
      <dsp:spPr>
        <a:xfrm>
          <a:off x="1065877" y="897237"/>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0B3A5E-2435-9D4D-ACB2-FA7D653DE1F2}">
      <dsp:nvSpPr>
        <dsp:cNvPr id="0" name=""/>
        <dsp:cNvSpPr/>
      </dsp:nvSpPr>
      <dsp:spPr>
        <a:xfrm>
          <a:off x="1145818" y="913317"/>
          <a:ext cx="4183568" cy="3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Psychotic Disorder</a:t>
          </a:r>
          <a:endParaRPr lang="en-CA" sz="1800" kern="1200" dirty="0"/>
        </a:p>
      </dsp:txBody>
      <dsp:txXfrm>
        <a:off x="1145818" y="913317"/>
        <a:ext cx="4183568" cy="321597"/>
      </dsp:txXfrm>
    </dsp:sp>
    <dsp:sp modelId="{E2D914ED-CA2C-8E4A-9D1C-892BB19607B0}">
      <dsp:nvSpPr>
        <dsp:cNvPr id="0" name=""/>
        <dsp:cNvSpPr/>
      </dsp:nvSpPr>
      <dsp:spPr>
        <a:xfrm>
          <a:off x="1065877" y="1234914"/>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2E8398-127C-E64F-8DB6-76439D7C4F0D}">
      <dsp:nvSpPr>
        <dsp:cNvPr id="0" name=""/>
        <dsp:cNvSpPr/>
      </dsp:nvSpPr>
      <dsp:spPr>
        <a:xfrm>
          <a:off x="1145818" y="1250994"/>
          <a:ext cx="4183568" cy="3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Personality Disorder</a:t>
          </a:r>
          <a:endParaRPr lang="en-CA" sz="1800" kern="1200" dirty="0"/>
        </a:p>
      </dsp:txBody>
      <dsp:txXfrm>
        <a:off x="1145818" y="1250994"/>
        <a:ext cx="4183568" cy="321597"/>
      </dsp:txXfrm>
    </dsp:sp>
    <dsp:sp modelId="{C4034A19-0BC2-054B-BF03-D60B62917EFC}">
      <dsp:nvSpPr>
        <dsp:cNvPr id="0" name=""/>
        <dsp:cNvSpPr/>
      </dsp:nvSpPr>
      <dsp:spPr>
        <a:xfrm>
          <a:off x="1065877" y="1572591"/>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8D4961-D148-3C46-9D20-0D7DEA912073}">
      <dsp:nvSpPr>
        <dsp:cNvPr id="0" name=""/>
        <dsp:cNvSpPr/>
      </dsp:nvSpPr>
      <dsp:spPr>
        <a:xfrm>
          <a:off x="1145818" y="1588671"/>
          <a:ext cx="4183568" cy="3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Substance Use Disorder</a:t>
          </a:r>
          <a:endParaRPr lang="en-CA" sz="1800" kern="1200" dirty="0"/>
        </a:p>
      </dsp:txBody>
      <dsp:txXfrm>
        <a:off x="1145818" y="1588671"/>
        <a:ext cx="4183568" cy="321597"/>
      </dsp:txXfrm>
    </dsp:sp>
    <dsp:sp modelId="{DF35376D-1B14-6E4E-8714-B9DBEA2D1010}">
      <dsp:nvSpPr>
        <dsp:cNvPr id="0" name=""/>
        <dsp:cNvSpPr/>
      </dsp:nvSpPr>
      <dsp:spPr>
        <a:xfrm>
          <a:off x="1065877" y="1910269"/>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B95DE6-BDBC-A44D-B1B8-77CC4782C913}">
      <dsp:nvSpPr>
        <dsp:cNvPr id="0" name=""/>
        <dsp:cNvSpPr/>
      </dsp:nvSpPr>
      <dsp:spPr>
        <a:xfrm>
          <a:off x="1145818" y="1926348"/>
          <a:ext cx="4183568" cy="3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Anxiety or Trauma or OCD</a:t>
          </a:r>
          <a:endParaRPr lang="en-CA" sz="1800" kern="1200" dirty="0"/>
        </a:p>
      </dsp:txBody>
      <dsp:txXfrm>
        <a:off x="1145818" y="1926348"/>
        <a:ext cx="4183568" cy="321597"/>
      </dsp:txXfrm>
    </dsp:sp>
    <dsp:sp modelId="{C770081C-DD9F-B64D-9EC0-7CC3122AE7B5}">
      <dsp:nvSpPr>
        <dsp:cNvPr id="0" name=""/>
        <dsp:cNvSpPr/>
      </dsp:nvSpPr>
      <dsp:spPr>
        <a:xfrm>
          <a:off x="1065877" y="2247946"/>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633856-5917-5E4D-A34F-0DC05E642F5E}">
      <dsp:nvSpPr>
        <dsp:cNvPr id="0" name=""/>
        <dsp:cNvSpPr/>
      </dsp:nvSpPr>
      <dsp:spPr>
        <a:xfrm>
          <a:off x="1145818" y="2264026"/>
          <a:ext cx="4183568" cy="3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Different Observers</a:t>
          </a:r>
          <a:endParaRPr lang="en-CA" sz="1800" kern="1200" dirty="0"/>
        </a:p>
      </dsp:txBody>
      <dsp:txXfrm>
        <a:off x="1145818" y="2264026"/>
        <a:ext cx="4183568" cy="321597"/>
      </dsp:txXfrm>
    </dsp:sp>
    <dsp:sp modelId="{9D494124-E087-6A4D-8EDC-A155B0119E4F}">
      <dsp:nvSpPr>
        <dsp:cNvPr id="0" name=""/>
        <dsp:cNvSpPr/>
      </dsp:nvSpPr>
      <dsp:spPr>
        <a:xfrm>
          <a:off x="1065877" y="2585623"/>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4EC3DF-FBBA-FC49-B6D4-3FEEBCF4856E}">
      <dsp:nvSpPr>
        <dsp:cNvPr id="0" name=""/>
        <dsp:cNvSpPr/>
      </dsp:nvSpPr>
      <dsp:spPr>
        <a:xfrm>
          <a:off x="1145818" y="2601703"/>
          <a:ext cx="4183568" cy="32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by Psychiatrist Observers</a:t>
          </a:r>
          <a:endParaRPr lang="en-CA" sz="1800" kern="1200" dirty="0"/>
        </a:p>
      </dsp:txBody>
      <dsp:txXfrm>
        <a:off x="1145818" y="2601703"/>
        <a:ext cx="4183568" cy="321597"/>
      </dsp:txXfrm>
    </dsp:sp>
    <dsp:sp modelId="{965AEABA-9321-CB4E-96E5-1B6EFEE45BF6}">
      <dsp:nvSpPr>
        <dsp:cNvPr id="0" name=""/>
        <dsp:cNvSpPr/>
      </dsp:nvSpPr>
      <dsp:spPr>
        <a:xfrm>
          <a:off x="1065877" y="2923300"/>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E16ADC-2699-9346-801B-F6CD681B4E74}">
      <dsp:nvSpPr>
        <dsp:cNvPr id="0" name=""/>
        <dsp:cNvSpPr/>
      </dsp:nvSpPr>
      <dsp:spPr>
        <a:xfrm>
          <a:off x="0" y="2941590"/>
          <a:ext cx="5329387" cy="0"/>
        </a:xfrm>
        <a:prstGeom prst="line">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60940-7B4D-C645-A8F7-68718B7AD512}">
      <dsp:nvSpPr>
        <dsp:cNvPr id="0" name=""/>
        <dsp:cNvSpPr/>
      </dsp:nvSpPr>
      <dsp:spPr>
        <a:xfrm>
          <a:off x="0" y="2941590"/>
          <a:ext cx="1065877" cy="2382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At most:</a:t>
          </a:r>
          <a:endParaRPr lang="en-CA" sz="2500" kern="1200"/>
        </a:p>
      </dsp:txBody>
      <dsp:txXfrm>
        <a:off x="0" y="2941590"/>
        <a:ext cx="1065877" cy="2382030"/>
      </dsp:txXfrm>
    </dsp:sp>
    <dsp:sp modelId="{F3B348A4-29FF-0E4D-BAFC-16DE1A2FD8A0}">
      <dsp:nvSpPr>
        <dsp:cNvPr id="0" name=""/>
        <dsp:cNvSpPr/>
      </dsp:nvSpPr>
      <dsp:spPr>
        <a:xfrm>
          <a:off x="1145818" y="3096409"/>
          <a:ext cx="4183568" cy="1107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Child/Adolescent Patients</a:t>
          </a:r>
          <a:endParaRPr lang="en-CA" sz="1800" kern="1200" dirty="0"/>
        </a:p>
      </dsp:txBody>
      <dsp:txXfrm>
        <a:off x="1145818" y="3096409"/>
        <a:ext cx="4183568" cy="1107271"/>
      </dsp:txXfrm>
    </dsp:sp>
    <dsp:sp modelId="{0DBFEBEA-F2F1-3A4F-88CD-CF668CB5DD50}">
      <dsp:nvSpPr>
        <dsp:cNvPr id="0" name=""/>
        <dsp:cNvSpPr/>
      </dsp:nvSpPr>
      <dsp:spPr>
        <a:xfrm>
          <a:off x="1065877" y="3654372"/>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8FBF1B-412F-484B-A0F2-C66C30A4CCCE}">
      <dsp:nvSpPr>
        <dsp:cNvPr id="0" name=""/>
        <dsp:cNvSpPr/>
      </dsp:nvSpPr>
      <dsp:spPr>
        <a:xfrm>
          <a:off x="1145818" y="3699595"/>
          <a:ext cx="4183568" cy="1107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Older Adult Patients</a:t>
          </a:r>
          <a:endParaRPr lang="en-CA" sz="1800" kern="1200" dirty="0"/>
        </a:p>
      </dsp:txBody>
      <dsp:txXfrm>
        <a:off x="1145818" y="3699595"/>
        <a:ext cx="4183568" cy="1107271"/>
      </dsp:txXfrm>
    </dsp:sp>
    <dsp:sp modelId="{20D39CAC-E4AB-9B4F-A7D5-4920C31F338B}">
      <dsp:nvSpPr>
        <dsp:cNvPr id="0" name=""/>
        <dsp:cNvSpPr/>
      </dsp:nvSpPr>
      <dsp:spPr>
        <a:xfrm>
          <a:off x="1065877" y="4347107"/>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511307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5113072" cy="492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5 Observations of Achievement</a:t>
          </a:r>
          <a:endParaRPr lang="en-CA" sz="2500" kern="1200" dirty="0"/>
        </a:p>
      </dsp:txBody>
      <dsp:txXfrm>
        <a:off x="0" y="5"/>
        <a:ext cx="5113072" cy="492674"/>
      </dsp:txXfrm>
    </dsp:sp>
    <dsp:sp modelId="{500D858C-DA02-C74D-8F76-A5AE10C9466D}">
      <dsp:nvSpPr>
        <dsp:cNvPr id="0" name=""/>
        <dsp:cNvSpPr/>
      </dsp:nvSpPr>
      <dsp:spPr>
        <a:xfrm>
          <a:off x="0" y="492679"/>
          <a:ext cx="5113072"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492679"/>
          <a:ext cx="1022614" cy="3782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At least:</a:t>
          </a:r>
          <a:endParaRPr lang="en-CA" sz="2800" kern="1200"/>
        </a:p>
      </dsp:txBody>
      <dsp:txXfrm>
        <a:off x="0" y="492679"/>
        <a:ext cx="1022614" cy="3782818"/>
      </dsp:txXfrm>
    </dsp:sp>
    <dsp:sp modelId="{25DDD40C-F60E-4B4B-8BEC-04B45D4D2AA6}">
      <dsp:nvSpPr>
        <dsp:cNvPr id="0" name=""/>
        <dsp:cNvSpPr/>
      </dsp:nvSpPr>
      <dsp:spPr>
        <a:xfrm>
          <a:off x="1099310" y="528328"/>
          <a:ext cx="4013761" cy="712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1 with Non-Suicidal Self-Injury</a:t>
          </a:r>
          <a:endParaRPr lang="en-CA" sz="2000" kern="1200" dirty="0"/>
        </a:p>
      </dsp:txBody>
      <dsp:txXfrm>
        <a:off x="1099310" y="528328"/>
        <a:ext cx="4013761" cy="712972"/>
      </dsp:txXfrm>
    </dsp:sp>
    <dsp:sp modelId="{480AFFAF-7CC5-F74D-AAB3-7FE96022CA99}">
      <dsp:nvSpPr>
        <dsp:cNvPr id="0" name=""/>
        <dsp:cNvSpPr/>
      </dsp:nvSpPr>
      <dsp:spPr>
        <a:xfrm>
          <a:off x="1022614" y="1241301"/>
          <a:ext cx="4090457"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099310" y="1276949"/>
          <a:ext cx="4013761" cy="712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1 with Active Suicidal Ideation or Behaviour</a:t>
          </a:r>
          <a:endParaRPr lang="en-CA" sz="2000" kern="1200" dirty="0"/>
        </a:p>
      </dsp:txBody>
      <dsp:txXfrm>
        <a:off x="1099310" y="1276949"/>
        <a:ext cx="4013761" cy="712972"/>
      </dsp:txXfrm>
    </dsp:sp>
    <dsp:sp modelId="{256FF5FA-88A2-C946-B702-B3EAEFF891FD}">
      <dsp:nvSpPr>
        <dsp:cNvPr id="0" name=""/>
        <dsp:cNvSpPr/>
      </dsp:nvSpPr>
      <dsp:spPr>
        <a:xfrm>
          <a:off x="1022614" y="1989922"/>
          <a:ext cx="4090457"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7740F-6034-4B48-95F7-6E0D04C65ACE}">
      <dsp:nvSpPr>
        <dsp:cNvPr id="0" name=""/>
        <dsp:cNvSpPr/>
      </dsp:nvSpPr>
      <dsp:spPr>
        <a:xfrm>
          <a:off x="1099310" y="2025571"/>
          <a:ext cx="4013761" cy="712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1 with Active Homicidal / Violent Ideation or Behaviour</a:t>
          </a:r>
          <a:endParaRPr lang="en-CA" sz="2000" kern="1200" dirty="0"/>
        </a:p>
      </dsp:txBody>
      <dsp:txXfrm>
        <a:off x="1099310" y="2025571"/>
        <a:ext cx="4013761" cy="712972"/>
      </dsp:txXfrm>
    </dsp:sp>
    <dsp:sp modelId="{B9A4F70E-9852-0641-B880-9A2199A67907}">
      <dsp:nvSpPr>
        <dsp:cNvPr id="0" name=""/>
        <dsp:cNvSpPr/>
      </dsp:nvSpPr>
      <dsp:spPr>
        <a:xfrm>
          <a:off x="1022614" y="2738543"/>
          <a:ext cx="4090457"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7A79A-8574-B04C-A263-0693F250BFE6}">
      <dsp:nvSpPr>
        <dsp:cNvPr id="0" name=""/>
        <dsp:cNvSpPr/>
      </dsp:nvSpPr>
      <dsp:spPr>
        <a:xfrm>
          <a:off x="1099310" y="2774192"/>
          <a:ext cx="4013761" cy="712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3 by Psychiatrist Observers</a:t>
          </a:r>
          <a:endParaRPr lang="en-CA" sz="2000" kern="1200" dirty="0"/>
        </a:p>
      </dsp:txBody>
      <dsp:txXfrm>
        <a:off x="1099310" y="2774192"/>
        <a:ext cx="4013761" cy="712972"/>
      </dsp:txXfrm>
    </dsp:sp>
    <dsp:sp modelId="{D3CEAE90-5EE5-4A4C-A664-5A5D603A80A2}">
      <dsp:nvSpPr>
        <dsp:cNvPr id="0" name=""/>
        <dsp:cNvSpPr/>
      </dsp:nvSpPr>
      <dsp:spPr>
        <a:xfrm>
          <a:off x="1022614" y="3487165"/>
          <a:ext cx="4090457"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35B79-B975-A641-9C73-0FC1FB8CACDD}">
      <dsp:nvSpPr>
        <dsp:cNvPr id="0" name=""/>
        <dsp:cNvSpPr/>
      </dsp:nvSpPr>
      <dsp:spPr>
        <a:xfrm>
          <a:off x="1099310" y="3522813"/>
          <a:ext cx="4013761" cy="712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3 Different Observers</a:t>
          </a:r>
          <a:endParaRPr lang="en-CA" sz="2000" kern="1200" dirty="0"/>
        </a:p>
      </dsp:txBody>
      <dsp:txXfrm>
        <a:off x="1099310" y="3522813"/>
        <a:ext cx="4013761" cy="712972"/>
      </dsp:txXfrm>
    </dsp:sp>
    <dsp:sp modelId="{8E01644A-055B-CD43-8E96-2FA981E8A285}">
      <dsp:nvSpPr>
        <dsp:cNvPr id="0" name=""/>
        <dsp:cNvSpPr/>
      </dsp:nvSpPr>
      <dsp:spPr>
        <a:xfrm>
          <a:off x="1022614" y="4235786"/>
          <a:ext cx="4090457"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FFE79-D803-7946-94E1-0112BBFF2B0F}">
      <dsp:nvSpPr>
        <dsp:cNvPr id="0" name=""/>
        <dsp:cNvSpPr/>
      </dsp:nvSpPr>
      <dsp:spPr>
        <a:xfrm>
          <a:off x="4013" y="1559837"/>
          <a:ext cx="3457439" cy="2851664"/>
        </a:xfrm>
        <a:prstGeom prst="roundRect">
          <a:avLst>
            <a:gd name="adj" fmla="val 10000"/>
          </a:avLst>
        </a:prstGeom>
        <a:solidFill>
          <a:schemeClr val="lt1">
            <a:alpha val="90000"/>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b" anchorCtr="0">
          <a:noAutofit/>
        </a:bodyPr>
        <a:lstStyle/>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“Summative assessment”</a:t>
          </a:r>
        </a:p>
        <a:p>
          <a:pPr marL="171450" lvl="1" indent="-171450" algn="l" defTabSz="711200">
            <a:lnSpc>
              <a:spcPct val="90000"/>
            </a:lnSpc>
            <a:spcBef>
              <a:spcPct val="0"/>
            </a:spcBef>
            <a:spcAft>
              <a:spcPct val="15000"/>
            </a:spcAft>
            <a:buChar char="•"/>
          </a:pPr>
          <a:r>
            <a:rPr lang="en-US" sz="1600" kern="1200">
              <a:latin typeface="Verdana" panose="020B0604030504040204" pitchFamily="34" charset="0"/>
              <a:ea typeface="Verdana" panose="020B0604030504040204" pitchFamily="34" charset="0"/>
              <a:cs typeface="Verdana" panose="020B0604030504040204" pitchFamily="34" charset="0"/>
            </a:rPr>
            <a:t>High stakes</a:t>
          </a:r>
          <a:endParaRPr lang="en-US" sz="1600" kern="1200" dirty="0">
            <a:latin typeface="Verdana" panose="020B0604030504040204" pitchFamily="34" charset="0"/>
            <a:ea typeface="Verdana" panose="020B0604030504040204" pitchFamily="34" charset="0"/>
            <a:cs typeface="Verdana" panose="020B0604030504040204" pitchFamily="34" charset="0"/>
          </a:endParaRPr>
        </a:p>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At end of learning process</a:t>
          </a:r>
        </a:p>
        <a:p>
          <a:pPr marL="171450" lvl="1" indent="-171450" algn="l" defTabSz="711200">
            <a:lnSpc>
              <a:spcPct val="90000"/>
            </a:lnSpc>
            <a:spcBef>
              <a:spcPct val="0"/>
            </a:spcBef>
            <a:spcAft>
              <a:spcPct val="15000"/>
            </a:spcAft>
            <a:buChar char="•"/>
          </a:pPr>
          <a:r>
            <a:rPr lang="en-CA" sz="1600" kern="1200" dirty="0">
              <a:latin typeface="Verdana" panose="020B0604030504040204" pitchFamily="34" charset="0"/>
              <a:ea typeface="Verdana" panose="020B0604030504040204" pitchFamily="34" charset="0"/>
              <a:cs typeface="Verdana" panose="020B0604030504040204" pitchFamily="34" charset="0"/>
            </a:rPr>
            <a:t>Goal: judge/evaluate learning</a:t>
          </a:r>
          <a:endParaRPr lang="en-US" sz="1600" kern="1200" dirty="0">
            <a:latin typeface="Verdana" panose="020B0604030504040204" pitchFamily="34" charset="0"/>
            <a:ea typeface="Verdana" panose="020B0604030504040204" pitchFamily="34" charset="0"/>
            <a:cs typeface="Verdana" panose="020B0604030504040204" pitchFamily="34" charset="0"/>
          </a:endParaRPr>
        </a:p>
      </dsp:txBody>
      <dsp:txXfrm>
        <a:off x="69638" y="1625462"/>
        <a:ext cx="3326189" cy="2109343"/>
      </dsp:txXfrm>
    </dsp:sp>
    <dsp:sp modelId="{7B73048D-E0C7-F946-AFDD-ACF91FE41FA6}">
      <dsp:nvSpPr>
        <dsp:cNvPr id="0" name=""/>
        <dsp:cNvSpPr/>
      </dsp:nvSpPr>
      <dsp:spPr>
        <a:xfrm rot="20787295">
          <a:off x="2179029" y="2512286"/>
          <a:ext cx="3526049" cy="3526049"/>
        </a:xfrm>
        <a:prstGeom prst="leftCircularArrow">
          <a:avLst>
            <a:gd name="adj1" fmla="val 2347"/>
            <a:gd name="adj2" fmla="val 283374"/>
            <a:gd name="adj3" fmla="val 2058885"/>
            <a:gd name="adj4" fmla="val 9024489"/>
            <a:gd name="adj5" fmla="val 2738"/>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B96AB774-E170-5A45-BC32-48945B46BA9C}">
      <dsp:nvSpPr>
        <dsp:cNvPr id="0" name=""/>
        <dsp:cNvSpPr/>
      </dsp:nvSpPr>
      <dsp:spPr>
        <a:xfrm>
          <a:off x="772332" y="3800430"/>
          <a:ext cx="3073279" cy="1222141"/>
        </a:xfrm>
        <a:prstGeom prst="roundRect">
          <a:avLst>
            <a:gd name="adj" fmla="val 10000"/>
          </a:avLst>
        </a:prstGeom>
        <a:solidFill>
          <a:schemeClr val="accent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Verdana" panose="020B0604030504040204" pitchFamily="34" charset="0"/>
              <a:ea typeface="Verdana" panose="020B0604030504040204" pitchFamily="34" charset="0"/>
              <a:cs typeface="Verdana" panose="020B0604030504040204" pitchFamily="34" charset="0"/>
            </a:rPr>
            <a:t>Assessment </a:t>
          </a:r>
          <a:br>
            <a:rPr lang="en-US" sz="2600" kern="1200" dirty="0">
              <a:latin typeface="Verdana" panose="020B0604030504040204" pitchFamily="34" charset="0"/>
              <a:ea typeface="Verdana" panose="020B0604030504040204" pitchFamily="34" charset="0"/>
              <a:cs typeface="Verdana" panose="020B0604030504040204" pitchFamily="34" charset="0"/>
            </a:rPr>
          </a:br>
          <a:r>
            <a:rPr lang="en-US" sz="2600" u="sng" kern="1200" dirty="0">
              <a:latin typeface="Verdana" panose="020B0604030504040204" pitchFamily="34" charset="0"/>
              <a:ea typeface="Verdana" panose="020B0604030504040204" pitchFamily="34" charset="0"/>
              <a:cs typeface="Verdana" panose="020B0604030504040204" pitchFamily="34" charset="0"/>
            </a:rPr>
            <a:t>OF</a:t>
          </a:r>
          <a:r>
            <a:rPr lang="en-US" sz="2600" kern="1200" dirty="0">
              <a:latin typeface="Verdana" panose="020B0604030504040204" pitchFamily="34" charset="0"/>
              <a:ea typeface="Verdana" panose="020B0604030504040204" pitchFamily="34" charset="0"/>
              <a:cs typeface="Verdana" panose="020B0604030504040204" pitchFamily="34" charset="0"/>
            </a:rPr>
            <a:t> Learning </a:t>
          </a:r>
        </a:p>
      </dsp:txBody>
      <dsp:txXfrm>
        <a:off x="808127" y="3836225"/>
        <a:ext cx="3001689" cy="1150551"/>
      </dsp:txXfrm>
    </dsp:sp>
    <dsp:sp modelId="{8323A35E-5C1C-7443-92EF-97AF75B44E21}">
      <dsp:nvSpPr>
        <dsp:cNvPr id="0" name=""/>
        <dsp:cNvSpPr/>
      </dsp:nvSpPr>
      <dsp:spPr>
        <a:xfrm>
          <a:off x="4239608" y="1559837"/>
          <a:ext cx="3457439" cy="2851664"/>
        </a:xfrm>
        <a:prstGeom prst="roundRect">
          <a:avLst>
            <a:gd name="adj" fmla="val 10000"/>
          </a:avLst>
        </a:prstGeom>
        <a:solidFill>
          <a:schemeClr val="lt1">
            <a:alpha val="90000"/>
            <a:hueOff val="0"/>
            <a:satOff val="0"/>
            <a:lumOff val="0"/>
            <a:alphaOff val="0"/>
          </a:schemeClr>
        </a:solidFill>
        <a:ln w="10795" cap="flat" cmpd="sng" algn="ctr">
          <a:solidFill>
            <a:schemeClr val="accent5">
              <a:hueOff val="-1031223"/>
              <a:satOff val="-12017"/>
              <a:lumOff val="-21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Verdana" panose="020B0604030504040204" pitchFamily="34" charset="0"/>
              <a:ea typeface="Verdana" panose="020B0604030504040204" pitchFamily="34" charset="0"/>
              <a:cs typeface="Verdana" panose="020B0604030504040204" pitchFamily="34" charset="0"/>
            </a:rPr>
            <a:t>“Formative assessment”</a:t>
          </a:r>
          <a:endParaRPr lang="en-US" sz="1600" kern="1200" dirty="0">
            <a:latin typeface="Verdana" panose="020B0604030504040204" pitchFamily="34" charset="0"/>
            <a:ea typeface="Verdana" panose="020B0604030504040204" pitchFamily="34" charset="0"/>
            <a:cs typeface="Verdana" panose="020B0604030504040204" pitchFamily="34" charset="0"/>
          </a:endParaRPr>
        </a:p>
        <a:p>
          <a:pPr marL="171450" lvl="1" indent="-171450" algn="l" defTabSz="711200">
            <a:lnSpc>
              <a:spcPct val="90000"/>
            </a:lnSpc>
            <a:spcBef>
              <a:spcPct val="0"/>
            </a:spcBef>
            <a:spcAft>
              <a:spcPct val="15000"/>
            </a:spcAft>
            <a:buChar char="•"/>
          </a:pPr>
          <a:r>
            <a:rPr lang="en-US" sz="1600" kern="1200">
              <a:latin typeface="Verdana" panose="020B0604030504040204" pitchFamily="34" charset="0"/>
              <a:ea typeface="Verdana" panose="020B0604030504040204" pitchFamily="34" charset="0"/>
              <a:cs typeface="Verdana" panose="020B0604030504040204" pitchFamily="34" charset="0"/>
            </a:rPr>
            <a:t>Low stakes, safe environment</a:t>
          </a:r>
          <a:endParaRPr lang="en-US" sz="1600" kern="1200" dirty="0">
            <a:latin typeface="Verdana" panose="020B0604030504040204" pitchFamily="34" charset="0"/>
            <a:ea typeface="Verdana" panose="020B0604030504040204" pitchFamily="34" charset="0"/>
            <a:cs typeface="Verdana" panose="020B0604030504040204" pitchFamily="34" charset="0"/>
          </a:endParaRPr>
        </a:p>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Embedded in learning process (frequent &amp; ongoing)</a:t>
          </a:r>
        </a:p>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cs typeface="Verdana" panose="020B0604030504040204" pitchFamily="34" charset="0"/>
            </a:rPr>
            <a:t>Goal: monitor progress &amp; provide immediate feedback to improve (feedback loop)</a:t>
          </a:r>
        </a:p>
      </dsp:txBody>
      <dsp:txXfrm>
        <a:off x="4305233" y="2236533"/>
        <a:ext cx="3326189" cy="2109343"/>
      </dsp:txXfrm>
    </dsp:sp>
    <dsp:sp modelId="{B0DB4D0F-638A-6647-B276-B7AEECE109E3}">
      <dsp:nvSpPr>
        <dsp:cNvPr id="0" name=""/>
        <dsp:cNvSpPr/>
      </dsp:nvSpPr>
      <dsp:spPr>
        <a:xfrm>
          <a:off x="5007928" y="948766"/>
          <a:ext cx="3073279" cy="1222141"/>
        </a:xfrm>
        <a:prstGeom prst="roundRect">
          <a:avLst>
            <a:gd name="adj" fmla="val 10000"/>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Verdana" panose="020B0604030504040204" pitchFamily="34" charset="0"/>
              <a:ea typeface="Verdana" panose="020B0604030504040204" pitchFamily="34" charset="0"/>
              <a:cs typeface="Verdana" panose="020B0604030504040204" pitchFamily="34" charset="0"/>
            </a:rPr>
            <a:t>Assessment </a:t>
          </a:r>
          <a:r>
            <a:rPr lang="en-US" sz="2600" u="sng" kern="1200" dirty="0">
              <a:latin typeface="Verdana" panose="020B0604030504040204" pitchFamily="34" charset="0"/>
              <a:ea typeface="Verdana" panose="020B0604030504040204" pitchFamily="34" charset="0"/>
              <a:cs typeface="Verdana" panose="020B0604030504040204" pitchFamily="34" charset="0"/>
            </a:rPr>
            <a:t>FOR</a:t>
          </a:r>
          <a:r>
            <a:rPr lang="en-US" sz="2600" kern="1200" dirty="0">
              <a:latin typeface="Verdana" panose="020B0604030504040204" pitchFamily="34" charset="0"/>
              <a:ea typeface="Verdana" panose="020B0604030504040204" pitchFamily="34" charset="0"/>
              <a:cs typeface="Verdana" panose="020B0604030504040204" pitchFamily="34" charset="0"/>
            </a:rPr>
            <a:t> Learning (Observations) </a:t>
          </a:r>
        </a:p>
      </dsp:txBody>
      <dsp:txXfrm>
        <a:off x="5043723" y="984561"/>
        <a:ext cx="3001689" cy="115055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DAE20-FB3B-6B4A-B21E-66C517BC6761}">
      <dsp:nvSpPr>
        <dsp:cNvPr id="0" name=""/>
        <dsp:cNvSpPr/>
      </dsp:nvSpPr>
      <dsp:spPr>
        <a:xfrm>
          <a:off x="0" y="643"/>
          <a:ext cx="464515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C757D9-807E-374D-8BFB-3F609D749ADF}">
      <dsp:nvSpPr>
        <dsp:cNvPr id="0" name=""/>
        <dsp:cNvSpPr/>
      </dsp:nvSpPr>
      <dsp:spPr>
        <a:xfrm>
          <a:off x="0" y="643"/>
          <a:ext cx="4645152" cy="53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2 Observations of Achievement</a:t>
          </a:r>
          <a:endParaRPr lang="en-CA" sz="2500" kern="1200" dirty="0"/>
        </a:p>
      </dsp:txBody>
      <dsp:txXfrm>
        <a:off x="0" y="643"/>
        <a:ext cx="4645152" cy="539179"/>
      </dsp:txXfrm>
    </dsp:sp>
    <dsp:sp modelId="{DE750A4F-DD3F-814C-BE33-A30997F5E44D}">
      <dsp:nvSpPr>
        <dsp:cNvPr id="0" name=""/>
        <dsp:cNvSpPr/>
      </dsp:nvSpPr>
      <dsp:spPr>
        <a:xfrm>
          <a:off x="0" y="539822"/>
          <a:ext cx="4645152"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C95D6-EC93-9440-9A3E-23D69FAEF3E4}">
      <dsp:nvSpPr>
        <dsp:cNvPr id="0" name=""/>
        <dsp:cNvSpPr/>
      </dsp:nvSpPr>
      <dsp:spPr>
        <a:xfrm>
          <a:off x="0" y="539822"/>
          <a:ext cx="929030" cy="2734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At least:</a:t>
          </a:r>
          <a:endParaRPr lang="en-CA" sz="2400" kern="1200" dirty="0"/>
        </a:p>
      </dsp:txBody>
      <dsp:txXfrm>
        <a:off x="0" y="539822"/>
        <a:ext cx="929030" cy="2734312"/>
      </dsp:txXfrm>
    </dsp:sp>
    <dsp:sp modelId="{9B2DA626-E009-D647-BE20-B9C6867F135B}">
      <dsp:nvSpPr>
        <dsp:cNvPr id="0" name=""/>
        <dsp:cNvSpPr/>
      </dsp:nvSpPr>
      <dsp:spPr>
        <a:xfrm>
          <a:off x="998707" y="663988"/>
          <a:ext cx="3646444" cy="2483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2 Different Observers</a:t>
          </a:r>
          <a:endParaRPr lang="en-CA" sz="2000" kern="1200" dirty="0"/>
        </a:p>
      </dsp:txBody>
      <dsp:txXfrm>
        <a:off x="998707" y="663988"/>
        <a:ext cx="3646444" cy="2483311"/>
      </dsp:txXfrm>
    </dsp:sp>
    <dsp:sp modelId="{F90FBE21-25F7-4944-9707-ECBEF48AA542}">
      <dsp:nvSpPr>
        <dsp:cNvPr id="0" name=""/>
        <dsp:cNvSpPr/>
      </dsp:nvSpPr>
      <dsp:spPr>
        <a:xfrm>
          <a:off x="929030" y="1262441"/>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4380618" y="365"/>
          <a:ext cx="1510523" cy="151052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2977989" y="1648590"/>
          <a:ext cx="4315781" cy="748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t>Its all about regular assessment &amp; feedback day to day.</a:t>
          </a:r>
        </a:p>
      </dsp:txBody>
      <dsp:txXfrm>
        <a:off x="2977989" y="1648590"/>
        <a:ext cx="4315781" cy="748518"/>
      </dsp:txXfrm>
    </dsp:sp>
    <dsp:sp modelId="{817A9F6F-ED40-4D42-ADAE-8E67B5292C28}">
      <dsp:nvSpPr>
        <dsp:cNvPr id="0" name=""/>
        <dsp:cNvSpPr/>
      </dsp:nvSpPr>
      <dsp:spPr>
        <a:xfrm>
          <a:off x="3697904" y="2244182"/>
          <a:ext cx="4315781" cy="74082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8DC7-E9D4-C645-A37C-21637EC1484F}">
      <dsp:nvSpPr>
        <dsp:cNvPr id="0" name=""/>
        <dsp:cNvSpPr/>
      </dsp:nvSpPr>
      <dsp:spPr>
        <a:xfrm>
          <a:off x="0" y="3092"/>
          <a:ext cx="696352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47031-1A67-0041-B69A-C7A1CCA49B26}">
      <dsp:nvSpPr>
        <dsp:cNvPr id="0" name=""/>
        <dsp:cNvSpPr/>
      </dsp:nvSpPr>
      <dsp:spPr>
        <a:xfrm>
          <a:off x="0" y="3092"/>
          <a:ext cx="6963522" cy="52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Dual Diagnosis</a:t>
          </a:r>
        </a:p>
      </dsp:txBody>
      <dsp:txXfrm>
        <a:off x="0" y="3092"/>
        <a:ext cx="6963522" cy="527342"/>
      </dsp:txXfrm>
    </dsp:sp>
    <dsp:sp modelId="{2EC4834C-C36B-0941-83B2-F4DAFF752DB9}">
      <dsp:nvSpPr>
        <dsp:cNvPr id="0" name=""/>
        <dsp:cNvSpPr/>
      </dsp:nvSpPr>
      <dsp:spPr>
        <a:xfrm>
          <a:off x="0" y="530435"/>
          <a:ext cx="6963522" cy="0"/>
        </a:xfrm>
        <a:prstGeom prst="line">
          <a:avLst/>
        </a:prstGeom>
        <a:solidFill>
          <a:schemeClr val="accent2">
            <a:hueOff val="-595946"/>
            <a:satOff val="-707"/>
            <a:lumOff val="-374"/>
            <a:alphaOff val="0"/>
          </a:schemeClr>
        </a:solidFill>
        <a:ln w="10795" cap="flat" cmpd="sng" algn="ctr">
          <a:solidFill>
            <a:schemeClr val="accent2">
              <a:hueOff val="-595946"/>
              <a:satOff val="-707"/>
              <a:lumOff val="-3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306CB7-1769-5D44-8C98-97E3682ED784}">
      <dsp:nvSpPr>
        <dsp:cNvPr id="0" name=""/>
        <dsp:cNvSpPr/>
      </dsp:nvSpPr>
      <dsp:spPr>
        <a:xfrm>
          <a:off x="0" y="530435"/>
          <a:ext cx="6963522" cy="52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Indigenous Health</a:t>
          </a:r>
        </a:p>
      </dsp:txBody>
      <dsp:txXfrm>
        <a:off x="0" y="530435"/>
        <a:ext cx="6963522" cy="527342"/>
      </dsp:txXfrm>
    </dsp:sp>
    <dsp:sp modelId="{AD55BEBE-7270-4544-A473-CB449E84710E}">
      <dsp:nvSpPr>
        <dsp:cNvPr id="0" name=""/>
        <dsp:cNvSpPr/>
      </dsp:nvSpPr>
      <dsp:spPr>
        <a:xfrm>
          <a:off x="0" y="1057778"/>
          <a:ext cx="6963522" cy="0"/>
        </a:xfrm>
        <a:prstGeom prst="line">
          <a:avLst/>
        </a:prstGeom>
        <a:solidFill>
          <a:schemeClr val="accent2">
            <a:hueOff val="-1191892"/>
            <a:satOff val="-1414"/>
            <a:lumOff val="-749"/>
            <a:alphaOff val="0"/>
          </a:schemeClr>
        </a:solidFill>
        <a:ln w="10795" cap="flat" cmpd="sng" algn="ctr">
          <a:solidFill>
            <a:schemeClr val="accent2">
              <a:hueOff val="-1191892"/>
              <a:satOff val="-1414"/>
              <a:lumOff val="-7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7FC1B9-F0DC-E047-9B12-6975E092B612}">
      <dsp:nvSpPr>
        <dsp:cNvPr id="0" name=""/>
        <dsp:cNvSpPr/>
      </dsp:nvSpPr>
      <dsp:spPr>
        <a:xfrm>
          <a:off x="0" y="1057778"/>
          <a:ext cx="6963522" cy="52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Refugee &amp; Immigrant Health</a:t>
          </a:r>
        </a:p>
      </dsp:txBody>
      <dsp:txXfrm>
        <a:off x="0" y="1057778"/>
        <a:ext cx="6963522" cy="527342"/>
      </dsp:txXfrm>
    </dsp:sp>
    <dsp:sp modelId="{D3F118AC-BC23-7F48-BA50-43DCB57EAD42}">
      <dsp:nvSpPr>
        <dsp:cNvPr id="0" name=""/>
        <dsp:cNvSpPr/>
      </dsp:nvSpPr>
      <dsp:spPr>
        <a:xfrm>
          <a:off x="0" y="1585120"/>
          <a:ext cx="6963522" cy="0"/>
        </a:xfrm>
        <a:prstGeom prst="line">
          <a:avLst/>
        </a:prstGeom>
        <a:solidFill>
          <a:schemeClr val="accent2">
            <a:hueOff val="-1787837"/>
            <a:satOff val="-2121"/>
            <a:lumOff val="-1123"/>
            <a:alphaOff val="0"/>
          </a:schemeClr>
        </a:solidFill>
        <a:ln w="10795" cap="flat" cmpd="sng" algn="ctr">
          <a:solidFill>
            <a:schemeClr val="accent2">
              <a:hueOff val="-1787837"/>
              <a:satOff val="-2121"/>
              <a:lumOff val="-11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8C7471-465C-5A45-921F-793A2D9C739F}">
      <dsp:nvSpPr>
        <dsp:cNvPr id="0" name=""/>
        <dsp:cNvSpPr/>
      </dsp:nvSpPr>
      <dsp:spPr>
        <a:xfrm>
          <a:off x="0" y="1585120"/>
          <a:ext cx="6963522" cy="52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LGBTQ2S+ Health</a:t>
          </a:r>
        </a:p>
      </dsp:txBody>
      <dsp:txXfrm>
        <a:off x="0" y="1585120"/>
        <a:ext cx="6963522" cy="527342"/>
      </dsp:txXfrm>
    </dsp:sp>
    <dsp:sp modelId="{AFE2EC3E-F2D8-9C43-9B34-9905836077C9}">
      <dsp:nvSpPr>
        <dsp:cNvPr id="0" name=""/>
        <dsp:cNvSpPr/>
      </dsp:nvSpPr>
      <dsp:spPr>
        <a:xfrm>
          <a:off x="0" y="2112463"/>
          <a:ext cx="6963522" cy="0"/>
        </a:xfrm>
        <a:prstGeom prst="line">
          <a:avLst/>
        </a:prstGeom>
        <a:solidFill>
          <a:schemeClr val="accent2">
            <a:hueOff val="-2383783"/>
            <a:satOff val="-2828"/>
            <a:lumOff val="-1497"/>
            <a:alphaOff val="0"/>
          </a:schemeClr>
        </a:solidFill>
        <a:ln w="10795" cap="flat" cmpd="sng" algn="ctr">
          <a:solidFill>
            <a:schemeClr val="accent2">
              <a:hueOff val="-2383783"/>
              <a:satOff val="-2828"/>
              <a:lumOff val="-149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8128E0-25B6-A142-8431-41FB26FBA039}">
      <dsp:nvSpPr>
        <dsp:cNvPr id="0" name=""/>
        <dsp:cNvSpPr/>
      </dsp:nvSpPr>
      <dsp:spPr>
        <a:xfrm>
          <a:off x="0" y="2112463"/>
          <a:ext cx="6963522" cy="52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HIV Psychiatry</a:t>
          </a:r>
        </a:p>
      </dsp:txBody>
      <dsp:txXfrm>
        <a:off x="0" y="2112463"/>
        <a:ext cx="6963522" cy="527342"/>
      </dsp:txXfrm>
    </dsp:sp>
    <dsp:sp modelId="{B51B20E6-3CCC-3A40-8B2E-38211378C8BC}">
      <dsp:nvSpPr>
        <dsp:cNvPr id="0" name=""/>
        <dsp:cNvSpPr/>
      </dsp:nvSpPr>
      <dsp:spPr>
        <a:xfrm>
          <a:off x="0" y="2639806"/>
          <a:ext cx="6963522" cy="0"/>
        </a:xfrm>
        <a:prstGeom prst="line">
          <a:avLst/>
        </a:prstGeom>
        <a:solidFill>
          <a:schemeClr val="accent2">
            <a:hueOff val="-2979729"/>
            <a:satOff val="-3535"/>
            <a:lumOff val="-1871"/>
            <a:alphaOff val="0"/>
          </a:schemeClr>
        </a:solidFill>
        <a:ln w="10795" cap="flat" cmpd="sng" algn="ctr">
          <a:solidFill>
            <a:schemeClr val="accent2">
              <a:hueOff val="-2979729"/>
              <a:satOff val="-3535"/>
              <a:lumOff val="-18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6281BF-5052-5845-9305-B439CE5B1FE1}">
      <dsp:nvSpPr>
        <dsp:cNvPr id="0" name=""/>
        <dsp:cNvSpPr/>
      </dsp:nvSpPr>
      <dsp:spPr>
        <a:xfrm>
          <a:off x="0" y="2639806"/>
          <a:ext cx="6963522" cy="52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Addictions</a:t>
          </a:r>
        </a:p>
      </dsp:txBody>
      <dsp:txXfrm>
        <a:off x="0" y="2639806"/>
        <a:ext cx="6963522" cy="527342"/>
      </dsp:txXfrm>
    </dsp:sp>
    <dsp:sp modelId="{C1361F37-7C49-9B47-8A84-AABF765A9CEC}">
      <dsp:nvSpPr>
        <dsp:cNvPr id="0" name=""/>
        <dsp:cNvSpPr/>
      </dsp:nvSpPr>
      <dsp:spPr>
        <a:xfrm>
          <a:off x="0" y="3167149"/>
          <a:ext cx="6963522" cy="0"/>
        </a:xfrm>
        <a:prstGeom prst="line">
          <a:avLst/>
        </a:prstGeom>
        <a:solidFill>
          <a:schemeClr val="accent2">
            <a:hueOff val="-3575675"/>
            <a:satOff val="-4241"/>
            <a:lumOff val="-2246"/>
            <a:alphaOff val="0"/>
          </a:schemeClr>
        </a:solidFill>
        <a:ln w="10795" cap="flat" cmpd="sng" algn="ctr">
          <a:solidFill>
            <a:schemeClr val="accent2">
              <a:hueOff val="-3575675"/>
              <a:satOff val="-4241"/>
              <a:lumOff val="-22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94117-E707-2E48-8990-E66178E7E48C}">
      <dsp:nvSpPr>
        <dsp:cNvPr id="0" name=""/>
        <dsp:cNvSpPr/>
      </dsp:nvSpPr>
      <dsp:spPr>
        <a:xfrm>
          <a:off x="0" y="3167148"/>
          <a:ext cx="6963522" cy="52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Forensics</a:t>
          </a:r>
        </a:p>
      </dsp:txBody>
      <dsp:txXfrm>
        <a:off x="0" y="3167148"/>
        <a:ext cx="6963522" cy="527342"/>
      </dsp:txXfrm>
    </dsp:sp>
    <dsp:sp modelId="{366076E2-EB91-4F43-9DA9-BF852D5B71A3}">
      <dsp:nvSpPr>
        <dsp:cNvPr id="0" name=""/>
        <dsp:cNvSpPr/>
      </dsp:nvSpPr>
      <dsp:spPr>
        <a:xfrm>
          <a:off x="0" y="3694491"/>
          <a:ext cx="6963522" cy="0"/>
        </a:xfrm>
        <a:prstGeom prst="line">
          <a:avLst/>
        </a:prstGeom>
        <a:solidFill>
          <a:schemeClr val="accent2">
            <a:hueOff val="-4171620"/>
            <a:satOff val="-4948"/>
            <a:lumOff val="-2620"/>
            <a:alphaOff val="0"/>
          </a:schemeClr>
        </a:solidFill>
        <a:ln w="10795" cap="flat" cmpd="sng" algn="ctr">
          <a:solidFill>
            <a:schemeClr val="accent2">
              <a:hueOff val="-4171620"/>
              <a:satOff val="-4948"/>
              <a:lumOff val="-26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65AADE-DB9E-E942-A350-A40791486AA3}">
      <dsp:nvSpPr>
        <dsp:cNvPr id="0" name=""/>
        <dsp:cNvSpPr/>
      </dsp:nvSpPr>
      <dsp:spPr>
        <a:xfrm>
          <a:off x="0" y="3694491"/>
          <a:ext cx="6963522" cy="52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ACT</a:t>
          </a:r>
        </a:p>
      </dsp:txBody>
      <dsp:txXfrm>
        <a:off x="0" y="3694491"/>
        <a:ext cx="6963522" cy="527342"/>
      </dsp:txXfrm>
    </dsp:sp>
    <dsp:sp modelId="{2BD3C508-8880-164A-9B11-F04B64218878}">
      <dsp:nvSpPr>
        <dsp:cNvPr id="0" name=""/>
        <dsp:cNvSpPr/>
      </dsp:nvSpPr>
      <dsp:spPr>
        <a:xfrm>
          <a:off x="0" y="4221834"/>
          <a:ext cx="6963522" cy="0"/>
        </a:xfrm>
        <a:prstGeom prst="line">
          <a:avLst/>
        </a:prstGeom>
        <a:solidFill>
          <a:schemeClr val="accent2">
            <a:hueOff val="-4767566"/>
            <a:satOff val="-5655"/>
            <a:lumOff val="-2994"/>
            <a:alphaOff val="0"/>
          </a:schemeClr>
        </a:solidFill>
        <a:ln w="10795" cap="flat" cmpd="sng" algn="ctr">
          <a:solidFill>
            <a:schemeClr val="accent2">
              <a:hueOff val="-4767566"/>
              <a:satOff val="-5655"/>
              <a:lumOff val="-29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FA8DC5-B7B9-AC4C-A502-01F986783AF3}">
      <dsp:nvSpPr>
        <dsp:cNvPr id="0" name=""/>
        <dsp:cNvSpPr/>
      </dsp:nvSpPr>
      <dsp:spPr>
        <a:xfrm>
          <a:off x="0" y="4221834"/>
          <a:ext cx="6963522" cy="52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Shelter Health</a:t>
          </a:r>
        </a:p>
      </dsp:txBody>
      <dsp:txXfrm>
        <a:off x="0" y="4221834"/>
        <a:ext cx="6963522" cy="527342"/>
      </dsp:txXfrm>
    </dsp:sp>
    <dsp:sp modelId="{0F99FD5C-FC62-6548-82C8-224112EF22C3}">
      <dsp:nvSpPr>
        <dsp:cNvPr id="0" name=""/>
        <dsp:cNvSpPr/>
      </dsp:nvSpPr>
      <dsp:spPr>
        <a:xfrm>
          <a:off x="0" y="4749177"/>
          <a:ext cx="6963522" cy="0"/>
        </a:xfrm>
        <a:prstGeom prst="line">
          <a:avLst/>
        </a:prstGeom>
        <a:solidFill>
          <a:schemeClr val="accent2">
            <a:hueOff val="-5363512"/>
            <a:satOff val="-6362"/>
            <a:lumOff val="-3368"/>
            <a:alphaOff val="0"/>
          </a:schemeClr>
        </a:solidFill>
        <a:ln w="10795" cap="flat" cmpd="sng" algn="ctr">
          <a:solidFill>
            <a:schemeClr val="accent2">
              <a:hueOff val="-5363512"/>
              <a:satOff val="-6362"/>
              <a:lumOff val="-33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05CB60-CB98-1741-B009-2061B92ED6F5}">
      <dsp:nvSpPr>
        <dsp:cNvPr id="0" name=""/>
        <dsp:cNvSpPr/>
      </dsp:nvSpPr>
      <dsp:spPr>
        <a:xfrm>
          <a:off x="0" y="4749177"/>
          <a:ext cx="6963522" cy="52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Women’s Health Concerns</a:t>
          </a:r>
        </a:p>
      </dsp:txBody>
      <dsp:txXfrm>
        <a:off x="0" y="4749177"/>
        <a:ext cx="6963522" cy="527342"/>
      </dsp:txXfrm>
    </dsp:sp>
    <dsp:sp modelId="{F2A5A4BF-1D1A-8342-AB16-2CA0CE905F8A}">
      <dsp:nvSpPr>
        <dsp:cNvPr id="0" name=""/>
        <dsp:cNvSpPr/>
      </dsp:nvSpPr>
      <dsp:spPr>
        <a:xfrm>
          <a:off x="0" y="5276519"/>
          <a:ext cx="6963522" cy="0"/>
        </a:xfrm>
        <a:prstGeom prst="line">
          <a:avLst/>
        </a:prstGeom>
        <a:solidFill>
          <a:schemeClr val="accent2">
            <a:hueOff val="-5959458"/>
            <a:satOff val="-7069"/>
            <a:lumOff val="-3743"/>
            <a:alphaOff val="0"/>
          </a:schemeClr>
        </a:solidFill>
        <a:ln w="10795" cap="flat" cmpd="sng" algn="ctr">
          <a:solidFill>
            <a:schemeClr val="accent2">
              <a:hueOff val="-5959458"/>
              <a:satOff val="-7069"/>
              <a:lumOff val="-37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FC249B-4817-8746-BCB7-50217E94A642}">
      <dsp:nvSpPr>
        <dsp:cNvPr id="0" name=""/>
        <dsp:cNvSpPr/>
      </dsp:nvSpPr>
      <dsp:spPr>
        <a:xfrm>
          <a:off x="0" y="5276519"/>
          <a:ext cx="6963522" cy="52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Schizophrenia Services</a:t>
          </a:r>
        </a:p>
      </dsp:txBody>
      <dsp:txXfrm>
        <a:off x="0" y="5276519"/>
        <a:ext cx="6963522" cy="527342"/>
      </dsp:txXfrm>
    </dsp:sp>
    <dsp:sp modelId="{F09D426D-67DC-5245-B183-98CA077AA314}">
      <dsp:nvSpPr>
        <dsp:cNvPr id="0" name=""/>
        <dsp:cNvSpPr/>
      </dsp:nvSpPr>
      <dsp:spPr>
        <a:xfrm>
          <a:off x="0" y="5803862"/>
          <a:ext cx="6963522" cy="0"/>
        </a:xfrm>
        <a:prstGeom prst="line">
          <a:avLst/>
        </a:prstGeom>
        <a:solidFill>
          <a:schemeClr val="accent2">
            <a:hueOff val="-6555403"/>
            <a:satOff val="-7776"/>
            <a:lumOff val="-4117"/>
            <a:alphaOff val="0"/>
          </a:schemeClr>
        </a:solidFill>
        <a:ln w="10795" cap="flat" cmpd="sng" algn="ctr">
          <a:solidFill>
            <a:schemeClr val="accent2">
              <a:hueOff val="-6555403"/>
              <a:satOff val="-7776"/>
              <a:lumOff val="-41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CCA18A-3747-D84A-AC5B-94C52338EA99}">
      <dsp:nvSpPr>
        <dsp:cNvPr id="0" name=""/>
        <dsp:cNvSpPr/>
      </dsp:nvSpPr>
      <dsp:spPr>
        <a:xfrm>
          <a:off x="0" y="5803862"/>
          <a:ext cx="6963522" cy="52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Other</a:t>
          </a:r>
        </a:p>
      </dsp:txBody>
      <dsp:txXfrm>
        <a:off x="0" y="5803862"/>
        <a:ext cx="6963522" cy="5273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D3FF7-5466-2346-8A9D-91BF4DD39829}">
      <dsp:nvSpPr>
        <dsp:cNvPr id="0" name=""/>
        <dsp:cNvSpPr/>
      </dsp:nvSpPr>
      <dsp:spPr>
        <a:xfrm>
          <a:off x="0" y="1637"/>
          <a:ext cx="5008111"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6EDE9-5071-7040-864A-435AAE6E9B76}">
      <dsp:nvSpPr>
        <dsp:cNvPr id="0" name=""/>
        <dsp:cNvSpPr/>
      </dsp:nvSpPr>
      <dsp:spPr>
        <a:xfrm>
          <a:off x="0" y="0"/>
          <a:ext cx="5008111" cy="777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2 Observations of Achievement</a:t>
          </a:r>
          <a:endParaRPr lang="en-CA" sz="2600" kern="1200" dirty="0"/>
        </a:p>
      </dsp:txBody>
      <dsp:txXfrm>
        <a:off x="0" y="0"/>
        <a:ext cx="5008111" cy="777993"/>
      </dsp:txXfrm>
    </dsp:sp>
    <dsp:sp modelId="{572BD668-4873-2B4B-BA2D-BDD6DF539379}">
      <dsp:nvSpPr>
        <dsp:cNvPr id="0" name=""/>
        <dsp:cNvSpPr/>
      </dsp:nvSpPr>
      <dsp:spPr>
        <a:xfrm>
          <a:off x="0" y="779631"/>
          <a:ext cx="5008111"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DF59BB-9B72-E24D-B144-72C1EC9B955A}">
      <dsp:nvSpPr>
        <dsp:cNvPr id="0" name=""/>
        <dsp:cNvSpPr/>
      </dsp:nvSpPr>
      <dsp:spPr>
        <a:xfrm>
          <a:off x="0" y="779631"/>
          <a:ext cx="1001622" cy="295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At least:</a:t>
          </a:r>
          <a:endParaRPr lang="en-CA" sz="2600" kern="1200" dirty="0"/>
        </a:p>
      </dsp:txBody>
      <dsp:txXfrm>
        <a:off x="0" y="779631"/>
        <a:ext cx="1001622" cy="2957139"/>
      </dsp:txXfrm>
    </dsp:sp>
    <dsp:sp modelId="{7394D646-D0AA-594A-9754-C9A8724F51A1}">
      <dsp:nvSpPr>
        <dsp:cNvPr id="0" name=""/>
        <dsp:cNvSpPr/>
      </dsp:nvSpPr>
      <dsp:spPr>
        <a:xfrm>
          <a:off x="1076743" y="927488"/>
          <a:ext cx="3931367" cy="93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kern="1200" dirty="0"/>
            <a:t>2 Different Case Types</a:t>
          </a:r>
        </a:p>
      </dsp:txBody>
      <dsp:txXfrm>
        <a:off x="1076743" y="927488"/>
        <a:ext cx="3931367" cy="937265"/>
      </dsp:txXfrm>
    </dsp:sp>
    <dsp:sp modelId="{880189BD-EEC1-B44F-ACCD-60D980CF5B28}">
      <dsp:nvSpPr>
        <dsp:cNvPr id="0" name=""/>
        <dsp:cNvSpPr/>
      </dsp:nvSpPr>
      <dsp:spPr>
        <a:xfrm>
          <a:off x="1001622" y="1864753"/>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D3FF7-5466-2346-8A9D-91BF4DD39829}">
      <dsp:nvSpPr>
        <dsp:cNvPr id="0" name=""/>
        <dsp:cNvSpPr/>
      </dsp:nvSpPr>
      <dsp:spPr>
        <a:xfrm>
          <a:off x="0" y="1637"/>
          <a:ext cx="5008111"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6EDE9-5071-7040-864A-435AAE6E9B76}">
      <dsp:nvSpPr>
        <dsp:cNvPr id="0" name=""/>
        <dsp:cNvSpPr/>
      </dsp:nvSpPr>
      <dsp:spPr>
        <a:xfrm>
          <a:off x="0" y="0"/>
          <a:ext cx="5008111" cy="777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2 Observations of Achievement</a:t>
          </a:r>
          <a:endParaRPr lang="en-CA" sz="2600" kern="1200" dirty="0"/>
        </a:p>
      </dsp:txBody>
      <dsp:txXfrm>
        <a:off x="0" y="0"/>
        <a:ext cx="5008111" cy="777993"/>
      </dsp:txXfrm>
    </dsp:sp>
    <dsp:sp modelId="{572BD668-4873-2B4B-BA2D-BDD6DF539379}">
      <dsp:nvSpPr>
        <dsp:cNvPr id="0" name=""/>
        <dsp:cNvSpPr/>
      </dsp:nvSpPr>
      <dsp:spPr>
        <a:xfrm>
          <a:off x="0" y="779631"/>
          <a:ext cx="5008111"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DF59BB-9B72-E24D-B144-72C1EC9B955A}">
      <dsp:nvSpPr>
        <dsp:cNvPr id="0" name=""/>
        <dsp:cNvSpPr/>
      </dsp:nvSpPr>
      <dsp:spPr>
        <a:xfrm>
          <a:off x="0" y="779631"/>
          <a:ext cx="1001622" cy="295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At least:</a:t>
          </a:r>
          <a:endParaRPr lang="en-CA" sz="2600" kern="1200" dirty="0"/>
        </a:p>
      </dsp:txBody>
      <dsp:txXfrm>
        <a:off x="0" y="779631"/>
        <a:ext cx="1001622" cy="2957139"/>
      </dsp:txXfrm>
    </dsp:sp>
    <dsp:sp modelId="{7394D646-D0AA-594A-9754-C9A8724F51A1}">
      <dsp:nvSpPr>
        <dsp:cNvPr id="0" name=""/>
        <dsp:cNvSpPr/>
      </dsp:nvSpPr>
      <dsp:spPr>
        <a:xfrm>
          <a:off x="1076743" y="927488"/>
          <a:ext cx="3931367" cy="93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CA" sz="2400" kern="1200" dirty="0"/>
            <a:t>2 Different Case Types</a:t>
          </a:r>
        </a:p>
      </dsp:txBody>
      <dsp:txXfrm>
        <a:off x="1076743" y="927488"/>
        <a:ext cx="3931367" cy="937265"/>
      </dsp:txXfrm>
    </dsp:sp>
    <dsp:sp modelId="{880189BD-EEC1-B44F-ACCD-60D980CF5B28}">
      <dsp:nvSpPr>
        <dsp:cNvPr id="0" name=""/>
        <dsp:cNvSpPr/>
      </dsp:nvSpPr>
      <dsp:spPr>
        <a:xfrm>
          <a:off x="1001622" y="1864753"/>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41C5D-9591-8A49-B624-F70694D0E3C7}">
      <dsp:nvSpPr>
        <dsp:cNvPr id="0" name=""/>
        <dsp:cNvSpPr/>
      </dsp:nvSpPr>
      <dsp:spPr>
        <a:xfrm>
          <a:off x="0" y="284315"/>
          <a:ext cx="8246226" cy="1066133"/>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b="1" kern="1200"/>
            <a:t>Assess overall achievement &amp; progress of residents</a:t>
          </a:r>
          <a:endParaRPr lang="en-US" sz="2900" kern="1200"/>
        </a:p>
      </dsp:txBody>
      <dsp:txXfrm>
        <a:off x="0" y="284315"/>
        <a:ext cx="8246226" cy="1066133"/>
      </dsp:txXfrm>
    </dsp:sp>
    <dsp:sp modelId="{92F49D6F-E029-6045-BCBE-5DE38292298F}">
      <dsp:nvSpPr>
        <dsp:cNvPr id="0" name=""/>
        <dsp:cNvSpPr/>
      </dsp:nvSpPr>
      <dsp:spPr>
        <a:xfrm>
          <a:off x="0" y="1350448"/>
          <a:ext cx="8246226" cy="461709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a:t>Regularly review learner EPAs &amp; other evaluations</a:t>
          </a:r>
        </a:p>
        <a:p>
          <a:pPr marL="285750" lvl="1" indent="-285750" algn="l" defTabSz="1289050">
            <a:lnSpc>
              <a:spcPct val="90000"/>
            </a:lnSpc>
            <a:spcBef>
              <a:spcPct val="0"/>
            </a:spcBef>
            <a:spcAft>
              <a:spcPct val="15000"/>
            </a:spcAft>
            <a:buChar char="•"/>
          </a:pPr>
          <a:r>
            <a:rPr lang="en-US" sz="2900" kern="1200"/>
            <a:t>Approve changes to learner status:</a:t>
          </a:r>
        </a:p>
        <a:p>
          <a:pPr marL="571500" lvl="2" indent="-285750" algn="l" defTabSz="1289050">
            <a:lnSpc>
              <a:spcPct val="90000"/>
            </a:lnSpc>
            <a:spcBef>
              <a:spcPct val="0"/>
            </a:spcBef>
            <a:spcAft>
              <a:spcPct val="15000"/>
            </a:spcAft>
            <a:buChar char="•"/>
          </a:pPr>
          <a:r>
            <a:rPr lang="en-US" sz="2900" kern="1200"/>
            <a:t>Monitor overall progress of learner</a:t>
          </a:r>
        </a:p>
        <a:p>
          <a:pPr marL="571500" lvl="2" indent="-285750" algn="l" defTabSz="1289050">
            <a:lnSpc>
              <a:spcPct val="90000"/>
            </a:lnSpc>
            <a:spcBef>
              <a:spcPct val="0"/>
            </a:spcBef>
            <a:spcAft>
              <a:spcPct val="15000"/>
            </a:spcAft>
            <a:buChar char="•"/>
          </a:pPr>
          <a:r>
            <a:rPr lang="en-US" sz="2900" kern="1200" dirty="0"/>
            <a:t>Confirm acquisition of EPAs</a:t>
          </a:r>
        </a:p>
        <a:p>
          <a:pPr marL="571500" lvl="2" indent="-285750" algn="l" defTabSz="1289050">
            <a:lnSpc>
              <a:spcPct val="90000"/>
            </a:lnSpc>
            <a:spcBef>
              <a:spcPct val="0"/>
            </a:spcBef>
            <a:spcAft>
              <a:spcPct val="15000"/>
            </a:spcAft>
            <a:buChar char="•"/>
          </a:pPr>
          <a:r>
            <a:rPr lang="en-US" sz="2900" kern="1200"/>
            <a:t>Promote to next stage of training</a:t>
          </a:r>
        </a:p>
        <a:p>
          <a:pPr marL="571500" lvl="2" indent="-285750" algn="l" defTabSz="1289050">
            <a:lnSpc>
              <a:spcPct val="90000"/>
            </a:lnSpc>
            <a:spcBef>
              <a:spcPct val="0"/>
            </a:spcBef>
            <a:spcAft>
              <a:spcPct val="15000"/>
            </a:spcAft>
            <a:buChar char="•"/>
          </a:pPr>
          <a:r>
            <a:rPr lang="en-US" sz="2900" kern="1200"/>
            <a:t>Identify any concerns</a:t>
          </a:r>
        </a:p>
        <a:p>
          <a:pPr marL="571500" lvl="2" indent="-285750" algn="l" defTabSz="1289050">
            <a:lnSpc>
              <a:spcPct val="90000"/>
            </a:lnSpc>
            <a:spcBef>
              <a:spcPct val="0"/>
            </a:spcBef>
            <a:spcAft>
              <a:spcPct val="15000"/>
            </a:spcAft>
            <a:buChar char="•"/>
          </a:pPr>
          <a:r>
            <a:rPr lang="en-US" sz="2900" kern="1200"/>
            <a:t>Modify learning plan</a:t>
          </a:r>
        </a:p>
        <a:p>
          <a:pPr marL="571500" lvl="2" indent="-285750" algn="l" defTabSz="1289050">
            <a:lnSpc>
              <a:spcPct val="90000"/>
            </a:lnSpc>
            <a:spcBef>
              <a:spcPct val="0"/>
            </a:spcBef>
            <a:spcAft>
              <a:spcPct val="15000"/>
            </a:spcAft>
            <a:buChar char="•"/>
          </a:pPr>
          <a:r>
            <a:rPr lang="en-US" sz="2900" kern="1200" dirty="0"/>
            <a:t>Develop &amp; monitor specialized learning plans </a:t>
          </a:r>
        </a:p>
        <a:p>
          <a:pPr marL="571500" lvl="2" indent="-285750" algn="l" defTabSz="1289050">
            <a:lnSpc>
              <a:spcPct val="90000"/>
            </a:lnSpc>
            <a:spcBef>
              <a:spcPct val="0"/>
            </a:spcBef>
            <a:spcAft>
              <a:spcPct val="15000"/>
            </a:spcAft>
            <a:buChar char="•"/>
          </a:pPr>
          <a:r>
            <a:rPr lang="en-US" sz="2900" kern="1200" dirty="0"/>
            <a:t>Request Royal College certification</a:t>
          </a:r>
        </a:p>
      </dsp:txBody>
      <dsp:txXfrm>
        <a:off x="0" y="1350448"/>
        <a:ext cx="8246226" cy="46170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87724-A4D7-1142-8CF7-4782100CA05A}">
      <dsp:nvSpPr>
        <dsp:cNvPr id="0" name=""/>
        <dsp:cNvSpPr/>
      </dsp:nvSpPr>
      <dsp:spPr>
        <a:xfrm>
          <a:off x="793674" y="2609"/>
          <a:ext cx="2981547" cy="1788928"/>
        </a:xfrm>
        <a:prstGeom prst="rect">
          <a:avLst/>
        </a:prstGeom>
        <a:solidFill>
          <a:schemeClr val="accent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Assist resident in understanding CBME</a:t>
          </a:r>
          <a:endParaRPr lang="en-US" sz="2400" kern="1200" dirty="0"/>
        </a:p>
      </dsp:txBody>
      <dsp:txXfrm>
        <a:off x="793674" y="2609"/>
        <a:ext cx="2981547" cy="1788928"/>
      </dsp:txXfrm>
    </dsp:sp>
    <dsp:sp modelId="{8E1E689C-E28F-4E49-94EE-81E824475E5D}">
      <dsp:nvSpPr>
        <dsp:cNvPr id="0" name=""/>
        <dsp:cNvSpPr/>
      </dsp:nvSpPr>
      <dsp:spPr>
        <a:xfrm>
          <a:off x="4073376" y="2609"/>
          <a:ext cx="2981547" cy="1788928"/>
        </a:xfrm>
        <a:prstGeom prst="rect">
          <a:avLst/>
        </a:prstGeom>
        <a:solidFill>
          <a:schemeClr val="accent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Assist in developing personal learning plan</a:t>
          </a:r>
          <a:endParaRPr lang="en-US" sz="2400" kern="1200" dirty="0"/>
        </a:p>
      </dsp:txBody>
      <dsp:txXfrm>
        <a:off x="4073376" y="2609"/>
        <a:ext cx="2981547" cy="1788928"/>
      </dsp:txXfrm>
    </dsp:sp>
    <dsp:sp modelId="{6707D93F-86D9-F942-837B-0A6968AA26FF}">
      <dsp:nvSpPr>
        <dsp:cNvPr id="0" name=""/>
        <dsp:cNvSpPr/>
      </dsp:nvSpPr>
      <dsp:spPr>
        <a:xfrm>
          <a:off x="793674" y="2089692"/>
          <a:ext cx="2981547" cy="1788928"/>
        </a:xfrm>
        <a:prstGeom prst="rect">
          <a:avLst/>
        </a:prstGeom>
        <a:solidFill>
          <a:schemeClr val="accent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Review resident’s progress in competency acquisition &amp; personal goals</a:t>
          </a:r>
          <a:endParaRPr lang="en-US" sz="2400" kern="1200" dirty="0"/>
        </a:p>
      </dsp:txBody>
      <dsp:txXfrm>
        <a:off x="793674" y="2089692"/>
        <a:ext cx="2981547" cy="1788928"/>
      </dsp:txXfrm>
    </dsp:sp>
    <dsp:sp modelId="{322DD910-65FE-AA4F-B251-FA2A85FE5FEA}">
      <dsp:nvSpPr>
        <dsp:cNvPr id="0" name=""/>
        <dsp:cNvSpPr/>
      </dsp:nvSpPr>
      <dsp:spPr>
        <a:xfrm>
          <a:off x="4073376" y="2089692"/>
          <a:ext cx="2981547" cy="1788928"/>
        </a:xfrm>
        <a:prstGeom prst="rect">
          <a:avLst/>
        </a:prstGeom>
        <a:solidFill>
          <a:schemeClr val="accent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Discuss challenges &amp; explore learning strategies</a:t>
          </a:r>
          <a:endParaRPr lang="en-US" sz="2400" kern="1200" dirty="0"/>
        </a:p>
      </dsp:txBody>
      <dsp:txXfrm>
        <a:off x="4073376" y="2089692"/>
        <a:ext cx="2981547" cy="1788928"/>
      </dsp:txXfrm>
    </dsp:sp>
    <dsp:sp modelId="{1C7E4ED3-D87F-1C45-8838-F94913C1E278}">
      <dsp:nvSpPr>
        <dsp:cNvPr id="0" name=""/>
        <dsp:cNvSpPr/>
      </dsp:nvSpPr>
      <dsp:spPr>
        <a:xfrm>
          <a:off x="793674" y="4176776"/>
          <a:ext cx="2981547" cy="1788928"/>
        </a:xfrm>
        <a:prstGeom prst="rect">
          <a:avLst/>
        </a:prstGeom>
        <a:solidFill>
          <a:schemeClr val="accent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Assist w incorporation of recommendations from competence committee</a:t>
          </a:r>
          <a:endParaRPr lang="en-US" sz="2400" kern="1200" dirty="0"/>
        </a:p>
      </dsp:txBody>
      <dsp:txXfrm>
        <a:off x="793674" y="4176776"/>
        <a:ext cx="2981547" cy="1788928"/>
      </dsp:txXfrm>
    </dsp:sp>
    <dsp:sp modelId="{5AC2595B-4EC4-C14D-91E3-DCCC8A0345E2}">
      <dsp:nvSpPr>
        <dsp:cNvPr id="0" name=""/>
        <dsp:cNvSpPr/>
      </dsp:nvSpPr>
      <dsp:spPr>
        <a:xfrm>
          <a:off x="4073376" y="4176776"/>
          <a:ext cx="2981547" cy="1788928"/>
        </a:xfrm>
        <a:prstGeom prst="rect">
          <a:avLst/>
        </a:prstGeom>
        <a:solidFill>
          <a:schemeClr val="accent1">
            <a:hueOff val="0"/>
            <a:satOff val="0"/>
            <a:lumOff val="0"/>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May do career planning &amp; mentorship</a:t>
          </a:r>
          <a:endParaRPr lang="en-US" sz="2400" kern="1200" dirty="0"/>
        </a:p>
      </dsp:txBody>
      <dsp:txXfrm>
        <a:off x="4073376" y="4176776"/>
        <a:ext cx="2981547" cy="17889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61950-7F1E-004C-B3E7-AE8AC764BBC0}">
      <dsp:nvSpPr>
        <dsp:cNvPr id="0" name=""/>
        <dsp:cNvSpPr/>
      </dsp:nvSpPr>
      <dsp:spPr>
        <a:xfrm>
          <a:off x="0" y="325715"/>
          <a:ext cx="10793412" cy="478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25E562C-3BAF-EA46-A501-2407179EE328}">
      <dsp:nvSpPr>
        <dsp:cNvPr id="0" name=""/>
        <dsp:cNvSpPr/>
      </dsp:nvSpPr>
      <dsp:spPr>
        <a:xfrm>
          <a:off x="539670" y="45275"/>
          <a:ext cx="7555389" cy="560880"/>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576" tIns="0" rIns="285576" bIns="0" numCol="1" spcCol="1270" anchor="ctr" anchorCtr="0">
          <a:noAutofit/>
        </a:bodyPr>
        <a:lstStyle/>
        <a:p>
          <a:pPr marL="0" lvl="0" indent="0" algn="l" defTabSz="844550">
            <a:lnSpc>
              <a:spcPct val="90000"/>
            </a:lnSpc>
            <a:spcBef>
              <a:spcPct val="0"/>
            </a:spcBef>
            <a:spcAft>
              <a:spcPct val="35000"/>
            </a:spcAft>
            <a:buNone/>
          </a:pPr>
          <a:r>
            <a:rPr lang="en-US" sz="1900" kern="1200"/>
            <a:t>Meet with the resident 3 to 4 times per year</a:t>
          </a:r>
        </a:p>
      </dsp:txBody>
      <dsp:txXfrm>
        <a:off x="567050" y="72655"/>
        <a:ext cx="7500629" cy="506120"/>
      </dsp:txXfrm>
    </dsp:sp>
    <dsp:sp modelId="{69D376A4-02B1-E646-BB5E-084E9F195171}">
      <dsp:nvSpPr>
        <dsp:cNvPr id="0" name=""/>
        <dsp:cNvSpPr/>
      </dsp:nvSpPr>
      <dsp:spPr>
        <a:xfrm>
          <a:off x="0" y="1187555"/>
          <a:ext cx="10793412" cy="18852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7689" tIns="395732" rIns="837689"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Competencies they have achieved</a:t>
          </a:r>
        </a:p>
        <a:p>
          <a:pPr marL="171450" lvl="1" indent="-171450" algn="l" defTabSz="844550">
            <a:lnSpc>
              <a:spcPct val="90000"/>
            </a:lnSpc>
            <a:spcBef>
              <a:spcPct val="0"/>
            </a:spcBef>
            <a:spcAft>
              <a:spcPct val="15000"/>
            </a:spcAft>
            <a:buChar char="•"/>
          </a:pPr>
          <a:r>
            <a:rPr lang="en-US" sz="1900" kern="1200" dirty="0"/>
            <a:t>Competencies they are having challenges with</a:t>
          </a:r>
        </a:p>
        <a:p>
          <a:pPr marL="171450" lvl="1" indent="-171450" algn="l" defTabSz="844550">
            <a:lnSpc>
              <a:spcPct val="90000"/>
            </a:lnSpc>
            <a:spcBef>
              <a:spcPct val="0"/>
            </a:spcBef>
            <a:spcAft>
              <a:spcPct val="15000"/>
            </a:spcAft>
            <a:buChar char="•"/>
          </a:pPr>
          <a:r>
            <a:rPr lang="en-US" sz="1900" kern="1200"/>
            <a:t>Other evals &amp; qualitative comments</a:t>
          </a:r>
        </a:p>
        <a:p>
          <a:pPr marL="171450" lvl="1" indent="-171450" algn="l" defTabSz="844550">
            <a:lnSpc>
              <a:spcPct val="90000"/>
            </a:lnSpc>
            <a:spcBef>
              <a:spcPct val="0"/>
            </a:spcBef>
            <a:spcAft>
              <a:spcPct val="15000"/>
            </a:spcAft>
            <a:buChar char="•"/>
          </a:pPr>
          <a:r>
            <a:rPr lang="en-US" sz="1900" kern="1200"/>
            <a:t>Plans for next rotations</a:t>
          </a:r>
        </a:p>
        <a:p>
          <a:pPr marL="171450" lvl="1" indent="-171450" algn="l" defTabSz="844550">
            <a:lnSpc>
              <a:spcPct val="90000"/>
            </a:lnSpc>
            <a:spcBef>
              <a:spcPct val="0"/>
            </a:spcBef>
            <a:spcAft>
              <a:spcPct val="15000"/>
            </a:spcAft>
            <a:buChar char="•"/>
          </a:pPr>
          <a:r>
            <a:rPr lang="en-US" sz="1900" kern="1200"/>
            <a:t>Competencies they should be working towards</a:t>
          </a:r>
        </a:p>
      </dsp:txBody>
      <dsp:txXfrm>
        <a:off x="0" y="1187555"/>
        <a:ext cx="10793412" cy="1885275"/>
      </dsp:txXfrm>
    </dsp:sp>
    <dsp:sp modelId="{7107BB86-C738-D945-9335-5EF80ABB4370}">
      <dsp:nvSpPr>
        <dsp:cNvPr id="0" name=""/>
        <dsp:cNvSpPr/>
      </dsp:nvSpPr>
      <dsp:spPr>
        <a:xfrm>
          <a:off x="539670" y="907115"/>
          <a:ext cx="7555389" cy="560880"/>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576" tIns="0" rIns="285576" bIns="0" numCol="1" spcCol="1270" anchor="ctr" anchorCtr="0">
          <a:noAutofit/>
        </a:bodyPr>
        <a:lstStyle/>
        <a:p>
          <a:pPr marL="0" lvl="0" indent="0" algn="l" defTabSz="844550">
            <a:lnSpc>
              <a:spcPct val="90000"/>
            </a:lnSpc>
            <a:spcBef>
              <a:spcPct val="0"/>
            </a:spcBef>
            <a:spcAft>
              <a:spcPct val="35000"/>
            </a:spcAft>
            <a:buNone/>
          </a:pPr>
          <a:r>
            <a:rPr lang="en-US" sz="1900" kern="1200" dirty="0"/>
            <a:t>Review:</a:t>
          </a:r>
        </a:p>
      </dsp:txBody>
      <dsp:txXfrm>
        <a:off x="567050" y="934495"/>
        <a:ext cx="7500629" cy="506120"/>
      </dsp:txXfrm>
    </dsp:sp>
    <dsp:sp modelId="{458ED22B-617C-FE4D-8E2A-B0BC966711A5}">
      <dsp:nvSpPr>
        <dsp:cNvPr id="0" name=""/>
        <dsp:cNvSpPr/>
      </dsp:nvSpPr>
      <dsp:spPr>
        <a:xfrm>
          <a:off x="0" y="3455870"/>
          <a:ext cx="10793412" cy="13466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7689" tIns="395732" rIns="837689"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Plans for next rotations</a:t>
          </a:r>
        </a:p>
        <a:p>
          <a:pPr marL="171450" lvl="1" indent="-171450" algn="l" defTabSz="844550">
            <a:lnSpc>
              <a:spcPct val="90000"/>
            </a:lnSpc>
            <a:spcBef>
              <a:spcPct val="0"/>
            </a:spcBef>
            <a:spcAft>
              <a:spcPct val="15000"/>
            </a:spcAft>
            <a:buChar char="•"/>
          </a:pPr>
          <a:r>
            <a:rPr lang="en-US" sz="1900" kern="1200" dirty="0"/>
            <a:t>Strategies to address areas of challenge</a:t>
          </a:r>
        </a:p>
        <a:p>
          <a:pPr marL="171450" lvl="1" indent="-171450" algn="l" defTabSz="844550">
            <a:lnSpc>
              <a:spcPct val="90000"/>
            </a:lnSpc>
            <a:spcBef>
              <a:spcPct val="0"/>
            </a:spcBef>
            <a:spcAft>
              <a:spcPct val="15000"/>
            </a:spcAft>
            <a:buChar char="•"/>
          </a:pPr>
          <a:r>
            <a:rPr lang="en-US" sz="1900" kern="1200" dirty="0"/>
            <a:t>Guidance for other concerns that may arise</a:t>
          </a:r>
        </a:p>
      </dsp:txBody>
      <dsp:txXfrm>
        <a:off x="0" y="3455870"/>
        <a:ext cx="10793412" cy="1346625"/>
      </dsp:txXfrm>
    </dsp:sp>
    <dsp:sp modelId="{0D1A0E23-69E2-2E4A-B59A-A1C5290F52C2}">
      <dsp:nvSpPr>
        <dsp:cNvPr id="0" name=""/>
        <dsp:cNvSpPr/>
      </dsp:nvSpPr>
      <dsp:spPr>
        <a:xfrm>
          <a:off x="539670" y="3175430"/>
          <a:ext cx="7555389" cy="560880"/>
        </a:xfrm>
        <a:prstGeom prst="round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576" tIns="0" rIns="285576" bIns="0" numCol="1" spcCol="1270" anchor="ctr" anchorCtr="0">
          <a:noAutofit/>
        </a:bodyPr>
        <a:lstStyle/>
        <a:p>
          <a:pPr marL="0" lvl="0" indent="0" algn="l" defTabSz="844550">
            <a:lnSpc>
              <a:spcPct val="90000"/>
            </a:lnSpc>
            <a:spcBef>
              <a:spcPct val="0"/>
            </a:spcBef>
            <a:spcAft>
              <a:spcPct val="35000"/>
            </a:spcAft>
            <a:buNone/>
          </a:pPr>
          <a:r>
            <a:rPr lang="en-US" sz="1900" kern="1200" dirty="0"/>
            <a:t>Assist with:</a:t>
          </a:r>
        </a:p>
      </dsp:txBody>
      <dsp:txXfrm>
        <a:off x="567050" y="3202810"/>
        <a:ext cx="7500629" cy="50612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3A800-7771-DA4F-A24A-81E14E6303FE}" type="datetimeFigureOut">
              <a:rPr lang="en-US" smtClean="0"/>
              <a:t>6/21/21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662F8-0207-AF40-96C0-461087EE54F4}" type="slidenum">
              <a:rPr lang="en-US" smtClean="0"/>
              <a:t>‹#›</a:t>
            </a:fld>
            <a:endParaRPr lang="en-US"/>
          </a:p>
        </p:txBody>
      </p:sp>
    </p:spTree>
    <p:extLst>
      <p:ext uri="{BB962C8B-B14F-4D97-AF65-F5344CB8AC3E}">
        <p14:creationId xmlns:p14="http://schemas.microsoft.com/office/powerpoint/2010/main" val="1580021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 Live Date  July 1, 2020, for residents entering</a:t>
            </a:r>
            <a:r>
              <a:rPr lang="en-US" baseline="0" dirty="0"/>
              <a:t> that year.  So we will have two cohorts of residents for 4 years (likely 5 given mat leaves,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4</a:t>
            </a:fld>
            <a:endParaRPr lang="en-US"/>
          </a:p>
        </p:txBody>
      </p:sp>
    </p:spTree>
    <p:extLst>
      <p:ext uri="{BB962C8B-B14F-4D97-AF65-F5344CB8AC3E}">
        <p14:creationId xmlns:p14="http://schemas.microsoft.com/office/powerpoint/2010/main" val="2623538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842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only shows the core rotations.</a:t>
            </a:r>
          </a:p>
          <a:p>
            <a:r>
              <a:rPr lang="en-US" dirty="0"/>
              <a:t>They will still be completing psychotherapy,  Resident as Educator training, Call and have required scholarly projects.  Those are not reflected in this diagram for simplicity, to focus on core rotations.</a:t>
            </a:r>
          </a:p>
          <a:p>
            <a:endParaRPr lang="en-US" dirty="0"/>
          </a:p>
          <a:p>
            <a:r>
              <a:rPr lang="en-US" dirty="0"/>
              <a:t>Note that the Soft Launch Cohort will remain on the Block System as they move through the years. Pgy1s have been on blocks for the last 8 years (</a:t>
            </a:r>
            <a:r>
              <a:rPr lang="en-US" dirty="0" err="1"/>
              <a:t>i.e</a:t>
            </a:r>
            <a:r>
              <a:rPr lang="en-US" dirty="0"/>
              <a:t> 13 four-week blocks, instead of months for Pgy2 to 5)</a:t>
            </a:r>
          </a:p>
          <a:p>
            <a:r>
              <a:rPr lang="en-US" dirty="0" err="1"/>
              <a:t>TtD</a:t>
            </a:r>
            <a:r>
              <a:rPr lang="en-US" dirty="0"/>
              <a:t> = Transition to Discipline Stage of Training.  Reviewed in the intro to CBME from last year.  If not familiar or want a refresher/update for this year, after we review Pgy2, for those who want to stay on I will go back to review this.</a:t>
            </a:r>
          </a:p>
          <a:p>
            <a:r>
              <a:rPr lang="en-US" dirty="0"/>
              <a:t>New rotation in Pgy1 = Medical Team to Inpatient Psychiatry = working with the medical team that provides the medical care to psychiatry inpatients (Hamilton = West 5</a:t>
            </a:r>
            <a:r>
              <a:rPr lang="en-US" baseline="30000" dirty="0"/>
              <a:t>th</a:t>
            </a:r>
            <a:r>
              <a:rPr lang="en-US" dirty="0"/>
              <a:t>; WRC = Homewood)</a:t>
            </a:r>
          </a:p>
          <a:p>
            <a:endParaRPr lang="en-US" dirty="0"/>
          </a:p>
          <a:p>
            <a:r>
              <a:rPr lang="en-US" dirty="0"/>
              <a:t>Pgy2:  Note that Longitudinal f/u of SPMI patient has been moved from Pgy2 to Pgy4 for official CBME residents. (for residents of traditional program, it is in Pgy2)</a:t>
            </a:r>
          </a:p>
          <a:p>
            <a:r>
              <a:rPr lang="en-US" dirty="0"/>
              <a:t>Anchored Selective in Block 13 – because residents must have opportunities to work with “special populations” – Vulnerable, Marginalized Populations; Dual Dx, WHCC, Addictions, Forensics.  So rather than doing longitudinally, going to try this as a block.</a:t>
            </a:r>
          </a:p>
          <a:p>
            <a:endParaRPr lang="en-US" dirty="0"/>
          </a:p>
          <a:p>
            <a:r>
              <a:rPr lang="en-US" dirty="0"/>
              <a:t>Pgy3:  Also an anchored selective in Block 1, so in fact, have 2 months in a row of the selective with special populations</a:t>
            </a:r>
          </a:p>
          <a:p>
            <a:endParaRPr lang="en-US" dirty="0"/>
          </a:p>
          <a:p>
            <a:r>
              <a:rPr lang="en-US" dirty="0"/>
              <a:t>Pgy4:  Remember, exam will be at the end of Pgy4.  And, for CBME residents, Collaborative Care is recommended but not required.  In our program, we feel experience with Collaborative Care is important, so moved Collaborative Care to Pgy5 and created 4 months of elective in Pgy4.  Likely most residents will do </a:t>
            </a:r>
            <a:r>
              <a:rPr lang="en-US" dirty="0" err="1"/>
              <a:t>telective</a:t>
            </a:r>
            <a:r>
              <a:rPr lang="en-US" dirty="0"/>
              <a:t> through the exam time.</a:t>
            </a:r>
          </a:p>
          <a:p>
            <a:endParaRPr lang="en-US" dirty="0"/>
          </a:p>
          <a:p>
            <a:r>
              <a:rPr lang="en-US" dirty="0"/>
              <a:t>Pgy5:  Minimum 3 blocks total of collaborative care (can be done as 3 blocks FT or 6 blocks PT combined with elective) + 10 more months of elective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230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only shows the core rotations.</a:t>
            </a:r>
          </a:p>
          <a:p>
            <a:r>
              <a:rPr lang="en-US" dirty="0"/>
              <a:t>They will still be completing psychotherapy,  Resident as Educator training, Call and have required scholarly projects.  Those are not reflected in this diagram for simplicity, to focus on core rotations.</a:t>
            </a:r>
          </a:p>
          <a:p>
            <a:endParaRPr lang="en-US" dirty="0"/>
          </a:p>
          <a:p>
            <a:r>
              <a:rPr lang="en-US" dirty="0"/>
              <a:t>Note that the Soft Launch Cohort will remain on the Block System as they move through the years. Pgy1s have been on blocks for the last 8 years (</a:t>
            </a:r>
            <a:r>
              <a:rPr lang="en-US" dirty="0" err="1"/>
              <a:t>i.e</a:t>
            </a:r>
            <a:r>
              <a:rPr lang="en-US" dirty="0"/>
              <a:t> 13 four-week blocks, instead of months for Pgy2 to 5)</a:t>
            </a:r>
          </a:p>
          <a:p>
            <a:r>
              <a:rPr lang="en-US" dirty="0" err="1"/>
              <a:t>TtD</a:t>
            </a:r>
            <a:r>
              <a:rPr lang="en-US" dirty="0"/>
              <a:t> = Transition to Discipline Stage of Training.  Reviewed in the intro to CBME from last year.  If not familiar or want a refresher/update for this year, after we review Pgy2, for those who want to stay on I will go back to review this.</a:t>
            </a:r>
          </a:p>
          <a:p>
            <a:r>
              <a:rPr lang="en-US" dirty="0"/>
              <a:t>New rotation in Pgy1 = Medical Team to Inpatient Psychiatry = working with the medical team that provides the medical care to psychiatry inpatients (Hamilton = West 5</a:t>
            </a:r>
            <a:r>
              <a:rPr lang="en-US" baseline="30000" dirty="0"/>
              <a:t>th</a:t>
            </a:r>
            <a:r>
              <a:rPr lang="en-US" dirty="0"/>
              <a:t>; WRC = Homewood)</a:t>
            </a:r>
          </a:p>
          <a:p>
            <a:endParaRPr lang="en-US" dirty="0"/>
          </a:p>
          <a:p>
            <a:r>
              <a:rPr lang="en-US" dirty="0"/>
              <a:t>Pgy2:  Note that Longitudinal f/u of SPMI patient has been moved from Pgy2 to Pgy4 for official CBME residents. (for residents of traditional program, it is in Pgy2)</a:t>
            </a:r>
          </a:p>
          <a:p>
            <a:r>
              <a:rPr lang="en-US" dirty="0"/>
              <a:t>Anchored Selective in Block 13 – because residents must have opportunities to work with “special populations” – Vulnerable, Marginalized Populations; Dual Dx, WHCC, Addictions, Forensics.  So rather than doing longitudinally, going to try this as a block.</a:t>
            </a:r>
          </a:p>
          <a:p>
            <a:endParaRPr lang="en-US" dirty="0"/>
          </a:p>
          <a:p>
            <a:r>
              <a:rPr lang="en-US" dirty="0"/>
              <a:t>Pgy3:  Also an anchored selective in Block 1, so in fact, have 2 months in a row of the selective with special populations</a:t>
            </a:r>
          </a:p>
          <a:p>
            <a:endParaRPr lang="en-US" dirty="0"/>
          </a:p>
          <a:p>
            <a:r>
              <a:rPr lang="en-US" dirty="0"/>
              <a:t>Pgy4:  Remember, exam will be at the end of Pgy4.  And, for CBME residents, Collaborative Care is recommended but not required.  In our program, we feel experience with Collaborative Care is important, so moved Collaborative Care to Pgy5 and created 4 months of elective in Pgy4.  Likely most residents will do </a:t>
            </a:r>
            <a:r>
              <a:rPr lang="en-US" dirty="0" err="1"/>
              <a:t>telective</a:t>
            </a:r>
            <a:r>
              <a:rPr lang="en-US" dirty="0"/>
              <a:t> through the exam time.</a:t>
            </a:r>
          </a:p>
          <a:p>
            <a:endParaRPr lang="en-US" dirty="0"/>
          </a:p>
          <a:p>
            <a:r>
              <a:rPr lang="en-US" dirty="0"/>
              <a:t>Pgy5:  Minimum 3 blocks total of collaborative care (can be done as 3 blocks FT or 6 blocks PT combined with elective) + 10 more months of elective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031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the Observations of Achievement mean</a:t>
            </a:r>
          </a:p>
          <a:p>
            <a:endParaRPr lang="en-US" dirty="0"/>
          </a:p>
          <a:p>
            <a:r>
              <a:rPr lang="en-US" dirty="0"/>
              <a:t>Explain concept of Contextual Variables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5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Explain the items to help the resident know what they should be working on, etc.</a:t>
            </a:r>
          </a:p>
          <a:p>
            <a:endParaRPr lang="en-CA" dirty="0"/>
          </a:p>
          <a:p>
            <a:r>
              <a:rPr lang="en-CA" dirty="0"/>
              <a:t>Explain AC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562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Explain ACs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497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 &amp; supervisor should discuss at start of rotation, those EPAs of high yield on that placement AND the resident's person learning goals, which would include EPAs on which they are working.</a:t>
            </a:r>
          </a:p>
          <a:p>
            <a:endParaRPr lang="en-US" dirty="0"/>
          </a:p>
          <a:p>
            <a:r>
              <a:rPr lang="en-US" dirty="0"/>
              <a:t>supervisors also have been provided with orientation guides.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521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using EPA TtD 1 as an example….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487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Resident and faculty identify an opportunity for an EPA assessment.  Supervisor might review expectations and remind resident of feedback to build on from a previous encounter.</a:t>
            </a:r>
          </a:p>
          <a:p>
            <a:r>
              <a:rPr lang="en-CA" dirty="0">
                <a:latin typeface="Verdana" panose="020B0604030504040204" pitchFamily="34" charset="0"/>
                <a:ea typeface="Verdana" panose="020B0604030504040204" pitchFamily="34" charset="0"/>
                <a:cs typeface="Verdana" panose="020B0604030504040204" pitchFamily="34" charset="0"/>
              </a:rPr>
              <a:t>Resident goes to do the EPA activity.  Supervisor supervises either directly or indirectly depending on the EPA</a:t>
            </a:r>
          </a:p>
          <a:p>
            <a:r>
              <a:rPr lang="en-CA" dirty="0">
                <a:latin typeface="Verdana" panose="020B0604030504040204" pitchFamily="34" charset="0"/>
                <a:ea typeface="Verdana" panose="020B0604030504040204" pitchFamily="34" charset="0"/>
                <a:cs typeface="Verdana" panose="020B0604030504040204" pitchFamily="34" charset="0"/>
              </a:rPr>
              <a:t>Supervisor provides verbal feedback to the resident, giving 1 or 2 specific, actionable pieces of feedback</a:t>
            </a:r>
          </a:p>
          <a:p>
            <a:r>
              <a:rPr lang="en-CA" dirty="0">
                <a:latin typeface="Verdana" panose="020B0604030504040204" pitchFamily="34" charset="0"/>
                <a:ea typeface="Verdana" panose="020B0604030504040204" pitchFamily="34" charset="0"/>
                <a:cs typeface="Verdana" panose="020B0604030504040204" pitchFamily="34" charset="0"/>
              </a:rPr>
              <a:t>Supervisor documents the assessment on MedSIS.</a:t>
            </a:r>
          </a:p>
          <a:p>
            <a:r>
              <a:rPr lang="en-CA" dirty="0">
                <a:latin typeface="Verdana" panose="020B0604030504040204" pitchFamily="34" charset="0"/>
                <a:ea typeface="Verdana" panose="020B0604030504040204" pitchFamily="34" charset="0"/>
                <a:cs typeface="Verdana" panose="020B0604030504040204" pitchFamily="34" charset="0"/>
              </a:rPr>
              <a:t>They cycle repeats itself, resulting in multiple assessments of the same EPA over time, by different observers.</a:t>
            </a:r>
          </a:p>
          <a:p>
            <a:r>
              <a:rPr lang="en-CA" dirty="0">
                <a:latin typeface="Verdana" panose="020B0604030504040204" pitchFamily="34" charset="0"/>
                <a:ea typeface="Verdana" panose="020B0604030504040204" pitchFamily="34" charset="0"/>
                <a:cs typeface="Verdana" panose="020B0604030504040204" pitchFamily="34" charset="0"/>
              </a:rPr>
              <a:t>These get collated on MedSIS, with the data being available to the resident, the Program Director, the REL, the resident’s academic coach and the Competence Committee (formerly the Evaluation Committee)</a:t>
            </a:r>
          </a:p>
          <a:p>
            <a:r>
              <a:rPr lang="en-CA" dirty="0">
                <a:latin typeface="Verdana" panose="020B0604030504040204" pitchFamily="34" charset="0"/>
                <a:ea typeface="Verdana" panose="020B0604030504040204" pitchFamily="34" charset="0"/>
                <a:cs typeface="Verdana" panose="020B0604030504040204" pitchFamily="34" charset="0"/>
              </a:rPr>
              <a:t>It is the Competence Committee that makes decisions around progression, promotion</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0EB76D-35C4-AB4A-A2CC-01288DE3A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672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Jo – outline the background of the AC role – can reference the pilot, the results of the pilot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666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 Live Date  July 1, 2020, for residents entering</a:t>
            </a:r>
            <a:r>
              <a:rPr lang="en-US" baseline="0" dirty="0"/>
              <a:t> that year.  So we will have two cohorts of residents for 4 years (likely 5 given mat leaves,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5</a:t>
            </a:fld>
            <a:endParaRPr lang="en-US"/>
          </a:p>
        </p:txBody>
      </p:sp>
    </p:spTree>
    <p:extLst>
      <p:ext uri="{BB962C8B-B14F-4D97-AF65-F5344CB8AC3E}">
        <p14:creationId xmlns:p14="http://schemas.microsoft.com/office/powerpoint/2010/main" val="12107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 the Requirements Document that has been sent to them</a:t>
            </a:r>
          </a:p>
          <a:p>
            <a:r>
              <a:rPr lang="en-CA" dirty="0"/>
              <a:t>And the AC Orientation Guide</a:t>
            </a:r>
          </a:p>
        </p:txBody>
      </p:sp>
      <p:sp>
        <p:nvSpPr>
          <p:cNvPr id="4" name="Slide Number Placeholder 3"/>
          <p:cNvSpPr>
            <a:spLocks noGrp="1"/>
          </p:cNvSpPr>
          <p:nvPr>
            <p:ph type="sldNum" sz="quarter" idx="5"/>
          </p:nvPr>
        </p:nvSpPr>
        <p:spPr/>
        <p:txBody>
          <a:bodyPr/>
          <a:lstStyle/>
          <a:p>
            <a:fld id="{8FA662F8-0207-AF40-96C0-461087EE54F4}" type="slidenum">
              <a:rPr lang="en-US" smtClean="0"/>
              <a:t>38</a:t>
            </a:fld>
            <a:endParaRPr lang="en-US"/>
          </a:p>
        </p:txBody>
      </p:sp>
    </p:spTree>
    <p:extLst>
      <p:ext uri="{BB962C8B-B14F-4D97-AF65-F5344CB8AC3E}">
        <p14:creationId xmlns:p14="http://schemas.microsoft.com/office/powerpoint/2010/main" val="1053456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Show next slide</a:t>
            </a:r>
          </a:p>
        </p:txBody>
      </p:sp>
      <p:sp>
        <p:nvSpPr>
          <p:cNvPr id="4" name="Slide Number Placeholder 3"/>
          <p:cNvSpPr>
            <a:spLocks noGrp="1"/>
          </p:cNvSpPr>
          <p:nvPr>
            <p:ph type="sldNum" sz="quarter" idx="5"/>
          </p:nvPr>
        </p:nvSpPr>
        <p:spPr/>
        <p:txBody>
          <a:bodyPr/>
          <a:lstStyle/>
          <a:p>
            <a:fld id="{8FA662F8-0207-AF40-96C0-461087EE54F4}" type="slidenum">
              <a:rPr lang="en-US" smtClean="0"/>
              <a:t>39</a:t>
            </a:fld>
            <a:endParaRPr lang="en-US"/>
          </a:p>
        </p:txBody>
      </p:sp>
    </p:spTree>
    <p:extLst>
      <p:ext uri="{BB962C8B-B14F-4D97-AF65-F5344CB8AC3E}">
        <p14:creationId xmlns:p14="http://schemas.microsoft.com/office/powerpoint/2010/main" val="1494001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44</a:t>
            </a:fld>
            <a:endParaRPr lang="en-US"/>
          </a:p>
        </p:txBody>
      </p:sp>
    </p:spTree>
    <p:extLst>
      <p:ext uri="{BB962C8B-B14F-4D97-AF65-F5344CB8AC3E}">
        <p14:creationId xmlns:p14="http://schemas.microsoft.com/office/powerpoint/2010/main" val="1947676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45</a:t>
            </a:fld>
            <a:endParaRPr lang="en-US"/>
          </a:p>
        </p:txBody>
      </p:sp>
    </p:spTree>
    <p:extLst>
      <p:ext uri="{BB962C8B-B14F-4D97-AF65-F5344CB8AC3E}">
        <p14:creationId xmlns:p14="http://schemas.microsoft.com/office/powerpoint/2010/main" val="675247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46</a:t>
            </a:fld>
            <a:endParaRPr lang="en-US"/>
          </a:p>
        </p:txBody>
      </p:sp>
    </p:spTree>
    <p:extLst>
      <p:ext uri="{BB962C8B-B14F-4D97-AF65-F5344CB8AC3E}">
        <p14:creationId xmlns:p14="http://schemas.microsoft.com/office/powerpoint/2010/main" val="3923273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551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008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much focus on the score.</a:t>
            </a:r>
          </a:p>
          <a:p>
            <a:r>
              <a:rPr lang="en-CA" dirty="0"/>
              <a:t>What CC is looking for is improvement over time.  Expect that a resident will start on the left side of the scale; looking to see that they move to the right side over time with repeated experiences.</a:t>
            </a:r>
          </a:p>
          <a:p>
            <a:endParaRPr lang="en-CA" dirty="0"/>
          </a:p>
          <a:p>
            <a:r>
              <a:rPr lang="en-CA" dirty="0"/>
              <a:t>There is enough time for this to happen.  Try not to worry too much about the score, &amp; focus on feedback for improvement.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419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Use the milestones as a guide.</a:t>
            </a:r>
          </a:p>
          <a:p>
            <a:r>
              <a:rPr lang="en-CA" dirty="0"/>
              <a:t>Not an exhaustive list.</a:t>
            </a:r>
          </a:p>
          <a:p>
            <a:r>
              <a:rPr lang="en-CA" dirty="0"/>
              <a:t>So if supervisor feels there is something on which to comment that is not listed as a milestone, they are encouraged to do so. </a:t>
            </a:r>
          </a:p>
          <a:p>
            <a:endParaRPr lang="en-CA" dirty="0"/>
          </a:p>
          <a:p>
            <a:r>
              <a:rPr lang="en-CA" dirty="0"/>
              <a:t>No </a:t>
            </a:r>
            <a:r>
              <a:rPr lang="en-CA" dirty="0" err="1"/>
              <a:t>algorithim</a:t>
            </a:r>
            <a:r>
              <a:rPr lang="en-CA" dirty="0"/>
              <a:t> for # of milestones to Entrustment Score</a:t>
            </a:r>
          </a:p>
          <a:p>
            <a:endParaRPr lang="en-CA" dirty="0"/>
          </a:p>
          <a:p>
            <a:r>
              <a:rPr lang="en-CA" dirty="0"/>
              <a:t>Feedback Textbox is the most important part!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959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096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Because we want to work to educate even better.</a:t>
            </a:r>
          </a:p>
          <a:p>
            <a:r>
              <a:rPr lang="en-US" dirty="0"/>
              <a:t>	To better prepare our</a:t>
            </a:r>
            <a:r>
              <a:rPr lang="en-US" baseline="0" dirty="0"/>
              <a:t> graduates</a:t>
            </a:r>
          </a:p>
          <a:p>
            <a:r>
              <a:rPr lang="en-US" baseline="0" dirty="0"/>
              <a:t>	To feel more fulfilled as educators</a:t>
            </a:r>
          </a:p>
          <a:p>
            <a:r>
              <a:rPr lang="en-US" baseline="0" dirty="0"/>
              <a:t>	And most importantly, to provide even better patient care moving forward</a:t>
            </a:r>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6</a:t>
            </a:fld>
            <a:endParaRPr lang="en-US"/>
          </a:p>
        </p:txBody>
      </p:sp>
    </p:spTree>
    <p:extLst>
      <p:ext uri="{BB962C8B-B14F-4D97-AF65-F5344CB8AC3E}">
        <p14:creationId xmlns:p14="http://schemas.microsoft.com/office/powerpoint/2010/main" val="3156534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residents will have fully completed this EPA by the end of Pgy1</a:t>
            </a:r>
          </a:p>
          <a:p>
            <a:r>
              <a:rPr lang="en-US" dirty="0"/>
              <a:t>Due to the pandemic, depending on the timing of some of their rotations such as GIM, FM and Neurology, some of our residents have not yet completed this </a:t>
            </a:r>
            <a:r>
              <a:rPr lang="en-US"/>
              <a:t>EPA this year.</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290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991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283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596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A662F8-0207-AF40-96C0-461087EE5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175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Growth mindset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63E9D8-54C9-C64E-AA8F-4430CA68F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435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63E9D8-54C9-C64E-AA8F-4430CA68F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502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CA" dirty="0"/>
              <a:t>Carol Dweck is Psychology professor, at Stanford</a:t>
            </a:r>
            <a:r>
              <a:rPr lang="en-CA" baseline="0" dirty="0"/>
              <a:t> University, in California, and she has been doing research on achievement and success of students for the last several decades.  She coined the terms “Growth Mindset” and “Fixed Mindset” to describe peoples beliefs about and therefore their approach to learning.</a:t>
            </a:r>
          </a:p>
          <a:p>
            <a:endParaRPr lang="en-CA" baseline="0" dirty="0"/>
          </a:p>
          <a:p>
            <a:r>
              <a:rPr lang="en-CA" baseline="0" dirty="0"/>
              <a:t>The Growth Mindset, is one in which it is believed that there is potential for an individual’s growth and improvement and this very much aligns with coaching as a teaching and learning method to promote development. </a:t>
            </a:r>
          </a:p>
          <a:p>
            <a:endParaRPr lang="en-CA" baseline="0" dirty="0"/>
          </a:p>
          <a:p>
            <a:r>
              <a:rPr lang="en-CA" baseline="0" dirty="0"/>
              <a:t>Whereas someone who ascribes to the Fixed mindset (example features of which are in the yellow column) believes the level of achievement is predetermined, and effort dedicated toward learning will not promote greater achievement.</a:t>
            </a:r>
          </a:p>
          <a:p>
            <a:endParaRPr lang="en-CA" baseline="0" dirty="0"/>
          </a:p>
          <a:p>
            <a:r>
              <a:rPr lang="en-CA" baseline="0" dirty="0"/>
              <a:t>According to Dweck, someone with a Growth mindset has:</a:t>
            </a:r>
          </a:p>
          <a:p>
            <a:pPr>
              <a:buFontTx/>
              <a:buChar char="-"/>
            </a:pPr>
            <a:r>
              <a:rPr lang="en-CA" baseline="0" dirty="0"/>
              <a:t> a high DESIRE to learn, looks for opportunities to challenge their current status &amp; grow as a result of taking on challenges, </a:t>
            </a:r>
          </a:p>
          <a:p>
            <a:pPr>
              <a:buFontTx/>
              <a:buChar char="-"/>
            </a:pPr>
            <a:r>
              <a:rPr lang="en-CA" baseline="0" dirty="0"/>
              <a:t> learns from feedback and wants to know how to improve, while recognising that the improvement will require practice and effort.</a:t>
            </a:r>
          </a:p>
          <a:p>
            <a:pPr>
              <a:buFontTx/>
              <a:buNone/>
            </a:pPr>
            <a:endParaRPr lang="en-CA" baseline="0" dirty="0"/>
          </a:p>
          <a:p>
            <a:pPr>
              <a:buFontTx/>
              <a:buNone/>
            </a:pPr>
            <a:r>
              <a:rPr lang="en-CA" baseline="0" dirty="0"/>
              <a:t>In contrast, someone with a Fixed Mindset perspective:</a:t>
            </a:r>
          </a:p>
          <a:p>
            <a:pPr>
              <a:buFontTx/>
              <a:buChar char="-"/>
            </a:pPr>
            <a:r>
              <a:rPr lang="en-CA" baseline="0" dirty="0"/>
              <a:t>approaches situations with a judgement lens, wondering “how will I look – smart or not?” Individuals who are of a Fixed Mindset don’t value challenging situations as learning opportunities </a:t>
            </a:r>
          </a:p>
          <a:p>
            <a:pPr>
              <a:buFontTx/>
              <a:buChar char="-"/>
            </a:pPr>
            <a:r>
              <a:rPr lang="en-CA" baseline="0" dirty="0"/>
              <a:t>because effort is pointless as is responding to feedback</a:t>
            </a:r>
          </a:p>
          <a:p>
            <a:endParaRPr lang="en-CA" baseline="0" dirty="0"/>
          </a:p>
          <a:p>
            <a:r>
              <a:rPr lang="en-CA" dirty="0"/>
              <a:t>If we consider</a:t>
            </a:r>
            <a:r>
              <a:rPr lang="en-CA" baseline="0" dirty="0"/>
              <a:t> this in the context of clinical teaching, from the residents’ perspective – someone who is aligned with a Fixed Mindset  would view observation done by a coach as an assessment at that p</a:t>
            </a:r>
            <a:r>
              <a:rPr lang="en-CA" dirty="0"/>
              <a:t>oint in time</a:t>
            </a:r>
            <a:r>
              <a:rPr lang="en-CA" baseline="0" dirty="0"/>
              <a:t> for </a:t>
            </a:r>
            <a:r>
              <a:rPr lang="en-CA" dirty="0"/>
              <a:t>what they</a:t>
            </a:r>
            <a:r>
              <a:rPr lang="en-CA" baseline="0" dirty="0"/>
              <a:t> know, and that judgements and decisions about my future will be made based on this point in time status.  This could be called an “assessment OF the learning” that has taken place.</a:t>
            </a:r>
          </a:p>
          <a:p>
            <a:r>
              <a:rPr lang="en-CA" baseline="0" dirty="0"/>
              <a:t>Someone holding a Growth mindset, would see an opportunity to have an expert coach observe their work at any point in time as an opportunity to get expert input and feedback on what they could improve.  This could be called an “assessment FOR learning”</a:t>
            </a:r>
          </a:p>
          <a:p>
            <a:endParaRPr lang="en-CA" baseline="0" dirty="0"/>
          </a:p>
          <a:p>
            <a:r>
              <a:rPr lang="en-CA" sz="1200" b="0" i="0" kern="1200" dirty="0">
                <a:solidFill>
                  <a:schemeClr val="tx1"/>
                </a:solidFill>
                <a:effectLst/>
                <a:latin typeface="+mn-lt"/>
                <a:ea typeface="+mn-ea"/>
                <a:cs typeface="+mn-cs"/>
              </a:rPr>
              <a:t>Dweck, C. S. (2006). </a:t>
            </a:r>
            <a:r>
              <a:rPr lang="en-CA" sz="1200" b="0" i="1" kern="1200" dirty="0">
                <a:solidFill>
                  <a:schemeClr val="tx1"/>
                </a:solidFill>
                <a:effectLst/>
                <a:latin typeface="+mn-lt"/>
                <a:ea typeface="+mn-ea"/>
                <a:cs typeface="+mn-cs"/>
              </a:rPr>
              <a:t>Mindset: The new psychology of success</a:t>
            </a:r>
            <a:r>
              <a:rPr lang="en-CA" sz="1200" b="0" i="0" kern="1200" dirty="0">
                <a:solidFill>
                  <a:schemeClr val="tx1"/>
                </a:solidFill>
                <a:effectLst/>
                <a:latin typeface="+mn-lt"/>
                <a:ea typeface="+mn-ea"/>
                <a:cs typeface="+mn-cs"/>
              </a:rPr>
              <a:t>. New York: Random House.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63E9D8-54C9-C64E-AA8F-4430CA68F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381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13</a:t>
            </a:fld>
            <a:endParaRPr lang="en-US"/>
          </a:p>
        </p:txBody>
      </p:sp>
    </p:spTree>
    <p:extLst>
      <p:ext uri="{BB962C8B-B14F-4D97-AF65-F5344CB8AC3E}">
        <p14:creationId xmlns:p14="http://schemas.microsoft.com/office/powerpoint/2010/main" val="3276967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14</a:t>
            </a:fld>
            <a:endParaRPr lang="en-US"/>
          </a:p>
        </p:txBody>
      </p:sp>
    </p:spTree>
    <p:extLst>
      <p:ext uri="{BB962C8B-B14F-4D97-AF65-F5344CB8AC3E}">
        <p14:creationId xmlns:p14="http://schemas.microsoft.com/office/powerpoint/2010/main" val="2325753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general program</a:t>
            </a:r>
          </a:p>
          <a:p>
            <a:r>
              <a:rPr lang="en-US" dirty="0"/>
              <a:t>Need to understand how this will look for Subspecialty</a:t>
            </a:r>
            <a:r>
              <a:rPr lang="en-US" baseline="0" dirty="0"/>
              <a:t> Programs</a:t>
            </a:r>
          </a:p>
          <a:p>
            <a:r>
              <a:rPr lang="en-US" baseline="0" dirty="0"/>
              <a:t>Explain the stages of training.</a:t>
            </a:r>
          </a:p>
          <a:p>
            <a:r>
              <a:rPr lang="en-US" baseline="0" dirty="0"/>
              <a:t>	-RC will outline what needs to be accomplished within each Stage of training and give a range of time that stage may last</a:t>
            </a:r>
          </a:p>
          <a:p>
            <a:r>
              <a:rPr lang="en-US" baseline="0" dirty="0"/>
              <a:t>	-Programs will then decide the duration of each stage (within the RC parameters) and what rotations will be included in each stage</a:t>
            </a:r>
          </a:p>
          <a:p>
            <a:endParaRPr lang="en-US" baseline="0" dirty="0"/>
          </a:p>
          <a:p>
            <a:r>
              <a:rPr lang="en-US" baseline="0" dirty="0"/>
              <a:t>	-RC is also going to outline what skills &amp; knowledge must be accomplished by a resident before they are to be allowed to progress to the next stage of training.  Those required skills &amp; knowledge are packaged into what is called the EPAs and Milestones (which I will explain in a minute)</a:t>
            </a:r>
          </a:p>
          <a:p>
            <a:r>
              <a:rPr lang="en-US" baseline="0" dirty="0"/>
              <a:t>	-Programs will then map which EPAs should be accomplished in which rotations for their residents</a:t>
            </a:r>
          </a:p>
        </p:txBody>
      </p:sp>
      <p:sp>
        <p:nvSpPr>
          <p:cNvPr id="4" name="Slide Number Placeholder 3"/>
          <p:cNvSpPr>
            <a:spLocks noGrp="1"/>
          </p:cNvSpPr>
          <p:nvPr>
            <p:ph type="sldNum" sz="quarter" idx="10"/>
          </p:nvPr>
        </p:nvSpPr>
        <p:spPr/>
        <p:txBody>
          <a:bodyPr/>
          <a:lstStyle/>
          <a:p>
            <a:fld id="{700EB76D-35C4-AB4A-A2CC-01288DE3A1F0}" type="slidenum">
              <a:rPr lang="en-US" smtClean="0"/>
              <a:t>15</a:t>
            </a:fld>
            <a:endParaRPr lang="en-US"/>
          </a:p>
        </p:txBody>
      </p:sp>
    </p:spTree>
    <p:extLst>
      <p:ext uri="{BB962C8B-B14F-4D97-AF65-F5344CB8AC3E}">
        <p14:creationId xmlns:p14="http://schemas.microsoft.com/office/powerpoint/2010/main" val="103424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62877A8-5B4B-164C-BA7C-09293E983B4C}" type="datetimeFigureOut">
              <a:rPr lang="en-US" smtClean="0"/>
              <a:t>6/21/21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89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6/21/21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4143790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6/21/21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159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6/21/21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56457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62877A8-5B4B-164C-BA7C-09293E983B4C}" type="datetimeFigureOut">
              <a:rPr lang="en-US" smtClean="0"/>
              <a:t>6/21/21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985915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2877A8-5B4B-164C-BA7C-09293E983B4C}" type="datetimeFigureOut">
              <a:rPr lang="en-US" smtClean="0"/>
              <a:t>6/21/21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65930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13"/>
          <p:cNvSpPr>
            <a:spLocks noChangeArrowheads="1"/>
          </p:cNvSpPr>
          <p:nvPr userDrawn="1"/>
        </p:nvSpPr>
        <p:spPr bwMode="auto">
          <a:xfrm>
            <a:off x="0" y="1219200"/>
            <a:ext cx="12192000" cy="5638800"/>
          </a:xfrm>
          <a:prstGeom prst="rect">
            <a:avLst/>
          </a:prstGeom>
          <a:solidFill>
            <a:srgbClr val="003152">
              <a:alpha val="85000"/>
            </a:srgbClr>
          </a:solidFill>
          <a:ln>
            <a:noFill/>
          </a:ln>
          <a:effectLst/>
        </p:spPr>
        <p:txBody>
          <a:bodyPr wrap="none" anchor="ctr"/>
          <a:lstStyle/>
          <a:p>
            <a:endParaRPr lang="en-US" sz="1350"/>
          </a:p>
        </p:txBody>
      </p:sp>
      <p:sp>
        <p:nvSpPr>
          <p:cNvPr id="9" name="Rectangle 14"/>
          <p:cNvSpPr>
            <a:spLocks noChangeArrowheads="1"/>
          </p:cNvSpPr>
          <p:nvPr userDrawn="1"/>
        </p:nvSpPr>
        <p:spPr bwMode="auto">
          <a:xfrm>
            <a:off x="508000" y="1022350"/>
            <a:ext cx="11176000" cy="5530850"/>
          </a:xfrm>
          <a:prstGeom prst="rect">
            <a:avLst/>
          </a:prstGeom>
          <a:solidFill>
            <a:schemeClr val="bg1"/>
          </a:solidFill>
          <a:ln w="38100">
            <a:solidFill>
              <a:srgbClr val="998D5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2" name="Rectangle 21"/>
          <p:cNvSpPr/>
          <p:nvPr userDrawn="1"/>
        </p:nvSpPr>
        <p:spPr>
          <a:xfrm>
            <a:off x="0" y="0"/>
            <a:ext cx="12192000" cy="1219200"/>
          </a:xfrm>
          <a:prstGeom prst="rect">
            <a:avLst/>
          </a:prstGeom>
          <a:solidFill>
            <a:srgbClr val="003152"/>
          </a:solidFill>
          <a:ln>
            <a:noFill/>
          </a:ln>
          <a:effectLst>
            <a:outerShdw blurRad="111125" dist="508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p:cNvSpPr/>
          <p:nvPr userDrawn="1"/>
        </p:nvSpPr>
        <p:spPr>
          <a:xfrm>
            <a:off x="115690" y="78887"/>
            <a:ext cx="11959748" cy="1061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Rectangle 19"/>
          <p:cNvSpPr/>
          <p:nvPr userDrawn="1"/>
        </p:nvSpPr>
        <p:spPr>
          <a:xfrm>
            <a:off x="2762869" y="169858"/>
            <a:ext cx="6840000" cy="894905"/>
          </a:xfrm>
          <a:prstGeom prst="rect">
            <a:avLst/>
          </a:prstGeom>
          <a:solidFill>
            <a:srgbClr val="998D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885840" y="196114"/>
            <a:ext cx="6601061" cy="844917"/>
          </a:xfrm>
        </p:spPr>
        <p:txBody>
          <a:bodyPr>
            <a:normAutofit/>
          </a:bodyPr>
          <a:lstStyle>
            <a:lvl1pPr algn="l">
              <a:defRPr sz="1800">
                <a:solidFill>
                  <a:schemeClr val="bg1"/>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1117600" y="1524001"/>
            <a:ext cx="9855200" cy="4419600"/>
          </a:xfrm>
        </p:spPr>
        <p:txBody>
          <a:bodyPr/>
          <a:lstStyle>
            <a:lvl1pPr marL="171450" indent="-171450">
              <a:spcAft>
                <a:spcPts val="648"/>
              </a:spcAft>
              <a:defRPr sz="1800" b="0" i="0">
                <a:solidFill>
                  <a:srgbClr val="0F3350"/>
                </a:solidFill>
                <a:latin typeface="Verdana"/>
                <a:cs typeface="Verdana"/>
              </a:defRPr>
            </a:lvl1pPr>
            <a:lvl2pPr marL="557213" indent="-214313">
              <a:spcBef>
                <a:spcPts val="36"/>
              </a:spcBef>
              <a:buFont typeface="Arial"/>
              <a:buChar char="•"/>
              <a:defRPr sz="1500" b="0" i="0">
                <a:solidFill>
                  <a:schemeClr val="accent2"/>
                </a:solidFill>
                <a:latin typeface="Verdana"/>
                <a:cs typeface="Verdana"/>
              </a:defRPr>
            </a:lvl2pPr>
            <a:lvl3pPr marL="857250" indent="-171450">
              <a:spcBef>
                <a:spcPts val="450"/>
              </a:spcBef>
              <a:buFont typeface="Lucida Grande"/>
              <a:buChar char="-"/>
              <a:defRPr sz="1350" b="0" i="0">
                <a:solidFill>
                  <a:srgbClr val="414F5C"/>
                </a:solidFill>
                <a:latin typeface="Verdana"/>
                <a:cs typeface="Verdana"/>
              </a:defRPr>
            </a:lvl3pPr>
            <a:lvl4pPr marL="1062990" indent="-171450">
              <a:spcBef>
                <a:spcPts val="450"/>
              </a:spcBef>
              <a:buFont typeface="Lucida Grande"/>
              <a:buChar char="-"/>
              <a:defRPr sz="1200" b="0" i="0">
                <a:solidFill>
                  <a:schemeClr val="accent6"/>
                </a:solidFill>
                <a:latin typeface="Verdana"/>
                <a:cs typeface="Verdana"/>
              </a:defRPr>
            </a:lvl4pPr>
            <a:lvl5pPr marL="1268730" indent="-171450">
              <a:spcBef>
                <a:spcPts val="450"/>
              </a:spcBef>
              <a:buFont typeface="Lucida Grande"/>
              <a:buChar char="-"/>
              <a:defRPr sz="1200" b="0" i="0">
                <a:solidFill>
                  <a:schemeClr val="accent6"/>
                </a:solidFill>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910364" y="6490049"/>
            <a:ext cx="4165072" cy="365125"/>
          </a:xfrm>
        </p:spPr>
        <p:txBody>
          <a:bodyPr/>
          <a:lstStyle>
            <a:lvl1pPr>
              <a:defRPr sz="750">
                <a:latin typeface="Verdana"/>
                <a:cs typeface="Verdana"/>
              </a:defRPr>
            </a:lvl1pPr>
          </a:lstStyle>
          <a:p>
            <a:fld id="{51EBB4C4-B395-064C-BD76-B6B6D3504CC4}" type="slidenum">
              <a:rPr lang="en-US" smtClean="0"/>
              <a:pPr/>
              <a:t>‹#›</a:t>
            </a:fld>
            <a:endParaRPr lang="en-US" dirty="0"/>
          </a:p>
        </p:txBody>
      </p:sp>
      <p:sp>
        <p:nvSpPr>
          <p:cNvPr id="17" name="Picture Placeholder 16"/>
          <p:cNvSpPr>
            <a:spLocks noGrp="1"/>
          </p:cNvSpPr>
          <p:nvPr>
            <p:ph type="pic" sz="quarter" idx="13"/>
          </p:nvPr>
        </p:nvSpPr>
        <p:spPr>
          <a:xfrm>
            <a:off x="10212148" y="244546"/>
            <a:ext cx="1646081" cy="749677"/>
          </a:xfrm>
          <a:ln w="19050" cmpd="sng">
            <a:solidFill>
              <a:schemeClr val="bg1"/>
            </a:solidFill>
          </a:ln>
        </p:spPr>
        <p:txBody>
          <a:bodyPr>
            <a:normAutofit/>
          </a:bodyPr>
          <a:lstStyle>
            <a:lvl1pPr marL="0" indent="0">
              <a:buFontTx/>
              <a:buNone/>
              <a:defRPr sz="750">
                <a:latin typeface="Verdana"/>
                <a:cs typeface="Verdana"/>
              </a:defRPr>
            </a:lvl1pPr>
          </a:lstStyle>
          <a:p>
            <a:endParaRPr lang="en-US" dirty="0"/>
          </a:p>
        </p:txBody>
      </p:sp>
      <p:pic>
        <p:nvPicPr>
          <p:cNvPr id="19" name="Picture 18" descr="Title Slide_external_bilen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538" y="139099"/>
            <a:ext cx="2499761" cy="969264"/>
          </a:xfrm>
          <a:prstGeom prst="rect">
            <a:avLst/>
          </a:prstGeom>
        </p:spPr>
      </p:pic>
    </p:spTree>
    <p:extLst>
      <p:ext uri="{BB962C8B-B14F-4D97-AF65-F5344CB8AC3E}">
        <p14:creationId xmlns:p14="http://schemas.microsoft.com/office/powerpoint/2010/main" val="55976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72345051-2045-45DA-935E-2E3CA1A69ADC}" type="datetimeFigureOut">
              <a:rPr lang="en-US" smtClean="0"/>
              <a:t>6/21/21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4623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6/21/21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00673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6/21/21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04931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877A8-5B4B-164C-BA7C-09293E983B4C}" type="datetimeFigureOut">
              <a:rPr lang="en-US" smtClean="0"/>
              <a:t>6/21/21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81886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6/21/21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073147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62877A8-5B4B-164C-BA7C-09293E983B4C}" type="datetimeFigureOut">
              <a:rPr lang="en-US" smtClean="0"/>
              <a:t>6/21/21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7016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6/21/21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6176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6/21/21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51593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62877A8-5B4B-164C-BA7C-09293E983B4C}" type="datetimeFigureOut">
              <a:rPr lang="en-US" smtClean="0"/>
              <a:t>6/21/21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24861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6/21/21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53986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6/21/21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71771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6/21/21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412983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6/21/21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27886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13"/>
          <p:cNvSpPr>
            <a:spLocks noChangeArrowheads="1"/>
          </p:cNvSpPr>
          <p:nvPr userDrawn="1"/>
        </p:nvSpPr>
        <p:spPr bwMode="auto">
          <a:xfrm>
            <a:off x="0" y="1219200"/>
            <a:ext cx="12192000" cy="5638800"/>
          </a:xfrm>
          <a:prstGeom prst="rect">
            <a:avLst/>
          </a:prstGeom>
          <a:solidFill>
            <a:srgbClr val="003152">
              <a:alpha val="85000"/>
            </a:srgbClr>
          </a:solidFill>
          <a:ln>
            <a:noFill/>
          </a:ln>
          <a:effectLst/>
        </p:spPr>
        <p:txBody>
          <a:bodyPr wrap="none" anchor="ctr"/>
          <a:lstStyle/>
          <a:p>
            <a:endParaRPr lang="en-US" sz="1350"/>
          </a:p>
        </p:txBody>
      </p:sp>
      <p:sp>
        <p:nvSpPr>
          <p:cNvPr id="9" name="Rectangle 14"/>
          <p:cNvSpPr>
            <a:spLocks noChangeArrowheads="1"/>
          </p:cNvSpPr>
          <p:nvPr userDrawn="1"/>
        </p:nvSpPr>
        <p:spPr bwMode="auto">
          <a:xfrm>
            <a:off x="508000" y="1022350"/>
            <a:ext cx="11176000" cy="5530850"/>
          </a:xfrm>
          <a:prstGeom prst="rect">
            <a:avLst/>
          </a:prstGeom>
          <a:solidFill>
            <a:schemeClr val="bg1"/>
          </a:solidFill>
          <a:ln w="38100">
            <a:solidFill>
              <a:srgbClr val="998D5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2" name="Rectangle 21"/>
          <p:cNvSpPr/>
          <p:nvPr userDrawn="1"/>
        </p:nvSpPr>
        <p:spPr>
          <a:xfrm>
            <a:off x="0" y="0"/>
            <a:ext cx="12192000" cy="1219200"/>
          </a:xfrm>
          <a:prstGeom prst="rect">
            <a:avLst/>
          </a:prstGeom>
          <a:solidFill>
            <a:srgbClr val="003152"/>
          </a:solidFill>
          <a:ln>
            <a:noFill/>
          </a:ln>
          <a:effectLst>
            <a:outerShdw blurRad="111125" dist="508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p:cNvSpPr/>
          <p:nvPr userDrawn="1"/>
        </p:nvSpPr>
        <p:spPr>
          <a:xfrm>
            <a:off x="115690" y="78887"/>
            <a:ext cx="11959748" cy="1061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Rectangle 19"/>
          <p:cNvSpPr/>
          <p:nvPr userDrawn="1"/>
        </p:nvSpPr>
        <p:spPr>
          <a:xfrm>
            <a:off x="2762869" y="169858"/>
            <a:ext cx="6840000" cy="894905"/>
          </a:xfrm>
          <a:prstGeom prst="rect">
            <a:avLst/>
          </a:prstGeom>
          <a:solidFill>
            <a:srgbClr val="998D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885840" y="196114"/>
            <a:ext cx="6601061" cy="844917"/>
          </a:xfrm>
        </p:spPr>
        <p:txBody>
          <a:bodyPr>
            <a:normAutofit/>
          </a:bodyPr>
          <a:lstStyle>
            <a:lvl1pPr algn="l">
              <a:defRPr sz="1800">
                <a:solidFill>
                  <a:schemeClr val="bg1"/>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1117600" y="1524001"/>
            <a:ext cx="9855200" cy="4419600"/>
          </a:xfrm>
        </p:spPr>
        <p:txBody>
          <a:bodyPr/>
          <a:lstStyle>
            <a:lvl1pPr marL="171450" indent="-171450">
              <a:spcAft>
                <a:spcPts val="648"/>
              </a:spcAft>
              <a:defRPr sz="1800" b="0" i="0">
                <a:solidFill>
                  <a:srgbClr val="0F3350"/>
                </a:solidFill>
                <a:latin typeface="Verdana"/>
                <a:cs typeface="Verdana"/>
              </a:defRPr>
            </a:lvl1pPr>
            <a:lvl2pPr marL="557213" indent="-214313">
              <a:spcBef>
                <a:spcPts val="36"/>
              </a:spcBef>
              <a:buFont typeface="Arial"/>
              <a:buChar char="•"/>
              <a:defRPr sz="1500" b="0" i="0">
                <a:solidFill>
                  <a:schemeClr val="accent2"/>
                </a:solidFill>
                <a:latin typeface="Verdana"/>
                <a:cs typeface="Verdana"/>
              </a:defRPr>
            </a:lvl2pPr>
            <a:lvl3pPr marL="857250" indent="-171450">
              <a:spcBef>
                <a:spcPts val="450"/>
              </a:spcBef>
              <a:buFont typeface="Lucida Grande"/>
              <a:buChar char="-"/>
              <a:defRPr sz="1350" b="0" i="0">
                <a:solidFill>
                  <a:srgbClr val="414F5C"/>
                </a:solidFill>
                <a:latin typeface="Verdana"/>
                <a:cs typeface="Verdana"/>
              </a:defRPr>
            </a:lvl3pPr>
            <a:lvl4pPr marL="1062990" indent="-171450">
              <a:spcBef>
                <a:spcPts val="450"/>
              </a:spcBef>
              <a:buFont typeface="Lucida Grande"/>
              <a:buChar char="-"/>
              <a:defRPr sz="1200" b="0" i="0">
                <a:solidFill>
                  <a:schemeClr val="accent6"/>
                </a:solidFill>
                <a:latin typeface="Verdana"/>
                <a:cs typeface="Verdana"/>
              </a:defRPr>
            </a:lvl4pPr>
            <a:lvl5pPr marL="1268730" indent="-171450">
              <a:spcBef>
                <a:spcPts val="450"/>
              </a:spcBef>
              <a:buFont typeface="Lucida Grande"/>
              <a:buChar char="-"/>
              <a:defRPr sz="1200" b="0" i="0">
                <a:solidFill>
                  <a:schemeClr val="accent6"/>
                </a:solidFill>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910364" y="6490049"/>
            <a:ext cx="4165072" cy="365125"/>
          </a:xfrm>
        </p:spPr>
        <p:txBody>
          <a:bodyPr/>
          <a:lstStyle>
            <a:lvl1pPr>
              <a:defRPr sz="750">
                <a:latin typeface="Verdana"/>
                <a:cs typeface="Verdana"/>
              </a:defRPr>
            </a:lvl1pPr>
          </a:lstStyle>
          <a:p>
            <a:fld id="{51EBB4C4-B395-064C-BD76-B6B6D3504CC4}" type="slidenum">
              <a:rPr lang="en-US" smtClean="0"/>
              <a:pPr/>
              <a:t>‹#›</a:t>
            </a:fld>
            <a:endParaRPr lang="en-US" dirty="0"/>
          </a:p>
        </p:txBody>
      </p:sp>
      <p:sp>
        <p:nvSpPr>
          <p:cNvPr id="17" name="Picture Placeholder 16"/>
          <p:cNvSpPr>
            <a:spLocks noGrp="1"/>
          </p:cNvSpPr>
          <p:nvPr>
            <p:ph type="pic" sz="quarter" idx="13"/>
          </p:nvPr>
        </p:nvSpPr>
        <p:spPr>
          <a:xfrm>
            <a:off x="10212148" y="244546"/>
            <a:ext cx="1646081" cy="749677"/>
          </a:xfrm>
          <a:ln w="19050" cmpd="sng">
            <a:solidFill>
              <a:schemeClr val="bg1"/>
            </a:solidFill>
          </a:ln>
        </p:spPr>
        <p:txBody>
          <a:bodyPr>
            <a:normAutofit/>
          </a:bodyPr>
          <a:lstStyle>
            <a:lvl1pPr marL="0" indent="0">
              <a:buFontTx/>
              <a:buNone/>
              <a:defRPr sz="750">
                <a:latin typeface="Verdana"/>
                <a:cs typeface="Verdana"/>
              </a:defRPr>
            </a:lvl1pPr>
          </a:lstStyle>
          <a:p>
            <a:endParaRPr lang="en-US" dirty="0"/>
          </a:p>
        </p:txBody>
      </p:sp>
      <p:pic>
        <p:nvPicPr>
          <p:cNvPr id="19" name="Picture 18" descr="Title Slide_external_bilen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538" y="139099"/>
            <a:ext cx="2499761" cy="969264"/>
          </a:xfrm>
          <a:prstGeom prst="rect">
            <a:avLst/>
          </a:prstGeom>
        </p:spPr>
      </p:pic>
    </p:spTree>
    <p:extLst>
      <p:ext uri="{BB962C8B-B14F-4D97-AF65-F5344CB8AC3E}">
        <p14:creationId xmlns:p14="http://schemas.microsoft.com/office/powerpoint/2010/main" val="38329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6/21/21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69879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877A8-5B4B-164C-BA7C-09293E983B4C}" type="datetimeFigureOut">
              <a:rPr lang="en-US" smtClean="0"/>
              <a:t>6/21/21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8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62877A8-5B4B-164C-BA7C-09293E983B4C}" type="datetimeFigureOut">
              <a:rPr lang="en-US" smtClean="0"/>
              <a:t>6/21/21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65497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6/21/21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48888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6/21/21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92923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877A8-5B4B-164C-BA7C-09293E983B4C}" type="datetimeFigureOut">
              <a:rPr lang="en-US" smtClean="0"/>
              <a:t>6/21/21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32040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62877A8-5B4B-164C-BA7C-09293E983B4C}" type="datetimeFigureOut">
              <a:rPr lang="en-US" smtClean="0"/>
              <a:t>6/21/21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34872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6/21/21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8862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6/21/21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6126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62877A8-5B4B-164C-BA7C-09293E983B4C}" type="datetimeFigureOut">
              <a:rPr lang="en-US" smtClean="0"/>
              <a:t>6/21/21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423861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6/21/21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75988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6/21/21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77715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2877A8-5B4B-164C-BA7C-09293E983B4C}" type="datetimeFigureOut">
              <a:rPr lang="en-US" smtClean="0"/>
              <a:t>6/21/21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7710144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6/21/21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68933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6/21/21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87496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13"/>
          <p:cNvSpPr>
            <a:spLocks noChangeArrowheads="1"/>
          </p:cNvSpPr>
          <p:nvPr userDrawn="1"/>
        </p:nvSpPr>
        <p:spPr bwMode="auto">
          <a:xfrm>
            <a:off x="0" y="1219200"/>
            <a:ext cx="12192000" cy="5638800"/>
          </a:xfrm>
          <a:prstGeom prst="rect">
            <a:avLst/>
          </a:prstGeom>
          <a:solidFill>
            <a:srgbClr val="003152">
              <a:alpha val="85000"/>
            </a:srgbClr>
          </a:solidFill>
          <a:ln>
            <a:noFill/>
          </a:ln>
          <a:effectLst/>
        </p:spPr>
        <p:txBody>
          <a:bodyPr wrap="none" anchor="ctr"/>
          <a:lstStyle/>
          <a:p>
            <a:endParaRPr lang="en-US" sz="1350"/>
          </a:p>
        </p:txBody>
      </p:sp>
      <p:sp>
        <p:nvSpPr>
          <p:cNvPr id="9" name="Rectangle 14"/>
          <p:cNvSpPr>
            <a:spLocks noChangeArrowheads="1"/>
          </p:cNvSpPr>
          <p:nvPr userDrawn="1"/>
        </p:nvSpPr>
        <p:spPr bwMode="auto">
          <a:xfrm>
            <a:off x="508000" y="1022350"/>
            <a:ext cx="11176000" cy="5530850"/>
          </a:xfrm>
          <a:prstGeom prst="rect">
            <a:avLst/>
          </a:prstGeom>
          <a:solidFill>
            <a:schemeClr val="bg1"/>
          </a:solidFill>
          <a:ln w="38100">
            <a:solidFill>
              <a:srgbClr val="998D5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2" name="Rectangle 21"/>
          <p:cNvSpPr/>
          <p:nvPr userDrawn="1"/>
        </p:nvSpPr>
        <p:spPr>
          <a:xfrm>
            <a:off x="0" y="0"/>
            <a:ext cx="12192000" cy="1219200"/>
          </a:xfrm>
          <a:prstGeom prst="rect">
            <a:avLst/>
          </a:prstGeom>
          <a:solidFill>
            <a:srgbClr val="003152"/>
          </a:solidFill>
          <a:ln>
            <a:noFill/>
          </a:ln>
          <a:effectLst>
            <a:outerShdw blurRad="111125" dist="508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p:cNvSpPr/>
          <p:nvPr userDrawn="1"/>
        </p:nvSpPr>
        <p:spPr>
          <a:xfrm>
            <a:off x="115690" y="78887"/>
            <a:ext cx="11959748" cy="1061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Rectangle 19"/>
          <p:cNvSpPr/>
          <p:nvPr userDrawn="1"/>
        </p:nvSpPr>
        <p:spPr>
          <a:xfrm>
            <a:off x="2762869" y="169858"/>
            <a:ext cx="6840000" cy="894905"/>
          </a:xfrm>
          <a:prstGeom prst="rect">
            <a:avLst/>
          </a:prstGeom>
          <a:solidFill>
            <a:srgbClr val="998D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885840" y="196114"/>
            <a:ext cx="6601061" cy="844917"/>
          </a:xfrm>
        </p:spPr>
        <p:txBody>
          <a:bodyPr>
            <a:normAutofit/>
          </a:bodyPr>
          <a:lstStyle>
            <a:lvl1pPr algn="l">
              <a:defRPr sz="1800">
                <a:solidFill>
                  <a:schemeClr val="bg1"/>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1117600" y="1524001"/>
            <a:ext cx="9855200" cy="4419600"/>
          </a:xfrm>
        </p:spPr>
        <p:txBody>
          <a:bodyPr/>
          <a:lstStyle>
            <a:lvl1pPr marL="171450" indent="-171450">
              <a:spcAft>
                <a:spcPts val="648"/>
              </a:spcAft>
              <a:defRPr sz="1800" b="0" i="0">
                <a:solidFill>
                  <a:srgbClr val="0F3350"/>
                </a:solidFill>
                <a:latin typeface="Verdana"/>
                <a:cs typeface="Verdana"/>
              </a:defRPr>
            </a:lvl1pPr>
            <a:lvl2pPr marL="557213" indent="-214313">
              <a:spcBef>
                <a:spcPts val="36"/>
              </a:spcBef>
              <a:buFont typeface="Arial"/>
              <a:buChar char="•"/>
              <a:defRPr sz="1500" b="0" i="0">
                <a:solidFill>
                  <a:schemeClr val="accent2"/>
                </a:solidFill>
                <a:latin typeface="Verdana"/>
                <a:cs typeface="Verdana"/>
              </a:defRPr>
            </a:lvl2pPr>
            <a:lvl3pPr marL="857250" indent="-171450">
              <a:spcBef>
                <a:spcPts val="450"/>
              </a:spcBef>
              <a:buFont typeface="Lucida Grande"/>
              <a:buChar char="-"/>
              <a:defRPr sz="1350" b="0" i="0">
                <a:solidFill>
                  <a:srgbClr val="414F5C"/>
                </a:solidFill>
                <a:latin typeface="Verdana"/>
                <a:cs typeface="Verdana"/>
              </a:defRPr>
            </a:lvl3pPr>
            <a:lvl4pPr marL="1062990" indent="-171450">
              <a:spcBef>
                <a:spcPts val="450"/>
              </a:spcBef>
              <a:buFont typeface="Lucida Grande"/>
              <a:buChar char="-"/>
              <a:defRPr sz="1200" b="0" i="0">
                <a:solidFill>
                  <a:schemeClr val="accent6"/>
                </a:solidFill>
                <a:latin typeface="Verdana"/>
                <a:cs typeface="Verdana"/>
              </a:defRPr>
            </a:lvl4pPr>
            <a:lvl5pPr marL="1268730" indent="-171450">
              <a:spcBef>
                <a:spcPts val="450"/>
              </a:spcBef>
              <a:buFont typeface="Lucida Grande"/>
              <a:buChar char="-"/>
              <a:defRPr sz="1200" b="0" i="0">
                <a:solidFill>
                  <a:schemeClr val="accent6"/>
                </a:solidFill>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910364" y="6490049"/>
            <a:ext cx="4165072" cy="365125"/>
          </a:xfrm>
        </p:spPr>
        <p:txBody>
          <a:bodyPr/>
          <a:lstStyle>
            <a:lvl1pPr>
              <a:defRPr sz="750">
                <a:latin typeface="Verdana"/>
                <a:cs typeface="Verdana"/>
              </a:defRPr>
            </a:lvl1pPr>
          </a:lstStyle>
          <a:p>
            <a:fld id="{51EBB4C4-B395-064C-BD76-B6B6D3504CC4}" type="slidenum">
              <a:rPr lang="en-US" smtClean="0"/>
              <a:pPr/>
              <a:t>‹#›</a:t>
            </a:fld>
            <a:endParaRPr lang="en-US" dirty="0"/>
          </a:p>
        </p:txBody>
      </p:sp>
      <p:sp>
        <p:nvSpPr>
          <p:cNvPr id="17" name="Picture Placeholder 16"/>
          <p:cNvSpPr>
            <a:spLocks noGrp="1"/>
          </p:cNvSpPr>
          <p:nvPr>
            <p:ph type="pic" sz="quarter" idx="13"/>
          </p:nvPr>
        </p:nvSpPr>
        <p:spPr>
          <a:xfrm>
            <a:off x="10212148" y="244546"/>
            <a:ext cx="1646081" cy="749677"/>
          </a:xfrm>
          <a:ln w="19050" cmpd="sng">
            <a:solidFill>
              <a:schemeClr val="bg1"/>
            </a:solidFill>
          </a:ln>
        </p:spPr>
        <p:txBody>
          <a:bodyPr>
            <a:normAutofit/>
          </a:bodyPr>
          <a:lstStyle>
            <a:lvl1pPr marL="0" indent="0">
              <a:buFontTx/>
              <a:buNone/>
              <a:defRPr sz="750">
                <a:latin typeface="Verdana"/>
                <a:cs typeface="Verdana"/>
              </a:defRPr>
            </a:lvl1pPr>
          </a:lstStyle>
          <a:p>
            <a:endParaRPr lang="en-US" dirty="0"/>
          </a:p>
        </p:txBody>
      </p:sp>
      <p:pic>
        <p:nvPicPr>
          <p:cNvPr id="19" name="Picture 18" descr="Title Slide_external_bilen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538" y="139099"/>
            <a:ext cx="2499761" cy="969264"/>
          </a:xfrm>
          <a:prstGeom prst="rect">
            <a:avLst/>
          </a:prstGeom>
        </p:spPr>
      </p:pic>
    </p:spTree>
    <p:extLst>
      <p:ext uri="{BB962C8B-B14F-4D97-AF65-F5344CB8AC3E}">
        <p14:creationId xmlns:p14="http://schemas.microsoft.com/office/powerpoint/2010/main" val="66760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6/21/21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591565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62877A8-5B4B-164C-BA7C-09293E983B4C}" type="datetimeFigureOut">
              <a:rPr lang="en-US" smtClean="0"/>
              <a:t>6/21/21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33023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6/21/21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276381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2877A8-5B4B-164C-BA7C-09293E983B4C}" type="datetimeFigureOut">
              <a:rPr lang="en-US" smtClean="0"/>
              <a:t>6/21/21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2061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2877A8-5B4B-164C-BA7C-09293E983B4C}" type="datetimeFigureOut">
              <a:rPr lang="en-US" smtClean="0"/>
              <a:t>6/21/21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21816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2877A8-5B4B-164C-BA7C-09293E983B4C}" type="datetimeFigureOut">
              <a:rPr lang="en-US" smtClean="0"/>
              <a:t>6/21/21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546960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2877A8-5B4B-164C-BA7C-09293E983B4C}" type="datetimeFigureOut">
              <a:rPr lang="en-US" smtClean="0"/>
              <a:t>6/21/21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369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62877A8-5B4B-164C-BA7C-09293E983B4C}" type="datetimeFigureOut">
              <a:rPr lang="en-US" smtClean="0"/>
              <a:t>6/21/21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7150D19-294F-8846-93DA-B480E7FA2117}"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475803"/>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 id="2147484244" r:id="rId14"/>
    <p:sldLayoutId id="2147483662" r:id="rId15"/>
    <p:sldLayoutId id="214748427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62877A8-5B4B-164C-BA7C-09293E983B4C}" type="datetimeFigureOut">
              <a:rPr lang="en-US" smtClean="0"/>
              <a:t>6/21/21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57150D19-294F-8846-93DA-B480E7FA2117}" type="slidenum">
              <a:rPr lang="en-US" smtClean="0"/>
              <a:t>‹#›</a:t>
            </a:fld>
            <a:endParaRPr lang="en-US"/>
          </a:p>
        </p:txBody>
      </p:sp>
    </p:spTree>
    <p:extLst>
      <p:ext uri="{BB962C8B-B14F-4D97-AF65-F5344CB8AC3E}">
        <p14:creationId xmlns:p14="http://schemas.microsoft.com/office/powerpoint/2010/main" val="2933869642"/>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62877A8-5B4B-164C-BA7C-09293E983B4C}" type="datetimeFigureOut">
              <a:rPr lang="en-US" smtClean="0"/>
              <a:t>6/21/21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57150D19-294F-8846-93DA-B480E7FA2117}" type="slidenum">
              <a:rPr lang="en-US" smtClean="0"/>
              <a:t>‹#›</a:t>
            </a:fld>
            <a:endParaRPr lang="en-US"/>
          </a:p>
        </p:txBody>
      </p:sp>
    </p:spTree>
    <p:extLst>
      <p:ext uri="{BB962C8B-B14F-4D97-AF65-F5344CB8AC3E}">
        <p14:creationId xmlns:p14="http://schemas.microsoft.com/office/powerpoint/2010/main" val="2112663948"/>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 id="21474842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3.svg"/><Relationship Id="rId7" Type="http://schemas.openxmlformats.org/officeDocument/2006/relationships/diagramColors" Target="../diagrams/colors3.xml"/><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kathmanduk2.wordpress.com/2007/12/31/happy-new-year" TargetMode="External"/><Relationship Id="rId3" Type="http://schemas.openxmlformats.org/officeDocument/2006/relationships/image" Target="../media/image36.png"/><Relationship Id="rId7"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hyperlink" Target="http://www.miss604.com/2012/08/italy-wins-2012-honda-celebration-of-light.html" TargetMode="External"/><Relationship Id="rId5" Type="http://schemas.openxmlformats.org/officeDocument/2006/relationships/image" Target="../media/image37.jpg"/><Relationship Id="rId10" Type="http://schemas.openxmlformats.org/officeDocument/2006/relationships/hyperlink" Target="http://nuic.deviantart.com/art/Fireworks-269800551" TargetMode="External"/><Relationship Id="rId4" Type="http://schemas.openxmlformats.org/officeDocument/2006/relationships/hyperlink" Target="http://blogs.glnd.k12.va.us/arohrer/2012/10/31/how-to-be-a-firework-in-middle-school/" TargetMode="External"/><Relationship Id="rId9"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41.tiff"/></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16.wdp"/><Relationship Id="rId3" Type="http://schemas.microsoft.com/office/2007/relationships/hdphoto" Target="../media/hdphoto6.wdp"/><Relationship Id="rId7" Type="http://schemas.microsoft.com/office/2007/relationships/hdphoto" Target="../media/hdphoto10.wdp"/><Relationship Id="rId12" Type="http://schemas.microsoft.com/office/2007/relationships/hdphoto" Target="../media/hdphoto15.wdp"/><Relationship Id="rId2" Type="http://schemas.openxmlformats.org/officeDocument/2006/relationships/image" Target="../media/image46.png"/><Relationship Id="rId16" Type="http://schemas.microsoft.com/office/2007/relationships/hdphoto" Target="../media/hdphoto19.wdp"/><Relationship Id="rId1" Type="http://schemas.openxmlformats.org/officeDocument/2006/relationships/slideLayout" Target="../slideLayouts/slideLayout2.xml"/><Relationship Id="rId6" Type="http://schemas.microsoft.com/office/2007/relationships/hdphoto" Target="../media/hdphoto9.wdp"/><Relationship Id="rId11" Type="http://schemas.microsoft.com/office/2007/relationships/hdphoto" Target="../media/hdphoto14.wdp"/><Relationship Id="rId5" Type="http://schemas.microsoft.com/office/2007/relationships/hdphoto" Target="../media/hdphoto8.wdp"/><Relationship Id="rId15" Type="http://schemas.microsoft.com/office/2007/relationships/hdphoto" Target="../media/hdphoto18.wdp"/><Relationship Id="rId10" Type="http://schemas.microsoft.com/office/2007/relationships/hdphoto" Target="../media/hdphoto13.wdp"/><Relationship Id="rId4" Type="http://schemas.microsoft.com/office/2007/relationships/hdphoto" Target="../media/hdphoto7.wdp"/><Relationship Id="rId9" Type="http://schemas.microsoft.com/office/2007/relationships/hdphoto" Target="../media/hdphoto12.wdp"/><Relationship Id="rId14" Type="http://schemas.microsoft.com/office/2007/relationships/hdphoto" Target="../media/hdphoto17.wdp"/></Relationships>
</file>

<file path=ppt/slides/_rels/slide2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gif"/><Relationship Id="rId7"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eg"/><Relationship Id="rId7" Type="http://schemas.openxmlformats.org/officeDocument/2006/relationships/image" Target="../media/image55.svg"/><Relationship Id="rId12"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54.png"/><Relationship Id="rId11"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7.png"/><Relationship Id="rId4" Type="http://schemas.openxmlformats.org/officeDocument/2006/relationships/image" Target="../media/image48.gif"/><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56.jpg"/><Relationship Id="rId13" Type="http://schemas.openxmlformats.org/officeDocument/2006/relationships/image" Target="../media/image51.png"/><Relationship Id="rId3" Type="http://schemas.openxmlformats.org/officeDocument/2006/relationships/image" Target="../media/image58.jpg"/><Relationship Id="rId7" Type="http://schemas.openxmlformats.org/officeDocument/2006/relationships/image" Target="../media/image55.svg"/><Relationship Id="rId12"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54.png"/><Relationship Id="rId11"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7.png"/><Relationship Id="rId4" Type="http://schemas.openxmlformats.org/officeDocument/2006/relationships/image" Target="../media/image48.gif"/><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65.png"/><Relationship Id="rId18" Type="http://schemas.openxmlformats.org/officeDocument/2006/relationships/image" Target="../media/image56.jp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4.jpeg"/><Relationship Id="rId17" Type="http://schemas.openxmlformats.org/officeDocument/2006/relationships/image" Target="../media/image69.jpg"/><Relationship Id="rId2" Type="http://schemas.openxmlformats.org/officeDocument/2006/relationships/notesSlide" Target="../notesSlides/notesSlide18.xml"/><Relationship Id="rId16" Type="http://schemas.openxmlformats.org/officeDocument/2006/relationships/image" Target="../media/image68.jpg"/><Relationship Id="rId1" Type="http://schemas.openxmlformats.org/officeDocument/2006/relationships/slideLayout" Target="../slideLayouts/slideLayout23.xml"/><Relationship Id="rId6" Type="http://schemas.openxmlformats.org/officeDocument/2006/relationships/image" Target="../media/image61.jpg"/><Relationship Id="rId11" Type="http://schemas.openxmlformats.org/officeDocument/2006/relationships/image" Target="../media/image49.png"/><Relationship Id="rId5" Type="http://schemas.openxmlformats.org/officeDocument/2006/relationships/image" Target="../media/image48.gif"/><Relationship Id="rId15" Type="http://schemas.openxmlformats.org/officeDocument/2006/relationships/image" Target="../media/image67.jpg"/><Relationship Id="rId10" Type="http://schemas.openxmlformats.org/officeDocument/2006/relationships/image" Target="../media/image58.jpg"/><Relationship Id="rId4" Type="http://schemas.microsoft.com/office/2007/relationships/hdphoto" Target="../media/hdphoto21.wdp"/><Relationship Id="rId9" Type="http://schemas.openxmlformats.org/officeDocument/2006/relationships/image" Target="../media/image63.jpeg"/><Relationship Id="rId14"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63.jpeg"/><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70.png"/><Relationship Id="rId7" Type="http://schemas.openxmlformats.org/officeDocument/2006/relationships/image" Target="../media/image54.png"/><Relationship Id="rId2" Type="http://schemas.openxmlformats.org/officeDocument/2006/relationships/image" Target="../media/image48.gif"/><Relationship Id="rId1" Type="http://schemas.openxmlformats.org/officeDocument/2006/relationships/slideLayout" Target="../slideLayouts/slideLayout3.xml"/><Relationship Id="rId6" Type="http://schemas.microsoft.com/office/2007/relationships/hdphoto" Target="../media/hdphoto23.wdp"/><Relationship Id="rId5" Type="http://schemas.openxmlformats.org/officeDocument/2006/relationships/image" Target="../media/image4.png"/><Relationship Id="rId4" Type="http://schemas.openxmlformats.org/officeDocument/2006/relationships/image" Target="../media/image71.sv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72.jpeg"/><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0.xml"/><Relationship Id="rId3" Type="http://schemas.microsoft.com/office/2007/relationships/hdphoto" Target="../media/hdphoto24.wdp"/><Relationship Id="rId7" Type="http://schemas.openxmlformats.org/officeDocument/2006/relationships/diagramQuickStyle" Target="../diagrams/quickStyle10.xml"/><Relationship Id="rId2" Type="http://schemas.openxmlformats.org/officeDocument/2006/relationships/image" Target="../media/image73.png"/><Relationship Id="rId1" Type="http://schemas.openxmlformats.org/officeDocument/2006/relationships/slideLayout" Target="../slideLayouts/slideLayout14.xml"/><Relationship Id="rId6" Type="http://schemas.openxmlformats.org/officeDocument/2006/relationships/diagramLayout" Target="../diagrams/layout10.xml"/><Relationship Id="rId5" Type="http://schemas.openxmlformats.org/officeDocument/2006/relationships/diagramData" Target="../diagrams/data10.xml"/><Relationship Id="rId10" Type="http://schemas.microsoft.com/office/2007/relationships/hdphoto" Target="../media/hdphoto26.wdp"/><Relationship Id="rId4" Type="http://schemas.microsoft.com/office/2007/relationships/hdphoto" Target="../media/hdphoto25.wdp"/><Relationship Id="rId9" Type="http://schemas.microsoft.com/office/2007/relationships/diagramDrawing" Target="../diagrams/drawing10.xml"/></Relationships>
</file>

<file path=ppt/slides/_rels/slide36.xml.rels><?xml version="1.0" encoding="UTF-8" standalone="yes"?>
<Relationships xmlns="http://schemas.openxmlformats.org/package/2006/relationships"><Relationship Id="rId3" Type="http://schemas.openxmlformats.org/officeDocument/2006/relationships/hyperlink" Target="https://www.publicdomainpictures.net/view-image.php?image=95081&amp;picture=old-keys" TargetMode="External"/><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medsis.mcmaster.ca/medsis/index.cfm/Authentication:Main/index"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77.jpeg"/><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8.jpg"/><Relationship Id="rId7" Type="http://schemas.openxmlformats.org/officeDocument/2006/relationships/diagramColors" Target="../diagrams/colors1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4.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83.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19.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58.jpg"/></Relationships>
</file>

<file path=ppt/slides/_rels/slide49.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4.wdp"/></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diagramLayout" Target="../diagrams/layout14.xml"/><Relationship Id="rId7" Type="http://schemas.openxmlformats.org/officeDocument/2006/relationships/image" Target="../media/image92.png"/><Relationship Id="rId2" Type="http://schemas.openxmlformats.org/officeDocument/2006/relationships/diagramData" Target="../diagrams/data14.xml"/><Relationship Id="rId1" Type="http://schemas.openxmlformats.org/officeDocument/2006/relationships/slideLayout" Target="../slideLayouts/slideLayout25.xml"/><Relationship Id="rId6" Type="http://schemas.microsoft.com/office/2007/relationships/diagramDrawing" Target="../diagrams/drawing14.xml"/><Relationship Id="rId5" Type="http://schemas.openxmlformats.org/officeDocument/2006/relationships/diagramColors" Target="../diagrams/colors14.xml"/><Relationship Id="rId10" Type="http://schemas.openxmlformats.org/officeDocument/2006/relationships/image" Target="../media/image95.svg"/><Relationship Id="rId4" Type="http://schemas.openxmlformats.org/officeDocument/2006/relationships/diagramQuickStyle" Target="../diagrams/quickStyle14.xml"/><Relationship Id="rId9"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99.svg"/></Relationships>
</file>

<file path=ppt/slides/_rels/slide62.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100.png"/><Relationship Id="rId7" Type="http://schemas.openxmlformats.org/officeDocument/2006/relationships/diagramQuickStyle" Target="../diagrams/quickStyle17.xml"/><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101.svg"/><Relationship Id="rId9" Type="http://schemas.microsoft.com/office/2007/relationships/diagramDrawing" Target="../diagrams/drawing17.xml"/></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102.png"/><Relationship Id="rId7" Type="http://schemas.openxmlformats.org/officeDocument/2006/relationships/diagramQuickStyle" Target="../diagrams/quickStyle18.xml"/><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103.svg"/><Relationship Id="rId9" Type="http://schemas.microsoft.com/office/2007/relationships/diagramDrawing" Target="../diagrams/drawing18.xml"/></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104.png"/><Relationship Id="rId7" Type="http://schemas.openxmlformats.org/officeDocument/2006/relationships/diagramQuickStyle" Target="../diagrams/quickStyle19.xml"/><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105.svg"/><Relationship Id="rId9" Type="http://schemas.microsoft.com/office/2007/relationships/diagramDrawing" Target="../diagrams/drawing19.xml"/></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82.png"/><Relationship Id="rId7" Type="http://schemas.openxmlformats.org/officeDocument/2006/relationships/diagramQuickStyle" Target="../diagrams/quickStyle20.xml"/><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106.svg"/><Relationship Id="rId9" Type="http://schemas.microsoft.com/office/2007/relationships/diagramDrawing" Target="../diagrams/drawing20.xml"/></Relationships>
</file>

<file path=ppt/slides/_rels/slide66.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07.png"/><Relationship Id="rId1" Type="http://schemas.openxmlformats.org/officeDocument/2006/relationships/slideLayout" Target="../slideLayouts/slideLayout3.xml"/><Relationship Id="rId5" Type="http://schemas.microsoft.com/office/2007/relationships/hdphoto" Target="../media/hdphoto28.wdp"/><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12" Type="http://schemas.openxmlformats.org/officeDocument/2006/relationships/image" Target="../media/image21.sv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diagramQuickStyle" Target="../diagrams/quickStyle2.xml"/><Relationship Id="rId11" Type="http://schemas.openxmlformats.org/officeDocument/2006/relationships/image" Target="../media/image20.png"/><Relationship Id="rId5" Type="http://schemas.openxmlformats.org/officeDocument/2006/relationships/diagramLayout" Target="../diagrams/layout2.xml"/><Relationship Id="rId10" Type="http://schemas.openxmlformats.org/officeDocument/2006/relationships/image" Target="../media/image19.svg"/><Relationship Id="rId4" Type="http://schemas.openxmlformats.org/officeDocument/2006/relationships/diagramData" Target="../diagrams/data2.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84570" y="4115789"/>
            <a:ext cx="3847930" cy="3255264"/>
          </a:xfrm>
        </p:spPr>
        <p:txBody>
          <a:bodyPr>
            <a:normAutofit/>
          </a:bodyPr>
          <a:lstStyle/>
          <a:p>
            <a:r>
              <a:rPr lang="en-US" sz="4600" b="1" dirty="0"/>
              <a:t>Academic Coach Training</a:t>
            </a:r>
          </a:p>
        </p:txBody>
      </p:sp>
      <p:sp>
        <p:nvSpPr>
          <p:cNvPr id="3" name="Subtitle 2"/>
          <p:cNvSpPr>
            <a:spLocks noGrp="1"/>
          </p:cNvSpPr>
          <p:nvPr>
            <p:ph type="subTitle" idx="1"/>
          </p:nvPr>
        </p:nvSpPr>
        <p:spPr>
          <a:xfrm>
            <a:off x="326962" y="5286221"/>
            <a:ext cx="3847929" cy="914400"/>
          </a:xfrm>
        </p:spPr>
        <p:txBody>
          <a:bodyPr>
            <a:normAutofit/>
          </a:bodyPr>
          <a:lstStyle/>
          <a:p>
            <a:pPr>
              <a:spcBef>
                <a:spcPts val="0"/>
              </a:spcBef>
              <a:spcAft>
                <a:spcPts val="600"/>
              </a:spcAft>
            </a:pPr>
            <a:r>
              <a:rPr lang="en-US" sz="2400" dirty="0">
                <a:solidFill>
                  <a:schemeClr val="tx1"/>
                </a:solidFill>
              </a:rPr>
              <a:t>Session One</a:t>
            </a:r>
          </a:p>
          <a:p>
            <a:pPr>
              <a:spcBef>
                <a:spcPts val="0"/>
              </a:spcBef>
              <a:spcAft>
                <a:spcPts val="600"/>
              </a:spcAft>
            </a:pPr>
            <a:r>
              <a:rPr lang="en-US" sz="2400" dirty="0">
                <a:solidFill>
                  <a:schemeClr val="tx1"/>
                </a:solidFill>
              </a:rPr>
              <a:t>Spring 2021</a:t>
            </a:r>
          </a:p>
        </p:txBody>
      </p:sp>
      <p:pic>
        <p:nvPicPr>
          <p:cNvPr id="4" name="Picture 3" descr="CBD Logo.jpg"/>
          <p:cNvPicPr>
            <a:picLocks noChangeAspect="1"/>
          </p:cNvPicPr>
          <p:nvPr/>
        </p:nvPicPr>
        <p:blipFill>
          <a:blip r:embed="rId2">
            <a:extLst>
              <a:ext uri="{BEBA8EAE-BF5A-486C-A8C5-ECC9F3942E4B}">
                <a14:imgProps xmlns:a14="http://schemas.microsoft.com/office/drawing/2010/main">
                  <a14:imgLayer r:embed="rId3">
                    <a14:imgEffect>
                      <a14:backgroundRemoval t="0" b="99219" l="424" r="100000">
                        <a14:foregroundMark x1="94915" y1="51563" x2="94915" y2="51563"/>
                        <a14:backgroundMark x1="2542" y1="3125" x2="2542" y2="3125"/>
                      </a14:backgroundRemoval>
                    </a14:imgEffect>
                  </a14:imgLayer>
                </a14:imgProps>
              </a:ext>
              <a:ext uri="{28A0092B-C50C-407E-A947-70E740481C1C}">
                <a14:useLocalDpi xmlns:a14="http://schemas.microsoft.com/office/drawing/2010/main" val="0"/>
              </a:ext>
            </a:extLst>
          </a:blip>
          <a:stretch>
            <a:fillRect/>
          </a:stretch>
        </p:blipFill>
        <p:spPr>
          <a:xfrm>
            <a:off x="10651208" y="5926271"/>
            <a:ext cx="1370506" cy="743325"/>
          </a:xfrm>
          <a:prstGeom prst="rect">
            <a:avLst/>
          </a:prstGeom>
        </p:spPr>
      </p:pic>
      <p:pic>
        <p:nvPicPr>
          <p:cNvPr id="14" name="Picture 13" descr="coach-clipart-coach-clipart-COACH.jpg">
            <a:extLst>
              <a:ext uri="{FF2B5EF4-FFF2-40B4-BE49-F238E27FC236}">
                <a16:creationId xmlns:a16="http://schemas.microsoft.com/office/drawing/2014/main" id="{DA0AC9A0-2456-314E-B7B7-6450A70F24E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42" b="96721" l="6507" r="89384">
                        <a14:foregroundMark x1="60274" y1="46019" x2="60274" y2="46019"/>
                        <a14:foregroundMark x1="72260" y1="44614" x2="78767" y2="42389"/>
                        <a14:foregroundMark x1="80137" y1="41452" x2="77397" y2="42389"/>
                        <a14:foregroundMark x1="6507" y1="48244" x2="36644" y2="41920"/>
                        <a14:foregroundMark x1="47260" y1="4215" x2="56507" y2="21429"/>
                        <a14:foregroundMark x1="56507" y1="21429" x2="34932" y2="5621"/>
                        <a14:foregroundMark x1="34932" y1="5621" x2="55137" y2="13232"/>
                        <a14:foregroundMark x1="57877" y1="6909" x2="47260" y2="2459"/>
                        <a14:foregroundMark x1="42123" y1="3396" x2="42123" y2="3396"/>
                        <a14:foregroundMark x1="38014" y1="3396" x2="68151" y2="3747"/>
                        <a14:foregroundMark x1="42123" y1="89930" x2="57877" y2="85948"/>
                        <a14:foregroundMark x1="40753" y1="92623" x2="36644" y2="93091"/>
                        <a14:foregroundMark x1="67123" y1="96721" x2="73630" y2="95316"/>
                        <a14:foregroundMark x1="72260" y1="92272" x2="67123" y2="94028"/>
                        <a14:foregroundMark x1="89384" y1="92623" x2="89384" y2="92623"/>
                        <a14:foregroundMark x1="82877" y1="91335" x2="82877" y2="91335"/>
                        <a14:foregroundMark x1="48630" y1="91335" x2="48630" y2="91335"/>
                        <a14:foregroundMark x1="36644" y1="91803" x2="36644" y2="91803"/>
                        <a14:foregroundMark x1="23630" y1="93091" x2="23630" y2="93091"/>
                        <a14:foregroundMark x1="38014" y1="90867" x2="38014" y2="90867"/>
                        <a14:foregroundMark x1="38014" y1="90867" x2="38014" y2="90867"/>
                        <a14:foregroundMark x1="38014" y1="90867" x2="38014" y2="90867"/>
                        <a14:foregroundMark x1="67123" y1="93560" x2="67123" y2="93560"/>
                        <a14:foregroundMark x1="67123" y1="94028" x2="67123" y2="94028"/>
                        <a14:foregroundMark x1="89384" y1="37471" x2="89384" y2="37471"/>
                        <a14:foregroundMark x1="34247" y1="5152" x2="34247" y2="5152"/>
                        <a14:foregroundMark x1="32877" y1="5621" x2="32877" y2="5621"/>
                        <a14:foregroundMark x1="28767" y1="6440" x2="28767" y2="6440"/>
                        <a14:foregroundMark x1="26370" y1="9133" x2="26370" y2="9133"/>
                        <a14:foregroundMark x1="39384" y1="2459" x2="39384" y2="2459"/>
                        <a14:foregroundMark x1="55137" y1="3396" x2="47260" y2="17213"/>
                      </a14:backgroundRemoval>
                    </a14:imgEffect>
                  </a14:imgLayer>
                </a14:imgProps>
              </a:ext>
              <a:ext uri="{28A0092B-C50C-407E-A947-70E740481C1C}">
                <a14:useLocalDpi xmlns:a14="http://schemas.microsoft.com/office/drawing/2010/main" val="0"/>
              </a:ext>
            </a:extLst>
          </a:blip>
          <a:stretch>
            <a:fillRect/>
          </a:stretch>
        </p:blipFill>
        <p:spPr>
          <a:xfrm>
            <a:off x="8587946" y="1264339"/>
            <a:ext cx="1805915" cy="5281689"/>
          </a:xfrm>
          <a:prstGeom prst="rect">
            <a:avLst/>
          </a:prstGeom>
        </p:spPr>
      </p:pic>
    </p:spTree>
    <p:extLst>
      <p:ext uri="{BB962C8B-B14F-4D97-AF65-F5344CB8AC3E}">
        <p14:creationId xmlns:p14="http://schemas.microsoft.com/office/powerpoint/2010/main" val="224785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52587" y="411162"/>
            <a:ext cx="7462838" cy="1450757"/>
          </a:xfrm>
        </p:spPr>
        <p:txBody>
          <a:bodyPr>
            <a:normAutofit/>
          </a:bodyPr>
          <a:lstStyle/>
          <a:p>
            <a:r>
              <a:rPr lang="en-CA" sz="4400" dirty="0">
                <a:solidFill>
                  <a:schemeClr val="tx2"/>
                </a:solidFill>
              </a:rPr>
              <a:t>Growth Mindset</a:t>
            </a:r>
          </a:p>
        </p:txBody>
      </p:sp>
      <p:sp>
        <p:nvSpPr>
          <p:cNvPr id="12" name="Slide Number Placeholder 4"/>
          <p:cNvSpPr>
            <a:spLocks noGrp="1"/>
          </p:cNvSpPr>
          <p:nvPr>
            <p:ph type="sldNum" sz="quarter" idx="4294967295"/>
          </p:nvPr>
        </p:nvSpPr>
        <p:spPr>
          <a:xfrm>
            <a:off x="10993582" y="6446838"/>
            <a:ext cx="78001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B035A847-A378-904F-ACB7-6E9049E7A8F5}" type="slidenum">
              <a:rPr kumimoji="0" lang="en-US" sz="1200" b="1" i="0" u="none" strike="noStrike" kern="1200" cap="none" spc="0" normalizeH="0" baseline="0" noProof="0" smtClean="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a:t>
            </a:fld>
            <a:endParaRPr kumimoji="0" lang="en-US" sz="1200" b="1" i="0" u="none" strike="noStrike" kern="1200" cap="none" spc="0" normalizeH="0" baseline="0" noProof="0">
              <a:ln>
                <a:noFill/>
              </a:ln>
              <a:solidFill>
                <a:srgbClr val="40BAD2"/>
              </a:solidFill>
              <a:effectLst/>
              <a:uLnTx/>
              <a:uFillTx/>
              <a:latin typeface="Corbel" panose="020B0503020204020204"/>
              <a:ea typeface="+mn-ea"/>
              <a:cs typeface="+mn-cs"/>
            </a:endParaRPr>
          </a:p>
        </p:txBody>
      </p:sp>
      <p:sp>
        <p:nvSpPr>
          <p:cNvPr id="11" name="TextBox 10"/>
          <p:cNvSpPr txBox="1"/>
          <p:nvPr/>
        </p:nvSpPr>
        <p:spPr>
          <a:xfrm>
            <a:off x="10228118" y="5820361"/>
            <a:ext cx="153092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orbel" panose="020B0503020204020204"/>
                <a:ea typeface="+mn-ea"/>
                <a:cs typeface="+mn-cs"/>
              </a:rPr>
              <a:t>Dweck, 2006</a:t>
            </a:r>
          </a:p>
        </p:txBody>
      </p:sp>
      <p:graphicFrame>
        <p:nvGraphicFramePr>
          <p:cNvPr id="15" name="Content Placeholder 2"/>
          <p:cNvGraphicFramePr>
            <a:graphicFrameLocks noGrp="1"/>
          </p:cNvGraphicFramePr>
          <p:nvPr>
            <p:ph idx="1"/>
          </p:nvPr>
        </p:nvGraphicFramePr>
        <p:xfrm>
          <a:off x="4203310" y="1405034"/>
          <a:ext cx="5567608" cy="4690262"/>
        </p:xfrm>
        <a:graphic>
          <a:graphicData uri="http://schemas.openxmlformats.org/drawingml/2006/table">
            <a:tbl>
              <a:tblPr firstRow="1" bandRow="1">
                <a:tableStyleId>{00A15C55-8517-42AA-B614-E9B94910E393}</a:tableStyleId>
              </a:tblPr>
              <a:tblGrid>
                <a:gridCol w="5567608">
                  <a:extLst>
                    <a:ext uri="{9D8B030D-6E8A-4147-A177-3AD203B41FA5}">
                      <a16:colId xmlns:a16="http://schemas.microsoft.com/office/drawing/2014/main" val="20001"/>
                    </a:ext>
                  </a:extLst>
                </a:gridCol>
              </a:tblGrid>
              <a:tr h="5598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400" dirty="0"/>
                        <a:t>Growth Mindsets</a:t>
                      </a:r>
                    </a:p>
                  </a:txBody>
                  <a:tcPr marL="91451" marR="91451" marT="45726" marB="45726" anchor="ctr"/>
                </a:tc>
                <a:extLst>
                  <a:ext uri="{0D108BD9-81ED-4DB2-BD59-A6C34878D82A}">
                    <a16:rowId xmlns:a16="http://schemas.microsoft.com/office/drawing/2014/main" val="10000"/>
                  </a:ext>
                </a:extLst>
              </a:tr>
              <a:tr h="6404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Believes there is potential for growth and improvement </a:t>
                      </a:r>
                    </a:p>
                  </a:txBody>
                  <a:tcPr marL="91451" marR="91451" marT="45726" marB="45726"/>
                </a:tc>
                <a:extLst>
                  <a:ext uri="{0D108BD9-81ED-4DB2-BD59-A6C34878D82A}">
                    <a16:rowId xmlns:a16="http://schemas.microsoft.com/office/drawing/2014/main" val="10001"/>
                  </a:ext>
                </a:extLst>
              </a:tr>
              <a:tr h="810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Desires to learn.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Looks for opportunities to challenge current status.</a:t>
                      </a:r>
                    </a:p>
                  </a:txBody>
                  <a:tcPr marL="91451" marR="91451" marT="45726" marB="45726"/>
                </a:tc>
                <a:extLst>
                  <a:ext uri="{0D108BD9-81ED-4DB2-BD59-A6C34878D82A}">
                    <a16:rowId xmlns:a16="http://schemas.microsoft.com/office/drawing/2014/main" val="10002"/>
                  </a:ext>
                </a:extLst>
              </a:tr>
              <a:tr h="800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Asks: Will I:   Grow?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                          Overcome challenges? </a:t>
                      </a:r>
                    </a:p>
                  </a:txBody>
                  <a:tcPr marL="91451" marR="91451" marT="45726" marB="45726"/>
                </a:tc>
                <a:extLst>
                  <a:ext uri="{0D108BD9-81ED-4DB2-BD59-A6C34878D82A}">
                    <a16:rowId xmlns:a16="http://schemas.microsoft.com/office/drawing/2014/main" val="10003"/>
                  </a:ext>
                </a:extLst>
              </a:tr>
              <a:tr h="7594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Not focused on:    Proving self-worth</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                                     Will I look intelligent?</a:t>
                      </a:r>
                    </a:p>
                  </a:txBody>
                  <a:tcPr marL="91451" marR="91451" marT="45726" marB="45726"/>
                </a:tc>
                <a:extLst>
                  <a:ext uri="{0D108BD9-81ED-4DB2-BD59-A6C34878D82A}">
                    <a16:rowId xmlns:a16="http://schemas.microsoft.com/office/drawing/2014/main" val="855407787"/>
                  </a:ext>
                </a:extLst>
              </a:tr>
              <a:tr h="559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a:t>Recognizes that growth &amp; learning</a:t>
                      </a:r>
                      <a:r>
                        <a:rPr lang="en-CA" sz="1800" baseline="0" dirty="0"/>
                        <a:t> require effort. </a:t>
                      </a:r>
                      <a:endParaRPr lang="en-CA" sz="1800" dirty="0"/>
                    </a:p>
                  </a:txBody>
                  <a:tcPr marL="91451" marR="91451" marT="45726" marB="45726"/>
                </a:tc>
                <a:extLst>
                  <a:ext uri="{0D108BD9-81ED-4DB2-BD59-A6C34878D82A}">
                    <a16:rowId xmlns:a16="http://schemas.microsoft.com/office/drawing/2014/main" val="10004"/>
                  </a:ext>
                </a:extLst>
              </a:tr>
              <a:tr h="559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a:t>Learns</a:t>
                      </a:r>
                      <a:r>
                        <a:rPr lang="en-CA" sz="1800" baseline="0" dirty="0"/>
                        <a:t> from feedback &amp; uses it to improve. </a:t>
                      </a:r>
                      <a:endParaRPr lang="en-CA" sz="1800" dirty="0"/>
                    </a:p>
                  </a:txBody>
                  <a:tcPr marL="91451" marR="91451" marT="45726" marB="45726"/>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407575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pic>
        <p:nvPicPr>
          <p:cNvPr id="9" name="Graphic 8" descr="Bookmark">
            <a:extLst>
              <a:ext uri="{FF2B5EF4-FFF2-40B4-BE49-F238E27FC236}">
                <a16:creationId xmlns:a16="http://schemas.microsoft.com/office/drawing/2014/main" id="{7CE97053-7320-9447-94DF-E0E9E031FD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19881" y="4482506"/>
            <a:ext cx="914400" cy="914400"/>
          </a:xfrm>
          <a:prstGeom prst="rect">
            <a:avLst/>
          </a:prstGeom>
        </p:spPr>
      </p:pic>
      <p:graphicFrame>
        <p:nvGraphicFramePr>
          <p:cNvPr id="10" name="Content Placeholder 3">
            <a:extLst>
              <a:ext uri="{FF2B5EF4-FFF2-40B4-BE49-F238E27FC236}">
                <a16:creationId xmlns:a16="http://schemas.microsoft.com/office/drawing/2014/main" id="{58C5991C-9BCE-1A40-93AF-6FD862AD20A9}"/>
              </a:ext>
            </a:extLst>
          </p:cNvPr>
          <p:cNvGraphicFramePr>
            <a:graphicFrameLocks noGrp="1"/>
          </p:cNvGraphicFramePr>
          <p:nvPr>
            <p:ph idx="1"/>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1F0CA8E3-3628-FB47-A546-F2BC804014A8}"/>
              </a:ext>
            </a:extLst>
          </p:cNvPr>
          <p:cNvSpPr txBox="1"/>
          <p:nvPr/>
        </p:nvSpPr>
        <p:spPr>
          <a:xfrm>
            <a:off x="3934379" y="3261773"/>
            <a:ext cx="4320000" cy="81217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orbel" panose="020B0503020204020204"/>
                <a:ea typeface="+mn-ea"/>
                <a:cs typeface="+mn-cs"/>
              </a:rPr>
              <a:t>Quality </a:t>
            </a:r>
          </a:p>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orbel" panose="020B0503020204020204"/>
                <a:ea typeface="+mn-ea"/>
                <a:cs typeface="+mn-cs"/>
              </a:rPr>
              <a:t>Acceptance &amp; Incorporation</a:t>
            </a:r>
          </a:p>
        </p:txBody>
      </p:sp>
    </p:spTree>
    <p:extLst>
      <p:ext uri="{BB962C8B-B14F-4D97-AF65-F5344CB8AC3E}">
        <p14:creationId xmlns:p14="http://schemas.microsoft.com/office/powerpoint/2010/main" val="399653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B9C17-37AE-7546-9BD5-603050A84472}"/>
              </a:ext>
            </a:extLst>
          </p:cNvPr>
          <p:cNvSpPr>
            <a:spLocks noGrp="1"/>
          </p:cNvSpPr>
          <p:nvPr>
            <p:ph type="title"/>
          </p:nvPr>
        </p:nvSpPr>
        <p:spPr>
          <a:xfrm>
            <a:off x="1094561" y="3102534"/>
            <a:ext cx="6068070" cy="3255264"/>
          </a:xfrm>
        </p:spPr>
        <p:txBody>
          <a:bodyPr vert="horz" lIns="91440" tIns="45720" rIns="91440" bIns="45720" rtlCol="0" anchor="b">
            <a:normAutofit/>
          </a:bodyPr>
          <a:lstStyle/>
          <a:p>
            <a:r>
              <a:rPr lang="en-US" dirty="0">
                <a:solidFill>
                  <a:srgbClr val="7030A0"/>
                </a:solidFill>
              </a:rPr>
              <a:t>What is this going to look like?</a:t>
            </a:r>
          </a:p>
        </p:txBody>
      </p:sp>
      <p:pic>
        <p:nvPicPr>
          <p:cNvPr id="5" name="Content Placeholder 4" descr="67974619-cartoon-confused-person-vector-illustration.jpg"/>
          <p:cNvPicPr>
            <a:picLocks noGrp="1" noChangeAspect="1"/>
          </p:cNvPicPr>
          <p:nvPr>
            <p:ph idx="4294967295"/>
          </p:nvPr>
        </p:nvPicPr>
        <p:blipFill rotWithShape="1">
          <a:blip r:embed="rId2">
            <a:extLst>
              <a:ext uri="{BEBA8EAE-BF5A-486C-A8C5-ECC9F3942E4B}">
                <a14:imgProps xmlns:a14="http://schemas.microsoft.com/office/drawing/2010/main">
                  <a14:imgLayer r:embed="rId3">
                    <a14:imgEffect>
                      <a14:backgroundRemoval t="4385" b="96231" l="17269" r="82885"/>
                    </a14:imgEffect>
                  </a14:imgLayer>
                </a14:imgProps>
              </a:ext>
              <a:ext uri="{28A0092B-C50C-407E-A947-70E740481C1C}">
                <a14:useLocalDpi xmlns:a14="http://schemas.microsoft.com/office/drawing/2010/main" val="0"/>
              </a:ext>
            </a:extLst>
          </a:blip>
          <a:srcRect l="15654" r="19473" b="3"/>
          <a:stretch/>
        </p:blipFill>
        <p:spPr>
          <a:xfrm>
            <a:off x="8734425" y="758825"/>
            <a:ext cx="3457575" cy="5330825"/>
          </a:xfrm>
          <a:prstGeom prst="rect">
            <a:avLst/>
          </a:prstGeom>
        </p:spPr>
      </p:pic>
    </p:spTree>
    <p:extLst>
      <p:ext uri="{BB962C8B-B14F-4D97-AF65-F5344CB8AC3E}">
        <p14:creationId xmlns:p14="http://schemas.microsoft.com/office/powerpoint/2010/main" val="222496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10F59B-7BAC-6341-9B91-FBD08B7841EB}"/>
              </a:ext>
            </a:extLst>
          </p:cNvPr>
          <p:cNvSpPr>
            <a:spLocks noGrp="1"/>
          </p:cNvSpPr>
          <p:nvPr>
            <p:ph type="title"/>
          </p:nvPr>
        </p:nvSpPr>
        <p:spPr>
          <a:xfrm>
            <a:off x="0" y="4987636"/>
            <a:ext cx="11421687" cy="997528"/>
          </a:xfrm>
          <a:solidFill>
            <a:schemeClr val="accent1"/>
          </a:solidFill>
        </p:spPr>
        <p:txBody>
          <a:bodyPr vert="horz" lIns="91440" tIns="45720" rIns="91440" bIns="45720" rtlCol="0" anchor="b">
            <a:normAutofit/>
          </a:bodyPr>
          <a:lstStyle/>
          <a:p>
            <a:pPr algn="r"/>
            <a:r>
              <a:rPr lang="en-US" sz="5900" spc="-100" dirty="0">
                <a:solidFill>
                  <a:schemeClr val="tx1"/>
                </a:solidFill>
              </a:rPr>
              <a:t>    Still have defined rotations </a:t>
            </a:r>
          </a:p>
        </p:txBody>
      </p:sp>
      <p:pic>
        <p:nvPicPr>
          <p:cNvPr id="39" name="Graphic 38" descr="Playbook">
            <a:extLst>
              <a:ext uri="{FF2B5EF4-FFF2-40B4-BE49-F238E27FC236}">
                <a16:creationId xmlns:a16="http://schemas.microsoft.com/office/drawing/2014/main" id="{5C3C8FFD-50B3-0246-B845-7E53906C56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7622" y="1430881"/>
            <a:ext cx="3556755" cy="3556755"/>
          </a:xfrm>
          <a:prstGeom prst="rect">
            <a:avLst/>
          </a:prstGeom>
        </p:spPr>
      </p:pic>
      <p:sp>
        <p:nvSpPr>
          <p:cNvPr id="4" name="Title 6">
            <a:extLst>
              <a:ext uri="{FF2B5EF4-FFF2-40B4-BE49-F238E27FC236}">
                <a16:creationId xmlns:a16="http://schemas.microsoft.com/office/drawing/2014/main" id="{DAFD8D82-AAA5-334E-A0F3-449340196A09}"/>
              </a:ext>
            </a:extLst>
          </p:cNvPr>
          <p:cNvSpPr txBox="1">
            <a:spLocks/>
          </p:cNvSpPr>
          <p:nvPr/>
        </p:nvSpPr>
        <p:spPr>
          <a:xfrm>
            <a:off x="-880819" y="718399"/>
            <a:ext cx="10396882" cy="1151965"/>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dirty="0">
                <a:solidFill>
                  <a:srgbClr val="7030A0"/>
                </a:solidFill>
              </a:rPr>
              <a:t>Many things still the same…</a:t>
            </a:r>
          </a:p>
        </p:txBody>
      </p:sp>
    </p:spTree>
    <p:extLst>
      <p:ext uri="{BB962C8B-B14F-4D97-AF65-F5344CB8AC3E}">
        <p14:creationId xmlns:p14="http://schemas.microsoft.com/office/powerpoint/2010/main" val="424481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10F59B-7BAC-6341-9B91-FBD08B7841EB}"/>
              </a:ext>
            </a:extLst>
          </p:cNvPr>
          <p:cNvSpPr>
            <a:spLocks noGrp="1"/>
          </p:cNvSpPr>
          <p:nvPr>
            <p:ph type="title"/>
          </p:nvPr>
        </p:nvSpPr>
        <p:spPr>
          <a:xfrm>
            <a:off x="-955600" y="623034"/>
            <a:ext cx="10396882" cy="1151965"/>
          </a:xfrm>
        </p:spPr>
        <p:txBody>
          <a:bodyPr/>
          <a:lstStyle/>
          <a:p>
            <a:r>
              <a:rPr lang="en-US" dirty="0">
                <a:solidFill>
                  <a:srgbClr val="7030A0"/>
                </a:solidFill>
              </a:rPr>
              <a:t>Many things still the same…</a:t>
            </a:r>
          </a:p>
        </p:txBody>
      </p:sp>
      <p:sp>
        <p:nvSpPr>
          <p:cNvPr id="8" name="Text Placeholder 7">
            <a:extLst>
              <a:ext uri="{FF2B5EF4-FFF2-40B4-BE49-F238E27FC236}">
                <a16:creationId xmlns:a16="http://schemas.microsoft.com/office/drawing/2014/main" id="{3C798AAA-4C26-8A4B-B80B-2CB63AE36F9F}"/>
              </a:ext>
            </a:extLst>
          </p:cNvPr>
          <p:cNvSpPr>
            <a:spLocks noGrp="1"/>
          </p:cNvSpPr>
          <p:nvPr>
            <p:ph type="body" idx="1"/>
          </p:nvPr>
        </p:nvSpPr>
        <p:spPr/>
        <p:txBody>
          <a:bodyPr/>
          <a:lstStyle/>
          <a:p>
            <a:r>
              <a:rPr lang="en-US" sz="2800" dirty="0"/>
              <a:t>ITARs</a:t>
            </a:r>
          </a:p>
        </p:txBody>
      </p:sp>
      <p:pic>
        <p:nvPicPr>
          <p:cNvPr id="24" name="Picture Placeholder 23" descr="List">
            <a:extLst>
              <a:ext uri="{FF2B5EF4-FFF2-40B4-BE49-F238E27FC236}">
                <a16:creationId xmlns:a16="http://schemas.microsoft.com/office/drawing/2014/main" id="{6903E0C0-ED71-A140-BFE5-5564B8DE4120}"/>
              </a:ext>
            </a:extLst>
          </p:cNvPr>
          <p:cNvPicPr>
            <a:picLocks noGrp="1" noChangeAspect="1"/>
          </p:cNvPicPr>
          <p:nvPr>
            <p:ph type="pic" idx="15"/>
          </p:nvPr>
        </p:nvPicPr>
        <p:blipFill>
          <a:blip r:embed="rId3">
            <a:extLst>
              <a:ext uri="{96DAC541-7B7A-43D3-8B79-37D633B846F1}">
                <asvg:svgBlip xmlns:asvg="http://schemas.microsoft.com/office/drawing/2016/SVG/main" r:embed="rId4"/>
              </a:ext>
            </a:extLst>
          </a:blip>
          <a:srcRect t="26787" b="26787"/>
          <a:stretch>
            <a:fillRect/>
          </a:stretch>
        </p:blipFill>
        <p:spPr/>
      </p:pic>
      <p:sp>
        <p:nvSpPr>
          <p:cNvPr id="12" name="Text Placeholder 11">
            <a:extLst>
              <a:ext uri="{FF2B5EF4-FFF2-40B4-BE49-F238E27FC236}">
                <a16:creationId xmlns:a16="http://schemas.microsoft.com/office/drawing/2014/main" id="{D01B334B-9887-2549-BA48-08EC77AD4BB4}"/>
              </a:ext>
            </a:extLst>
          </p:cNvPr>
          <p:cNvSpPr>
            <a:spLocks noGrp="1"/>
          </p:cNvSpPr>
          <p:nvPr>
            <p:ph type="body" sz="half" idx="18"/>
          </p:nvPr>
        </p:nvSpPr>
        <p:spPr>
          <a:xfrm>
            <a:off x="685780" y="4966076"/>
            <a:ext cx="3310128" cy="985299"/>
          </a:xfrm>
        </p:spPr>
        <p:txBody>
          <a:bodyPr>
            <a:normAutofit/>
          </a:bodyPr>
          <a:lstStyle/>
          <a:p>
            <a:r>
              <a:rPr lang="en-US" sz="2000" dirty="0"/>
              <a:t>Mid- &amp; end- rotation </a:t>
            </a:r>
          </a:p>
        </p:txBody>
      </p:sp>
      <p:sp>
        <p:nvSpPr>
          <p:cNvPr id="9" name="Text Placeholder 8">
            <a:extLst>
              <a:ext uri="{FF2B5EF4-FFF2-40B4-BE49-F238E27FC236}">
                <a16:creationId xmlns:a16="http://schemas.microsoft.com/office/drawing/2014/main" id="{E994BB2F-7B3A-CA4B-BCD8-D8BC583A5CA2}"/>
              </a:ext>
            </a:extLst>
          </p:cNvPr>
          <p:cNvSpPr>
            <a:spLocks noGrp="1"/>
          </p:cNvSpPr>
          <p:nvPr>
            <p:ph type="body" sz="quarter" idx="3"/>
          </p:nvPr>
        </p:nvSpPr>
        <p:spPr/>
        <p:txBody>
          <a:bodyPr/>
          <a:lstStyle/>
          <a:p>
            <a:r>
              <a:rPr lang="en-US" sz="2800" dirty="0"/>
              <a:t>Scholarly Projects</a:t>
            </a:r>
          </a:p>
        </p:txBody>
      </p:sp>
      <p:pic>
        <p:nvPicPr>
          <p:cNvPr id="20" name="Picture Placeholder 19" descr="Presentation with pie chart">
            <a:extLst>
              <a:ext uri="{FF2B5EF4-FFF2-40B4-BE49-F238E27FC236}">
                <a16:creationId xmlns:a16="http://schemas.microsoft.com/office/drawing/2014/main" id="{5D9FCDC8-65E7-4443-8197-47E327D519CE}"/>
              </a:ext>
            </a:extLst>
          </p:cNvPr>
          <p:cNvPicPr>
            <a:picLocks noGrp="1" noChangeAspect="1"/>
          </p:cNvPicPr>
          <p:nvPr>
            <p:ph type="pic" idx="21"/>
          </p:nvPr>
        </p:nvPicPr>
        <p:blipFill>
          <a:blip r:embed="rId5">
            <a:extLst>
              <a:ext uri="{96DAC541-7B7A-43D3-8B79-37D633B846F1}">
                <asvg:svgBlip xmlns:asvg="http://schemas.microsoft.com/office/drawing/2016/SVG/main" r:embed="rId6"/>
              </a:ext>
            </a:extLst>
          </a:blip>
          <a:srcRect t="26811" b="26811"/>
          <a:stretch>
            <a:fillRect/>
          </a:stretch>
        </p:blipFill>
        <p:spPr/>
      </p:pic>
      <p:sp>
        <p:nvSpPr>
          <p:cNvPr id="13" name="Text Placeholder 12">
            <a:extLst>
              <a:ext uri="{FF2B5EF4-FFF2-40B4-BE49-F238E27FC236}">
                <a16:creationId xmlns:a16="http://schemas.microsoft.com/office/drawing/2014/main" id="{6CE7DD01-9E49-1740-938A-214B4444E144}"/>
              </a:ext>
            </a:extLst>
          </p:cNvPr>
          <p:cNvSpPr>
            <a:spLocks noGrp="1"/>
          </p:cNvSpPr>
          <p:nvPr>
            <p:ph type="body" sz="half" idx="19"/>
          </p:nvPr>
        </p:nvSpPr>
        <p:spPr/>
        <p:txBody>
          <a:bodyPr>
            <a:noAutofit/>
          </a:bodyPr>
          <a:lstStyle/>
          <a:p>
            <a:r>
              <a:rPr lang="en-US" sz="2000" dirty="0"/>
              <a:t>CQI Project</a:t>
            </a:r>
          </a:p>
          <a:p>
            <a:r>
              <a:rPr lang="en-US" sz="2000" dirty="0"/>
              <a:t>Grand Rounds</a:t>
            </a:r>
          </a:p>
          <a:p>
            <a:r>
              <a:rPr lang="en-US" sz="2000" dirty="0"/>
              <a:t>Poster presentation</a:t>
            </a:r>
          </a:p>
        </p:txBody>
      </p:sp>
      <p:sp>
        <p:nvSpPr>
          <p:cNvPr id="10" name="Text Placeholder 9">
            <a:extLst>
              <a:ext uri="{FF2B5EF4-FFF2-40B4-BE49-F238E27FC236}">
                <a16:creationId xmlns:a16="http://schemas.microsoft.com/office/drawing/2014/main" id="{834CB1BD-ADAC-954D-B0F8-82C5002E8251}"/>
              </a:ext>
            </a:extLst>
          </p:cNvPr>
          <p:cNvSpPr>
            <a:spLocks noGrp="1"/>
          </p:cNvSpPr>
          <p:nvPr>
            <p:ph type="body" sz="quarter" idx="13"/>
          </p:nvPr>
        </p:nvSpPr>
        <p:spPr/>
        <p:txBody>
          <a:bodyPr/>
          <a:lstStyle/>
          <a:p>
            <a:r>
              <a:rPr lang="en-US" sz="2800" dirty="0"/>
              <a:t>Psychotherapy</a:t>
            </a:r>
          </a:p>
        </p:txBody>
      </p:sp>
      <p:pic>
        <p:nvPicPr>
          <p:cNvPr id="22" name="Picture Placeholder 21">
            <a:extLst>
              <a:ext uri="{FF2B5EF4-FFF2-40B4-BE49-F238E27FC236}">
                <a16:creationId xmlns:a16="http://schemas.microsoft.com/office/drawing/2014/main" id="{7296B589-1954-1842-95BE-922EB1D37AD0}"/>
              </a:ext>
            </a:extLst>
          </p:cNvPr>
          <p:cNvPicPr preferRelativeResize="0">
            <a:picLocks noGrp="1"/>
          </p:cNvPicPr>
          <p:nvPr>
            <p:ph type="pic" idx="22"/>
          </p:nvPr>
        </p:nvPicPr>
        <p:blipFill>
          <a:blip r:embed="rId7">
            <a:extLst>
              <a:ext uri="{96DAC541-7B7A-43D3-8B79-37D633B846F1}">
                <asvg:svgBlip xmlns:asvg="http://schemas.microsoft.com/office/drawing/2016/SVG/main" r:embed="rId8"/>
              </a:ext>
            </a:extLst>
          </a:blip>
          <a:srcRect t="26787" b="26787"/>
          <a:stretch/>
        </p:blipFill>
        <p:spPr/>
      </p:pic>
      <p:sp>
        <p:nvSpPr>
          <p:cNvPr id="15" name="Text Placeholder 7">
            <a:extLst>
              <a:ext uri="{FF2B5EF4-FFF2-40B4-BE49-F238E27FC236}">
                <a16:creationId xmlns:a16="http://schemas.microsoft.com/office/drawing/2014/main" id="{C579BDA4-5C8D-A84D-834B-262703C69B77}"/>
              </a:ext>
            </a:extLst>
          </p:cNvPr>
          <p:cNvSpPr txBox="1">
            <a:spLocks/>
          </p:cNvSpPr>
          <p:nvPr/>
        </p:nvSpPr>
        <p:spPr>
          <a:xfrm>
            <a:off x="703054" y="4241292"/>
            <a:ext cx="3310128" cy="576262"/>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200"/>
              </a:spcBef>
              <a:buClr>
                <a:schemeClr val="accent1"/>
              </a:buClr>
              <a:buFont typeface="Wingdings 2" pitchFamily="18" charset="2"/>
              <a:buNone/>
              <a:defRPr sz="2200" b="0" kern="1200">
                <a:solidFill>
                  <a:schemeClr val="accent1"/>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r>
              <a:rPr lang="en-US" sz="2800" dirty="0"/>
              <a:t>StACERs</a:t>
            </a:r>
          </a:p>
        </p:txBody>
      </p:sp>
      <p:sp>
        <p:nvSpPr>
          <p:cNvPr id="14" name="Text Placeholder 12">
            <a:extLst>
              <a:ext uri="{FF2B5EF4-FFF2-40B4-BE49-F238E27FC236}">
                <a16:creationId xmlns:a16="http://schemas.microsoft.com/office/drawing/2014/main" id="{F4F272FE-D647-204E-8A42-AACC54B56D58}"/>
              </a:ext>
            </a:extLst>
          </p:cNvPr>
          <p:cNvSpPr txBox="1">
            <a:spLocks/>
          </p:cNvSpPr>
          <p:nvPr/>
        </p:nvSpPr>
        <p:spPr>
          <a:xfrm>
            <a:off x="7786218" y="4590550"/>
            <a:ext cx="3310128" cy="98530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200"/>
              </a:spcBef>
              <a:buClr>
                <a:schemeClr val="accent1"/>
              </a:buClr>
              <a:buFont typeface="Wingdings 2" pitchFamily="18" charset="2"/>
              <a:buNone/>
              <a:defRPr sz="1400"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9pPr>
          </a:lstStyle>
          <a:p>
            <a:r>
              <a:rPr lang="en-US" sz="2000" dirty="0"/>
              <a:t>Longitudinal training</a:t>
            </a:r>
          </a:p>
          <a:p>
            <a:r>
              <a:rPr lang="en-US" sz="2000" dirty="0"/>
              <a:t>*Reduced # Modules</a:t>
            </a:r>
          </a:p>
        </p:txBody>
      </p:sp>
    </p:spTree>
    <p:extLst>
      <p:ext uri="{BB962C8B-B14F-4D97-AF65-F5344CB8AC3E}">
        <p14:creationId xmlns:p14="http://schemas.microsoft.com/office/powerpoint/2010/main" val="100366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53" y="1280390"/>
            <a:ext cx="4812953" cy="1151965"/>
          </a:xfrm>
        </p:spPr>
        <p:txBody>
          <a:bodyPr>
            <a:normAutofit fontScale="90000"/>
          </a:bodyPr>
          <a:lstStyle/>
          <a:p>
            <a:r>
              <a:rPr lang="en-US" b="1" dirty="0">
                <a:solidFill>
                  <a:srgbClr val="7030A0"/>
                </a:solidFill>
              </a:rPr>
              <a:t>Competence</a:t>
            </a:r>
            <a:br>
              <a:rPr lang="en-US" b="1" dirty="0">
                <a:solidFill>
                  <a:srgbClr val="7030A0"/>
                </a:solidFill>
              </a:rPr>
            </a:br>
            <a:r>
              <a:rPr lang="en-US" b="1" dirty="0">
                <a:solidFill>
                  <a:srgbClr val="7030A0"/>
                </a:solidFill>
              </a:rPr>
              <a:t>Continuum</a:t>
            </a:r>
            <a:br>
              <a:rPr lang="en-US" b="1" dirty="0">
                <a:solidFill>
                  <a:srgbClr val="C00000"/>
                </a:solidFill>
              </a:rPr>
            </a:br>
            <a:br>
              <a:rPr lang="en-US" dirty="0">
                <a:solidFill>
                  <a:srgbClr val="C00000"/>
                </a:solidFill>
              </a:rPr>
            </a:br>
            <a:r>
              <a:rPr lang="en-US" sz="2800" dirty="0">
                <a:solidFill>
                  <a:srgbClr val="7030A0"/>
                </a:solidFill>
              </a:rPr>
              <a:t>-Stages of Training-</a:t>
            </a:r>
          </a:p>
        </p:txBody>
      </p:sp>
      <p:pic>
        <p:nvPicPr>
          <p:cNvPr id="3" name="Picture 2" descr="Competence Continuum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125" y="96766"/>
            <a:ext cx="6811550" cy="6402858"/>
          </a:xfrm>
          <a:prstGeom prst="rect">
            <a:avLst/>
          </a:prstGeom>
        </p:spPr>
      </p:pic>
      <p:sp>
        <p:nvSpPr>
          <p:cNvPr id="4" name="TextBox 3"/>
          <p:cNvSpPr txBox="1"/>
          <p:nvPr/>
        </p:nvSpPr>
        <p:spPr>
          <a:xfrm>
            <a:off x="3819587" y="5102076"/>
            <a:ext cx="1091434" cy="400110"/>
          </a:xfrm>
          <a:prstGeom prst="rect">
            <a:avLst/>
          </a:prstGeom>
          <a:noFill/>
        </p:spPr>
        <p:txBody>
          <a:bodyPr wrap="square" rtlCol="0">
            <a:spAutoFit/>
          </a:bodyPr>
          <a:lstStyle/>
          <a:p>
            <a:pPr algn="ctr"/>
            <a:r>
              <a:rPr lang="en-US" sz="2000" dirty="0"/>
              <a:t>PGY-1</a:t>
            </a:r>
          </a:p>
        </p:txBody>
      </p:sp>
      <p:sp>
        <p:nvSpPr>
          <p:cNvPr id="5" name="TextBox 4"/>
          <p:cNvSpPr txBox="1"/>
          <p:nvPr/>
        </p:nvSpPr>
        <p:spPr>
          <a:xfrm>
            <a:off x="3882494" y="4534561"/>
            <a:ext cx="965621" cy="400110"/>
          </a:xfrm>
          <a:prstGeom prst="rect">
            <a:avLst/>
          </a:prstGeom>
          <a:noFill/>
        </p:spPr>
        <p:txBody>
          <a:bodyPr wrap="square" rtlCol="0">
            <a:spAutoFit/>
          </a:bodyPr>
          <a:lstStyle/>
          <a:p>
            <a:pPr algn="ctr"/>
            <a:r>
              <a:rPr lang="en-US" sz="2000" dirty="0"/>
              <a:t>PGY-2</a:t>
            </a:r>
          </a:p>
        </p:txBody>
      </p:sp>
      <p:sp>
        <p:nvSpPr>
          <p:cNvPr id="6" name="TextBox 5"/>
          <p:cNvSpPr txBox="1"/>
          <p:nvPr/>
        </p:nvSpPr>
        <p:spPr>
          <a:xfrm>
            <a:off x="3882494" y="3152482"/>
            <a:ext cx="981354" cy="400110"/>
          </a:xfrm>
          <a:prstGeom prst="rect">
            <a:avLst/>
          </a:prstGeom>
          <a:noFill/>
        </p:spPr>
        <p:txBody>
          <a:bodyPr wrap="square" rtlCol="0">
            <a:spAutoFit/>
          </a:bodyPr>
          <a:lstStyle/>
          <a:p>
            <a:pPr algn="ctr"/>
            <a:r>
              <a:rPr lang="en-US" sz="2000" dirty="0"/>
              <a:t>PGY-5</a:t>
            </a:r>
          </a:p>
        </p:txBody>
      </p:sp>
      <p:sp>
        <p:nvSpPr>
          <p:cNvPr id="7" name="TextBox 6"/>
          <p:cNvSpPr txBox="1"/>
          <p:nvPr/>
        </p:nvSpPr>
        <p:spPr>
          <a:xfrm>
            <a:off x="3803855" y="3766991"/>
            <a:ext cx="1091434" cy="400110"/>
          </a:xfrm>
          <a:prstGeom prst="rect">
            <a:avLst/>
          </a:prstGeom>
          <a:noFill/>
        </p:spPr>
        <p:txBody>
          <a:bodyPr wrap="square" rtlCol="0">
            <a:spAutoFit/>
          </a:bodyPr>
          <a:lstStyle/>
          <a:p>
            <a:pPr algn="ctr"/>
            <a:r>
              <a:rPr lang="en-US" sz="2000" dirty="0"/>
              <a:t>PGY-4</a:t>
            </a:r>
          </a:p>
        </p:txBody>
      </p:sp>
      <p:sp>
        <p:nvSpPr>
          <p:cNvPr id="8" name="TextBox 7"/>
          <p:cNvSpPr txBox="1"/>
          <p:nvPr/>
        </p:nvSpPr>
        <p:spPr>
          <a:xfrm>
            <a:off x="3882495" y="4092600"/>
            <a:ext cx="965621" cy="400110"/>
          </a:xfrm>
          <a:prstGeom prst="rect">
            <a:avLst/>
          </a:prstGeom>
          <a:noFill/>
        </p:spPr>
        <p:txBody>
          <a:bodyPr wrap="square" rtlCol="0">
            <a:spAutoFit/>
          </a:bodyPr>
          <a:lstStyle/>
          <a:p>
            <a:pPr algn="ctr"/>
            <a:r>
              <a:rPr lang="en-US" sz="2000" dirty="0"/>
              <a:t>PGY-3</a:t>
            </a:r>
          </a:p>
        </p:txBody>
      </p:sp>
      <p:cxnSp>
        <p:nvCxnSpPr>
          <p:cNvPr id="12" name="Straight Connector 11"/>
          <p:cNvCxnSpPr>
            <a:cxnSpLocks/>
          </p:cNvCxnSpPr>
          <p:nvPr/>
        </p:nvCxnSpPr>
        <p:spPr>
          <a:xfrm flipV="1">
            <a:off x="4359795" y="4897421"/>
            <a:ext cx="1" cy="241906"/>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cxnSpLocks/>
          </p:cNvCxnSpPr>
          <p:nvPr/>
        </p:nvCxnSpPr>
        <p:spPr>
          <a:xfrm flipV="1">
            <a:off x="4354736" y="3422050"/>
            <a:ext cx="0" cy="754486"/>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cxnSpLocks/>
          </p:cNvCxnSpPr>
          <p:nvPr/>
        </p:nvCxnSpPr>
        <p:spPr>
          <a:xfrm>
            <a:off x="4349572" y="4433899"/>
            <a:ext cx="0" cy="201324"/>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cxnSpLocks/>
          </p:cNvCxnSpPr>
          <p:nvPr/>
        </p:nvCxnSpPr>
        <p:spPr>
          <a:xfrm flipH="1" flipV="1">
            <a:off x="4359795" y="2757964"/>
            <a:ext cx="1" cy="358009"/>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pic>
        <p:nvPicPr>
          <p:cNvPr id="26" name="Picture 25" descr="Competence Continuum graphic.jpg">
            <a:extLst>
              <a:ext uri="{FF2B5EF4-FFF2-40B4-BE49-F238E27FC236}">
                <a16:creationId xmlns:a16="http://schemas.microsoft.com/office/drawing/2014/main" id="{9B564A1E-2AD0-404C-A601-837E0535118E}"/>
              </a:ext>
            </a:extLst>
          </p:cNvPr>
          <p:cNvPicPr>
            <a:picLocks noChangeAspect="1"/>
          </p:cNvPicPr>
          <p:nvPr/>
        </p:nvPicPr>
        <p:blipFill rotWithShape="1">
          <a:blip r:embed="rId3">
            <a:extLst>
              <a:ext uri="{28A0092B-C50C-407E-A947-70E740481C1C}">
                <a14:useLocalDpi xmlns:a14="http://schemas.microsoft.com/office/drawing/2010/main" val="0"/>
              </a:ext>
            </a:extLst>
          </a:blip>
          <a:srcRect l="28209" t="88806" r="27663" b="-56"/>
          <a:stretch/>
        </p:blipFill>
        <p:spPr>
          <a:xfrm>
            <a:off x="2870289" y="5738878"/>
            <a:ext cx="3005764" cy="720330"/>
          </a:xfrm>
          <a:prstGeom prst="rect">
            <a:avLst/>
          </a:prstGeom>
        </p:spPr>
      </p:pic>
      <p:cxnSp>
        <p:nvCxnSpPr>
          <p:cNvPr id="28" name="Straight Arrow Connector 27">
            <a:extLst>
              <a:ext uri="{FF2B5EF4-FFF2-40B4-BE49-F238E27FC236}">
                <a16:creationId xmlns:a16="http://schemas.microsoft.com/office/drawing/2014/main" id="{0BB79C2B-61A6-494A-8015-C74B048743D7}"/>
              </a:ext>
            </a:extLst>
          </p:cNvPr>
          <p:cNvCxnSpPr>
            <a:cxnSpLocks/>
          </p:cNvCxnSpPr>
          <p:nvPr/>
        </p:nvCxnSpPr>
        <p:spPr>
          <a:xfrm flipH="1" flipV="1">
            <a:off x="4373171" y="5502314"/>
            <a:ext cx="1" cy="358009"/>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sp>
        <p:nvSpPr>
          <p:cNvPr id="35" name="Rounded Rectangle 34">
            <a:extLst>
              <a:ext uri="{FF2B5EF4-FFF2-40B4-BE49-F238E27FC236}">
                <a16:creationId xmlns:a16="http://schemas.microsoft.com/office/drawing/2014/main" id="{ABD9D52A-221B-E842-8246-FCC4DB7DB2E0}"/>
              </a:ext>
            </a:extLst>
          </p:cNvPr>
          <p:cNvSpPr/>
          <p:nvPr/>
        </p:nvSpPr>
        <p:spPr>
          <a:xfrm>
            <a:off x="4730680" y="169467"/>
            <a:ext cx="7202340" cy="48006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ounded Rectangle 35">
            <a:extLst>
              <a:ext uri="{FF2B5EF4-FFF2-40B4-BE49-F238E27FC236}">
                <a16:creationId xmlns:a16="http://schemas.microsoft.com/office/drawing/2014/main" id="{9954D7CF-D337-474F-A207-B7D92826D87D}"/>
              </a:ext>
            </a:extLst>
          </p:cNvPr>
          <p:cNvSpPr/>
          <p:nvPr/>
        </p:nvSpPr>
        <p:spPr>
          <a:xfrm>
            <a:off x="5028456" y="1"/>
            <a:ext cx="7202340" cy="56397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ounded Rectangle 36">
            <a:extLst>
              <a:ext uri="{FF2B5EF4-FFF2-40B4-BE49-F238E27FC236}">
                <a16:creationId xmlns:a16="http://schemas.microsoft.com/office/drawing/2014/main" id="{D075DB2E-90EC-4147-89D3-A8ACC3BDEABF}"/>
              </a:ext>
            </a:extLst>
          </p:cNvPr>
          <p:cNvSpPr/>
          <p:nvPr/>
        </p:nvSpPr>
        <p:spPr>
          <a:xfrm>
            <a:off x="4848115" y="106200"/>
            <a:ext cx="7202340" cy="40703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ounded Rectangle 37">
            <a:extLst>
              <a:ext uri="{FF2B5EF4-FFF2-40B4-BE49-F238E27FC236}">
                <a16:creationId xmlns:a16="http://schemas.microsoft.com/office/drawing/2014/main" id="{8B6696AE-BE68-4F41-AF18-FF9988E59AD3}"/>
              </a:ext>
            </a:extLst>
          </p:cNvPr>
          <p:cNvSpPr/>
          <p:nvPr/>
        </p:nvSpPr>
        <p:spPr>
          <a:xfrm>
            <a:off x="4895289" y="106086"/>
            <a:ext cx="7202340" cy="31451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ounded Rectangle 39">
            <a:extLst>
              <a:ext uri="{FF2B5EF4-FFF2-40B4-BE49-F238E27FC236}">
                <a16:creationId xmlns:a16="http://schemas.microsoft.com/office/drawing/2014/main" id="{78C2B006-23A5-6C4A-A12E-8689546A4E2E}"/>
              </a:ext>
            </a:extLst>
          </p:cNvPr>
          <p:cNvSpPr/>
          <p:nvPr/>
        </p:nvSpPr>
        <p:spPr>
          <a:xfrm>
            <a:off x="5012724" y="-2357"/>
            <a:ext cx="7202340" cy="23355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307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1000"/>
                                        <p:tgtEl>
                                          <p:spTgt spid="36"/>
                                        </p:tgtEl>
                                      </p:cBhvr>
                                    </p:animEffect>
                                    <p:set>
                                      <p:cBhvr>
                                        <p:cTn id="57" dur="1" fill="hold">
                                          <p:stCondLst>
                                            <p:cond delay="999"/>
                                          </p:stCondLst>
                                        </p:cTn>
                                        <p:tgtEl>
                                          <p:spTgt spid="3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1000"/>
                                        <p:tgtEl>
                                          <p:spTgt spid="35"/>
                                        </p:tgtEl>
                                      </p:cBhvr>
                                    </p:animEffect>
                                    <p:set>
                                      <p:cBhvr>
                                        <p:cTn id="62" dur="1" fill="hold">
                                          <p:stCondLst>
                                            <p:cond delay="999"/>
                                          </p:stCondLst>
                                        </p:cTn>
                                        <p:tgtEl>
                                          <p:spTgt spid="3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1000"/>
                                        <p:tgtEl>
                                          <p:spTgt spid="37"/>
                                        </p:tgtEl>
                                      </p:cBhvr>
                                    </p:animEffect>
                                    <p:set>
                                      <p:cBhvr>
                                        <p:cTn id="67" dur="1" fill="hold">
                                          <p:stCondLst>
                                            <p:cond delay="999"/>
                                          </p:stCondLst>
                                        </p:cTn>
                                        <p:tgtEl>
                                          <p:spTgt spid="3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1000"/>
                                        <p:tgtEl>
                                          <p:spTgt spid="38"/>
                                        </p:tgtEl>
                                      </p:cBhvr>
                                    </p:animEffect>
                                    <p:set>
                                      <p:cBhvr>
                                        <p:cTn id="72" dur="1" fill="hold">
                                          <p:stCondLst>
                                            <p:cond delay="999"/>
                                          </p:stCondLst>
                                        </p:cTn>
                                        <p:tgtEl>
                                          <p:spTgt spid="3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1000"/>
                                        <p:tgtEl>
                                          <p:spTgt spid="40"/>
                                        </p:tgtEl>
                                      </p:cBhvr>
                                    </p:animEffect>
                                    <p:set>
                                      <p:cBhvr>
                                        <p:cTn id="77" dur="1" fill="hold">
                                          <p:stCondLst>
                                            <p:cond delay="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35" grpId="0" animBg="1"/>
      <p:bldP spid="36" grpId="0" animBg="1"/>
      <p:bldP spid="37" grpId="0" animBg="1"/>
      <p:bldP spid="38"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197A35A4-4B10-4D69-9095-61912611B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8" name="Picture 7" descr="A picture containing light, traffic, colorful, stop&#10;&#10;Description automatically generated">
            <a:extLst>
              <a:ext uri="{FF2B5EF4-FFF2-40B4-BE49-F238E27FC236}">
                <a16:creationId xmlns:a16="http://schemas.microsoft.com/office/drawing/2014/main" id="{ABFE27B2-46D1-FB4B-9D4B-A75B7998A9A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 r="14766" b="-2"/>
          <a:stretch/>
        </p:blipFill>
        <p:spPr>
          <a:xfrm>
            <a:off x="20" y="-1"/>
            <a:ext cx="7517884" cy="6858000"/>
          </a:xfrm>
          <a:prstGeom prst="rect">
            <a:avLst/>
          </a:prstGeom>
        </p:spPr>
      </p:pic>
      <p:sp>
        <p:nvSpPr>
          <p:cNvPr id="40" name="Rectangle 39">
            <a:extLst>
              <a:ext uri="{FF2B5EF4-FFF2-40B4-BE49-F238E27FC236}">
                <a16:creationId xmlns:a16="http://schemas.microsoft.com/office/drawing/2014/main" id="{821C227B-8D03-4140-A185-6F451223A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A772637-B648-724A-A206-E83AB88D6B83}"/>
              </a:ext>
            </a:extLst>
          </p:cNvPr>
          <p:cNvSpPr>
            <a:spLocks noGrp="1"/>
          </p:cNvSpPr>
          <p:nvPr>
            <p:ph type="title"/>
          </p:nvPr>
        </p:nvSpPr>
        <p:spPr>
          <a:xfrm>
            <a:off x="334557" y="1653703"/>
            <a:ext cx="3361953" cy="2470488"/>
          </a:xfrm>
        </p:spPr>
        <p:txBody>
          <a:bodyPr vert="horz" lIns="91440" tIns="45720" rIns="91440" bIns="45720" rtlCol="0" anchor="b">
            <a:normAutofit fontScale="90000"/>
          </a:bodyPr>
          <a:lstStyle/>
          <a:p>
            <a:r>
              <a:rPr lang="en-US" sz="4800" dirty="0">
                <a:solidFill>
                  <a:schemeClr val="tx1"/>
                </a:solidFill>
              </a:rPr>
              <a:t>McMaster Psychiatry</a:t>
            </a:r>
            <a:br>
              <a:rPr lang="en-US" sz="4800" dirty="0">
                <a:solidFill>
                  <a:schemeClr val="tx1"/>
                </a:solidFill>
              </a:rPr>
            </a:br>
            <a:r>
              <a:rPr lang="en-US" sz="4800" dirty="0">
                <a:solidFill>
                  <a:schemeClr val="tx1"/>
                </a:solidFill>
              </a:rPr>
              <a:t>CBME </a:t>
            </a:r>
            <a:br>
              <a:rPr lang="en-US" sz="4800" dirty="0">
                <a:solidFill>
                  <a:schemeClr val="tx1"/>
                </a:solidFill>
              </a:rPr>
            </a:br>
            <a:r>
              <a:rPr lang="en-US" sz="4800" dirty="0">
                <a:solidFill>
                  <a:schemeClr val="tx1"/>
                </a:solidFill>
              </a:rPr>
              <a:t>Design</a:t>
            </a:r>
          </a:p>
        </p:txBody>
      </p:sp>
      <p:sp>
        <p:nvSpPr>
          <p:cNvPr id="3" name="Text Placeholder 2">
            <a:extLst>
              <a:ext uri="{FF2B5EF4-FFF2-40B4-BE49-F238E27FC236}">
                <a16:creationId xmlns:a16="http://schemas.microsoft.com/office/drawing/2014/main" id="{92D8F6A3-DC94-114C-925D-23104F752030}"/>
              </a:ext>
            </a:extLst>
          </p:cNvPr>
          <p:cNvSpPr>
            <a:spLocks noGrp="1"/>
          </p:cNvSpPr>
          <p:nvPr>
            <p:ph type="body" idx="1"/>
          </p:nvPr>
        </p:nvSpPr>
        <p:spPr>
          <a:xfrm>
            <a:off x="364724" y="4260714"/>
            <a:ext cx="3331786" cy="1032093"/>
          </a:xfrm>
        </p:spPr>
        <p:txBody>
          <a:bodyPr vert="horz" lIns="91440" tIns="45720" rIns="91440" bIns="45720" rtlCol="0" anchor="t">
            <a:normAutofit/>
          </a:bodyPr>
          <a:lstStyle/>
          <a:p>
            <a:endParaRPr lang="en-US" dirty="0">
              <a:solidFill>
                <a:schemeClr val="tx1"/>
              </a:solidFill>
            </a:endParaRPr>
          </a:p>
        </p:txBody>
      </p:sp>
      <p:pic>
        <p:nvPicPr>
          <p:cNvPr id="18" name="Picture 17" descr="Fireworks over a body of water&#10;&#10;Description automatically generated">
            <a:extLst>
              <a:ext uri="{FF2B5EF4-FFF2-40B4-BE49-F238E27FC236}">
                <a16:creationId xmlns:a16="http://schemas.microsoft.com/office/drawing/2014/main" id="{B2680401-3F2E-0B4E-BA53-658C29F74E13}"/>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23445" r="1" b="4702"/>
          <a:stretch/>
        </p:blipFill>
        <p:spPr>
          <a:xfrm>
            <a:off x="7627636" y="10"/>
            <a:ext cx="4564364" cy="2221982"/>
          </a:xfrm>
          <a:prstGeom prst="rect">
            <a:avLst/>
          </a:prstGeom>
        </p:spPr>
      </p:pic>
      <p:pic>
        <p:nvPicPr>
          <p:cNvPr id="12" name="Picture 11" descr="Fireworks in the night sky&#10;&#10;Description automatically generated">
            <a:extLst>
              <a:ext uri="{FF2B5EF4-FFF2-40B4-BE49-F238E27FC236}">
                <a16:creationId xmlns:a16="http://schemas.microsoft.com/office/drawing/2014/main" id="{F1B4954D-F7FA-7C4E-856E-63BE7CAD4EA4}"/>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t="14268" r="1" b="20834"/>
          <a:stretch/>
        </p:blipFill>
        <p:spPr>
          <a:xfrm>
            <a:off x="7627634" y="2318180"/>
            <a:ext cx="4564366" cy="2221640"/>
          </a:xfrm>
          <a:prstGeom prst="rect">
            <a:avLst/>
          </a:prstGeom>
        </p:spPr>
      </p:pic>
      <p:pic>
        <p:nvPicPr>
          <p:cNvPr id="29" name="Picture 28" descr="Fireworks in the sky&#10;&#10;Description automatically generated">
            <a:extLst>
              <a:ext uri="{FF2B5EF4-FFF2-40B4-BE49-F238E27FC236}">
                <a16:creationId xmlns:a16="http://schemas.microsoft.com/office/drawing/2014/main" id="{AA91BD6F-C029-6F48-9E35-4F27D6AFBF26}"/>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t="11782" r="1" b="15299"/>
          <a:stretch/>
        </p:blipFill>
        <p:spPr>
          <a:xfrm>
            <a:off x="7627636" y="4636360"/>
            <a:ext cx="4564364" cy="2221640"/>
          </a:xfrm>
          <a:prstGeom prst="rect">
            <a:avLst/>
          </a:prstGeom>
        </p:spPr>
      </p:pic>
    </p:spTree>
    <p:extLst>
      <p:ext uri="{BB962C8B-B14F-4D97-AF65-F5344CB8AC3E}">
        <p14:creationId xmlns:p14="http://schemas.microsoft.com/office/powerpoint/2010/main" val="508485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CA42D03-83C1-574E-AE08-87994F4EE429}"/>
              </a:ext>
            </a:extLst>
          </p:cNvPr>
          <p:cNvPicPr>
            <a:picLocks noChangeAspect="1"/>
          </p:cNvPicPr>
          <p:nvPr/>
        </p:nvPicPr>
        <p:blipFill>
          <a:blip r:embed="rId3"/>
          <a:stretch>
            <a:fillRect/>
          </a:stretch>
        </p:blipFill>
        <p:spPr>
          <a:xfrm>
            <a:off x="1359745" y="168351"/>
            <a:ext cx="9410399" cy="6591090"/>
          </a:xfrm>
          <a:prstGeom prst="rect">
            <a:avLst/>
          </a:prstGeom>
          <a:ln w="25400">
            <a:solidFill>
              <a:schemeClr val="tx2"/>
            </a:solidFill>
          </a:ln>
        </p:spPr>
      </p:pic>
      <p:cxnSp>
        <p:nvCxnSpPr>
          <p:cNvPr id="5" name="Straight Arrow Connector 4">
            <a:extLst>
              <a:ext uri="{FF2B5EF4-FFF2-40B4-BE49-F238E27FC236}">
                <a16:creationId xmlns:a16="http://schemas.microsoft.com/office/drawing/2014/main" id="{1CA4E6E3-200C-BE49-A956-E39F78B696EA}"/>
              </a:ext>
            </a:extLst>
          </p:cNvPr>
          <p:cNvCxnSpPr/>
          <p:nvPr/>
        </p:nvCxnSpPr>
        <p:spPr>
          <a:xfrm>
            <a:off x="12393195" y="6299868"/>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1CA4E6E3-200C-BE49-A956-E39F78B696EA}"/>
              </a:ext>
            </a:extLst>
          </p:cNvPr>
          <p:cNvCxnSpPr/>
          <p:nvPr/>
        </p:nvCxnSpPr>
        <p:spPr>
          <a:xfrm>
            <a:off x="12545595" y="6452268"/>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85491CB-D3B1-EF4C-BDE0-59D322B17E91}"/>
              </a:ext>
            </a:extLst>
          </p:cNvPr>
          <p:cNvPicPr>
            <a:picLocks noChangeAspect="1"/>
          </p:cNvPicPr>
          <p:nvPr/>
        </p:nvPicPr>
        <p:blipFill>
          <a:blip r:embed="rId4"/>
          <a:stretch>
            <a:fillRect/>
          </a:stretch>
        </p:blipFill>
        <p:spPr>
          <a:xfrm>
            <a:off x="5875282" y="2180494"/>
            <a:ext cx="850900" cy="241300"/>
          </a:xfrm>
          <a:prstGeom prst="rect">
            <a:avLst/>
          </a:prstGeom>
        </p:spPr>
      </p:pic>
      <p:pic>
        <p:nvPicPr>
          <p:cNvPr id="9" name="Picture 8">
            <a:extLst>
              <a:ext uri="{FF2B5EF4-FFF2-40B4-BE49-F238E27FC236}">
                <a16:creationId xmlns:a16="http://schemas.microsoft.com/office/drawing/2014/main" id="{8B6E3ABB-0882-4A44-BD6B-4E8C91D8651C}"/>
              </a:ext>
            </a:extLst>
          </p:cNvPr>
          <p:cNvPicPr>
            <a:picLocks noChangeAspect="1"/>
          </p:cNvPicPr>
          <p:nvPr/>
        </p:nvPicPr>
        <p:blipFill>
          <a:blip r:embed="rId4"/>
          <a:stretch>
            <a:fillRect/>
          </a:stretch>
        </p:blipFill>
        <p:spPr>
          <a:xfrm>
            <a:off x="4067641" y="4212239"/>
            <a:ext cx="850900" cy="241300"/>
          </a:xfrm>
          <a:prstGeom prst="rect">
            <a:avLst/>
          </a:prstGeom>
        </p:spPr>
      </p:pic>
      <p:pic>
        <p:nvPicPr>
          <p:cNvPr id="10" name="Picture 9">
            <a:extLst>
              <a:ext uri="{FF2B5EF4-FFF2-40B4-BE49-F238E27FC236}">
                <a16:creationId xmlns:a16="http://schemas.microsoft.com/office/drawing/2014/main" id="{CB6E0C8F-55A1-F34B-92F0-1C28CC3AF6FA}"/>
              </a:ext>
            </a:extLst>
          </p:cNvPr>
          <p:cNvPicPr>
            <a:picLocks noChangeAspect="1"/>
          </p:cNvPicPr>
          <p:nvPr/>
        </p:nvPicPr>
        <p:blipFill>
          <a:blip r:embed="rId4"/>
          <a:stretch>
            <a:fillRect/>
          </a:stretch>
        </p:blipFill>
        <p:spPr>
          <a:xfrm>
            <a:off x="7776311" y="4212239"/>
            <a:ext cx="850900" cy="241300"/>
          </a:xfrm>
          <a:prstGeom prst="rect">
            <a:avLst/>
          </a:prstGeom>
        </p:spPr>
      </p:pic>
      <p:pic>
        <p:nvPicPr>
          <p:cNvPr id="11" name="Picture 10">
            <a:extLst>
              <a:ext uri="{FF2B5EF4-FFF2-40B4-BE49-F238E27FC236}">
                <a16:creationId xmlns:a16="http://schemas.microsoft.com/office/drawing/2014/main" id="{C1FC5DE9-9DE7-834C-A642-D9ADDCC9B4C5}"/>
              </a:ext>
            </a:extLst>
          </p:cNvPr>
          <p:cNvPicPr>
            <a:picLocks noChangeAspect="1"/>
          </p:cNvPicPr>
          <p:nvPr/>
        </p:nvPicPr>
        <p:blipFill>
          <a:blip r:embed="rId4"/>
          <a:stretch>
            <a:fillRect/>
          </a:stretch>
        </p:blipFill>
        <p:spPr>
          <a:xfrm>
            <a:off x="5908408" y="5482278"/>
            <a:ext cx="850900" cy="241300"/>
          </a:xfrm>
          <a:prstGeom prst="rect">
            <a:avLst/>
          </a:prstGeom>
        </p:spPr>
      </p:pic>
      <p:pic>
        <p:nvPicPr>
          <p:cNvPr id="12" name="Picture 11">
            <a:extLst>
              <a:ext uri="{FF2B5EF4-FFF2-40B4-BE49-F238E27FC236}">
                <a16:creationId xmlns:a16="http://schemas.microsoft.com/office/drawing/2014/main" id="{4B51CE70-91AD-7446-B685-6DF067CC6198}"/>
              </a:ext>
            </a:extLst>
          </p:cNvPr>
          <p:cNvPicPr>
            <a:picLocks noChangeAspect="1"/>
          </p:cNvPicPr>
          <p:nvPr/>
        </p:nvPicPr>
        <p:blipFill>
          <a:blip r:embed="rId4"/>
          <a:stretch>
            <a:fillRect/>
          </a:stretch>
        </p:blipFill>
        <p:spPr>
          <a:xfrm>
            <a:off x="4094117" y="6125866"/>
            <a:ext cx="850900" cy="241300"/>
          </a:xfrm>
          <a:prstGeom prst="rect">
            <a:avLst/>
          </a:prstGeom>
        </p:spPr>
      </p:pic>
      <p:pic>
        <p:nvPicPr>
          <p:cNvPr id="13" name="Picture 12">
            <a:extLst>
              <a:ext uri="{FF2B5EF4-FFF2-40B4-BE49-F238E27FC236}">
                <a16:creationId xmlns:a16="http://schemas.microsoft.com/office/drawing/2014/main" id="{CC05CE41-4B64-EE43-ADD1-5E009D20BA3D}"/>
              </a:ext>
            </a:extLst>
          </p:cNvPr>
          <p:cNvPicPr>
            <a:picLocks noChangeAspect="1"/>
          </p:cNvPicPr>
          <p:nvPr/>
        </p:nvPicPr>
        <p:blipFill>
          <a:blip r:embed="rId4"/>
          <a:stretch>
            <a:fillRect/>
          </a:stretch>
        </p:blipFill>
        <p:spPr>
          <a:xfrm>
            <a:off x="6529335" y="3151871"/>
            <a:ext cx="850900" cy="241300"/>
          </a:xfrm>
          <a:prstGeom prst="rect">
            <a:avLst/>
          </a:prstGeom>
        </p:spPr>
      </p:pic>
      <p:sp>
        <p:nvSpPr>
          <p:cNvPr id="15" name="Down Arrow 14">
            <a:extLst>
              <a:ext uri="{FF2B5EF4-FFF2-40B4-BE49-F238E27FC236}">
                <a16:creationId xmlns:a16="http://schemas.microsoft.com/office/drawing/2014/main" id="{2F7176DA-B752-5F4C-91D2-061642324D81}"/>
              </a:ext>
            </a:extLst>
          </p:cNvPr>
          <p:cNvSpPr/>
          <p:nvPr/>
        </p:nvSpPr>
        <p:spPr>
          <a:xfrm rot="16200000">
            <a:off x="1317026" y="4201173"/>
            <a:ext cx="209660" cy="1036799"/>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6" name="Down Arrow 15">
            <a:extLst>
              <a:ext uri="{FF2B5EF4-FFF2-40B4-BE49-F238E27FC236}">
                <a16:creationId xmlns:a16="http://schemas.microsoft.com/office/drawing/2014/main" id="{2274CB60-A888-AC4F-988D-CA61B4F7D61C}"/>
              </a:ext>
            </a:extLst>
          </p:cNvPr>
          <p:cNvSpPr/>
          <p:nvPr/>
        </p:nvSpPr>
        <p:spPr>
          <a:xfrm rot="3452294">
            <a:off x="10756851" y="1705168"/>
            <a:ext cx="250946" cy="58494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7" name="Down Arrow 16">
            <a:extLst>
              <a:ext uri="{FF2B5EF4-FFF2-40B4-BE49-F238E27FC236}">
                <a16:creationId xmlns:a16="http://schemas.microsoft.com/office/drawing/2014/main" id="{63D07D3A-1D7F-A543-ADD3-92107C7DE73A}"/>
              </a:ext>
            </a:extLst>
          </p:cNvPr>
          <p:cNvSpPr/>
          <p:nvPr/>
        </p:nvSpPr>
        <p:spPr>
          <a:xfrm rot="16200000">
            <a:off x="1282529" y="220565"/>
            <a:ext cx="285924" cy="98408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8" name="Down Arrow 17">
            <a:extLst>
              <a:ext uri="{FF2B5EF4-FFF2-40B4-BE49-F238E27FC236}">
                <a16:creationId xmlns:a16="http://schemas.microsoft.com/office/drawing/2014/main" id="{C2E1853D-DC10-BD40-9040-B11B9365147C}"/>
              </a:ext>
            </a:extLst>
          </p:cNvPr>
          <p:cNvSpPr/>
          <p:nvPr/>
        </p:nvSpPr>
        <p:spPr>
          <a:xfrm>
            <a:off x="5875282" y="503605"/>
            <a:ext cx="220718" cy="418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9" name="Down Arrow 18">
            <a:extLst>
              <a:ext uri="{FF2B5EF4-FFF2-40B4-BE49-F238E27FC236}">
                <a16:creationId xmlns:a16="http://schemas.microsoft.com/office/drawing/2014/main" id="{15E2B6AB-1966-9C41-A439-17000F51D9D4}"/>
              </a:ext>
            </a:extLst>
          </p:cNvPr>
          <p:cNvSpPr/>
          <p:nvPr/>
        </p:nvSpPr>
        <p:spPr>
          <a:xfrm>
            <a:off x="3122875" y="437566"/>
            <a:ext cx="220718" cy="418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Down Arrow 19">
            <a:extLst>
              <a:ext uri="{FF2B5EF4-FFF2-40B4-BE49-F238E27FC236}">
                <a16:creationId xmlns:a16="http://schemas.microsoft.com/office/drawing/2014/main" id="{37141336-2E7C-B64F-9D37-81D4FFF7DFBB}"/>
              </a:ext>
            </a:extLst>
          </p:cNvPr>
          <p:cNvSpPr/>
          <p:nvPr/>
        </p:nvSpPr>
        <p:spPr>
          <a:xfrm rot="19201075">
            <a:off x="2491376" y="2554675"/>
            <a:ext cx="250946" cy="58494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3445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7" grpId="0" animBg="1"/>
      <p:bldP spid="17" grpId="1" animBg="1"/>
      <p:bldP spid="18" grpId="0" animBg="1"/>
      <p:bldP spid="18" grpId="1" animBg="1"/>
      <p:bldP spid="19" grpId="0" animBg="1"/>
      <p:bldP spid="19" grpId="1"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1C12-3629-3F4E-9CD8-510D0FD3DD82}"/>
              </a:ext>
            </a:extLst>
          </p:cNvPr>
          <p:cNvSpPr>
            <a:spLocks noGrp="1"/>
          </p:cNvSpPr>
          <p:nvPr>
            <p:ph type="title"/>
          </p:nvPr>
        </p:nvSpPr>
        <p:spPr>
          <a:xfrm>
            <a:off x="252919" y="1123837"/>
            <a:ext cx="2947482" cy="4601183"/>
          </a:xfrm>
        </p:spPr>
        <p:txBody>
          <a:bodyPr>
            <a:normAutofit/>
          </a:bodyPr>
          <a:lstStyle/>
          <a:p>
            <a:r>
              <a:rPr lang="en-US" dirty="0"/>
              <a:t>CBME </a:t>
            </a:r>
            <a:br>
              <a:rPr lang="en-US" dirty="0"/>
            </a:br>
            <a:r>
              <a:rPr lang="en-US" dirty="0"/>
              <a:t>Pgy2 &amp; 3 </a:t>
            </a:r>
            <a:br>
              <a:rPr lang="en-US" dirty="0"/>
            </a:br>
            <a:r>
              <a:rPr lang="en-US" dirty="0"/>
              <a:t>Anchored Selective Options</a:t>
            </a:r>
          </a:p>
        </p:txBody>
      </p:sp>
      <p:graphicFrame>
        <p:nvGraphicFramePr>
          <p:cNvPr id="15" name="Content Placeholder 2">
            <a:extLst>
              <a:ext uri="{FF2B5EF4-FFF2-40B4-BE49-F238E27FC236}">
                <a16:creationId xmlns:a16="http://schemas.microsoft.com/office/drawing/2014/main" id="{CF800DA4-99B8-4566-89A3-3E0A40118019}"/>
              </a:ext>
            </a:extLst>
          </p:cNvPr>
          <p:cNvGraphicFramePr>
            <a:graphicFrameLocks noGrp="1"/>
          </p:cNvGraphicFramePr>
          <p:nvPr>
            <p:ph idx="1"/>
            <p:extLst>
              <p:ext uri="{D42A27DB-BD31-4B8C-83A1-F6EECF244321}">
                <p14:modId xmlns:p14="http://schemas.microsoft.com/office/powerpoint/2010/main" val="698818200"/>
              </p:ext>
            </p:extLst>
          </p:nvPr>
        </p:nvGraphicFramePr>
        <p:xfrm>
          <a:off x="4109031" y="315885"/>
          <a:ext cx="6963522" cy="6334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300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CA42D03-83C1-574E-AE08-87994F4EE429}"/>
              </a:ext>
            </a:extLst>
          </p:cNvPr>
          <p:cNvPicPr>
            <a:picLocks noChangeAspect="1"/>
          </p:cNvPicPr>
          <p:nvPr/>
        </p:nvPicPr>
        <p:blipFill>
          <a:blip r:embed="rId3"/>
          <a:stretch>
            <a:fillRect/>
          </a:stretch>
        </p:blipFill>
        <p:spPr>
          <a:xfrm>
            <a:off x="1359745" y="168351"/>
            <a:ext cx="9410399" cy="6591090"/>
          </a:xfrm>
          <a:prstGeom prst="rect">
            <a:avLst/>
          </a:prstGeom>
          <a:ln w="25400">
            <a:solidFill>
              <a:schemeClr val="tx2"/>
            </a:solidFill>
          </a:ln>
        </p:spPr>
      </p:pic>
      <p:cxnSp>
        <p:nvCxnSpPr>
          <p:cNvPr id="5" name="Straight Arrow Connector 4">
            <a:extLst>
              <a:ext uri="{FF2B5EF4-FFF2-40B4-BE49-F238E27FC236}">
                <a16:creationId xmlns:a16="http://schemas.microsoft.com/office/drawing/2014/main" id="{1CA4E6E3-200C-BE49-A956-E39F78B696EA}"/>
              </a:ext>
            </a:extLst>
          </p:cNvPr>
          <p:cNvCxnSpPr/>
          <p:nvPr/>
        </p:nvCxnSpPr>
        <p:spPr>
          <a:xfrm>
            <a:off x="12393195" y="6299868"/>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1CA4E6E3-200C-BE49-A956-E39F78B696EA}"/>
              </a:ext>
            </a:extLst>
          </p:cNvPr>
          <p:cNvCxnSpPr/>
          <p:nvPr/>
        </p:nvCxnSpPr>
        <p:spPr>
          <a:xfrm>
            <a:off x="12545595" y="6452268"/>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85491CB-D3B1-EF4C-BDE0-59D322B17E91}"/>
              </a:ext>
            </a:extLst>
          </p:cNvPr>
          <p:cNvPicPr>
            <a:picLocks noChangeAspect="1"/>
          </p:cNvPicPr>
          <p:nvPr/>
        </p:nvPicPr>
        <p:blipFill>
          <a:blip r:embed="rId4"/>
          <a:stretch>
            <a:fillRect/>
          </a:stretch>
        </p:blipFill>
        <p:spPr>
          <a:xfrm>
            <a:off x="5875282" y="2180494"/>
            <a:ext cx="850900" cy="241300"/>
          </a:xfrm>
          <a:prstGeom prst="rect">
            <a:avLst/>
          </a:prstGeom>
        </p:spPr>
      </p:pic>
      <p:pic>
        <p:nvPicPr>
          <p:cNvPr id="9" name="Picture 8">
            <a:extLst>
              <a:ext uri="{FF2B5EF4-FFF2-40B4-BE49-F238E27FC236}">
                <a16:creationId xmlns:a16="http://schemas.microsoft.com/office/drawing/2014/main" id="{8B6E3ABB-0882-4A44-BD6B-4E8C91D8651C}"/>
              </a:ext>
            </a:extLst>
          </p:cNvPr>
          <p:cNvPicPr>
            <a:picLocks noChangeAspect="1"/>
          </p:cNvPicPr>
          <p:nvPr/>
        </p:nvPicPr>
        <p:blipFill>
          <a:blip r:embed="rId4"/>
          <a:stretch>
            <a:fillRect/>
          </a:stretch>
        </p:blipFill>
        <p:spPr>
          <a:xfrm>
            <a:off x="4067641" y="4212239"/>
            <a:ext cx="850900" cy="241300"/>
          </a:xfrm>
          <a:prstGeom prst="rect">
            <a:avLst/>
          </a:prstGeom>
        </p:spPr>
      </p:pic>
      <p:pic>
        <p:nvPicPr>
          <p:cNvPr id="10" name="Picture 9">
            <a:extLst>
              <a:ext uri="{FF2B5EF4-FFF2-40B4-BE49-F238E27FC236}">
                <a16:creationId xmlns:a16="http://schemas.microsoft.com/office/drawing/2014/main" id="{CB6E0C8F-55A1-F34B-92F0-1C28CC3AF6FA}"/>
              </a:ext>
            </a:extLst>
          </p:cNvPr>
          <p:cNvPicPr>
            <a:picLocks noChangeAspect="1"/>
          </p:cNvPicPr>
          <p:nvPr/>
        </p:nvPicPr>
        <p:blipFill>
          <a:blip r:embed="rId4"/>
          <a:stretch>
            <a:fillRect/>
          </a:stretch>
        </p:blipFill>
        <p:spPr>
          <a:xfrm>
            <a:off x="7776311" y="4212239"/>
            <a:ext cx="850900" cy="241300"/>
          </a:xfrm>
          <a:prstGeom prst="rect">
            <a:avLst/>
          </a:prstGeom>
        </p:spPr>
      </p:pic>
      <p:pic>
        <p:nvPicPr>
          <p:cNvPr id="11" name="Picture 10">
            <a:extLst>
              <a:ext uri="{FF2B5EF4-FFF2-40B4-BE49-F238E27FC236}">
                <a16:creationId xmlns:a16="http://schemas.microsoft.com/office/drawing/2014/main" id="{C1FC5DE9-9DE7-834C-A642-D9ADDCC9B4C5}"/>
              </a:ext>
            </a:extLst>
          </p:cNvPr>
          <p:cNvPicPr>
            <a:picLocks noChangeAspect="1"/>
          </p:cNvPicPr>
          <p:nvPr/>
        </p:nvPicPr>
        <p:blipFill>
          <a:blip r:embed="rId4"/>
          <a:stretch>
            <a:fillRect/>
          </a:stretch>
        </p:blipFill>
        <p:spPr>
          <a:xfrm>
            <a:off x="6206578" y="5452461"/>
            <a:ext cx="850900" cy="241300"/>
          </a:xfrm>
          <a:prstGeom prst="rect">
            <a:avLst/>
          </a:prstGeom>
        </p:spPr>
      </p:pic>
      <p:pic>
        <p:nvPicPr>
          <p:cNvPr id="12" name="Picture 11">
            <a:extLst>
              <a:ext uri="{FF2B5EF4-FFF2-40B4-BE49-F238E27FC236}">
                <a16:creationId xmlns:a16="http://schemas.microsoft.com/office/drawing/2014/main" id="{4B51CE70-91AD-7446-B685-6DF067CC6198}"/>
              </a:ext>
            </a:extLst>
          </p:cNvPr>
          <p:cNvPicPr>
            <a:picLocks noChangeAspect="1"/>
          </p:cNvPicPr>
          <p:nvPr/>
        </p:nvPicPr>
        <p:blipFill>
          <a:blip r:embed="rId4"/>
          <a:stretch>
            <a:fillRect/>
          </a:stretch>
        </p:blipFill>
        <p:spPr>
          <a:xfrm>
            <a:off x="4461860" y="6066232"/>
            <a:ext cx="850900" cy="241300"/>
          </a:xfrm>
          <a:prstGeom prst="rect">
            <a:avLst/>
          </a:prstGeom>
        </p:spPr>
      </p:pic>
      <p:pic>
        <p:nvPicPr>
          <p:cNvPr id="13" name="Picture 12">
            <a:extLst>
              <a:ext uri="{FF2B5EF4-FFF2-40B4-BE49-F238E27FC236}">
                <a16:creationId xmlns:a16="http://schemas.microsoft.com/office/drawing/2014/main" id="{CC05CE41-4B64-EE43-ADD1-5E009D20BA3D}"/>
              </a:ext>
            </a:extLst>
          </p:cNvPr>
          <p:cNvPicPr>
            <a:picLocks noChangeAspect="1"/>
          </p:cNvPicPr>
          <p:nvPr/>
        </p:nvPicPr>
        <p:blipFill>
          <a:blip r:embed="rId4"/>
          <a:stretch>
            <a:fillRect/>
          </a:stretch>
        </p:blipFill>
        <p:spPr>
          <a:xfrm>
            <a:off x="6529335" y="3151871"/>
            <a:ext cx="850900" cy="241300"/>
          </a:xfrm>
          <a:prstGeom prst="rect">
            <a:avLst/>
          </a:prstGeom>
        </p:spPr>
      </p:pic>
      <p:sp>
        <p:nvSpPr>
          <p:cNvPr id="14" name="Down Arrow 13">
            <a:extLst>
              <a:ext uri="{FF2B5EF4-FFF2-40B4-BE49-F238E27FC236}">
                <a16:creationId xmlns:a16="http://schemas.microsoft.com/office/drawing/2014/main" id="{E649CB5A-0935-854A-B249-683FE9C3F315}"/>
              </a:ext>
            </a:extLst>
          </p:cNvPr>
          <p:cNvSpPr/>
          <p:nvPr/>
        </p:nvSpPr>
        <p:spPr>
          <a:xfrm rot="16200000">
            <a:off x="2264592" y="5303894"/>
            <a:ext cx="220718" cy="418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6" name="Down Arrow 15">
            <a:extLst>
              <a:ext uri="{FF2B5EF4-FFF2-40B4-BE49-F238E27FC236}">
                <a16:creationId xmlns:a16="http://schemas.microsoft.com/office/drawing/2014/main" id="{2274CB60-A888-AC4F-988D-CA61B4F7D61C}"/>
              </a:ext>
            </a:extLst>
          </p:cNvPr>
          <p:cNvSpPr/>
          <p:nvPr/>
        </p:nvSpPr>
        <p:spPr>
          <a:xfrm rot="3452294">
            <a:off x="10756851" y="1705168"/>
            <a:ext cx="250946" cy="58494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Down Arrow 19">
            <a:extLst>
              <a:ext uri="{FF2B5EF4-FFF2-40B4-BE49-F238E27FC236}">
                <a16:creationId xmlns:a16="http://schemas.microsoft.com/office/drawing/2014/main" id="{37141336-2E7C-B64F-9D37-81D4FFF7DFBB}"/>
              </a:ext>
            </a:extLst>
          </p:cNvPr>
          <p:cNvSpPr/>
          <p:nvPr/>
        </p:nvSpPr>
        <p:spPr>
          <a:xfrm rot="19201075">
            <a:off x="2491376" y="2554675"/>
            <a:ext cx="250946" cy="58494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1" name="Down Arrow 20">
            <a:extLst>
              <a:ext uri="{FF2B5EF4-FFF2-40B4-BE49-F238E27FC236}">
                <a16:creationId xmlns:a16="http://schemas.microsoft.com/office/drawing/2014/main" id="{67FDC892-02BF-4A43-8A74-4FCC84BF99EC}"/>
              </a:ext>
            </a:extLst>
          </p:cNvPr>
          <p:cNvSpPr/>
          <p:nvPr/>
        </p:nvSpPr>
        <p:spPr>
          <a:xfrm rot="16200000">
            <a:off x="2264592" y="5988171"/>
            <a:ext cx="220718" cy="418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2" name="Donut 21">
            <a:extLst>
              <a:ext uri="{FF2B5EF4-FFF2-40B4-BE49-F238E27FC236}">
                <a16:creationId xmlns:a16="http://schemas.microsoft.com/office/drawing/2014/main" id="{1BA9EF48-7948-F841-98BB-270D7563293D}"/>
              </a:ext>
            </a:extLst>
          </p:cNvPr>
          <p:cNvSpPr/>
          <p:nvPr/>
        </p:nvSpPr>
        <p:spPr>
          <a:xfrm>
            <a:off x="6487295" y="5718112"/>
            <a:ext cx="418004" cy="437459"/>
          </a:xfrm>
          <a:prstGeom prst="donut">
            <a:avLst>
              <a:gd name="adj" fmla="val 618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pic>
        <p:nvPicPr>
          <p:cNvPr id="24" name="Graphic 23" descr="Checklist RTL">
            <a:extLst>
              <a:ext uri="{FF2B5EF4-FFF2-40B4-BE49-F238E27FC236}">
                <a16:creationId xmlns:a16="http://schemas.microsoft.com/office/drawing/2014/main" id="{C98E2E90-D56E-7C47-B714-E9EC3D24BE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77212" y="4104289"/>
            <a:ext cx="457200" cy="457200"/>
          </a:xfrm>
          <a:prstGeom prst="rect">
            <a:avLst/>
          </a:prstGeom>
        </p:spPr>
      </p:pic>
    </p:spTree>
    <p:extLst>
      <p:ext uri="{BB962C8B-B14F-4D97-AF65-F5344CB8AC3E}">
        <p14:creationId xmlns:p14="http://schemas.microsoft.com/office/powerpoint/2010/main" val="258769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20" grpId="0" animBg="1"/>
      <p:bldP spid="21" grpId="0" animBg="1"/>
      <p:bldP spid="21" grpId="1" animBg="1"/>
      <p:bldP spid="22" grpId="0" animBg="1"/>
      <p:bldP spid="2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85F4B-2A4A-F243-92B9-9C244A3A541F}"/>
              </a:ext>
            </a:extLst>
          </p:cNvPr>
          <p:cNvSpPr>
            <a:spLocks noGrp="1"/>
          </p:cNvSpPr>
          <p:nvPr>
            <p:ph type="title"/>
          </p:nvPr>
        </p:nvSpPr>
        <p:spPr/>
        <p:txBody>
          <a:bodyPr/>
          <a:lstStyle/>
          <a:p>
            <a:r>
              <a:rPr lang="en-CA" dirty="0">
                <a:solidFill>
                  <a:srgbClr val="7030A0"/>
                </a:solidFill>
              </a:rPr>
              <a:t>Session Objectives</a:t>
            </a:r>
          </a:p>
        </p:txBody>
      </p:sp>
      <p:sp>
        <p:nvSpPr>
          <p:cNvPr id="3" name="Content Placeholder 2">
            <a:extLst>
              <a:ext uri="{FF2B5EF4-FFF2-40B4-BE49-F238E27FC236}">
                <a16:creationId xmlns:a16="http://schemas.microsoft.com/office/drawing/2014/main" id="{A6062C17-23B4-0E41-AFE6-39A49E69C526}"/>
              </a:ext>
            </a:extLst>
          </p:cNvPr>
          <p:cNvSpPr>
            <a:spLocks noGrp="1"/>
          </p:cNvSpPr>
          <p:nvPr>
            <p:ph idx="1"/>
          </p:nvPr>
        </p:nvSpPr>
        <p:spPr/>
        <p:txBody>
          <a:bodyPr>
            <a:normAutofit/>
          </a:bodyPr>
          <a:lstStyle/>
          <a:p>
            <a:pPr>
              <a:buFont typeface="Wingdings" pitchFamily="2" charset="2"/>
              <a:buChar char="Ø"/>
            </a:pPr>
            <a:r>
              <a:rPr lang="en-CA" sz="2800" dirty="0"/>
              <a:t> Explain the Role of the Academic Coach in our Program </a:t>
            </a:r>
          </a:p>
          <a:p>
            <a:pPr>
              <a:buFont typeface="Wingdings" pitchFamily="2" charset="2"/>
              <a:buChar char="Ø"/>
            </a:pPr>
            <a:r>
              <a:rPr lang="en-CA" sz="2800" dirty="0"/>
              <a:t> Overview of CBME</a:t>
            </a:r>
          </a:p>
          <a:p>
            <a:pPr>
              <a:buFont typeface="Wingdings" pitchFamily="2" charset="2"/>
              <a:buChar char="Ø"/>
            </a:pPr>
            <a:r>
              <a:rPr lang="en-CA" sz="2800" dirty="0"/>
              <a:t> Outline McMaster Psychiatry Program Design in CBME Model</a:t>
            </a:r>
          </a:p>
          <a:p>
            <a:pPr>
              <a:buFont typeface="Wingdings" pitchFamily="2" charset="2"/>
              <a:buChar char="Ø"/>
            </a:pPr>
            <a:r>
              <a:rPr lang="en-CA" sz="2800" dirty="0"/>
              <a:t> Review of logistics of CBME Model</a:t>
            </a:r>
          </a:p>
          <a:p>
            <a:pPr>
              <a:buFont typeface="Wingdings" pitchFamily="2" charset="2"/>
              <a:buChar char="Ø"/>
            </a:pPr>
            <a:r>
              <a:rPr lang="en-CA" sz="2800" dirty="0"/>
              <a:t> Keys to Effectiveness of Coaching over Time</a:t>
            </a:r>
          </a:p>
          <a:p>
            <a:pPr>
              <a:buFont typeface="Wingdings" pitchFamily="2" charset="2"/>
              <a:buChar char="Ø"/>
            </a:pPr>
            <a:r>
              <a:rPr lang="en-CA" sz="2800" dirty="0"/>
              <a:t> Intro to MedSIS Dashboard &amp; Program Tracking Tools</a:t>
            </a:r>
          </a:p>
          <a:p>
            <a:pPr>
              <a:buFont typeface="Wingdings" pitchFamily="2" charset="2"/>
              <a:buChar char="Ø"/>
            </a:pPr>
            <a:r>
              <a:rPr lang="en-CA" sz="2800" dirty="0"/>
              <a:t> What you need to know for Transition to Discipline</a:t>
            </a:r>
          </a:p>
        </p:txBody>
      </p:sp>
    </p:spTree>
    <p:extLst>
      <p:ext uri="{BB962C8B-B14F-4D97-AF65-F5344CB8AC3E}">
        <p14:creationId xmlns:p14="http://schemas.microsoft.com/office/powerpoint/2010/main" val="1112416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E833BD-742C-E44F-A610-80BD75553E67}"/>
              </a:ext>
            </a:extLst>
          </p:cNvPr>
          <p:cNvSpPr>
            <a:spLocks noGrp="1"/>
          </p:cNvSpPr>
          <p:nvPr>
            <p:ph type="pic" idx="1"/>
          </p:nvPr>
        </p:nvSpPr>
        <p:spPr>
          <a:xfrm>
            <a:off x="0" y="0"/>
            <a:ext cx="12188952" cy="4572000"/>
          </a:xfrm>
        </p:spPr>
      </p:sp>
      <p:sp>
        <p:nvSpPr>
          <p:cNvPr id="4" name="Text Placeholder 3">
            <a:extLst>
              <a:ext uri="{FF2B5EF4-FFF2-40B4-BE49-F238E27FC236}">
                <a16:creationId xmlns:a16="http://schemas.microsoft.com/office/drawing/2014/main" id="{89C448E7-755B-4443-BDEA-2A501E33EE65}"/>
              </a:ext>
            </a:extLst>
          </p:cNvPr>
          <p:cNvSpPr>
            <a:spLocks noGrp="1"/>
          </p:cNvSpPr>
          <p:nvPr>
            <p:ph type="body" sz="half" idx="2"/>
          </p:nvPr>
        </p:nvSpPr>
        <p:spPr>
          <a:xfrm>
            <a:off x="335002" y="5010013"/>
            <a:ext cx="7944474" cy="1463040"/>
          </a:xfrm>
        </p:spPr>
        <p:txBody>
          <a:bodyPr>
            <a:noAutofit/>
          </a:bodyPr>
          <a:lstStyle/>
          <a:p>
            <a:r>
              <a:rPr lang="en-CA" sz="4600" dirty="0">
                <a:solidFill>
                  <a:srgbClr val="7030A0"/>
                </a:solidFill>
              </a:rPr>
              <a:t>Entrustable Professional Activities </a:t>
            </a:r>
            <a:r>
              <a:rPr lang="en-CA" sz="4400" dirty="0">
                <a:solidFill>
                  <a:srgbClr val="7030A0"/>
                </a:solidFill>
              </a:rPr>
              <a:t>(EPAs)</a:t>
            </a:r>
          </a:p>
        </p:txBody>
      </p:sp>
      <p:pic>
        <p:nvPicPr>
          <p:cNvPr id="5" name="Graphic 4" descr="Checklist">
            <a:extLst>
              <a:ext uri="{FF2B5EF4-FFF2-40B4-BE49-F238E27FC236}">
                <a16:creationId xmlns:a16="http://schemas.microsoft.com/office/drawing/2014/main" id="{A21790DB-AC1C-8242-84A6-336CDEAE2A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45781" y="4535925"/>
            <a:ext cx="2411217" cy="2411217"/>
          </a:xfrm>
          <a:prstGeom prst="rect">
            <a:avLst/>
          </a:prstGeom>
        </p:spPr>
      </p:pic>
      <p:sp>
        <p:nvSpPr>
          <p:cNvPr id="2" name="Title 1">
            <a:extLst>
              <a:ext uri="{FF2B5EF4-FFF2-40B4-BE49-F238E27FC236}">
                <a16:creationId xmlns:a16="http://schemas.microsoft.com/office/drawing/2014/main" id="{864EA713-9073-5D46-ABA3-3652E0F61CB7}"/>
              </a:ext>
            </a:extLst>
          </p:cNvPr>
          <p:cNvSpPr>
            <a:spLocks noGrp="1"/>
          </p:cNvSpPr>
          <p:nvPr>
            <p:ph type="title"/>
          </p:nvPr>
        </p:nvSpPr>
        <p:spPr>
          <a:xfrm>
            <a:off x="761876" y="2571509"/>
            <a:ext cx="7772400" cy="1463040"/>
          </a:xfrm>
        </p:spPr>
        <p:txBody>
          <a:bodyPr vert="horz" lIns="91440" tIns="45720" rIns="91440" bIns="45720" rtlCol="0" anchor="b">
            <a:normAutofit fontScale="90000"/>
          </a:bodyPr>
          <a:lstStyle/>
          <a:p>
            <a:r>
              <a:rPr lang="en-US" sz="4400" dirty="0">
                <a:solidFill>
                  <a:schemeClr val="tx1"/>
                </a:solidFill>
              </a:rPr>
              <a:t>During each stage of training there will be defined Competencies </a:t>
            </a:r>
            <a:br>
              <a:rPr lang="en-US" sz="4400" dirty="0">
                <a:solidFill>
                  <a:schemeClr val="tx1"/>
                </a:solidFill>
              </a:rPr>
            </a:br>
            <a:r>
              <a:rPr lang="en-US" sz="4400" dirty="0">
                <a:solidFill>
                  <a:schemeClr val="tx1"/>
                </a:solidFill>
              </a:rPr>
              <a:t>(i.e. knowledge &amp; skills) </a:t>
            </a:r>
            <a:br>
              <a:rPr lang="en-US" sz="4400" dirty="0">
                <a:solidFill>
                  <a:schemeClr val="tx1"/>
                </a:solidFill>
              </a:rPr>
            </a:br>
            <a:r>
              <a:rPr lang="en-US" sz="4400" dirty="0">
                <a:solidFill>
                  <a:schemeClr val="tx1"/>
                </a:solidFill>
              </a:rPr>
              <a:t>that a resident must acquire </a:t>
            </a:r>
            <a:br>
              <a:rPr lang="en-US" sz="4100" dirty="0">
                <a:solidFill>
                  <a:srgbClr val="FFFFFF"/>
                </a:solidFill>
              </a:rPr>
            </a:br>
            <a:endParaRPr lang="en-US" sz="4100" dirty="0">
              <a:solidFill>
                <a:srgbClr val="FFFFFF"/>
              </a:solidFill>
            </a:endParaRPr>
          </a:p>
        </p:txBody>
      </p:sp>
    </p:spTree>
    <p:extLst>
      <p:ext uri="{BB962C8B-B14F-4D97-AF65-F5344CB8AC3E}">
        <p14:creationId xmlns:p14="http://schemas.microsoft.com/office/powerpoint/2010/main" val="236533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Example of an </a:t>
            </a:r>
            <a:br>
              <a:rPr lang="en-US" b="1" dirty="0"/>
            </a:br>
            <a:r>
              <a:rPr lang="en-US" b="1" dirty="0"/>
              <a:t>EPA</a:t>
            </a:r>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22192" y="1746410"/>
            <a:ext cx="7636383" cy="1290419"/>
          </a:xfrm>
        </p:spPr>
        <p:txBody>
          <a:bodyPr>
            <a:noAutofit/>
          </a:bodyPr>
          <a:lstStyle/>
          <a:p>
            <a:r>
              <a:rPr lang="en-US" sz="2800" dirty="0"/>
              <a:t>Obtaining a psychiatric history to inform the preliminary diagnostic impression for patients presenting with mental disorders.</a:t>
            </a:r>
          </a:p>
        </p:txBody>
      </p:sp>
      <p:sp>
        <p:nvSpPr>
          <p:cNvPr id="7" name="Rectangle 6">
            <a:extLst>
              <a:ext uri="{FF2B5EF4-FFF2-40B4-BE49-F238E27FC236}">
                <a16:creationId xmlns:a16="http://schemas.microsoft.com/office/drawing/2014/main" id="{347FC2DB-8ED9-BD49-B78C-228C1C06B8AB}"/>
              </a:ext>
            </a:extLst>
          </p:cNvPr>
          <p:cNvSpPr/>
          <p:nvPr/>
        </p:nvSpPr>
        <p:spPr>
          <a:xfrm>
            <a:off x="4024895" y="823080"/>
            <a:ext cx="306801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40BAD2"/>
                </a:solidFill>
                <a:effectLst>
                  <a:outerShdw blurRad="38100" dist="25400" dir="5400000" algn="ctr" rotWithShape="0">
                    <a:srgbClr val="6E747A">
                      <a:alpha val="43000"/>
                    </a:srgbClr>
                  </a:outerShdw>
                </a:effectLst>
                <a:uLnTx/>
                <a:uFillTx/>
                <a:latin typeface="Corbel" panose="020B0503020204020204"/>
                <a:ea typeface="+mn-ea"/>
                <a:cs typeface="+mn-cs"/>
              </a:rPr>
              <a:t>EPA TtD-1</a:t>
            </a:r>
          </a:p>
        </p:txBody>
      </p:sp>
      <p:graphicFrame>
        <p:nvGraphicFramePr>
          <p:cNvPr id="14" name="Content Placeholder 3">
            <a:extLst>
              <a:ext uri="{FF2B5EF4-FFF2-40B4-BE49-F238E27FC236}">
                <a16:creationId xmlns:a16="http://schemas.microsoft.com/office/drawing/2014/main" id="{AC87628D-1FE4-5B44-AE10-66A631BA8ED8}"/>
              </a:ext>
            </a:extLst>
          </p:cNvPr>
          <p:cNvGraphicFramePr>
            <a:graphicFrameLocks/>
          </p:cNvGraphicFramePr>
          <p:nvPr/>
        </p:nvGraphicFramePr>
        <p:xfrm>
          <a:off x="4279276" y="3424428"/>
          <a:ext cx="5008111" cy="3738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AC78252E-5469-684E-ABAC-6BCEC8B5159A}"/>
              </a:ext>
            </a:extLst>
          </p:cNvPr>
          <p:cNvSpPr txBox="1"/>
          <p:nvPr/>
        </p:nvSpPr>
        <p:spPr>
          <a:xfrm>
            <a:off x="9880489" y="4391709"/>
            <a:ext cx="134851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40BAD2"/>
                </a:solidFill>
                <a:effectLst/>
                <a:uLnTx/>
                <a:uFillTx/>
                <a:latin typeface="Corbel" panose="020B0503020204020204"/>
                <a:ea typeface="+mn-ea"/>
                <a:cs typeface="+mn-cs"/>
              </a:rPr>
              <a:t>Contextual Variables</a:t>
            </a:r>
          </a:p>
        </p:txBody>
      </p:sp>
      <p:sp>
        <p:nvSpPr>
          <p:cNvPr id="18" name="Right Brace 17">
            <a:extLst>
              <a:ext uri="{FF2B5EF4-FFF2-40B4-BE49-F238E27FC236}">
                <a16:creationId xmlns:a16="http://schemas.microsoft.com/office/drawing/2014/main" id="{462C0B53-FD57-7643-80C1-C264909C90DD}"/>
              </a:ext>
            </a:extLst>
          </p:cNvPr>
          <p:cNvSpPr/>
          <p:nvPr/>
        </p:nvSpPr>
        <p:spPr>
          <a:xfrm>
            <a:off x="9629775" y="4271963"/>
            <a:ext cx="250714" cy="885825"/>
          </a:xfrm>
          <a:prstGeom prst="rightBrace">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9" name="Rounded Rectangle 18">
            <a:extLst>
              <a:ext uri="{FF2B5EF4-FFF2-40B4-BE49-F238E27FC236}">
                <a16:creationId xmlns:a16="http://schemas.microsoft.com/office/drawing/2014/main" id="{A1C2CDE6-905D-6E4B-A1BB-D7CFB222449D}"/>
              </a:ext>
            </a:extLst>
          </p:cNvPr>
          <p:cNvSpPr/>
          <p:nvPr/>
        </p:nvSpPr>
        <p:spPr>
          <a:xfrm>
            <a:off x="3822192" y="4271963"/>
            <a:ext cx="1515352" cy="8858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19709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graphicEl>
                                              <a:dgm id="{4A3D3FF7-5466-2346-8A9D-91BF4DD39829}"/>
                                            </p:graphicEl>
                                          </p:spTgt>
                                        </p:tgtEl>
                                        <p:attrNameLst>
                                          <p:attrName>style.visibility</p:attrName>
                                        </p:attrNameLst>
                                      </p:cBhvr>
                                      <p:to>
                                        <p:strVal val="visible"/>
                                      </p:to>
                                    </p:set>
                                    <p:animEffect transition="in" filter="fade">
                                      <p:cBhvr>
                                        <p:cTn id="7" dur="500"/>
                                        <p:tgtEl>
                                          <p:spTgt spid="14">
                                            <p:graphicEl>
                                              <a:dgm id="{4A3D3FF7-5466-2346-8A9D-91BF4DD3982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graphicEl>
                                              <a:dgm id="{5C76EDE9-5071-7040-864A-435AAE6E9B76}"/>
                                            </p:graphicEl>
                                          </p:spTgt>
                                        </p:tgtEl>
                                        <p:attrNameLst>
                                          <p:attrName>style.visibility</p:attrName>
                                        </p:attrNameLst>
                                      </p:cBhvr>
                                      <p:to>
                                        <p:strVal val="visible"/>
                                      </p:to>
                                    </p:set>
                                    <p:animEffect transition="in" filter="fade">
                                      <p:cBhvr>
                                        <p:cTn id="10" dur="500"/>
                                        <p:tgtEl>
                                          <p:spTgt spid="14">
                                            <p:graphicEl>
                                              <a:dgm id="{5C76EDE9-5071-7040-864A-435AAE6E9B76}"/>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graphicEl>
                                              <a:dgm id="{572BD668-4873-2B4B-BA2D-BDD6DF539379}"/>
                                            </p:graphicEl>
                                          </p:spTgt>
                                        </p:tgtEl>
                                        <p:attrNameLst>
                                          <p:attrName>style.visibility</p:attrName>
                                        </p:attrNameLst>
                                      </p:cBhvr>
                                      <p:to>
                                        <p:strVal val="visible"/>
                                      </p:to>
                                    </p:set>
                                    <p:animEffect transition="in" filter="fade">
                                      <p:cBhvr>
                                        <p:cTn id="13" dur="500"/>
                                        <p:tgtEl>
                                          <p:spTgt spid="14">
                                            <p:graphicEl>
                                              <a:dgm id="{572BD668-4873-2B4B-BA2D-BDD6DF539379}"/>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graphicEl>
                                              <a:dgm id="{6CDF59BB-9B72-E24D-B144-72C1EC9B955A}"/>
                                            </p:graphicEl>
                                          </p:spTgt>
                                        </p:tgtEl>
                                        <p:attrNameLst>
                                          <p:attrName>style.visibility</p:attrName>
                                        </p:attrNameLst>
                                      </p:cBhvr>
                                      <p:to>
                                        <p:strVal val="visible"/>
                                      </p:to>
                                    </p:set>
                                    <p:animEffect transition="in" filter="fade">
                                      <p:cBhvr>
                                        <p:cTn id="16" dur="500"/>
                                        <p:tgtEl>
                                          <p:spTgt spid="14">
                                            <p:graphicEl>
                                              <a:dgm id="{6CDF59BB-9B72-E24D-B144-72C1EC9B955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graphicEl>
                                              <a:dgm id="{880189BD-EEC1-B44F-ACCD-60D980CF5B28}"/>
                                            </p:graphicEl>
                                          </p:spTgt>
                                        </p:tgtEl>
                                        <p:attrNameLst>
                                          <p:attrName>style.visibility</p:attrName>
                                        </p:attrNameLst>
                                      </p:cBhvr>
                                      <p:to>
                                        <p:strVal val="visible"/>
                                      </p:to>
                                    </p:set>
                                    <p:animEffect transition="in" filter="fade">
                                      <p:cBhvr>
                                        <p:cTn id="21" dur="500"/>
                                        <p:tgtEl>
                                          <p:spTgt spid="14">
                                            <p:graphicEl>
                                              <a:dgm id="{880189BD-EEC1-B44F-ACCD-60D980CF5B28}"/>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graphicEl>
                                              <a:dgm id="{7394D646-D0AA-594A-9754-C9A8724F51A1}"/>
                                            </p:graphicEl>
                                          </p:spTgt>
                                        </p:tgtEl>
                                        <p:attrNameLst>
                                          <p:attrName>style.visibility</p:attrName>
                                        </p:attrNameLst>
                                      </p:cBhvr>
                                      <p:to>
                                        <p:strVal val="visible"/>
                                      </p:to>
                                    </p:set>
                                    <p:animEffect transition="in" filter="fade">
                                      <p:cBhvr>
                                        <p:cTn id="24" dur="500"/>
                                        <p:tgtEl>
                                          <p:spTgt spid="14">
                                            <p:graphicEl>
                                              <a:dgm id="{7394D646-D0AA-594A-9754-C9A8724F51A1}"/>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xit" presetSubtype="0" fill="hold" grpId="0" nodeType="withEffect">
                                  <p:stCondLst>
                                    <p:cond delay="0"/>
                                  </p:stCondLst>
                                  <p:childTnLst>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lvlAtOnce"/>
        </p:bldSub>
      </p:bldGraphic>
      <p:bldP spid="17" grpId="0"/>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5554-B1F9-9D40-8647-08728C6BF8D7}"/>
              </a:ext>
            </a:extLst>
          </p:cNvPr>
          <p:cNvSpPr>
            <a:spLocks noGrp="1"/>
          </p:cNvSpPr>
          <p:nvPr>
            <p:ph type="title"/>
          </p:nvPr>
        </p:nvSpPr>
        <p:spPr>
          <a:xfrm>
            <a:off x="0" y="5098693"/>
            <a:ext cx="12192000" cy="1272578"/>
          </a:xfrm>
          <a:solidFill>
            <a:schemeClr val="accent1">
              <a:lumMod val="60000"/>
              <a:lumOff val="40000"/>
            </a:schemeClr>
          </a:solidFill>
        </p:spPr>
        <p:txBody>
          <a:bodyPr vert="horz" lIns="91440" tIns="45720" rIns="91440" bIns="45720" rtlCol="0" anchor="b">
            <a:noAutofit/>
          </a:bodyPr>
          <a:lstStyle/>
          <a:p>
            <a:r>
              <a:rPr lang="en-US" sz="4400" spc="-100" dirty="0">
                <a:solidFill>
                  <a:schemeClr val="tx1"/>
                </a:solidFill>
              </a:rPr>
              <a:t>The Royal College has defined which EPAs a resident must acquire before they can advance to the next Stage of Training.</a:t>
            </a:r>
          </a:p>
        </p:txBody>
      </p:sp>
      <p:sp>
        <p:nvSpPr>
          <p:cNvPr id="4" name="Trapezoid 3">
            <a:extLst>
              <a:ext uri="{FF2B5EF4-FFF2-40B4-BE49-F238E27FC236}">
                <a16:creationId xmlns:a16="http://schemas.microsoft.com/office/drawing/2014/main" id="{0F9EA49B-513C-9A4A-AFB7-98BB7CECBEC3}"/>
              </a:ext>
            </a:extLst>
          </p:cNvPr>
          <p:cNvSpPr/>
          <p:nvPr/>
        </p:nvSpPr>
        <p:spPr>
          <a:xfrm flipV="1">
            <a:off x="4182534" y="3428994"/>
            <a:ext cx="4959086" cy="669217"/>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9A3268D-9738-F04C-8524-1FB43FC1EDF5}"/>
              </a:ext>
            </a:extLst>
          </p:cNvPr>
          <p:cNvSpPr/>
          <p:nvPr/>
        </p:nvSpPr>
        <p:spPr>
          <a:xfrm flipV="1">
            <a:off x="3979333" y="2403995"/>
            <a:ext cx="5435600" cy="810626"/>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4C1051F-5BF3-DD4A-8B56-784817850EC1}"/>
              </a:ext>
            </a:extLst>
          </p:cNvPr>
          <p:cNvSpPr/>
          <p:nvPr/>
        </p:nvSpPr>
        <p:spPr>
          <a:xfrm flipV="1">
            <a:off x="3488264" y="375034"/>
            <a:ext cx="6366935" cy="797227"/>
          </a:xfrm>
          <a:prstGeom prst="trapezoid">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5CF304D9-B12F-FA4B-853F-2071315FB98B}"/>
              </a:ext>
            </a:extLst>
          </p:cNvPr>
          <p:cNvSpPr/>
          <p:nvPr/>
        </p:nvSpPr>
        <p:spPr>
          <a:xfrm flipV="1">
            <a:off x="3691467" y="1337342"/>
            <a:ext cx="6011333" cy="901572"/>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PA Milestone Logo.jpg">
            <a:extLst>
              <a:ext uri="{FF2B5EF4-FFF2-40B4-BE49-F238E27FC236}">
                <a16:creationId xmlns:a16="http://schemas.microsoft.com/office/drawing/2014/main" id="{1C2A5CB4-32CC-F446-9D79-5DF751B4BD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488831" y="477686"/>
            <a:ext cx="584937" cy="584937"/>
          </a:xfrm>
          <a:prstGeom prst="rect">
            <a:avLst/>
          </a:prstGeom>
        </p:spPr>
      </p:pic>
      <p:pic>
        <p:nvPicPr>
          <p:cNvPr id="18" name="Picture 17" descr="EPA Milestone Logo.jpg">
            <a:extLst>
              <a:ext uri="{FF2B5EF4-FFF2-40B4-BE49-F238E27FC236}">
                <a16:creationId xmlns:a16="http://schemas.microsoft.com/office/drawing/2014/main" id="{6694BDD8-EA46-1248-B658-0F5462BA2A7D}"/>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981609" y="1559221"/>
            <a:ext cx="584937" cy="584937"/>
          </a:xfrm>
          <a:prstGeom prst="rect">
            <a:avLst/>
          </a:prstGeom>
        </p:spPr>
      </p:pic>
      <p:pic>
        <p:nvPicPr>
          <p:cNvPr id="19" name="Picture 18" descr="EPA Milestone Logo.jpg">
            <a:extLst>
              <a:ext uri="{FF2B5EF4-FFF2-40B4-BE49-F238E27FC236}">
                <a16:creationId xmlns:a16="http://schemas.microsoft.com/office/drawing/2014/main" id="{82EE858C-54D3-4E44-B4CD-BF9CFA471308}"/>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34938" y="2539739"/>
            <a:ext cx="584937" cy="584937"/>
          </a:xfrm>
          <a:prstGeom prst="rect">
            <a:avLst/>
          </a:prstGeom>
        </p:spPr>
      </p:pic>
      <p:pic>
        <p:nvPicPr>
          <p:cNvPr id="20" name="Picture 19" descr="EPA Milestone Logo.jpg">
            <a:extLst>
              <a:ext uri="{FF2B5EF4-FFF2-40B4-BE49-F238E27FC236}">
                <a16:creationId xmlns:a16="http://schemas.microsoft.com/office/drawing/2014/main" id="{CB540345-1851-724B-BF5F-138E5DE364D1}"/>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056900" y="2537601"/>
            <a:ext cx="584937" cy="584937"/>
          </a:xfrm>
          <a:prstGeom prst="rect">
            <a:avLst/>
          </a:prstGeom>
        </p:spPr>
      </p:pic>
      <p:pic>
        <p:nvPicPr>
          <p:cNvPr id="21" name="Picture 20" descr="EPA Milestone Logo.jpg">
            <a:extLst>
              <a:ext uri="{FF2B5EF4-FFF2-40B4-BE49-F238E27FC236}">
                <a16:creationId xmlns:a16="http://schemas.microsoft.com/office/drawing/2014/main" id="{9ADF85E2-69B8-C34E-AE74-8683D5B23E9B}"/>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343319" y="2559331"/>
            <a:ext cx="584937" cy="584937"/>
          </a:xfrm>
          <a:prstGeom prst="rect">
            <a:avLst/>
          </a:prstGeom>
        </p:spPr>
      </p:pic>
      <p:pic>
        <p:nvPicPr>
          <p:cNvPr id="22" name="Picture 21" descr="EPA Milestone Logo.jpg">
            <a:extLst>
              <a:ext uri="{FF2B5EF4-FFF2-40B4-BE49-F238E27FC236}">
                <a16:creationId xmlns:a16="http://schemas.microsoft.com/office/drawing/2014/main" id="{68F33B40-BB02-1E4F-8990-78F86A23F729}"/>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61214" y="2550129"/>
            <a:ext cx="584937" cy="584937"/>
          </a:xfrm>
          <a:prstGeom prst="rect">
            <a:avLst/>
          </a:prstGeom>
        </p:spPr>
      </p:pic>
      <p:pic>
        <p:nvPicPr>
          <p:cNvPr id="23" name="Picture 22" descr="EPA Milestone Logo.jpg">
            <a:extLst>
              <a:ext uri="{FF2B5EF4-FFF2-40B4-BE49-F238E27FC236}">
                <a16:creationId xmlns:a16="http://schemas.microsoft.com/office/drawing/2014/main" id="{230554B2-32D3-0448-86C2-56FDDE3DD053}"/>
              </a:ext>
            </a:extLst>
          </p:cNvPr>
          <p:cNvPicPr>
            <a:picLocks noChangeAspect="1"/>
          </p:cNvPicPr>
          <p:nvPr/>
        </p:nvPicPr>
        <p:blipFill>
          <a:blip r:embed="rId2">
            <a:extLst>
              <a:ext uri="{BEBA8EAE-BF5A-486C-A8C5-ECC9F3942E4B}">
                <a14:imgProps xmlns:a14="http://schemas.microsoft.com/office/drawing/2010/main">
                  <a14:imgLayer r:embed="rId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867038" y="2555418"/>
            <a:ext cx="584937" cy="584937"/>
          </a:xfrm>
          <a:prstGeom prst="rect">
            <a:avLst/>
          </a:prstGeom>
        </p:spPr>
      </p:pic>
      <p:pic>
        <p:nvPicPr>
          <p:cNvPr id="24" name="Picture 23" descr="EPA Milestone Logo.jpg">
            <a:extLst>
              <a:ext uri="{FF2B5EF4-FFF2-40B4-BE49-F238E27FC236}">
                <a16:creationId xmlns:a16="http://schemas.microsoft.com/office/drawing/2014/main" id="{222C751C-9AD7-7547-8A44-189ADCB2BAAD}"/>
              </a:ext>
            </a:extLst>
          </p:cNvPr>
          <p:cNvPicPr>
            <a:picLocks noChangeAspect="1"/>
          </p:cNvPicPr>
          <p:nvPr/>
        </p:nvPicPr>
        <p:blipFill>
          <a:blip r:embed="rId2">
            <a:extLst>
              <a:ext uri="{BEBA8EAE-BF5A-486C-A8C5-ECC9F3942E4B}">
                <a14:imgProps xmlns:a14="http://schemas.microsoft.com/office/drawing/2010/main">
                  <a14:imgLayer r:embed="rId7">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928256" y="3534617"/>
            <a:ext cx="584937" cy="584937"/>
          </a:xfrm>
          <a:prstGeom prst="rect">
            <a:avLst/>
          </a:prstGeom>
        </p:spPr>
      </p:pic>
      <p:pic>
        <p:nvPicPr>
          <p:cNvPr id="25" name="Picture 24" descr="EPA Milestone Logo.jpg">
            <a:extLst>
              <a:ext uri="{FF2B5EF4-FFF2-40B4-BE49-F238E27FC236}">
                <a16:creationId xmlns:a16="http://schemas.microsoft.com/office/drawing/2014/main" id="{A438D5EA-BC4D-BB4E-94ED-A5C40E854444}"/>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13705" y="3538748"/>
            <a:ext cx="584937" cy="584937"/>
          </a:xfrm>
          <a:prstGeom prst="rect">
            <a:avLst/>
          </a:prstGeom>
        </p:spPr>
      </p:pic>
      <p:pic>
        <p:nvPicPr>
          <p:cNvPr id="26" name="Picture 25" descr="EPA Milestone Logo.jpg">
            <a:extLst>
              <a:ext uri="{FF2B5EF4-FFF2-40B4-BE49-F238E27FC236}">
                <a16:creationId xmlns:a16="http://schemas.microsoft.com/office/drawing/2014/main" id="{65B9FB6A-86B6-5446-B3DA-21ECA8915E66}"/>
              </a:ext>
            </a:extLst>
          </p:cNvPr>
          <p:cNvPicPr>
            <a:picLocks noChangeAspect="1"/>
          </p:cNvPicPr>
          <p:nvPr/>
        </p:nvPicPr>
        <p:blipFill>
          <a:blip r:embed="rId2">
            <a:extLst>
              <a:ext uri="{BEBA8EAE-BF5A-486C-A8C5-ECC9F3942E4B}">
                <a14:imgProps xmlns:a14="http://schemas.microsoft.com/office/drawing/2010/main">
                  <a14:imgLayer r:embed="rId9">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444768" y="1559221"/>
            <a:ext cx="584937" cy="584937"/>
          </a:xfrm>
          <a:prstGeom prst="rect">
            <a:avLst/>
          </a:prstGeom>
        </p:spPr>
      </p:pic>
      <p:pic>
        <p:nvPicPr>
          <p:cNvPr id="27" name="Picture 26" descr="EPA Milestone Logo.jpg">
            <a:extLst>
              <a:ext uri="{FF2B5EF4-FFF2-40B4-BE49-F238E27FC236}">
                <a16:creationId xmlns:a16="http://schemas.microsoft.com/office/drawing/2014/main" id="{A493F810-E8D6-E840-ADEA-5C09E6A1819C}"/>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83819" y="1559223"/>
            <a:ext cx="584937" cy="584937"/>
          </a:xfrm>
          <a:prstGeom prst="rect">
            <a:avLst/>
          </a:prstGeom>
        </p:spPr>
      </p:pic>
      <p:pic>
        <p:nvPicPr>
          <p:cNvPr id="28" name="Picture 27" descr="EPA Milestone Logo.jpg">
            <a:extLst>
              <a:ext uri="{FF2B5EF4-FFF2-40B4-BE49-F238E27FC236}">
                <a16:creationId xmlns:a16="http://schemas.microsoft.com/office/drawing/2014/main" id="{9A9B5520-B9F7-214F-87A6-1515C65E37EE}"/>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2" y="1559224"/>
            <a:ext cx="584937" cy="584937"/>
          </a:xfrm>
          <a:prstGeom prst="rect">
            <a:avLst/>
          </a:prstGeom>
        </p:spPr>
      </p:pic>
      <p:pic>
        <p:nvPicPr>
          <p:cNvPr id="29" name="Picture 28" descr="EPA Milestone Logo.jpg">
            <a:extLst>
              <a:ext uri="{FF2B5EF4-FFF2-40B4-BE49-F238E27FC236}">
                <a16:creationId xmlns:a16="http://schemas.microsoft.com/office/drawing/2014/main" id="{99703370-0CE0-BB40-92F1-73F68AFC9E83}"/>
              </a:ext>
            </a:extLst>
          </p:cNvPr>
          <p:cNvPicPr>
            <a:picLocks noChangeAspect="1"/>
          </p:cNvPicPr>
          <p:nvPr/>
        </p:nvPicPr>
        <p:blipFill>
          <a:blip r:embed="rId2">
            <a:extLst>
              <a:ext uri="{BEBA8EAE-BF5A-486C-A8C5-ECC9F3942E4B}">
                <a14:imgProps xmlns:a14="http://schemas.microsoft.com/office/drawing/2010/main">
                  <a14:imgLayer r:embed="rId11">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944613" y="1559225"/>
            <a:ext cx="584937" cy="584937"/>
          </a:xfrm>
          <a:prstGeom prst="rect">
            <a:avLst/>
          </a:prstGeom>
        </p:spPr>
      </p:pic>
      <p:pic>
        <p:nvPicPr>
          <p:cNvPr id="30" name="Picture 29" descr="EPA Milestone Logo.jpg">
            <a:extLst>
              <a:ext uri="{FF2B5EF4-FFF2-40B4-BE49-F238E27FC236}">
                <a16:creationId xmlns:a16="http://schemas.microsoft.com/office/drawing/2014/main" id="{9EB09FA8-53B0-0042-8EFA-A4834B1EF08A}"/>
              </a:ext>
            </a:extLst>
          </p:cNvPr>
          <p:cNvPicPr>
            <a:picLocks noChangeAspect="1"/>
          </p:cNvPicPr>
          <p:nvPr/>
        </p:nvPicPr>
        <p:blipFill>
          <a:blip r:embed="rId2">
            <a:extLst>
              <a:ext uri="{BEBA8EAE-BF5A-486C-A8C5-ECC9F3942E4B}">
                <a14:imgProps xmlns:a14="http://schemas.microsoft.com/office/drawing/2010/main">
                  <a14:imgLayer r:embed="rId12">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359676" y="1559226"/>
            <a:ext cx="584937" cy="584937"/>
          </a:xfrm>
          <a:prstGeom prst="rect">
            <a:avLst/>
          </a:prstGeom>
        </p:spPr>
      </p:pic>
      <p:pic>
        <p:nvPicPr>
          <p:cNvPr id="31" name="Picture 30" descr="EPA Milestone Logo.jpg">
            <a:extLst>
              <a:ext uri="{FF2B5EF4-FFF2-40B4-BE49-F238E27FC236}">
                <a16:creationId xmlns:a16="http://schemas.microsoft.com/office/drawing/2014/main" id="{4E181915-3ED6-7446-8C97-25E02939BDC6}"/>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3787713" y="1541784"/>
            <a:ext cx="584937" cy="584937"/>
          </a:xfrm>
          <a:prstGeom prst="rect">
            <a:avLst/>
          </a:prstGeom>
        </p:spPr>
      </p:pic>
      <p:pic>
        <p:nvPicPr>
          <p:cNvPr id="32" name="Picture 31" descr="EPA Milestone Logo.jpg">
            <a:extLst>
              <a:ext uri="{FF2B5EF4-FFF2-40B4-BE49-F238E27FC236}">
                <a16:creationId xmlns:a16="http://schemas.microsoft.com/office/drawing/2014/main" id="{101C02E0-BEE8-C643-9357-3C2F3683520C}"/>
              </a:ext>
            </a:extLst>
          </p:cNvPr>
          <p:cNvPicPr>
            <a:picLocks noChangeAspect="1"/>
          </p:cNvPicPr>
          <p:nvPr/>
        </p:nvPicPr>
        <p:blipFill>
          <a:blip r:embed="rId2">
            <a:extLst>
              <a:ext uri="{BEBA8EAE-BF5A-486C-A8C5-ECC9F3942E4B}">
                <a14:imgProps xmlns:a14="http://schemas.microsoft.com/office/drawing/2010/main">
                  <a14:imgLayer r:embed="rId1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42403" y="1578064"/>
            <a:ext cx="584937" cy="584937"/>
          </a:xfrm>
          <a:prstGeom prst="rect">
            <a:avLst/>
          </a:prstGeom>
        </p:spPr>
      </p:pic>
      <p:pic>
        <p:nvPicPr>
          <p:cNvPr id="33" name="Picture 32" descr="EPA Milestone Logo.jpg">
            <a:extLst>
              <a:ext uri="{FF2B5EF4-FFF2-40B4-BE49-F238E27FC236}">
                <a16:creationId xmlns:a16="http://schemas.microsoft.com/office/drawing/2014/main" id="{ADB6A6FA-89B5-B242-9C4D-D4B9E0EBAC82}"/>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275954" y="1559221"/>
            <a:ext cx="584937" cy="584937"/>
          </a:xfrm>
          <a:prstGeom prst="rect">
            <a:avLst/>
          </a:prstGeom>
        </p:spPr>
      </p:pic>
      <p:pic>
        <p:nvPicPr>
          <p:cNvPr id="34" name="Picture 33" descr="EPA Milestone Logo.jpg">
            <a:extLst>
              <a:ext uri="{FF2B5EF4-FFF2-40B4-BE49-F238E27FC236}">
                <a16:creationId xmlns:a16="http://schemas.microsoft.com/office/drawing/2014/main" id="{264B9770-E8AA-ED4B-84B3-78C4552C0269}"/>
              </a:ext>
            </a:extLst>
          </p:cNvPr>
          <p:cNvPicPr>
            <a:picLocks noChangeAspect="1"/>
          </p:cNvPicPr>
          <p:nvPr/>
        </p:nvPicPr>
        <p:blipFill>
          <a:blip r:embed="rId2">
            <a:extLst>
              <a:ext uri="{BEBA8EAE-BF5A-486C-A8C5-ECC9F3942E4B}">
                <a14:imgProps xmlns:a14="http://schemas.microsoft.com/office/drawing/2010/main">
                  <a14:imgLayer r:embed="rId1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694865" y="1559222"/>
            <a:ext cx="584937" cy="584937"/>
          </a:xfrm>
          <a:prstGeom prst="rect">
            <a:avLst/>
          </a:prstGeom>
        </p:spPr>
      </p:pic>
      <p:pic>
        <p:nvPicPr>
          <p:cNvPr id="35" name="Picture 34" descr="EPA Milestone Logo.jpg">
            <a:extLst>
              <a:ext uri="{FF2B5EF4-FFF2-40B4-BE49-F238E27FC236}">
                <a16:creationId xmlns:a16="http://schemas.microsoft.com/office/drawing/2014/main" id="{85511614-D96F-6245-B6DD-22A583C7D1B1}"/>
              </a:ext>
            </a:extLst>
          </p:cNvPr>
          <p:cNvPicPr>
            <a:picLocks noChangeAspect="1"/>
          </p:cNvPicPr>
          <p:nvPr/>
        </p:nvPicPr>
        <p:blipFill>
          <a:blip r:embed="rId2">
            <a:extLst>
              <a:ext uri="{BEBA8EAE-BF5A-486C-A8C5-ECC9F3942E4B}">
                <a14:imgProps xmlns:a14="http://schemas.microsoft.com/office/drawing/2010/main">
                  <a14:imgLayer r:embed="rId1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471963" y="469530"/>
            <a:ext cx="584937" cy="584937"/>
          </a:xfrm>
          <a:prstGeom prst="rect">
            <a:avLst/>
          </a:prstGeom>
        </p:spPr>
      </p:pic>
      <p:pic>
        <p:nvPicPr>
          <p:cNvPr id="36" name="Picture 35" descr="EPA Milestone Logo.jpg">
            <a:extLst>
              <a:ext uri="{FF2B5EF4-FFF2-40B4-BE49-F238E27FC236}">
                <a16:creationId xmlns:a16="http://schemas.microsoft.com/office/drawing/2014/main" id="{0A2A6F68-7CF4-1841-9B83-0096D0392CAF}"/>
              </a:ext>
            </a:extLst>
          </p:cNvPr>
          <p:cNvPicPr>
            <a:picLocks noChangeAspect="1"/>
          </p:cNvPicPr>
          <p:nvPr/>
        </p:nvPicPr>
        <p:blipFill>
          <a:blip r:embed="rId2">
            <a:extLst>
              <a:ext uri="{BEBA8EAE-BF5A-486C-A8C5-ECC9F3942E4B}">
                <a14:imgProps xmlns:a14="http://schemas.microsoft.com/office/drawing/2010/main">
                  <a14:imgLayer r:embed="rId1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1" y="477686"/>
            <a:ext cx="584937" cy="584937"/>
          </a:xfrm>
          <a:prstGeom prst="rect">
            <a:avLst/>
          </a:prstGeom>
        </p:spPr>
      </p:pic>
      <p:sp>
        <p:nvSpPr>
          <p:cNvPr id="5" name="TextBox 4">
            <a:extLst>
              <a:ext uri="{FF2B5EF4-FFF2-40B4-BE49-F238E27FC236}">
                <a16:creationId xmlns:a16="http://schemas.microsoft.com/office/drawing/2014/main" id="{1586AC4D-2CE5-9140-8199-2E7A285B1CAF}"/>
              </a:ext>
            </a:extLst>
          </p:cNvPr>
          <p:cNvSpPr txBox="1"/>
          <p:nvPr/>
        </p:nvSpPr>
        <p:spPr>
          <a:xfrm>
            <a:off x="206214" y="2690668"/>
            <a:ext cx="3282050" cy="461665"/>
          </a:xfrm>
          <a:prstGeom prst="rect">
            <a:avLst/>
          </a:prstGeom>
          <a:noFill/>
        </p:spPr>
        <p:txBody>
          <a:bodyPr wrap="square" rtlCol="0">
            <a:spAutoFit/>
          </a:bodyPr>
          <a:lstStyle/>
          <a:p>
            <a:pPr algn="ctr"/>
            <a:r>
              <a:rPr lang="en-US" sz="2400" dirty="0"/>
              <a:t>Foundations of Discipline</a:t>
            </a:r>
          </a:p>
        </p:txBody>
      </p:sp>
      <p:sp>
        <p:nvSpPr>
          <p:cNvPr id="37" name="TextBox 36">
            <a:extLst>
              <a:ext uri="{FF2B5EF4-FFF2-40B4-BE49-F238E27FC236}">
                <a16:creationId xmlns:a16="http://schemas.microsoft.com/office/drawing/2014/main" id="{CFC9CADB-8581-D54C-B833-B3968434ECF8}"/>
              </a:ext>
            </a:extLst>
          </p:cNvPr>
          <p:cNvSpPr txBox="1"/>
          <p:nvPr/>
        </p:nvSpPr>
        <p:spPr>
          <a:xfrm>
            <a:off x="369103" y="1523996"/>
            <a:ext cx="2675467" cy="461665"/>
          </a:xfrm>
          <a:prstGeom prst="rect">
            <a:avLst/>
          </a:prstGeom>
          <a:noFill/>
        </p:spPr>
        <p:txBody>
          <a:bodyPr wrap="square" rtlCol="0">
            <a:spAutoFit/>
          </a:bodyPr>
          <a:lstStyle/>
          <a:p>
            <a:pPr algn="ctr"/>
            <a:r>
              <a:rPr lang="en-US" sz="2400" dirty="0"/>
              <a:t>Core of Discipline</a:t>
            </a:r>
          </a:p>
        </p:txBody>
      </p:sp>
      <p:sp>
        <p:nvSpPr>
          <p:cNvPr id="38" name="TextBox 37">
            <a:extLst>
              <a:ext uri="{FF2B5EF4-FFF2-40B4-BE49-F238E27FC236}">
                <a16:creationId xmlns:a16="http://schemas.microsoft.com/office/drawing/2014/main" id="{72803CA2-8086-9247-A6CA-0B324DAF51F8}"/>
              </a:ext>
            </a:extLst>
          </p:cNvPr>
          <p:cNvSpPr txBox="1"/>
          <p:nvPr/>
        </p:nvSpPr>
        <p:spPr>
          <a:xfrm>
            <a:off x="369100" y="3586530"/>
            <a:ext cx="2838350" cy="461665"/>
          </a:xfrm>
          <a:prstGeom prst="rect">
            <a:avLst/>
          </a:prstGeom>
          <a:noFill/>
        </p:spPr>
        <p:txBody>
          <a:bodyPr wrap="square" rtlCol="0">
            <a:spAutoFit/>
          </a:bodyPr>
          <a:lstStyle/>
          <a:p>
            <a:pPr algn="ctr"/>
            <a:r>
              <a:rPr lang="en-US" sz="2400" dirty="0"/>
              <a:t>Transition to Discipline</a:t>
            </a:r>
          </a:p>
        </p:txBody>
      </p:sp>
      <p:sp>
        <p:nvSpPr>
          <p:cNvPr id="39" name="TextBox 38">
            <a:extLst>
              <a:ext uri="{FF2B5EF4-FFF2-40B4-BE49-F238E27FC236}">
                <a16:creationId xmlns:a16="http://schemas.microsoft.com/office/drawing/2014/main" id="{7D848B92-AA24-214F-8AA3-A4E59D4E792A}"/>
              </a:ext>
            </a:extLst>
          </p:cNvPr>
          <p:cNvSpPr txBox="1"/>
          <p:nvPr/>
        </p:nvSpPr>
        <p:spPr>
          <a:xfrm>
            <a:off x="369099" y="561943"/>
            <a:ext cx="2675467" cy="461665"/>
          </a:xfrm>
          <a:prstGeom prst="rect">
            <a:avLst/>
          </a:prstGeom>
          <a:noFill/>
        </p:spPr>
        <p:txBody>
          <a:bodyPr wrap="square" rtlCol="0">
            <a:spAutoFit/>
          </a:bodyPr>
          <a:lstStyle/>
          <a:p>
            <a:pPr algn="ctr"/>
            <a:r>
              <a:rPr lang="en-US" sz="2400" dirty="0"/>
              <a:t>Transition to Practice</a:t>
            </a:r>
          </a:p>
        </p:txBody>
      </p:sp>
    </p:spTree>
    <p:extLst>
      <p:ext uri="{BB962C8B-B14F-4D97-AF65-F5344CB8AC3E}">
        <p14:creationId xmlns:p14="http://schemas.microsoft.com/office/powerpoint/2010/main" val="247954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dirty="0">
                <a:solidFill>
                  <a:srgbClr val="7030A0"/>
                </a:solidFill>
              </a:rPr>
              <a:t>How does this work </a:t>
            </a:r>
            <a:br>
              <a:rPr lang="en-US" dirty="0">
                <a:solidFill>
                  <a:srgbClr val="7030A0"/>
                </a:solidFill>
              </a:rPr>
            </a:br>
            <a:r>
              <a:rPr lang="en-US" dirty="0">
                <a:solidFill>
                  <a:srgbClr val="7030A0"/>
                </a:solidFill>
              </a:rPr>
              <a:t>“on the ground”?</a:t>
            </a:r>
          </a:p>
        </p:txBody>
      </p:sp>
      <p:sp>
        <p:nvSpPr>
          <p:cNvPr id="3" name="Picture Placeholder 2">
            <a:extLst>
              <a:ext uri="{FF2B5EF4-FFF2-40B4-BE49-F238E27FC236}">
                <a16:creationId xmlns:a16="http://schemas.microsoft.com/office/drawing/2014/main" id="{410C21F7-4573-B04F-9280-D2767D82F2E4}"/>
              </a:ext>
            </a:extLst>
          </p:cNvPr>
          <p:cNvSpPr>
            <a:spLocks noGrp="1"/>
          </p:cNvSpPr>
          <p:nvPr>
            <p:ph type="pic" idx="1"/>
          </p:nvPr>
        </p:nvSpPr>
        <p:spPr/>
      </p:sp>
      <p:sp>
        <p:nvSpPr>
          <p:cNvPr id="5" name="Text Placeholder 4">
            <a:extLst>
              <a:ext uri="{FF2B5EF4-FFF2-40B4-BE49-F238E27FC236}">
                <a16:creationId xmlns:a16="http://schemas.microsoft.com/office/drawing/2014/main" id="{73A2FC87-E6B0-974C-A621-2A92BCF6960E}"/>
              </a:ext>
            </a:extLst>
          </p:cNvPr>
          <p:cNvSpPr>
            <a:spLocks noGrp="1"/>
          </p:cNvSpPr>
          <p:nvPr>
            <p:ph type="body" sz="half" idx="2"/>
          </p:nvPr>
        </p:nvSpPr>
        <p:spPr/>
        <p:txBody>
          <a:bodyPr/>
          <a:lstStyle/>
          <a:p>
            <a:r>
              <a:rPr lang="en-CA" dirty="0"/>
              <a:t>Day to Day</a:t>
            </a:r>
          </a:p>
        </p:txBody>
      </p:sp>
      <p:pic>
        <p:nvPicPr>
          <p:cNvPr id="4" name="Picture 3" descr="gears.jpg"/>
          <p:cNvPicPr>
            <a:picLocks noChangeAspect="1"/>
          </p:cNvPicPr>
          <p:nvPr/>
        </p:nvPicPr>
        <p:blipFill rotWithShape="1">
          <a:blip r:embed="rId2">
            <a:extLst>
              <a:ext uri="{BEBA8EAE-BF5A-486C-A8C5-ECC9F3942E4B}">
                <a14:imgProps xmlns:a14="http://schemas.microsoft.com/office/drawing/2010/main">
                  <a14:imgLayer r:embed="rId3">
                    <a14:imgEffect>
                      <a14:backgroundRemoval t="15625" b="80188" l="15188" r="84750">
                        <a14:foregroundMark x1="40938" y1="34875" x2="40938" y2="34875"/>
                        <a14:foregroundMark x1="41625" y1="39938" x2="41625" y2="39938"/>
                        <a14:foregroundMark x1="36563" y1="35188" x2="36563" y2="35188"/>
                        <a14:foregroundMark x1="28625" y1="26125" x2="28625" y2="26125"/>
                        <a14:foregroundMark x1="23875" y1="26875" x2="23875" y2="26875"/>
                        <a14:foregroundMark x1="22063" y1="30875" x2="22063" y2="30875"/>
                        <a14:foregroundMark x1="24250" y1="34125" x2="24250" y2="34125"/>
                        <a14:foregroundMark x1="28625" y1="34500" x2="28625" y2="34500"/>
                        <a14:foregroundMark x1="30813" y1="30125" x2="30813" y2="30125"/>
                        <a14:foregroundMark x1="34063" y1="46813" x2="34063" y2="46813"/>
                        <a14:foregroundMark x1="23875" y1="51188" x2="23875" y2="51188"/>
                        <a14:foregroundMark x1="29000" y1="53312" x2="29000" y2="53312"/>
                        <a14:foregroundMark x1="30813" y1="47563" x2="30813" y2="47563"/>
                        <a14:foregroundMark x1="36938" y1="60938" x2="36938" y2="60938"/>
                        <a14:foregroundMark x1="36938" y1="64563" x2="36938" y2="64563"/>
                        <a14:foregroundMark x1="32625" y1="60563" x2="32625" y2="60563"/>
                        <a14:foregroundMark x1="38000" y1="56938" x2="38000" y2="56938"/>
                        <a14:foregroundMark x1="43438" y1="60250" x2="43438" y2="60250"/>
                        <a14:foregroundMark x1="43813" y1="67125" x2="43813" y2="67125"/>
                        <a14:foregroundMark x1="37688" y1="69625" x2="37688" y2="69625"/>
                        <a14:foregroundMark x1="32625" y1="66375" x2="32625" y2="66375"/>
                        <a14:foregroundMark x1="47063" y1="65688" x2="47063" y2="65688"/>
                        <a14:foregroundMark x1="28250" y1="62063" x2="28250" y2="62063"/>
                        <a14:foregroundMark x1="44563" y1="45375" x2="44563" y2="45375"/>
                        <a14:foregroundMark x1="51063" y1="49688" x2="51063" y2="49688"/>
                        <a14:foregroundMark x1="51063" y1="46438" x2="51063" y2="46438"/>
                        <a14:foregroundMark x1="58688" y1="54063" x2="58688" y2="54063"/>
                        <a14:foregroundMark x1="68500" y1="54063" x2="68500" y2="54063"/>
                        <a14:foregroundMark x1="68813" y1="60938" x2="68813" y2="60938"/>
                        <a14:foregroundMark x1="63063" y1="65688" x2="63063" y2="65688"/>
                        <a14:foregroundMark x1="56125" y1="62063" x2="56125" y2="62063"/>
                        <a14:foregroundMark x1="61938" y1="59500" x2="61938" y2="59500"/>
                        <a14:foregroundMark x1="57250" y1="29750" x2="57250" y2="29750"/>
                        <a14:foregroundMark x1="65563" y1="42438" x2="65563" y2="42438"/>
                        <a14:foregroundMark x1="70313" y1="35938" x2="70313" y2="35938"/>
                        <a14:foregroundMark x1="68125" y1="39188" x2="68125" y2="39188"/>
                        <a14:foregroundMark x1="22063" y1="40313" x2="22063" y2="40313"/>
                        <a14:backgroundMark x1="29000" y1="41000" x2="29000" y2="41000"/>
                        <a14:backgroundMark x1="32938" y1="71813" x2="32938" y2="71813"/>
                        <a14:backgroundMark x1="42375" y1="71438" x2="42375" y2="71438"/>
                        <a14:backgroundMark x1="71000" y1="41375" x2="71000" y2="41375"/>
                      </a14:backgroundRemoval>
                    </a14:imgEffect>
                  </a14:imgLayer>
                </a14:imgProps>
              </a:ext>
              <a:ext uri="{28A0092B-C50C-407E-A947-70E740481C1C}">
                <a14:useLocalDpi xmlns:a14="http://schemas.microsoft.com/office/drawing/2010/main" val="0"/>
              </a:ext>
            </a:extLst>
          </a:blip>
          <a:srcRect t="7224" r="-1" b="9055"/>
          <a:stretch/>
        </p:blipFill>
        <p:spPr>
          <a:xfrm>
            <a:off x="3125585" y="-221303"/>
            <a:ext cx="6367271" cy="5330650"/>
          </a:xfrm>
          <a:prstGeom prst="rect">
            <a:avLst/>
          </a:prstGeom>
        </p:spPr>
      </p:pic>
    </p:spTree>
    <p:extLst>
      <p:ext uri="{BB962C8B-B14F-4D97-AF65-F5344CB8AC3E}">
        <p14:creationId xmlns:p14="http://schemas.microsoft.com/office/powerpoint/2010/main" val="426224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mohr\AppData\Local\Microsoft\Windows\Temporary Internet Files\Content.IE5\X58L27GS\doctor_illust03_01[1].gif">
            <a:extLst>
              <a:ext uri="{FF2B5EF4-FFF2-40B4-BE49-F238E27FC236}">
                <a16:creationId xmlns:a16="http://schemas.microsoft.com/office/drawing/2014/main" id="{9C08F745-1839-0948-A18E-B2C2F5F5EF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157" y="2298216"/>
            <a:ext cx="1604963" cy="183424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29E896-7ACA-A348-A312-034C5A77644B}"/>
              </a:ext>
            </a:extLst>
          </p:cNvPr>
          <p:cNvSpPr txBox="1"/>
          <p:nvPr/>
        </p:nvSpPr>
        <p:spPr>
          <a:xfrm>
            <a:off x="376238" y="4038385"/>
            <a:ext cx="13239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Resident</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4" descr="C:\Users\cmohr\AppData\Local\Microsoft\Windows\Temporary Internet Files\Content.IE5\X58L27GS\1393580373[1].png">
            <a:extLst>
              <a:ext uri="{FF2B5EF4-FFF2-40B4-BE49-F238E27FC236}">
                <a16:creationId xmlns:a16="http://schemas.microsoft.com/office/drawing/2014/main" id="{CC62970E-4746-8A44-BD5E-E7B6E7118E0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491" b="27772"/>
          <a:stretch/>
        </p:blipFill>
        <p:spPr bwMode="auto">
          <a:xfrm>
            <a:off x="1253411" y="4865408"/>
            <a:ext cx="1330485" cy="84173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A6CE95B-0E3E-1042-BD25-A9D52D46E0F9}"/>
              </a:ext>
            </a:extLst>
          </p:cNvPr>
          <p:cNvSpPr txBox="1"/>
          <p:nvPr/>
        </p:nvSpPr>
        <p:spPr>
          <a:xfrm>
            <a:off x="2474120" y="5414756"/>
            <a:ext cx="16517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Supported </a:t>
            </a:r>
            <a:b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by technology</a:t>
            </a:r>
            <a:endParaRPr kumimoji="0" lang="en-CA"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a:extLst>
              <a:ext uri="{FF2B5EF4-FFF2-40B4-BE49-F238E27FC236}">
                <a16:creationId xmlns:a16="http://schemas.microsoft.com/office/drawing/2014/main" id="{1A484D62-C1BD-CF42-ABDF-68FC75DF6CB4}"/>
              </a:ext>
            </a:extLst>
          </p:cNvPr>
          <p:cNvCxnSpPr/>
          <p:nvPr/>
        </p:nvCxnSpPr>
        <p:spPr>
          <a:xfrm flipV="1">
            <a:off x="711200" y="1303867"/>
            <a:ext cx="304800" cy="79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F466412-27F7-FF46-8CDA-133BFD14EBF8}"/>
              </a:ext>
            </a:extLst>
          </p:cNvPr>
          <p:cNvCxnSpPr>
            <a:cxnSpLocks/>
          </p:cNvCxnSpPr>
          <p:nvPr/>
        </p:nvCxnSpPr>
        <p:spPr>
          <a:xfrm flipV="1">
            <a:off x="711200" y="1736774"/>
            <a:ext cx="1550691" cy="362961"/>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A screenshot of a cell phone&#10;&#10;Description automatically generated">
            <a:extLst>
              <a:ext uri="{FF2B5EF4-FFF2-40B4-BE49-F238E27FC236}">
                <a16:creationId xmlns:a16="http://schemas.microsoft.com/office/drawing/2014/main" id="{FBC5C221-730B-4342-B4E7-34DE1C67B105}"/>
              </a:ext>
            </a:extLst>
          </p:cNvPr>
          <p:cNvPicPr>
            <a:picLocks noChangeAspect="1"/>
          </p:cNvPicPr>
          <p:nvPr/>
        </p:nvPicPr>
        <p:blipFill rotWithShape="1">
          <a:blip r:embed="rId5"/>
          <a:srcRect l="24094" t="12517" r="28509"/>
          <a:stretch/>
        </p:blipFill>
        <p:spPr>
          <a:xfrm>
            <a:off x="141057" y="2104112"/>
            <a:ext cx="963282" cy="1111226"/>
          </a:xfrm>
          <a:prstGeom prst="rect">
            <a:avLst/>
          </a:prstGeom>
          <a:ln>
            <a:solidFill>
              <a:schemeClr val="tx2"/>
            </a:solidFill>
          </a:ln>
        </p:spPr>
      </p:pic>
      <p:pic>
        <p:nvPicPr>
          <p:cNvPr id="5" name="Picture 4" descr="A screenshot of a computer screen&#10;&#10;Description automatically generated">
            <a:extLst>
              <a:ext uri="{FF2B5EF4-FFF2-40B4-BE49-F238E27FC236}">
                <a16:creationId xmlns:a16="http://schemas.microsoft.com/office/drawing/2014/main" id="{9C8DDA53-35EB-0B45-8DB3-89A880DE8D6C}"/>
              </a:ext>
            </a:extLst>
          </p:cNvPr>
          <p:cNvPicPr>
            <a:picLocks noChangeAspect="1"/>
          </p:cNvPicPr>
          <p:nvPr/>
        </p:nvPicPr>
        <p:blipFill rotWithShape="1">
          <a:blip r:embed="rId6"/>
          <a:srcRect l="23914" t="25025" r="22992" b="54872"/>
          <a:stretch/>
        </p:blipFill>
        <p:spPr>
          <a:xfrm>
            <a:off x="132007" y="383146"/>
            <a:ext cx="3786112" cy="895937"/>
          </a:xfrm>
          <a:prstGeom prst="rect">
            <a:avLst/>
          </a:prstGeom>
          <a:ln>
            <a:solidFill>
              <a:schemeClr val="tx2"/>
            </a:solidFill>
          </a:ln>
        </p:spPr>
      </p:pic>
      <p:pic>
        <p:nvPicPr>
          <p:cNvPr id="9" name="Picture 8">
            <a:extLst>
              <a:ext uri="{FF2B5EF4-FFF2-40B4-BE49-F238E27FC236}">
                <a16:creationId xmlns:a16="http://schemas.microsoft.com/office/drawing/2014/main" id="{E719759F-03CE-3441-8CEB-CA6CC90FDCA8}"/>
              </a:ext>
            </a:extLst>
          </p:cNvPr>
          <p:cNvPicPr>
            <a:picLocks noChangeAspect="1"/>
          </p:cNvPicPr>
          <p:nvPr/>
        </p:nvPicPr>
        <p:blipFill rotWithShape="1">
          <a:blip r:embed="rId7"/>
          <a:srcRect t="19266" r="14439" b="19266"/>
          <a:stretch/>
        </p:blipFill>
        <p:spPr>
          <a:xfrm>
            <a:off x="3193705" y="1736774"/>
            <a:ext cx="2406995" cy="1023403"/>
          </a:xfrm>
          <a:prstGeom prst="rect">
            <a:avLst/>
          </a:prstGeom>
          <a:noFill/>
          <a:ln w="12700">
            <a:solidFill>
              <a:schemeClr val="tx1"/>
            </a:solidFill>
          </a:ln>
        </p:spPr>
      </p:pic>
      <p:pic>
        <p:nvPicPr>
          <p:cNvPr id="21" name="Picture 20" descr="A screenshot of a computer&#10;&#10;Description automatically generated">
            <a:extLst>
              <a:ext uri="{FF2B5EF4-FFF2-40B4-BE49-F238E27FC236}">
                <a16:creationId xmlns:a16="http://schemas.microsoft.com/office/drawing/2014/main" id="{4A8FAD0F-642D-E849-931C-21B6B5243754}"/>
              </a:ext>
            </a:extLst>
          </p:cNvPr>
          <p:cNvPicPr>
            <a:picLocks noChangeAspect="1"/>
          </p:cNvPicPr>
          <p:nvPr/>
        </p:nvPicPr>
        <p:blipFill rotWithShape="1">
          <a:blip r:embed="rId8"/>
          <a:srcRect l="785" t="20579" r="50000" b="1763"/>
          <a:stretch/>
        </p:blipFill>
        <p:spPr>
          <a:xfrm>
            <a:off x="2261891" y="1410311"/>
            <a:ext cx="1180861" cy="1164561"/>
          </a:xfrm>
          <a:prstGeom prst="rect">
            <a:avLst/>
          </a:prstGeom>
          <a:ln>
            <a:solidFill>
              <a:srgbClr val="002060"/>
            </a:solidFill>
          </a:ln>
        </p:spPr>
      </p:pic>
    </p:spTree>
    <p:extLst>
      <p:ext uri="{BB962C8B-B14F-4D97-AF65-F5344CB8AC3E}">
        <p14:creationId xmlns:p14="http://schemas.microsoft.com/office/powerpoint/2010/main" val="6124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1ACA7B7-B678-E74E-897D-E7F6CC8F4810}"/>
              </a:ext>
            </a:extLst>
          </p:cNvPr>
          <p:cNvPicPr>
            <a:picLocks noChangeAspect="1"/>
          </p:cNvPicPr>
          <p:nvPr/>
        </p:nvPicPr>
        <p:blipFill rotWithShape="1">
          <a:blip r:embed="rId3"/>
          <a:srcRect t="19266" r="14439" b="19266"/>
          <a:stretch/>
        </p:blipFill>
        <p:spPr>
          <a:xfrm>
            <a:off x="1781242" y="1426330"/>
            <a:ext cx="2406995" cy="1023403"/>
          </a:xfrm>
          <a:prstGeom prst="rect">
            <a:avLst/>
          </a:prstGeom>
          <a:noFill/>
          <a:ln w="12700">
            <a:solidFill>
              <a:schemeClr val="tx1"/>
            </a:solidFill>
          </a:ln>
        </p:spPr>
      </p:pic>
      <p:pic>
        <p:nvPicPr>
          <p:cNvPr id="2" name="Picture 2" descr="C:\Users\cmohr\AppData\Local\Microsoft\Windows\Temporary Internet Files\Content.IE5\X58L27GS\doctor_illust03_01[1].gif">
            <a:extLst>
              <a:ext uri="{FF2B5EF4-FFF2-40B4-BE49-F238E27FC236}">
                <a16:creationId xmlns:a16="http://schemas.microsoft.com/office/drawing/2014/main" id="{9C08F745-1839-0948-A18E-B2C2F5F5EF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157" y="2298216"/>
            <a:ext cx="1604963" cy="183424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29E896-7ACA-A348-A312-034C5A77644B}"/>
              </a:ext>
            </a:extLst>
          </p:cNvPr>
          <p:cNvSpPr txBox="1"/>
          <p:nvPr/>
        </p:nvSpPr>
        <p:spPr>
          <a:xfrm>
            <a:off x="376238" y="4038385"/>
            <a:ext cx="13239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Resident</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364B3292-C50D-A04D-8B2A-8DEBC03BEF1A}"/>
              </a:ext>
            </a:extLst>
          </p:cNvPr>
          <p:cNvSpPr txBox="1"/>
          <p:nvPr/>
        </p:nvSpPr>
        <p:spPr>
          <a:xfrm>
            <a:off x="3917579" y="2519494"/>
            <a:ext cx="4115436" cy="1692771"/>
          </a:xfrm>
          <a:prstGeom prst="rect">
            <a:avLst/>
          </a:prstGeom>
          <a:noFill/>
          <a:ln w="1905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Plans their learning</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Views Curriculum Map</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Know what EPAs working on</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Develops a Personal Learning Plan</a:t>
            </a:r>
          </a:p>
        </p:txBody>
      </p:sp>
      <p:pic>
        <p:nvPicPr>
          <p:cNvPr id="11" name="Picture 4" descr="C:\Users\cmohr\AppData\Local\Microsoft\Windows\Temporary Internet Files\Content.IE5\X58L27GS\1393580373[1].png">
            <a:extLst>
              <a:ext uri="{FF2B5EF4-FFF2-40B4-BE49-F238E27FC236}">
                <a16:creationId xmlns:a16="http://schemas.microsoft.com/office/drawing/2014/main" id="{CC62970E-4746-8A44-BD5E-E7B6E7118E0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491" b="27772"/>
          <a:stretch/>
        </p:blipFill>
        <p:spPr bwMode="auto">
          <a:xfrm>
            <a:off x="1253411" y="4865408"/>
            <a:ext cx="1330485" cy="84173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A6CE95B-0E3E-1042-BD25-A9D52D46E0F9}"/>
              </a:ext>
            </a:extLst>
          </p:cNvPr>
          <p:cNvSpPr txBox="1"/>
          <p:nvPr/>
        </p:nvSpPr>
        <p:spPr>
          <a:xfrm>
            <a:off x="2474120" y="5414756"/>
            <a:ext cx="16517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Supported </a:t>
            </a:r>
            <a:b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by technology</a:t>
            </a:r>
            <a:endParaRPr kumimoji="0" lang="en-CA"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ight Arrow 12">
            <a:extLst>
              <a:ext uri="{FF2B5EF4-FFF2-40B4-BE49-F238E27FC236}">
                <a16:creationId xmlns:a16="http://schemas.microsoft.com/office/drawing/2014/main" id="{A5084D6A-E15A-0945-BFCC-4CA53C56287D}"/>
              </a:ext>
            </a:extLst>
          </p:cNvPr>
          <p:cNvSpPr/>
          <p:nvPr/>
        </p:nvSpPr>
        <p:spPr>
          <a:xfrm>
            <a:off x="2686049" y="2587458"/>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9" name="Graphic 8" descr="Map with pin">
            <a:extLst>
              <a:ext uri="{FF2B5EF4-FFF2-40B4-BE49-F238E27FC236}">
                <a16:creationId xmlns:a16="http://schemas.microsoft.com/office/drawing/2014/main" id="{C84C2C54-696D-874E-90BB-28D200E0C8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4801" y="1337371"/>
            <a:ext cx="1350768" cy="1350768"/>
          </a:xfrm>
          <a:prstGeom prst="rect">
            <a:avLst/>
          </a:prstGeom>
        </p:spPr>
      </p:pic>
      <p:pic>
        <p:nvPicPr>
          <p:cNvPr id="19" name="Picture 18" descr="coach-clipart-coach-clipart-COACH.jpg">
            <a:extLst>
              <a:ext uri="{FF2B5EF4-FFF2-40B4-BE49-F238E27FC236}">
                <a16:creationId xmlns:a16="http://schemas.microsoft.com/office/drawing/2014/main" id="{06496A50-15E5-6842-8426-E5EF679774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8593" y="1097134"/>
            <a:ext cx="688395" cy="2013321"/>
          </a:xfrm>
          <a:prstGeom prst="rect">
            <a:avLst/>
          </a:prstGeom>
        </p:spPr>
      </p:pic>
      <p:sp>
        <p:nvSpPr>
          <p:cNvPr id="20" name="TextBox 19">
            <a:extLst>
              <a:ext uri="{FF2B5EF4-FFF2-40B4-BE49-F238E27FC236}">
                <a16:creationId xmlns:a16="http://schemas.microsoft.com/office/drawing/2014/main" id="{84A3D05F-4FC8-7649-8D69-416A9EE2666B}"/>
              </a:ext>
            </a:extLst>
          </p:cNvPr>
          <p:cNvSpPr txBox="1"/>
          <p:nvPr/>
        </p:nvSpPr>
        <p:spPr>
          <a:xfrm>
            <a:off x="8028861" y="1233018"/>
            <a:ext cx="23818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Academic Coach</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1" name="Picture 20" descr="A screenshot of a computer&#10;&#10;Description automatically generated">
            <a:extLst>
              <a:ext uri="{FF2B5EF4-FFF2-40B4-BE49-F238E27FC236}">
                <a16:creationId xmlns:a16="http://schemas.microsoft.com/office/drawing/2014/main" id="{4A8FAD0F-642D-E849-931C-21B6B5243754}"/>
              </a:ext>
            </a:extLst>
          </p:cNvPr>
          <p:cNvPicPr>
            <a:picLocks noChangeAspect="1"/>
          </p:cNvPicPr>
          <p:nvPr/>
        </p:nvPicPr>
        <p:blipFill rotWithShape="1">
          <a:blip r:embed="rId9"/>
          <a:srcRect l="785" t="20579" r="50000" b="1763"/>
          <a:stretch/>
        </p:blipFill>
        <p:spPr>
          <a:xfrm>
            <a:off x="2074226" y="1200945"/>
            <a:ext cx="1180861" cy="1164561"/>
          </a:xfrm>
          <a:prstGeom prst="rect">
            <a:avLst/>
          </a:prstGeom>
          <a:ln>
            <a:solidFill>
              <a:srgbClr val="002060"/>
            </a:solidFill>
          </a:ln>
        </p:spPr>
      </p:pic>
      <p:cxnSp>
        <p:nvCxnSpPr>
          <p:cNvPr id="6" name="Straight Connector 5">
            <a:extLst>
              <a:ext uri="{FF2B5EF4-FFF2-40B4-BE49-F238E27FC236}">
                <a16:creationId xmlns:a16="http://schemas.microsoft.com/office/drawing/2014/main" id="{1A484D62-C1BD-CF42-ABDF-68FC75DF6CB4}"/>
              </a:ext>
            </a:extLst>
          </p:cNvPr>
          <p:cNvCxnSpPr>
            <a:cxnSpLocks/>
          </p:cNvCxnSpPr>
          <p:nvPr/>
        </p:nvCxnSpPr>
        <p:spPr>
          <a:xfrm flipV="1">
            <a:off x="711200" y="1133219"/>
            <a:ext cx="376462" cy="966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F466412-27F7-FF46-8CDA-133BFD14EBF8}"/>
              </a:ext>
            </a:extLst>
          </p:cNvPr>
          <p:cNvCxnSpPr>
            <a:cxnSpLocks/>
          </p:cNvCxnSpPr>
          <p:nvPr/>
        </p:nvCxnSpPr>
        <p:spPr>
          <a:xfrm flipV="1">
            <a:off x="711200" y="1776331"/>
            <a:ext cx="1383314" cy="323402"/>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descr="A screenshot of a computer&#10;&#10;Description automatically generated">
            <a:extLst>
              <a:ext uri="{FF2B5EF4-FFF2-40B4-BE49-F238E27FC236}">
                <a16:creationId xmlns:a16="http://schemas.microsoft.com/office/drawing/2014/main" id="{402672B6-E582-DB42-9557-7DBF9C2711C0}"/>
              </a:ext>
            </a:extLst>
          </p:cNvPr>
          <p:cNvPicPr>
            <a:picLocks noChangeAspect="1"/>
          </p:cNvPicPr>
          <p:nvPr/>
        </p:nvPicPr>
        <p:blipFill rotWithShape="1">
          <a:blip r:embed="rId10"/>
          <a:srcRect l="31790" t="15309" r="36420" b="19753"/>
          <a:stretch/>
        </p:blipFill>
        <p:spPr>
          <a:xfrm>
            <a:off x="217273" y="2104112"/>
            <a:ext cx="870389" cy="1111226"/>
          </a:xfrm>
          <a:prstGeom prst="rect">
            <a:avLst/>
          </a:prstGeom>
          <a:ln>
            <a:solidFill>
              <a:srgbClr val="002060"/>
            </a:solidFill>
          </a:ln>
        </p:spPr>
      </p:pic>
      <p:pic>
        <p:nvPicPr>
          <p:cNvPr id="16" name="Picture 15" descr="A screenshot of a cell phone&#10;&#10;Description automatically generated">
            <a:extLst>
              <a:ext uri="{FF2B5EF4-FFF2-40B4-BE49-F238E27FC236}">
                <a16:creationId xmlns:a16="http://schemas.microsoft.com/office/drawing/2014/main" id="{04948F48-D616-CC42-8552-A7B676392F82}"/>
              </a:ext>
            </a:extLst>
          </p:cNvPr>
          <p:cNvPicPr>
            <a:picLocks noChangeAspect="1"/>
          </p:cNvPicPr>
          <p:nvPr/>
        </p:nvPicPr>
        <p:blipFill rotWithShape="1">
          <a:blip r:embed="rId11"/>
          <a:srcRect l="24094" t="12517" r="28509"/>
          <a:stretch/>
        </p:blipFill>
        <p:spPr>
          <a:xfrm>
            <a:off x="141057" y="2104112"/>
            <a:ext cx="963282" cy="1111226"/>
          </a:xfrm>
          <a:prstGeom prst="rect">
            <a:avLst/>
          </a:prstGeom>
          <a:ln>
            <a:solidFill>
              <a:schemeClr val="tx2"/>
            </a:solidFill>
          </a:ln>
        </p:spPr>
      </p:pic>
      <p:pic>
        <p:nvPicPr>
          <p:cNvPr id="17" name="Picture 16" descr="A screenshot of a computer screen&#10;&#10;Description automatically generated">
            <a:extLst>
              <a:ext uri="{FF2B5EF4-FFF2-40B4-BE49-F238E27FC236}">
                <a16:creationId xmlns:a16="http://schemas.microsoft.com/office/drawing/2014/main" id="{FC7C19CC-4591-A24A-9AB5-A0B8F5AD7848}"/>
              </a:ext>
            </a:extLst>
          </p:cNvPr>
          <p:cNvPicPr>
            <a:picLocks noChangeAspect="1"/>
          </p:cNvPicPr>
          <p:nvPr/>
        </p:nvPicPr>
        <p:blipFill rotWithShape="1">
          <a:blip r:embed="rId12"/>
          <a:srcRect l="23914" t="25025" r="22992" b="54872"/>
          <a:stretch/>
        </p:blipFill>
        <p:spPr>
          <a:xfrm>
            <a:off x="131467" y="256359"/>
            <a:ext cx="3786112" cy="895937"/>
          </a:xfrm>
          <a:prstGeom prst="rect">
            <a:avLst/>
          </a:prstGeom>
        </p:spPr>
      </p:pic>
      <p:sp>
        <p:nvSpPr>
          <p:cNvPr id="8" name="TextBox 7">
            <a:extLst>
              <a:ext uri="{FF2B5EF4-FFF2-40B4-BE49-F238E27FC236}">
                <a16:creationId xmlns:a16="http://schemas.microsoft.com/office/drawing/2014/main" id="{7ACE0B08-27F1-F546-BE70-662511677ACB}"/>
              </a:ext>
            </a:extLst>
          </p:cNvPr>
          <p:cNvSpPr txBox="1"/>
          <p:nvPr/>
        </p:nvSpPr>
        <p:spPr>
          <a:xfrm>
            <a:off x="13196047" y="-286871"/>
            <a:ext cx="184731" cy="369332"/>
          </a:xfrm>
          <a:prstGeom prst="rect">
            <a:avLst/>
          </a:prstGeom>
          <a:noFill/>
          <a:ln>
            <a:solidFill>
              <a:schemeClr val="tx2"/>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25213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9EE1AE94-C352-1C44-AD9E-C52C7E952A83}"/>
              </a:ext>
            </a:extLst>
          </p:cNvPr>
          <p:cNvPicPr>
            <a:picLocks noChangeAspect="1" noChangeArrowheads="1"/>
          </p:cNvPicPr>
          <p:nvPr/>
        </p:nvPicPr>
        <p:blipFill>
          <a:blip r:embed="rId3"/>
          <a:srcRect/>
          <a:stretch/>
        </p:blipFill>
        <p:spPr bwMode="auto">
          <a:xfrm>
            <a:off x="10765131" y="1233685"/>
            <a:ext cx="1108402" cy="248236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2" descr="C:\Users\cmohr\AppData\Local\Microsoft\Windows\Temporary Internet Files\Content.IE5\X58L27GS\doctor_illust03_01[1].gif">
            <a:extLst>
              <a:ext uri="{FF2B5EF4-FFF2-40B4-BE49-F238E27FC236}">
                <a16:creationId xmlns:a16="http://schemas.microsoft.com/office/drawing/2014/main" id="{9C08F745-1839-0948-A18E-B2C2F5F5EF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157" y="2298216"/>
            <a:ext cx="1604963" cy="183424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29E896-7ACA-A348-A312-034C5A77644B}"/>
              </a:ext>
            </a:extLst>
          </p:cNvPr>
          <p:cNvSpPr txBox="1"/>
          <p:nvPr/>
        </p:nvSpPr>
        <p:spPr>
          <a:xfrm>
            <a:off x="376238" y="4038385"/>
            <a:ext cx="13239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Resident</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364B3292-C50D-A04D-8B2A-8DEBC03BEF1A}"/>
              </a:ext>
            </a:extLst>
          </p:cNvPr>
          <p:cNvSpPr txBox="1"/>
          <p:nvPr/>
        </p:nvSpPr>
        <p:spPr>
          <a:xfrm>
            <a:off x="3888575" y="2018821"/>
            <a:ext cx="4115436" cy="1692771"/>
          </a:xfrm>
          <a:prstGeom prst="rect">
            <a:avLst/>
          </a:prstGeom>
          <a:noFill/>
          <a:ln w="1905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Plans their learning</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Views Curriculum Map</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Know what EPAs working on</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Develops a Personal Learning Plan</a:t>
            </a:r>
          </a:p>
        </p:txBody>
      </p:sp>
      <p:pic>
        <p:nvPicPr>
          <p:cNvPr id="11" name="Picture 4" descr="C:\Users\cmohr\AppData\Local\Microsoft\Windows\Temporary Internet Files\Content.IE5\X58L27GS\1393580373[1].png">
            <a:extLst>
              <a:ext uri="{FF2B5EF4-FFF2-40B4-BE49-F238E27FC236}">
                <a16:creationId xmlns:a16="http://schemas.microsoft.com/office/drawing/2014/main" id="{CC62970E-4746-8A44-BD5E-E7B6E7118E0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491" b="27772"/>
          <a:stretch/>
        </p:blipFill>
        <p:spPr bwMode="auto">
          <a:xfrm>
            <a:off x="1253411" y="4865408"/>
            <a:ext cx="1330485" cy="84173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A6CE95B-0E3E-1042-BD25-A9D52D46E0F9}"/>
              </a:ext>
            </a:extLst>
          </p:cNvPr>
          <p:cNvSpPr txBox="1"/>
          <p:nvPr/>
        </p:nvSpPr>
        <p:spPr>
          <a:xfrm>
            <a:off x="2474120" y="5414756"/>
            <a:ext cx="16517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Supported </a:t>
            </a:r>
            <a:b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by technology</a:t>
            </a:r>
            <a:endParaRPr kumimoji="0" lang="en-CA"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ight Arrow 12">
            <a:extLst>
              <a:ext uri="{FF2B5EF4-FFF2-40B4-BE49-F238E27FC236}">
                <a16:creationId xmlns:a16="http://schemas.microsoft.com/office/drawing/2014/main" id="{A5084D6A-E15A-0945-BFCC-4CA53C56287D}"/>
              </a:ext>
            </a:extLst>
          </p:cNvPr>
          <p:cNvSpPr/>
          <p:nvPr/>
        </p:nvSpPr>
        <p:spPr>
          <a:xfrm>
            <a:off x="2686049" y="2587458"/>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4" name="Right Arrow 13">
            <a:extLst>
              <a:ext uri="{FF2B5EF4-FFF2-40B4-BE49-F238E27FC236}">
                <a16:creationId xmlns:a16="http://schemas.microsoft.com/office/drawing/2014/main" id="{634FD2B1-88C2-5447-AFEA-6EE7DDF08BC9}"/>
              </a:ext>
            </a:extLst>
          </p:cNvPr>
          <p:cNvSpPr/>
          <p:nvPr/>
        </p:nvSpPr>
        <p:spPr>
          <a:xfrm>
            <a:off x="8296898" y="2608031"/>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5" name="Picture 2" descr="C:\Users\cmohr\AppData\Local\Microsoft\Windows\Temporary Internet Files\Content.IE5\X58L27GS\doctor_illust03_01[1].gif">
            <a:extLst>
              <a:ext uri="{FF2B5EF4-FFF2-40B4-BE49-F238E27FC236}">
                <a16:creationId xmlns:a16="http://schemas.microsoft.com/office/drawing/2014/main" id="{FE0F8F91-6A84-5643-A34E-B213948519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282735" y="2209165"/>
            <a:ext cx="1604961" cy="1834245"/>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0F9C30F-559D-C84B-BF85-DDAFB9422910}"/>
              </a:ext>
            </a:extLst>
          </p:cNvPr>
          <p:cNvSpPr txBox="1"/>
          <p:nvPr/>
        </p:nvSpPr>
        <p:spPr>
          <a:xfrm>
            <a:off x="7829550" y="4255224"/>
            <a:ext cx="4289897" cy="1754326"/>
          </a:xfrm>
          <a:prstGeom prst="rect">
            <a:avLst/>
          </a:prstGeom>
          <a:noFill/>
          <a:ln w="1905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Sets Objectives for Rotation</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Based on Curriculum Map</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Based on Personal Learning Plan</a:t>
            </a:r>
          </a:p>
        </p:txBody>
      </p:sp>
      <p:sp>
        <p:nvSpPr>
          <p:cNvPr id="18" name="TextBox 17">
            <a:extLst>
              <a:ext uri="{FF2B5EF4-FFF2-40B4-BE49-F238E27FC236}">
                <a16:creationId xmlns:a16="http://schemas.microsoft.com/office/drawing/2014/main" id="{55FD0D00-EE7E-7E40-998E-6C7900A417EE}"/>
              </a:ext>
            </a:extLst>
          </p:cNvPr>
          <p:cNvSpPr txBox="1"/>
          <p:nvPr/>
        </p:nvSpPr>
        <p:spPr>
          <a:xfrm>
            <a:off x="10385908" y="3792727"/>
            <a:ext cx="16049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Supervisor</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Graphic 8" descr="Map with pin">
            <a:extLst>
              <a:ext uri="{FF2B5EF4-FFF2-40B4-BE49-F238E27FC236}">
                <a16:creationId xmlns:a16="http://schemas.microsoft.com/office/drawing/2014/main" id="{C84C2C54-696D-874E-90BB-28D200E0C8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78750" y="683651"/>
            <a:ext cx="1350768" cy="1350768"/>
          </a:xfrm>
          <a:prstGeom prst="rect">
            <a:avLst/>
          </a:prstGeom>
        </p:spPr>
      </p:pic>
      <p:pic>
        <p:nvPicPr>
          <p:cNvPr id="19" name="Picture 18" descr="coach-clipart-coach-clipart-COACH.jpg">
            <a:extLst>
              <a:ext uri="{FF2B5EF4-FFF2-40B4-BE49-F238E27FC236}">
                <a16:creationId xmlns:a16="http://schemas.microsoft.com/office/drawing/2014/main" id="{06496A50-15E5-6842-8426-E5EF679774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4195" y="509839"/>
            <a:ext cx="688395" cy="2013321"/>
          </a:xfrm>
          <a:prstGeom prst="rect">
            <a:avLst/>
          </a:prstGeom>
        </p:spPr>
      </p:pic>
      <p:sp>
        <p:nvSpPr>
          <p:cNvPr id="20" name="TextBox 19">
            <a:extLst>
              <a:ext uri="{FF2B5EF4-FFF2-40B4-BE49-F238E27FC236}">
                <a16:creationId xmlns:a16="http://schemas.microsoft.com/office/drawing/2014/main" id="{84A3D05F-4FC8-7649-8D69-416A9EE2666B}"/>
              </a:ext>
            </a:extLst>
          </p:cNvPr>
          <p:cNvSpPr txBox="1"/>
          <p:nvPr/>
        </p:nvSpPr>
        <p:spPr>
          <a:xfrm>
            <a:off x="8004011" y="325173"/>
            <a:ext cx="23818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Academic Coach</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1" name="Picture 20" descr="A screenshot of a computer&#10;&#10;Description automatically generated">
            <a:extLst>
              <a:ext uri="{FF2B5EF4-FFF2-40B4-BE49-F238E27FC236}">
                <a16:creationId xmlns:a16="http://schemas.microsoft.com/office/drawing/2014/main" id="{4A8FAD0F-642D-E849-931C-21B6B5243754}"/>
              </a:ext>
            </a:extLst>
          </p:cNvPr>
          <p:cNvPicPr>
            <a:picLocks noChangeAspect="1"/>
          </p:cNvPicPr>
          <p:nvPr/>
        </p:nvPicPr>
        <p:blipFill rotWithShape="1">
          <a:blip r:embed="rId9"/>
          <a:srcRect l="785" t="20579" r="50000" b="1763"/>
          <a:stretch/>
        </p:blipFill>
        <p:spPr>
          <a:xfrm>
            <a:off x="2079436" y="1197033"/>
            <a:ext cx="1126778" cy="1111225"/>
          </a:xfrm>
          <a:prstGeom prst="rect">
            <a:avLst/>
          </a:prstGeom>
          <a:ln>
            <a:solidFill>
              <a:srgbClr val="002060"/>
            </a:solidFill>
          </a:ln>
        </p:spPr>
      </p:pic>
      <p:cxnSp>
        <p:nvCxnSpPr>
          <p:cNvPr id="6" name="Straight Connector 5">
            <a:extLst>
              <a:ext uri="{FF2B5EF4-FFF2-40B4-BE49-F238E27FC236}">
                <a16:creationId xmlns:a16="http://schemas.microsoft.com/office/drawing/2014/main" id="{1A484D62-C1BD-CF42-ABDF-68FC75DF6CB4}"/>
              </a:ext>
            </a:extLst>
          </p:cNvPr>
          <p:cNvCxnSpPr>
            <a:cxnSpLocks/>
          </p:cNvCxnSpPr>
          <p:nvPr/>
        </p:nvCxnSpPr>
        <p:spPr>
          <a:xfrm flipV="1">
            <a:off x="711200" y="1138738"/>
            <a:ext cx="387183" cy="9609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F466412-27F7-FF46-8CDA-133BFD14EBF8}"/>
              </a:ext>
            </a:extLst>
          </p:cNvPr>
          <p:cNvCxnSpPr>
            <a:cxnSpLocks/>
            <a:endCxn id="21" idx="1"/>
          </p:cNvCxnSpPr>
          <p:nvPr/>
        </p:nvCxnSpPr>
        <p:spPr>
          <a:xfrm flipV="1">
            <a:off x="711200" y="1752646"/>
            <a:ext cx="1368236" cy="347088"/>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descr="A screenshot of a computer&#10;&#10;Description automatically generated">
            <a:extLst>
              <a:ext uri="{FF2B5EF4-FFF2-40B4-BE49-F238E27FC236}">
                <a16:creationId xmlns:a16="http://schemas.microsoft.com/office/drawing/2014/main" id="{402672B6-E582-DB42-9557-7DBF9C2711C0}"/>
              </a:ext>
            </a:extLst>
          </p:cNvPr>
          <p:cNvPicPr>
            <a:picLocks noChangeAspect="1"/>
          </p:cNvPicPr>
          <p:nvPr/>
        </p:nvPicPr>
        <p:blipFill rotWithShape="1">
          <a:blip r:embed="rId10"/>
          <a:srcRect l="31790" t="15309" r="36420" b="19753"/>
          <a:stretch/>
        </p:blipFill>
        <p:spPr>
          <a:xfrm>
            <a:off x="217273" y="2104112"/>
            <a:ext cx="870389" cy="1111226"/>
          </a:xfrm>
          <a:prstGeom prst="rect">
            <a:avLst/>
          </a:prstGeom>
          <a:ln>
            <a:solidFill>
              <a:srgbClr val="002060"/>
            </a:solidFill>
          </a:ln>
        </p:spPr>
      </p:pic>
      <p:pic>
        <p:nvPicPr>
          <p:cNvPr id="23" name="Picture 22" descr="A screenshot of a cell phone&#10;&#10;Description automatically generated">
            <a:extLst>
              <a:ext uri="{FF2B5EF4-FFF2-40B4-BE49-F238E27FC236}">
                <a16:creationId xmlns:a16="http://schemas.microsoft.com/office/drawing/2014/main" id="{F42B09E7-8519-D447-B316-68FDF93A7C33}"/>
              </a:ext>
            </a:extLst>
          </p:cNvPr>
          <p:cNvPicPr>
            <a:picLocks noChangeAspect="1"/>
          </p:cNvPicPr>
          <p:nvPr/>
        </p:nvPicPr>
        <p:blipFill rotWithShape="1">
          <a:blip r:embed="rId11"/>
          <a:srcRect l="24094" t="12517" r="28509"/>
          <a:stretch/>
        </p:blipFill>
        <p:spPr>
          <a:xfrm>
            <a:off x="141057" y="2104112"/>
            <a:ext cx="963282" cy="1111226"/>
          </a:xfrm>
          <a:prstGeom prst="rect">
            <a:avLst/>
          </a:prstGeom>
          <a:ln>
            <a:solidFill>
              <a:schemeClr val="tx2"/>
            </a:solidFill>
          </a:ln>
        </p:spPr>
      </p:pic>
      <p:pic>
        <p:nvPicPr>
          <p:cNvPr id="7" name="Picture 6" descr="A screenshot of a cell phone&#10;&#10;Description automatically generated">
            <a:extLst>
              <a:ext uri="{FF2B5EF4-FFF2-40B4-BE49-F238E27FC236}">
                <a16:creationId xmlns:a16="http://schemas.microsoft.com/office/drawing/2014/main" id="{FDF7C252-3D5C-9B49-901B-6114B2B5730E}"/>
              </a:ext>
            </a:extLst>
          </p:cNvPr>
          <p:cNvPicPr>
            <a:picLocks noChangeAspect="1"/>
          </p:cNvPicPr>
          <p:nvPr/>
        </p:nvPicPr>
        <p:blipFill rotWithShape="1">
          <a:blip r:embed="rId12"/>
          <a:srcRect l="17939" t="12371" r="35373"/>
          <a:stretch/>
        </p:blipFill>
        <p:spPr>
          <a:xfrm>
            <a:off x="10073715" y="1038381"/>
            <a:ext cx="851130" cy="998432"/>
          </a:xfrm>
          <a:prstGeom prst="rect">
            <a:avLst/>
          </a:prstGeom>
          <a:noFill/>
          <a:ln>
            <a:solidFill>
              <a:schemeClr val="tx2"/>
            </a:solidFill>
          </a:ln>
        </p:spPr>
      </p:pic>
      <p:pic>
        <p:nvPicPr>
          <p:cNvPr id="25" name="Picture 24" descr="A screenshot of a computer screen&#10;&#10;Description automatically generated">
            <a:extLst>
              <a:ext uri="{FF2B5EF4-FFF2-40B4-BE49-F238E27FC236}">
                <a16:creationId xmlns:a16="http://schemas.microsoft.com/office/drawing/2014/main" id="{8F98B0B3-E9B1-5B42-BD6A-1519D4D84A40}"/>
              </a:ext>
            </a:extLst>
          </p:cNvPr>
          <p:cNvPicPr>
            <a:picLocks noChangeAspect="1"/>
          </p:cNvPicPr>
          <p:nvPr/>
        </p:nvPicPr>
        <p:blipFill rotWithShape="1">
          <a:blip r:embed="rId13"/>
          <a:srcRect l="23914" t="25025" r="22992" b="54872"/>
          <a:stretch/>
        </p:blipFill>
        <p:spPr>
          <a:xfrm>
            <a:off x="107456" y="242801"/>
            <a:ext cx="3786112" cy="895937"/>
          </a:xfrm>
          <a:prstGeom prst="rect">
            <a:avLst/>
          </a:prstGeom>
          <a:ln>
            <a:solidFill>
              <a:schemeClr val="tx2"/>
            </a:solidFill>
          </a:ln>
        </p:spPr>
      </p:pic>
    </p:spTree>
    <p:extLst>
      <p:ext uri="{BB962C8B-B14F-4D97-AF65-F5344CB8AC3E}">
        <p14:creationId xmlns:p14="http://schemas.microsoft.com/office/powerpoint/2010/main" val="167028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Example of an </a:t>
            </a:r>
            <a:br>
              <a:rPr lang="en-US" b="1" dirty="0"/>
            </a:br>
            <a:r>
              <a:rPr lang="en-US" b="1" dirty="0"/>
              <a:t>EPA</a:t>
            </a:r>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22192" y="1746410"/>
            <a:ext cx="7636383" cy="1290419"/>
          </a:xfrm>
        </p:spPr>
        <p:txBody>
          <a:bodyPr>
            <a:noAutofit/>
          </a:bodyPr>
          <a:lstStyle/>
          <a:p>
            <a:r>
              <a:rPr lang="en-US" sz="2800" dirty="0"/>
              <a:t>Obtaining a psychiatric history to inform the preliminary diagnostic impression for patients presenting with mental disorders.</a:t>
            </a:r>
          </a:p>
        </p:txBody>
      </p:sp>
      <p:sp>
        <p:nvSpPr>
          <p:cNvPr id="7" name="Rectangle 6">
            <a:extLst>
              <a:ext uri="{FF2B5EF4-FFF2-40B4-BE49-F238E27FC236}">
                <a16:creationId xmlns:a16="http://schemas.microsoft.com/office/drawing/2014/main" id="{347FC2DB-8ED9-BD49-B78C-228C1C06B8AB}"/>
              </a:ext>
            </a:extLst>
          </p:cNvPr>
          <p:cNvSpPr/>
          <p:nvPr/>
        </p:nvSpPr>
        <p:spPr>
          <a:xfrm>
            <a:off x="4024895" y="823080"/>
            <a:ext cx="306801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40BAD2"/>
                </a:solidFill>
                <a:effectLst>
                  <a:outerShdw blurRad="38100" dist="25400" dir="5400000" algn="ctr" rotWithShape="0">
                    <a:srgbClr val="6E747A">
                      <a:alpha val="43000"/>
                    </a:srgbClr>
                  </a:outerShdw>
                </a:effectLst>
                <a:uLnTx/>
                <a:uFillTx/>
                <a:latin typeface="Corbel" panose="020B0503020204020204"/>
                <a:ea typeface="+mn-ea"/>
                <a:cs typeface="+mn-cs"/>
              </a:rPr>
              <a:t>EPA TtD-1</a:t>
            </a:r>
          </a:p>
        </p:txBody>
      </p:sp>
      <p:graphicFrame>
        <p:nvGraphicFramePr>
          <p:cNvPr id="14" name="Content Placeholder 3">
            <a:extLst>
              <a:ext uri="{FF2B5EF4-FFF2-40B4-BE49-F238E27FC236}">
                <a16:creationId xmlns:a16="http://schemas.microsoft.com/office/drawing/2014/main" id="{AC87628D-1FE4-5B44-AE10-66A631BA8ED8}"/>
              </a:ext>
            </a:extLst>
          </p:cNvPr>
          <p:cNvGraphicFramePr>
            <a:graphicFrameLocks/>
          </p:cNvGraphicFramePr>
          <p:nvPr/>
        </p:nvGraphicFramePr>
        <p:xfrm>
          <a:off x="4279276" y="3424428"/>
          <a:ext cx="5008111" cy="3738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ounded Rectangle 18">
            <a:extLst>
              <a:ext uri="{FF2B5EF4-FFF2-40B4-BE49-F238E27FC236}">
                <a16:creationId xmlns:a16="http://schemas.microsoft.com/office/drawing/2014/main" id="{A1C2CDE6-905D-6E4B-A1BB-D7CFB222449D}"/>
              </a:ext>
            </a:extLst>
          </p:cNvPr>
          <p:cNvSpPr/>
          <p:nvPr/>
        </p:nvSpPr>
        <p:spPr>
          <a:xfrm>
            <a:off x="3822192" y="4271963"/>
            <a:ext cx="1515352" cy="8858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38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a:extLst>
              <a:ext uri="{FF2B5EF4-FFF2-40B4-BE49-F238E27FC236}">
                <a16:creationId xmlns:a16="http://schemas.microsoft.com/office/drawing/2014/main" id="{CABA961E-44A7-6341-A6C8-A34E9E43D8D7}"/>
              </a:ext>
            </a:extLst>
          </p:cNvPr>
          <p:cNvSpPr/>
          <p:nvPr/>
        </p:nvSpPr>
        <p:spPr>
          <a:xfrm>
            <a:off x="8931565" y="134833"/>
            <a:ext cx="3130179"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3" name="Rounded Rectangle 52">
            <a:extLst>
              <a:ext uri="{FF2B5EF4-FFF2-40B4-BE49-F238E27FC236}">
                <a16:creationId xmlns:a16="http://schemas.microsoft.com/office/drawing/2014/main" id="{85023B76-DE83-9C41-AEA2-1749F6F4214E}"/>
              </a:ext>
            </a:extLst>
          </p:cNvPr>
          <p:cNvSpPr/>
          <p:nvPr/>
        </p:nvSpPr>
        <p:spPr>
          <a:xfrm>
            <a:off x="4861860" y="134834"/>
            <a:ext cx="3504591"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0" name="Rounded Rectangle 49">
            <a:extLst>
              <a:ext uri="{FF2B5EF4-FFF2-40B4-BE49-F238E27FC236}">
                <a16:creationId xmlns:a16="http://schemas.microsoft.com/office/drawing/2014/main" id="{6320EF27-E7BB-DE4A-9F10-D3A2AE9490F5}"/>
              </a:ext>
            </a:extLst>
          </p:cNvPr>
          <p:cNvSpPr/>
          <p:nvPr/>
        </p:nvSpPr>
        <p:spPr>
          <a:xfrm>
            <a:off x="982000" y="153374"/>
            <a:ext cx="3297767" cy="2612871"/>
          </a:xfrm>
          <a:prstGeom prst="roundRect">
            <a:avLst/>
          </a:prstGeom>
          <a:solidFill>
            <a:schemeClr val="bg1">
              <a:alpha val="52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1" name="Rectangle 40">
            <a:extLst>
              <a:ext uri="{FF2B5EF4-FFF2-40B4-BE49-F238E27FC236}">
                <a16:creationId xmlns:a16="http://schemas.microsoft.com/office/drawing/2014/main" id="{8310F97D-41ED-8F4A-AB4D-AA5E68CD69A3}"/>
              </a:ext>
            </a:extLst>
          </p:cNvPr>
          <p:cNvSpPr/>
          <p:nvPr/>
        </p:nvSpPr>
        <p:spPr>
          <a:xfrm>
            <a:off x="1880386" y="272183"/>
            <a:ext cx="1441561" cy="1375988"/>
          </a:xfrm>
          <a:prstGeom prst="rect">
            <a:avLst/>
          </a:prstGeom>
          <a:blipFill>
            <a:blip r:embed="rId3">
              <a:extLst>
                <a:ext uri="{BEBA8EAE-BF5A-486C-A8C5-ECC9F3942E4B}">
                  <a14:imgProps xmlns:a14="http://schemas.microsoft.com/office/drawing/2010/main">
                    <a14:imgLayer r:embed="rId4">
                      <a14:imgEffect>
                        <a14:backgroundRemoval t="5986" b="89965" l="10000" r="90000">
                          <a14:foregroundMark x1="19825" y1="11268" x2="53333" y2="9155"/>
                          <a14:foregroundMark x1="53333" y1="9155" x2="75263" y2="13380"/>
                          <a14:foregroundMark x1="68421" y1="9155" x2="34211" y2="5986"/>
                          <a14:foregroundMark x1="34211" y1="5986" x2="32632" y2="7042"/>
                          <a14:foregroundMark x1="65439" y1="28873" x2="65439" y2="28873"/>
                          <a14:foregroundMark x1="49474" y1="77641" x2="49474" y2="77641"/>
                          <a14:foregroundMark x1="47544" y1="76761" x2="47544" y2="76761"/>
                          <a14:foregroundMark x1="48596" y1="80810" x2="48596" y2="74648"/>
                          <a14:foregroundMark x1="50526" y1="78697" x2="50526" y2="78697"/>
                          <a14:foregroundMark x1="49474" y1="79754" x2="49474" y2="79754"/>
                          <a14:foregroundMark x1="47544" y1="81866" x2="48596" y2="74648"/>
                          <a14:foregroundMark x1="80351" y1="73592" x2="80351" y2="78697"/>
                        </a14:backgroundRemoval>
                      </a14:imgEffect>
                    </a14:imgLayer>
                  </a14:imgProps>
                </a:ext>
                <a:ext uri="{28A0092B-C50C-407E-A947-70E740481C1C}">
                  <a14:useLocalDpi xmlns:a14="http://schemas.microsoft.com/office/drawing/2010/main" val="0"/>
                </a:ext>
              </a:extLst>
            </a:blip>
            <a:srcRect/>
            <a:stretch>
              <a:fillRect/>
            </a:stretch>
          </a:blipFill>
        </p:spPr>
        <p:style>
          <a:lnRef idx="2">
            <a:schemeClr val="lt2">
              <a:alpha val="0"/>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344" y="1012859"/>
            <a:ext cx="1203989" cy="137598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a:blip r:embed="rId6"/>
          <a:srcRect/>
          <a:stretch/>
        </p:blipFill>
        <p:spPr bwMode="auto">
          <a:xfrm>
            <a:off x="3202884" y="630795"/>
            <a:ext cx="852689" cy="206801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hospital-patient-22451002.jpg"/>
          <p:cNvPicPr>
            <a:picLocks noChangeAspect="1"/>
          </p:cNvPicPr>
          <p:nvPr/>
        </p:nvPicPr>
        <p:blipFill>
          <a:blip r:embed="rId7">
            <a:extLst>
              <a:ext uri="{BEBA8EAE-BF5A-486C-A8C5-ECC9F3942E4B}">
                <a14:imgProps xmlns:a14="http://schemas.microsoft.com/office/drawing/2010/main">
                  <a14:imgLayer r:embed="rId8">
                    <a14:imgEffect>
                      <a14:backgroundRemoval t="5333" b="98778" l="3125" r="98438">
                        <a14:foregroundMark x1="93438" y1="17333" x2="98438" y2="20556"/>
                        <a14:foregroundMark x1="93438" y1="14222" x2="93438" y2="14222"/>
                        <a14:foregroundMark x1="70256" y1="7195" x2="67656" y2="6556"/>
                        <a14:foregroundMark x1="75975" y1="8599" x2="72777" y2="7814"/>
                        <a14:foregroundMark x1="76603" y1="8753" x2="76043" y2="8616"/>
                        <a14:foregroundMark x1="93438" y1="12889" x2="77709" y2="9025"/>
                        <a14:foregroundMark x1="68750" y1="15444" x2="68750" y2="15444"/>
                        <a14:foregroundMark x1="69688" y1="17333" x2="69688" y2="17333"/>
                        <a14:foregroundMark x1="44844" y1="98111" x2="5313" y2="98778"/>
                        <a14:foregroundMark x1="11250" y1="61889" x2="3281" y2="82778"/>
                        <a14:foregroundMark x1="3281" y1="82778" x2="9219" y2="62556"/>
                        <a14:foregroundMark x1="40000" y1="5333" x2="34063" y2="7222"/>
                        <a14:foregroundMark x1="77656" y1="12889" x2="75625" y2="11000"/>
                        <a14:foregroundMark x1="79531" y1="11667" x2="82656" y2="9778"/>
                        <a14:foregroundMark x1="69688" y1="6556" x2="69688" y2="6556"/>
                        <a14:foregroundMark x1="71719" y1="96222" x2="70625" y2="96222"/>
                        <a14:foregroundMark x1="62813" y1="93111" x2="60781" y2="93667"/>
                        <a14:foregroundMark x1="76563" y1="13556" x2="76563" y2="13556"/>
                        <a14:foregroundMark x1="76563" y1="12889" x2="76563" y2="11000"/>
                        <a14:backgroundMark x1="75625" y1="11667" x2="75625" y2="11667"/>
                        <a14:backgroundMark x1="77656" y1="11000" x2="79531" y2="7778"/>
                        <a14:backgroundMark x1="78594" y1="11000" x2="78594" y2="11000"/>
                        <a14:backgroundMark x1="75756" y1="10562" x2="70625" y2="7778"/>
                        <a14:backgroundMark x1="76563" y1="11000" x2="76562" y2="11000"/>
                        <a14:backgroundMark x1="76563" y1="9778" x2="75625" y2="7778"/>
                        <a14:backgroundMark x1="76128" y1="10030" x2="77656" y2="9111"/>
                        <a14:backgroundMark x1="75625" y1="10333" x2="75756" y2="10254"/>
                      </a14:backgroundRemoval>
                    </a14:imgEffect>
                  </a14:imgLayer>
                </a14:imgProps>
              </a:ext>
              <a:ext uri="{28A0092B-C50C-407E-A947-70E740481C1C}">
                <a14:useLocalDpi xmlns:a14="http://schemas.microsoft.com/office/drawing/2010/main" val="0"/>
              </a:ext>
            </a:extLst>
          </a:blip>
          <a:stretch>
            <a:fillRect/>
          </a:stretch>
        </p:blipFill>
        <p:spPr>
          <a:xfrm flipH="1">
            <a:off x="6006844" y="252867"/>
            <a:ext cx="1441559" cy="2246100"/>
          </a:xfrm>
          <a:prstGeom prst="rect">
            <a:avLst/>
          </a:prstGeom>
        </p:spPr>
      </p:pic>
      <p:pic>
        <p:nvPicPr>
          <p:cNvPr id="6" name="Picture 5"/>
          <p:cNvPicPr>
            <a:picLocks noChangeAspect="1" noChangeArrowheads="1"/>
          </p:cNvPicPr>
          <p:nvPr/>
        </p:nvPicPr>
        <p:blipFill>
          <a:blip r:embed="rId9"/>
          <a:srcRect/>
          <a:stretch/>
        </p:blipFill>
        <p:spPr bwMode="auto">
          <a:xfrm>
            <a:off x="8501634" y="4352528"/>
            <a:ext cx="3348867" cy="1663902"/>
          </a:xfrm>
          <a:prstGeom prst="rect">
            <a:avLst/>
          </a:prstGeom>
          <a:noFill/>
          <a:ln w="25400">
            <a:solidFill>
              <a:srgbClr val="2C889A"/>
            </a:solidFill>
          </a:ln>
          <a:extLst>
            <a:ext uri="{909E8E84-426E-40dd-AFC4-6F175D3DCCD1}">
              <a14:hiddenFill xmlns="" xmlns:a14="http://schemas.microsoft.com/office/drawing/2010/main">
                <a:solidFill>
                  <a:srgbClr val="FFFFFF"/>
                </a:solidFill>
              </a14:hiddenFill>
            </a:ext>
          </a:extLst>
        </p:spPr>
      </p:pic>
      <p:cxnSp>
        <p:nvCxnSpPr>
          <p:cNvPr id="9" name="Straight Arrow Connector 8"/>
          <p:cNvCxnSpPr/>
          <p:nvPr/>
        </p:nvCxnSpPr>
        <p:spPr>
          <a:xfrm>
            <a:off x="4174553" y="1375917"/>
            <a:ext cx="548360" cy="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8175744" y="1546137"/>
            <a:ext cx="653931"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10"/>
          <a:srcRect/>
          <a:stretch/>
        </p:blipFill>
        <p:spPr bwMode="auto">
          <a:xfrm flipH="1">
            <a:off x="9300998" y="407479"/>
            <a:ext cx="891089" cy="199566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5" name="Straight Arrow Connector 14"/>
          <p:cNvCxnSpPr>
            <a:cxnSpLocks/>
          </p:cNvCxnSpPr>
          <p:nvPr/>
        </p:nvCxnSpPr>
        <p:spPr>
          <a:xfrm flipH="1">
            <a:off x="9348191" y="2361513"/>
            <a:ext cx="880657" cy="80858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8034247" y="2942567"/>
            <a:ext cx="1313944" cy="83127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3" name="Straight Arrow Connector 42"/>
          <p:cNvCxnSpPr>
            <a:cxnSpLocks/>
          </p:cNvCxnSpPr>
          <p:nvPr/>
        </p:nvCxnSpPr>
        <p:spPr>
          <a:xfrm>
            <a:off x="1919868" y="4510478"/>
            <a:ext cx="405425" cy="53953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p:cNvCxnSpPr>
          <p:nvPr/>
        </p:nvCxnSpPr>
        <p:spPr>
          <a:xfrm>
            <a:off x="2938481" y="4083572"/>
            <a:ext cx="5095766" cy="69094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ight Arrow 67"/>
          <p:cNvSpPr/>
          <p:nvPr/>
        </p:nvSpPr>
        <p:spPr>
          <a:xfrm>
            <a:off x="144858" y="1051000"/>
            <a:ext cx="715109" cy="530445"/>
          </a:xfrm>
          <a:prstGeom prst="rightArrow">
            <a:avLst/>
          </a:prstGeom>
          <a:solidFill>
            <a:schemeClr val="accent1"/>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37"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2440" y="4451195"/>
            <a:ext cx="1305806" cy="1492349"/>
          </a:xfrm>
          <a:prstGeom prst="rect">
            <a:avLst/>
          </a:prstGeom>
          <a:noFill/>
          <a:scene3d>
            <a:camera prst="orthographicFront">
              <a:rot lat="0" lon="0" rev="0"/>
            </a:camera>
            <a:lightRig rig="threePt" dir="t"/>
          </a:scene3d>
          <a:extLst>
            <a:ext uri="{909E8E84-426E-40dd-AFC4-6F175D3DCCD1}">
              <a14:hiddenFill xmlns="" xmlns:a14="http://schemas.microsoft.com/office/drawing/2010/main">
                <a:solidFill>
                  <a:srgbClr val="FFFFFF"/>
                </a:solidFill>
              </a14:hiddenFill>
            </a:ext>
          </a:extLst>
        </p:spPr>
      </p:pic>
      <p:cxnSp>
        <p:nvCxnSpPr>
          <p:cNvPr id="38" name="Straight Arrow Connector 37"/>
          <p:cNvCxnSpPr>
            <a:cxnSpLocks/>
          </p:cNvCxnSpPr>
          <p:nvPr/>
        </p:nvCxnSpPr>
        <p:spPr>
          <a:xfrm>
            <a:off x="2717739" y="4297087"/>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894506" y="5996694"/>
            <a:ext cx="193824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Competence Committee</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p:cNvPicPr>
            <a:picLocks noChangeAspect="1"/>
          </p:cNvPicPr>
          <p:nvPr/>
        </p:nvPicPr>
        <p:blipFill>
          <a:blip r:embed="rId12"/>
          <a:srcRect/>
          <a:stretch/>
        </p:blipFill>
        <p:spPr>
          <a:xfrm>
            <a:off x="2313572" y="4772693"/>
            <a:ext cx="899026" cy="1712433"/>
          </a:xfrm>
          <a:prstGeom prst="rect">
            <a:avLst/>
          </a:prstGeom>
        </p:spPr>
      </p:pic>
      <p:cxnSp>
        <p:nvCxnSpPr>
          <p:cNvPr id="35" name="Straight Arrow Connector 34"/>
          <p:cNvCxnSpPr/>
          <p:nvPr/>
        </p:nvCxnSpPr>
        <p:spPr>
          <a:xfrm flipH="1">
            <a:off x="1155953" y="4472210"/>
            <a:ext cx="289133" cy="30230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 name="Picture 2" descr="C:\Users\cmohr\AppData\Local\Microsoft\Windows\Temporary Internet Files\Content.IE5\X58L27GS\doctor_illust03_01[1].gif">
            <a:extLst>
              <a:ext uri="{FF2B5EF4-FFF2-40B4-BE49-F238E27FC236}">
                <a16:creationId xmlns:a16="http://schemas.microsoft.com/office/drawing/2014/main" id="{305856E8-2047-3E42-8AFA-064D0585F3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869441" y="630795"/>
            <a:ext cx="1460148"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2" descr="C:\Users\cmohr\AppData\Local\Microsoft\Windows\Temporary Internet Files\Content.IE5\X58L27GS\doctor_illust03_01[1].gif">
            <a:extLst>
              <a:ext uri="{FF2B5EF4-FFF2-40B4-BE49-F238E27FC236}">
                <a16:creationId xmlns:a16="http://schemas.microsoft.com/office/drawing/2014/main" id="{AF4E41FC-675C-4147-BB5A-6DB27EF066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4453" y="880725"/>
            <a:ext cx="1390099"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Graphic 9" descr="Chat">
            <a:extLst>
              <a:ext uri="{FF2B5EF4-FFF2-40B4-BE49-F238E27FC236}">
                <a16:creationId xmlns:a16="http://schemas.microsoft.com/office/drawing/2014/main" id="{037C9040-8DF1-B446-A9CF-6A42C7D266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30073" y="132354"/>
            <a:ext cx="1204926" cy="1204926"/>
          </a:xfrm>
          <a:prstGeom prst="rect">
            <a:avLst/>
          </a:prstGeom>
        </p:spPr>
      </p:pic>
      <p:pic>
        <p:nvPicPr>
          <p:cNvPr id="45" name="Picture 2">
            <a:extLst>
              <a:ext uri="{FF2B5EF4-FFF2-40B4-BE49-F238E27FC236}">
                <a16:creationId xmlns:a16="http://schemas.microsoft.com/office/drawing/2014/main" id="{55F689EA-121B-BB44-8426-0ABB83F3A649}"/>
              </a:ext>
            </a:extLst>
          </p:cNvPr>
          <p:cNvPicPr>
            <a:picLocks noChangeAspect="1" noChangeArrowheads="1"/>
          </p:cNvPicPr>
          <p:nvPr/>
        </p:nvPicPr>
        <p:blipFill>
          <a:blip r:embed="rId15"/>
          <a:srcRect/>
          <a:stretch/>
        </p:blipFill>
        <p:spPr bwMode="auto">
          <a:xfrm>
            <a:off x="7448404" y="219117"/>
            <a:ext cx="722886" cy="1828477"/>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4" descr="C:\Users\cmohr\AppData\Local\Microsoft\Windows\Temporary Internet Files\Content.IE5\X58L27GS\1393580373[1].png">
            <a:extLst>
              <a:ext uri="{FF2B5EF4-FFF2-40B4-BE49-F238E27FC236}">
                <a16:creationId xmlns:a16="http://schemas.microsoft.com/office/drawing/2014/main" id="{EA90C9AC-5177-AD47-8C23-DD371A3B830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3672158" y="2986391"/>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4" descr="C:\Users\cmohr\AppData\Local\Microsoft\Windows\Temporary Internet Files\Content.IE5\X58L27GS\1393580373[1].png">
            <a:extLst>
              <a:ext uri="{FF2B5EF4-FFF2-40B4-BE49-F238E27FC236}">
                <a16:creationId xmlns:a16="http://schemas.microsoft.com/office/drawing/2014/main" id="{7634AEE8-2775-CF43-9F76-BA24F004B28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5094871" y="2986391"/>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4" descr="C:\Users\cmohr\AppData\Local\Microsoft\Windows\Temporary Internet Files\Content.IE5\X58L27GS\1393580373[1].png">
            <a:extLst>
              <a:ext uri="{FF2B5EF4-FFF2-40B4-BE49-F238E27FC236}">
                <a16:creationId xmlns:a16="http://schemas.microsoft.com/office/drawing/2014/main" id="{48593DCF-29C7-CF4D-8659-DB6B707C0C9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6607907" y="2973414"/>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4" descr="C:\Users\cmohr\AppData\Local\Microsoft\Windows\Temporary Internet Files\Content.IE5\X58L27GS\1393580373[1].png">
            <a:extLst>
              <a:ext uri="{FF2B5EF4-FFF2-40B4-BE49-F238E27FC236}">
                <a16:creationId xmlns:a16="http://schemas.microsoft.com/office/drawing/2014/main" id="{0A83A968-75C2-864A-B9F9-982847C035E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989242" y="3352882"/>
            <a:ext cx="1561291" cy="987756"/>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descr="graph.jpg"/>
          <p:cNvPicPr>
            <a:picLocks noChangeAspect="1"/>
          </p:cNvPicPr>
          <p:nvPr/>
        </p:nvPicPr>
        <p:blipFill rotWithShape="1">
          <a:blip r:embed="rId16">
            <a:extLst>
              <a:ext uri="{28A0092B-C50C-407E-A947-70E740481C1C}">
                <a14:useLocalDpi xmlns:a14="http://schemas.microsoft.com/office/drawing/2010/main" val="0"/>
              </a:ext>
            </a:extLst>
          </a:blip>
          <a:srcRect r="28091" b="35865"/>
          <a:stretch/>
        </p:blipFill>
        <p:spPr>
          <a:xfrm>
            <a:off x="1474380" y="3598974"/>
            <a:ext cx="446729" cy="298441"/>
          </a:xfrm>
          <a:prstGeom prst="rect">
            <a:avLst/>
          </a:prstGeom>
        </p:spPr>
      </p:pic>
      <p:sp>
        <p:nvSpPr>
          <p:cNvPr id="22" name="Right Arrow 21">
            <a:extLst>
              <a:ext uri="{FF2B5EF4-FFF2-40B4-BE49-F238E27FC236}">
                <a16:creationId xmlns:a16="http://schemas.microsoft.com/office/drawing/2014/main" id="{604BE230-0CC9-6B4B-B0D0-22A45CEFB0B1}"/>
              </a:ext>
            </a:extLst>
          </p:cNvPr>
          <p:cNvSpPr/>
          <p:nvPr/>
        </p:nvSpPr>
        <p:spPr>
          <a:xfrm rot="20471495" flipH="1">
            <a:off x="2626840" y="3355604"/>
            <a:ext cx="9228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2" name="TextBox 61">
            <a:extLst>
              <a:ext uri="{FF2B5EF4-FFF2-40B4-BE49-F238E27FC236}">
                <a16:creationId xmlns:a16="http://schemas.microsoft.com/office/drawing/2014/main" id="{449CB48D-F2F1-4143-84ED-91D79B19B335}"/>
              </a:ext>
            </a:extLst>
          </p:cNvPr>
          <p:cNvSpPr txBox="1"/>
          <p:nvPr/>
        </p:nvSpPr>
        <p:spPr>
          <a:xfrm>
            <a:off x="2624257" y="6161960"/>
            <a:ext cx="228756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Regional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Education Lead</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1" name="Picture 50" descr="A close up of a toy&#10;&#10;Description automatically generated">
            <a:extLst>
              <a:ext uri="{FF2B5EF4-FFF2-40B4-BE49-F238E27FC236}">
                <a16:creationId xmlns:a16="http://schemas.microsoft.com/office/drawing/2014/main" id="{C43B8044-9CAE-3440-8391-03BABC0C5537}"/>
              </a:ext>
            </a:extLst>
          </p:cNvPr>
          <p:cNvPicPr>
            <a:picLocks noChangeAspect="1"/>
          </p:cNvPicPr>
          <p:nvPr/>
        </p:nvPicPr>
        <p:blipFill rotWithShape="1">
          <a:blip r:embed="rId17"/>
          <a:srcRect l="7192" t="5113" r="51087" b="9199"/>
          <a:stretch/>
        </p:blipFill>
        <p:spPr>
          <a:xfrm>
            <a:off x="220815" y="4472210"/>
            <a:ext cx="820103" cy="1862516"/>
          </a:xfrm>
          <a:prstGeom prst="rect">
            <a:avLst/>
          </a:prstGeom>
        </p:spPr>
      </p:pic>
      <p:sp>
        <p:nvSpPr>
          <p:cNvPr id="63" name="TextBox 62">
            <a:extLst>
              <a:ext uri="{FF2B5EF4-FFF2-40B4-BE49-F238E27FC236}">
                <a16:creationId xmlns:a16="http://schemas.microsoft.com/office/drawing/2014/main" id="{734D1B18-B258-6948-80BA-2F824D4F07A5}"/>
              </a:ext>
            </a:extLst>
          </p:cNvPr>
          <p:cNvSpPr txBox="1"/>
          <p:nvPr/>
        </p:nvSpPr>
        <p:spPr>
          <a:xfrm>
            <a:off x="736177" y="5927112"/>
            <a:ext cx="16049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Director</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56" name="Straight Arrow Connector 55">
            <a:extLst>
              <a:ext uri="{FF2B5EF4-FFF2-40B4-BE49-F238E27FC236}">
                <a16:creationId xmlns:a16="http://schemas.microsoft.com/office/drawing/2014/main" id="{E7BF4A87-C7C9-B340-9F93-B57D82EB6C7B}"/>
              </a:ext>
            </a:extLst>
          </p:cNvPr>
          <p:cNvCxnSpPr>
            <a:cxnSpLocks/>
          </p:cNvCxnSpPr>
          <p:nvPr/>
        </p:nvCxnSpPr>
        <p:spPr>
          <a:xfrm>
            <a:off x="5018246" y="4585540"/>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7" name="Picture 56" descr="coach-clipart-coach-clipart-COACH.jpg">
            <a:extLst>
              <a:ext uri="{FF2B5EF4-FFF2-40B4-BE49-F238E27FC236}">
                <a16:creationId xmlns:a16="http://schemas.microsoft.com/office/drawing/2014/main" id="{8EFDA95A-8895-3740-9E0F-1C2CB5087C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06844" y="4716008"/>
            <a:ext cx="683232" cy="1998223"/>
          </a:xfrm>
          <a:prstGeom prst="rect">
            <a:avLst/>
          </a:prstGeom>
        </p:spPr>
      </p:pic>
      <p:sp>
        <p:nvSpPr>
          <p:cNvPr id="58" name="TextBox 57">
            <a:extLst>
              <a:ext uri="{FF2B5EF4-FFF2-40B4-BE49-F238E27FC236}">
                <a16:creationId xmlns:a16="http://schemas.microsoft.com/office/drawing/2014/main" id="{B757F77D-06AA-6141-BFD6-4A898881C33F}"/>
              </a:ext>
            </a:extLst>
          </p:cNvPr>
          <p:cNvSpPr txBox="1"/>
          <p:nvPr/>
        </p:nvSpPr>
        <p:spPr>
          <a:xfrm>
            <a:off x="6451759" y="5822884"/>
            <a:ext cx="16049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Academic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Coach</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0606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mph" presetSubtype="0" repeatCount="3000" fill="hold" grpId="1" nodeType="clickEffect">
                                  <p:stCondLst>
                                    <p:cond delay="0"/>
                                  </p:stCondLst>
                                  <p:childTnLst>
                                    <p:animEffect transition="out" filter="fade">
                                      <p:cBhvr>
                                        <p:cTn id="67" dur="500" tmFilter="0, 0; .2, .5; .8, .5; 1, 0"/>
                                        <p:tgtEl>
                                          <p:spTgt spid="68"/>
                                        </p:tgtEl>
                                      </p:cBhvr>
                                    </p:animEffect>
                                    <p:animScale>
                                      <p:cBhvr>
                                        <p:cTn id="68" dur="250" autoRev="1" fill="hold"/>
                                        <p:tgtEl>
                                          <p:spTgt spid="68"/>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6" presetClass="emph" presetSubtype="0" repeatCount="3000" fill="hold" nodeType="clickEffect">
                                  <p:stCondLst>
                                    <p:cond delay="0"/>
                                  </p:stCondLst>
                                  <p:childTnLst>
                                    <p:animEffect transition="out" filter="fade">
                                      <p:cBhvr>
                                        <p:cTn id="72" dur="500" tmFilter="0, 0; .2, .5; .8, .5; 1, 0"/>
                                        <p:tgtEl>
                                          <p:spTgt spid="9"/>
                                        </p:tgtEl>
                                      </p:cBhvr>
                                    </p:animEffect>
                                    <p:animScale>
                                      <p:cBhvr>
                                        <p:cTn id="73" dur="250" autoRev="1" fill="hold"/>
                                        <p:tgtEl>
                                          <p:spTgt spid="9"/>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12"/>
                                        </p:tgtEl>
                                      </p:cBhvr>
                                    </p:animEffect>
                                    <p:animScale>
                                      <p:cBhvr>
                                        <p:cTn id="78" dur="250" autoRev="1" fill="hold"/>
                                        <p:tgtEl>
                                          <p:spTgt spid="12"/>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6" presetClass="emph" presetSubtype="0" repeatCount="3000" fill="hold" nodeType="clickEffect">
                                  <p:stCondLst>
                                    <p:cond delay="0"/>
                                  </p:stCondLst>
                                  <p:childTnLst>
                                    <p:animEffect transition="out" filter="fade">
                                      <p:cBhvr>
                                        <p:cTn id="82" dur="500" tmFilter="0, 0; .2, .5; .8, .5; 1, 0"/>
                                        <p:tgtEl>
                                          <p:spTgt spid="15"/>
                                        </p:tgtEl>
                                      </p:cBhvr>
                                    </p:animEffect>
                                    <p:animScale>
                                      <p:cBhvr>
                                        <p:cTn id="83" dur="250" autoRev="1" fill="hold"/>
                                        <p:tgtEl>
                                          <p:spTgt spid="15"/>
                                        </p:tgtEl>
                                      </p:cBhvr>
                                      <p:by x="105000" y="105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childTnLst>
                          </p:cTn>
                        </p:par>
                        <p:par>
                          <p:cTn id="89" fill="hold">
                            <p:stCondLst>
                              <p:cond delay="500"/>
                            </p:stCondLst>
                            <p:childTnLst>
                              <p:par>
                                <p:cTn id="90" presetID="10" presetClass="entr" presetSubtype="0" fill="hold" nodeType="afterEffect">
                                  <p:stCondLst>
                                    <p:cond delay="100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par>
                          <p:cTn id="93" fill="hold">
                            <p:stCondLst>
                              <p:cond delay="2000"/>
                            </p:stCondLst>
                            <p:childTnLst>
                              <p:par>
                                <p:cTn id="94" presetID="10" presetClass="entr" presetSubtype="0" fill="hold" nodeType="afterEffect">
                                  <p:stCondLst>
                                    <p:cond delay="100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par>
                                <p:cTn id="105" presetID="10" presetClass="entr" presetSubtype="0"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500"/>
                                        <p:tgtEl>
                                          <p:spTgt spid="38"/>
                                        </p:tgtEl>
                                      </p:cBhvr>
                                    </p:animEffect>
                                  </p:childTnLst>
                                </p:cTn>
                              </p:par>
                              <p:par>
                                <p:cTn id="113" presetID="10" presetClass="entr" presetSubtype="0" fill="hold"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500"/>
                                        <p:tgtEl>
                                          <p:spTgt spid="37"/>
                                        </p:tgtEl>
                                      </p:cBhvr>
                                    </p:animEffect>
                                  </p:childTnLst>
                                </p:cTn>
                              </p:par>
                              <p:par>
                                <p:cTn id="116" presetID="10" presetClass="entr" presetSubtype="0" fill="hold" nodeType="with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fade">
                                      <p:cBhvr>
                                        <p:cTn id="118" dur="500"/>
                                        <p:tgtEl>
                                          <p:spTgt spid="35"/>
                                        </p:tgtEl>
                                      </p:cBhvr>
                                    </p:animEffect>
                                  </p:childTnLst>
                                </p:cTn>
                              </p:par>
                              <p:par>
                                <p:cTn id="119" presetID="10" presetClass="entr" presetSubtype="0" fill="hold" nodeType="with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500"/>
                                        <p:tgtEl>
                                          <p:spTgt spid="5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fade">
                                      <p:cBhvr>
                                        <p:cTn id="124" dur="500"/>
                                        <p:tgtEl>
                                          <p:spTgt spid="63"/>
                                        </p:tgtEl>
                                      </p:cBhvr>
                                    </p:animEffect>
                                  </p:childTnLst>
                                </p:cTn>
                              </p:par>
                              <p:par>
                                <p:cTn id="125" presetID="10" presetClass="entr" presetSubtype="0"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500"/>
                                        <p:tgtEl>
                                          <p:spTgt spid="43"/>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fade">
                                      <p:cBhvr>
                                        <p:cTn id="133" dur="500"/>
                                        <p:tgtEl>
                                          <p:spTgt spid="62"/>
                                        </p:tgtEl>
                                      </p:cBhvr>
                                    </p:animEffect>
                                  </p:childTnLst>
                                </p:cTn>
                              </p:par>
                              <p:par>
                                <p:cTn id="134" presetID="10" presetClass="entr" presetSubtype="0" fill="hold" nodeType="with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fade">
                                      <p:cBhvr>
                                        <p:cTn id="136" dur="500"/>
                                        <p:tgtEl>
                                          <p:spTgt spid="56"/>
                                        </p:tgtEl>
                                      </p:cBhvr>
                                    </p:animEffect>
                                  </p:childTnLst>
                                </p:cTn>
                              </p:par>
                              <p:par>
                                <p:cTn id="137" presetID="10" presetClass="entr" presetSubtype="0" fill="hold" nodeType="with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fade">
                                      <p:cBhvr>
                                        <p:cTn id="139" dur="500"/>
                                        <p:tgtEl>
                                          <p:spTgt spid="5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fade">
                                      <p:cBhvr>
                                        <p:cTn id="142" dur="500"/>
                                        <p:tgtEl>
                                          <p:spTgt spid="58"/>
                                        </p:tgtEl>
                                      </p:cBhvr>
                                    </p:animEffect>
                                  </p:childTnLst>
                                </p:cTn>
                              </p:par>
                              <p:par>
                                <p:cTn id="143" presetID="10" presetClass="entr" presetSubtype="0" fill="hold" nodeType="with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fade">
                                      <p:cBhvr>
                                        <p:cTn id="145" dur="500"/>
                                        <p:tgtEl>
                                          <p:spTgt spid="44"/>
                                        </p:tgtEl>
                                      </p:cBhvr>
                                    </p:animEffect>
                                  </p:childTnLst>
                                </p:cTn>
                              </p:par>
                              <p:par>
                                <p:cTn id="146" presetID="10" presetClass="entr" presetSubtype="0" fill="hold" nodeType="with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fade">
                                      <p:cBhvr>
                                        <p:cTn id="148" dur="500"/>
                                        <p:tgtEl>
                                          <p:spTgt spid="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fade">
                                      <p:cBhvr>
                                        <p:cTn id="1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0" grpId="0" animBg="1"/>
      <p:bldP spid="41" grpId="0" animBg="1"/>
      <p:bldP spid="68" grpId="0" animBg="1"/>
      <p:bldP spid="68" grpId="1" animBg="1"/>
      <p:bldP spid="33" grpId="0"/>
      <p:bldP spid="22" grpId="0" animBg="1"/>
      <p:bldP spid="62" grpId="0"/>
      <p:bldP spid="63" grpId="0"/>
      <p:bldP spid="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3556-1936-7548-9A63-13C7545193F9}"/>
              </a:ext>
            </a:extLst>
          </p:cNvPr>
          <p:cNvSpPr>
            <a:spLocks noGrp="1"/>
          </p:cNvSpPr>
          <p:nvPr>
            <p:ph type="title"/>
          </p:nvPr>
        </p:nvSpPr>
        <p:spPr/>
        <p:txBody>
          <a:bodyPr/>
          <a:lstStyle/>
          <a:p>
            <a:r>
              <a:rPr lang="en-US" b="1" dirty="0"/>
              <a:t>Competence </a:t>
            </a:r>
            <a:br>
              <a:rPr lang="en-US" b="1" dirty="0"/>
            </a:br>
            <a:r>
              <a:rPr lang="en-US" b="1" dirty="0"/>
              <a:t>Committee</a:t>
            </a:r>
            <a:endParaRPr lang="en-US" dirty="0"/>
          </a:p>
        </p:txBody>
      </p:sp>
      <p:graphicFrame>
        <p:nvGraphicFramePr>
          <p:cNvPr id="8" name="Content Placeholder 2">
            <a:extLst>
              <a:ext uri="{FF2B5EF4-FFF2-40B4-BE49-F238E27FC236}">
                <a16:creationId xmlns:a16="http://schemas.microsoft.com/office/drawing/2014/main" id="{FF885290-1D6B-4DF6-8C62-23B88CA2D8A3}"/>
              </a:ext>
            </a:extLst>
          </p:cNvPr>
          <p:cNvGraphicFramePr>
            <a:graphicFrameLocks noGrp="1"/>
          </p:cNvGraphicFramePr>
          <p:nvPr>
            <p:ph idx="1"/>
            <p:extLst>
              <p:ext uri="{D42A27DB-BD31-4B8C-83A1-F6EECF244321}">
                <p14:modId xmlns:p14="http://schemas.microsoft.com/office/powerpoint/2010/main" val="571776330"/>
              </p:ext>
            </p:extLst>
          </p:nvPr>
        </p:nvGraphicFramePr>
        <p:xfrm>
          <a:off x="3692855" y="303073"/>
          <a:ext cx="8246226" cy="6251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C42BBF97-24A3-0D46-90BC-26328A3A225C}"/>
              </a:ext>
            </a:extLst>
          </p:cNvPr>
          <p:cNvPicPr>
            <a:picLocks noChangeAspect="1" noChangeArrowheads="1"/>
          </p:cNvPicPr>
          <p:nvPr/>
        </p:nvPicPr>
        <p:blipFill>
          <a:blip r:embed="rId7"/>
          <a:srcRect/>
          <a:stretch/>
        </p:blipFill>
        <p:spPr bwMode="auto">
          <a:xfrm>
            <a:off x="252919" y="4136191"/>
            <a:ext cx="2656536" cy="13199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6207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35F6-FB2D-C84E-8D71-DCE3067DBAB3}"/>
              </a:ext>
            </a:extLst>
          </p:cNvPr>
          <p:cNvSpPr>
            <a:spLocks noGrp="1"/>
          </p:cNvSpPr>
          <p:nvPr>
            <p:ph type="title"/>
          </p:nvPr>
        </p:nvSpPr>
        <p:spPr/>
        <p:txBody>
          <a:bodyPr/>
          <a:lstStyle/>
          <a:p>
            <a:r>
              <a:rPr lang="en-US" b="1" dirty="0">
                <a:solidFill>
                  <a:srgbClr val="7030A0"/>
                </a:solidFill>
              </a:rPr>
              <a:t>Academic Coaches</a:t>
            </a:r>
          </a:p>
        </p:txBody>
      </p:sp>
      <p:sp>
        <p:nvSpPr>
          <p:cNvPr id="3" name="Content Placeholder 2">
            <a:extLst>
              <a:ext uri="{FF2B5EF4-FFF2-40B4-BE49-F238E27FC236}">
                <a16:creationId xmlns:a16="http://schemas.microsoft.com/office/drawing/2014/main" id="{C9DAD202-BA68-924F-9B98-EA286FF7DCB4}"/>
              </a:ext>
            </a:extLst>
          </p:cNvPr>
          <p:cNvSpPr>
            <a:spLocks noGrp="1"/>
          </p:cNvSpPr>
          <p:nvPr>
            <p:ph idx="1"/>
          </p:nvPr>
        </p:nvSpPr>
        <p:spPr>
          <a:xfrm>
            <a:off x="1024128" y="2286000"/>
            <a:ext cx="10058555" cy="4023360"/>
          </a:xfrm>
        </p:spPr>
        <p:txBody>
          <a:bodyPr/>
          <a:lstStyle/>
          <a:p>
            <a:r>
              <a:rPr lang="en-US" sz="3200" dirty="0"/>
              <a:t>Help facilitate resident’s learning &amp; development over time</a:t>
            </a:r>
          </a:p>
          <a:p>
            <a:r>
              <a:rPr lang="en-US" sz="3200" dirty="0"/>
              <a:t>Help resident navigate curriculum map</a:t>
            </a:r>
          </a:p>
          <a:p>
            <a:r>
              <a:rPr lang="en-US" sz="3200" dirty="0"/>
              <a:t>Longitudinal relationship with resident</a:t>
            </a:r>
          </a:p>
          <a:p>
            <a:endParaRPr lang="en-US" dirty="0"/>
          </a:p>
        </p:txBody>
      </p:sp>
      <p:pic>
        <p:nvPicPr>
          <p:cNvPr id="5" name="Picture 4" descr="coach-clipart-coach-clipart-COACH.jpg">
            <a:extLst>
              <a:ext uri="{FF2B5EF4-FFF2-40B4-BE49-F238E27FC236}">
                <a16:creationId xmlns:a16="http://schemas.microsoft.com/office/drawing/2014/main" id="{4BF70BFA-4B65-3D46-B0EB-77C58F9DA1D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342" b="96721" l="6507" r="89384">
                        <a14:foregroundMark x1="60274" y1="46019" x2="60274" y2="46019"/>
                        <a14:foregroundMark x1="72260" y1="44614" x2="78767" y2="42389"/>
                        <a14:foregroundMark x1="80137" y1="41452" x2="77397" y2="42389"/>
                        <a14:foregroundMark x1="6507" y1="48244" x2="36644" y2="41920"/>
                        <a14:foregroundMark x1="47260" y1="4215" x2="56507" y2="21429"/>
                        <a14:foregroundMark x1="56507" y1="21429" x2="34932" y2="5621"/>
                        <a14:foregroundMark x1="34932" y1="5621" x2="55137" y2="13232"/>
                        <a14:foregroundMark x1="57877" y1="6909" x2="47260" y2="2459"/>
                        <a14:foregroundMark x1="42123" y1="3396" x2="42123" y2="3396"/>
                        <a14:foregroundMark x1="38014" y1="3396" x2="68151" y2="3747"/>
                        <a14:foregroundMark x1="42123" y1="89930" x2="57877" y2="85948"/>
                        <a14:foregroundMark x1="40753" y1="92623" x2="36644" y2="93091"/>
                        <a14:foregroundMark x1="67123" y1="96721" x2="73630" y2="95316"/>
                        <a14:foregroundMark x1="72260" y1="92272" x2="67123" y2="94028"/>
                        <a14:foregroundMark x1="89384" y1="92623" x2="89384" y2="92623"/>
                        <a14:foregroundMark x1="82877" y1="91335" x2="82877" y2="91335"/>
                        <a14:foregroundMark x1="48630" y1="91335" x2="48630" y2="91335"/>
                        <a14:foregroundMark x1="36644" y1="91803" x2="36644" y2="91803"/>
                        <a14:foregroundMark x1="23630" y1="93091" x2="23630" y2="93091"/>
                        <a14:foregroundMark x1="38014" y1="90867" x2="38014" y2="90867"/>
                        <a14:foregroundMark x1="38014" y1="90867" x2="38014" y2="90867"/>
                        <a14:foregroundMark x1="38014" y1="90867" x2="38014" y2="90867"/>
                        <a14:foregroundMark x1="67123" y1="93560" x2="67123" y2="93560"/>
                        <a14:foregroundMark x1="67123" y1="94028" x2="67123" y2="94028"/>
                        <a14:foregroundMark x1="89384" y1="37471" x2="89384" y2="37471"/>
                        <a14:foregroundMark x1="34247" y1="5152" x2="34247" y2="5152"/>
                        <a14:foregroundMark x1="32877" y1="5621" x2="32877" y2="5621"/>
                        <a14:foregroundMark x1="28767" y1="6440" x2="28767" y2="6440"/>
                        <a14:foregroundMark x1="26370" y1="9133" x2="26370" y2="9133"/>
                        <a14:foregroundMark x1="39384" y1="2459" x2="39384" y2="2459"/>
                        <a14:foregroundMark x1="55137" y1="3396" x2="47260" y2="17213"/>
                      </a14:backgroundRemoval>
                    </a14:imgEffect>
                  </a14:imgLayer>
                </a14:imgProps>
              </a:ext>
              <a:ext uri="{28A0092B-C50C-407E-A947-70E740481C1C}">
                <a14:useLocalDpi xmlns:a14="http://schemas.microsoft.com/office/drawing/2010/main" val="0"/>
              </a:ext>
            </a:extLst>
          </a:blip>
          <a:stretch>
            <a:fillRect/>
          </a:stretch>
        </p:blipFill>
        <p:spPr>
          <a:xfrm>
            <a:off x="8911243" y="2942160"/>
            <a:ext cx="1151313" cy="3367200"/>
          </a:xfrm>
          <a:prstGeom prst="rect">
            <a:avLst/>
          </a:prstGeom>
        </p:spPr>
      </p:pic>
    </p:spTree>
    <p:extLst>
      <p:ext uri="{BB962C8B-B14F-4D97-AF65-F5344CB8AC3E}">
        <p14:creationId xmlns:p14="http://schemas.microsoft.com/office/powerpoint/2010/main" val="61257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3556-1936-7548-9A63-13C7545193F9}"/>
              </a:ext>
            </a:extLst>
          </p:cNvPr>
          <p:cNvSpPr>
            <a:spLocks noGrp="1"/>
          </p:cNvSpPr>
          <p:nvPr>
            <p:ph type="title"/>
          </p:nvPr>
        </p:nvSpPr>
        <p:spPr/>
        <p:txBody>
          <a:bodyPr/>
          <a:lstStyle/>
          <a:p>
            <a:r>
              <a:rPr lang="en-US" b="1" dirty="0"/>
              <a:t>Competence </a:t>
            </a:r>
            <a:br>
              <a:rPr lang="en-US" b="1" dirty="0"/>
            </a:br>
            <a:r>
              <a:rPr lang="en-US" b="1" dirty="0"/>
              <a:t>Committee</a:t>
            </a:r>
            <a:endParaRPr lang="en-US" dirty="0"/>
          </a:p>
        </p:txBody>
      </p:sp>
      <p:pic>
        <p:nvPicPr>
          <p:cNvPr id="5" name="Picture 4">
            <a:extLst>
              <a:ext uri="{FF2B5EF4-FFF2-40B4-BE49-F238E27FC236}">
                <a16:creationId xmlns:a16="http://schemas.microsoft.com/office/drawing/2014/main" id="{C42BBF97-24A3-0D46-90BC-26328A3A225C}"/>
              </a:ext>
            </a:extLst>
          </p:cNvPr>
          <p:cNvPicPr>
            <a:picLocks noChangeAspect="1" noChangeArrowheads="1"/>
          </p:cNvPicPr>
          <p:nvPr/>
        </p:nvPicPr>
        <p:blipFill>
          <a:blip r:embed="rId2"/>
          <a:srcRect/>
          <a:stretch/>
        </p:blipFill>
        <p:spPr bwMode="auto">
          <a:xfrm>
            <a:off x="252919" y="4136191"/>
            <a:ext cx="2656536" cy="131991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B315C39-6BD9-3A4B-840D-32282457AAC3}"/>
              </a:ext>
            </a:extLst>
          </p:cNvPr>
          <p:cNvSpPr>
            <a:spLocks noGrp="1"/>
          </p:cNvSpPr>
          <p:nvPr>
            <p:ph idx="1"/>
          </p:nvPr>
        </p:nvSpPr>
        <p:spPr>
          <a:xfrm>
            <a:off x="3607725" y="864108"/>
            <a:ext cx="8063344" cy="5120640"/>
          </a:xfrm>
        </p:spPr>
        <p:txBody>
          <a:bodyPr/>
          <a:lstStyle/>
          <a:p>
            <a:r>
              <a:rPr lang="en-CA" sz="2800" dirty="0"/>
              <a:t>In our McMaster Psychiatry Program:</a:t>
            </a:r>
          </a:p>
          <a:p>
            <a:pPr lvl="1"/>
            <a:r>
              <a:rPr lang="en-CA" sz="2400" dirty="0"/>
              <a:t>Academic Coaches are not members of the CC</a:t>
            </a:r>
          </a:p>
          <a:p>
            <a:pPr marL="502920" lvl="1" indent="0">
              <a:buNone/>
            </a:pPr>
            <a:endParaRPr lang="en-CA" sz="2400" dirty="0"/>
          </a:p>
          <a:p>
            <a:pPr lvl="1"/>
            <a:r>
              <a:rPr lang="en-CA" sz="2400" dirty="0"/>
              <a:t>May be invited to attend a CC Meeting to provide input if there are concerns of a resident’s progress &amp; learning strategies are being developed</a:t>
            </a:r>
          </a:p>
          <a:p>
            <a:pPr lvl="2"/>
            <a:r>
              <a:rPr lang="en-CA" sz="2400" dirty="0"/>
              <a:t>ACs would not be part of decision making process of the CC</a:t>
            </a:r>
          </a:p>
        </p:txBody>
      </p:sp>
    </p:spTree>
    <p:extLst>
      <p:ext uri="{BB962C8B-B14F-4D97-AF65-F5344CB8AC3E}">
        <p14:creationId xmlns:p14="http://schemas.microsoft.com/office/powerpoint/2010/main" val="345193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2570491" y="4913081"/>
            <a:ext cx="5389116" cy="3810000"/>
          </a:xfrm>
        </p:spPr>
        <p:txBody>
          <a:bodyPr vert="horz" lIns="91440" tIns="45720" rIns="91440" bIns="45720" rtlCol="0" anchor="t">
            <a:normAutofit/>
          </a:bodyPr>
          <a:lstStyle/>
          <a:p>
            <a:r>
              <a:rPr lang="en-US" sz="6600" dirty="0">
                <a:solidFill>
                  <a:srgbClr val="7030A0"/>
                </a:solidFill>
              </a:rPr>
              <a:t>Academic </a:t>
            </a:r>
            <a:br>
              <a:rPr lang="en-US" sz="6600" dirty="0">
                <a:solidFill>
                  <a:srgbClr val="7030A0"/>
                </a:solidFill>
              </a:rPr>
            </a:br>
            <a:r>
              <a:rPr lang="en-US" sz="6600" dirty="0">
                <a:solidFill>
                  <a:srgbClr val="7030A0"/>
                </a:solidFill>
              </a:rPr>
              <a:t>Coaches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3245875" y="3733087"/>
            <a:ext cx="5229620" cy="1234491"/>
          </a:xfrm>
        </p:spPr>
        <p:txBody>
          <a:bodyPr vert="horz" lIns="91440" tIns="45720" rIns="91440" bIns="45720" rtlCol="0" anchor="b">
            <a:normAutofit/>
          </a:bodyPr>
          <a:lstStyle/>
          <a:p>
            <a:r>
              <a:rPr lang="en-US" sz="2400" dirty="0">
                <a:solidFill>
                  <a:schemeClr val="tx2"/>
                </a:solidFill>
              </a:rPr>
              <a:t>Residents will be assisted by</a:t>
            </a:r>
          </a:p>
        </p:txBody>
      </p:sp>
      <p:pic>
        <p:nvPicPr>
          <p:cNvPr id="14" name="Picture 2" descr="C:\Users\cmohr\AppData\Local\Microsoft\Windows\Temporary Internet Files\Content.IE5\X58L27GS\doctor_illust03_01[1].gif">
            <a:extLst>
              <a:ext uri="{FF2B5EF4-FFF2-40B4-BE49-F238E27FC236}">
                <a16:creationId xmlns:a16="http://schemas.microsoft.com/office/drawing/2014/main" id="{00949A27-A013-0D47-913C-E2C7106EA5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305" y="4913081"/>
            <a:ext cx="1390099"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Graphic 17" descr="Closed book">
            <a:extLst>
              <a:ext uri="{FF2B5EF4-FFF2-40B4-BE49-F238E27FC236}">
                <a16:creationId xmlns:a16="http://schemas.microsoft.com/office/drawing/2014/main" id="{2804336F-C6ED-6B4C-9331-17D4630A1B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790" y="4627525"/>
            <a:ext cx="1079898" cy="1079898"/>
          </a:xfrm>
          <a:prstGeom prst="rect">
            <a:avLst/>
          </a:prstGeom>
        </p:spPr>
      </p:pic>
      <p:pic>
        <p:nvPicPr>
          <p:cNvPr id="19" name="Picture 18" descr="coach-clipart-coach-clipart-COACH.jpg">
            <a:extLst>
              <a:ext uri="{FF2B5EF4-FFF2-40B4-BE49-F238E27FC236}">
                <a16:creationId xmlns:a16="http://schemas.microsoft.com/office/drawing/2014/main" id="{9DA7D616-E603-F941-9540-9E8C98132E3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42" b="96721" l="6507" r="89384">
                        <a14:foregroundMark x1="60274" y1="46019" x2="60274" y2="46019"/>
                        <a14:foregroundMark x1="72260" y1="44614" x2="78767" y2="42389"/>
                        <a14:foregroundMark x1="80137" y1="41452" x2="77397" y2="42389"/>
                        <a14:foregroundMark x1="6507" y1="48244" x2="36644" y2="41920"/>
                        <a14:foregroundMark x1="47260" y1="4215" x2="56507" y2="21429"/>
                        <a14:foregroundMark x1="56507" y1="21429" x2="34932" y2="5621"/>
                        <a14:foregroundMark x1="34932" y1="5621" x2="55137" y2="13232"/>
                        <a14:foregroundMark x1="57877" y1="6909" x2="47260" y2="2459"/>
                        <a14:foregroundMark x1="42123" y1="3396" x2="42123" y2="3396"/>
                        <a14:foregroundMark x1="38014" y1="3396" x2="68151" y2="3747"/>
                        <a14:foregroundMark x1="42123" y1="89930" x2="57877" y2="85948"/>
                        <a14:foregroundMark x1="40753" y1="92623" x2="36644" y2="93091"/>
                        <a14:foregroundMark x1="67123" y1="96721" x2="73630" y2="95316"/>
                        <a14:foregroundMark x1="72260" y1="92272" x2="67123" y2="94028"/>
                        <a14:foregroundMark x1="89384" y1="92623" x2="89384" y2="92623"/>
                        <a14:foregroundMark x1="82877" y1="91335" x2="82877" y2="91335"/>
                        <a14:foregroundMark x1="48630" y1="91335" x2="48630" y2="91335"/>
                        <a14:foregroundMark x1="36644" y1="91803" x2="36644" y2="91803"/>
                        <a14:foregroundMark x1="23630" y1="93091" x2="23630" y2="93091"/>
                        <a14:foregroundMark x1="38014" y1="90867" x2="38014" y2="90867"/>
                        <a14:foregroundMark x1="38014" y1="90867" x2="38014" y2="90867"/>
                        <a14:foregroundMark x1="38014" y1="90867" x2="38014" y2="90867"/>
                        <a14:foregroundMark x1="67123" y1="93560" x2="67123" y2="93560"/>
                        <a14:foregroundMark x1="67123" y1="94028" x2="67123" y2="94028"/>
                        <a14:foregroundMark x1="89384" y1="37471" x2="89384" y2="37471"/>
                        <a14:foregroundMark x1="34247" y1="5152" x2="34247" y2="5152"/>
                        <a14:foregroundMark x1="32877" y1="5621" x2="32877" y2="5621"/>
                        <a14:foregroundMark x1="28767" y1="6440" x2="28767" y2="6440"/>
                        <a14:foregroundMark x1="26370" y1="9133" x2="26370" y2="9133"/>
                        <a14:foregroundMark x1="39384" y1="2459" x2="39384" y2="2459"/>
                        <a14:foregroundMark x1="55137" y1="3396" x2="47260" y2="17213"/>
                      </a14:backgroundRemoval>
                    </a14:imgEffect>
                  </a14:imgLayer>
                </a14:imgProps>
              </a:ext>
              <a:ext uri="{28A0092B-C50C-407E-A947-70E740481C1C}">
                <a14:useLocalDpi xmlns:a14="http://schemas.microsoft.com/office/drawing/2010/main" val="0"/>
              </a:ext>
            </a:extLst>
          </a:blip>
          <a:stretch>
            <a:fillRect/>
          </a:stretch>
        </p:blipFill>
        <p:spPr>
          <a:xfrm>
            <a:off x="9150879" y="1322418"/>
            <a:ext cx="1770923" cy="5179348"/>
          </a:xfrm>
          <a:prstGeom prst="rect">
            <a:avLst/>
          </a:prstGeom>
        </p:spPr>
      </p:pic>
      <p:pic>
        <p:nvPicPr>
          <p:cNvPr id="15" name="Graphic 14" descr="Map with pin">
            <a:extLst>
              <a:ext uri="{FF2B5EF4-FFF2-40B4-BE49-F238E27FC236}">
                <a16:creationId xmlns:a16="http://schemas.microsoft.com/office/drawing/2014/main" id="{72A045CA-E0D6-0545-8FA8-C63F51C8C6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0491" y="5257774"/>
            <a:ext cx="1350768" cy="1350768"/>
          </a:xfrm>
          <a:prstGeom prst="rect">
            <a:avLst/>
          </a:prstGeom>
        </p:spPr>
      </p:pic>
    </p:spTree>
    <p:extLst>
      <p:ext uri="{BB962C8B-B14F-4D97-AF65-F5344CB8AC3E}">
        <p14:creationId xmlns:p14="http://schemas.microsoft.com/office/powerpoint/2010/main" val="362481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35F6-FB2D-C84E-8D71-DCE3067DBAB3}"/>
              </a:ext>
            </a:extLst>
          </p:cNvPr>
          <p:cNvSpPr>
            <a:spLocks noGrp="1"/>
          </p:cNvSpPr>
          <p:nvPr>
            <p:ph type="title"/>
          </p:nvPr>
        </p:nvSpPr>
        <p:spPr/>
        <p:txBody>
          <a:bodyPr/>
          <a:lstStyle/>
          <a:p>
            <a:r>
              <a:rPr lang="en-US" b="1" dirty="0">
                <a:solidFill>
                  <a:srgbClr val="7030A0"/>
                </a:solidFill>
              </a:rPr>
              <a:t>Academic Coaches</a:t>
            </a:r>
          </a:p>
        </p:txBody>
      </p:sp>
      <p:sp>
        <p:nvSpPr>
          <p:cNvPr id="3" name="Content Placeholder 2">
            <a:extLst>
              <a:ext uri="{FF2B5EF4-FFF2-40B4-BE49-F238E27FC236}">
                <a16:creationId xmlns:a16="http://schemas.microsoft.com/office/drawing/2014/main" id="{C9DAD202-BA68-924F-9B98-EA286FF7DCB4}"/>
              </a:ext>
            </a:extLst>
          </p:cNvPr>
          <p:cNvSpPr>
            <a:spLocks noGrp="1"/>
          </p:cNvSpPr>
          <p:nvPr>
            <p:ph idx="1"/>
          </p:nvPr>
        </p:nvSpPr>
        <p:spPr>
          <a:xfrm>
            <a:off x="1024128" y="2286000"/>
            <a:ext cx="10058555" cy="4023360"/>
          </a:xfrm>
        </p:spPr>
        <p:txBody>
          <a:bodyPr/>
          <a:lstStyle/>
          <a:p>
            <a:r>
              <a:rPr lang="en-US" sz="3200" dirty="0"/>
              <a:t>Help facilitate resident’s learning &amp; development over time</a:t>
            </a:r>
          </a:p>
          <a:p>
            <a:r>
              <a:rPr lang="en-US" sz="3200" dirty="0"/>
              <a:t>Help resident navigate curriculum map</a:t>
            </a:r>
          </a:p>
          <a:p>
            <a:r>
              <a:rPr lang="en-US" sz="3200" dirty="0"/>
              <a:t>Longitudinal relationship with resident</a:t>
            </a:r>
          </a:p>
          <a:p>
            <a:endParaRPr lang="en-US" dirty="0"/>
          </a:p>
        </p:txBody>
      </p:sp>
      <p:pic>
        <p:nvPicPr>
          <p:cNvPr id="5" name="Picture 4" descr="coach-clipart-coach-clipart-COACH.jpg">
            <a:extLst>
              <a:ext uri="{FF2B5EF4-FFF2-40B4-BE49-F238E27FC236}">
                <a16:creationId xmlns:a16="http://schemas.microsoft.com/office/drawing/2014/main" id="{4BF70BFA-4B65-3D46-B0EB-77C58F9DA1D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342" b="96721" l="6507" r="89384">
                        <a14:foregroundMark x1="60274" y1="46019" x2="60274" y2="46019"/>
                        <a14:foregroundMark x1="72260" y1="44614" x2="78767" y2="42389"/>
                        <a14:foregroundMark x1="80137" y1="41452" x2="77397" y2="42389"/>
                        <a14:foregroundMark x1="6507" y1="48244" x2="36644" y2="41920"/>
                        <a14:foregroundMark x1="47260" y1="4215" x2="56507" y2="21429"/>
                        <a14:foregroundMark x1="56507" y1="21429" x2="34932" y2="5621"/>
                        <a14:foregroundMark x1="34932" y1="5621" x2="55137" y2="13232"/>
                        <a14:foregroundMark x1="57877" y1="6909" x2="47260" y2="2459"/>
                        <a14:foregroundMark x1="42123" y1="3396" x2="42123" y2="3396"/>
                        <a14:foregroundMark x1="38014" y1="3396" x2="68151" y2="3747"/>
                        <a14:foregroundMark x1="42123" y1="89930" x2="57877" y2="85948"/>
                        <a14:foregroundMark x1="40753" y1="92623" x2="36644" y2="93091"/>
                        <a14:foregroundMark x1="67123" y1="96721" x2="73630" y2="95316"/>
                        <a14:foregroundMark x1="72260" y1="92272" x2="67123" y2="94028"/>
                        <a14:foregroundMark x1="89384" y1="92623" x2="89384" y2="92623"/>
                        <a14:foregroundMark x1="82877" y1="91335" x2="82877" y2="91335"/>
                        <a14:foregroundMark x1="48630" y1="91335" x2="48630" y2="91335"/>
                        <a14:foregroundMark x1="36644" y1="91803" x2="36644" y2="91803"/>
                        <a14:foregroundMark x1="23630" y1="93091" x2="23630" y2="93091"/>
                        <a14:foregroundMark x1="38014" y1="90867" x2="38014" y2="90867"/>
                        <a14:foregroundMark x1="38014" y1="90867" x2="38014" y2="90867"/>
                        <a14:foregroundMark x1="38014" y1="90867" x2="38014" y2="90867"/>
                        <a14:foregroundMark x1="67123" y1="93560" x2="67123" y2="93560"/>
                        <a14:foregroundMark x1="67123" y1="94028" x2="67123" y2="94028"/>
                        <a14:foregroundMark x1="89384" y1="37471" x2="89384" y2="37471"/>
                        <a14:foregroundMark x1="34247" y1="5152" x2="34247" y2="5152"/>
                        <a14:foregroundMark x1="32877" y1="5621" x2="32877" y2="5621"/>
                        <a14:foregroundMark x1="28767" y1="6440" x2="28767" y2="6440"/>
                        <a14:foregroundMark x1="26370" y1="9133" x2="26370" y2="9133"/>
                        <a14:foregroundMark x1="39384" y1="2459" x2="39384" y2="2459"/>
                        <a14:foregroundMark x1="55137" y1="3396" x2="47260" y2="17213"/>
                      </a14:backgroundRemoval>
                    </a14:imgEffect>
                  </a14:imgLayer>
                </a14:imgProps>
              </a:ext>
              <a:ext uri="{28A0092B-C50C-407E-A947-70E740481C1C}">
                <a14:useLocalDpi xmlns:a14="http://schemas.microsoft.com/office/drawing/2010/main" val="0"/>
              </a:ext>
            </a:extLst>
          </a:blip>
          <a:stretch>
            <a:fillRect/>
          </a:stretch>
        </p:blipFill>
        <p:spPr>
          <a:xfrm>
            <a:off x="8911243" y="2942160"/>
            <a:ext cx="1151313" cy="3367200"/>
          </a:xfrm>
          <a:prstGeom prst="rect">
            <a:avLst/>
          </a:prstGeom>
        </p:spPr>
      </p:pic>
    </p:spTree>
    <p:extLst>
      <p:ext uri="{BB962C8B-B14F-4D97-AF65-F5344CB8AC3E}">
        <p14:creationId xmlns:p14="http://schemas.microsoft.com/office/powerpoint/2010/main" val="190661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388D-AFEB-2241-B584-C70053CB6B56}"/>
              </a:ext>
            </a:extLst>
          </p:cNvPr>
          <p:cNvSpPr>
            <a:spLocks noGrp="1"/>
          </p:cNvSpPr>
          <p:nvPr>
            <p:ph type="title"/>
          </p:nvPr>
        </p:nvSpPr>
        <p:spPr>
          <a:xfrm>
            <a:off x="988430" y="333633"/>
            <a:ext cx="2755667" cy="2593572"/>
          </a:xfrm>
        </p:spPr>
        <p:txBody>
          <a:bodyPr>
            <a:normAutofit/>
          </a:bodyPr>
          <a:lstStyle/>
          <a:p>
            <a:r>
              <a:rPr lang="en-US" sz="4800" dirty="0">
                <a:solidFill>
                  <a:schemeClr val="accent1">
                    <a:lumMod val="75000"/>
                  </a:schemeClr>
                </a:solidFill>
              </a:rPr>
              <a:t>Role of the Academic coach</a:t>
            </a:r>
          </a:p>
        </p:txBody>
      </p:sp>
      <p:graphicFrame>
        <p:nvGraphicFramePr>
          <p:cNvPr id="5" name="Content Placeholder 2">
            <a:extLst>
              <a:ext uri="{FF2B5EF4-FFF2-40B4-BE49-F238E27FC236}">
                <a16:creationId xmlns:a16="http://schemas.microsoft.com/office/drawing/2014/main" id="{42750288-B901-448D-81DB-119E2FB5D632}"/>
              </a:ext>
            </a:extLst>
          </p:cNvPr>
          <p:cNvGraphicFramePr>
            <a:graphicFrameLocks noGrp="1"/>
          </p:cNvGraphicFramePr>
          <p:nvPr>
            <p:ph sz="quarter" idx="13"/>
          </p:nvPr>
        </p:nvGraphicFramePr>
        <p:xfrm>
          <a:off x="3744097" y="333633"/>
          <a:ext cx="7848599" cy="5968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coach-clipart-coach-clipart-COACH.jpg">
            <a:extLst>
              <a:ext uri="{FF2B5EF4-FFF2-40B4-BE49-F238E27FC236}">
                <a16:creationId xmlns:a16="http://schemas.microsoft.com/office/drawing/2014/main" id="{985701DC-6FFB-8844-965B-F7255CAFC9E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342" b="96721" l="6507" r="89384">
                        <a14:foregroundMark x1="60274" y1="46019" x2="60274" y2="46019"/>
                        <a14:foregroundMark x1="72260" y1="44614" x2="78767" y2="42389"/>
                        <a14:foregroundMark x1="80137" y1="41452" x2="77397" y2="42389"/>
                        <a14:foregroundMark x1="6507" y1="48244" x2="36644" y2="41920"/>
                        <a14:foregroundMark x1="47260" y1="4215" x2="56507" y2="21429"/>
                        <a14:foregroundMark x1="56507" y1="21429" x2="34932" y2="5621"/>
                        <a14:foregroundMark x1="34932" y1="5621" x2="55137" y2="13232"/>
                        <a14:foregroundMark x1="57877" y1="6909" x2="47260" y2="2459"/>
                        <a14:foregroundMark x1="42123" y1="3396" x2="42123" y2="3396"/>
                        <a14:foregroundMark x1="38014" y1="3396" x2="68151" y2="3747"/>
                        <a14:foregroundMark x1="42123" y1="89930" x2="57877" y2="85948"/>
                        <a14:foregroundMark x1="40753" y1="92623" x2="36644" y2="93091"/>
                        <a14:foregroundMark x1="67123" y1="96721" x2="73630" y2="95316"/>
                        <a14:foregroundMark x1="72260" y1="92272" x2="67123" y2="94028"/>
                        <a14:foregroundMark x1="89384" y1="92623" x2="89384" y2="92623"/>
                        <a14:foregroundMark x1="82877" y1="91335" x2="82877" y2="91335"/>
                        <a14:foregroundMark x1="48630" y1="91335" x2="48630" y2="91335"/>
                        <a14:foregroundMark x1="36644" y1="91803" x2="36644" y2="91803"/>
                        <a14:foregroundMark x1="23630" y1="93091" x2="23630" y2="93091"/>
                        <a14:foregroundMark x1="38014" y1="90867" x2="38014" y2="90867"/>
                        <a14:foregroundMark x1="38014" y1="90867" x2="38014" y2="90867"/>
                        <a14:foregroundMark x1="38014" y1="90867" x2="38014" y2="90867"/>
                        <a14:foregroundMark x1="67123" y1="93560" x2="67123" y2="93560"/>
                        <a14:foregroundMark x1="67123" y1="94028" x2="67123" y2="94028"/>
                        <a14:foregroundMark x1="89384" y1="37471" x2="89384" y2="37471"/>
                        <a14:foregroundMark x1="34247" y1="5152" x2="34247" y2="5152"/>
                        <a14:foregroundMark x1="32877" y1="5621" x2="32877" y2="5621"/>
                        <a14:foregroundMark x1="28767" y1="6440" x2="28767" y2="6440"/>
                        <a14:foregroundMark x1="26370" y1="9133" x2="26370" y2="9133"/>
                        <a14:foregroundMark x1="39384" y1="2459" x2="39384" y2="2459"/>
                        <a14:foregroundMark x1="55137" y1="3396" x2="47260" y2="17213"/>
                      </a14:backgroundRemoval>
                    </a14:imgEffect>
                  </a14:imgLayer>
                </a14:imgProps>
              </a:ext>
              <a:ext uri="{28A0092B-C50C-407E-A947-70E740481C1C}">
                <a14:useLocalDpi xmlns:a14="http://schemas.microsoft.com/office/drawing/2010/main" val="0"/>
              </a:ext>
            </a:extLst>
          </a:blip>
          <a:stretch>
            <a:fillRect/>
          </a:stretch>
        </p:blipFill>
        <p:spPr>
          <a:xfrm flipH="1">
            <a:off x="3075707" y="1630419"/>
            <a:ext cx="1603399" cy="4709678"/>
          </a:xfrm>
          <a:prstGeom prst="rect">
            <a:avLst/>
          </a:prstGeom>
        </p:spPr>
      </p:pic>
    </p:spTree>
    <p:extLst>
      <p:ext uri="{BB962C8B-B14F-4D97-AF65-F5344CB8AC3E}">
        <p14:creationId xmlns:p14="http://schemas.microsoft.com/office/powerpoint/2010/main" val="30364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0D787724-A4D7-1142-8CF7-4782100CA05A}"/>
                                            </p:graphicEl>
                                          </p:spTgt>
                                        </p:tgtEl>
                                        <p:attrNameLst>
                                          <p:attrName>style.visibility</p:attrName>
                                        </p:attrNameLst>
                                      </p:cBhvr>
                                      <p:to>
                                        <p:strVal val="visible"/>
                                      </p:to>
                                    </p:set>
                                    <p:animEffect transition="in" filter="fade">
                                      <p:cBhvr>
                                        <p:cTn id="7" dur="500"/>
                                        <p:tgtEl>
                                          <p:spTgt spid="5">
                                            <p:graphicEl>
                                              <a:dgm id="{0D787724-A4D7-1142-8CF7-4782100CA05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8E1E689C-E28F-4E49-94EE-81E824475E5D}"/>
                                            </p:graphicEl>
                                          </p:spTgt>
                                        </p:tgtEl>
                                        <p:attrNameLst>
                                          <p:attrName>style.visibility</p:attrName>
                                        </p:attrNameLst>
                                      </p:cBhvr>
                                      <p:to>
                                        <p:strVal val="visible"/>
                                      </p:to>
                                    </p:set>
                                    <p:animEffect transition="in" filter="fade">
                                      <p:cBhvr>
                                        <p:cTn id="12" dur="500"/>
                                        <p:tgtEl>
                                          <p:spTgt spid="5">
                                            <p:graphicEl>
                                              <a:dgm id="{8E1E689C-E28F-4E49-94EE-81E824475E5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6707D93F-86D9-F942-837B-0A6968AA26FF}"/>
                                            </p:graphicEl>
                                          </p:spTgt>
                                        </p:tgtEl>
                                        <p:attrNameLst>
                                          <p:attrName>style.visibility</p:attrName>
                                        </p:attrNameLst>
                                      </p:cBhvr>
                                      <p:to>
                                        <p:strVal val="visible"/>
                                      </p:to>
                                    </p:set>
                                    <p:animEffect transition="in" filter="fade">
                                      <p:cBhvr>
                                        <p:cTn id="17" dur="500"/>
                                        <p:tgtEl>
                                          <p:spTgt spid="5">
                                            <p:graphicEl>
                                              <a:dgm id="{6707D93F-86D9-F942-837B-0A6968AA26F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322DD910-65FE-AA4F-B251-FA2A85FE5FEA}"/>
                                            </p:graphicEl>
                                          </p:spTgt>
                                        </p:tgtEl>
                                        <p:attrNameLst>
                                          <p:attrName>style.visibility</p:attrName>
                                        </p:attrNameLst>
                                      </p:cBhvr>
                                      <p:to>
                                        <p:strVal val="visible"/>
                                      </p:to>
                                    </p:set>
                                    <p:animEffect transition="in" filter="fade">
                                      <p:cBhvr>
                                        <p:cTn id="22" dur="500"/>
                                        <p:tgtEl>
                                          <p:spTgt spid="5">
                                            <p:graphicEl>
                                              <a:dgm id="{322DD910-65FE-AA4F-B251-FA2A85FE5FE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1C7E4ED3-D87F-1C45-8838-F94913C1E278}"/>
                                            </p:graphicEl>
                                          </p:spTgt>
                                        </p:tgtEl>
                                        <p:attrNameLst>
                                          <p:attrName>style.visibility</p:attrName>
                                        </p:attrNameLst>
                                      </p:cBhvr>
                                      <p:to>
                                        <p:strVal val="visible"/>
                                      </p:to>
                                    </p:set>
                                    <p:animEffect transition="in" filter="fade">
                                      <p:cBhvr>
                                        <p:cTn id="27" dur="500"/>
                                        <p:tgtEl>
                                          <p:spTgt spid="5">
                                            <p:graphicEl>
                                              <a:dgm id="{1C7E4ED3-D87F-1C45-8838-F94913C1E27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5AC2595B-4EC4-C14D-91E3-DCCC8A0345E2}"/>
                                            </p:graphicEl>
                                          </p:spTgt>
                                        </p:tgtEl>
                                        <p:attrNameLst>
                                          <p:attrName>style.visibility</p:attrName>
                                        </p:attrNameLst>
                                      </p:cBhvr>
                                      <p:to>
                                        <p:strVal val="visible"/>
                                      </p:to>
                                    </p:set>
                                    <p:animEffect transition="in" filter="fade">
                                      <p:cBhvr>
                                        <p:cTn id="32" dur="500"/>
                                        <p:tgtEl>
                                          <p:spTgt spid="5">
                                            <p:graphicEl>
                                              <a:dgm id="{5AC2595B-4EC4-C14D-91E3-DCCC8A0345E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0442-F9FC-874F-A520-2EFDBE3748A2}"/>
              </a:ext>
            </a:extLst>
          </p:cNvPr>
          <p:cNvSpPr>
            <a:spLocks noGrp="1"/>
          </p:cNvSpPr>
          <p:nvPr>
            <p:ph type="title"/>
          </p:nvPr>
        </p:nvSpPr>
        <p:spPr>
          <a:xfrm>
            <a:off x="685800" y="685800"/>
            <a:ext cx="10792837" cy="1151965"/>
          </a:xfrm>
        </p:spPr>
        <p:txBody>
          <a:bodyPr>
            <a:normAutofit/>
          </a:bodyPr>
          <a:lstStyle/>
          <a:p>
            <a:r>
              <a:rPr lang="en-US" dirty="0"/>
              <a:t>Coaching strategies:</a:t>
            </a:r>
          </a:p>
        </p:txBody>
      </p:sp>
      <p:graphicFrame>
        <p:nvGraphicFramePr>
          <p:cNvPr id="7" name="Content Placeholder 4">
            <a:extLst>
              <a:ext uri="{FF2B5EF4-FFF2-40B4-BE49-F238E27FC236}">
                <a16:creationId xmlns:a16="http://schemas.microsoft.com/office/drawing/2014/main" id="{3D947636-7FF6-4907-8962-C18A0E67A06D}"/>
              </a:ext>
            </a:extLst>
          </p:cNvPr>
          <p:cNvGraphicFramePr>
            <a:graphicFrameLocks noGrp="1"/>
          </p:cNvGraphicFramePr>
          <p:nvPr>
            <p:ph sz="quarter" idx="13"/>
            <p:extLst>
              <p:ext uri="{D42A27DB-BD31-4B8C-83A1-F6EECF244321}">
                <p14:modId xmlns:p14="http://schemas.microsoft.com/office/powerpoint/2010/main" val="2147311395"/>
              </p:ext>
            </p:extLst>
          </p:nvPr>
        </p:nvGraphicFramePr>
        <p:xfrm>
          <a:off x="685800" y="1727200"/>
          <a:ext cx="10793413" cy="4847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956F069A-A9DF-7B46-AEBF-C6F97265E8BA}"/>
              </a:ext>
            </a:extLst>
          </p:cNvPr>
          <p:cNvSpPr/>
          <p:nvPr/>
        </p:nvSpPr>
        <p:spPr>
          <a:xfrm>
            <a:off x="522514" y="2523566"/>
            <a:ext cx="11059886" cy="230969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E097F32-D49B-8B40-8F51-2C869ABB77B9}"/>
              </a:ext>
            </a:extLst>
          </p:cNvPr>
          <p:cNvSpPr/>
          <p:nvPr/>
        </p:nvSpPr>
        <p:spPr>
          <a:xfrm>
            <a:off x="522514" y="4833258"/>
            <a:ext cx="11059886" cy="174171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92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65B5-A38A-AF40-8F8A-56EB2D0D6362}"/>
              </a:ext>
            </a:extLst>
          </p:cNvPr>
          <p:cNvSpPr>
            <a:spLocks noGrp="1"/>
          </p:cNvSpPr>
          <p:nvPr>
            <p:ph type="title"/>
          </p:nvPr>
        </p:nvSpPr>
        <p:spPr>
          <a:xfrm>
            <a:off x="693641" y="685800"/>
            <a:ext cx="4126860" cy="896728"/>
          </a:xfrm>
        </p:spPr>
        <p:txBody>
          <a:bodyPr>
            <a:normAutofit/>
          </a:bodyPr>
          <a:lstStyle/>
          <a:p>
            <a:r>
              <a:rPr lang="en-US" sz="5400" dirty="0">
                <a:solidFill>
                  <a:srgbClr val="7030A0"/>
                </a:solidFill>
              </a:rPr>
              <a:t>Next steps</a:t>
            </a:r>
          </a:p>
        </p:txBody>
      </p:sp>
      <p:pic>
        <p:nvPicPr>
          <p:cNvPr id="10" name="Picture 9">
            <a:extLst>
              <a:ext uri="{FF2B5EF4-FFF2-40B4-BE49-F238E27FC236}">
                <a16:creationId xmlns:a16="http://schemas.microsoft.com/office/drawing/2014/main" id="{92A3F261-3570-F243-A569-8182F33C46F5}"/>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backgroundRemoval t="7500" b="90000" l="3462" r="94231">
                        <a14:foregroundMark x1="34231" y1="7500" x2="33462" y2="11071"/>
                        <a14:foregroundMark x1="21923" y1="10000" x2="23462" y2="11429"/>
                        <a14:foregroundMark x1="13077" y1="13571" x2="12692" y2="13571"/>
                        <a14:foregroundMark x1="9231" y1="17143" x2="8846" y2="17143"/>
                        <a14:foregroundMark x1="4528" y1="24159" x2="5769" y2="23929"/>
                        <a14:foregroundMark x1="79514" y1="44534" x2="68077" y2="42857"/>
                        <a14:foregroundMark x1="79864" y1="44585" x2="79720" y2="44564"/>
                        <a14:foregroundMark x1="70987" y1="71103" x2="72308" y2="83929"/>
                        <a14:foregroundMark x1="70550" y1="66864" x2="70969" y2="70936"/>
                        <a14:foregroundMark x1="68077" y1="42857" x2="70354" y2="64958"/>
                        <a14:foregroundMark x1="72308" y1="83929" x2="86538" y2="79286"/>
                        <a14:foregroundMark x1="86538" y1="79286" x2="91923" y2="65000"/>
                        <a14:foregroundMark x1="91923" y1="65000" x2="92308" y2="51786"/>
                        <a14:foregroundMark x1="92308" y1="51786" x2="85514" y2="43637"/>
                        <a14:foregroundMark x1="81196" y1="40852" x2="68462" y2="41786"/>
                        <a14:foregroundMark x1="81759" y1="40810" x2="81425" y2="40835"/>
                        <a14:foregroundMark x1="68462" y1="41786" x2="64231" y2="54643"/>
                        <a14:foregroundMark x1="71979" y1="64454" x2="72692" y2="65357"/>
                        <a14:foregroundMark x1="67838" y1="59211" x2="71221" y2="63495"/>
                        <a14:foregroundMark x1="64231" y1="54643" x2="67750" y2="59100"/>
                        <a14:foregroundMark x1="70303" y1="69924" x2="66154" y2="77857"/>
                        <a14:foregroundMark x1="71201" y1="68208" x2="70447" y2="69650"/>
                        <a14:foregroundMark x1="72692" y1="65357" x2="71243" y2="68127"/>
                        <a14:foregroundMark x1="66154" y1="77857" x2="83462" y2="76429"/>
                        <a14:foregroundMark x1="83462" y1="76429" x2="85769" y2="57857"/>
                        <a14:foregroundMark x1="85769" y1="57857" x2="76538" y2="70714"/>
                        <a14:foregroundMark x1="76538" y1="70714" x2="76923" y2="67143"/>
                        <a14:foregroundMark x1="63077" y1="32857" x2="63462" y2="33929"/>
                        <a14:foregroundMark x1="75769" y1="33214" x2="74231" y2="34286"/>
                        <a14:foregroundMark x1="89615" y1="41071" x2="92692" y2="42143"/>
                        <a14:foregroundMark x1="94231" y1="45714" x2="94231" y2="43929"/>
                        <a14:foregroundMark x1="84231" y1="36786" x2="83462" y2="36071"/>
                        <a14:foregroundMark x1="83462" y1="35714" x2="83462" y2="35714"/>
                        <a14:foregroundMark x1="83462" y1="43929" x2="81154" y2="41071"/>
                        <a14:foregroundMark x1="86538" y1="46071" x2="76923" y2="41786"/>
                        <a14:backgroundMark x1="84442" y1="42143" x2="86538" y2="42143"/>
                        <a14:backgroundMark x1="68846" y1="67500" x2="70385" y2="67143"/>
                        <a14:backgroundMark x1="70385" y1="66071" x2="69231" y2="62857"/>
                        <a14:backgroundMark x1="68846" y1="65714" x2="66154" y2="61071"/>
                        <a14:backgroundMark x1="2692" y1="25714" x2="3462" y2="25714"/>
                        <a14:backgroundMark x1="93462" y1="24643" x2="93462" y2="24643"/>
                      </a14:backgroundRemoval>
                    </a14:imgEffect>
                  </a14:imgLayer>
                </a14:imgProps>
              </a:ext>
            </a:extLst>
          </a:blip>
          <a:stretch>
            <a:fillRect/>
          </a:stretch>
        </p:blipFill>
        <p:spPr>
          <a:xfrm rot="2430261">
            <a:off x="11298959" y="815864"/>
            <a:ext cx="2149669" cy="2315028"/>
          </a:xfrm>
          <a:prstGeom prst="rect">
            <a:avLst/>
          </a:prstGeom>
        </p:spPr>
      </p:pic>
      <p:pic>
        <p:nvPicPr>
          <p:cNvPr id="8" name="Picture 7">
            <a:extLst>
              <a:ext uri="{FF2B5EF4-FFF2-40B4-BE49-F238E27FC236}">
                <a16:creationId xmlns:a16="http://schemas.microsoft.com/office/drawing/2014/main" id="{E00544F4-DF7B-2A42-81DF-4F802041395C}"/>
              </a:ext>
            </a:extLst>
          </p:cNvPr>
          <p:cNvPicPr>
            <a:picLocks noChangeAspect="1"/>
          </p:cNvPicPr>
          <p:nvPr/>
        </p:nvPicPr>
        <p:blipFill>
          <a:blip r:embed="rId2">
            <a:alphaModFix amt="60000"/>
            <a:extLst>
              <a:ext uri="{BEBA8EAE-BF5A-486C-A8C5-ECC9F3942E4B}">
                <a14:imgProps xmlns:a14="http://schemas.microsoft.com/office/drawing/2010/main">
                  <a14:imgLayer r:embed="rId4">
                    <a14:imgEffect>
                      <a14:backgroundRemoval t="7500" b="90000" l="3462" r="94231">
                        <a14:foregroundMark x1="34231" y1="7500" x2="33462" y2="11071"/>
                        <a14:foregroundMark x1="21923" y1="10000" x2="23462" y2="11429"/>
                        <a14:foregroundMark x1="13077" y1="13571" x2="12692" y2="13571"/>
                        <a14:foregroundMark x1="9231" y1="17143" x2="8846" y2="17143"/>
                        <a14:foregroundMark x1="4528" y1="24159" x2="5769" y2="23929"/>
                        <a14:foregroundMark x1="79514" y1="44534" x2="68077" y2="42857"/>
                        <a14:foregroundMark x1="79864" y1="44585" x2="79720" y2="44564"/>
                        <a14:foregroundMark x1="70987" y1="71103" x2="72308" y2="83929"/>
                        <a14:foregroundMark x1="70550" y1="66864" x2="70969" y2="70936"/>
                        <a14:foregroundMark x1="68077" y1="42857" x2="70354" y2="64958"/>
                        <a14:foregroundMark x1="72308" y1="83929" x2="86538" y2="79286"/>
                        <a14:foregroundMark x1="86538" y1="79286" x2="91923" y2="65000"/>
                        <a14:foregroundMark x1="91923" y1="65000" x2="92308" y2="51786"/>
                        <a14:foregroundMark x1="92308" y1="51786" x2="85514" y2="43637"/>
                        <a14:foregroundMark x1="81196" y1="40852" x2="68462" y2="41786"/>
                        <a14:foregroundMark x1="81759" y1="40810" x2="81425" y2="40835"/>
                        <a14:foregroundMark x1="68462" y1="41786" x2="64231" y2="54643"/>
                        <a14:foregroundMark x1="71979" y1="64454" x2="72692" y2="65357"/>
                        <a14:foregroundMark x1="67838" y1="59211" x2="71221" y2="63495"/>
                        <a14:foregroundMark x1="64231" y1="54643" x2="67750" y2="59100"/>
                        <a14:foregroundMark x1="70303" y1="69924" x2="66154" y2="77857"/>
                        <a14:foregroundMark x1="71201" y1="68208" x2="70447" y2="69650"/>
                        <a14:foregroundMark x1="72692" y1="65357" x2="71243" y2="68127"/>
                        <a14:foregroundMark x1="66154" y1="77857" x2="83462" y2="76429"/>
                        <a14:foregroundMark x1="83462" y1="76429" x2="85769" y2="57857"/>
                        <a14:foregroundMark x1="85769" y1="57857" x2="76538" y2="70714"/>
                        <a14:foregroundMark x1="76538" y1="70714" x2="76923" y2="67143"/>
                        <a14:foregroundMark x1="63077" y1="32857" x2="63462" y2="33929"/>
                        <a14:foregroundMark x1="75769" y1="33214" x2="74231" y2="34286"/>
                        <a14:foregroundMark x1="89615" y1="41071" x2="92692" y2="42143"/>
                        <a14:foregroundMark x1="94231" y1="45714" x2="94231" y2="43929"/>
                        <a14:foregroundMark x1="84231" y1="36786" x2="83462" y2="36071"/>
                        <a14:foregroundMark x1="83462" y1="35714" x2="83462" y2="35714"/>
                        <a14:foregroundMark x1="83462" y1="43929" x2="81154" y2="41071"/>
                        <a14:foregroundMark x1="86538" y1="46071" x2="76923" y2="41786"/>
                        <a14:backgroundMark x1="84442" y1="42143" x2="86538" y2="42143"/>
                        <a14:backgroundMark x1="68846" y1="67500" x2="70385" y2="67143"/>
                        <a14:backgroundMark x1="70385" y1="66071" x2="69231" y2="62857"/>
                        <a14:backgroundMark x1="68846" y1="65714" x2="66154" y2="61071"/>
                        <a14:backgroundMark x1="2692" y1="25714" x2="3462" y2="25714"/>
                        <a14:backgroundMark x1="93462" y1="24643" x2="93462" y2="24643"/>
                      </a14:backgroundRemoval>
                    </a14:imgEffect>
                  </a14:imgLayer>
                </a14:imgProps>
              </a:ext>
            </a:extLst>
          </a:blip>
          <a:stretch>
            <a:fillRect/>
          </a:stretch>
        </p:blipFill>
        <p:spPr>
          <a:xfrm rot="2430261">
            <a:off x="8609507" y="5852795"/>
            <a:ext cx="2149669" cy="2315028"/>
          </a:xfrm>
          <a:prstGeom prst="rect">
            <a:avLst/>
          </a:prstGeom>
        </p:spPr>
      </p:pic>
      <p:graphicFrame>
        <p:nvGraphicFramePr>
          <p:cNvPr id="12" name="Text Placeholder 3">
            <a:extLst>
              <a:ext uri="{FF2B5EF4-FFF2-40B4-BE49-F238E27FC236}">
                <a16:creationId xmlns:a16="http://schemas.microsoft.com/office/drawing/2014/main" id="{FB5AA648-9ED5-46CD-B2C6-C17D3D6883FE}"/>
              </a:ext>
            </a:extLst>
          </p:cNvPr>
          <p:cNvGraphicFramePr/>
          <p:nvPr>
            <p:extLst>
              <p:ext uri="{D42A27DB-BD31-4B8C-83A1-F6EECF244321}">
                <p14:modId xmlns:p14="http://schemas.microsoft.com/office/powerpoint/2010/main" val="4108565492"/>
              </p:ext>
            </p:extLst>
          </p:nvPr>
        </p:nvGraphicFramePr>
        <p:xfrm>
          <a:off x="693641" y="681348"/>
          <a:ext cx="10129533" cy="5731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5C78784F-CF7F-2C45-BD78-39046213CAFB}"/>
              </a:ext>
            </a:extLst>
          </p:cNvPr>
          <p:cNvPicPr>
            <a:picLocks noChangeAspect="1"/>
          </p:cNvPicPr>
          <p:nvPr/>
        </p:nvPicPr>
        <p:blipFill>
          <a:blip r:embed="rId2">
            <a:alphaModFix amt="60000"/>
            <a:extLst>
              <a:ext uri="{BEBA8EAE-BF5A-486C-A8C5-ECC9F3942E4B}">
                <a14:imgProps xmlns:a14="http://schemas.microsoft.com/office/drawing/2010/main">
                  <a14:imgLayer r:embed="rId4">
                    <a14:imgEffect>
                      <a14:backgroundRemoval t="7500" b="90000" l="3462" r="94231">
                        <a14:foregroundMark x1="34231" y1="7500" x2="33462" y2="11071"/>
                        <a14:foregroundMark x1="21923" y1="10000" x2="23462" y2="11429"/>
                        <a14:foregroundMark x1="13077" y1="13571" x2="12692" y2="13571"/>
                        <a14:foregroundMark x1="9231" y1="17143" x2="8846" y2="17143"/>
                        <a14:foregroundMark x1="4528" y1="24159" x2="5769" y2="23929"/>
                        <a14:foregroundMark x1="79514" y1="44534" x2="68077" y2="42857"/>
                        <a14:foregroundMark x1="79864" y1="44585" x2="79720" y2="44564"/>
                        <a14:foregroundMark x1="70987" y1="71103" x2="72308" y2="83929"/>
                        <a14:foregroundMark x1="70550" y1="66864" x2="70969" y2="70936"/>
                        <a14:foregroundMark x1="68077" y1="42857" x2="70354" y2="64958"/>
                        <a14:foregroundMark x1="72308" y1="83929" x2="86538" y2="79286"/>
                        <a14:foregroundMark x1="86538" y1="79286" x2="91923" y2="65000"/>
                        <a14:foregroundMark x1="91923" y1="65000" x2="92308" y2="51786"/>
                        <a14:foregroundMark x1="92308" y1="51786" x2="85514" y2="43637"/>
                        <a14:foregroundMark x1="81196" y1="40852" x2="68462" y2="41786"/>
                        <a14:foregroundMark x1="81759" y1="40810" x2="81425" y2="40835"/>
                        <a14:foregroundMark x1="68462" y1="41786" x2="64231" y2="54643"/>
                        <a14:foregroundMark x1="71979" y1="64454" x2="72692" y2="65357"/>
                        <a14:foregroundMark x1="67838" y1="59211" x2="71221" y2="63495"/>
                        <a14:foregroundMark x1="64231" y1="54643" x2="67750" y2="59100"/>
                        <a14:foregroundMark x1="70303" y1="69924" x2="66154" y2="77857"/>
                        <a14:foregroundMark x1="71201" y1="68208" x2="70447" y2="69650"/>
                        <a14:foregroundMark x1="72692" y1="65357" x2="71243" y2="68127"/>
                        <a14:foregroundMark x1="66154" y1="77857" x2="83462" y2="76429"/>
                        <a14:foregroundMark x1="83462" y1="76429" x2="85769" y2="57857"/>
                        <a14:foregroundMark x1="85769" y1="57857" x2="76538" y2="70714"/>
                        <a14:foregroundMark x1="76538" y1="70714" x2="76923" y2="67143"/>
                        <a14:foregroundMark x1="63077" y1="32857" x2="63462" y2="33929"/>
                        <a14:foregroundMark x1="75769" y1="33214" x2="74231" y2="34286"/>
                        <a14:foregroundMark x1="89615" y1="41071" x2="92692" y2="42143"/>
                        <a14:foregroundMark x1="94231" y1="45714" x2="94231" y2="43929"/>
                        <a14:foregroundMark x1="84231" y1="36786" x2="83462" y2="36071"/>
                        <a14:foregroundMark x1="83462" y1="35714" x2="83462" y2="35714"/>
                        <a14:foregroundMark x1="83462" y1="43929" x2="81154" y2="41071"/>
                        <a14:foregroundMark x1="86538" y1="46071" x2="76923" y2="41786"/>
                        <a14:backgroundMark x1="84442" y1="42143" x2="86538" y2="42143"/>
                        <a14:backgroundMark x1="68846" y1="67500" x2="70385" y2="67143"/>
                        <a14:backgroundMark x1="70385" y1="66071" x2="69231" y2="62857"/>
                        <a14:backgroundMark x1="68846" y1="65714" x2="66154" y2="61071"/>
                        <a14:backgroundMark x1="2692" y1="25714" x2="3462" y2="25714"/>
                        <a14:backgroundMark x1="93462" y1="24643" x2="93462" y2="24643"/>
                      </a14:backgroundRemoval>
                    </a14:imgEffect>
                  </a14:imgLayer>
                </a14:imgProps>
              </a:ext>
            </a:extLst>
          </a:blip>
          <a:stretch>
            <a:fillRect/>
          </a:stretch>
        </p:blipFill>
        <p:spPr>
          <a:xfrm rot="2430261">
            <a:off x="9548096" y="4274558"/>
            <a:ext cx="2149669" cy="2315028"/>
          </a:xfrm>
          <a:prstGeom prst="rect">
            <a:avLst/>
          </a:prstGeom>
        </p:spPr>
      </p:pic>
      <p:pic>
        <p:nvPicPr>
          <p:cNvPr id="7" name="Picture 6">
            <a:extLst>
              <a:ext uri="{FF2B5EF4-FFF2-40B4-BE49-F238E27FC236}">
                <a16:creationId xmlns:a16="http://schemas.microsoft.com/office/drawing/2014/main" id="{D754F992-EBE0-B34D-A197-1C559C407523}"/>
              </a:ext>
            </a:extLst>
          </p:cNvPr>
          <p:cNvPicPr>
            <a:picLocks noChangeAspect="1"/>
          </p:cNvPicPr>
          <p:nvPr/>
        </p:nvPicPr>
        <p:blipFill>
          <a:blip r:embed="rId2">
            <a:alphaModFix amt="60000"/>
            <a:extLst>
              <a:ext uri="{BEBA8EAE-BF5A-486C-A8C5-ECC9F3942E4B}">
                <a14:imgProps xmlns:a14="http://schemas.microsoft.com/office/drawing/2010/main">
                  <a14:imgLayer r:embed="rId10">
                    <a14:imgEffect>
                      <a14:backgroundRemoval t="7500" b="90000" l="3462" r="94231">
                        <a14:foregroundMark x1="34231" y1="7500" x2="33462" y2="11071"/>
                        <a14:foregroundMark x1="21923" y1="10000" x2="23462" y2="11429"/>
                        <a14:foregroundMark x1="13077" y1="13571" x2="12692" y2="13571"/>
                        <a14:foregroundMark x1="9231" y1="17143" x2="8846" y2="17143"/>
                        <a14:foregroundMark x1="4528" y1="24159" x2="5769" y2="23929"/>
                        <a14:foregroundMark x1="79514" y1="44534" x2="68077" y2="42857"/>
                        <a14:foregroundMark x1="79864" y1="44585" x2="79720" y2="44564"/>
                        <a14:foregroundMark x1="70987" y1="71103" x2="72308" y2="83929"/>
                        <a14:foregroundMark x1="70550" y1="66864" x2="70969" y2="70936"/>
                        <a14:foregroundMark x1="68077" y1="42857" x2="70354" y2="64958"/>
                        <a14:foregroundMark x1="72308" y1="83929" x2="86538" y2="79286"/>
                        <a14:foregroundMark x1="86538" y1="79286" x2="91923" y2="65000"/>
                        <a14:foregroundMark x1="91923" y1="65000" x2="92308" y2="51786"/>
                        <a14:foregroundMark x1="92308" y1="51786" x2="85514" y2="43637"/>
                        <a14:foregroundMark x1="81196" y1="40852" x2="68462" y2="41786"/>
                        <a14:foregroundMark x1="81759" y1="40810" x2="81425" y2="40835"/>
                        <a14:foregroundMark x1="68462" y1="41786" x2="64231" y2="54643"/>
                        <a14:foregroundMark x1="71979" y1="64454" x2="72692" y2="65357"/>
                        <a14:foregroundMark x1="67838" y1="59211" x2="71221" y2="63495"/>
                        <a14:foregroundMark x1="64231" y1="54643" x2="67750" y2="59100"/>
                        <a14:foregroundMark x1="70303" y1="69924" x2="66154" y2="77857"/>
                        <a14:foregroundMark x1="71201" y1="68208" x2="70447" y2="69650"/>
                        <a14:foregroundMark x1="72692" y1="65357" x2="71243" y2="68127"/>
                        <a14:foregroundMark x1="66154" y1="77857" x2="83462" y2="76429"/>
                        <a14:foregroundMark x1="83462" y1="76429" x2="85769" y2="57857"/>
                        <a14:foregroundMark x1="85769" y1="57857" x2="76538" y2="70714"/>
                        <a14:foregroundMark x1="76538" y1="70714" x2="76923" y2="67143"/>
                        <a14:foregroundMark x1="63077" y1="32857" x2="63462" y2="33929"/>
                        <a14:foregroundMark x1="75769" y1="33214" x2="74231" y2="34286"/>
                        <a14:foregroundMark x1="89615" y1="41071" x2="92692" y2="42143"/>
                        <a14:foregroundMark x1="94231" y1="45714" x2="94231" y2="43929"/>
                        <a14:foregroundMark x1="84231" y1="36786" x2="83462" y2="36071"/>
                        <a14:foregroundMark x1="83462" y1="35714" x2="83462" y2="35714"/>
                        <a14:foregroundMark x1="83462" y1="43929" x2="81154" y2="41071"/>
                        <a14:foregroundMark x1="86538" y1="46071" x2="76923" y2="41786"/>
                        <a14:backgroundMark x1="84442" y1="42143" x2="86538" y2="42143"/>
                        <a14:backgroundMark x1="68846" y1="67500" x2="70385" y2="67143"/>
                        <a14:backgroundMark x1="70385" y1="66071" x2="69231" y2="62857"/>
                        <a14:backgroundMark x1="68846" y1="65714" x2="66154" y2="61071"/>
                        <a14:backgroundMark x1="2692" y1="25714" x2="3462" y2="25714"/>
                        <a14:backgroundMark x1="93462" y1="24643" x2="93462" y2="24643"/>
                      </a14:backgroundRemoval>
                    </a14:imgEffect>
                  </a14:imgLayer>
                </a14:imgProps>
              </a:ext>
            </a:extLst>
          </a:blip>
          <a:stretch>
            <a:fillRect/>
          </a:stretch>
        </p:blipFill>
        <p:spPr>
          <a:xfrm rot="2430261">
            <a:off x="10423527" y="2543398"/>
            <a:ext cx="2149669" cy="2315028"/>
          </a:xfrm>
          <a:prstGeom prst="rect">
            <a:avLst/>
          </a:prstGeom>
        </p:spPr>
      </p:pic>
    </p:spTree>
    <p:extLst>
      <p:ext uri="{BB962C8B-B14F-4D97-AF65-F5344CB8AC3E}">
        <p14:creationId xmlns:p14="http://schemas.microsoft.com/office/powerpoint/2010/main" val="2223131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A9B60A-7A17-DA47-A850-8D57A6D95E38}"/>
              </a:ext>
            </a:extLst>
          </p:cNvPr>
          <p:cNvSpPr>
            <a:spLocks noGrp="1"/>
          </p:cNvSpPr>
          <p:nvPr>
            <p:ph type="title"/>
          </p:nvPr>
        </p:nvSpPr>
        <p:spPr>
          <a:xfrm>
            <a:off x="573024" y="4608575"/>
            <a:ext cx="5242560" cy="1765715"/>
          </a:xfrm>
        </p:spPr>
        <p:txBody>
          <a:bodyPr>
            <a:normAutofit/>
          </a:bodyPr>
          <a:lstStyle/>
          <a:p>
            <a:pPr algn="r"/>
            <a:r>
              <a:rPr lang="en-CA" sz="4400">
                <a:solidFill>
                  <a:srgbClr val="FFFFFF"/>
                </a:solidFill>
              </a:rPr>
              <a:t>Keys to Being an Effective Academic Coach</a:t>
            </a:r>
          </a:p>
        </p:txBody>
      </p:sp>
      <p:pic>
        <p:nvPicPr>
          <p:cNvPr id="5" name="Picture 4" descr="A close-up of a key&#10;&#10;Description automatically generated with medium confidence">
            <a:extLst>
              <a:ext uri="{FF2B5EF4-FFF2-40B4-BE49-F238E27FC236}">
                <a16:creationId xmlns:a16="http://schemas.microsoft.com/office/drawing/2014/main" id="{D61D8C9F-4950-4341-B1D8-D4171CD1F31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3370"/>
          <a:stretch/>
        </p:blipFill>
        <p:spPr>
          <a:xfrm>
            <a:off x="327547" y="321733"/>
            <a:ext cx="5688020" cy="3899748"/>
          </a:xfrm>
          <a:prstGeom prst="rect">
            <a:avLst/>
          </a:prstGeom>
        </p:spPr>
      </p:pic>
      <p:sp>
        <p:nvSpPr>
          <p:cNvPr id="19" name="Rectangle 18">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92BB84-E004-4647-934B-2CA3E1F6B8F1}"/>
              </a:ext>
            </a:extLst>
          </p:cNvPr>
          <p:cNvSpPr>
            <a:spLocks noGrp="1"/>
          </p:cNvSpPr>
          <p:nvPr>
            <p:ph idx="1"/>
          </p:nvPr>
        </p:nvSpPr>
        <p:spPr>
          <a:xfrm>
            <a:off x="6298918" y="639069"/>
            <a:ext cx="5448865" cy="5379345"/>
          </a:xfrm>
        </p:spPr>
        <p:txBody>
          <a:bodyPr anchor="ctr">
            <a:noAutofit/>
          </a:bodyPr>
          <a:lstStyle/>
          <a:p>
            <a:pPr>
              <a:spcBef>
                <a:spcPts val="200"/>
              </a:spcBef>
              <a:buClr>
                <a:schemeClr val="bg1"/>
              </a:buClr>
              <a:buFont typeface="Wingdings" pitchFamily="2" charset="2"/>
              <a:buChar char="v"/>
            </a:pPr>
            <a:r>
              <a:rPr lang="en-CA" sz="2800" dirty="0">
                <a:solidFill>
                  <a:srgbClr val="FFFFFF"/>
                </a:solidFill>
              </a:rPr>
              <a:t> Initiate contact with your resident</a:t>
            </a:r>
          </a:p>
          <a:p>
            <a:pPr marL="0" indent="0">
              <a:spcBef>
                <a:spcPts val="200"/>
              </a:spcBef>
              <a:buClr>
                <a:schemeClr val="bg1"/>
              </a:buClr>
              <a:buNone/>
            </a:pPr>
            <a:endParaRPr lang="en-CA" sz="2800" dirty="0">
              <a:solidFill>
                <a:srgbClr val="FFFFFF"/>
              </a:solidFill>
            </a:endParaRPr>
          </a:p>
          <a:p>
            <a:pPr>
              <a:spcBef>
                <a:spcPts val="200"/>
              </a:spcBef>
              <a:buClr>
                <a:schemeClr val="bg1"/>
              </a:buClr>
              <a:buFont typeface="Wingdings" pitchFamily="2" charset="2"/>
              <a:buChar char="v"/>
            </a:pPr>
            <a:r>
              <a:rPr lang="en-CA" sz="2800" dirty="0">
                <a:solidFill>
                  <a:srgbClr val="FFFFFF"/>
                </a:solidFill>
              </a:rPr>
              <a:t> Meet regularly with your resident</a:t>
            </a:r>
          </a:p>
          <a:p>
            <a:pPr marL="0" indent="0">
              <a:spcBef>
                <a:spcPts val="200"/>
              </a:spcBef>
              <a:buClr>
                <a:schemeClr val="bg1"/>
              </a:buClr>
              <a:buNone/>
            </a:pPr>
            <a:endParaRPr lang="en-CA" sz="2800" dirty="0">
              <a:solidFill>
                <a:srgbClr val="FFFFFF"/>
              </a:solidFill>
            </a:endParaRPr>
          </a:p>
          <a:p>
            <a:pPr>
              <a:spcBef>
                <a:spcPts val="200"/>
              </a:spcBef>
              <a:buClr>
                <a:schemeClr val="bg1"/>
              </a:buClr>
              <a:buFont typeface="Wingdings" pitchFamily="2" charset="2"/>
              <a:buChar char="v"/>
            </a:pPr>
            <a:r>
              <a:rPr lang="en-CA" sz="2800" dirty="0">
                <a:solidFill>
                  <a:srgbClr val="FFFFFF"/>
                </a:solidFill>
              </a:rPr>
              <a:t> Think proactively</a:t>
            </a:r>
          </a:p>
          <a:p>
            <a:pPr marL="0" indent="0">
              <a:spcBef>
                <a:spcPts val="200"/>
              </a:spcBef>
              <a:buClr>
                <a:schemeClr val="bg1"/>
              </a:buClr>
              <a:buNone/>
            </a:pPr>
            <a:endParaRPr lang="en-CA" sz="2800" dirty="0">
              <a:solidFill>
                <a:srgbClr val="FFFFFF"/>
              </a:solidFill>
            </a:endParaRPr>
          </a:p>
          <a:p>
            <a:pPr>
              <a:spcBef>
                <a:spcPts val="200"/>
              </a:spcBef>
              <a:buClr>
                <a:schemeClr val="bg1"/>
              </a:buClr>
              <a:buFont typeface="Wingdings" pitchFamily="2" charset="2"/>
              <a:buChar char="v"/>
            </a:pPr>
            <a:r>
              <a:rPr lang="en-CA" sz="2800" dirty="0">
                <a:solidFill>
                  <a:srgbClr val="FFFFFF"/>
                </a:solidFill>
              </a:rPr>
              <a:t> Connect with Program Director &amp;    REL if any questions or concerns</a:t>
            </a:r>
          </a:p>
          <a:p>
            <a:pPr marL="0" indent="0">
              <a:spcBef>
                <a:spcPts val="200"/>
              </a:spcBef>
              <a:buClr>
                <a:schemeClr val="bg1"/>
              </a:buClr>
              <a:buNone/>
            </a:pPr>
            <a:endParaRPr lang="en-CA" sz="2800" dirty="0">
              <a:solidFill>
                <a:srgbClr val="FFFFFF"/>
              </a:solidFill>
            </a:endParaRPr>
          </a:p>
          <a:p>
            <a:pPr>
              <a:spcBef>
                <a:spcPts val="200"/>
              </a:spcBef>
              <a:buClr>
                <a:schemeClr val="bg1"/>
              </a:buClr>
              <a:buFont typeface="Wingdings" pitchFamily="2" charset="2"/>
              <a:buChar char="v"/>
            </a:pPr>
            <a:r>
              <a:rPr lang="en-CA" sz="2800" dirty="0">
                <a:solidFill>
                  <a:srgbClr val="FFFFFF"/>
                </a:solidFill>
              </a:rPr>
              <a:t> Complete the AC Summary Report after eval review &amp; progress planning meetings</a:t>
            </a:r>
          </a:p>
        </p:txBody>
      </p:sp>
    </p:spTree>
    <p:extLst>
      <p:ext uri="{BB962C8B-B14F-4D97-AF65-F5344CB8AC3E}">
        <p14:creationId xmlns:p14="http://schemas.microsoft.com/office/powerpoint/2010/main" val="40350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7B6CC-A54D-6946-A94A-B68FC9D149F6}"/>
              </a:ext>
            </a:extLst>
          </p:cNvPr>
          <p:cNvSpPr>
            <a:spLocks noGrp="1"/>
          </p:cNvSpPr>
          <p:nvPr>
            <p:ph type="title"/>
          </p:nvPr>
        </p:nvSpPr>
        <p:spPr/>
        <p:txBody>
          <a:bodyPr/>
          <a:lstStyle/>
          <a:p>
            <a:r>
              <a:rPr lang="en-CA" dirty="0"/>
              <a:t>Intro to MedSIS Dashboard</a:t>
            </a:r>
          </a:p>
        </p:txBody>
      </p:sp>
      <p:sp>
        <p:nvSpPr>
          <p:cNvPr id="3" name="Text Placeholder 2">
            <a:extLst>
              <a:ext uri="{FF2B5EF4-FFF2-40B4-BE49-F238E27FC236}">
                <a16:creationId xmlns:a16="http://schemas.microsoft.com/office/drawing/2014/main" id="{75BB5EE9-C4C1-DF4D-8C12-FA512E1D7ACB}"/>
              </a:ext>
            </a:extLst>
          </p:cNvPr>
          <p:cNvSpPr>
            <a:spLocks noGrp="1"/>
          </p:cNvSpPr>
          <p:nvPr>
            <p:ph type="body" idx="1"/>
          </p:nvPr>
        </p:nvSpPr>
        <p:spPr>
          <a:xfrm>
            <a:off x="8660027" y="5133132"/>
            <a:ext cx="3200400" cy="1463040"/>
          </a:xfrm>
        </p:spPr>
        <p:txBody>
          <a:bodyPr/>
          <a:lstStyle/>
          <a:p>
            <a:r>
              <a:rPr lang="en-CA" dirty="0">
                <a:hlinkClick r:id="rId2"/>
              </a:rPr>
              <a:t>https://medsis.mcmaster.ca/medsis/index.cfm/Authentication:Main/index</a:t>
            </a:r>
            <a:endParaRPr lang="en-CA" dirty="0"/>
          </a:p>
          <a:p>
            <a:endParaRPr lang="en-CA" dirty="0"/>
          </a:p>
        </p:txBody>
      </p:sp>
    </p:spTree>
    <p:extLst>
      <p:ext uri="{BB962C8B-B14F-4D97-AF65-F5344CB8AC3E}">
        <p14:creationId xmlns:p14="http://schemas.microsoft.com/office/powerpoint/2010/main" val="73056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74E85B-2F24-2D40-B19D-DB9F27419E8C}"/>
              </a:ext>
            </a:extLst>
          </p:cNvPr>
          <p:cNvSpPr>
            <a:spLocks noGrp="1"/>
          </p:cNvSpPr>
          <p:nvPr>
            <p:ph type="body" idx="1"/>
          </p:nvPr>
        </p:nvSpPr>
        <p:spPr>
          <a:xfrm>
            <a:off x="214094" y="2313433"/>
            <a:ext cx="4270248" cy="704087"/>
          </a:xfrm>
        </p:spPr>
        <p:txBody>
          <a:bodyPr/>
          <a:lstStyle/>
          <a:p>
            <a:r>
              <a:rPr lang="en-US" dirty="0"/>
              <a:t>CBME </a:t>
            </a:r>
            <a:r>
              <a:rPr lang="en-US" dirty="0" err="1"/>
              <a:t>CohortS’</a:t>
            </a:r>
            <a:r>
              <a:rPr lang="en-US" dirty="0"/>
              <a:t> Program Requirements Document</a:t>
            </a:r>
          </a:p>
        </p:txBody>
      </p:sp>
      <p:pic>
        <p:nvPicPr>
          <p:cNvPr id="8" name="Content Placeholder 7">
            <a:extLst>
              <a:ext uri="{FF2B5EF4-FFF2-40B4-BE49-F238E27FC236}">
                <a16:creationId xmlns:a16="http://schemas.microsoft.com/office/drawing/2014/main" id="{58E9C674-973E-0148-A14D-2E1FA7B35D83}"/>
              </a:ext>
            </a:extLst>
          </p:cNvPr>
          <p:cNvPicPr>
            <a:picLocks noGrp="1" noChangeAspect="1"/>
          </p:cNvPicPr>
          <p:nvPr>
            <p:ph sz="half" idx="2"/>
          </p:nvPr>
        </p:nvPicPr>
        <p:blipFill>
          <a:blip r:embed="rId3"/>
          <a:srcRect t="5428" b="5428"/>
          <a:stretch/>
        </p:blipFill>
        <p:spPr>
          <a:xfrm>
            <a:off x="286900" y="3273397"/>
            <a:ext cx="4124636" cy="2673375"/>
          </a:xfrm>
          <a:ln>
            <a:solidFill>
              <a:schemeClr val="accent2"/>
            </a:solidFill>
          </a:ln>
        </p:spPr>
      </p:pic>
      <p:pic>
        <p:nvPicPr>
          <p:cNvPr id="10" name="Content Placeholder 9">
            <a:extLst>
              <a:ext uri="{FF2B5EF4-FFF2-40B4-BE49-F238E27FC236}">
                <a16:creationId xmlns:a16="http://schemas.microsoft.com/office/drawing/2014/main" id="{36BCF688-0FB7-4747-986A-9C3403D50228}"/>
              </a:ext>
            </a:extLst>
          </p:cNvPr>
          <p:cNvPicPr>
            <a:picLocks noGrp="1" noChangeAspect="1"/>
          </p:cNvPicPr>
          <p:nvPr>
            <p:ph sz="quarter" idx="4"/>
          </p:nvPr>
        </p:nvPicPr>
        <p:blipFill>
          <a:blip r:embed="rId4"/>
          <a:srcRect l="6148" r="6148"/>
          <a:stretch/>
        </p:blipFill>
        <p:spPr>
          <a:xfrm>
            <a:off x="4773133" y="3330449"/>
            <a:ext cx="4155440" cy="2562859"/>
          </a:xfrm>
          <a:ln>
            <a:solidFill>
              <a:schemeClr val="accent2"/>
            </a:solidFill>
          </a:ln>
        </p:spPr>
      </p:pic>
      <p:sp>
        <p:nvSpPr>
          <p:cNvPr id="5" name="Text Placeholder 4">
            <a:extLst>
              <a:ext uri="{FF2B5EF4-FFF2-40B4-BE49-F238E27FC236}">
                <a16:creationId xmlns:a16="http://schemas.microsoft.com/office/drawing/2014/main" id="{6A26CD7B-7E59-2D4A-AD6A-3F0585EECA36}"/>
              </a:ext>
            </a:extLst>
          </p:cNvPr>
          <p:cNvSpPr>
            <a:spLocks noGrp="1"/>
          </p:cNvSpPr>
          <p:nvPr>
            <p:ph type="body" sz="quarter" idx="13"/>
          </p:nvPr>
        </p:nvSpPr>
        <p:spPr>
          <a:xfrm>
            <a:off x="5061826" y="2313433"/>
            <a:ext cx="3578055" cy="704087"/>
          </a:xfrm>
        </p:spPr>
        <p:txBody>
          <a:bodyPr>
            <a:normAutofit/>
          </a:bodyPr>
          <a:lstStyle/>
          <a:p>
            <a:r>
              <a:rPr lang="en-US" dirty="0"/>
              <a:t>Personal Biannual Review Form</a:t>
            </a:r>
          </a:p>
        </p:txBody>
      </p:sp>
      <p:sp>
        <p:nvSpPr>
          <p:cNvPr id="6" name="Title 5">
            <a:extLst>
              <a:ext uri="{FF2B5EF4-FFF2-40B4-BE49-F238E27FC236}">
                <a16:creationId xmlns:a16="http://schemas.microsoft.com/office/drawing/2014/main" id="{E7F5B61F-64DC-474C-9EDA-3DA803C257AC}"/>
              </a:ext>
            </a:extLst>
          </p:cNvPr>
          <p:cNvSpPr>
            <a:spLocks noGrp="1"/>
          </p:cNvSpPr>
          <p:nvPr>
            <p:ph type="title"/>
          </p:nvPr>
        </p:nvSpPr>
        <p:spPr/>
        <p:txBody>
          <a:bodyPr/>
          <a:lstStyle/>
          <a:p>
            <a:r>
              <a:rPr lang="en-US" dirty="0">
                <a:solidFill>
                  <a:srgbClr val="7030A0"/>
                </a:solidFill>
              </a:rPr>
              <a:t>Other Tracking Tools for our Program</a:t>
            </a:r>
          </a:p>
        </p:txBody>
      </p:sp>
      <p:pic>
        <p:nvPicPr>
          <p:cNvPr id="4" name="Picture 3">
            <a:extLst>
              <a:ext uri="{FF2B5EF4-FFF2-40B4-BE49-F238E27FC236}">
                <a16:creationId xmlns:a16="http://schemas.microsoft.com/office/drawing/2014/main" id="{F6463767-06A5-8844-BBFE-834791A7BA61}"/>
              </a:ext>
            </a:extLst>
          </p:cNvPr>
          <p:cNvPicPr>
            <a:picLocks noChangeAspect="1"/>
          </p:cNvPicPr>
          <p:nvPr/>
        </p:nvPicPr>
        <p:blipFill>
          <a:blip r:embed="rId5"/>
          <a:srcRect/>
          <a:stretch/>
        </p:blipFill>
        <p:spPr>
          <a:xfrm>
            <a:off x="9290171" y="3145306"/>
            <a:ext cx="2614929" cy="2929559"/>
          </a:xfrm>
          <a:prstGeom prst="rect">
            <a:avLst/>
          </a:prstGeom>
          <a:ln>
            <a:solidFill>
              <a:schemeClr val="accent2"/>
            </a:solidFill>
          </a:ln>
        </p:spPr>
      </p:pic>
      <p:sp>
        <p:nvSpPr>
          <p:cNvPr id="9" name="Text Placeholder 4">
            <a:extLst>
              <a:ext uri="{FF2B5EF4-FFF2-40B4-BE49-F238E27FC236}">
                <a16:creationId xmlns:a16="http://schemas.microsoft.com/office/drawing/2014/main" id="{35460E4B-280E-6B43-A8F5-82F08A548FA6}"/>
              </a:ext>
            </a:extLst>
          </p:cNvPr>
          <p:cNvSpPr txBox="1">
            <a:spLocks/>
          </p:cNvSpPr>
          <p:nvPr/>
        </p:nvSpPr>
        <p:spPr>
          <a:xfrm>
            <a:off x="8808607" y="2355597"/>
            <a:ext cx="3578055" cy="704087"/>
          </a:xfrm>
          <a:prstGeom prst="rect">
            <a:avLst/>
          </a:prstGeom>
        </p:spPr>
        <p:txBody>
          <a:bodyPr vert="horz" lIns="91440" tIns="45720" rIns="91440" bIns="45720" rtlCol="0" anchor="b" anchorCtr="1">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C830CC"/>
              </a:buClr>
              <a:buSzTx/>
              <a:buFont typeface="Arial" panose="020B0604020202020204" pitchFamily="34" charset="0"/>
              <a:buNone/>
              <a:tabLst/>
              <a:defRPr/>
            </a:pPr>
            <a:r>
              <a:rPr kumimoji="0" lang="en-US" sz="1900" b="0" i="0" u="none" strike="noStrike" kern="1200" cap="all" spc="100" normalizeH="0" baseline="0" noProof="0" dirty="0">
                <a:ln>
                  <a:noFill/>
                </a:ln>
                <a:effectLst/>
                <a:uLnTx/>
                <a:uFillTx/>
                <a:latin typeface="Gill Sans MT" panose="020B0502020104020203"/>
                <a:ea typeface="+mn-ea"/>
                <a:cs typeface="+mn-cs"/>
              </a:rPr>
              <a:t>Resident &amp; Academic Coach O Guides</a:t>
            </a:r>
          </a:p>
        </p:txBody>
      </p:sp>
    </p:spTree>
    <p:extLst>
      <p:ext uri="{BB962C8B-B14F-4D97-AF65-F5344CB8AC3E}">
        <p14:creationId xmlns:p14="http://schemas.microsoft.com/office/powerpoint/2010/main" val="190504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C069E78E-F508-1042-AFE9-A899B7CD2C38}"/>
              </a:ext>
            </a:extLst>
          </p:cNvPr>
          <p:cNvPicPr>
            <a:picLocks noChangeAspect="1"/>
          </p:cNvPicPr>
          <p:nvPr/>
        </p:nvPicPr>
        <p:blipFill rotWithShape="1">
          <a:blip r:embed="rId3"/>
          <a:srcRect l="13691" r="8546" b="-1"/>
          <a:stretch/>
        </p:blipFill>
        <p:spPr>
          <a:xfrm>
            <a:off x="0" y="-6730"/>
            <a:ext cx="7537684" cy="6857990"/>
          </a:xfrm>
          <a:prstGeom prst="rect">
            <a:avLst/>
          </a:prstGeom>
        </p:spPr>
      </p:pic>
      <p:sp>
        <p:nvSpPr>
          <p:cNvPr id="2" name="Title 1">
            <a:extLst>
              <a:ext uri="{FF2B5EF4-FFF2-40B4-BE49-F238E27FC236}">
                <a16:creationId xmlns:a16="http://schemas.microsoft.com/office/drawing/2014/main" id="{99558468-0A2E-8140-8582-51A71525FBB7}"/>
              </a:ext>
            </a:extLst>
          </p:cNvPr>
          <p:cNvSpPr>
            <a:spLocks noGrp="1"/>
          </p:cNvSpPr>
          <p:nvPr>
            <p:ph type="title"/>
          </p:nvPr>
        </p:nvSpPr>
        <p:spPr>
          <a:xfrm>
            <a:off x="804672" y="2844368"/>
            <a:ext cx="5928360" cy="1188720"/>
          </a:xfrm>
          <a:solidFill>
            <a:schemeClr val="bg1">
              <a:alpha val="80000"/>
            </a:schemeClr>
          </a:solidFill>
          <a:ln>
            <a:solidFill>
              <a:schemeClr val="tx1">
                <a:lumMod val="75000"/>
                <a:lumOff val="25000"/>
              </a:schemeClr>
            </a:solidFill>
          </a:ln>
        </p:spPr>
        <p:txBody>
          <a:bodyPr>
            <a:normAutofit/>
          </a:bodyPr>
          <a:lstStyle/>
          <a:p>
            <a:pPr algn="ctr"/>
            <a:r>
              <a:rPr lang="en-US" dirty="0">
                <a:solidFill>
                  <a:schemeClr val="tx1">
                    <a:lumMod val="85000"/>
                    <a:lumOff val="15000"/>
                  </a:schemeClr>
                </a:solidFill>
              </a:rPr>
              <a:t>Biannual Review Form</a:t>
            </a:r>
          </a:p>
        </p:txBody>
      </p:sp>
      <p:graphicFrame>
        <p:nvGraphicFramePr>
          <p:cNvPr id="19" name="Content Placeholder 2">
            <a:extLst>
              <a:ext uri="{FF2B5EF4-FFF2-40B4-BE49-F238E27FC236}">
                <a16:creationId xmlns:a16="http://schemas.microsoft.com/office/drawing/2014/main" id="{3884E7CC-7704-48C9-83E3-0A2BB19A2877}"/>
              </a:ext>
            </a:extLst>
          </p:cNvPr>
          <p:cNvGraphicFramePr>
            <a:graphicFrameLocks noGrp="1"/>
          </p:cNvGraphicFramePr>
          <p:nvPr>
            <p:ph idx="1"/>
            <p:extLst>
              <p:ext uri="{D42A27DB-BD31-4B8C-83A1-F6EECF244321}">
                <p14:modId xmlns:p14="http://schemas.microsoft.com/office/powerpoint/2010/main" val="1160543308"/>
              </p:ext>
            </p:extLst>
          </p:nvPr>
        </p:nvGraphicFramePr>
        <p:xfrm>
          <a:off x="7537684" y="6740"/>
          <a:ext cx="4654296" cy="6844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581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lip calandar.jpg"/>
          <p:cNvPicPr>
            <a:picLocks noChangeAspect="1"/>
          </p:cNvPicPr>
          <p:nvPr/>
        </p:nvPicPr>
        <p:blipFill>
          <a:blip r:embed="rId3">
            <a:extLst>
              <a:ext uri="{BEBA8EAE-BF5A-486C-A8C5-ECC9F3942E4B}">
                <a14:imgProps xmlns:a14="http://schemas.microsoft.com/office/drawing/2010/main">
                  <a14:imgLayer r:embed="rId4">
                    <a14:imgEffect>
                      <a14:backgroundRemoval t="0" b="98884" l="0" r="99777"/>
                    </a14:imgEffect>
                  </a14:imgLayer>
                </a14:imgProps>
              </a:ext>
              <a:ext uri="{28A0092B-C50C-407E-A947-70E740481C1C}">
                <a14:useLocalDpi xmlns:a14="http://schemas.microsoft.com/office/drawing/2010/main" val="0"/>
              </a:ext>
            </a:extLst>
          </a:blip>
          <a:stretch>
            <a:fillRect/>
          </a:stretch>
        </p:blipFill>
        <p:spPr>
          <a:xfrm>
            <a:off x="5151177" y="371455"/>
            <a:ext cx="5191546" cy="5191546"/>
          </a:xfrm>
          <a:prstGeom prst="rect">
            <a:avLst/>
          </a:prstGeom>
        </p:spPr>
      </p:pic>
      <p:sp>
        <p:nvSpPr>
          <p:cNvPr id="9" name="TextBox 8"/>
          <p:cNvSpPr txBox="1"/>
          <p:nvPr/>
        </p:nvSpPr>
        <p:spPr>
          <a:xfrm>
            <a:off x="6741138" y="2090065"/>
            <a:ext cx="2224983" cy="1754326"/>
          </a:xfrm>
          <a:prstGeom prst="rect">
            <a:avLst/>
          </a:prstGeom>
          <a:noFill/>
        </p:spPr>
        <p:txBody>
          <a:bodyPr wrap="square" rtlCol="0">
            <a:spAutoFit/>
          </a:bodyPr>
          <a:lstStyle/>
          <a:p>
            <a:pPr algn="ctr"/>
            <a:r>
              <a:rPr lang="en-US" sz="5400" b="1" dirty="0">
                <a:solidFill>
                  <a:schemeClr val="tx2"/>
                </a:solidFill>
              </a:rPr>
              <a:t>July 1</a:t>
            </a:r>
          </a:p>
          <a:p>
            <a:pPr algn="ctr"/>
            <a:r>
              <a:rPr lang="en-US" sz="5400" b="1" dirty="0">
                <a:solidFill>
                  <a:schemeClr val="tx2"/>
                </a:solidFill>
              </a:rPr>
              <a:t>2020</a:t>
            </a:r>
          </a:p>
        </p:txBody>
      </p:sp>
      <p:sp>
        <p:nvSpPr>
          <p:cNvPr id="2" name="Title 1">
            <a:extLst>
              <a:ext uri="{FF2B5EF4-FFF2-40B4-BE49-F238E27FC236}">
                <a16:creationId xmlns:a16="http://schemas.microsoft.com/office/drawing/2014/main" id="{0A4F8377-9E8F-D746-BECB-89BB16D7ED11}"/>
              </a:ext>
            </a:extLst>
          </p:cNvPr>
          <p:cNvSpPr>
            <a:spLocks noGrp="1"/>
          </p:cNvSpPr>
          <p:nvPr>
            <p:ph type="title"/>
          </p:nvPr>
        </p:nvSpPr>
        <p:spPr/>
        <p:txBody>
          <a:bodyPr/>
          <a:lstStyle/>
          <a:p>
            <a:r>
              <a:rPr lang="en-US" b="1" dirty="0">
                <a:solidFill>
                  <a:srgbClr val="7030A0"/>
                </a:solidFill>
              </a:rPr>
              <a:t>went-Live</a:t>
            </a:r>
          </a:p>
        </p:txBody>
      </p:sp>
      <p:sp>
        <p:nvSpPr>
          <p:cNvPr id="6" name="Rectangle 5">
            <a:extLst>
              <a:ext uri="{FF2B5EF4-FFF2-40B4-BE49-F238E27FC236}">
                <a16:creationId xmlns:a16="http://schemas.microsoft.com/office/drawing/2014/main" id="{3E32F343-EE2A-1840-8BDC-699EB7A2E534}"/>
              </a:ext>
            </a:extLst>
          </p:cNvPr>
          <p:cNvSpPr/>
          <p:nvPr/>
        </p:nvSpPr>
        <p:spPr>
          <a:xfrm>
            <a:off x="1709976" y="5563001"/>
            <a:ext cx="8348376"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effectLst/>
              </a:rPr>
              <a:t>Only applied to the incoming residents … </a:t>
            </a:r>
          </a:p>
          <a:p>
            <a:pPr algn="ctr"/>
            <a:r>
              <a:rPr lang="en-US" sz="3600" b="1" cap="none" spc="0" dirty="0">
                <a:ln/>
                <a:effectLst/>
              </a:rPr>
              <a:t>&amp; all incoming residents afterwards</a:t>
            </a:r>
          </a:p>
        </p:txBody>
      </p:sp>
      <p:pic>
        <p:nvPicPr>
          <p:cNvPr id="10" name="Graphic 9" descr="Streetlight">
            <a:extLst>
              <a:ext uri="{FF2B5EF4-FFF2-40B4-BE49-F238E27FC236}">
                <a16:creationId xmlns:a16="http://schemas.microsoft.com/office/drawing/2014/main" id="{61944697-C1EA-A143-AB7A-70766B5BA3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2077" y="5224505"/>
            <a:ext cx="914400" cy="914400"/>
          </a:xfrm>
          <a:prstGeom prst="rect">
            <a:avLst/>
          </a:prstGeom>
        </p:spPr>
      </p:pic>
    </p:spTree>
    <p:extLst>
      <p:ext uri="{BB962C8B-B14F-4D97-AF65-F5344CB8AC3E}">
        <p14:creationId xmlns:p14="http://schemas.microsoft.com/office/powerpoint/2010/main" val="272858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55770-2D5F-6C44-B348-EEDE25EA62FC}"/>
              </a:ext>
            </a:extLst>
          </p:cNvPr>
          <p:cNvSpPr>
            <a:spLocks noGrp="1"/>
          </p:cNvSpPr>
          <p:nvPr>
            <p:ph type="title"/>
          </p:nvPr>
        </p:nvSpPr>
        <p:spPr/>
        <p:txBody>
          <a:bodyPr/>
          <a:lstStyle/>
          <a:p>
            <a:r>
              <a:rPr lang="en-CA" dirty="0"/>
              <a:t>BRF Demonstration</a:t>
            </a:r>
          </a:p>
        </p:txBody>
      </p:sp>
      <p:sp>
        <p:nvSpPr>
          <p:cNvPr id="3" name="Text Placeholder 2">
            <a:extLst>
              <a:ext uri="{FF2B5EF4-FFF2-40B4-BE49-F238E27FC236}">
                <a16:creationId xmlns:a16="http://schemas.microsoft.com/office/drawing/2014/main" id="{FFC8C8BD-1D72-7E4F-AAC3-569EAC6C9B32}"/>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28950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A12CC-B707-214F-BD65-678B988D054A}"/>
              </a:ext>
            </a:extLst>
          </p:cNvPr>
          <p:cNvSpPr>
            <a:spLocks noGrp="1"/>
          </p:cNvSpPr>
          <p:nvPr>
            <p:ph type="title"/>
          </p:nvPr>
        </p:nvSpPr>
        <p:spPr/>
        <p:txBody>
          <a:bodyPr/>
          <a:lstStyle/>
          <a:p>
            <a:r>
              <a:rPr lang="en-CA" dirty="0">
                <a:solidFill>
                  <a:srgbClr val="7030A0"/>
                </a:solidFill>
              </a:rPr>
              <a:t>Intro to </a:t>
            </a:r>
            <a:br>
              <a:rPr lang="en-CA" dirty="0">
                <a:solidFill>
                  <a:srgbClr val="7030A0"/>
                </a:solidFill>
              </a:rPr>
            </a:br>
            <a:r>
              <a:rPr lang="en-CA" dirty="0">
                <a:solidFill>
                  <a:srgbClr val="7030A0"/>
                </a:solidFill>
              </a:rPr>
              <a:t>Transition to Discipline</a:t>
            </a:r>
          </a:p>
        </p:txBody>
      </p:sp>
      <p:sp>
        <p:nvSpPr>
          <p:cNvPr id="3" name="Text Placeholder 2">
            <a:extLst>
              <a:ext uri="{FF2B5EF4-FFF2-40B4-BE49-F238E27FC236}">
                <a16:creationId xmlns:a16="http://schemas.microsoft.com/office/drawing/2014/main" id="{832C8A96-D78A-3B44-B0F5-D4B3BD328993}"/>
              </a:ext>
            </a:extLst>
          </p:cNvPr>
          <p:cNvSpPr>
            <a:spLocks noGrp="1"/>
          </p:cNvSpPr>
          <p:nvPr>
            <p:ph type="body" idx="1"/>
          </p:nvPr>
        </p:nvSpPr>
        <p:spPr/>
        <p:txBody>
          <a:bodyPr>
            <a:normAutofit/>
          </a:bodyPr>
          <a:lstStyle/>
          <a:p>
            <a:r>
              <a:rPr lang="en-CA" sz="3200" dirty="0"/>
              <a:t>Pgy1 Blocks 1 &amp; 2</a:t>
            </a:r>
          </a:p>
        </p:txBody>
      </p:sp>
    </p:spTree>
    <p:extLst>
      <p:ext uri="{BB962C8B-B14F-4D97-AF65-F5344CB8AC3E}">
        <p14:creationId xmlns:p14="http://schemas.microsoft.com/office/powerpoint/2010/main" val="245280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a:xfrm>
            <a:off x="0" y="5370022"/>
            <a:ext cx="10415051" cy="960965"/>
          </a:xfrm>
          <a:solidFill>
            <a:schemeClr val="accent1">
              <a:lumMod val="60000"/>
              <a:lumOff val="40000"/>
            </a:schemeClr>
          </a:solidFill>
        </p:spPr>
        <p:txBody>
          <a:bodyPr vert="horz" lIns="91440" tIns="45720" rIns="91440" bIns="45720" rtlCol="0" anchor="b">
            <a:normAutofit fontScale="90000"/>
          </a:bodyPr>
          <a:lstStyle/>
          <a:p>
            <a:br>
              <a:rPr lang="en-US" sz="5900" b="1" spc="-100" dirty="0">
                <a:solidFill>
                  <a:srgbClr val="C00000"/>
                </a:solidFill>
              </a:rPr>
            </a:br>
            <a:r>
              <a:rPr lang="en-US" sz="5900" b="1" spc="-100" dirty="0">
                <a:solidFill>
                  <a:schemeClr val="tx1"/>
                </a:solidFill>
              </a:rPr>
              <a:t>Transition to Discipline Stage</a:t>
            </a:r>
          </a:p>
        </p:txBody>
      </p:sp>
      <p:pic>
        <p:nvPicPr>
          <p:cNvPr id="5" name="Picture 4" descr="Table&#10;&#10;Description automatically generated">
            <a:extLst>
              <a:ext uri="{FF2B5EF4-FFF2-40B4-BE49-F238E27FC236}">
                <a16:creationId xmlns:a16="http://schemas.microsoft.com/office/drawing/2014/main" id="{26F77856-B6CF-684C-9414-C67AA198E87D}"/>
              </a:ext>
            </a:extLst>
          </p:cNvPr>
          <p:cNvPicPr/>
          <p:nvPr/>
        </p:nvPicPr>
        <p:blipFill>
          <a:blip r:embed="rId2">
            <a:extLst>
              <a:ext uri="{28A0092B-C50C-407E-A947-70E740481C1C}">
                <a14:useLocalDpi xmlns:a14="http://schemas.microsoft.com/office/drawing/2010/main" val="0"/>
              </a:ext>
            </a:extLst>
          </a:blip>
          <a:stretch>
            <a:fillRect/>
          </a:stretch>
        </p:blipFill>
        <p:spPr>
          <a:xfrm>
            <a:off x="2394065" y="230291"/>
            <a:ext cx="7265757" cy="4873724"/>
          </a:xfrm>
          <a:prstGeom prst="rect">
            <a:avLst/>
          </a:prstGeom>
        </p:spPr>
      </p:pic>
      <p:sp>
        <p:nvSpPr>
          <p:cNvPr id="7" name="Text Box 75">
            <a:extLst>
              <a:ext uri="{FF2B5EF4-FFF2-40B4-BE49-F238E27FC236}">
                <a16:creationId xmlns:a16="http://schemas.microsoft.com/office/drawing/2014/main" id="{69E940CF-B722-024B-A731-48820309AA38}"/>
              </a:ext>
            </a:extLst>
          </p:cNvPr>
          <p:cNvSpPr txBox="1"/>
          <p:nvPr/>
        </p:nvSpPr>
        <p:spPr>
          <a:xfrm>
            <a:off x="4424716" y="4131340"/>
            <a:ext cx="914083" cy="34279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CA" dirty="0">
                <a:effectLst/>
                <a:latin typeface="Calibri" panose="020F0502020204030204" pitchFamily="34" charset="0"/>
                <a:ea typeface="Tahoma" panose="020B0604030504040204" pitchFamily="34" charset="0"/>
              </a:rPr>
              <a:t>No Call</a:t>
            </a:r>
            <a:endParaRPr lang="en-CA" dirty="0">
              <a:effectLst/>
              <a:latin typeface="Tahoma" panose="020B0604030504040204" pitchFamily="34" charset="0"/>
              <a:ea typeface="Arial" panose="020B0604020202020204" pitchFamily="34" charset="0"/>
            </a:endParaRPr>
          </a:p>
        </p:txBody>
      </p:sp>
      <p:sp>
        <p:nvSpPr>
          <p:cNvPr id="8" name="Text Box 75">
            <a:extLst>
              <a:ext uri="{FF2B5EF4-FFF2-40B4-BE49-F238E27FC236}">
                <a16:creationId xmlns:a16="http://schemas.microsoft.com/office/drawing/2014/main" id="{D99A999B-29CE-034B-A21C-7BE04BE748B5}"/>
              </a:ext>
            </a:extLst>
          </p:cNvPr>
          <p:cNvSpPr txBox="1"/>
          <p:nvPr/>
        </p:nvSpPr>
        <p:spPr>
          <a:xfrm>
            <a:off x="5692542" y="3756046"/>
            <a:ext cx="2503807" cy="109337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CA" sz="1600" dirty="0">
                <a:effectLst/>
                <a:latin typeface="Calibri" panose="020F0502020204030204" pitchFamily="34" charset="0"/>
                <a:ea typeface="Tahoma" panose="020B0604030504040204" pitchFamily="34" charset="0"/>
              </a:rPr>
              <a:t>Includes:</a:t>
            </a:r>
            <a:endParaRPr lang="en-CA" sz="1600" dirty="0">
              <a:effectLst/>
              <a:latin typeface="Tahoma" panose="020B0604030504040204" pitchFamily="34" charset="0"/>
              <a:ea typeface="Tahoma" panose="020B0604030504040204" pitchFamily="34" charset="0"/>
            </a:endParaRPr>
          </a:p>
          <a:p>
            <a:pPr marL="342900" lvl="0" indent="-342900">
              <a:buClr>
                <a:srgbClr val="57B6C0"/>
              </a:buClr>
              <a:buSzPts val="1100"/>
              <a:buFont typeface="Arial" panose="020B0604020202020204" pitchFamily="34" charset="0"/>
              <a:buChar char="▪"/>
            </a:pPr>
            <a:r>
              <a:rPr lang="en-CA" sz="1600" dirty="0">
                <a:effectLst/>
                <a:latin typeface="Calibri" panose="020F0502020204030204" pitchFamily="34" charset="0"/>
                <a:ea typeface="Arial" panose="020B0604020202020204" pitchFamily="34" charset="0"/>
              </a:rPr>
              <a:t>Clinical placements</a:t>
            </a:r>
            <a:endParaRPr lang="en-CA" sz="1600" dirty="0">
              <a:effectLst/>
              <a:latin typeface="Tahoma" panose="020B0604030504040204" pitchFamily="34" charset="0"/>
              <a:ea typeface="Arial" panose="020B0604020202020204" pitchFamily="34" charset="0"/>
            </a:endParaRPr>
          </a:p>
          <a:p>
            <a:pPr marL="342900" lvl="0" indent="-342900">
              <a:buClr>
                <a:srgbClr val="57B6C0"/>
              </a:buClr>
              <a:buSzPts val="1100"/>
              <a:buFont typeface="Arial" panose="020B0604020202020204" pitchFamily="34" charset="0"/>
              <a:buChar char="▪"/>
            </a:pPr>
            <a:r>
              <a:rPr lang="en-CA" sz="1600" dirty="0">
                <a:effectLst/>
                <a:latin typeface="Calibri" panose="020F0502020204030204" pitchFamily="34" charset="0"/>
                <a:ea typeface="Arial" panose="020B0604020202020204" pitchFamily="34" charset="0"/>
              </a:rPr>
              <a:t>Daytime ER Psych Shifts</a:t>
            </a:r>
            <a:endParaRPr lang="en-CA" sz="1600" dirty="0">
              <a:effectLst/>
              <a:latin typeface="Tahoma" panose="020B0604030504040204" pitchFamily="34" charset="0"/>
              <a:ea typeface="Arial" panose="020B0604020202020204" pitchFamily="34" charset="0"/>
            </a:endParaRPr>
          </a:p>
          <a:p>
            <a:pPr marL="342900" lvl="0" indent="-342900">
              <a:buClr>
                <a:srgbClr val="57B6C0"/>
              </a:buClr>
              <a:buSzPts val="1100"/>
              <a:buFont typeface="Arial" panose="020B0604020202020204" pitchFamily="34" charset="0"/>
              <a:buChar char="▪"/>
            </a:pPr>
            <a:r>
              <a:rPr lang="en-CA" sz="1600" dirty="0">
                <a:effectLst/>
                <a:latin typeface="Calibri" panose="020F0502020204030204" pitchFamily="34" charset="0"/>
                <a:ea typeface="Arial" panose="020B0604020202020204" pitchFamily="34" charset="0"/>
              </a:rPr>
              <a:t>On Call ER Psych Shifts </a:t>
            </a:r>
            <a:endParaRPr lang="en-CA" sz="1600" dirty="0">
              <a:latin typeface="Calibri" panose="020F0502020204030204" pitchFamily="34" charset="0"/>
              <a:ea typeface="Arial" panose="020B0604020202020204" pitchFamily="34" charset="0"/>
            </a:endParaRPr>
          </a:p>
          <a:p>
            <a:pPr lvl="0">
              <a:buClr>
                <a:srgbClr val="57B6C0"/>
              </a:buClr>
              <a:buSzPts val="1100"/>
            </a:pPr>
            <a:r>
              <a:rPr lang="en-CA" sz="1600" dirty="0">
                <a:effectLst/>
                <a:latin typeface="Calibri" panose="020F0502020204030204" pitchFamily="34" charset="0"/>
                <a:ea typeface="Arial" panose="020B0604020202020204" pitchFamily="34" charset="0"/>
              </a:rPr>
              <a:t>         ‘till 11pm</a:t>
            </a:r>
            <a:endParaRPr lang="en-CA" sz="1600" dirty="0">
              <a:effectLst/>
              <a:latin typeface="Tahoma" panose="020B0604030504040204" pitchFamily="34" charset="0"/>
              <a:ea typeface="Arial" panose="020B0604020202020204" pitchFamily="34" charset="0"/>
            </a:endParaRPr>
          </a:p>
        </p:txBody>
      </p:sp>
      <p:sp>
        <p:nvSpPr>
          <p:cNvPr id="9" name="Text Box 75">
            <a:extLst>
              <a:ext uri="{FF2B5EF4-FFF2-40B4-BE49-F238E27FC236}">
                <a16:creationId xmlns:a16="http://schemas.microsoft.com/office/drawing/2014/main" id="{FF21A53C-952A-9F41-A8B1-3AA2792CB97A}"/>
              </a:ext>
            </a:extLst>
          </p:cNvPr>
          <p:cNvSpPr txBox="1"/>
          <p:nvPr/>
        </p:nvSpPr>
        <p:spPr>
          <a:xfrm>
            <a:off x="8465569" y="3959944"/>
            <a:ext cx="914083" cy="34279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CA" sz="1400" dirty="0">
                <a:latin typeface="Calibri" panose="020F0502020204030204" pitchFamily="34" charset="0"/>
                <a:ea typeface="Tahoma" panose="020B0604030504040204" pitchFamily="34" charset="0"/>
              </a:rPr>
              <a:t>May be on call ‘till 11pm</a:t>
            </a:r>
            <a:endParaRPr lang="en-CA" sz="1400" dirty="0">
              <a:effectLst/>
              <a:latin typeface="Tahoma" panose="020B0604030504040204" pitchFamily="34" charset="0"/>
              <a:ea typeface="Arial" panose="020B0604020202020204" pitchFamily="34" charset="0"/>
            </a:endParaRPr>
          </a:p>
        </p:txBody>
      </p:sp>
    </p:spTree>
    <p:extLst>
      <p:ext uri="{BB962C8B-B14F-4D97-AF65-F5344CB8AC3E}">
        <p14:creationId xmlns:p14="http://schemas.microsoft.com/office/powerpoint/2010/main" val="71822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FE19-CD10-ED44-927F-DEE40CD2E6AE}"/>
              </a:ext>
            </a:extLst>
          </p:cNvPr>
          <p:cNvSpPr>
            <a:spLocks noGrp="1"/>
          </p:cNvSpPr>
          <p:nvPr>
            <p:ph type="title"/>
          </p:nvPr>
        </p:nvSpPr>
        <p:spPr>
          <a:xfrm>
            <a:off x="928596" y="791846"/>
            <a:ext cx="8610600" cy="1295400"/>
          </a:xfrm>
        </p:spPr>
        <p:txBody>
          <a:bodyPr>
            <a:noAutofit/>
          </a:bodyPr>
          <a:lstStyle/>
          <a:p>
            <a:r>
              <a:rPr lang="en-US" sz="4000" dirty="0">
                <a:solidFill>
                  <a:srgbClr val="7030A0"/>
                </a:solidFill>
              </a:rPr>
              <a:t>TTD</a:t>
            </a:r>
            <a:br>
              <a:rPr lang="en-US" sz="4000" dirty="0">
                <a:solidFill>
                  <a:srgbClr val="7030A0"/>
                </a:solidFill>
              </a:rPr>
            </a:br>
            <a:r>
              <a:rPr lang="en-US" sz="4000" dirty="0">
                <a:solidFill>
                  <a:srgbClr val="7030A0"/>
                </a:solidFill>
              </a:rPr>
              <a:t>Design of </a:t>
            </a:r>
            <a:br>
              <a:rPr lang="en-US" sz="4000" dirty="0">
                <a:solidFill>
                  <a:srgbClr val="7030A0"/>
                </a:solidFill>
              </a:rPr>
            </a:br>
            <a:r>
              <a:rPr lang="en-US" sz="4000" dirty="0">
                <a:solidFill>
                  <a:srgbClr val="7030A0"/>
                </a:solidFill>
              </a:rPr>
              <a:t>Clinical</a:t>
            </a:r>
            <a:br>
              <a:rPr lang="en-US" sz="4000" dirty="0">
                <a:solidFill>
                  <a:srgbClr val="7030A0"/>
                </a:solidFill>
              </a:rPr>
            </a:br>
            <a:r>
              <a:rPr lang="en-US" sz="4000" dirty="0">
                <a:solidFill>
                  <a:srgbClr val="7030A0"/>
                </a:solidFill>
              </a:rPr>
              <a:t>Experiences</a:t>
            </a:r>
          </a:p>
        </p:txBody>
      </p:sp>
      <p:sp>
        <p:nvSpPr>
          <p:cNvPr id="5" name="Text Placeholder 4">
            <a:extLst>
              <a:ext uri="{FF2B5EF4-FFF2-40B4-BE49-F238E27FC236}">
                <a16:creationId xmlns:a16="http://schemas.microsoft.com/office/drawing/2014/main" id="{8D24E75E-457B-7748-B8E8-A920259D8A9A}"/>
              </a:ext>
            </a:extLst>
          </p:cNvPr>
          <p:cNvSpPr>
            <a:spLocks noGrp="1"/>
          </p:cNvSpPr>
          <p:nvPr>
            <p:ph type="body" idx="1"/>
          </p:nvPr>
        </p:nvSpPr>
        <p:spPr>
          <a:xfrm>
            <a:off x="2585406" y="889810"/>
            <a:ext cx="5079991" cy="823912"/>
          </a:xfrm>
        </p:spPr>
        <p:txBody>
          <a:bodyPr>
            <a:normAutofit/>
          </a:bodyPr>
          <a:lstStyle/>
          <a:p>
            <a:pPr algn="ctr"/>
            <a:r>
              <a:rPr lang="en-US" sz="2800" dirty="0">
                <a:solidFill>
                  <a:schemeClr val="tx1"/>
                </a:solidFill>
              </a:rPr>
              <a:t>Hamilton Campus</a:t>
            </a:r>
          </a:p>
        </p:txBody>
      </p:sp>
      <p:pic>
        <p:nvPicPr>
          <p:cNvPr id="11" name="Content Placeholder 10" descr="An empty road with a building in the background&#10;&#10;Description automatically generated">
            <a:extLst>
              <a:ext uri="{FF2B5EF4-FFF2-40B4-BE49-F238E27FC236}">
                <a16:creationId xmlns:a16="http://schemas.microsoft.com/office/drawing/2014/main" id="{8222FFCE-B402-8D49-8B19-B8BFD4076620}"/>
              </a:ext>
            </a:extLst>
          </p:cNvPr>
          <p:cNvPicPr>
            <a:picLocks noGrp="1" noChangeAspect="1"/>
          </p:cNvPicPr>
          <p:nvPr>
            <p:ph sz="half" idx="2"/>
          </p:nvPr>
        </p:nvPicPr>
        <p:blipFill>
          <a:blip r:embed="rId2">
            <a:alphaModFix amt="35000"/>
          </a:blip>
          <a:stretch>
            <a:fillRect/>
          </a:stretch>
        </p:blipFill>
        <p:spPr>
          <a:xfrm>
            <a:off x="3359149" y="593546"/>
            <a:ext cx="3322597" cy="2215065"/>
          </a:xfrm>
        </p:spPr>
      </p:pic>
      <p:sp>
        <p:nvSpPr>
          <p:cNvPr id="7" name="Text Placeholder 6">
            <a:extLst>
              <a:ext uri="{FF2B5EF4-FFF2-40B4-BE49-F238E27FC236}">
                <a16:creationId xmlns:a16="http://schemas.microsoft.com/office/drawing/2014/main" id="{3E1F1BEA-6C3F-BF4A-9E5E-2BAD4B85D085}"/>
              </a:ext>
            </a:extLst>
          </p:cNvPr>
          <p:cNvSpPr>
            <a:spLocks noGrp="1"/>
          </p:cNvSpPr>
          <p:nvPr>
            <p:ph type="body" sz="quarter" idx="3"/>
          </p:nvPr>
        </p:nvSpPr>
        <p:spPr>
          <a:xfrm>
            <a:off x="7003122" y="954581"/>
            <a:ext cx="5105400" cy="823912"/>
          </a:xfrm>
        </p:spPr>
        <p:txBody>
          <a:bodyPr>
            <a:noAutofit/>
          </a:bodyPr>
          <a:lstStyle/>
          <a:p>
            <a:pPr algn="ctr"/>
            <a:r>
              <a:rPr lang="en-US" sz="2800" dirty="0">
                <a:solidFill>
                  <a:schemeClr val="tx1"/>
                </a:solidFill>
              </a:rPr>
              <a:t>Waterloo Regional Campus</a:t>
            </a:r>
          </a:p>
        </p:txBody>
      </p:sp>
      <p:sp>
        <p:nvSpPr>
          <p:cNvPr id="8" name="Content Placeholder 7">
            <a:extLst>
              <a:ext uri="{FF2B5EF4-FFF2-40B4-BE49-F238E27FC236}">
                <a16:creationId xmlns:a16="http://schemas.microsoft.com/office/drawing/2014/main" id="{25DEC7B3-B800-264B-B0CD-3DC71B6A4F19}"/>
              </a:ext>
            </a:extLst>
          </p:cNvPr>
          <p:cNvSpPr>
            <a:spLocks noGrp="1"/>
          </p:cNvSpPr>
          <p:nvPr>
            <p:ph sz="quarter" idx="4"/>
          </p:nvPr>
        </p:nvSpPr>
        <p:spPr>
          <a:xfrm>
            <a:off x="7818462" y="2395999"/>
            <a:ext cx="3819355" cy="4023360"/>
          </a:xfrm>
        </p:spPr>
        <p:txBody>
          <a:bodyPr/>
          <a:lstStyle/>
          <a:p>
            <a:pPr>
              <a:buFont typeface="Arial" panose="020B0604020202020204" pitchFamily="34" charset="0"/>
              <a:buChar char="•"/>
            </a:pPr>
            <a:r>
              <a:rPr lang="en-US" dirty="0">
                <a:solidFill>
                  <a:schemeClr val="tx1"/>
                </a:solidFill>
              </a:rPr>
              <a:t>2 weeks Inpatients</a:t>
            </a:r>
          </a:p>
          <a:p>
            <a:pPr>
              <a:buFont typeface="Arial" panose="020B0604020202020204" pitchFamily="34" charset="0"/>
              <a:buChar char="•"/>
            </a:pPr>
            <a:r>
              <a:rPr lang="en-US" dirty="0"/>
              <a:t>2 weeks Outpatients</a:t>
            </a:r>
            <a:endParaRPr lang="en-US" dirty="0">
              <a:solidFill>
                <a:schemeClr val="tx1"/>
              </a:solidFill>
            </a:endParaRPr>
          </a:p>
          <a:p>
            <a:pPr>
              <a:buFont typeface="Arial" panose="020B0604020202020204" pitchFamily="34" charset="0"/>
              <a:buChar char="•"/>
            </a:pPr>
            <a:r>
              <a:rPr lang="en-US" dirty="0"/>
              <a:t>2</a:t>
            </a:r>
            <a:r>
              <a:rPr lang="en-US" dirty="0">
                <a:solidFill>
                  <a:schemeClr val="tx1"/>
                </a:solidFill>
              </a:rPr>
              <a:t> weeks Psych Emerg</a:t>
            </a:r>
          </a:p>
          <a:p>
            <a:pPr>
              <a:buFont typeface="Arial" panose="020B0604020202020204" pitchFamily="34" charset="0"/>
              <a:buChar char="•"/>
            </a:pPr>
            <a:r>
              <a:rPr lang="en-US" dirty="0"/>
              <a:t>2</a:t>
            </a:r>
            <a:r>
              <a:rPr lang="en-US" dirty="0">
                <a:solidFill>
                  <a:schemeClr val="tx1"/>
                </a:solidFill>
              </a:rPr>
              <a:t> On-Call shifts buddied with senior, until 11pm</a:t>
            </a:r>
          </a:p>
          <a:p>
            <a:pPr>
              <a:buFont typeface="Arial" panose="020B0604020202020204" pitchFamily="34" charset="0"/>
              <a:buChar char="•"/>
            </a:pPr>
            <a:r>
              <a:rPr lang="en-US" dirty="0">
                <a:solidFill>
                  <a:schemeClr val="tx1"/>
                </a:solidFill>
              </a:rPr>
              <a:t>No On-Call Shifts during classroom weeks</a:t>
            </a:r>
          </a:p>
          <a:p>
            <a:pPr>
              <a:buFont typeface="Arial" panose="020B0604020202020204" pitchFamily="34" charset="0"/>
              <a:buChar char="•"/>
            </a:pPr>
            <a:r>
              <a:rPr lang="en-US" dirty="0"/>
              <a:t>No post-call days away from rotation</a:t>
            </a:r>
            <a:endParaRPr lang="en-US" dirty="0">
              <a:solidFill>
                <a:schemeClr val="tx1"/>
              </a:solidFill>
            </a:endParaRPr>
          </a:p>
          <a:p>
            <a:pPr marL="0" indent="0">
              <a:buNone/>
            </a:pPr>
            <a:endParaRPr lang="en-US" dirty="0"/>
          </a:p>
        </p:txBody>
      </p:sp>
      <p:sp>
        <p:nvSpPr>
          <p:cNvPr id="9" name="Content Placeholder 5">
            <a:extLst>
              <a:ext uri="{FF2B5EF4-FFF2-40B4-BE49-F238E27FC236}">
                <a16:creationId xmlns:a16="http://schemas.microsoft.com/office/drawing/2014/main" id="{795CCF87-68F5-514A-8474-9656547A18B0}"/>
              </a:ext>
            </a:extLst>
          </p:cNvPr>
          <p:cNvSpPr txBox="1">
            <a:spLocks/>
          </p:cNvSpPr>
          <p:nvPr/>
        </p:nvSpPr>
        <p:spPr>
          <a:xfrm>
            <a:off x="3258589" y="2166463"/>
            <a:ext cx="4160104" cy="4023360"/>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200" dirty="0" err="1">
                <a:solidFill>
                  <a:schemeClr val="tx1"/>
                </a:solidFill>
              </a:rPr>
              <a:t>Inpt</a:t>
            </a:r>
            <a:r>
              <a:rPr lang="en-US" sz="2200" dirty="0">
                <a:solidFill>
                  <a:schemeClr val="tx1"/>
                </a:solidFill>
              </a:rPr>
              <a:t> &amp; </a:t>
            </a:r>
            <a:r>
              <a:rPr lang="en-US" sz="2200" dirty="0" err="1">
                <a:solidFill>
                  <a:schemeClr val="tx1"/>
                </a:solidFill>
              </a:rPr>
              <a:t>Outpt</a:t>
            </a:r>
            <a:r>
              <a:rPr lang="en-US" sz="2200" dirty="0">
                <a:solidFill>
                  <a:schemeClr val="tx1"/>
                </a:solidFill>
              </a:rPr>
              <a:t> experiences</a:t>
            </a:r>
          </a:p>
          <a:p>
            <a:r>
              <a:rPr lang="en-US" sz="2200" dirty="0">
                <a:solidFill>
                  <a:schemeClr val="tx1"/>
                </a:solidFill>
              </a:rPr>
              <a:t>3 full day shifts in PES</a:t>
            </a:r>
          </a:p>
          <a:p>
            <a:r>
              <a:rPr lang="en-US" sz="2200" dirty="0">
                <a:solidFill>
                  <a:schemeClr val="tx1"/>
                </a:solidFill>
              </a:rPr>
              <a:t>1 evening &amp; 1 w/e Call Shift</a:t>
            </a:r>
          </a:p>
          <a:p>
            <a:r>
              <a:rPr lang="en-US" sz="2200" dirty="0">
                <a:solidFill>
                  <a:schemeClr val="tx1"/>
                </a:solidFill>
              </a:rPr>
              <a:t>Begin call only after first PES day shift</a:t>
            </a:r>
          </a:p>
          <a:p>
            <a:r>
              <a:rPr lang="en-US" sz="2200" dirty="0">
                <a:solidFill>
                  <a:schemeClr val="tx1"/>
                </a:solidFill>
              </a:rPr>
              <a:t>Adjustments to support them on call &amp; to support new seniors</a:t>
            </a:r>
          </a:p>
          <a:p>
            <a:r>
              <a:rPr lang="en-US" sz="2200" dirty="0">
                <a:solidFill>
                  <a:schemeClr val="tx1"/>
                </a:solidFill>
              </a:rPr>
              <a:t>No post-call days away from rotation</a:t>
            </a:r>
          </a:p>
        </p:txBody>
      </p:sp>
      <p:pic>
        <p:nvPicPr>
          <p:cNvPr id="13" name="Content Placeholder 10">
            <a:extLst>
              <a:ext uri="{FF2B5EF4-FFF2-40B4-BE49-F238E27FC236}">
                <a16:creationId xmlns:a16="http://schemas.microsoft.com/office/drawing/2014/main" id="{6EEEEC1E-2466-C640-B152-2AD6D7C4AF90}"/>
              </a:ext>
            </a:extLst>
          </p:cNvPr>
          <p:cNvPicPr>
            <a:picLocks noChangeAspect="1"/>
          </p:cNvPicPr>
          <p:nvPr/>
        </p:nvPicPr>
        <p:blipFill>
          <a:blip r:embed="rId3">
            <a:alphaModFix amt="35000"/>
          </a:blip>
          <a:srcRect/>
          <a:stretch/>
        </p:blipFill>
        <p:spPr>
          <a:xfrm>
            <a:off x="8005477" y="483093"/>
            <a:ext cx="3100691" cy="2325518"/>
          </a:xfrm>
          <a:prstGeom prst="rect">
            <a:avLst/>
          </a:prstGeom>
        </p:spPr>
      </p:pic>
    </p:spTree>
    <p:extLst>
      <p:ext uri="{BB962C8B-B14F-4D97-AF65-F5344CB8AC3E}">
        <p14:creationId xmlns:p14="http://schemas.microsoft.com/office/powerpoint/2010/main" val="407618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a:xfrm>
            <a:off x="1024127" y="585216"/>
            <a:ext cx="10397555" cy="1499616"/>
          </a:xfrm>
        </p:spPr>
        <p:txBody>
          <a:bodyPr/>
          <a:lstStyle/>
          <a:p>
            <a:r>
              <a:rPr lang="en-US" b="1" dirty="0">
                <a:solidFill>
                  <a:srgbClr val="7030A0"/>
                </a:solidFill>
              </a:rPr>
              <a:t>Transition to Discipline EPAs</a:t>
            </a:r>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1644345" y="2753779"/>
            <a:ext cx="4191181" cy="1676400"/>
          </a:xfrm>
        </p:spPr>
        <p:txBody>
          <a:bodyPr>
            <a:noAutofit/>
          </a:bodyPr>
          <a:lstStyle/>
          <a:p>
            <a:r>
              <a:rPr lang="en-US" dirty="0"/>
              <a:t>Obtaining a psychiatric history to inform the preliminary diagnostic impression for patients presenting with mental disorders.</a:t>
            </a:r>
          </a:p>
        </p:txBody>
      </p:sp>
      <p:sp>
        <p:nvSpPr>
          <p:cNvPr id="4" name="Content Placeholder 3">
            <a:extLst>
              <a:ext uri="{FF2B5EF4-FFF2-40B4-BE49-F238E27FC236}">
                <a16:creationId xmlns:a16="http://schemas.microsoft.com/office/drawing/2014/main" id="{56089C90-380F-C947-8DDA-C5320D9E5763}"/>
              </a:ext>
            </a:extLst>
          </p:cNvPr>
          <p:cNvSpPr>
            <a:spLocks noGrp="1"/>
          </p:cNvSpPr>
          <p:nvPr>
            <p:ph sz="half" idx="2"/>
          </p:nvPr>
        </p:nvSpPr>
        <p:spPr>
          <a:xfrm>
            <a:off x="2506811" y="4430179"/>
            <a:ext cx="3734139" cy="1549936"/>
          </a:xfrm>
        </p:spPr>
        <p:txBody>
          <a:bodyPr>
            <a:normAutofit/>
          </a:bodyPr>
          <a:lstStyle/>
          <a:p>
            <a:r>
              <a:rPr lang="en-US" dirty="0">
                <a:solidFill>
                  <a:schemeClr val="tx1">
                    <a:lumMod val="65000"/>
                    <a:lumOff val="35000"/>
                  </a:schemeClr>
                </a:solidFill>
              </a:rPr>
              <a:t>2 Observations of Achievement</a:t>
            </a:r>
          </a:p>
          <a:p>
            <a:pPr lvl="1"/>
            <a:r>
              <a:rPr lang="en-US" sz="2000" dirty="0">
                <a:solidFill>
                  <a:schemeClr val="tx1">
                    <a:lumMod val="65000"/>
                    <a:lumOff val="35000"/>
                  </a:schemeClr>
                </a:solidFill>
              </a:rPr>
              <a:t>2 different case types</a:t>
            </a:r>
          </a:p>
        </p:txBody>
      </p:sp>
      <p:sp>
        <p:nvSpPr>
          <p:cNvPr id="5" name="Text Placeholder 4">
            <a:extLst>
              <a:ext uri="{FF2B5EF4-FFF2-40B4-BE49-F238E27FC236}">
                <a16:creationId xmlns:a16="http://schemas.microsoft.com/office/drawing/2014/main" id="{C07A7955-A663-4B48-A7DD-0BCC79EEF762}"/>
              </a:ext>
            </a:extLst>
          </p:cNvPr>
          <p:cNvSpPr>
            <a:spLocks noGrp="1"/>
          </p:cNvSpPr>
          <p:nvPr>
            <p:ph type="body" sz="quarter" idx="3"/>
          </p:nvPr>
        </p:nvSpPr>
        <p:spPr>
          <a:xfrm>
            <a:off x="7513845" y="3185752"/>
            <a:ext cx="4190470" cy="813171"/>
          </a:xfrm>
        </p:spPr>
        <p:txBody>
          <a:bodyPr>
            <a:noAutofit/>
          </a:bodyPr>
          <a:lstStyle/>
          <a:p>
            <a:r>
              <a:rPr lang="en-US" dirty="0"/>
              <a:t>Communicating clinical encounters in oral and written/electronic form.</a:t>
            </a:r>
          </a:p>
        </p:txBody>
      </p:sp>
      <p:sp>
        <p:nvSpPr>
          <p:cNvPr id="6" name="Content Placeholder 5">
            <a:extLst>
              <a:ext uri="{FF2B5EF4-FFF2-40B4-BE49-F238E27FC236}">
                <a16:creationId xmlns:a16="http://schemas.microsoft.com/office/drawing/2014/main" id="{61EDB264-0D9C-9D4E-AF71-B93D07E9BE59}"/>
              </a:ext>
            </a:extLst>
          </p:cNvPr>
          <p:cNvSpPr>
            <a:spLocks noGrp="1"/>
          </p:cNvSpPr>
          <p:nvPr>
            <p:ph sz="quarter" idx="4"/>
          </p:nvPr>
        </p:nvSpPr>
        <p:spPr>
          <a:xfrm>
            <a:off x="7818462" y="4430179"/>
            <a:ext cx="3885847" cy="1549936"/>
          </a:xfrm>
        </p:spPr>
        <p:txBody>
          <a:bodyPr>
            <a:noAutofit/>
          </a:bodyPr>
          <a:lstStyle/>
          <a:p>
            <a:r>
              <a:rPr lang="en-US" dirty="0">
                <a:solidFill>
                  <a:schemeClr val="tx1">
                    <a:lumMod val="65000"/>
                    <a:lumOff val="35000"/>
                  </a:schemeClr>
                </a:solidFill>
              </a:rPr>
              <a:t>2 Observations of Achievement</a:t>
            </a:r>
          </a:p>
          <a:p>
            <a:pPr lvl="1"/>
            <a:r>
              <a:rPr lang="en-US" sz="2000" dirty="0">
                <a:solidFill>
                  <a:schemeClr val="tx1">
                    <a:lumMod val="65000"/>
                    <a:lumOff val="35000"/>
                  </a:schemeClr>
                </a:solidFill>
              </a:rPr>
              <a:t>At least:</a:t>
            </a:r>
          </a:p>
          <a:p>
            <a:pPr lvl="2"/>
            <a:r>
              <a:rPr lang="en-US" sz="2000" dirty="0">
                <a:solidFill>
                  <a:schemeClr val="tx1">
                    <a:lumMod val="65000"/>
                    <a:lumOff val="35000"/>
                  </a:schemeClr>
                </a:solidFill>
              </a:rPr>
              <a:t>1 written</a:t>
            </a:r>
          </a:p>
          <a:p>
            <a:pPr lvl="2"/>
            <a:r>
              <a:rPr lang="en-US" sz="2000" dirty="0">
                <a:solidFill>
                  <a:schemeClr val="tx1">
                    <a:lumMod val="65000"/>
                    <a:lumOff val="35000"/>
                  </a:schemeClr>
                </a:solidFill>
              </a:rPr>
              <a:t>1 verbal</a:t>
            </a:r>
          </a:p>
          <a:p>
            <a:pPr lvl="2"/>
            <a:r>
              <a:rPr lang="en-US" sz="2000" dirty="0">
                <a:solidFill>
                  <a:schemeClr val="tx1">
                    <a:lumMod val="65000"/>
                    <a:lumOff val="35000"/>
                  </a:schemeClr>
                </a:solidFill>
              </a:rPr>
              <a:t>1 must be of observed interview</a:t>
            </a:r>
          </a:p>
        </p:txBody>
      </p:sp>
      <p:sp>
        <p:nvSpPr>
          <p:cNvPr id="7" name="Rectangle 6">
            <a:extLst>
              <a:ext uri="{FF2B5EF4-FFF2-40B4-BE49-F238E27FC236}">
                <a16:creationId xmlns:a16="http://schemas.microsoft.com/office/drawing/2014/main" id="{347FC2DB-8ED9-BD49-B78C-228C1C06B8AB}"/>
              </a:ext>
            </a:extLst>
          </p:cNvPr>
          <p:cNvSpPr/>
          <p:nvPr/>
        </p:nvSpPr>
        <p:spPr>
          <a:xfrm>
            <a:off x="2506811" y="1936470"/>
            <a:ext cx="306801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a:t>
            </a:r>
            <a:r>
              <a:rPr lang="en-US" sz="5400" dirty="0">
                <a:ln w="0"/>
                <a:solidFill>
                  <a:schemeClr val="accent1"/>
                </a:solidFill>
                <a:effectLst>
                  <a:outerShdw blurRad="38100" dist="25400" dir="5400000" algn="ctr" rotWithShape="0">
                    <a:srgbClr val="6E747A">
                      <a:alpha val="43000"/>
                    </a:srgbClr>
                  </a:outerShdw>
                </a:effectLst>
              </a:rPr>
              <a:t>TtD-</a:t>
            </a:r>
            <a:r>
              <a:rPr lang="en-US" sz="5400" b="0" cap="none" spc="0" dirty="0">
                <a:ln w="0"/>
                <a:solidFill>
                  <a:schemeClr val="accent1"/>
                </a:solidFill>
                <a:effectLst>
                  <a:outerShdw blurRad="38100" dist="25400" dir="5400000" algn="ctr" rotWithShape="0">
                    <a:srgbClr val="6E747A">
                      <a:alpha val="43000"/>
                    </a:srgbClr>
                  </a:outerShdw>
                </a:effectLst>
              </a:rPr>
              <a:t>1</a:t>
            </a:r>
          </a:p>
        </p:txBody>
      </p:sp>
      <p:sp>
        <p:nvSpPr>
          <p:cNvPr id="8" name="Rectangle 7">
            <a:extLst>
              <a:ext uri="{FF2B5EF4-FFF2-40B4-BE49-F238E27FC236}">
                <a16:creationId xmlns:a16="http://schemas.microsoft.com/office/drawing/2014/main" id="{FBF8872C-2F15-6F45-A683-C913B176AF27}"/>
              </a:ext>
            </a:extLst>
          </p:cNvPr>
          <p:cNvSpPr/>
          <p:nvPr/>
        </p:nvSpPr>
        <p:spPr>
          <a:xfrm>
            <a:off x="8056572" y="1936470"/>
            <a:ext cx="311130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TtD-2</a:t>
            </a:r>
          </a:p>
        </p:txBody>
      </p:sp>
      <p:cxnSp>
        <p:nvCxnSpPr>
          <p:cNvPr id="10" name="Straight Connector 9">
            <a:extLst>
              <a:ext uri="{FF2B5EF4-FFF2-40B4-BE49-F238E27FC236}">
                <a16:creationId xmlns:a16="http://schemas.microsoft.com/office/drawing/2014/main" id="{5A4549FD-604C-DB45-92A3-2105DFA5615A}"/>
              </a:ext>
            </a:extLst>
          </p:cNvPr>
          <p:cNvCxnSpPr>
            <a:cxnSpLocks/>
          </p:cNvCxnSpPr>
          <p:nvPr/>
        </p:nvCxnSpPr>
        <p:spPr>
          <a:xfrm>
            <a:off x="6877397" y="2426491"/>
            <a:ext cx="0" cy="36414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26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500"/>
                                        <p:tgtEl>
                                          <p:spTgt spid="6">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5951-7D65-E94B-8FA9-A9DD1A461707}"/>
              </a:ext>
            </a:extLst>
          </p:cNvPr>
          <p:cNvSpPr>
            <a:spLocks noGrp="1"/>
          </p:cNvSpPr>
          <p:nvPr>
            <p:ph type="title"/>
          </p:nvPr>
        </p:nvSpPr>
        <p:spPr>
          <a:xfrm>
            <a:off x="1017690" y="416624"/>
            <a:ext cx="2947482" cy="4601183"/>
          </a:xfrm>
        </p:spPr>
        <p:txBody>
          <a:bodyPr>
            <a:normAutofit/>
          </a:bodyPr>
          <a:lstStyle/>
          <a:p>
            <a:r>
              <a:rPr lang="en-US" dirty="0">
                <a:solidFill>
                  <a:srgbClr val="7030A0"/>
                </a:solidFill>
              </a:rPr>
              <a:t>Assessment of EPAs during Transition to Discipline</a:t>
            </a:r>
          </a:p>
        </p:txBody>
      </p:sp>
      <p:graphicFrame>
        <p:nvGraphicFramePr>
          <p:cNvPr id="4" name="Diagram 3">
            <a:extLst>
              <a:ext uri="{FF2B5EF4-FFF2-40B4-BE49-F238E27FC236}">
                <a16:creationId xmlns:a16="http://schemas.microsoft.com/office/drawing/2014/main" id="{E788EAD1-CFFF-2046-BB33-C4DD8F3A332F}"/>
              </a:ext>
            </a:extLst>
          </p:cNvPr>
          <p:cNvGraphicFramePr/>
          <p:nvPr/>
        </p:nvGraphicFramePr>
        <p:xfrm>
          <a:off x="3594304" y="87887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E506D3D5-FD57-7C4E-A132-5BD85DB25FC1}"/>
              </a:ext>
            </a:extLst>
          </p:cNvPr>
          <p:cNvSpPr/>
          <p:nvPr/>
        </p:nvSpPr>
        <p:spPr>
          <a:xfrm>
            <a:off x="5072550" y="1149614"/>
            <a:ext cx="522900"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5</a:t>
            </a:r>
          </a:p>
        </p:txBody>
      </p:sp>
      <p:sp>
        <p:nvSpPr>
          <p:cNvPr id="9" name="Rectangle 8">
            <a:extLst>
              <a:ext uri="{FF2B5EF4-FFF2-40B4-BE49-F238E27FC236}">
                <a16:creationId xmlns:a16="http://schemas.microsoft.com/office/drawing/2014/main" id="{09BE386F-9EF0-3A43-99C8-26EF8607DABA}"/>
              </a:ext>
            </a:extLst>
          </p:cNvPr>
          <p:cNvSpPr/>
          <p:nvPr/>
        </p:nvSpPr>
        <p:spPr>
          <a:xfrm>
            <a:off x="5055077" y="3095763"/>
            <a:ext cx="498856"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3</a:t>
            </a:r>
          </a:p>
        </p:txBody>
      </p:sp>
      <p:sp>
        <p:nvSpPr>
          <p:cNvPr id="10" name="Rectangle 9">
            <a:extLst>
              <a:ext uri="{FF2B5EF4-FFF2-40B4-BE49-F238E27FC236}">
                <a16:creationId xmlns:a16="http://schemas.microsoft.com/office/drawing/2014/main" id="{6155C7EA-86D4-AA45-BCEC-CEA254AD8128}"/>
              </a:ext>
            </a:extLst>
          </p:cNvPr>
          <p:cNvSpPr/>
          <p:nvPr/>
        </p:nvSpPr>
        <p:spPr>
          <a:xfrm>
            <a:off x="5033437" y="5017807"/>
            <a:ext cx="542136"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4</a:t>
            </a:r>
          </a:p>
        </p:txBody>
      </p:sp>
    </p:spTree>
    <p:extLst>
      <p:ext uri="{BB962C8B-B14F-4D97-AF65-F5344CB8AC3E}">
        <p14:creationId xmlns:p14="http://schemas.microsoft.com/office/powerpoint/2010/main" val="3281088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normAutofit fontScale="90000"/>
          </a:bodyPr>
          <a:lstStyle/>
          <a:p>
            <a:r>
              <a:rPr lang="en-US" b="1" dirty="0">
                <a:solidFill>
                  <a:srgbClr val="7030A0"/>
                </a:solidFill>
              </a:rPr>
              <a:t>Heads Up for Additional EPA during  TtD Curriculum</a:t>
            </a:r>
            <a:br>
              <a:rPr lang="en-US" b="1" dirty="0"/>
            </a:br>
            <a:endParaRPr lang="en-US" sz="2800" dirty="0"/>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2360254" y="2798537"/>
            <a:ext cx="3474720" cy="1676400"/>
          </a:xfrm>
        </p:spPr>
        <p:txBody>
          <a:bodyPr>
            <a:noAutofit/>
          </a:bodyPr>
          <a:lstStyle/>
          <a:p>
            <a:r>
              <a:rPr lang="en-US" sz="2400" dirty="0"/>
              <a:t>Performing critical appraisal &amp; presenting psychiatric literature.</a:t>
            </a:r>
          </a:p>
        </p:txBody>
      </p:sp>
      <p:sp>
        <p:nvSpPr>
          <p:cNvPr id="7" name="Rectangle 6">
            <a:extLst>
              <a:ext uri="{FF2B5EF4-FFF2-40B4-BE49-F238E27FC236}">
                <a16:creationId xmlns:a16="http://schemas.microsoft.com/office/drawing/2014/main" id="{347FC2DB-8ED9-BD49-B78C-228C1C06B8AB}"/>
              </a:ext>
            </a:extLst>
          </p:cNvPr>
          <p:cNvSpPr/>
          <p:nvPr/>
        </p:nvSpPr>
        <p:spPr>
          <a:xfrm>
            <a:off x="2231069" y="2075305"/>
            <a:ext cx="239559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F</a:t>
            </a:r>
            <a:r>
              <a:rPr lang="en-US" sz="5400" dirty="0">
                <a:ln w="0"/>
                <a:solidFill>
                  <a:schemeClr val="accent1"/>
                </a:solidFill>
                <a:effectLst>
                  <a:outerShdw blurRad="38100" dist="25400" dir="5400000" algn="ctr" rotWithShape="0">
                    <a:srgbClr val="6E747A">
                      <a:alpha val="43000"/>
                    </a:srgbClr>
                  </a:outerShdw>
                </a:effectLst>
              </a:rPr>
              <a:t>-5</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11" name="Graphic 10" descr="Bar graph with downward trend">
            <a:extLst>
              <a:ext uri="{FF2B5EF4-FFF2-40B4-BE49-F238E27FC236}">
                <a16:creationId xmlns:a16="http://schemas.microsoft.com/office/drawing/2014/main" id="{FEFF3C51-180E-7648-B90D-6ADB06CF1FD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2756" y="2075305"/>
            <a:ext cx="963275" cy="963275"/>
          </a:xfrm>
          <a:prstGeom prst="rect">
            <a:avLst/>
          </a:prstGeom>
        </p:spPr>
      </p:pic>
      <p:sp>
        <p:nvSpPr>
          <p:cNvPr id="8" name="TextBox 7">
            <a:extLst>
              <a:ext uri="{FF2B5EF4-FFF2-40B4-BE49-F238E27FC236}">
                <a16:creationId xmlns:a16="http://schemas.microsoft.com/office/drawing/2014/main" id="{4FEB95B5-D728-E241-AF5D-F4738A29BC39}"/>
              </a:ext>
            </a:extLst>
          </p:cNvPr>
          <p:cNvSpPr txBox="1"/>
          <p:nvPr/>
        </p:nvSpPr>
        <p:spPr>
          <a:xfrm>
            <a:off x="2080032" y="4474937"/>
            <a:ext cx="4035164" cy="1323439"/>
          </a:xfrm>
          <a:prstGeom prst="rect">
            <a:avLst/>
          </a:prstGeom>
          <a:noFill/>
        </p:spPr>
        <p:txBody>
          <a:bodyPr wrap="square" rtlCol="0">
            <a:spAutoFit/>
          </a:bodyPr>
          <a:lstStyle/>
          <a:p>
            <a:r>
              <a:rPr lang="en-US" sz="2000" dirty="0"/>
              <a:t>2 Observations of Achievement</a:t>
            </a:r>
          </a:p>
          <a:p>
            <a:endParaRPr lang="en-US" sz="2000" dirty="0"/>
          </a:p>
          <a:p>
            <a:endParaRPr lang="en-US" sz="2000" dirty="0"/>
          </a:p>
          <a:p>
            <a:pPr lvl="1"/>
            <a:endParaRPr lang="en-US" sz="2000" dirty="0"/>
          </a:p>
        </p:txBody>
      </p:sp>
      <p:sp>
        <p:nvSpPr>
          <p:cNvPr id="4" name="Rectangle 3">
            <a:extLst>
              <a:ext uri="{FF2B5EF4-FFF2-40B4-BE49-F238E27FC236}">
                <a16:creationId xmlns:a16="http://schemas.microsoft.com/office/drawing/2014/main" id="{A9AAFAEB-CA9A-DF46-A708-F136CFCD8B77}"/>
              </a:ext>
            </a:extLst>
          </p:cNvPr>
          <p:cNvSpPr/>
          <p:nvPr/>
        </p:nvSpPr>
        <p:spPr>
          <a:xfrm>
            <a:off x="6202480" y="1722057"/>
            <a:ext cx="4376712" cy="424731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EBM</a:t>
            </a:r>
          </a:p>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Presentation</a:t>
            </a:r>
          </a:p>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Opportunity</a:t>
            </a:r>
          </a:p>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for </a:t>
            </a:r>
          </a:p>
          <a:p>
            <a:pPr algn="ctr"/>
            <a:r>
              <a:rPr lang="en-US"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EPA O&amp;F</a:t>
            </a:r>
          </a:p>
        </p:txBody>
      </p:sp>
    </p:spTree>
    <p:extLst>
      <p:ext uri="{BB962C8B-B14F-4D97-AF65-F5344CB8AC3E}">
        <p14:creationId xmlns:p14="http://schemas.microsoft.com/office/powerpoint/2010/main" val="368024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B3D23-74D4-0644-B35B-BBE63E440AD7}"/>
              </a:ext>
            </a:extLst>
          </p:cNvPr>
          <p:cNvSpPr>
            <a:spLocks noGrp="1"/>
          </p:cNvSpPr>
          <p:nvPr>
            <p:ph type="title"/>
          </p:nvPr>
        </p:nvSpPr>
        <p:spPr/>
        <p:txBody>
          <a:bodyPr/>
          <a:lstStyle/>
          <a:p>
            <a:r>
              <a:rPr lang="en-CA" dirty="0"/>
              <a:t>CBME Assessment Form</a:t>
            </a:r>
          </a:p>
        </p:txBody>
      </p:sp>
      <p:sp>
        <p:nvSpPr>
          <p:cNvPr id="3" name="Text Placeholder 2">
            <a:extLst>
              <a:ext uri="{FF2B5EF4-FFF2-40B4-BE49-F238E27FC236}">
                <a16:creationId xmlns:a16="http://schemas.microsoft.com/office/drawing/2014/main" id="{3309713E-61AF-2841-B460-6D54A4A8B130}"/>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29785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6" y="2209800"/>
            <a:ext cx="6087915" cy="3810000"/>
          </a:xfrm>
        </p:spPr>
        <p:txBody>
          <a:bodyPr vert="horz" lIns="91440" tIns="45720" rIns="91440" bIns="45720" rtlCol="0" anchor="t">
            <a:normAutofit/>
          </a:bodyPr>
          <a:lstStyle/>
          <a:p>
            <a:r>
              <a:rPr lang="en-US" sz="6600" dirty="0">
                <a:solidFill>
                  <a:schemeClr val="accent1"/>
                </a:solidFill>
              </a:rPr>
              <a:t>CBME </a:t>
            </a:r>
            <a:br>
              <a:rPr lang="en-US" sz="6600" dirty="0">
                <a:solidFill>
                  <a:schemeClr val="accent1"/>
                </a:solidFill>
              </a:rPr>
            </a:br>
            <a:r>
              <a:rPr lang="en-US" sz="6600" dirty="0">
                <a:solidFill>
                  <a:schemeClr val="accent1"/>
                </a:solidFill>
              </a:rPr>
              <a:t>Assessment</a:t>
            </a:r>
            <a:br>
              <a:rPr lang="en-US" sz="6600" dirty="0">
                <a:solidFill>
                  <a:schemeClr val="accent1"/>
                </a:solidFill>
              </a:rPr>
            </a:br>
            <a:r>
              <a:rPr lang="en-US" sz="6600" dirty="0">
                <a:solidFill>
                  <a:schemeClr val="accent1"/>
                </a:solidFill>
              </a:rPr>
              <a:t>Form</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EPAs will be assessed using a</a:t>
            </a:r>
          </a:p>
        </p:txBody>
      </p:sp>
      <p:sp>
        <p:nvSpPr>
          <p:cNvPr id="15" name="Rounded Rectangle 14">
            <a:extLst>
              <a:ext uri="{FF2B5EF4-FFF2-40B4-BE49-F238E27FC236}">
                <a16:creationId xmlns:a16="http://schemas.microsoft.com/office/drawing/2014/main" id="{B4BE86BE-2851-0A46-B7DB-AF4616B758B0}"/>
              </a:ext>
            </a:extLst>
          </p:cNvPr>
          <p:cNvSpPr/>
          <p:nvPr/>
        </p:nvSpPr>
        <p:spPr>
          <a:xfrm>
            <a:off x="8120814" y="3687904"/>
            <a:ext cx="3130179" cy="261287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4" name="Picture 2" descr="C:\Users\cmohr\AppData\Local\Microsoft\Windows\Temporary Internet Files\Content.IE5\X58L27GS\doctor_illust03_01[1].gif">
            <a:extLst>
              <a:ext uri="{FF2B5EF4-FFF2-40B4-BE49-F238E27FC236}">
                <a16:creationId xmlns:a16="http://schemas.microsoft.com/office/drawing/2014/main" id="{00949A27-A013-0D47-913C-E2C7106EA5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3707" y="4292503"/>
            <a:ext cx="1256371" cy="143585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B4C535C7-E7CD-B542-90B0-3EB65B67C083}"/>
              </a:ext>
            </a:extLst>
          </p:cNvPr>
          <p:cNvCxnSpPr>
            <a:cxnSpLocks/>
          </p:cNvCxnSpPr>
          <p:nvPr/>
        </p:nvCxnSpPr>
        <p:spPr>
          <a:xfrm flipH="1">
            <a:off x="7574281" y="5503906"/>
            <a:ext cx="1046802" cy="26283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a:extLst>
              <a:ext uri="{FF2B5EF4-FFF2-40B4-BE49-F238E27FC236}">
                <a16:creationId xmlns:a16="http://schemas.microsoft.com/office/drawing/2014/main" id="{AECDECBC-2A89-5C4F-88E4-281602DB36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491" b="27772"/>
          <a:stretch/>
        </p:blipFill>
        <p:spPr bwMode="auto">
          <a:xfrm>
            <a:off x="6291395" y="5426950"/>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62E672C-3419-8145-B215-42A2F3D5EFAF}"/>
              </a:ext>
            </a:extLst>
          </p:cNvPr>
          <p:cNvPicPr>
            <a:picLocks noChangeAspect="1" noChangeArrowheads="1"/>
          </p:cNvPicPr>
          <p:nvPr/>
        </p:nvPicPr>
        <p:blipFill>
          <a:blip r:embed="rId4"/>
          <a:srcRect/>
          <a:stretch/>
        </p:blipFill>
        <p:spPr bwMode="auto">
          <a:xfrm flipH="1">
            <a:off x="8724162" y="3817450"/>
            <a:ext cx="825603" cy="184900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Graphic 12" descr="Chat">
            <a:extLst>
              <a:ext uri="{FF2B5EF4-FFF2-40B4-BE49-F238E27FC236}">
                <a16:creationId xmlns:a16="http://schemas.microsoft.com/office/drawing/2014/main" id="{09C8DB3D-F22F-2B4B-BB05-A925F149D9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6679" y="3606509"/>
            <a:ext cx="1051001" cy="1051001"/>
          </a:xfrm>
          <a:prstGeom prst="rect">
            <a:avLst/>
          </a:prstGeom>
        </p:spPr>
      </p:pic>
    </p:spTree>
    <p:extLst>
      <p:ext uri="{BB962C8B-B14F-4D97-AF65-F5344CB8AC3E}">
        <p14:creationId xmlns:p14="http://schemas.microsoft.com/office/powerpoint/2010/main" val="250055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2E156D-AB5B-C748-B5A8-09431037B7AB}"/>
              </a:ext>
            </a:extLst>
          </p:cNvPr>
          <p:cNvPicPr>
            <a:picLocks noChangeAspect="1"/>
          </p:cNvPicPr>
          <p:nvPr/>
        </p:nvPicPr>
        <p:blipFill>
          <a:blip r:embed="rId2"/>
          <a:stretch>
            <a:fillRect/>
          </a:stretch>
        </p:blipFill>
        <p:spPr>
          <a:xfrm>
            <a:off x="4952214" y="64168"/>
            <a:ext cx="5626531" cy="6641475"/>
          </a:xfrm>
          <a:prstGeom prst="rect">
            <a:avLst/>
          </a:prstGeom>
          <a:ln>
            <a:solidFill>
              <a:schemeClr val="tx1">
                <a:lumMod val="75000"/>
                <a:lumOff val="25000"/>
              </a:schemeClr>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r>
              <a:rPr lang="en-US" b="1" dirty="0"/>
              <a:t>EPA</a:t>
            </a:r>
            <a:br>
              <a:rPr lang="en-US" b="1" dirty="0"/>
            </a:br>
            <a:r>
              <a:rPr lang="en-US" b="1" dirty="0"/>
              <a:t>Assessment </a:t>
            </a:r>
            <a:br>
              <a:rPr lang="en-US" b="1" dirty="0"/>
            </a:br>
            <a:r>
              <a:rPr lang="en-US" b="1" dirty="0"/>
              <a:t>Form</a:t>
            </a:r>
          </a:p>
        </p:txBody>
      </p:sp>
      <p:sp>
        <p:nvSpPr>
          <p:cNvPr id="3" name="Frame 2">
            <a:extLst>
              <a:ext uri="{FF2B5EF4-FFF2-40B4-BE49-F238E27FC236}">
                <a16:creationId xmlns:a16="http://schemas.microsoft.com/office/drawing/2014/main" id="{3A1CF7FE-0613-A146-B092-DEE8E88FCEB8}"/>
              </a:ext>
            </a:extLst>
          </p:cNvPr>
          <p:cNvSpPr/>
          <p:nvPr/>
        </p:nvSpPr>
        <p:spPr>
          <a:xfrm>
            <a:off x="4502779" y="26358"/>
            <a:ext cx="6448397" cy="162995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5" name="Frame 4">
            <a:extLst>
              <a:ext uri="{FF2B5EF4-FFF2-40B4-BE49-F238E27FC236}">
                <a16:creationId xmlns:a16="http://schemas.microsoft.com/office/drawing/2014/main" id="{BC969F71-A159-6A48-8A5D-7108A1258D65}"/>
              </a:ext>
            </a:extLst>
          </p:cNvPr>
          <p:cNvSpPr/>
          <p:nvPr/>
        </p:nvSpPr>
        <p:spPr>
          <a:xfrm>
            <a:off x="4502779" y="1105894"/>
            <a:ext cx="6448397" cy="162995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15243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lip calandar.jpg"/>
          <p:cNvPicPr>
            <a:picLocks noChangeAspect="1"/>
          </p:cNvPicPr>
          <p:nvPr/>
        </p:nvPicPr>
        <p:blipFill>
          <a:blip r:embed="rId3">
            <a:extLst>
              <a:ext uri="{BEBA8EAE-BF5A-486C-A8C5-ECC9F3942E4B}">
                <a14:imgProps xmlns:a14="http://schemas.microsoft.com/office/drawing/2010/main">
                  <a14:imgLayer r:embed="rId4">
                    <a14:imgEffect>
                      <a14:backgroundRemoval t="0" b="98884" l="0" r="99777"/>
                    </a14:imgEffect>
                  </a14:imgLayer>
                </a14:imgProps>
              </a:ext>
              <a:ext uri="{28A0092B-C50C-407E-A947-70E740481C1C}">
                <a14:useLocalDpi xmlns:a14="http://schemas.microsoft.com/office/drawing/2010/main" val="0"/>
              </a:ext>
            </a:extLst>
          </a:blip>
          <a:stretch>
            <a:fillRect/>
          </a:stretch>
        </p:blipFill>
        <p:spPr>
          <a:xfrm>
            <a:off x="5151177" y="371455"/>
            <a:ext cx="5191546" cy="5191546"/>
          </a:xfrm>
          <a:prstGeom prst="rect">
            <a:avLst/>
          </a:prstGeom>
        </p:spPr>
      </p:pic>
      <p:sp>
        <p:nvSpPr>
          <p:cNvPr id="9" name="TextBox 8"/>
          <p:cNvSpPr txBox="1"/>
          <p:nvPr/>
        </p:nvSpPr>
        <p:spPr>
          <a:xfrm>
            <a:off x="6741138" y="2090065"/>
            <a:ext cx="2224983" cy="1754326"/>
          </a:xfrm>
          <a:prstGeom prst="rect">
            <a:avLst/>
          </a:prstGeom>
          <a:noFill/>
        </p:spPr>
        <p:txBody>
          <a:bodyPr wrap="square" rtlCol="0">
            <a:spAutoFit/>
          </a:bodyPr>
          <a:lstStyle/>
          <a:p>
            <a:pPr algn="ctr"/>
            <a:r>
              <a:rPr lang="en-US" sz="5400" b="1" dirty="0">
                <a:solidFill>
                  <a:schemeClr val="tx2"/>
                </a:solidFill>
              </a:rPr>
              <a:t>July 1</a:t>
            </a:r>
          </a:p>
          <a:p>
            <a:pPr algn="ctr"/>
            <a:r>
              <a:rPr lang="en-US" sz="5400" b="1" dirty="0">
                <a:solidFill>
                  <a:schemeClr val="tx2"/>
                </a:solidFill>
              </a:rPr>
              <a:t>20</a:t>
            </a:r>
            <a:r>
              <a:rPr lang="en-US" sz="5400" b="1" dirty="0">
                <a:solidFill>
                  <a:srgbClr val="C00000"/>
                </a:solidFill>
              </a:rPr>
              <a:t>19</a:t>
            </a:r>
          </a:p>
        </p:txBody>
      </p:sp>
      <p:sp>
        <p:nvSpPr>
          <p:cNvPr id="2" name="Title 1">
            <a:extLst>
              <a:ext uri="{FF2B5EF4-FFF2-40B4-BE49-F238E27FC236}">
                <a16:creationId xmlns:a16="http://schemas.microsoft.com/office/drawing/2014/main" id="{0A4F8377-9E8F-D746-BECB-89BB16D7ED11}"/>
              </a:ext>
            </a:extLst>
          </p:cNvPr>
          <p:cNvSpPr>
            <a:spLocks noGrp="1"/>
          </p:cNvSpPr>
          <p:nvPr>
            <p:ph type="title"/>
          </p:nvPr>
        </p:nvSpPr>
        <p:spPr>
          <a:xfrm>
            <a:off x="1095515" y="685800"/>
            <a:ext cx="3029856" cy="1151965"/>
          </a:xfrm>
        </p:spPr>
        <p:txBody>
          <a:bodyPr>
            <a:noAutofit/>
          </a:bodyPr>
          <a:lstStyle/>
          <a:p>
            <a:r>
              <a:rPr lang="en-US" b="1" dirty="0">
                <a:solidFill>
                  <a:srgbClr val="7030A0"/>
                </a:solidFill>
              </a:rPr>
              <a:t>Soft</a:t>
            </a:r>
            <a:br>
              <a:rPr lang="en-US" b="1" dirty="0">
                <a:solidFill>
                  <a:srgbClr val="7030A0"/>
                </a:solidFill>
              </a:rPr>
            </a:br>
            <a:r>
              <a:rPr lang="en-US" b="1" dirty="0">
                <a:solidFill>
                  <a:srgbClr val="7030A0"/>
                </a:solidFill>
              </a:rPr>
              <a:t>Launch</a:t>
            </a:r>
          </a:p>
        </p:txBody>
      </p:sp>
      <p:sp>
        <p:nvSpPr>
          <p:cNvPr id="6" name="Rectangle 5">
            <a:extLst>
              <a:ext uri="{FF2B5EF4-FFF2-40B4-BE49-F238E27FC236}">
                <a16:creationId xmlns:a16="http://schemas.microsoft.com/office/drawing/2014/main" id="{3E32F343-EE2A-1840-8BDC-699EB7A2E534}"/>
              </a:ext>
            </a:extLst>
          </p:cNvPr>
          <p:cNvSpPr/>
          <p:nvPr/>
        </p:nvSpPr>
        <p:spPr>
          <a:xfrm>
            <a:off x="1729811" y="5681705"/>
            <a:ext cx="9070112"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rPr>
              <a:t>A</a:t>
            </a:r>
            <a:r>
              <a:rPr lang="en-US" sz="3600" b="1" cap="none" spc="0" dirty="0">
                <a:ln/>
                <a:effectLst/>
              </a:rPr>
              <a:t>pplies to the residents who began July 1, 2019!</a:t>
            </a:r>
          </a:p>
        </p:txBody>
      </p:sp>
      <p:pic>
        <p:nvPicPr>
          <p:cNvPr id="10" name="Graphic 9" descr="Streetlight">
            <a:extLst>
              <a:ext uri="{FF2B5EF4-FFF2-40B4-BE49-F238E27FC236}">
                <a16:creationId xmlns:a16="http://schemas.microsoft.com/office/drawing/2014/main" id="{61944697-C1EA-A143-AB7A-70766B5BA3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5515" y="5257800"/>
            <a:ext cx="914400" cy="914400"/>
          </a:xfrm>
          <a:prstGeom prst="rect">
            <a:avLst/>
          </a:prstGeom>
        </p:spPr>
      </p:pic>
    </p:spTree>
    <p:extLst>
      <p:ext uri="{BB962C8B-B14F-4D97-AF65-F5344CB8AC3E}">
        <p14:creationId xmlns:p14="http://schemas.microsoft.com/office/powerpoint/2010/main" val="12295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Example of an </a:t>
            </a:r>
            <a:br>
              <a:rPr lang="en-US" b="1" dirty="0"/>
            </a:br>
            <a:r>
              <a:rPr lang="en-US" b="1" dirty="0"/>
              <a:t>EPA</a:t>
            </a:r>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22192" y="1746410"/>
            <a:ext cx="7636383" cy="1290419"/>
          </a:xfrm>
        </p:spPr>
        <p:txBody>
          <a:bodyPr>
            <a:noAutofit/>
          </a:bodyPr>
          <a:lstStyle/>
          <a:p>
            <a:r>
              <a:rPr lang="en-US" sz="2800" dirty="0"/>
              <a:t>Obtaining a psychiatric history to inform the preliminary diagnostic impression for patients presenting with mental disorders.</a:t>
            </a:r>
          </a:p>
        </p:txBody>
      </p:sp>
      <p:sp>
        <p:nvSpPr>
          <p:cNvPr id="7" name="Rectangle 6">
            <a:extLst>
              <a:ext uri="{FF2B5EF4-FFF2-40B4-BE49-F238E27FC236}">
                <a16:creationId xmlns:a16="http://schemas.microsoft.com/office/drawing/2014/main" id="{347FC2DB-8ED9-BD49-B78C-228C1C06B8AB}"/>
              </a:ext>
            </a:extLst>
          </p:cNvPr>
          <p:cNvSpPr/>
          <p:nvPr/>
        </p:nvSpPr>
        <p:spPr>
          <a:xfrm>
            <a:off x="4024895" y="823080"/>
            <a:ext cx="306801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40BAD2"/>
                </a:solidFill>
                <a:effectLst>
                  <a:outerShdw blurRad="38100" dist="25400" dir="5400000" algn="ctr" rotWithShape="0">
                    <a:srgbClr val="6E747A">
                      <a:alpha val="43000"/>
                    </a:srgbClr>
                  </a:outerShdw>
                </a:effectLst>
                <a:uLnTx/>
                <a:uFillTx/>
                <a:latin typeface="Corbel" panose="020B0503020204020204"/>
                <a:ea typeface="+mn-ea"/>
                <a:cs typeface="+mn-cs"/>
              </a:rPr>
              <a:t>EPA TtD-1</a:t>
            </a:r>
          </a:p>
        </p:txBody>
      </p:sp>
      <p:graphicFrame>
        <p:nvGraphicFramePr>
          <p:cNvPr id="14" name="Content Placeholder 3">
            <a:extLst>
              <a:ext uri="{FF2B5EF4-FFF2-40B4-BE49-F238E27FC236}">
                <a16:creationId xmlns:a16="http://schemas.microsoft.com/office/drawing/2014/main" id="{AC87628D-1FE4-5B44-AE10-66A631BA8ED8}"/>
              </a:ext>
            </a:extLst>
          </p:cNvPr>
          <p:cNvGraphicFramePr>
            <a:graphicFrameLocks/>
          </p:cNvGraphicFramePr>
          <p:nvPr/>
        </p:nvGraphicFramePr>
        <p:xfrm>
          <a:off x="4279276" y="3424428"/>
          <a:ext cx="5008111" cy="3738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AC78252E-5469-684E-ABAC-6BCEC8B5159A}"/>
              </a:ext>
            </a:extLst>
          </p:cNvPr>
          <p:cNvSpPr txBox="1"/>
          <p:nvPr/>
        </p:nvSpPr>
        <p:spPr>
          <a:xfrm>
            <a:off x="9880489" y="4391709"/>
            <a:ext cx="134851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40BAD2"/>
                </a:solidFill>
                <a:effectLst/>
                <a:uLnTx/>
                <a:uFillTx/>
                <a:latin typeface="Corbel" panose="020B0503020204020204"/>
                <a:ea typeface="+mn-ea"/>
                <a:cs typeface="+mn-cs"/>
              </a:rPr>
              <a:t>Contextual Variables</a:t>
            </a:r>
          </a:p>
        </p:txBody>
      </p:sp>
      <p:sp>
        <p:nvSpPr>
          <p:cNvPr id="18" name="Right Brace 17">
            <a:extLst>
              <a:ext uri="{FF2B5EF4-FFF2-40B4-BE49-F238E27FC236}">
                <a16:creationId xmlns:a16="http://schemas.microsoft.com/office/drawing/2014/main" id="{462C0B53-FD57-7643-80C1-C264909C90DD}"/>
              </a:ext>
            </a:extLst>
          </p:cNvPr>
          <p:cNvSpPr/>
          <p:nvPr/>
        </p:nvSpPr>
        <p:spPr>
          <a:xfrm>
            <a:off x="9629775" y="4271963"/>
            <a:ext cx="250714" cy="885825"/>
          </a:xfrm>
          <a:prstGeom prst="rightBrace">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9" name="Rounded Rectangle 18">
            <a:extLst>
              <a:ext uri="{FF2B5EF4-FFF2-40B4-BE49-F238E27FC236}">
                <a16:creationId xmlns:a16="http://schemas.microsoft.com/office/drawing/2014/main" id="{A1C2CDE6-905D-6E4B-A1BB-D7CFB222449D}"/>
              </a:ext>
            </a:extLst>
          </p:cNvPr>
          <p:cNvSpPr/>
          <p:nvPr/>
        </p:nvSpPr>
        <p:spPr>
          <a:xfrm>
            <a:off x="3822192" y="4271963"/>
            <a:ext cx="1515352" cy="8858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 name="Frame 8">
            <a:extLst>
              <a:ext uri="{FF2B5EF4-FFF2-40B4-BE49-F238E27FC236}">
                <a16:creationId xmlns:a16="http://schemas.microsoft.com/office/drawing/2014/main" id="{2DE0C816-46DF-C146-A7A1-BE3E60ECAA28}"/>
              </a:ext>
            </a:extLst>
          </p:cNvPr>
          <p:cNvSpPr/>
          <p:nvPr/>
        </p:nvSpPr>
        <p:spPr>
          <a:xfrm>
            <a:off x="4539371" y="3960158"/>
            <a:ext cx="6919204" cy="1764861"/>
          </a:xfrm>
          <a:prstGeom prst="frame">
            <a:avLst>
              <a:gd name="adj1" fmla="val 45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6264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2E156D-AB5B-C748-B5A8-09431037B7AB}"/>
              </a:ext>
            </a:extLst>
          </p:cNvPr>
          <p:cNvPicPr>
            <a:picLocks noChangeAspect="1"/>
          </p:cNvPicPr>
          <p:nvPr/>
        </p:nvPicPr>
        <p:blipFill>
          <a:blip r:embed="rId2"/>
          <a:stretch>
            <a:fillRect/>
          </a:stretch>
        </p:blipFill>
        <p:spPr>
          <a:xfrm>
            <a:off x="4952214" y="64168"/>
            <a:ext cx="5626531" cy="6641475"/>
          </a:xfrm>
          <a:prstGeom prst="rect">
            <a:avLst/>
          </a:prstGeom>
          <a:ln>
            <a:solidFill>
              <a:schemeClr val="tx1">
                <a:lumMod val="75000"/>
                <a:lumOff val="25000"/>
              </a:schemeClr>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r>
              <a:rPr lang="en-US" b="1" dirty="0"/>
              <a:t>EPA</a:t>
            </a:r>
            <a:br>
              <a:rPr lang="en-US" b="1" dirty="0"/>
            </a:br>
            <a:r>
              <a:rPr lang="en-US" b="1" dirty="0"/>
              <a:t>Assessment </a:t>
            </a:r>
            <a:br>
              <a:rPr lang="en-US" b="1" dirty="0"/>
            </a:br>
            <a:r>
              <a:rPr lang="en-US" b="1" dirty="0"/>
              <a:t>Form</a:t>
            </a:r>
          </a:p>
        </p:txBody>
      </p:sp>
      <p:sp>
        <p:nvSpPr>
          <p:cNvPr id="4" name="Frame 3">
            <a:extLst>
              <a:ext uri="{FF2B5EF4-FFF2-40B4-BE49-F238E27FC236}">
                <a16:creationId xmlns:a16="http://schemas.microsoft.com/office/drawing/2014/main" id="{97F92F74-80FF-F841-985B-6EAB683ADE40}"/>
              </a:ext>
            </a:extLst>
          </p:cNvPr>
          <p:cNvSpPr/>
          <p:nvPr/>
        </p:nvSpPr>
        <p:spPr>
          <a:xfrm>
            <a:off x="4502778" y="2111536"/>
            <a:ext cx="6448397" cy="188294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5" name="Frame 4">
            <a:extLst>
              <a:ext uri="{FF2B5EF4-FFF2-40B4-BE49-F238E27FC236}">
                <a16:creationId xmlns:a16="http://schemas.microsoft.com/office/drawing/2014/main" id="{BC969F71-A159-6A48-8A5D-7108A1258D65}"/>
              </a:ext>
            </a:extLst>
          </p:cNvPr>
          <p:cNvSpPr/>
          <p:nvPr/>
        </p:nvSpPr>
        <p:spPr>
          <a:xfrm>
            <a:off x="4502779" y="1105894"/>
            <a:ext cx="6448397" cy="162995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9496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EFB3-DB0B-E146-9F38-67C3A3DE419C}"/>
              </a:ext>
            </a:extLst>
          </p:cNvPr>
          <p:cNvSpPr>
            <a:spLocks noGrp="1"/>
          </p:cNvSpPr>
          <p:nvPr>
            <p:ph type="title"/>
          </p:nvPr>
        </p:nvSpPr>
        <p:spPr/>
        <p:txBody>
          <a:bodyPr/>
          <a:lstStyle/>
          <a:p>
            <a:r>
              <a:rPr lang="en-US" b="1" dirty="0"/>
              <a:t>Entrustment</a:t>
            </a:r>
            <a:br>
              <a:rPr lang="en-US" b="1" dirty="0"/>
            </a:br>
            <a:r>
              <a:rPr lang="en-US" b="1" dirty="0"/>
              <a:t>Scale</a:t>
            </a:r>
            <a:br>
              <a:rPr lang="en-US" b="1" dirty="0"/>
            </a:br>
            <a:endParaRPr lang="en-US" sz="2800" b="1" dirty="0">
              <a:solidFill>
                <a:schemeClr val="accent4"/>
              </a:solidFill>
            </a:endParaRPr>
          </a:p>
        </p:txBody>
      </p:sp>
      <p:graphicFrame>
        <p:nvGraphicFramePr>
          <p:cNvPr id="7" name="Table 6">
            <a:extLst>
              <a:ext uri="{FF2B5EF4-FFF2-40B4-BE49-F238E27FC236}">
                <a16:creationId xmlns:a16="http://schemas.microsoft.com/office/drawing/2014/main" id="{9CC19481-1B15-CA40-9965-A133C725884E}"/>
              </a:ext>
            </a:extLst>
          </p:cNvPr>
          <p:cNvGraphicFramePr>
            <a:graphicFrameLocks noGrp="1"/>
          </p:cNvGraphicFramePr>
          <p:nvPr/>
        </p:nvGraphicFramePr>
        <p:xfrm>
          <a:off x="3571240" y="1542626"/>
          <a:ext cx="8128000" cy="31089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822074475"/>
                    </a:ext>
                  </a:extLst>
                </a:gridCol>
                <a:gridCol w="1625600">
                  <a:extLst>
                    <a:ext uri="{9D8B030D-6E8A-4147-A177-3AD203B41FA5}">
                      <a16:colId xmlns:a16="http://schemas.microsoft.com/office/drawing/2014/main" val="3066595428"/>
                    </a:ext>
                  </a:extLst>
                </a:gridCol>
                <a:gridCol w="1625600">
                  <a:extLst>
                    <a:ext uri="{9D8B030D-6E8A-4147-A177-3AD203B41FA5}">
                      <a16:colId xmlns:a16="http://schemas.microsoft.com/office/drawing/2014/main" val="3409059151"/>
                    </a:ext>
                  </a:extLst>
                </a:gridCol>
                <a:gridCol w="1625600">
                  <a:extLst>
                    <a:ext uri="{9D8B030D-6E8A-4147-A177-3AD203B41FA5}">
                      <a16:colId xmlns:a16="http://schemas.microsoft.com/office/drawing/2014/main" val="1051241709"/>
                    </a:ext>
                  </a:extLst>
                </a:gridCol>
                <a:gridCol w="1625600">
                  <a:extLst>
                    <a:ext uri="{9D8B030D-6E8A-4147-A177-3AD203B41FA5}">
                      <a16:colId xmlns:a16="http://schemas.microsoft.com/office/drawing/2014/main" val="2835887036"/>
                    </a:ext>
                  </a:extLst>
                </a:gridCol>
              </a:tblGrid>
              <a:tr h="370840">
                <a:tc>
                  <a:txBody>
                    <a:bodyPr/>
                    <a:lstStyle/>
                    <a:p>
                      <a:pPr algn="ctr"/>
                      <a:endParaRPr lang="en-US" sz="2400" dirty="0"/>
                    </a:p>
                    <a:p>
                      <a:pPr algn="ctr"/>
                      <a:r>
                        <a:rPr lang="en-US" sz="2400" dirty="0"/>
                        <a:t>1</a:t>
                      </a:r>
                    </a:p>
                    <a:p>
                      <a:pPr algn="ctr"/>
                      <a:endParaRPr lang="en-US" sz="2400" dirty="0"/>
                    </a:p>
                  </a:txBody>
                  <a:tcPr>
                    <a:solidFill>
                      <a:schemeClr val="tx2"/>
                    </a:solidFill>
                  </a:tcPr>
                </a:tc>
                <a:tc>
                  <a:txBody>
                    <a:bodyPr/>
                    <a:lstStyle/>
                    <a:p>
                      <a:pPr algn="ctr"/>
                      <a:endParaRPr lang="en-US" sz="2400" dirty="0"/>
                    </a:p>
                    <a:p>
                      <a:pPr algn="ctr"/>
                      <a:r>
                        <a:rPr lang="en-US" sz="2400" dirty="0"/>
                        <a:t>2</a:t>
                      </a:r>
                    </a:p>
                  </a:txBody>
                  <a:tcPr>
                    <a:solidFill>
                      <a:schemeClr val="tx2"/>
                    </a:solidFill>
                  </a:tcPr>
                </a:tc>
                <a:tc>
                  <a:txBody>
                    <a:bodyPr/>
                    <a:lstStyle/>
                    <a:p>
                      <a:pPr algn="ctr"/>
                      <a:endParaRPr lang="en-US" sz="2400" dirty="0"/>
                    </a:p>
                    <a:p>
                      <a:pPr algn="ctr"/>
                      <a:r>
                        <a:rPr lang="en-US" sz="2400" dirty="0"/>
                        <a:t>3</a:t>
                      </a:r>
                    </a:p>
                  </a:txBody>
                  <a:tcPr>
                    <a:solidFill>
                      <a:schemeClr val="tx2"/>
                    </a:solidFill>
                  </a:tcPr>
                </a:tc>
                <a:tc>
                  <a:txBody>
                    <a:bodyPr/>
                    <a:lstStyle/>
                    <a:p>
                      <a:pPr algn="ctr"/>
                      <a:endParaRPr lang="en-US" sz="2400" dirty="0"/>
                    </a:p>
                    <a:p>
                      <a:pPr algn="ctr"/>
                      <a:r>
                        <a:rPr lang="en-US" sz="2400" dirty="0"/>
                        <a:t>4</a:t>
                      </a:r>
                    </a:p>
                  </a:txBody>
                  <a:tcPr>
                    <a:solidFill>
                      <a:schemeClr val="tx2"/>
                    </a:solidFill>
                  </a:tcPr>
                </a:tc>
                <a:tc>
                  <a:txBody>
                    <a:bodyPr/>
                    <a:lstStyle/>
                    <a:p>
                      <a:pPr algn="ctr"/>
                      <a:endParaRPr lang="en-US" sz="2400" dirty="0"/>
                    </a:p>
                    <a:p>
                      <a:pPr algn="ctr"/>
                      <a:r>
                        <a:rPr lang="en-US" sz="2400" dirty="0"/>
                        <a:t>5</a:t>
                      </a:r>
                    </a:p>
                  </a:txBody>
                  <a:tcPr>
                    <a:solidFill>
                      <a:schemeClr val="tx2"/>
                    </a:solidFill>
                  </a:tcPr>
                </a:tc>
                <a:extLst>
                  <a:ext uri="{0D108BD9-81ED-4DB2-BD59-A6C34878D82A}">
                    <a16:rowId xmlns:a16="http://schemas.microsoft.com/office/drawing/2014/main" val="1736527038"/>
                  </a:ext>
                </a:extLst>
              </a:tr>
              <a:tr h="370840">
                <a:tc>
                  <a:txBody>
                    <a:bodyPr/>
                    <a:lstStyle/>
                    <a:p>
                      <a:pPr algn="ctr"/>
                      <a:r>
                        <a:rPr lang="en-US" sz="2800" dirty="0"/>
                        <a:t>I had to do.</a:t>
                      </a:r>
                    </a:p>
                  </a:txBody>
                  <a:tcPr>
                    <a:solidFill>
                      <a:schemeClr val="accent6"/>
                    </a:solidFill>
                  </a:tcPr>
                </a:tc>
                <a:tc>
                  <a:txBody>
                    <a:bodyPr/>
                    <a:lstStyle/>
                    <a:p>
                      <a:pPr algn="ctr"/>
                      <a:r>
                        <a:rPr lang="en-US" sz="2800" dirty="0"/>
                        <a:t>I had to talk them through.</a:t>
                      </a:r>
                    </a:p>
                  </a:txBody>
                  <a:tcPr>
                    <a:solidFill>
                      <a:schemeClr val="accent4"/>
                    </a:solidFill>
                  </a:tcPr>
                </a:tc>
                <a:tc>
                  <a:txBody>
                    <a:bodyPr/>
                    <a:lstStyle/>
                    <a:p>
                      <a:pPr algn="ctr"/>
                      <a:r>
                        <a:rPr lang="en-US" sz="2800" dirty="0"/>
                        <a:t>I needed to prompt.</a:t>
                      </a:r>
                    </a:p>
                  </a:txBody>
                  <a:tcPr>
                    <a:solidFill>
                      <a:schemeClr val="accent1"/>
                    </a:solidFill>
                  </a:tcPr>
                </a:tc>
                <a:tc>
                  <a:txBody>
                    <a:bodyPr/>
                    <a:lstStyle/>
                    <a:p>
                      <a:pPr algn="ctr"/>
                      <a:r>
                        <a:rPr lang="en-US" sz="2800" dirty="0"/>
                        <a:t>I had to provide minor direction.</a:t>
                      </a:r>
                    </a:p>
                  </a:txBody>
                  <a:tcPr>
                    <a:solidFill>
                      <a:srgbClr val="FFFF00"/>
                    </a:solidFill>
                  </a:tcPr>
                </a:tc>
                <a:tc>
                  <a:txBody>
                    <a:bodyPr/>
                    <a:lstStyle/>
                    <a:p>
                      <a:pPr algn="ctr"/>
                      <a:r>
                        <a:rPr lang="en-US" sz="2400" dirty="0"/>
                        <a:t>No direction required for safe, </a:t>
                      </a:r>
                      <a:r>
                        <a:rPr lang="en-US" sz="2400" dirty="0" err="1"/>
                        <a:t>indpt</a:t>
                      </a:r>
                      <a:r>
                        <a:rPr lang="en-US" sz="2400" dirty="0"/>
                        <a:t> care.</a:t>
                      </a:r>
                    </a:p>
                  </a:txBody>
                  <a:tcPr>
                    <a:solidFill>
                      <a:srgbClr val="00B050"/>
                    </a:solidFill>
                  </a:tcPr>
                </a:tc>
                <a:extLst>
                  <a:ext uri="{0D108BD9-81ED-4DB2-BD59-A6C34878D82A}">
                    <a16:rowId xmlns:a16="http://schemas.microsoft.com/office/drawing/2014/main" val="2637627921"/>
                  </a:ext>
                </a:extLst>
              </a:tr>
            </a:tbl>
          </a:graphicData>
        </a:graphic>
      </p:graphicFrame>
      <p:sp>
        <p:nvSpPr>
          <p:cNvPr id="3" name="TextBox 2">
            <a:extLst>
              <a:ext uri="{FF2B5EF4-FFF2-40B4-BE49-F238E27FC236}">
                <a16:creationId xmlns:a16="http://schemas.microsoft.com/office/drawing/2014/main" id="{0904623B-8124-DE49-B586-66FF8840381C}"/>
              </a:ext>
            </a:extLst>
          </p:cNvPr>
          <p:cNvSpPr txBox="1"/>
          <p:nvPr/>
        </p:nvSpPr>
        <p:spPr>
          <a:xfrm>
            <a:off x="3423702" y="4739148"/>
            <a:ext cx="226612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Learner didn’t do task 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Needed complete hands on guidance</a:t>
            </a:r>
          </a:p>
        </p:txBody>
      </p:sp>
      <p:cxnSp>
        <p:nvCxnSpPr>
          <p:cNvPr id="5" name="Straight Connector 4">
            <a:extLst>
              <a:ext uri="{FF2B5EF4-FFF2-40B4-BE49-F238E27FC236}">
                <a16:creationId xmlns:a16="http://schemas.microsoft.com/office/drawing/2014/main" id="{8F67A3A5-7099-DB46-91CB-E1191265231D}"/>
              </a:ext>
            </a:extLst>
          </p:cNvPr>
          <p:cNvCxnSpPr/>
          <p:nvPr/>
        </p:nvCxnSpPr>
        <p:spPr>
          <a:xfrm>
            <a:off x="4359965" y="4214191"/>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C2F4DD-860F-BA45-AAE0-9C7401349903}"/>
              </a:ext>
            </a:extLst>
          </p:cNvPr>
          <p:cNvSpPr txBox="1"/>
          <p:nvPr/>
        </p:nvSpPr>
        <p:spPr>
          <a:xfrm>
            <a:off x="4819153" y="477506"/>
            <a:ext cx="226612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Learner required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constant direction</a:t>
            </a:r>
          </a:p>
        </p:txBody>
      </p:sp>
      <p:cxnSp>
        <p:nvCxnSpPr>
          <p:cNvPr id="9" name="Straight Connector 8">
            <a:extLst>
              <a:ext uri="{FF2B5EF4-FFF2-40B4-BE49-F238E27FC236}">
                <a16:creationId xmlns:a16="http://schemas.microsoft.com/office/drawing/2014/main" id="{2FE5ECC7-A800-6F40-B647-2BDE9222BA48}"/>
              </a:ext>
            </a:extLst>
          </p:cNvPr>
          <p:cNvCxnSpPr>
            <a:cxnSpLocks/>
          </p:cNvCxnSpPr>
          <p:nvPr/>
        </p:nvCxnSpPr>
        <p:spPr>
          <a:xfrm>
            <a:off x="5985343" y="1123837"/>
            <a:ext cx="0" cy="58569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10F31A9-9146-1E4A-B1BF-D58487461F73}"/>
              </a:ext>
            </a:extLst>
          </p:cNvPr>
          <p:cNvSpPr txBox="1"/>
          <p:nvPr/>
        </p:nvSpPr>
        <p:spPr>
          <a:xfrm>
            <a:off x="6502178" y="4853709"/>
            <a:ext cx="2266121"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Some independence but required intermittent direction</a:t>
            </a:r>
          </a:p>
        </p:txBody>
      </p:sp>
      <p:cxnSp>
        <p:nvCxnSpPr>
          <p:cNvPr id="11" name="Straight Connector 10">
            <a:extLst>
              <a:ext uri="{FF2B5EF4-FFF2-40B4-BE49-F238E27FC236}">
                <a16:creationId xmlns:a16="http://schemas.microsoft.com/office/drawing/2014/main" id="{DE683A93-83B6-584D-91BD-4572E9649995}"/>
              </a:ext>
            </a:extLst>
          </p:cNvPr>
          <p:cNvCxnSpPr/>
          <p:nvPr/>
        </p:nvCxnSpPr>
        <p:spPr>
          <a:xfrm>
            <a:off x="7635238" y="4279157"/>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434D249-0851-564F-BA1C-F77C032E10EA}"/>
              </a:ext>
            </a:extLst>
          </p:cNvPr>
          <p:cNvSpPr txBox="1"/>
          <p:nvPr/>
        </p:nvSpPr>
        <p:spPr>
          <a:xfrm>
            <a:off x="7085274" y="179587"/>
            <a:ext cx="461396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Resident demonstrates sound knowledge &amp; skill but needed help with unexpected challenges.  A few things you needed to f/u on.  No significant concerns.</a:t>
            </a:r>
          </a:p>
        </p:txBody>
      </p:sp>
      <p:cxnSp>
        <p:nvCxnSpPr>
          <p:cNvPr id="13" name="Straight Connector 12">
            <a:extLst>
              <a:ext uri="{FF2B5EF4-FFF2-40B4-BE49-F238E27FC236}">
                <a16:creationId xmlns:a16="http://schemas.microsoft.com/office/drawing/2014/main" id="{8C1D83EC-5CA2-F84D-B595-D266AC25CD7E}"/>
              </a:ext>
            </a:extLst>
          </p:cNvPr>
          <p:cNvCxnSpPr>
            <a:cxnSpLocks/>
          </p:cNvCxnSpPr>
          <p:nvPr/>
        </p:nvCxnSpPr>
        <p:spPr>
          <a:xfrm>
            <a:off x="9245377" y="1416683"/>
            <a:ext cx="0" cy="39886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9CBE44-7E9F-1541-A983-7C54748D8E3F}"/>
              </a:ext>
            </a:extLst>
          </p:cNvPr>
          <p:cNvSpPr txBox="1"/>
          <p:nvPr/>
        </p:nvSpPr>
        <p:spPr>
          <a:xfrm>
            <a:off x="9786063" y="5039125"/>
            <a:ext cx="2266121"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Complete independence.  Understands risks.  Performs safely.  Practice ready.</a:t>
            </a:r>
          </a:p>
        </p:txBody>
      </p:sp>
      <p:cxnSp>
        <p:nvCxnSpPr>
          <p:cNvPr id="16" name="Straight Connector 15">
            <a:extLst>
              <a:ext uri="{FF2B5EF4-FFF2-40B4-BE49-F238E27FC236}">
                <a16:creationId xmlns:a16="http://schemas.microsoft.com/office/drawing/2014/main" id="{59A5841D-8D9E-C146-8059-920D8E89EFC3}"/>
              </a:ext>
            </a:extLst>
          </p:cNvPr>
          <p:cNvCxnSpPr>
            <a:cxnSpLocks/>
          </p:cNvCxnSpPr>
          <p:nvPr/>
        </p:nvCxnSpPr>
        <p:spPr>
          <a:xfrm>
            <a:off x="10919123" y="4529666"/>
            <a:ext cx="0" cy="50945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DCD9B5-9DB4-7B40-83B0-E70120835B16}"/>
              </a:ext>
            </a:extLst>
          </p:cNvPr>
          <p:cNvSpPr txBox="1"/>
          <p:nvPr/>
        </p:nvSpPr>
        <p:spPr>
          <a:xfrm>
            <a:off x="4556762" y="6057328"/>
            <a:ext cx="481583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**If any concerns with risk assessment or safety, should not score above 3.</a:t>
            </a:r>
          </a:p>
        </p:txBody>
      </p:sp>
    </p:spTree>
    <p:extLst>
      <p:ext uri="{BB962C8B-B14F-4D97-AF65-F5344CB8AC3E}">
        <p14:creationId xmlns:p14="http://schemas.microsoft.com/office/powerpoint/2010/main" val="219830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P spid="15"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FAE611-D66F-D547-AEDC-2FD51D523593}"/>
              </a:ext>
            </a:extLst>
          </p:cNvPr>
          <p:cNvPicPr>
            <a:picLocks noChangeAspect="1"/>
          </p:cNvPicPr>
          <p:nvPr/>
        </p:nvPicPr>
        <p:blipFill>
          <a:blip r:embed="rId3"/>
          <a:stretch>
            <a:fillRect/>
          </a:stretch>
        </p:blipFill>
        <p:spPr>
          <a:xfrm>
            <a:off x="5032424" y="144378"/>
            <a:ext cx="5626531" cy="6641475"/>
          </a:xfrm>
          <a:prstGeom prst="rect">
            <a:avLst/>
          </a:prstGeom>
          <a:ln w="12700">
            <a:solidFill>
              <a:schemeClr val="tx1">
                <a:lumMod val="75000"/>
                <a:lumOff val="25000"/>
              </a:schemeClr>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r>
              <a:rPr lang="en-US" b="1" dirty="0"/>
              <a:t>EPA</a:t>
            </a:r>
            <a:br>
              <a:rPr lang="en-US" b="1" dirty="0"/>
            </a:br>
            <a:r>
              <a:rPr lang="en-US" b="1" dirty="0"/>
              <a:t>Assessment</a:t>
            </a:r>
            <a:br>
              <a:rPr lang="en-US" b="1" dirty="0"/>
            </a:br>
            <a:r>
              <a:rPr lang="en-US" b="1" dirty="0"/>
              <a:t>Form</a:t>
            </a:r>
          </a:p>
        </p:txBody>
      </p:sp>
      <p:sp>
        <p:nvSpPr>
          <p:cNvPr id="4" name="Frame 3">
            <a:extLst>
              <a:ext uri="{FF2B5EF4-FFF2-40B4-BE49-F238E27FC236}">
                <a16:creationId xmlns:a16="http://schemas.microsoft.com/office/drawing/2014/main" id="{97F92F74-80FF-F841-985B-6EAB683ADE40}"/>
              </a:ext>
            </a:extLst>
          </p:cNvPr>
          <p:cNvSpPr/>
          <p:nvPr/>
        </p:nvSpPr>
        <p:spPr>
          <a:xfrm>
            <a:off x="4502778" y="2422358"/>
            <a:ext cx="6448397" cy="151421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6" name="Frame 5">
            <a:extLst>
              <a:ext uri="{FF2B5EF4-FFF2-40B4-BE49-F238E27FC236}">
                <a16:creationId xmlns:a16="http://schemas.microsoft.com/office/drawing/2014/main" id="{61E34836-53B0-C941-8D5A-9518008B069F}"/>
              </a:ext>
            </a:extLst>
          </p:cNvPr>
          <p:cNvSpPr/>
          <p:nvPr/>
        </p:nvSpPr>
        <p:spPr>
          <a:xfrm>
            <a:off x="4512393" y="3050316"/>
            <a:ext cx="6438782" cy="290586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15775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389116" cy="3810000"/>
          </a:xfrm>
        </p:spPr>
        <p:txBody>
          <a:bodyPr vert="horz" lIns="91440" tIns="45720" rIns="91440" bIns="45720" rtlCol="0" anchor="t">
            <a:normAutofit/>
          </a:bodyPr>
          <a:lstStyle/>
          <a:p>
            <a:r>
              <a:rPr lang="en-US" sz="6600" dirty="0">
                <a:solidFill>
                  <a:schemeClr val="accent1"/>
                </a:solidFill>
              </a:rPr>
              <a:t>Developmental</a:t>
            </a:r>
            <a:br>
              <a:rPr lang="en-US" sz="6600" dirty="0">
                <a:solidFill>
                  <a:schemeClr val="accent1"/>
                </a:solidFill>
              </a:rPr>
            </a:br>
            <a:r>
              <a:rPr lang="en-US" sz="6600" dirty="0">
                <a:solidFill>
                  <a:schemeClr val="accent1"/>
                </a:solidFill>
              </a:rPr>
              <a:t>Milestones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EPAs can be broken down into smaller, component parts called</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descr="EPA Milestone Logo.jpg">
            <a:extLst>
              <a:ext uri="{FF2B5EF4-FFF2-40B4-BE49-F238E27FC236}">
                <a16:creationId xmlns:a16="http://schemas.microsoft.com/office/drawing/2014/main" id="{90A65D2A-D619-F746-89F0-F030D41EC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2634" y="3277553"/>
            <a:ext cx="3474720" cy="3474720"/>
          </a:xfrm>
          <a:prstGeom prst="rect">
            <a:avLst/>
          </a:prstGeom>
        </p:spPr>
      </p:pic>
    </p:spTree>
    <p:extLst>
      <p:ext uri="{BB962C8B-B14F-4D97-AF65-F5344CB8AC3E}">
        <p14:creationId xmlns:p14="http://schemas.microsoft.com/office/powerpoint/2010/main" val="275678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4">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252919" y="1123837"/>
            <a:ext cx="2947482" cy="4601183"/>
          </a:xfrm>
        </p:spPr>
        <p:txBody>
          <a:bodyPr vert="horz" lIns="91440" tIns="45720" rIns="91440" bIns="45720" rtlCol="0" anchor="ctr">
            <a:normAutofit/>
          </a:bodyPr>
          <a:lstStyle/>
          <a:p>
            <a:r>
              <a:rPr lang="en-US" b="1" dirty="0"/>
              <a:t>Developmental </a:t>
            </a:r>
            <a:br>
              <a:rPr lang="en-US" b="1" dirty="0"/>
            </a:br>
            <a:r>
              <a:rPr lang="en-US" b="1" dirty="0"/>
              <a:t>Milestones</a:t>
            </a:r>
          </a:p>
        </p:txBody>
      </p:sp>
      <p:graphicFrame>
        <p:nvGraphicFramePr>
          <p:cNvPr id="29" name="Text Placeholder 5">
            <a:extLst>
              <a:ext uri="{FF2B5EF4-FFF2-40B4-BE49-F238E27FC236}">
                <a16:creationId xmlns:a16="http://schemas.microsoft.com/office/drawing/2014/main" id="{BD1D1CF2-89ED-4471-8308-8911D68B3355}"/>
              </a:ext>
            </a:extLst>
          </p:cNvPr>
          <p:cNvGraphicFramePr/>
          <p:nvPr/>
        </p:nvGraphicFramePr>
        <p:xfrm>
          <a:off x="3798841" y="880766"/>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Single gear">
            <a:extLst>
              <a:ext uri="{FF2B5EF4-FFF2-40B4-BE49-F238E27FC236}">
                <a16:creationId xmlns:a16="http://schemas.microsoft.com/office/drawing/2014/main" id="{47AE522A-BAB6-A747-800B-326D5610A0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66964" y="2414587"/>
            <a:ext cx="696658" cy="696658"/>
          </a:xfrm>
          <a:prstGeom prst="rect">
            <a:avLst/>
          </a:prstGeom>
        </p:spPr>
      </p:pic>
      <p:pic>
        <p:nvPicPr>
          <p:cNvPr id="6" name="Graphic 5" descr="Head with gears">
            <a:extLst>
              <a:ext uri="{FF2B5EF4-FFF2-40B4-BE49-F238E27FC236}">
                <a16:creationId xmlns:a16="http://schemas.microsoft.com/office/drawing/2014/main" id="{ED7FAE54-A1BE-6E4B-BE65-6625085C0F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66964" y="3746756"/>
            <a:ext cx="696658" cy="696658"/>
          </a:xfrm>
          <a:prstGeom prst="rect">
            <a:avLst/>
          </a:prstGeom>
        </p:spPr>
      </p:pic>
    </p:spTree>
    <p:extLst>
      <p:ext uri="{BB962C8B-B14F-4D97-AF65-F5344CB8AC3E}">
        <p14:creationId xmlns:p14="http://schemas.microsoft.com/office/powerpoint/2010/main" val="208937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FAE611-D66F-D547-AEDC-2FD51D523593}"/>
              </a:ext>
            </a:extLst>
          </p:cNvPr>
          <p:cNvPicPr>
            <a:picLocks noChangeAspect="1"/>
          </p:cNvPicPr>
          <p:nvPr/>
        </p:nvPicPr>
        <p:blipFill>
          <a:blip r:embed="rId3"/>
          <a:stretch>
            <a:fillRect/>
          </a:stretch>
        </p:blipFill>
        <p:spPr>
          <a:xfrm>
            <a:off x="5032424" y="144378"/>
            <a:ext cx="5626531" cy="6641475"/>
          </a:xfrm>
          <a:prstGeom prst="rect">
            <a:avLst/>
          </a:prstGeom>
          <a:ln w="12700">
            <a:solidFill>
              <a:schemeClr val="tx1">
                <a:lumMod val="75000"/>
                <a:lumOff val="25000"/>
              </a:schemeClr>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r>
              <a:rPr lang="en-US" b="1" dirty="0"/>
              <a:t>EPA</a:t>
            </a:r>
            <a:br>
              <a:rPr lang="en-US" b="1" dirty="0"/>
            </a:br>
            <a:r>
              <a:rPr lang="en-US" b="1" dirty="0"/>
              <a:t>Assessment</a:t>
            </a:r>
            <a:br>
              <a:rPr lang="en-US" b="1" dirty="0"/>
            </a:br>
            <a:r>
              <a:rPr lang="en-US" b="1" dirty="0"/>
              <a:t>Form</a:t>
            </a:r>
          </a:p>
        </p:txBody>
      </p:sp>
      <p:sp>
        <p:nvSpPr>
          <p:cNvPr id="6" name="Frame 5">
            <a:extLst>
              <a:ext uri="{FF2B5EF4-FFF2-40B4-BE49-F238E27FC236}">
                <a16:creationId xmlns:a16="http://schemas.microsoft.com/office/drawing/2014/main" id="{61E34836-53B0-C941-8D5A-9518008B069F}"/>
              </a:ext>
            </a:extLst>
          </p:cNvPr>
          <p:cNvSpPr/>
          <p:nvPr/>
        </p:nvSpPr>
        <p:spPr>
          <a:xfrm>
            <a:off x="4512393" y="3050316"/>
            <a:ext cx="6438782" cy="290586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11" name="Frame 10">
            <a:extLst>
              <a:ext uri="{FF2B5EF4-FFF2-40B4-BE49-F238E27FC236}">
                <a16:creationId xmlns:a16="http://schemas.microsoft.com/office/drawing/2014/main" id="{7C8F5687-D4F8-1C48-B2A8-D08EC4CE42A4}"/>
              </a:ext>
            </a:extLst>
          </p:cNvPr>
          <p:cNvSpPr/>
          <p:nvPr/>
        </p:nvSpPr>
        <p:spPr>
          <a:xfrm>
            <a:off x="4512393" y="5343787"/>
            <a:ext cx="6438783" cy="151421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2252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1"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extLst>
              <a:ext uri="{FF2B5EF4-FFF2-40B4-BE49-F238E27FC236}">
                <a16:creationId xmlns:a16="http://schemas.microsoft.com/office/drawing/2014/main" id="{75DE5B9A-792F-E943-ACE5-69811D1D88E4}"/>
              </a:ext>
            </a:extLst>
          </p:cNvPr>
          <p:cNvSpPr/>
          <p:nvPr/>
        </p:nvSpPr>
        <p:spPr>
          <a:xfrm>
            <a:off x="2563906" y="2700316"/>
            <a:ext cx="7064188" cy="1949824"/>
          </a:xfrm>
          <a:prstGeom prst="rightArrow">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 name="Text Placeholder 5">
            <a:extLst>
              <a:ext uri="{FF2B5EF4-FFF2-40B4-BE49-F238E27FC236}">
                <a16:creationId xmlns:a16="http://schemas.microsoft.com/office/drawing/2014/main" id="{6ED80213-0190-E14C-844B-0A7198FE6C1B}"/>
              </a:ext>
            </a:extLst>
          </p:cNvPr>
          <p:cNvSpPr>
            <a:spLocks noGrp="1"/>
          </p:cNvSpPr>
          <p:nvPr>
            <p:ph type="body" idx="4294967295"/>
          </p:nvPr>
        </p:nvSpPr>
        <p:spPr>
          <a:xfrm>
            <a:off x="296863" y="1001712"/>
            <a:ext cx="3178175" cy="808037"/>
          </a:xfrm>
          <a:solidFill>
            <a:schemeClr val="tx2">
              <a:lumMod val="40000"/>
              <a:lumOff val="60000"/>
            </a:schemeClr>
          </a:solidFill>
        </p:spPr>
        <p:txBody>
          <a:bodyPr/>
          <a:lstStyle/>
          <a:p>
            <a:r>
              <a:rPr lang="en-US" dirty="0"/>
              <a:t>FEEDBACK</a:t>
            </a:r>
          </a:p>
        </p:txBody>
      </p:sp>
      <p:sp>
        <p:nvSpPr>
          <p:cNvPr id="7" name="Content Placeholder 6">
            <a:extLst>
              <a:ext uri="{FF2B5EF4-FFF2-40B4-BE49-F238E27FC236}">
                <a16:creationId xmlns:a16="http://schemas.microsoft.com/office/drawing/2014/main" id="{988DAEC5-DB7A-774B-B7D8-BEFE0A8B9E0C}"/>
              </a:ext>
            </a:extLst>
          </p:cNvPr>
          <p:cNvSpPr>
            <a:spLocks noGrp="1"/>
          </p:cNvSpPr>
          <p:nvPr>
            <p:ph sz="half" idx="4294967295"/>
          </p:nvPr>
        </p:nvSpPr>
        <p:spPr>
          <a:xfrm>
            <a:off x="296863" y="1939045"/>
            <a:ext cx="3178175" cy="4024313"/>
          </a:xfrm>
          <a:ln>
            <a:solidFill>
              <a:schemeClr val="tx2"/>
            </a:solidFill>
          </a:ln>
        </p:spPr>
        <p:txBody>
          <a:bodyPr/>
          <a:lstStyle/>
          <a:p>
            <a:r>
              <a:rPr lang="en-US" b="1" dirty="0"/>
              <a:t>Focuses on what has already occurred </a:t>
            </a:r>
          </a:p>
          <a:p>
            <a:r>
              <a:rPr lang="en-US" b="1" dirty="0"/>
              <a:t>Can increase self-awareness</a:t>
            </a:r>
          </a:p>
          <a:p>
            <a:r>
              <a:rPr lang="en-US" b="1" dirty="0"/>
              <a:t>Emphasis on external insight about what occurred</a:t>
            </a:r>
          </a:p>
        </p:txBody>
      </p:sp>
      <p:sp>
        <p:nvSpPr>
          <p:cNvPr id="8" name="Text Placeholder 7">
            <a:extLst>
              <a:ext uri="{FF2B5EF4-FFF2-40B4-BE49-F238E27FC236}">
                <a16:creationId xmlns:a16="http://schemas.microsoft.com/office/drawing/2014/main" id="{A7FC93CA-4A71-EC4D-851F-FF5AEB18B8E7}"/>
              </a:ext>
            </a:extLst>
          </p:cNvPr>
          <p:cNvSpPr>
            <a:spLocks noGrp="1"/>
          </p:cNvSpPr>
          <p:nvPr>
            <p:ph type="body" sz="quarter" idx="4294967295"/>
          </p:nvPr>
        </p:nvSpPr>
        <p:spPr>
          <a:xfrm>
            <a:off x="8716962" y="1001712"/>
            <a:ext cx="3178175" cy="812800"/>
          </a:xfrm>
          <a:solidFill>
            <a:schemeClr val="accent1"/>
          </a:solidFill>
        </p:spPr>
        <p:txBody>
          <a:bodyPr/>
          <a:lstStyle/>
          <a:p>
            <a:r>
              <a:rPr lang="en-US" dirty="0"/>
              <a:t>COACHING FEEDBACK</a:t>
            </a:r>
          </a:p>
        </p:txBody>
      </p:sp>
      <p:sp>
        <p:nvSpPr>
          <p:cNvPr id="9" name="Content Placeholder 8">
            <a:extLst>
              <a:ext uri="{FF2B5EF4-FFF2-40B4-BE49-F238E27FC236}">
                <a16:creationId xmlns:a16="http://schemas.microsoft.com/office/drawing/2014/main" id="{A1CBC685-A166-2C44-806E-C5843647A074}"/>
              </a:ext>
            </a:extLst>
          </p:cNvPr>
          <p:cNvSpPr>
            <a:spLocks noGrp="1"/>
          </p:cNvSpPr>
          <p:nvPr>
            <p:ph sz="quarter" idx="4294967295"/>
          </p:nvPr>
        </p:nvSpPr>
        <p:spPr>
          <a:xfrm>
            <a:off x="8716962" y="1939046"/>
            <a:ext cx="3178175" cy="4024313"/>
          </a:xfrm>
          <a:ln>
            <a:solidFill>
              <a:schemeClr val="accent1"/>
            </a:solidFill>
          </a:ln>
        </p:spPr>
        <p:txBody>
          <a:bodyPr/>
          <a:lstStyle/>
          <a:p>
            <a:r>
              <a:rPr lang="en-US" b="1" dirty="0"/>
              <a:t>Focus is the learning potential</a:t>
            </a:r>
          </a:p>
          <a:p>
            <a:r>
              <a:rPr lang="en-US" b="1" dirty="0"/>
              <a:t>Provides guidance to improve future practice</a:t>
            </a:r>
          </a:p>
          <a:p>
            <a:r>
              <a:rPr lang="en-US" b="1" dirty="0"/>
              <a:t>Emphasis on specific, actionable advice to strengthen a competency</a:t>
            </a:r>
          </a:p>
        </p:txBody>
      </p:sp>
      <p:graphicFrame>
        <p:nvGraphicFramePr>
          <p:cNvPr id="17" name="Content Placeholder 3">
            <a:extLst>
              <a:ext uri="{FF2B5EF4-FFF2-40B4-BE49-F238E27FC236}">
                <a16:creationId xmlns:a16="http://schemas.microsoft.com/office/drawing/2014/main" id="{AC69829B-52B3-C949-8C93-E0FF74507814}"/>
              </a:ext>
            </a:extLst>
          </p:cNvPr>
          <p:cNvGraphicFramePr>
            <a:graphicFrameLocks/>
          </p:cNvGraphicFramePr>
          <p:nvPr/>
        </p:nvGraphicFramePr>
        <p:xfrm>
          <a:off x="3178175" y="1193665"/>
          <a:ext cx="5835651" cy="4640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911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5951-7D65-E94B-8FA9-A9DD1A461707}"/>
              </a:ext>
            </a:extLst>
          </p:cNvPr>
          <p:cNvSpPr>
            <a:spLocks noGrp="1"/>
          </p:cNvSpPr>
          <p:nvPr>
            <p:ph type="title"/>
          </p:nvPr>
        </p:nvSpPr>
        <p:spPr>
          <a:xfrm>
            <a:off x="1024128" y="485463"/>
            <a:ext cx="9720072" cy="1499616"/>
          </a:xfrm>
        </p:spPr>
        <p:txBody>
          <a:bodyPr/>
          <a:lstStyle/>
          <a:p>
            <a:r>
              <a:rPr lang="en-US" dirty="0">
                <a:solidFill>
                  <a:srgbClr val="7030A0"/>
                </a:solidFill>
              </a:rPr>
              <a:t>Assessment of EPAs</a:t>
            </a:r>
          </a:p>
        </p:txBody>
      </p:sp>
      <p:sp>
        <p:nvSpPr>
          <p:cNvPr id="3" name="Content Placeholder 2">
            <a:extLst>
              <a:ext uri="{FF2B5EF4-FFF2-40B4-BE49-F238E27FC236}">
                <a16:creationId xmlns:a16="http://schemas.microsoft.com/office/drawing/2014/main" id="{C819CA80-64BE-6F44-A927-6C5D525E8B58}"/>
              </a:ext>
            </a:extLst>
          </p:cNvPr>
          <p:cNvSpPr>
            <a:spLocks noGrp="1"/>
          </p:cNvSpPr>
          <p:nvPr>
            <p:ph sz="quarter" idx="13"/>
          </p:nvPr>
        </p:nvSpPr>
        <p:spPr>
          <a:xfrm>
            <a:off x="1246909" y="1662546"/>
            <a:ext cx="10490699" cy="4887883"/>
          </a:xfrm>
        </p:spPr>
        <p:txBody>
          <a:bodyPr>
            <a:noAutofit/>
          </a:bodyPr>
          <a:lstStyle/>
          <a:p>
            <a:pPr>
              <a:buFont typeface="Wingdings" pitchFamily="2" charset="2"/>
              <a:buChar char="v"/>
            </a:pPr>
            <a:r>
              <a:rPr lang="en-US" sz="2800" dirty="0"/>
              <a:t>May involve direct or indirect observation depending on variables: </a:t>
            </a:r>
          </a:p>
          <a:p>
            <a:pPr lvl="6">
              <a:buFont typeface="Arial" panose="020B0604020202020204" pitchFamily="34" charset="0"/>
              <a:buChar char="•"/>
            </a:pPr>
            <a:r>
              <a:rPr lang="en-US" sz="2400" dirty="0"/>
              <a:t>the task at hand</a:t>
            </a:r>
          </a:p>
          <a:p>
            <a:pPr lvl="6">
              <a:buFont typeface="Arial" panose="020B0604020202020204" pitchFamily="34" charset="0"/>
              <a:buChar char="•"/>
            </a:pPr>
            <a:r>
              <a:rPr lang="en-US" sz="2400" dirty="0"/>
              <a:t>patient complexity</a:t>
            </a:r>
          </a:p>
          <a:p>
            <a:pPr lvl="6">
              <a:buFont typeface="Arial" panose="020B0604020202020204" pitchFamily="34" charset="0"/>
              <a:buChar char="•"/>
            </a:pPr>
            <a:r>
              <a:rPr lang="en-US" sz="2400" dirty="0"/>
              <a:t>supervisor comfort level</a:t>
            </a:r>
          </a:p>
          <a:p>
            <a:pPr lvl="6">
              <a:buFont typeface="Arial" panose="020B0604020202020204" pitchFamily="34" charset="0"/>
              <a:buChar char="•"/>
            </a:pPr>
            <a:r>
              <a:rPr lang="en-US" sz="2400" dirty="0"/>
              <a:t>resident skill.</a:t>
            </a:r>
          </a:p>
          <a:p>
            <a:pPr>
              <a:buFont typeface="Wingdings" pitchFamily="2" charset="2"/>
              <a:buChar char="v"/>
            </a:pPr>
            <a:r>
              <a:rPr lang="en-US" sz="2800" dirty="0"/>
              <a:t>EPAs should be completed even if completion of the task was rated less than a 4 or 5, to foster feedback and promote knowledge &amp; skill development</a:t>
            </a:r>
          </a:p>
          <a:p>
            <a:pPr>
              <a:buFont typeface="Wingdings" pitchFamily="2" charset="2"/>
              <a:buChar char="v"/>
            </a:pPr>
            <a:r>
              <a:rPr lang="en-US" sz="2800" dirty="0"/>
              <a:t>Anticipated it may take 2-3 attempts before a resident achieves a successful assessment.</a:t>
            </a:r>
            <a:endParaRPr lang="en-CA" sz="2800" dirty="0"/>
          </a:p>
        </p:txBody>
      </p:sp>
    </p:spTree>
    <p:extLst>
      <p:ext uri="{BB962C8B-B14F-4D97-AF65-F5344CB8AC3E}">
        <p14:creationId xmlns:p14="http://schemas.microsoft.com/office/powerpoint/2010/main" val="20108560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A12CC-B707-214F-BD65-678B988D054A}"/>
              </a:ext>
            </a:extLst>
          </p:cNvPr>
          <p:cNvSpPr>
            <a:spLocks noGrp="1"/>
          </p:cNvSpPr>
          <p:nvPr>
            <p:ph type="title"/>
          </p:nvPr>
        </p:nvSpPr>
        <p:spPr/>
        <p:txBody>
          <a:bodyPr/>
          <a:lstStyle/>
          <a:p>
            <a:r>
              <a:rPr lang="en-CA" dirty="0">
                <a:solidFill>
                  <a:srgbClr val="7030A0"/>
                </a:solidFill>
              </a:rPr>
              <a:t>Intro to </a:t>
            </a:r>
            <a:br>
              <a:rPr lang="en-CA" dirty="0">
                <a:solidFill>
                  <a:srgbClr val="7030A0"/>
                </a:solidFill>
              </a:rPr>
            </a:br>
            <a:r>
              <a:rPr lang="en-CA" dirty="0">
                <a:solidFill>
                  <a:srgbClr val="7030A0"/>
                </a:solidFill>
              </a:rPr>
              <a:t>Foundations of Discipline</a:t>
            </a:r>
          </a:p>
        </p:txBody>
      </p:sp>
      <p:sp>
        <p:nvSpPr>
          <p:cNvPr id="3" name="Text Placeholder 2">
            <a:extLst>
              <a:ext uri="{FF2B5EF4-FFF2-40B4-BE49-F238E27FC236}">
                <a16:creationId xmlns:a16="http://schemas.microsoft.com/office/drawing/2014/main" id="{832C8A96-D78A-3B44-B0F5-D4B3BD328993}"/>
              </a:ext>
            </a:extLst>
          </p:cNvPr>
          <p:cNvSpPr>
            <a:spLocks noGrp="1"/>
          </p:cNvSpPr>
          <p:nvPr>
            <p:ph type="body" idx="1"/>
          </p:nvPr>
        </p:nvSpPr>
        <p:spPr/>
        <p:txBody>
          <a:bodyPr>
            <a:normAutofit/>
          </a:bodyPr>
          <a:lstStyle/>
          <a:p>
            <a:r>
              <a:rPr lang="en-CA" sz="3200" dirty="0"/>
              <a:t>Rest of Pgy1 </a:t>
            </a:r>
          </a:p>
          <a:p>
            <a:r>
              <a:rPr lang="en-CA" sz="3200" dirty="0"/>
              <a:t>&amp; all of Pgy2</a:t>
            </a:r>
          </a:p>
        </p:txBody>
      </p:sp>
    </p:spTree>
    <p:extLst>
      <p:ext uri="{BB962C8B-B14F-4D97-AF65-F5344CB8AC3E}">
        <p14:creationId xmlns:p14="http://schemas.microsoft.com/office/powerpoint/2010/main" val="285553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rPr>
              <a:t>Why move to Competency Based Medical Education?</a:t>
            </a:r>
          </a:p>
        </p:txBody>
      </p:sp>
      <p:graphicFrame>
        <p:nvGraphicFramePr>
          <p:cNvPr id="5" name="Content Placeholder 2">
            <a:extLst>
              <a:ext uri="{FF2B5EF4-FFF2-40B4-BE49-F238E27FC236}">
                <a16:creationId xmlns:a16="http://schemas.microsoft.com/office/drawing/2014/main" id="{7536AB53-925B-49AF-BACF-7918538FBE30}"/>
              </a:ext>
            </a:extLst>
          </p:cNvPr>
          <p:cNvGraphicFramePr>
            <a:graphicFrameLocks noGrp="1"/>
          </p:cNvGraphicFramePr>
          <p:nvPr>
            <p:ph idx="1"/>
            <p:extLst>
              <p:ext uri="{D42A27DB-BD31-4B8C-83A1-F6EECF244321}">
                <p14:modId xmlns:p14="http://schemas.microsoft.com/office/powerpoint/2010/main" val="4062183595"/>
              </p:ext>
            </p:extLst>
          </p:nvPr>
        </p:nvGraphicFramePr>
        <p:xfrm>
          <a:off x="3258589" y="1629294"/>
          <a:ext cx="8329226" cy="5769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BC9191C3-C8CB-DF4C-93E6-2801D59BD3BF}"/>
              </a:ext>
            </a:extLst>
          </p:cNvPr>
          <p:cNvCxnSpPr>
            <a:cxnSpLocks/>
          </p:cNvCxnSpPr>
          <p:nvPr/>
        </p:nvCxnSpPr>
        <p:spPr>
          <a:xfrm flipH="1">
            <a:off x="5620383" y="3298800"/>
            <a:ext cx="945338" cy="79586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091265-4FDC-D544-B832-42ED59FC7AF7}"/>
              </a:ext>
            </a:extLst>
          </p:cNvPr>
          <p:cNvCxnSpPr>
            <a:cxnSpLocks/>
          </p:cNvCxnSpPr>
          <p:nvPr/>
        </p:nvCxnSpPr>
        <p:spPr>
          <a:xfrm>
            <a:off x="7640553" y="3897985"/>
            <a:ext cx="0" cy="7571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A693D5-1F20-1C4C-9167-0B7D4E1B4C14}"/>
              </a:ext>
            </a:extLst>
          </p:cNvPr>
          <p:cNvCxnSpPr>
            <a:cxnSpLocks/>
          </p:cNvCxnSpPr>
          <p:nvPr/>
        </p:nvCxnSpPr>
        <p:spPr>
          <a:xfrm>
            <a:off x="8828842" y="3298800"/>
            <a:ext cx="813922" cy="65948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74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D5143C-CF1F-3344-9F14-598668FD0011}"/>
              </a:ext>
            </a:extLst>
          </p:cNvPr>
          <p:cNvSpPr/>
          <p:nvPr/>
        </p:nvSpPr>
        <p:spPr>
          <a:xfrm>
            <a:off x="1734996" y="820259"/>
            <a:ext cx="8722003" cy="923330"/>
          </a:xfrm>
          <a:prstGeom prst="rect">
            <a:avLst/>
          </a:prstGeom>
          <a:noFill/>
        </p:spPr>
        <p:txBody>
          <a:bodyPr wrap="none" lIns="91440" tIns="45720" rIns="91440" bIns="45720">
            <a:spAutoFit/>
          </a:bodyPr>
          <a:lstStyle/>
          <a:p>
            <a:pPr algn="ctr"/>
            <a:r>
              <a:rPr lang="en-US" sz="5400" b="0" cap="none" spc="0" dirty="0">
                <a:ln w="0"/>
                <a:solidFill>
                  <a:srgbClr val="7030A0"/>
                </a:solidFill>
                <a:effectLst>
                  <a:outerShdw blurRad="38100" dist="25400" dir="5400000" algn="ctr" rotWithShape="0">
                    <a:srgbClr val="6E747A">
                      <a:alpha val="43000"/>
                    </a:srgbClr>
                  </a:outerShdw>
                </a:effectLst>
              </a:rPr>
              <a:t>FOUNDATIONS OF DISCIPLINE</a:t>
            </a:r>
          </a:p>
        </p:txBody>
      </p:sp>
      <p:pic>
        <p:nvPicPr>
          <p:cNvPr id="4" name="Picture 3">
            <a:extLst>
              <a:ext uri="{FF2B5EF4-FFF2-40B4-BE49-F238E27FC236}">
                <a16:creationId xmlns:a16="http://schemas.microsoft.com/office/drawing/2014/main" id="{2B64087E-B9BC-E74E-80DB-E4CA0231E4CB}"/>
              </a:ext>
            </a:extLst>
          </p:cNvPr>
          <p:cNvPicPr>
            <a:picLocks noChangeAspect="1"/>
          </p:cNvPicPr>
          <p:nvPr/>
        </p:nvPicPr>
        <p:blipFill>
          <a:blip r:embed="rId2"/>
          <a:stretch>
            <a:fillRect/>
          </a:stretch>
        </p:blipFill>
        <p:spPr>
          <a:xfrm>
            <a:off x="360492" y="2406506"/>
            <a:ext cx="11371263" cy="1104900"/>
          </a:xfrm>
          <a:prstGeom prst="rect">
            <a:avLst/>
          </a:prstGeom>
        </p:spPr>
      </p:pic>
      <p:pic>
        <p:nvPicPr>
          <p:cNvPr id="5" name="Picture 4">
            <a:extLst>
              <a:ext uri="{FF2B5EF4-FFF2-40B4-BE49-F238E27FC236}">
                <a16:creationId xmlns:a16="http://schemas.microsoft.com/office/drawing/2014/main" id="{AAC6268F-64FC-8D4E-BD2C-096F651AAF57}"/>
              </a:ext>
            </a:extLst>
          </p:cNvPr>
          <p:cNvPicPr>
            <a:picLocks noChangeAspect="1"/>
          </p:cNvPicPr>
          <p:nvPr/>
        </p:nvPicPr>
        <p:blipFill>
          <a:blip r:embed="rId3"/>
          <a:stretch>
            <a:fillRect/>
          </a:stretch>
        </p:blipFill>
        <p:spPr>
          <a:xfrm>
            <a:off x="360492" y="3913910"/>
            <a:ext cx="11371263" cy="1115281"/>
          </a:xfrm>
          <a:prstGeom prst="rect">
            <a:avLst/>
          </a:prstGeom>
        </p:spPr>
      </p:pic>
    </p:spTree>
    <p:extLst>
      <p:ext uri="{BB962C8B-B14F-4D97-AF65-F5344CB8AC3E}">
        <p14:creationId xmlns:p14="http://schemas.microsoft.com/office/powerpoint/2010/main" val="108198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a:xfrm>
            <a:off x="3528378" y="825706"/>
            <a:ext cx="8127595" cy="1059305"/>
          </a:xfrm>
        </p:spPr>
        <p:txBody>
          <a:bodyPr>
            <a:normAutofit fontScale="90000"/>
          </a:bodyPr>
          <a:lstStyle/>
          <a:p>
            <a:br>
              <a:rPr lang="en-US" cap="none" dirty="0">
                <a:ln w="0"/>
                <a:solidFill>
                  <a:schemeClr val="accent1"/>
                </a:solidFill>
                <a:effectLst>
                  <a:outerShdw blurRad="38100" dist="25400" dir="5400000" algn="ctr" rotWithShape="0">
                    <a:srgbClr val="6E747A">
                      <a:alpha val="43000"/>
                    </a:srgbClr>
                  </a:outerShdw>
                </a:effectLst>
              </a:rPr>
            </a:br>
            <a:r>
              <a:rPr lang="en-US" sz="3100" dirty="0">
                <a:solidFill>
                  <a:schemeClr val="tx2"/>
                </a:solidFill>
              </a:rPr>
              <a:t>Assessing, diagnosing &amp; participating in the management of </a:t>
            </a:r>
            <a:r>
              <a:rPr lang="en-US" sz="3100" dirty="0">
                <a:solidFill>
                  <a:schemeClr val="accent4"/>
                </a:solidFill>
              </a:rPr>
              <a:t>Medical Presentations </a:t>
            </a:r>
            <a:r>
              <a:rPr lang="en-US" sz="3100" dirty="0">
                <a:solidFill>
                  <a:schemeClr val="tx2"/>
                </a:solidFill>
              </a:rPr>
              <a:t>relevant to Psychiatry.</a:t>
            </a:r>
            <a:br>
              <a:rPr lang="en-US" sz="2700" dirty="0">
                <a:solidFill>
                  <a:schemeClr val="tx2"/>
                </a:solidFill>
              </a:rPr>
            </a:br>
            <a:br>
              <a:rPr lang="en-US" b="1" dirty="0">
                <a:solidFill>
                  <a:schemeClr val="tx2"/>
                </a:solidFill>
              </a:rPr>
            </a:br>
            <a:endParaRPr lang="en-US" sz="2800" dirty="0">
              <a:solidFill>
                <a:schemeClr val="tx2"/>
              </a:solidFill>
            </a:endParaRPr>
          </a:p>
        </p:txBody>
      </p:sp>
      <p:graphicFrame>
        <p:nvGraphicFramePr>
          <p:cNvPr id="4" name="Content Placeholder 3">
            <a:extLst>
              <a:ext uri="{FF2B5EF4-FFF2-40B4-BE49-F238E27FC236}">
                <a16:creationId xmlns:a16="http://schemas.microsoft.com/office/drawing/2014/main" id="{AD002B5D-7B08-804B-877D-2EE7EBF03055}"/>
              </a:ext>
            </a:extLst>
          </p:cNvPr>
          <p:cNvGraphicFramePr>
            <a:graphicFrameLocks noGrp="1"/>
          </p:cNvGraphicFramePr>
          <p:nvPr>
            <p:ph sz="half" idx="1"/>
          </p:nvPr>
        </p:nvGraphicFramePr>
        <p:xfrm>
          <a:off x="5083711" y="2154469"/>
          <a:ext cx="4645152" cy="4012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Stethoscope">
            <a:extLst>
              <a:ext uri="{FF2B5EF4-FFF2-40B4-BE49-F238E27FC236}">
                <a16:creationId xmlns:a16="http://schemas.microsoft.com/office/drawing/2014/main" id="{FEFF3C51-180E-7648-B90D-6ADB06CF1FD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46231" y="3537539"/>
            <a:ext cx="1424940" cy="1424940"/>
          </a:xfrm>
          <a:prstGeom prst="rect">
            <a:avLst/>
          </a:prstGeom>
        </p:spPr>
      </p:pic>
      <p:sp>
        <p:nvSpPr>
          <p:cNvPr id="7" name="Rectangle 6">
            <a:extLst>
              <a:ext uri="{FF2B5EF4-FFF2-40B4-BE49-F238E27FC236}">
                <a16:creationId xmlns:a16="http://schemas.microsoft.com/office/drawing/2014/main" id="{2D5176F7-04FD-3641-AFE6-48A7600FA61D}"/>
              </a:ext>
            </a:extLst>
          </p:cNvPr>
          <p:cNvSpPr/>
          <p:nvPr/>
        </p:nvSpPr>
        <p:spPr>
          <a:xfrm>
            <a:off x="471325" y="2000625"/>
            <a:ext cx="237475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Corbel" panose="020B0503020204020204"/>
                <a:ea typeface="+mn-ea"/>
                <a:cs typeface="+mn-cs"/>
              </a:rPr>
              <a:t>EPA F-1</a:t>
            </a:r>
          </a:p>
        </p:txBody>
      </p:sp>
    </p:spTree>
    <p:extLst>
      <p:ext uri="{BB962C8B-B14F-4D97-AF65-F5344CB8AC3E}">
        <p14:creationId xmlns:p14="http://schemas.microsoft.com/office/powerpoint/2010/main" val="364983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49684" y="2000625"/>
            <a:ext cx="2418034"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Corbel" panose="020B0503020204020204"/>
                <a:ea typeface="+mn-ea"/>
                <a:cs typeface="+mn-cs"/>
              </a:rPr>
              <a:t>EPA F-2</a:t>
            </a:r>
          </a:p>
        </p:txBody>
      </p:sp>
      <p:pic>
        <p:nvPicPr>
          <p:cNvPr id="6" name="Graphic 5" descr="Brain in head">
            <a:extLst>
              <a:ext uri="{FF2B5EF4-FFF2-40B4-BE49-F238E27FC236}">
                <a16:creationId xmlns:a16="http://schemas.microsoft.com/office/drawing/2014/main" id="{FEF9112B-C336-D843-8EF6-76659B4FDAA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6231" y="3429000"/>
            <a:ext cx="1424940" cy="1424940"/>
          </a:xfrm>
          <a:prstGeom prst="rect">
            <a:avLst/>
          </a:prstGeom>
        </p:spPr>
      </p:pic>
      <p:sp>
        <p:nvSpPr>
          <p:cNvPr id="8" name="Title 1">
            <a:extLst>
              <a:ext uri="{FF2B5EF4-FFF2-40B4-BE49-F238E27FC236}">
                <a16:creationId xmlns:a16="http://schemas.microsoft.com/office/drawing/2014/main" id="{8CA6E450-E446-2C49-989E-BF0CDE31DB91}"/>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br>
              <a:rPr kumimoji="0" lang="en-US" sz="9300" b="0" i="0" u="none" strike="noStrike" kern="1200" cap="none" spc="-60" normalizeH="0" baseline="0" noProof="0" dirty="0">
                <a:ln w="0"/>
                <a:solidFill>
                  <a:srgbClr val="40BAD2"/>
                </a:solidFill>
                <a:effectLst>
                  <a:outerShdw blurRad="38100" dist="25400" dir="5400000" algn="ctr" rotWithShape="0">
                    <a:srgbClr val="6E747A">
                      <a:alpha val="43000"/>
                    </a:srgbClr>
                  </a:outerShdw>
                </a:effectLst>
                <a:uLnTx/>
                <a:uFillTx/>
                <a:latin typeface="Corbel" panose="020B0503020204020204"/>
                <a:ea typeface="+mj-ea"/>
                <a:cs typeface="+mj-cs"/>
              </a:rPr>
            </a:br>
            <a:r>
              <a:rPr kumimoji="0" lang="en-US" sz="11200" b="0" i="0" u="none" strike="noStrike" kern="1200" cap="none" spc="-60" normalizeH="0" baseline="0" noProof="0" dirty="0">
                <a:ln>
                  <a:noFill/>
                </a:ln>
                <a:solidFill>
                  <a:srgbClr val="545454"/>
                </a:solidFill>
                <a:effectLst/>
                <a:uLnTx/>
                <a:uFillTx/>
                <a:latin typeface="Corbel" panose="020B0503020204020204"/>
                <a:ea typeface="+mj-ea"/>
                <a:cs typeface="+mj-cs"/>
              </a:rPr>
              <a:t>Performing </a:t>
            </a:r>
            <a:r>
              <a:rPr kumimoji="0" lang="en-US" sz="11200" b="0" i="0" u="none" strike="noStrike" kern="1200" cap="none" spc="-60" normalizeH="0" baseline="0" noProof="0" dirty="0">
                <a:ln>
                  <a:noFill/>
                </a:ln>
                <a:solidFill>
                  <a:srgbClr val="EE7008"/>
                </a:solidFill>
                <a:effectLst/>
                <a:uLnTx/>
                <a:uFillTx/>
                <a:latin typeface="Corbel" panose="020B0503020204020204"/>
                <a:ea typeface="+mj-ea"/>
                <a:cs typeface="+mj-cs"/>
              </a:rPr>
              <a:t>Psychiatric Assessments </a:t>
            </a:r>
            <a:r>
              <a:rPr kumimoji="0" lang="en-US" sz="11200" b="0" i="0" u="none" strike="noStrike" kern="1200" cap="none" spc="-60" normalizeH="0" baseline="0" noProof="0" dirty="0">
                <a:ln>
                  <a:noFill/>
                </a:ln>
                <a:solidFill>
                  <a:srgbClr val="545454"/>
                </a:solidFill>
                <a:effectLst/>
                <a:uLnTx/>
                <a:uFillTx/>
                <a:latin typeface="Corbel" panose="020B0503020204020204"/>
                <a:ea typeface="+mj-ea"/>
                <a:cs typeface="+mj-cs"/>
              </a:rPr>
              <a:t>referencing a biopsychosocial approach &amp; developing basic </a:t>
            </a:r>
            <a:r>
              <a:rPr kumimoji="0" lang="en-US" sz="11200" b="0" i="0" u="none" strike="noStrike" kern="1200" cap="none" spc="-60" normalizeH="0" baseline="0" noProof="0" dirty="0" err="1">
                <a:ln>
                  <a:noFill/>
                </a:ln>
                <a:solidFill>
                  <a:srgbClr val="545454"/>
                </a:solidFill>
                <a:effectLst/>
                <a:uLnTx/>
                <a:uFillTx/>
                <a:latin typeface="Corbel" panose="020B0503020204020204"/>
                <a:ea typeface="+mj-ea"/>
                <a:cs typeface="+mj-cs"/>
              </a:rPr>
              <a:t>DDx</a:t>
            </a:r>
            <a:r>
              <a:rPr kumimoji="0" lang="en-US" sz="11200" b="0" i="0" u="none" strike="noStrike" kern="1200" cap="none" spc="-60" normalizeH="0" baseline="0" noProof="0" dirty="0">
                <a:ln>
                  <a:noFill/>
                </a:ln>
                <a:solidFill>
                  <a:srgbClr val="545454"/>
                </a:solidFill>
                <a:effectLst/>
                <a:uLnTx/>
                <a:uFillTx/>
                <a:latin typeface="Corbel" panose="020B0503020204020204"/>
                <a:ea typeface="+mj-ea"/>
                <a:cs typeface="+mj-cs"/>
              </a:rPr>
              <a:t> for patients with mental disorders.     </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11200" b="0" i="0" u="none" strike="noStrike" kern="1200" cap="none" spc="-60" normalizeH="0" baseline="0" noProof="0" dirty="0">
                <a:ln>
                  <a:noFill/>
                </a:ln>
                <a:solidFill>
                  <a:srgbClr val="545454"/>
                </a:solidFill>
                <a:effectLst/>
                <a:uLnTx/>
                <a:uFillTx/>
                <a:latin typeface="Corbel" panose="020B0503020204020204"/>
                <a:ea typeface="+mj-ea"/>
                <a:cs typeface="+mj-cs"/>
              </a:rPr>
              <a:t> </a:t>
            </a:r>
            <a:br>
              <a:rPr kumimoji="0" lang="en-US" sz="11200" b="0" i="0" u="none" strike="noStrike" kern="1200" cap="none" spc="-60" normalizeH="0" baseline="0" noProof="0" dirty="0">
                <a:ln>
                  <a:noFill/>
                </a:ln>
                <a:solidFill>
                  <a:srgbClr val="545454"/>
                </a:solidFill>
                <a:effectLst/>
                <a:uLnTx/>
                <a:uFillTx/>
                <a:latin typeface="Corbel" panose="020B0503020204020204"/>
                <a:ea typeface="+mj-ea"/>
                <a:cs typeface="+mj-cs"/>
              </a:rPr>
            </a:br>
            <a:br>
              <a:rPr kumimoji="0" lang="en-US" sz="3600" b="1" i="0" u="none" strike="noStrike" kern="1200" cap="none" spc="-60" normalizeH="0" baseline="0" noProof="0" dirty="0">
                <a:ln>
                  <a:noFill/>
                </a:ln>
                <a:solidFill>
                  <a:srgbClr val="FFFFFF"/>
                </a:solidFill>
                <a:effectLst/>
                <a:uLnTx/>
                <a:uFillTx/>
                <a:latin typeface="Corbel" panose="020B0503020204020204"/>
                <a:ea typeface="+mj-ea"/>
                <a:cs typeface="+mj-cs"/>
              </a:rPr>
            </a:br>
            <a:endParaRPr kumimoji="0" lang="en-US" sz="2800" b="0" i="0" u="none" strike="noStrike" kern="1200" cap="none" spc="-60" normalizeH="0" baseline="0" noProof="0" dirty="0">
              <a:ln>
                <a:noFill/>
              </a:ln>
              <a:solidFill>
                <a:srgbClr val="FFFFFF"/>
              </a:solidFill>
              <a:effectLst/>
              <a:uLnTx/>
              <a:uFillTx/>
              <a:latin typeface="Corbel" panose="020B0503020204020204"/>
              <a:ea typeface="+mj-ea"/>
              <a:cs typeface="+mj-cs"/>
            </a:endParaRPr>
          </a:p>
        </p:txBody>
      </p:sp>
      <p:graphicFrame>
        <p:nvGraphicFramePr>
          <p:cNvPr id="12" name="Content Placeholder 3">
            <a:extLst>
              <a:ext uri="{FF2B5EF4-FFF2-40B4-BE49-F238E27FC236}">
                <a16:creationId xmlns:a16="http://schemas.microsoft.com/office/drawing/2014/main" id="{BE4E6753-5D86-7F48-BE6C-504A20F3CECC}"/>
              </a:ext>
            </a:extLst>
          </p:cNvPr>
          <p:cNvGraphicFramePr>
            <a:graphicFrameLocks/>
          </p:cNvGraphicFramePr>
          <p:nvPr/>
        </p:nvGraphicFramePr>
        <p:xfrm>
          <a:off x="5047626" y="2469614"/>
          <a:ext cx="5008111" cy="49816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4454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69721" y="2000625"/>
            <a:ext cx="237796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Corbel" panose="020B0503020204020204"/>
                <a:ea typeface="+mn-ea"/>
                <a:cs typeface="+mn-cs"/>
              </a:rPr>
              <a:t>EPA F-3</a:t>
            </a:r>
          </a:p>
        </p:txBody>
      </p:sp>
      <p:pic>
        <p:nvPicPr>
          <p:cNvPr id="9" name="Graphic 8" descr="First aid kit">
            <a:extLst>
              <a:ext uri="{FF2B5EF4-FFF2-40B4-BE49-F238E27FC236}">
                <a16:creationId xmlns:a16="http://schemas.microsoft.com/office/drawing/2014/main" id="{5BAA9CF4-AE2A-6644-87CC-86DA546525C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0105" y="3429000"/>
            <a:ext cx="1357192" cy="1357192"/>
          </a:xfrm>
          <a:prstGeom prst="rect">
            <a:avLst/>
          </a:prstGeom>
        </p:spPr>
      </p:pic>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br>
              <a:rPr kumimoji="0" lang="en-US" sz="9300" b="0" i="0" u="none" strike="noStrike" kern="1200" cap="none" spc="-60" normalizeH="0" baseline="0" noProof="0" dirty="0">
                <a:ln w="0"/>
                <a:solidFill>
                  <a:srgbClr val="40BAD2"/>
                </a:solidFill>
                <a:effectLst>
                  <a:outerShdw blurRad="38100" dist="25400" dir="5400000" algn="ctr" rotWithShape="0">
                    <a:srgbClr val="6E747A">
                      <a:alpha val="43000"/>
                    </a:srgbClr>
                  </a:outerShdw>
                </a:effectLst>
                <a:uLnTx/>
                <a:uFillTx/>
                <a:latin typeface="Corbel" panose="020B0503020204020204"/>
                <a:ea typeface="+mj-ea"/>
                <a:cs typeface="+mj-cs"/>
              </a:rPr>
            </a:br>
            <a:r>
              <a:rPr kumimoji="0" lang="en-US" sz="11200" b="0" i="0" u="none" strike="noStrike" kern="1200" cap="none" spc="-60" normalizeH="0" baseline="0" noProof="0" dirty="0">
                <a:ln>
                  <a:noFill/>
                </a:ln>
                <a:solidFill>
                  <a:srgbClr val="545454"/>
                </a:solidFill>
                <a:effectLst/>
                <a:uLnTx/>
                <a:uFillTx/>
                <a:latin typeface="Corbel" panose="020B0503020204020204"/>
                <a:ea typeface="+mj-ea"/>
                <a:cs typeface="+mj-cs"/>
              </a:rPr>
              <a:t>Developing &amp; implementing </a:t>
            </a:r>
            <a:r>
              <a:rPr kumimoji="0" lang="en-US" sz="11200" b="0" i="0" u="none" strike="noStrike" kern="1200" cap="none" spc="-60" normalizeH="0" baseline="0" noProof="0" dirty="0">
                <a:ln>
                  <a:noFill/>
                </a:ln>
                <a:solidFill>
                  <a:srgbClr val="EE7008"/>
                </a:solidFill>
                <a:effectLst/>
                <a:uLnTx/>
                <a:uFillTx/>
                <a:latin typeface="Corbel" panose="020B0503020204020204"/>
                <a:ea typeface="+mj-ea"/>
                <a:cs typeface="+mj-cs"/>
              </a:rPr>
              <a:t>Management Plans </a:t>
            </a:r>
            <a:r>
              <a:rPr kumimoji="0" lang="en-US" sz="11200" b="0" i="0" u="none" strike="noStrike" kern="1200" cap="none" spc="-60" normalizeH="0" baseline="0" noProof="0" dirty="0">
                <a:ln>
                  <a:noFill/>
                </a:ln>
                <a:solidFill>
                  <a:srgbClr val="545454"/>
                </a:solidFill>
                <a:effectLst/>
                <a:uLnTx/>
                <a:uFillTx/>
                <a:latin typeface="Corbel" panose="020B0503020204020204"/>
                <a:ea typeface="+mj-ea"/>
                <a:cs typeface="+mj-cs"/>
              </a:rPr>
              <a:t>for patients with psychiatric presentations of low to medium complexity.</a:t>
            </a:r>
            <a:br>
              <a:rPr kumimoji="0" lang="en-US" sz="11200" b="0" i="0" u="none" strike="noStrike" kern="1200" cap="none" spc="-60" normalizeH="0" baseline="0" noProof="0" dirty="0">
                <a:ln>
                  <a:noFill/>
                </a:ln>
                <a:solidFill>
                  <a:srgbClr val="545454"/>
                </a:solidFill>
                <a:effectLst/>
                <a:uLnTx/>
                <a:uFillTx/>
                <a:latin typeface="Corbel" panose="020B0503020204020204"/>
                <a:ea typeface="+mj-ea"/>
                <a:cs typeface="+mj-cs"/>
              </a:rPr>
            </a:br>
            <a:br>
              <a:rPr kumimoji="0" lang="en-US" sz="3600" b="1" i="0" u="none" strike="noStrike" kern="1200" cap="none" spc="-60" normalizeH="0" baseline="0" noProof="0" dirty="0">
                <a:ln>
                  <a:noFill/>
                </a:ln>
                <a:solidFill>
                  <a:srgbClr val="FFFFFF"/>
                </a:solidFill>
                <a:effectLst/>
                <a:uLnTx/>
                <a:uFillTx/>
                <a:latin typeface="Corbel" panose="020B0503020204020204"/>
                <a:ea typeface="+mj-ea"/>
                <a:cs typeface="+mj-cs"/>
              </a:rPr>
            </a:br>
            <a:endParaRPr kumimoji="0" lang="en-US" sz="2800" b="0" i="0" u="none" strike="noStrike" kern="1200" cap="none" spc="-60" normalizeH="0" baseline="0" noProof="0" dirty="0">
              <a:ln>
                <a:noFill/>
              </a:ln>
              <a:solidFill>
                <a:srgbClr val="FFFFFF"/>
              </a:solidFill>
              <a:effectLst/>
              <a:uLnTx/>
              <a:uFillTx/>
              <a:latin typeface="Corbel" panose="020B0503020204020204"/>
              <a:ea typeface="+mj-ea"/>
              <a:cs typeface="+mj-cs"/>
            </a:endParaRPr>
          </a:p>
        </p:txBody>
      </p:sp>
      <p:graphicFrame>
        <p:nvGraphicFramePr>
          <p:cNvPr id="11" name="Content Placeholder 3">
            <a:extLst>
              <a:ext uri="{FF2B5EF4-FFF2-40B4-BE49-F238E27FC236}">
                <a16:creationId xmlns:a16="http://schemas.microsoft.com/office/drawing/2014/main" id="{A639F291-12D5-1640-8024-173607482BC4}"/>
              </a:ext>
            </a:extLst>
          </p:cNvPr>
          <p:cNvGraphicFramePr>
            <a:graphicFrameLocks noGrp="1"/>
          </p:cNvGraphicFramePr>
          <p:nvPr>
            <p:ph sz="half" idx="1"/>
          </p:nvPr>
        </p:nvGraphicFramePr>
        <p:xfrm>
          <a:off x="5139558" y="2234799"/>
          <a:ext cx="5329387" cy="53257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8118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48081" y="2000625"/>
            <a:ext cx="242124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Corbel" panose="020B0503020204020204"/>
                <a:ea typeface="+mn-ea"/>
                <a:cs typeface="+mn-cs"/>
              </a:rPr>
              <a:t>EPA F-4</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br>
              <a:rPr kumimoji="0" lang="en-US" sz="9300" b="0" i="0" u="none" strike="noStrike" kern="1200" cap="none" spc="-60" normalizeH="0" baseline="0" noProof="0" dirty="0">
                <a:ln w="0"/>
                <a:solidFill>
                  <a:srgbClr val="40BAD2"/>
                </a:solidFill>
                <a:effectLst>
                  <a:outerShdw blurRad="38100" dist="25400" dir="5400000" algn="ctr" rotWithShape="0">
                    <a:srgbClr val="6E747A">
                      <a:alpha val="43000"/>
                    </a:srgbClr>
                  </a:outerShdw>
                </a:effectLst>
                <a:uLnTx/>
                <a:uFillTx/>
                <a:latin typeface="Corbel" panose="020B0503020204020204"/>
                <a:ea typeface="+mj-ea"/>
                <a:cs typeface="+mj-cs"/>
              </a:rPr>
            </a:br>
            <a:r>
              <a:rPr kumimoji="0" lang="en-US" sz="11200" b="0" i="0" u="none" strike="noStrike" kern="1200" cap="none" spc="-60" normalizeH="0" baseline="0" noProof="0" dirty="0">
                <a:ln>
                  <a:noFill/>
                </a:ln>
                <a:solidFill>
                  <a:srgbClr val="545454"/>
                </a:solidFill>
                <a:effectLst/>
                <a:uLnTx/>
                <a:uFillTx/>
                <a:latin typeface="Corbel" panose="020B0503020204020204"/>
                <a:ea typeface="+mj-ea"/>
                <a:cs typeface="+mj-cs"/>
              </a:rPr>
              <a:t>Performing </a:t>
            </a:r>
            <a:r>
              <a:rPr kumimoji="0" lang="en-US" sz="11200" b="0" i="0" u="none" strike="noStrike" kern="1200" cap="none" spc="-60" normalizeH="0" baseline="0" noProof="0" dirty="0">
                <a:ln>
                  <a:noFill/>
                </a:ln>
                <a:solidFill>
                  <a:srgbClr val="EE7008"/>
                </a:solidFill>
                <a:effectLst/>
                <a:uLnTx/>
                <a:uFillTx/>
                <a:latin typeface="Corbel" panose="020B0503020204020204"/>
                <a:ea typeface="+mj-ea"/>
                <a:cs typeface="+mj-cs"/>
              </a:rPr>
              <a:t>Risk Assessments </a:t>
            </a:r>
            <a:r>
              <a:rPr kumimoji="0" lang="en-US" sz="11200" b="0" i="0" u="none" strike="noStrike" kern="1200" cap="none" spc="-60" normalizeH="0" baseline="0" noProof="0" dirty="0">
                <a:ln>
                  <a:noFill/>
                </a:ln>
                <a:solidFill>
                  <a:srgbClr val="545454"/>
                </a:solidFill>
                <a:effectLst/>
                <a:uLnTx/>
                <a:uFillTx/>
                <a:latin typeface="Corbel" panose="020B0503020204020204"/>
                <a:ea typeface="+mj-ea"/>
                <a:cs typeface="+mj-cs"/>
              </a:rPr>
              <a:t>that inform the development of an acute safety plan for patients posing risk of harm to self or others.</a:t>
            </a:r>
            <a:br>
              <a:rPr kumimoji="0" lang="en-US" sz="11200" b="0" i="0" u="none" strike="noStrike" kern="1200" cap="none" spc="-60" normalizeH="0" baseline="0" noProof="0" dirty="0">
                <a:ln>
                  <a:noFill/>
                </a:ln>
                <a:solidFill>
                  <a:srgbClr val="545454"/>
                </a:solidFill>
                <a:effectLst/>
                <a:uLnTx/>
                <a:uFillTx/>
                <a:latin typeface="Corbel" panose="020B0503020204020204"/>
                <a:ea typeface="+mj-ea"/>
                <a:cs typeface="+mj-cs"/>
              </a:rPr>
            </a:br>
            <a:br>
              <a:rPr kumimoji="0" lang="en-US" sz="3600" b="1" i="0" u="none" strike="noStrike" kern="1200" cap="none" spc="-60" normalizeH="0" baseline="0" noProof="0" dirty="0">
                <a:ln>
                  <a:noFill/>
                </a:ln>
                <a:solidFill>
                  <a:srgbClr val="FFFFFF"/>
                </a:solidFill>
                <a:effectLst/>
                <a:uLnTx/>
                <a:uFillTx/>
                <a:latin typeface="Corbel" panose="020B0503020204020204"/>
                <a:ea typeface="+mj-ea"/>
                <a:cs typeface="+mj-cs"/>
              </a:rPr>
            </a:br>
            <a:endParaRPr kumimoji="0" lang="en-US" sz="2800" b="0" i="0" u="none" strike="noStrike" kern="1200" cap="none" spc="-60" normalizeH="0" baseline="0" noProof="0" dirty="0">
              <a:ln>
                <a:noFill/>
              </a:ln>
              <a:solidFill>
                <a:srgbClr val="FFFFFF"/>
              </a:solidFill>
              <a:effectLst/>
              <a:uLnTx/>
              <a:uFillTx/>
              <a:latin typeface="Corbel" panose="020B0503020204020204"/>
              <a:ea typeface="+mj-ea"/>
              <a:cs typeface="+mj-cs"/>
            </a:endParaRPr>
          </a:p>
        </p:txBody>
      </p:sp>
      <p:pic>
        <p:nvPicPr>
          <p:cNvPr id="6" name="Graphic 5" descr="High voltage">
            <a:extLst>
              <a:ext uri="{FF2B5EF4-FFF2-40B4-BE49-F238E27FC236}">
                <a16:creationId xmlns:a16="http://schemas.microsoft.com/office/drawing/2014/main" id="{B1BDAFF7-903E-8B46-A325-205262E91F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231" y="3429000"/>
            <a:ext cx="1424940" cy="1424940"/>
          </a:xfrm>
          <a:prstGeom prst="rect">
            <a:avLst/>
          </a:prstGeom>
        </p:spPr>
      </p:pic>
      <p:graphicFrame>
        <p:nvGraphicFramePr>
          <p:cNvPr id="8" name="Content Placeholder 7">
            <a:extLst>
              <a:ext uri="{FF2B5EF4-FFF2-40B4-BE49-F238E27FC236}">
                <a16:creationId xmlns:a16="http://schemas.microsoft.com/office/drawing/2014/main" id="{B79A8B22-54AB-5048-8797-8D4465188C67}"/>
              </a:ext>
            </a:extLst>
          </p:cNvPr>
          <p:cNvGraphicFramePr>
            <a:graphicFrameLocks noGrp="1"/>
          </p:cNvGraphicFramePr>
          <p:nvPr>
            <p:ph sz="half" idx="1"/>
          </p:nvPr>
        </p:nvGraphicFramePr>
        <p:xfrm>
          <a:off x="4887310" y="2261930"/>
          <a:ext cx="5113072" cy="42755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7568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60905" y="2000625"/>
            <a:ext cx="2395592"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Corbel" panose="020B0503020204020204"/>
                <a:ea typeface="+mn-ea"/>
                <a:cs typeface="+mn-cs"/>
              </a:rPr>
              <a:t>EPA F-5</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br>
              <a:rPr kumimoji="0" lang="en-US" sz="9300" b="0" i="0" u="none" strike="noStrike" kern="1200" cap="none" spc="-60" normalizeH="0" baseline="0" noProof="0" dirty="0">
                <a:ln w="0"/>
                <a:solidFill>
                  <a:srgbClr val="40BAD2"/>
                </a:solidFill>
                <a:effectLst>
                  <a:outerShdw blurRad="38100" dist="25400" dir="5400000" algn="ctr" rotWithShape="0">
                    <a:srgbClr val="6E747A">
                      <a:alpha val="43000"/>
                    </a:srgbClr>
                  </a:outerShdw>
                </a:effectLst>
                <a:uLnTx/>
                <a:uFillTx/>
                <a:latin typeface="Corbel" panose="020B0503020204020204"/>
                <a:ea typeface="+mj-ea"/>
                <a:cs typeface="+mj-cs"/>
              </a:rPr>
            </a:br>
            <a:r>
              <a:rPr kumimoji="0" lang="en-US" sz="11200" b="0" i="0" u="none" strike="noStrike" kern="1200" cap="none" spc="-60" normalizeH="0" baseline="0" noProof="0" dirty="0">
                <a:ln>
                  <a:noFill/>
                </a:ln>
                <a:solidFill>
                  <a:srgbClr val="545454"/>
                </a:solidFill>
                <a:effectLst/>
                <a:uLnTx/>
                <a:uFillTx/>
                <a:latin typeface="Corbel" panose="020B0503020204020204"/>
                <a:ea typeface="+mj-ea"/>
                <a:cs typeface="+mj-cs"/>
              </a:rPr>
              <a:t>Performing </a:t>
            </a:r>
            <a:r>
              <a:rPr kumimoji="0" lang="en-US" sz="11200" b="0" i="0" u="none" strike="noStrike" kern="1200" cap="none" spc="-60" normalizeH="0" baseline="0" noProof="0" dirty="0">
                <a:ln>
                  <a:noFill/>
                </a:ln>
                <a:solidFill>
                  <a:srgbClr val="EE7008"/>
                </a:solidFill>
                <a:effectLst/>
                <a:uLnTx/>
                <a:uFillTx/>
                <a:latin typeface="Corbel" panose="020B0503020204020204"/>
                <a:ea typeface="+mj-ea"/>
                <a:cs typeface="+mj-cs"/>
              </a:rPr>
              <a:t>Critical Appraisal </a:t>
            </a:r>
            <a:r>
              <a:rPr kumimoji="0" lang="en-US" sz="11200" b="0" i="0" u="none" strike="noStrike" kern="1200" cap="none" spc="-60" normalizeH="0" baseline="0" noProof="0" dirty="0">
                <a:ln>
                  <a:noFill/>
                </a:ln>
                <a:solidFill>
                  <a:srgbClr val="545454"/>
                </a:solidFill>
                <a:effectLst/>
                <a:uLnTx/>
                <a:uFillTx/>
                <a:latin typeface="Corbel" panose="020B0503020204020204"/>
                <a:ea typeface="+mj-ea"/>
                <a:cs typeface="+mj-cs"/>
              </a:rPr>
              <a:t>and presenting psychiatric literature.</a:t>
            </a:r>
            <a:br>
              <a:rPr kumimoji="0" lang="en-US" sz="11200" b="0" i="0" u="none" strike="noStrike" kern="1200" cap="none" spc="-60" normalizeH="0" baseline="0" noProof="0" dirty="0">
                <a:ln>
                  <a:noFill/>
                </a:ln>
                <a:solidFill>
                  <a:srgbClr val="545454"/>
                </a:solidFill>
                <a:effectLst/>
                <a:uLnTx/>
                <a:uFillTx/>
                <a:latin typeface="Corbel" panose="020B0503020204020204"/>
                <a:ea typeface="+mj-ea"/>
                <a:cs typeface="+mj-cs"/>
              </a:rPr>
            </a:br>
            <a:br>
              <a:rPr kumimoji="0" lang="en-US" sz="3600" b="1" i="0" u="none" strike="noStrike" kern="1200" cap="none" spc="-60" normalizeH="0" baseline="0" noProof="0" dirty="0">
                <a:ln>
                  <a:noFill/>
                </a:ln>
                <a:solidFill>
                  <a:srgbClr val="FFFFFF"/>
                </a:solidFill>
                <a:effectLst/>
                <a:uLnTx/>
                <a:uFillTx/>
                <a:latin typeface="Corbel" panose="020B0503020204020204"/>
                <a:ea typeface="+mj-ea"/>
                <a:cs typeface="+mj-cs"/>
              </a:rPr>
            </a:br>
            <a:endParaRPr kumimoji="0" lang="en-US" sz="2800" b="0" i="0" u="none" strike="noStrike" kern="1200" cap="none" spc="-60" normalizeH="0" baseline="0" noProof="0" dirty="0">
              <a:ln>
                <a:noFill/>
              </a:ln>
              <a:solidFill>
                <a:srgbClr val="FFFFFF"/>
              </a:solidFill>
              <a:effectLst/>
              <a:uLnTx/>
              <a:uFillTx/>
              <a:latin typeface="Corbel" panose="020B0503020204020204"/>
              <a:ea typeface="+mj-ea"/>
              <a:cs typeface="+mj-cs"/>
            </a:endParaRPr>
          </a:p>
        </p:txBody>
      </p:sp>
      <p:pic>
        <p:nvPicPr>
          <p:cNvPr id="9" name="Graphic 8" descr="Bar graph with downward trend">
            <a:extLst>
              <a:ext uri="{FF2B5EF4-FFF2-40B4-BE49-F238E27FC236}">
                <a16:creationId xmlns:a16="http://schemas.microsoft.com/office/drawing/2014/main" id="{B43E8EE9-3214-DE40-91FC-87D02FD7496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6231" y="3429000"/>
            <a:ext cx="1424940" cy="1424940"/>
          </a:xfrm>
          <a:prstGeom prst="rect">
            <a:avLst/>
          </a:prstGeom>
        </p:spPr>
      </p:pic>
      <p:graphicFrame>
        <p:nvGraphicFramePr>
          <p:cNvPr id="11" name="Content Placeholder 7">
            <a:extLst>
              <a:ext uri="{FF2B5EF4-FFF2-40B4-BE49-F238E27FC236}">
                <a16:creationId xmlns:a16="http://schemas.microsoft.com/office/drawing/2014/main" id="{4B8BDCF8-9F58-844C-AA84-CA4BFCF298AA}"/>
              </a:ext>
            </a:extLst>
          </p:cNvPr>
          <p:cNvGraphicFramePr>
            <a:graphicFrameLocks noGrp="1"/>
          </p:cNvGraphicFramePr>
          <p:nvPr>
            <p:ph sz="half" idx="1"/>
          </p:nvPr>
        </p:nvGraphicFramePr>
        <p:xfrm>
          <a:off x="5229106" y="2923955"/>
          <a:ext cx="4645152" cy="32747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7954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9494" y="2778723"/>
            <a:ext cx="3847930" cy="3255264"/>
          </a:xfrm>
        </p:spPr>
        <p:txBody>
          <a:bodyPr vert="horz" lIns="91440" tIns="45720" rIns="91440" bIns="45720" rtlCol="0" anchor="b">
            <a:normAutofit/>
          </a:bodyPr>
          <a:lstStyle/>
          <a:p>
            <a:r>
              <a:rPr lang="en-US" sz="5400" dirty="0">
                <a:solidFill>
                  <a:srgbClr val="7030A0"/>
                </a:solidFill>
              </a:rPr>
              <a:t>Questions?</a:t>
            </a:r>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8791710" y="4650053"/>
            <a:ext cx="3294995" cy="2174697"/>
          </a:xfrm>
          <a:prstGeom prst="rect">
            <a:avLst/>
          </a:prstGeom>
        </p:spPr>
      </p:pic>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Tree>
    <p:extLst>
      <p:ext uri="{BB962C8B-B14F-4D97-AF65-F5344CB8AC3E}">
        <p14:creationId xmlns:p14="http://schemas.microsoft.com/office/powerpoint/2010/main" val="14708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545F6-8B48-F649-A431-FCDB72934326}"/>
              </a:ext>
            </a:extLst>
          </p:cNvPr>
          <p:cNvSpPr>
            <a:spLocks noGrp="1"/>
          </p:cNvSpPr>
          <p:nvPr>
            <p:ph type="title"/>
          </p:nvPr>
        </p:nvSpPr>
        <p:spPr/>
        <p:txBody>
          <a:bodyPr/>
          <a:lstStyle/>
          <a:p>
            <a:r>
              <a:rPr lang="en-US" dirty="0"/>
              <a:t>Extra Slides</a:t>
            </a:r>
          </a:p>
        </p:txBody>
      </p:sp>
      <p:sp>
        <p:nvSpPr>
          <p:cNvPr id="3" name="Text Placeholder 2">
            <a:extLst>
              <a:ext uri="{FF2B5EF4-FFF2-40B4-BE49-F238E27FC236}">
                <a16:creationId xmlns:a16="http://schemas.microsoft.com/office/drawing/2014/main" id="{0CEBC113-329F-9646-B8CF-F6AB96106E1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7667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7030A0"/>
                </a:solidFill>
              </a:rPr>
              <a:t>What is Competency Based Medical Education?</a:t>
            </a:r>
            <a:br>
              <a:rPr lang="en-US" sz="2550" dirty="0"/>
            </a:br>
            <a:endParaRPr lang="en-US" sz="2550" dirty="0"/>
          </a:p>
        </p:txBody>
      </p:sp>
      <p:sp>
        <p:nvSpPr>
          <p:cNvPr id="3" name="Content Placeholder 2"/>
          <p:cNvSpPr>
            <a:spLocks noGrp="1"/>
          </p:cNvSpPr>
          <p:nvPr>
            <p:ph idx="1"/>
          </p:nvPr>
        </p:nvSpPr>
        <p:spPr>
          <a:xfrm>
            <a:off x="1024128" y="1359727"/>
            <a:ext cx="10134410" cy="5120640"/>
          </a:xfrm>
        </p:spPr>
        <p:txBody>
          <a:bodyPr>
            <a:normAutofit lnSpcReduction="10000"/>
          </a:bodyPr>
          <a:lstStyle/>
          <a:p>
            <a:endParaRPr lang="en-US" dirty="0"/>
          </a:p>
          <a:p>
            <a:pPr marL="0" indent="0">
              <a:buNone/>
            </a:pPr>
            <a:endParaRPr lang="en-US" sz="2600" dirty="0"/>
          </a:p>
          <a:p>
            <a:r>
              <a:rPr lang="en-US" sz="2600" dirty="0"/>
              <a:t>CBME:</a:t>
            </a:r>
          </a:p>
          <a:p>
            <a:pPr lvl="1"/>
            <a:r>
              <a:rPr lang="en-US" sz="2600" dirty="0"/>
              <a:t>Rotations will still be defined times</a:t>
            </a:r>
          </a:p>
          <a:p>
            <a:pPr lvl="1"/>
            <a:r>
              <a:rPr lang="en-US" sz="2600" dirty="0"/>
              <a:t>Emphasize acquisition of required knowledge &amp; skills</a:t>
            </a:r>
          </a:p>
          <a:p>
            <a:pPr lvl="1"/>
            <a:r>
              <a:rPr lang="en-US" sz="2600" dirty="0">
                <a:solidFill>
                  <a:srgbClr val="7030A0"/>
                </a:solidFill>
              </a:rPr>
              <a:t>Ensures experiences to gain required competencies </a:t>
            </a:r>
          </a:p>
          <a:p>
            <a:pPr lvl="1"/>
            <a:r>
              <a:rPr lang="en-US" sz="2600" dirty="0"/>
              <a:t>Organized around outcomes expected of a resident</a:t>
            </a:r>
          </a:p>
          <a:p>
            <a:pPr lvl="1"/>
            <a:r>
              <a:rPr lang="en-US" sz="2600" dirty="0"/>
              <a:t>Advancement dependent on achieving those expected outcomes</a:t>
            </a:r>
          </a:p>
          <a:p>
            <a:pPr lvl="1"/>
            <a:r>
              <a:rPr lang="en-US" sz="2600" dirty="0"/>
              <a:t>Allow more frequent, low-stakes assessments &amp; feedback</a:t>
            </a:r>
          </a:p>
          <a:p>
            <a:pPr lvl="1">
              <a:spcBef>
                <a:spcPts val="0"/>
              </a:spcBef>
            </a:pPr>
            <a:r>
              <a:rPr lang="en-US" sz="2600" dirty="0">
                <a:solidFill>
                  <a:srgbClr val="7030A0"/>
                </a:solidFill>
              </a:rPr>
              <a:t>Foster effective feedback</a:t>
            </a:r>
          </a:p>
          <a:p>
            <a:pPr lvl="1">
              <a:spcBef>
                <a:spcPts val="0"/>
              </a:spcBef>
            </a:pPr>
            <a:r>
              <a:rPr lang="en-US" sz="2600" dirty="0">
                <a:solidFill>
                  <a:srgbClr val="7030A0"/>
                </a:solidFill>
              </a:rPr>
              <a:t>Allow residents to be more open to feedback</a:t>
            </a:r>
            <a:r>
              <a:rPr lang="en-US" sz="2400" dirty="0"/>
              <a:t>	</a:t>
            </a:r>
          </a:p>
          <a:p>
            <a:pPr marL="0" indent="0">
              <a:spcBef>
                <a:spcPts val="0"/>
              </a:spcBef>
              <a:buNone/>
            </a:pPr>
            <a:r>
              <a:rPr lang="en-US" dirty="0"/>
              <a:t>	</a:t>
            </a:r>
          </a:p>
          <a:p>
            <a:endParaRPr lang="en-US" dirty="0"/>
          </a:p>
          <a:p>
            <a:endParaRPr lang="en-US" dirty="0"/>
          </a:p>
          <a:p>
            <a:endParaRPr lang="en-US" dirty="0"/>
          </a:p>
          <a:p>
            <a:endParaRPr lang="en-US" dirty="0"/>
          </a:p>
        </p:txBody>
      </p:sp>
      <p:pic>
        <p:nvPicPr>
          <p:cNvPr id="8" name="Graphic 7" descr="Checkmark">
            <a:extLst>
              <a:ext uri="{FF2B5EF4-FFF2-40B4-BE49-F238E27FC236}">
                <a16:creationId xmlns:a16="http://schemas.microsoft.com/office/drawing/2014/main" id="{16DB02A4-18E2-E744-823F-8ECE1F50C5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10750" y="685833"/>
            <a:ext cx="1347788" cy="1347788"/>
          </a:xfrm>
          <a:prstGeom prst="rect">
            <a:avLst/>
          </a:prstGeom>
        </p:spPr>
      </p:pic>
    </p:spTree>
    <p:extLst>
      <p:ext uri="{BB962C8B-B14F-4D97-AF65-F5344CB8AC3E}">
        <p14:creationId xmlns:p14="http://schemas.microsoft.com/office/powerpoint/2010/main" val="123593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2919" y="1123837"/>
            <a:ext cx="2947482" cy="4601183"/>
          </a:xfrm>
        </p:spPr>
        <p:txBody>
          <a:bodyPr vert="horz" lIns="91440" tIns="45720" rIns="91440" bIns="45720" rtlCol="0" anchor="ctr">
            <a:normAutofit/>
          </a:bodyPr>
          <a:lstStyle/>
          <a:p>
            <a:r>
              <a:rPr lang="en-US" sz="3600" dirty="0">
                <a:solidFill>
                  <a:schemeClr val="bg1"/>
                </a:solidFill>
              </a:rPr>
              <a:t>CBME:</a:t>
            </a:r>
            <a:br>
              <a:rPr lang="en-US" sz="3600" dirty="0">
                <a:solidFill>
                  <a:schemeClr val="bg1"/>
                </a:solidFill>
              </a:rPr>
            </a:br>
            <a:r>
              <a:rPr lang="en-US" sz="3600" dirty="0">
                <a:solidFill>
                  <a:schemeClr val="bg1"/>
                </a:solidFill>
              </a:rPr>
              <a:t>Paradigm Shift</a:t>
            </a:r>
          </a:p>
        </p:txBody>
      </p:sp>
      <p:sp>
        <p:nvSpPr>
          <p:cNvPr id="2" name="Slide Number Placeholder 1"/>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B035A847-A378-904F-ACB7-6E9049E7A8F5}"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8</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graphicFrame>
        <p:nvGraphicFramePr>
          <p:cNvPr id="8" name="Diagram 7"/>
          <p:cNvGraphicFramePr/>
          <p:nvPr/>
        </p:nvGraphicFramePr>
        <p:xfrm>
          <a:off x="3593431" y="385011"/>
          <a:ext cx="8085221" cy="5971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Graphic 9" descr="Presentation with media">
            <a:extLst>
              <a:ext uri="{FF2B5EF4-FFF2-40B4-BE49-F238E27FC236}">
                <a16:creationId xmlns:a16="http://schemas.microsoft.com/office/drawing/2014/main" id="{059F4541-9353-FB45-B47B-8DB7D2F6B7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94182" y="4245648"/>
            <a:ext cx="1151629" cy="1151629"/>
          </a:xfrm>
          <a:prstGeom prst="rect">
            <a:avLst/>
          </a:prstGeom>
        </p:spPr>
      </p:pic>
      <p:pic>
        <p:nvPicPr>
          <p:cNvPr id="12" name="Graphic 11" descr="Presentation with checklist">
            <a:extLst>
              <a:ext uri="{FF2B5EF4-FFF2-40B4-BE49-F238E27FC236}">
                <a16:creationId xmlns:a16="http://schemas.microsoft.com/office/drawing/2014/main" id="{D48D9BE6-2060-1E45-A019-7070097D7C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31660" y="1727949"/>
            <a:ext cx="1183340" cy="1183340"/>
          </a:xfrm>
          <a:prstGeom prst="rect">
            <a:avLst/>
          </a:prstGeom>
        </p:spPr>
      </p:pic>
    </p:spTree>
    <p:custDataLst>
      <p:tags r:id="rId1"/>
    </p:custDataLst>
    <p:extLst>
      <p:ext uri="{BB962C8B-B14F-4D97-AF65-F5344CB8AC3E}">
        <p14:creationId xmlns:p14="http://schemas.microsoft.com/office/powerpoint/2010/main" val="229458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B96AB774-E170-5A45-BC32-48945B46BA9C}"/>
                                            </p:graphicEl>
                                          </p:spTgt>
                                        </p:tgtEl>
                                        <p:attrNameLst>
                                          <p:attrName>style.visibility</p:attrName>
                                        </p:attrNameLst>
                                      </p:cBhvr>
                                      <p:to>
                                        <p:strVal val="visible"/>
                                      </p:to>
                                    </p:set>
                                    <p:animEffect transition="in" filter="fade">
                                      <p:cBhvr>
                                        <p:cTn id="7" dur="500"/>
                                        <p:tgtEl>
                                          <p:spTgt spid="8">
                                            <p:graphicEl>
                                              <a:dgm id="{B96AB774-E170-5A45-BC32-48945B46BA9C}"/>
                                            </p:graphic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graphicEl>
                                              <a:dgm id="{3D6FFE79-D803-7946-94E1-0112BBFF2B0F}"/>
                                            </p:graphicEl>
                                          </p:spTgt>
                                        </p:tgtEl>
                                        <p:attrNameLst>
                                          <p:attrName>style.visibility</p:attrName>
                                        </p:attrNameLst>
                                      </p:cBhvr>
                                      <p:to>
                                        <p:strVal val="visible"/>
                                      </p:to>
                                    </p:set>
                                    <p:animEffect transition="in" filter="fade">
                                      <p:cBhvr>
                                        <p:cTn id="13" dur="500"/>
                                        <p:tgtEl>
                                          <p:spTgt spid="8">
                                            <p:graphicEl>
                                              <a:dgm id="{3D6FFE79-D803-7946-94E1-0112BBFF2B0F}"/>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graphicEl>
                                              <a:dgm id="{7B73048D-E0C7-F946-AFDD-ACF91FE41FA6}"/>
                                            </p:graphicEl>
                                          </p:spTgt>
                                        </p:tgtEl>
                                        <p:attrNameLst>
                                          <p:attrName>style.visibility</p:attrName>
                                        </p:attrNameLst>
                                      </p:cBhvr>
                                      <p:to>
                                        <p:strVal val="visible"/>
                                      </p:to>
                                    </p:set>
                                    <p:animEffect transition="in" filter="fade">
                                      <p:cBhvr>
                                        <p:cTn id="18" dur="500"/>
                                        <p:tgtEl>
                                          <p:spTgt spid="8">
                                            <p:graphicEl>
                                              <a:dgm id="{7B73048D-E0C7-F946-AFDD-ACF91FE41FA6}"/>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graphicEl>
                                              <a:dgm id="{B0DB4D0F-638A-6647-B276-B7AEECE109E3}"/>
                                            </p:graphicEl>
                                          </p:spTgt>
                                        </p:tgtEl>
                                        <p:attrNameLst>
                                          <p:attrName>style.visibility</p:attrName>
                                        </p:attrNameLst>
                                      </p:cBhvr>
                                      <p:to>
                                        <p:strVal val="visible"/>
                                      </p:to>
                                    </p:set>
                                    <p:animEffect transition="in" filter="fade">
                                      <p:cBhvr>
                                        <p:cTn id="23" dur="500"/>
                                        <p:tgtEl>
                                          <p:spTgt spid="8">
                                            <p:graphicEl>
                                              <a:dgm id="{B0DB4D0F-638A-6647-B276-B7AEECE109E3}"/>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graphicEl>
                                              <a:dgm id="{8323A35E-5C1C-7443-92EF-97AF75B44E21}"/>
                                            </p:graphicEl>
                                          </p:spTgt>
                                        </p:tgtEl>
                                        <p:attrNameLst>
                                          <p:attrName>style.visibility</p:attrName>
                                        </p:attrNameLst>
                                      </p:cBhvr>
                                      <p:to>
                                        <p:strVal val="visible"/>
                                      </p:to>
                                    </p:set>
                                    <p:animEffect transition="in" filter="fade">
                                      <p:cBhvr>
                                        <p:cTn id="26" dur="500"/>
                                        <p:tgtEl>
                                          <p:spTgt spid="8">
                                            <p:graphicEl>
                                              <a:dgm id="{8323A35E-5C1C-7443-92EF-97AF75B44E21}"/>
                                            </p:graphic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965" y="528092"/>
            <a:ext cx="2947482" cy="4601183"/>
          </a:xfrm>
        </p:spPr>
        <p:txBody>
          <a:bodyPr vert="horz" lIns="91440" tIns="45720" rIns="91440" bIns="45720" rtlCol="0" anchor="ctr">
            <a:normAutofit/>
          </a:bodyPr>
          <a:lstStyle/>
          <a:p>
            <a:br>
              <a:rPr lang="en-US" sz="3600" dirty="0">
                <a:solidFill>
                  <a:schemeClr val="bg1"/>
                </a:solidFill>
              </a:rPr>
            </a:br>
            <a:r>
              <a:rPr lang="en-US" sz="3600" dirty="0">
                <a:solidFill>
                  <a:schemeClr val="bg1"/>
                </a:solidFill>
              </a:rPr>
              <a:t>Paradigm Shift for </a:t>
            </a:r>
            <a:br>
              <a:rPr lang="en-US" sz="3600" dirty="0">
                <a:solidFill>
                  <a:schemeClr val="bg1"/>
                </a:solidFill>
              </a:rPr>
            </a:br>
            <a:r>
              <a:rPr lang="en-US" sz="3600" dirty="0">
                <a:solidFill>
                  <a:schemeClr val="bg1"/>
                </a:solidFill>
              </a:rPr>
              <a:t>Learning</a:t>
            </a:r>
          </a:p>
        </p:txBody>
      </p:sp>
      <p:sp>
        <p:nvSpPr>
          <p:cNvPr id="2" name="Slide Number Placeholder 1"/>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B035A847-A378-904F-ACB7-6E9049E7A8F5}" type="slidenum">
              <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9</a:t>
            </a:fld>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p:txBody>
      </p:sp>
      <p:sp>
        <p:nvSpPr>
          <p:cNvPr id="5" name="Rounded Rectangle 4">
            <a:extLst>
              <a:ext uri="{FF2B5EF4-FFF2-40B4-BE49-F238E27FC236}">
                <a16:creationId xmlns:a16="http://schemas.microsoft.com/office/drawing/2014/main" id="{D8D572F6-5078-A741-AE47-86475ED123F6}"/>
              </a:ext>
            </a:extLst>
          </p:cNvPr>
          <p:cNvSpPr/>
          <p:nvPr/>
        </p:nvSpPr>
        <p:spPr>
          <a:xfrm>
            <a:off x="4060597" y="1963666"/>
            <a:ext cx="7296150" cy="2343150"/>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0901992D-F3C4-6E4D-81EB-A9D4CE8A474A}"/>
              </a:ext>
            </a:extLst>
          </p:cNvPr>
          <p:cNvSpPr txBox="1"/>
          <p:nvPr/>
        </p:nvSpPr>
        <p:spPr>
          <a:xfrm>
            <a:off x="4658554" y="2659559"/>
            <a:ext cx="61002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orbel" panose="020B0503020204020204"/>
                <a:ea typeface="+mn-ea"/>
                <a:cs typeface="+mn-cs"/>
              </a:rPr>
              <a:t>Feedback for Learning</a:t>
            </a:r>
          </a:p>
        </p:txBody>
      </p:sp>
    </p:spTree>
    <p:custDataLst>
      <p:tags r:id="rId1"/>
    </p:custDataLst>
    <p:extLst>
      <p:ext uri="{BB962C8B-B14F-4D97-AF65-F5344CB8AC3E}">
        <p14:creationId xmlns:p14="http://schemas.microsoft.com/office/powerpoint/2010/main" val="129227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Fra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1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{CE62A722-0114-4442-A2DE-8717F377A7AE}tf10001061</Template>
  <TotalTime>522</TotalTime>
  <Words>3953</Words>
  <Application>Microsoft Macintosh PowerPoint</Application>
  <PresentationFormat>Widescreen</PresentationFormat>
  <Paragraphs>553</Paragraphs>
  <Slides>67</Slides>
  <Notes>34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67</vt:i4>
      </vt:variant>
    </vt:vector>
  </HeadingPairs>
  <TitlesOfParts>
    <vt:vector size="82" baseType="lpstr">
      <vt:lpstr>Arial</vt:lpstr>
      <vt:lpstr>Calibri</vt:lpstr>
      <vt:lpstr>Corbel</vt:lpstr>
      <vt:lpstr>Gill Sans MT</vt:lpstr>
      <vt:lpstr>Lucida Grande</vt:lpstr>
      <vt:lpstr>Tahoma</vt:lpstr>
      <vt:lpstr>Tw Cen MT</vt:lpstr>
      <vt:lpstr>Tw Cen MT Condensed</vt:lpstr>
      <vt:lpstr>Verdana</vt:lpstr>
      <vt:lpstr>Wingdings</vt:lpstr>
      <vt:lpstr>Wingdings 2</vt:lpstr>
      <vt:lpstr>Wingdings 3</vt:lpstr>
      <vt:lpstr>Integral</vt:lpstr>
      <vt:lpstr>Frame</vt:lpstr>
      <vt:lpstr>1_Frame</vt:lpstr>
      <vt:lpstr>Academic Coach Training</vt:lpstr>
      <vt:lpstr>Session Objectives</vt:lpstr>
      <vt:lpstr>Academic Coaches</vt:lpstr>
      <vt:lpstr>went-Live</vt:lpstr>
      <vt:lpstr>Soft Launch</vt:lpstr>
      <vt:lpstr>Why move to Competency Based Medical Education?</vt:lpstr>
      <vt:lpstr>What is Competency Based Medical Education? </vt:lpstr>
      <vt:lpstr>CBME: Paradigm Shift</vt:lpstr>
      <vt:lpstr> Paradigm Shift for  Learning</vt:lpstr>
      <vt:lpstr>Growth Mindset</vt:lpstr>
      <vt:lpstr>Key Points</vt:lpstr>
      <vt:lpstr>What is this going to look like?</vt:lpstr>
      <vt:lpstr>    Still have defined rotations </vt:lpstr>
      <vt:lpstr>Many things still the same…</vt:lpstr>
      <vt:lpstr>Competence Continuum  -Stages of Training-</vt:lpstr>
      <vt:lpstr>McMaster Psychiatry CBME  Design</vt:lpstr>
      <vt:lpstr>PowerPoint Presentation</vt:lpstr>
      <vt:lpstr>CBME  Pgy2 &amp; 3  Anchored Selective Options</vt:lpstr>
      <vt:lpstr>PowerPoint Presentation</vt:lpstr>
      <vt:lpstr>During each stage of training there will be defined Competencies  (i.e. knowledge &amp; skills)  that a resident must acquire  </vt:lpstr>
      <vt:lpstr>Example of an  EPA</vt:lpstr>
      <vt:lpstr>The Royal College has defined which EPAs a resident must acquire before they can advance to the next Stage of Training.</vt:lpstr>
      <vt:lpstr>How does this work  “on the ground”?</vt:lpstr>
      <vt:lpstr>PowerPoint Presentation</vt:lpstr>
      <vt:lpstr>PowerPoint Presentation</vt:lpstr>
      <vt:lpstr>PowerPoint Presentation</vt:lpstr>
      <vt:lpstr>Example of an  EPA</vt:lpstr>
      <vt:lpstr>PowerPoint Presentation</vt:lpstr>
      <vt:lpstr>Competence  Committee</vt:lpstr>
      <vt:lpstr>Competence  Committee</vt:lpstr>
      <vt:lpstr>Academic  Coaches</vt:lpstr>
      <vt:lpstr>Academic Coaches</vt:lpstr>
      <vt:lpstr>Role of the Academic coach</vt:lpstr>
      <vt:lpstr>Coaching strategies:</vt:lpstr>
      <vt:lpstr>Next steps</vt:lpstr>
      <vt:lpstr>Keys to Being an Effective Academic Coach</vt:lpstr>
      <vt:lpstr>Intro to MedSIS Dashboard</vt:lpstr>
      <vt:lpstr>Other Tracking Tools for our Program</vt:lpstr>
      <vt:lpstr>Biannual Review Form</vt:lpstr>
      <vt:lpstr>BRF Demonstration</vt:lpstr>
      <vt:lpstr>Intro to  Transition to Discipline</vt:lpstr>
      <vt:lpstr> Transition to Discipline Stage</vt:lpstr>
      <vt:lpstr>TTD Design of  Clinical Experiences</vt:lpstr>
      <vt:lpstr>Transition to Discipline EPAs</vt:lpstr>
      <vt:lpstr>Assessment of EPAs during Transition to Discipline</vt:lpstr>
      <vt:lpstr>Heads Up for Additional EPA during  TtD Curriculum </vt:lpstr>
      <vt:lpstr>CBME Assessment Form</vt:lpstr>
      <vt:lpstr>CBME  Assessment Form</vt:lpstr>
      <vt:lpstr>EPA Assessment  Form</vt:lpstr>
      <vt:lpstr>Example of an  EPA</vt:lpstr>
      <vt:lpstr>EPA Assessment  Form</vt:lpstr>
      <vt:lpstr>Entrustment Scale </vt:lpstr>
      <vt:lpstr>EPA Assessment Form</vt:lpstr>
      <vt:lpstr>Developmental Milestones</vt:lpstr>
      <vt:lpstr>Developmental  Milestones</vt:lpstr>
      <vt:lpstr>EPA Assessment Form</vt:lpstr>
      <vt:lpstr>PowerPoint Presentation</vt:lpstr>
      <vt:lpstr>Assessment of EPAs</vt:lpstr>
      <vt:lpstr>Intro to  Foundations of Discipline</vt:lpstr>
      <vt:lpstr>PowerPoint Presentation</vt:lpstr>
      <vt:lpstr> Assessing, diagnosing &amp; participating in the management of Medical Presentations relevant to Psychiatry.  </vt:lpstr>
      <vt:lpstr>PowerPoint Presentation</vt:lpstr>
      <vt:lpstr>PowerPoint Presentation</vt:lpstr>
      <vt:lpstr>PowerPoint Presentation</vt:lpstr>
      <vt:lpstr>PowerPoint Presentation</vt:lpstr>
      <vt:lpstr>Questions?</vt:lpstr>
      <vt:lpstr>Extra Slides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Coach Training</dc:title>
  <dc:creator>JoAnn Corey</dc:creator>
  <cp:lastModifiedBy>JoAnn Corey</cp:lastModifiedBy>
  <cp:revision>85</cp:revision>
  <dcterms:created xsi:type="dcterms:W3CDTF">2019-06-09T22:54:02Z</dcterms:created>
  <dcterms:modified xsi:type="dcterms:W3CDTF">2021-06-21T13:21:27Z</dcterms:modified>
</cp:coreProperties>
</file>