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441" r:id="rId3"/>
    <p:sldId id="267" r:id="rId4"/>
    <p:sldId id="268" r:id="rId5"/>
    <p:sldId id="269" r:id="rId6"/>
    <p:sldId id="270" r:id="rId7"/>
    <p:sldId id="271" r:id="rId8"/>
    <p:sldId id="272" r:id="rId9"/>
    <p:sldId id="263" r:id="rId10"/>
    <p:sldId id="438" r:id="rId11"/>
    <p:sldId id="273" r:id="rId12"/>
    <p:sldId id="274" r:id="rId13"/>
    <p:sldId id="275" r:id="rId14"/>
    <p:sldId id="815" r:id="rId15"/>
    <p:sldId id="814" r:id="rId16"/>
    <p:sldId id="442" r:id="rId17"/>
    <p:sldId id="261" r:id="rId18"/>
    <p:sldId id="446" r:id="rId19"/>
    <p:sldId id="806" r:id="rId20"/>
    <p:sldId id="279" r:id="rId21"/>
    <p:sldId id="811" r:id="rId22"/>
    <p:sldId id="447" r:id="rId23"/>
    <p:sldId id="448" r:id="rId24"/>
    <p:sldId id="450" r:id="rId25"/>
    <p:sldId id="439" r:id="rId26"/>
    <p:sldId id="449" r:id="rId27"/>
    <p:sldId id="807" r:id="rId28"/>
    <p:sldId id="808" r:id="rId29"/>
    <p:sldId id="809" r:id="rId30"/>
    <p:sldId id="436" r:id="rId31"/>
    <p:sldId id="810" r:id="rId32"/>
    <p:sldId id="813" r:id="rId33"/>
    <p:sldId id="812" r:id="rId34"/>
    <p:sldId id="437" r:id="rId35"/>
    <p:sldId id="440" r:id="rId36"/>
    <p:sldId id="325" r:id="rId37"/>
    <p:sldId id="32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p:restoredTop sz="93605"/>
  </p:normalViewPr>
  <p:slideViewPr>
    <p:cSldViewPr snapToGrid="0" snapToObjects="1">
      <p:cViewPr varScale="1">
        <p:scale>
          <a:sx n="120" d="100"/>
          <a:sy n="120" d="100"/>
        </p:scale>
        <p:origin x="8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user/Dropbox/Academic%20Roles/Program%20director/00%20NPM%20CQI/CBME%20CQI%20EPAs/20220926%20Block%201-3%20Evaluation%20Audit-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EPA</a:t>
            </a:r>
            <a:r>
              <a:rPr lang="en-US" baseline="0"/>
              <a:t> completion 2021-2022</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Sheet2!$A$11:$C$11</c:f>
              <c:strCache>
                <c:ptCount val="3"/>
                <c:pt idx="0">
                  <c:v>Completed forms</c:v>
                </c:pt>
                <c:pt idx="1">
                  <c:v>Medsis</c:v>
                </c:pt>
                <c:pt idx="2">
                  <c:v>KB</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Sheet2!$F$9:$I$10</c:f>
              <c:strCache>
                <c:ptCount val="4"/>
                <c:pt idx="0">
                  <c:v>Q1 (2021-2022)</c:v>
                </c:pt>
                <c:pt idx="1">
                  <c:v>Q2</c:v>
                </c:pt>
                <c:pt idx="2">
                  <c:v>Q3</c:v>
                </c:pt>
                <c:pt idx="3">
                  <c:v>Q4</c:v>
                </c:pt>
              </c:strCache>
            </c:strRef>
          </c:cat>
          <c:val>
            <c:numRef>
              <c:f>Sheet2!$F$11:$I$11</c:f>
              <c:numCache>
                <c:formatCode>0%</c:formatCode>
                <c:ptCount val="4"/>
                <c:pt idx="0">
                  <c:v>0.7</c:v>
                </c:pt>
                <c:pt idx="1">
                  <c:v>0.78</c:v>
                </c:pt>
                <c:pt idx="2">
                  <c:v>0.81</c:v>
                </c:pt>
                <c:pt idx="3">
                  <c:v>0.9</c:v>
                </c:pt>
              </c:numCache>
            </c:numRef>
          </c:val>
          <c:smooth val="0"/>
          <c:extLst>
            <c:ext xmlns:c16="http://schemas.microsoft.com/office/drawing/2014/chart" uri="{C3380CC4-5D6E-409C-BE32-E72D297353CC}">
              <c16:uniqueId val="{00000000-15CC-6840-A662-46C5B8728E1A}"/>
            </c:ext>
          </c:extLst>
        </c:ser>
        <c:ser>
          <c:idx val="1"/>
          <c:order val="1"/>
          <c:tx>
            <c:strRef>
              <c:f>Sheet2!$A$12:$C$12</c:f>
              <c:strCache>
                <c:ptCount val="3"/>
                <c:pt idx="0">
                  <c:v>Expired forms</c:v>
                </c:pt>
                <c:pt idx="1">
                  <c:v>Medsis</c:v>
                </c:pt>
                <c:pt idx="2">
                  <c:v>KB</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Sheet2!$F$9:$I$10</c:f>
              <c:strCache>
                <c:ptCount val="4"/>
                <c:pt idx="0">
                  <c:v>Q1 (2021-2022)</c:v>
                </c:pt>
                <c:pt idx="1">
                  <c:v>Q2</c:v>
                </c:pt>
                <c:pt idx="2">
                  <c:v>Q3</c:v>
                </c:pt>
                <c:pt idx="3">
                  <c:v>Q4</c:v>
                </c:pt>
              </c:strCache>
            </c:strRef>
          </c:cat>
          <c:val>
            <c:numRef>
              <c:f>Sheet2!$F$12:$I$12</c:f>
              <c:numCache>
                <c:formatCode>0%</c:formatCode>
                <c:ptCount val="4"/>
                <c:pt idx="0">
                  <c:v>0.2</c:v>
                </c:pt>
                <c:pt idx="1">
                  <c:v>0.11</c:v>
                </c:pt>
                <c:pt idx="2">
                  <c:v>0.15</c:v>
                </c:pt>
                <c:pt idx="3">
                  <c:v>7.0000000000000007E-2</c:v>
                </c:pt>
              </c:numCache>
            </c:numRef>
          </c:val>
          <c:smooth val="0"/>
          <c:extLst>
            <c:ext xmlns:c16="http://schemas.microsoft.com/office/drawing/2014/chart" uri="{C3380CC4-5D6E-409C-BE32-E72D297353CC}">
              <c16:uniqueId val="{00000001-15CC-6840-A662-46C5B8728E1A}"/>
            </c:ext>
          </c:extLst>
        </c:ser>
        <c:ser>
          <c:idx val="2"/>
          <c:order val="2"/>
          <c:tx>
            <c:strRef>
              <c:f>Sheet2!$A$13:$C$13</c:f>
              <c:strCache>
                <c:ptCount val="3"/>
                <c:pt idx="0">
                  <c:v>In Progress and Pending</c:v>
                </c:pt>
                <c:pt idx="1">
                  <c:v>Medsis</c:v>
                </c:pt>
                <c:pt idx="2">
                  <c:v>KB</c:v>
                </c:pt>
              </c:strCache>
            </c:strRef>
          </c:tx>
          <c:spPr>
            <a:ln w="3175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Sheet2!$F$9:$I$10</c:f>
              <c:strCache>
                <c:ptCount val="4"/>
                <c:pt idx="0">
                  <c:v>Q1 (2021-2022)</c:v>
                </c:pt>
                <c:pt idx="1">
                  <c:v>Q2</c:v>
                </c:pt>
                <c:pt idx="2">
                  <c:v>Q3</c:v>
                </c:pt>
                <c:pt idx="3">
                  <c:v>Q4</c:v>
                </c:pt>
              </c:strCache>
            </c:strRef>
          </c:cat>
          <c:val>
            <c:numRef>
              <c:f>Sheet2!$F$13:$I$13</c:f>
              <c:numCache>
                <c:formatCode>0%</c:formatCode>
                <c:ptCount val="4"/>
                <c:pt idx="0">
                  <c:v>0</c:v>
                </c:pt>
                <c:pt idx="1">
                  <c:v>0</c:v>
                </c:pt>
                <c:pt idx="2">
                  <c:v>0</c:v>
                </c:pt>
                <c:pt idx="3">
                  <c:v>0</c:v>
                </c:pt>
              </c:numCache>
            </c:numRef>
          </c:val>
          <c:smooth val="0"/>
          <c:extLst>
            <c:ext xmlns:c16="http://schemas.microsoft.com/office/drawing/2014/chart" uri="{C3380CC4-5D6E-409C-BE32-E72D297353CC}">
              <c16:uniqueId val="{00000002-15CC-6840-A662-46C5B8728E1A}"/>
            </c:ext>
          </c:extLst>
        </c:ser>
        <c:ser>
          <c:idx val="3"/>
          <c:order val="3"/>
          <c:tx>
            <c:strRef>
              <c:f>Sheet2!$A$14:$C$14</c:f>
              <c:strCache>
                <c:ptCount val="3"/>
                <c:pt idx="0">
                  <c:v>Declined or Not Distributed</c:v>
                </c:pt>
                <c:pt idx="1">
                  <c:v>Medsis</c:v>
                </c:pt>
                <c:pt idx="2">
                  <c:v>KB</c:v>
                </c:pt>
              </c:strCache>
            </c:strRef>
          </c:tx>
          <c:spPr>
            <a:ln w="31750"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Sheet2!$F$9:$I$10</c:f>
              <c:strCache>
                <c:ptCount val="4"/>
                <c:pt idx="0">
                  <c:v>Q1 (2021-2022)</c:v>
                </c:pt>
                <c:pt idx="1">
                  <c:v>Q2</c:v>
                </c:pt>
                <c:pt idx="2">
                  <c:v>Q3</c:v>
                </c:pt>
                <c:pt idx="3">
                  <c:v>Q4</c:v>
                </c:pt>
              </c:strCache>
            </c:strRef>
          </c:cat>
          <c:val>
            <c:numRef>
              <c:f>Sheet2!$F$14:$I$14</c:f>
              <c:numCache>
                <c:formatCode>0%</c:formatCode>
                <c:ptCount val="4"/>
                <c:pt idx="0">
                  <c:v>0.1</c:v>
                </c:pt>
                <c:pt idx="1">
                  <c:v>0.11</c:v>
                </c:pt>
                <c:pt idx="2">
                  <c:v>0.04</c:v>
                </c:pt>
                <c:pt idx="3">
                  <c:v>0.03</c:v>
                </c:pt>
              </c:numCache>
            </c:numRef>
          </c:val>
          <c:smooth val="0"/>
          <c:extLst>
            <c:ext xmlns:c16="http://schemas.microsoft.com/office/drawing/2014/chart" uri="{C3380CC4-5D6E-409C-BE32-E72D297353CC}">
              <c16:uniqueId val="{00000003-15CC-6840-A662-46C5B8728E1A}"/>
            </c:ext>
          </c:extLst>
        </c:ser>
        <c:dLbls>
          <c:dLblPos val="ctr"/>
          <c:showLegendKey val="0"/>
          <c:showVal val="1"/>
          <c:showCatName val="0"/>
          <c:showSerName val="0"/>
          <c:showPercent val="0"/>
          <c:showBubbleSize val="0"/>
        </c:dLbls>
        <c:smooth val="0"/>
        <c:axId val="960248464"/>
        <c:axId val="960233632"/>
      </c:lineChart>
      <c:catAx>
        <c:axId val="96024846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0233632"/>
        <c:crosses val="autoZero"/>
        <c:auto val="1"/>
        <c:lblAlgn val="ctr"/>
        <c:lblOffset val="100"/>
        <c:noMultiLvlLbl val="0"/>
      </c:catAx>
      <c:valAx>
        <c:axId val="96023363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6024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ata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png"/><Relationship Id="rId7"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2.png"/><Relationship Id="rId7"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4EFB75C-C60F-46F8-A610-F02DAA77874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CAE723-9E96-4F5F-B5B3-8E95B922F168}">
      <dgm:prSet/>
      <dgm:spPr/>
      <dgm:t>
        <a:bodyPr/>
        <a:lstStyle/>
        <a:p>
          <a:r>
            <a:rPr lang="en-CA" dirty="0"/>
            <a:t>While it is our mandate to ensure CQI of residency programs, Knowledge translation of how to move from a mandate to implementation of that has not been published yet.</a:t>
          </a:r>
          <a:endParaRPr lang="en-US" dirty="0"/>
        </a:p>
      </dgm:t>
    </dgm:pt>
    <dgm:pt modelId="{72BF1ACD-8B79-45A6-AA44-AD3CD0A76257}" type="parTrans" cxnId="{8325900B-38DB-42CF-9128-84F97A9D8C71}">
      <dgm:prSet/>
      <dgm:spPr/>
      <dgm:t>
        <a:bodyPr/>
        <a:lstStyle/>
        <a:p>
          <a:endParaRPr lang="en-US"/>
        </a:p>
      </dgm:t>
    </dgm:pt>
    <dgm:pt modelId="{F08CFF47-26DA-4E40-8577-CA5DD18DC460}" type="sibTrans" cxnId="{8325900B-38DB-42CF-9128-84F97A9D8C71}">
      <dgm:prSet/>
      <dgm:spPr/>
      <dgm:t>
        <a:bodyPr/>
        <a:lstStyle/>
        <a:p>
          <a:endParaRPr lang="en-US"/>
        </a:p>
      </dgm:t>
    </dgm:pt>
    <dgm:pt modelId="{C0B355B5-25AA-42A2-831F-4791A2B89D34}">
      <dgm:prSet/>
      <dgm:spPr/>
      <dgm:t>
        <a:bodyPr/>
        <a:lstStyle/>
        <a:p>
          <a:r>
            <a:rPr lang="en-CA" dirty="0"/>
            <a:t>There is no available easy to use toolkit for Program Directors to implement CQI of Residency Programs</a:t>
          </a:r>
          <a:endParaRPr lang="en-US" dirty="0"/>
        </a:p>
      </dgm:t>
    </dgm:pt>
    <dgm:pt modelId="{FBC7E358-FAF5-45B5-B380-9324D3D43018}" type="parTrans" cxnId="{EDDE7F49-01E7-4259-A99F-1985647B0A81}">
      <dgm:prSet/>
      <dgm:spPr/>
      <dgm:t>
        <a:bodyPr/>
        <a:lstStyle/>
        <a:p>
          <a:endParaRPr lang="en-US"/>
        </a:p>
      </dgm:t>
    </dgm:pt>
    <dgm:pt modelId="{50BEFDD2-EBAE-4131-9C63-14DBBB79392A}" type="sibTrans" cxnId="{EDDE7F49-01E7-4259-A99F-1985647B0A81}">
      <dgm:prSet/>
      <dgm:spPr/>
      <dgm:t>
        <a:bodyPr/>
        <a:lstStyle/>
        <a:p>
          <a:endParaRPr lang="en-US"/>
        </a:p>
      </dgm:t>
    </dgm:pt>
    <dgm:pt modelId="{AD322C18-8405-423C-9E64-5F15929BA609}">
      <dgm:prSet/>
      <dgm:spPr/>
      <dgm:t>
        <a:bodyPr/>
        <a:lstStyle/>
        <a:p>
          <a:r>
            <a:rPr lang="en-CA"/>
            <a:t>By filling such gap, We will be able to create an effective system to implement and sustain CQI of Residency programs</a:t>
          </a:r>
          <a:endParaRPr lang="en-US"/>
        </a:p>
      </dgm:t>
    </dgm:pt>
    <dgm:pt modelId="{061276D5-1554-415C-9921-616182BFD144}" type="parTrans" cxnId="{4E223ABD-15D8-46B5-B919-3FF12ACDFF28}">
      <dgm:prSet/>
      <dgm:spPr/>
      <dgm:t>
        <a:bodyPr/>
        <a:lstStyle/>
        <a:p>
          <a:endParaRPr lang="en-US"/>
        </a:p>
      </dgm:t>
    </dgm:pt>
    <dgm:pt modelId="{DFBA225F-1B4A-4E62-A60B-75108D7A9D97}" type="sibTrans" cxnId="{4E223ABD-15D8-46B5-B919-3FF12ACDFF28}">
      <dgm:prSet/>
      <dgm:spPr/>
      <dgm:t>
        <a:bodyPr/>
        <a:lstStyle/>
        <a:p>
          <a:endParaRPr lang="en-US"/>
        </a:p>
      </dgm:t>
    </dgm:pt>
    <dgm:pt modelId="{7A3D55FB-1C13-4BFA-985C-FD2007EC3F93}" type="pres">
      <dgm:prSet presAssocID="{14EFB75C-C60F-46F8-A610-F02DAA778744}" presName="root" presStyleCnt="0">
        <dgm:presLayoutVars>
          <dgm:dir/>
          <dgm:resizeHandles val="exact"/>
        </dgm:presLayoutVars>
      </dgm:prSet>
      <dgm:spPr/>
    </dgm:pt>
    <dgm:pt modelId="{05274E82-396E-4254-A586-7EB0EAE06518}" type="pres">
      <dgm:prSet presAssocID="{48CAE723-9E96-4F5F-B5B3-8E95B922F168}" presName="compNode" presStyleCnt="0"/>
      <dgm:spPr/>
    </dgm:pt>
    <dgm:pt modelId="{9634DA3C-95A6-40CC-9686-69E384C2C490}" type="pres">
      <dgm:prSet presAssocID="{48CAE723-9E96-4F5F-B5B3-8E95B922F168}" presName="bgRect" presStyleLbl="bgShp" presStyleIdx="0" presStyleCnt="3"/>
      <dgm:spPr/>
    </dgm:pt>
    <dgm:pt modelId="{110D7199-1F92-4073-9AD3-BF4FB6E6AAD0}" type="pres">
      <dgm:prSet presAssocID="{48CAE723-9E96-4F5F-B5B3-8E95B922F1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1DB73DB-0D9E-42D5-A7E8-C360DB1A569E}" type="pres">
      <dgm:prSet presAssocID="{48CAE723-9E96-4F5F-B5B3-8E95B922F168}" presName="spaceRect" presStyleCnt="0"/>
      <dgm:spPr/>
    </dgm:pt>
    <dgm:pt modelId="{3F56B8C8-240D-44EC-B3B8-0DA2A09D98CB}" type="pres">
      <dgm:prSet presAssocID="{48CAE723-9E96-4F5F-B5B3-8E95B922F168}" presName="parTx" presStyleLbl="revTx" presStyleIdx="0" presStyleCnt="3">
        <dgm:presLayoutVars>
          <dgm:chMax val="0"/>
          <dgm:chPref val="0"/>
        </dgm:presLayoutVars>
      </dgm:prSet>
      <dgm:spPr/>
    </dgm:pt>
    <dgm:pt modelId="{F50E7A4C-6439-44BA-B47E-55523663C4DF}" type="pres">
      <dgm:prSet presAssocID="{F08CFF47-26DA-4E40-8577-CA5DD18DC460}" presName="sibTrans" presStyleCnt="0"/>
      <dgm:spPr/>
    </dgm:pt>
    <dgm:pt modelId="{299BBB58-C5F2-4453-A2E2-298BD752114D}" type="pres">
      <dgm:prSet presAssocID="{C0B355B5-25AA-42A2-831F-4791A2B89D34}" presName="compNode" presStyleCnt="0"/>
      <dgm:spPr/>
    </dgm:pt>
    <dgm:pt modelId="{FBB5A26B-6C1E-4EF4-A38D-BB6AF19B831A}" type="pres">
      <dgm:prSet presAssocID="{C0B355B5-25AA-42A2-831F-4791A2B89D34}" presName="bgRect" presStyleLbl="bgShp" presStyleIdx="1" presStyleCnt="3"/>
      <dgm:spPr/>
    </dgm:pt>
    <dgm:pt modelId="{FD61EAE0-53C9-49E0-BAC7-2545184B7859}" type="pres">
      <dgm:prSet presAssocID="{C0B355B5-25AA-42A2-831F-4791A2B89D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01BCFD1-BFFE-4A25-9CDF-220948EB7AB5}" type="pres">
      <dgm:prSet presAssocID="{C0B355B5-25AA-42A2-831F-4791A2B89D34}" presName="spaceRect" presStyleCnt="0"/>
      <dgm:spPr/>
    </dgm:pt>
    <dgm:pt modelId="{AFA704AA-FCAB-458B-BF99-40296152F13F}" type="pres">
      <dgm:prSet presAssocID="{C0B355B5-25AA-42A2-831F-4791A2B89D34}" presName="parTx" presStyleLbl="revTx" presStyleIdx="1" presStyleCnt="3">
        <dgm:presLayoutVars>
          <dgm:chMax val="0"/>
          <dgm:chPref val="0"/>
        </dgm:presLayoutVars>
      </dgm:prSet>
      <dgm:spPr/>
    </dgm:pt>
    <dgm:pt modelId="{18007328-C0AF-4E1F-B194-016ACD9FE9F7}" type="pres">
      <dgm:prSet presAssocID="{50BEFDD2-EBAE-4131-9C63-14DBBB79392A}" presName="sibTrans" presStyleCnt="0"/>
      <dgm:spPr/>
    </dgm:pt>
    <dgm:pt modelId="{4E44BD05-3037-47EC-B3C8-F3D172D2E008}" type="pres">
      <dgm:prSet presAssocID="{AD322C18-8405-423C-9E64-5F15929BA609}" presName="compNode" presStyleCnt="0"/>
      <dgm:spPr/>
    </dgm:pt>
    <dgm:pt modelId="{37B025E6-EDBF-4753-BE2C-0440C2A2BE29}" type="pres">
      <dgm:prSet presAssocID="{AD322C18-8405-423C-9E64-5F15929BA609}" presName="bgRect" presStyleLbl="bgShp" presStyleIdx="2" presStyleCnt="3"/>
      <dgm:spPr/>
    </dgm:pt>
    <dgm:pt modelId="{914841E2-E0B1-4AD6-88AC-FDEA5A32CBC9}" type="pres">
      <dgm:prSet presAssocID="{AD322C18-8405-423C-9E64-5F15929BA6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ximize"/>
        </a:ext>
      </dgm:extLst>
    </dgm:pt>
    <dgm:pt modelId="{C544BD5D-4206-42DE-9D0B-01E648F9DD33}" type="pres">
      <dgm:prSet presAssocID="{AD322C18-8405-423C-9E64-5F15929BA609}" presName="spaceRect" presStyleCnt="0"/>
      <dgm:spPr/>
    </dgm:pt>
    <dgm:pt modelId="{8982CF6B-3A79-4596-B9E7-4379163A0D7E}" type="pres">
      <dgm:prSet presAssocID="{AD322C18-8405-423C-9E64-5F15929BA609}" presName="parTx" presStyleLbl="revTx" presStyleIdx="2" presStyleCnt="3">
        <dgm:presLayoutVars>
          <dgm:chMax val="0"/>
          <dgm:chPref val="0"/>
        </dgm:presLayoutVars>
      </dgm:prSet>
      <dgm:spPr/>
    </dgm:pt>
  </dgm:ptLst>
  <dgm:cxnLst>
    <dgm:cxn modelId="{BEE75302-DC78-451D-A596-E564249A09D8}" type="presOf" srcId="{C0B355B5-25AA-42A2-831F-4791A2B89D34}" destId="{AFA704AA-FCAB-458B-BF99-40296152F13F}" srcOrd="0" destOrd="0" presId="urn:microsoft.com/office/officeart/2018/2/layout/IconVerticalSolidList"/>
    <dgm:cxn modelId="{8325900B-38DB-42CF-9128-84F97A9D8C71}" srcId="{14EFB75C-C60F-46F8-A610-F02DAA778744}" destId="{48CAE723-9E96-4F5F-B5B3-8E95B922F168}" srcOrd="0" destOrd="0" parTransId="{72BF1ACD-8B79-45A6-AA44-AD3CD0A76257}" sibTransId="{F08CFF47-26DA-4E40-8577-CA5DD18DC460}"/>
    <dgm:cxn modelId="{E89F773C-EE91-4948-AA4A-992FE05415D2}" type="presOf" srcId="{14EFB75C-C60F-46F8-A610-F02DAA778744}" destId="{7A3D55FB-1C13-4BFA-985C-FD2007EC3F93}" srcOrd="0" destOrd="0" presId="urn:microsoft.com/office/officeart/2018/2/layout/IconVerticalSolidList"/>
    <dgm:cxn modelId="{EDDE7F49-01E7-4259-A99F-1985647B0A81}" srcId="{14EFB75C-C60F-46F8-A610-F02DAA778744}" destId="{C0B355B5-25AA-42A2-831F-4791A2B89D34}" srcOrd="1" destOrd="0" parTransId="{FBC7E358-FAF5-45B5-B380-9324D3D43018}" sibTransId="{50BEFDD2-EBAE-4131-9C63-14DBBB79392A}"/>
    <dgm:cxn modelId="{F0BFDE8A-EC62-4A9D-9943-FF6B7AD9B4C5}" type="presOf" srcId="{48CAE723-9E96-4F5F-B5B3-8E95B922F168}" destId="{3F56B8C8-240D-44EC-B3B8-0DA2A09D98CB}" srcOrd="0" destOrd="0" presId="urn:microsoft.com/office/officeart/2018/2/layout/IconVerticalSolidList"/>
    <dgm:cxn modelId="{CECEE692-41F4-48E3-981D-5F44FB944DFE}" type="presOf" srcId="{AD322C18-8405-423C-9E64-5F15929BA609}" destId="{8982CF6B-3A79-4596-B9E7-4379163A0D7E}" srcOrd="0" destOrd="0" presId="urn:microsoft.com/office/officeart/2018/2/layout/IconVerticalSolidList"/>
    <dgm:cxn modelId="{4E223ABD-15D8-46B5-B919-3FF12ACDFF28}" srcId="{14EFB75C-C60F-46F8-A610-F02DAA778744}" destId="{AD322C18-8405-423C-9E64-5F15929BA609}" srcOrd="2" destOrd="0" parTransId="{061276D5-1554-415C-9921-616182BFD144}" sibTransId="{DFBA225F-1B4A-4E62-A60B-75108D7A9D97}"/>
    <dgm:cxn modelId="{EA95786B-4173-418E-8084-263ADDD20CB0}" type="presParOf" srcId="{7A3D55FB-1C13-4BFA-985C-FD2007EC3F93}" destId="{05274E82-396E-4254-A586-7EB0EAE06518}" srcOrd="0" destOrd="0" presId="urn:microsoft.com/office/officeart/2018/2/layout/IconVerticalSolidList"/>
    <dgm:cxn modelId="{6B3FFFF7-4486-4DFD-BE54-015BBE4C75A9}" type="presParOf" srcId="{05274E82-396E-4254-A586-7EB0EAE06518}" destId="{9634DA3C-95A6-40CC-9686-69E384C2C490}" srcOrd="0" destOrd="0" presId="urn:microsoft.com/office/officeart/2018/2/layout/IconVerticalSolidList"/>
    <dgm:cxn modelId="{A19A9F98-4258-4EF4-84CD-24165AC3A4DC}" type="presParOf" srcId="{05274E82-396E-4254-A586-7EB0EAE06518}" destId="{110D7199-1F92-4073-9AD3-BF4FB6E6AAD0}" srcOrd="1" destOrd="0" presId="urn:microsoft.com/office/officeart/2018/2/layout/IconVerticalSolidList"/>
    <dgm:cxn modelId="{6BC22325-07BE-4671-9760-5C19A5AE5F02}" type="presParOf" srcId="{05274E82-396E-4254-A586-7EB0EAE06518}" destId="{51DB73DB-0D9E-42D5-A7E8-C360DB1A569E}" srcOrd="2" destOrd="0" presId="urn:microsoft.com/office/officeart/2018/2/layout/IconVerticalSolidList"/>
    <dgm:cxn modelId="{F4AD6DA7-8C0C-4284-B96C-715D20242C3F}" type="presParOf" srcId="{05274E82-396E-4254-A586-7EB0EAE06518}" destId="{3F56B8C8-240D-44EC-B3B8-0DA2A09D98CB}" srcOrd="3" destOrd="0" presId="urn:microsoft.com/office/officeart/2018/2/layout/IconVerticalSolidList"/>
    <dgm:cxn modelId="{944F8435-ED18-4239-95C6-AD0D6A5623D7}" type="presParOf" srcId="{7A3D55FB-1C13-4BFA-985C-FD2007EC3F93}" destId="{F50E7A4C-6439-44BA-B47E-55523663C4DF}" srcOrd="1" destOrd="0" presId="urn:microsoft.com/office/officeart/2018/2/layout/IconVerticalSolidList"/>
    <dgm:cxn modelId="{401EFE7D-FC3E-4BFB-8256-552478160A10}" type="presParOf" srcId="{7A3D55FB-1C13-4BFA-985C-FD2007EC3F93}" destId="{299BBB58-C5F2-4453-A2E2-298BD752114D}" srcOrd="2" destOrd="0" presId="urn:microsoft.com/office/officeart/2018/2/layout/IconVerticalSolidList"/>
    <dgm:cxn modelId="{050C766D-DBA4-42EF-A0E0-289771437B57}" type="presParOf" srcId="{299BBB58-C5F2-4453-A2E2-298BD752114D}" destId="{FBB5A26B-6C1E-4EF4-A38D-BB6AF19B831A}" srcOrd="0" destOrd="0" presId="urn:microsoft.com/office/officeart/2018/2/layout/IconVerticalSolidList"/>
    <dgm:cxn modelId="{93F18E9A-53C1-4986-A9A0-9A29D5BE2932}" type="presParOf" srcId="{299BBB58-C5F2-4453-A2E2-298BD752114D}" destId="{FD61EAE0-53C9-49E0-BAC7-2545184B7859}" srcOrd="1" destOrd="0" presId="urn:microsoft.com/office/officeart/2018/2/layout/IconVerticalSolidList"/>
    <dgm:cxn modelId="{186323AD-A446-4B4F-B381-223A72FE7782}" type="presParOf" srcId="{299BBB58-C5F2-4453-A2E2-298BD752114D}" destId="{201BCFD1-BFFE-4A25-9CDF-220948EB7AB5}" srcOrd="2" destOrd="0" presId="urn:microsoft.com/office/officeart/2018/2/layout/IconVerticalSolidList"/>
    <dgm:cxn modelId="{D3BC9414-F28E-4D86-8296-9A5C91F044AD}" type="presParOf" srcId="{299BBB58-C5F2-4453-A2E2-298BD752114D}" destId="{AFA704AA-FCAB-458B-BF99-40296152F13F}" srcOrd="3" destOrd="0" presId="urn:microsoft.com/office/officeart/2018/2/layout/IconVerticalSolidList"/>
    <dgm:cxn modelId="{AA19C056-4960-4243-AB89-34386C0E901E}" type="presParOf" srcId="{7A3D55FB-1C13-4BFA-985C-FD2007EC3F93}" destId="{18007328-C0AF-4E1F-B194-016ACD9FE9F7}" srcOrd="3" destOrd="0" presId="urn:microsoft.com/office/officeart/2018/2/layout/IconVerticalSolidList"/>
    <dgm:cxn modelId="{EF46AE75-1E06-429E-8F4E-8F0DCCDEE0C2}" type="presParOf" srcId="{7A3D55FB-1C13-4BFA-985C-FD2007EC3F93}" destId="{4E44BD05-3037-47EC-B3C8-F3D172D2E008}" srcOrd="4" destOrd="0" presId="urn:microsoft.com/office/officeart/2018/2/layout/IconVerticalSolidList"/>
    <dgm:cxn modelId="{AB6845BD-0404-4436-9B22-C4E3D0868313}" type="presParOf" srcId="{4E44BD05-3037-47EC-B3C8-F3D172D2E008}" destId="{37B025E6-EDBF-4753-BE2C-0440C2A2BE29}" srcOrd="0" destOrd="0" presId="urn:microsoft.com/office/officeart/2018/2/layout/IconVerticalSolidList"/>
    <dgm:cxn modelId="{EE2019BD-4487-41D3-AFE7-F9A8FA6DAF82}" type="presParOf" srcId="{4E44BD05-3037-47EC-B3C8-F3D172D2E008}" destId="{914841E2-E0B1-4AD6-88AC-FDEA5A32CBC9}" srcOrd="1" destOrd="0" presId="urn:microsoft.com/office/officeart/2018/2/layout/IconVerticalSolidList"/>
    <dgm:cxn modelId="{0334639D-49F5-4EEF-BE60-8CF4BCD35B07}" type="presParOf" srcId="{4E44BD05-3037-47EC-B3C8-F3D172D2E008}" destId="{C544BD5D-4206-42DE-9D0B-01E648F9DD33}" srcOrd="2" destOrd="0" presId="urn:microsoft.com/office/officeart/2018/2/layout/IconVerticalSolidList"/>
    <dgm:cxn modelId="{0BD1CFE3-F5A9-4C1C-B402-568461E27C1D}" type="presParOf" srcId="{4E44BD05-3037-47EC-B3C8-F3D172D2E008}" destId="{8982CF6B-3A79-4596-B9E7-4379163A0D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CE01EC-D102-4DCC-9EC5-D2376FF1D4B3}"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513741DD-6293-4349-A480-6D4F48246E77}">
      <dgm:prSet/>
      <dgm:spPr/>
      <dgm:t>
        <a:bodyPr/>
        <a:lstStyle/>
        <a:p>
          <a:r>
            <a:rPr lang="en-US" dirty="0"/>
            <a:t>Problem</a:t>
          </a:r>
        </a:p>
      </dgm:t>
    </dgm:pt>
    <dgm:pt modelId="{D2E2853B-0AF7-4C85-A567-3A9F1318D5BE}" type="parTrans" cxnId="{1F43D267-E14F-4312-A37A-A7A400B71D95}">
      <dgm:prSet/>
      <dgm:spPr/>
      <dgm:t>
        <a:bodyPr/>
        <a:lstStyle/>
        <a:p>
          <a:endParaRPr lang="en-US"/>
        </a:p>
      </dgm:t>
    </dgm:pt>
    <dgm:pt modelId="{C4B3DDE1-9316-43C2-9194-4F8FFBC8B948}" type="sibTrans" cxnId="{1F43D267-E14F-4312-A37A-A7A400B71D95}">
      <dgm:prSet/>
      <dgm:spPr/>
      <dgm:t>
        <a:bodyPr/>
        <a:lstStyle/>
        <a:p>
          <a:endParaRPr lang="en-US"/>
        </a:p>
      </dgm:t>
    </dgm:pt>
    <dgm:pt modelId="{1510895E-6605-4A95-8431-092D0161D298}">
      <dgm:prSet/>
      <dgm:spPr/>
      <dgm:t>
        <a:bodyPr/>
        <a:lstStyle/>
        <a:p>
          <a:r>
            <a:rPr lang="en-US" dirty="0"/>
            <a:t>Only 70% of assessments are completed  </a:t>
          </a:r>
        </a:p>
      </dgm:t>
    </dgm:pt>
    <dgm:pt modelId="{B4406255-340F-446F-A21F-42BA99BCEF03}" type="parTrans" cxnId="{6D1B7103-EDB0-4300-9C21-42892B71667C}">
      <dgm:prSet/>
      <dgm:spPr/>
      <dgm:t>
        <a:bodyPr/>
        <a:lstStyle/>
        <a:p>
          <a:endParaRPr lang="en-US"/>
        </a:p>
      </dgm:t>
    </dgm:pt>
    <dgm:pt modelId="{0E9E19CA-0DFF-46AD-8733-75B16A68F6B2}" type="sibTrans" cxnId="{6D1B7103-EDB0-4300-9C21-42892B71667C}">
      <dgm:prSet/>
      <dgm:spPr/>
      <dgm:t>
        <a:bodyPr/>
        <a:lstStyle/>
        <a:p>
          <a:endParaRPr lang="en-US"/>
        </a:p>
      </dgm:t>
    </dgm:pt>
    <dgm:pt modelId="{D523DECD-6F61-4959-BC1E-8E6C29ADBB93}">
      <dgm:prSet/>
      <dgm:spPr/>
      <dgm:t>
        <a:bodyPr/>
        <a:lstStyle/>
        <a:p>
          <a:r>
            <a:rPr lang="en-US" dirty="0"/>
            <a:t>Team</a:t>
          </a:r>
        </a:p>
      </dgm:t>
    </dgm:pt>
    <dgm:pt modelId="{CAD796BD-1E8F-4A94-9B02-52FB61C0AA3F}" type="parTrans" cxnId="{EEE92074-681B-42A6-B539-5F7D950FF506}">
      <dgm:prSet/>
      <dgm:spPr/>
      <dgm:t>
        <a:bodyPr/>
        <a:lstStyle/>
        <a:p>
          <a:endParaRPr lang="en-US"/>
        </a:p>
      </dgm:t>
    </dgm:pt>
    <dgm:pt modelId="{15C7425A-6A50-4849-A040-D267B854C2C8}" type="sibTrans" cxnId="{EEE92074-681B-42A6-B539-5F7D950FF506}">
      <dgm:prSet/>
      <dgm:spPr/>
      <dgm:t>
        <a:bodyPr/>
        <a:lstStyle/>
        <a:p>
          <a:endParaRPr lang="en-US"/>
        </a:p>
      </dgm:t>
    </dgm:pt>
    <dgm:pt modelId="{BD3AB940-1EE4-4E81-9071-FA63EAB72E9A}">
      <dgm:prSet/>
      <dgm:spPr/>
      <dgm:t>
        <a:bodyPr/>
        <a:lstStyle/>
        <a:p>
          <a:r>
            <a:rPr lang="en-US" dirty="0"/>
            <a:t>Stakeholders: CCC, PA, Chief fellows</a:t>
          </a:r>
        </a:p>
      </dgm:t>
    </dgm:pt>
    <dgm:pt modelId="{0183F2EB-5D74-4C4F-9986-DBD649894244}" type="parTrans" cxnId="{D57E83AF-58D9-4EA3-BE3B-5BA2C56C8ED1}">
      <dgm:prSet/>
      <dgm:spPr/>
      <dgm:t>
        <a:bodyPr/>
        <a:lstStyle/>
        <a:p>
          <a:endParaRPr lang="en-US"/>
        </a:p>
      </dgm:t>
    </dgm:pt>
    <dgm:pt modelId="{E603748E-D3F4-489D-9B36-4946A50B16A7}" type="sibTrans" cxnId="{D57E83AF-58D9-4EA3-BE3B-5BA2C56C8ED1}">
      <dgm:prSet/>
      <dgm:spPr/>
      <dgm:t>
        <a:bodyPr/>
        <a:lstStyle/>
        <a:p>
          <a:endParaRPr lang="en-US"/>
        </a:p>
      </dgm:t>
    </dgm:pt>
    <dgm:pt modelId="{817346FA-22B0-4EAA-94C6-25B69B734599}">
      <dgm:prSet/>
      <dgm:spPr/>
      <dgm:t>
        <a:bodyPr/>
        <a:lstStyle/>
        <a:p>
          <a:r>
            <a:rPr lang="en-US" dirty="0"/>
            <a:t>Fishbone</a:t>
          </a:r>
        </a:p>
      </dgm:t>
    </dgm:pt>
    <dgm:pt modelId="{4DDA8321-3FD8-42B4-9F48-B3FB5A43D9A4}" type="parTrans" cxnId="{28B77C92-1A4B-499B-95EF-295F33C61519}">
      <dgm:prSet/>
      <dgm:spPr/>
      <dgm:t>
        <a:bodyPr/>
        <a:lstStyle/>
        <a:p>
          <a:endParaRPr lang="en-US"/>
        </a:p>
      </dgm:t>
    </dgm:pt>
    <dgm:pt modelId="{53AAD42E-1CF9-4C36-8CFF-5062526D16DC}" type="sibTrans" cxnId="{28B77C92-1A4B-499B-95EF-295F33C61519}">
      <dgm:prSet/>
      <dgm:spPr/>
      <dgm:t>
        <a:bodyPr/>
        <a:lstStyle/>
        <a:p>
          <a:endParaRPr lang="en-US"/>
        </a:p>
      </dgm:t>
    </dgm:pt>
    <dgm:pt modelId="{322892E1-69E8-4F67-9098-2FF0B38399D8}">
      <dgm:prSet/>
      <dgm:spPr/>
      <dgm:t>
        <a:bodyPr/>
        <a:lstStyle/>
        <a:p>
          <a:r>
            <a:rPr lang="en-US" dirty="0"/>
            <a:t>What are the contributing factors</a:t>
          </a:r>
        </a:p>
      </dgm:t>
    </dgm:pt>
    <dgm:pt modelId="{8C3D5CD8-2310-421C-95E8-EF0D09DFC78A}" type="parTrans" cxnId="{4875BD13-8D3B-4F25-A221-82D8417E636D}">
      <dgm:prSet/>
      <dgm:spPr/>
      <dgm:t>
        <a:bodyPr/>
        <a:lstStyle/>
        <a:p>
          <a:endParaRPr lang="en-US"/>
        </a:p>
      </dgm:t>
    </dgm:pt>
    <dgm:pt modelId="{F199A45F-0581-4D1B-8FEA-C75A7A56DEEE}" type="sibTrans" cxnId="{4875BD13-8D3B-4F25-A221-82D8417E636D}">
      <dgm:prSet/>
      <dgm:spPr/>
      <dgm:t>
        <a:bodyPr/>
        <a:lstStyle/>
        <a:p>
          <a:endParaRPr lang="en-US"/>
        </a:p>
      </dgm:t>
    </dgm:pt>
    <dgm:pt modelId="{57502BCB-78A9-41FB-B179-F400BA2C1CCE}">
      <dgm:prSet/>
      <dgm:spPr/>
      <dgm:t>
        <a:bodyPr/>
        <a:lstStyle/>
        <a:p>
          <a:r>
            <a:rPr lang="en-US" dirty="0"/>
            <a:t>Priority</a:t>
          </a:r>
        </a:p>
      </dgm:t>
    </dgm:pt>
    <dgm:pt modelId="{6275C633-1EB1-4AFE-85BE-E96DEBA78552}" type="parTrans" cxnId="{1BB15EB6-91A5-448F-8F34-C44EB5AD3C3F}">
      <dgm:prSet/>
      <dgm:spPr/>
      <dgm:t>
        <a:bodyPr/>
        <a:lstStyle/>
        <a:p>
          <a:endParaRPr lang="en-US"/>
        </a:p>
      </dgm:t>
    </dgm:pt>
    <dgm:pt modelId="{64A3597D-0CAE-414E-B140-EB518918DFCB}" type="sibTrans" cxnId="{1BB15EB6-91A5-448F-8F34-C44EB5AD3C3F}">
      <dgm:prSet/>
      <dgm:spPr/>
      <dgm:t>
        <a:bodyPr/>
        <a:lstStyle/>
        <a:p>
          <a:endParaRPr lang="en-US"/>
        </a:p>
      </dgm:t>
    </dgm:pt>
    <dgm:pt modelId="{7F2C16CD-843C-411F-9D93-40A646876DC7}">
      <dgm:prSet/>
      <dgm:spPr/>
      <dgm:t>
        <a:bodyPr/>
        <a:lstStyle/>
        <a:p>
          <a:r>
            <a:rPr lang="en-US" dirty="0"/>
            <a:t>Set priorities based on Pareto chart or feasibility </a:t>
          </a:r>
        </a:p>
      </dgm:t>
    </dgm:pt>
    <dgm:pt modelId="{C5B35806-2A74-4033-84B0-77DEA5F8B18B}" type="parTrans" cxnId="{361BEADD-3DF9-47C8-8C27-DFC42E617C30}">
      <dgm:prSet/>
      <dgm:spPr/>
      <dgm:t>
        <a:bodyPr/>
        <a:lstStyle/>
        <a:p>
          <a:endParaRPr lang="en-US"/>
        </a:p>
      </dgm:t>
    </dgm:pt>
    <dgm:pt modelId="{44BD644D-6452-4F9D-9E91-147100ED68EF}" type="sibTrans" cxnId="{361BEADD-3DF9-47C8-8C27-DFC42E617C30}">
      <dgm:prSet/>
      <dgm:spPr/>
      <dgm:t>
        <a:bodyPr/>
        <a:lstStyle/>
        <a:p>
          <a:endParaRPr lang="en-US"/>
        </a:p>
      </dgm:t>
    </dgm:pt>
    <dgm:pt modelId="{0CE34C93-5C93-41B9-929E-C1DBC660707B}">
      <dgm:prSet/>
      <dgm:spPr/>
      <dgm:t>
        <a:bodyPr/>
        <a:lstStyle/>
        <a:p>
          <a:r>
            <a:rPr lang="en-US" dirty="0"/>
            <a:t>Map</a:t>
          </a:r>
        </a:p>
      </dgm:t>
    </dgm:pt>
    <dgm:pt modelId="{9B3EFC7D-86AC-40F6-9CEA-C0B765CB620B}" type="parTrans" cxnId="{B489072F-A0A5-4393-8975-A234E430EC7D}">
      <dgm:prSet/>
      <dgm:spPr/>
      <dgm:t>
        <a:bodyPr/>
        <a:lstStyle/>
        <a:p>
          <a:endParaRPr lang="en-US"/>
        </a:p>
      </dgm:t>
    </dgm:pt>
    <dgm:pt modelId="{3F388137-A2FE-4F41-84A3-ADEFB84FD646}" type="sibTrans" cxnId="{B489072F-A0A5-4393-8975-A234E430EC7D}">
      <dgm:prSet/>
      <dgm:spPr/>
      <dgm:t>
        <a:bodyPr/>
        <a:lstStyle/>
        <a:p>
          <a:endParaRPr lang="en-US"/>
        </a:p>
      </dgm:t>
    </dgm:pt>
    <dgm:pt modelId="{0AF36B38-0E77-4165-995D-F5583AF8CFA3}">
      <dgm:prSet/>
      <dgm:spPr/>
      <dgm:t>
        <a:bodyPr/>
        <a:lstStyle/>
        <a:p>
          <a:r>
            <a:rPr lang="en-US" dirty="0"/>
            <a:t>Map the process</a:t>
          </a:r>
        </a:p>
      </dgm:t>
    </dgm:pt>
    <dgm:pt modelId="{E52BEF3C-DDB6-4592-9E50-A7721D82F2AF}" type="parTrans" cxnId="{FD54F5B1-0891-4984-983E-2E78D9452FBC}">
      <dgm:prSet/>
      <dgm:spPr/>
      <dgm:t>
        <a:bodyPr/>
        <a:lstStyle/>
        <a:p>
          <a:endParaRPr lang="en-US"/>
        </a:p>
      </dgm:t>
    </dgm:pt>
    <dgm:pt modelId="{84846417-B980-4794-9635-6ABBA4D8AEE5}" type="sibTrans" cxnId="{FD54F5B1-0891-4984-983E-2E78D9452FBC}">
      <dgm:prSet/>
      <dgm:spPr/>
      <dgm:t>
        <a:bodyPr/>
        <a:lstStyle/>
        <a:p>
          <a:endParaRPr lang="en-US"/>
        </a:p>
      </dgm:t>
    </dgm:pt>
    <dgm:pt modelId="{2357B9CF-F82A-4C0D-B5FC-C85498B76712}">
      <dgm:prSet/>
      <dgm:spPr/>
      <dgm:t>
        <a:bodyPr/>
        <a:lstStyle/>
        <a:p>
          <a:r>
            <a:rPr lang="en-US" dirty="0"/>
            <a:t>Indicators</a:t>
          </a:r>
        </a:p>
      </dgm:t>
    </dgm:pt>
    <dgm:pt modelId="{B1155BC7-70A0-4ED6-B8AC-E92E3555EE48}" type="parTrans" cxnId="{D87EDDDA-DBF4-4FE5-A73C-513E2AEDB51C}">
      <dgm:prSet/>
      <dgm:spPr/>
      <dgm:t>
        <a:bodyPr/>
        <a:lstStyle/>
        <a:p>
          <a:endParaRPr lang="en-US"/>
        </a:p>
      </dgm:t>
    </dgm:pt>
    <dgm:pt modelId="{C0B9B9C7-CBC6-4C95-875B-9942F85582F3}" type="sibTrans" cxnId="{D87EDDDA-DBF4-4FE5-A73C-513E2AEDB51C}">
      <dgm:prSet/>
      <dgm:spPr/>
      <dgm:t>
        <a:bodyPr/>
        <a:lstStyle/>
        <a:p>
          <a:endParaRPr lang="en-US"/>
        </a:p>
      </dgm:t>
    </dgm:pt>
    <dgm:pt modelId="{DD7FEB31-C211-47E8-B6B4-C231FC7187C9}">
      <dgm:prSet/>
      <dgm:spPr/>
      <dgm:t>
        <a:bodyPr/>
        <a:lstStyle/>
        <a:p>
          <a:r>
            <a:rPr lang="en-US" dirty="0"/>
            <a:t>Process indicator, Outcome indicator, balancing indicator</a:t>
          </a:r>
        </a:p>
      </dgm:t>
    </dgm:pt>
    <dgm:pt modelId="{ADDDDDD3-3EF3-48CC-BC4F-640953C1B8B7}" type="parTrans" cxnId="{B041F3C8-0C2F-4B22-9DA4-F2C24E587078}">
      <dgm:prSet/>
      <dgm:spPr/>
      <dgm:t>
        <a:bodyPr/>
        <a:lstStyle/>
        <a:p>
          <a:endParaRPr lang="en-US"/>
        </a:p>
      </dgm:t>
    </dgm:pt>
    <dgm:pt modelId="{A79F7741-19C8-4961-A084-A8F8BC5D763B}" type="sibTrans" cxnId="{B041F3C8-0C2F-4B22-9DA4-F2C24E587078}">
      <dgm:prSet/>
      <dgm:spPr/>
      <dgm:t>
        <a:bodyPr/>
        <a:lstStyle/>
        <a:p>
          <a:endParaRPr lang="en-US"/>
        </a:p>
      </dgm:t>
    </dgm:pt>
    <dgm:pt modelId="{C2EF5D62-F9BF-EB45-BD50-5E0D75919845}" type="pres">
      <dgm:prSet presAssocID="{8BCE01EC-D102-4DCC-9EC5-D2376FF1D4B3}" presName="Name0" presStyleCnt="0">
        <dgm:presLayoutVars>
          <dgm:dir/>
          <dgm:animLvl val="lvl"/>
          <dgm:resizeHandles val="exact"/>
        </dgm:presLayoutVars>
      </dgm:prSet>
      <dgm:spPr/>
    </dgm:pt>
    <dgm:pt modelId="{890F7ED4-90B6-BD4C-96AC-AE1C7C7D3305}" type="pres">
      <dgm:prSet presAssocID="{2357B9CF-F82A-4C0D-B5FC-C85498B76712}" presName="boxAndChildren" presStyleCnt="0"/>
      <dgm:spPr/>
    </dgm:pt>
    <dgm:pt modelId="{22C4D1E3-6B69-9D4B-83F4-AF0A91C97200}" type="pres">
      <dgm:prSet presAssocID="{2357B9CF-F82A-4C0D-B5FC-C85498B76712}" presName="parentTextBox" presStyleLbl="alignNode1" presStyleIdx="0" presStyleCnt="6"/>
      <dgm:spPr/>
    </dgm:pt>
    <dgm:pt modelId="{78D0D7E0-53F8-894C-86AE-1C3BF105A7F6}" type="pres">
      <dgm:prSet presAssocID="{2357B9CF-F82A-4C0D-B5FC-C85498B76712}" presName="descendantBox" presStyleLbl="bgAccFollowNode1" presStyleIdx="0" presStyleCnt="6"/>
      <dgm:spPr/>
    </dgm:pt>
    <dgm:pt modelId="{C8AB1A08-2AA6-534A-B3AE-3FBBDD3D7787}" type="pres">
      <dgm:prSet presAssocID="{3F388137-A2FE-4F41-84A3-ADEFB84FD646}" presName="sp" presStyleCnt="0"/>
      <dgm:spPr/>
    </dgm:pt>
    <dgm:pt modelId="{41C60A68-8500-594E-9684-3B92702D0187}" type="pres">
      <dgm:prSet presAssocID="{0CE34C93-5C93-41B9-929E-C1DBC660707B}" presName="arrowAndChildren" presStyleCnt="0"/>
      <dgm:spPr/>
    </dgm:pt>
    <dgm:pt modelId="{1FC9626D-45FB-E44E-8729-93A2E142B85D}" type="pres">
      <dgm:prSet presAssocID="{0CE34C93-5C93-41B9-929E-C1DBC660707B}" presName="parentTextArrow" presStyleLbl="node1" presStyleIdx="0" presStyleCnt="0"/>
      <dgm:spPr/>
    </dgm:pt>
    <dgm:pt modelId="{1CF0DDB0-7CE4-724C-A7AC-E2DBA54B10E7}" type="pres">
      <dgm:prSet presAssocID="{0CE34C93-5C93-41B9-929E-C1DBC660707B}" presName="arrow" presStyleLbl="alignNode1" presStyleIdx="1" presStyleCnt="6"/>
      <dgm:spPr/>
    </dgm:pt>
    <dgm:pt modelId="{F1470CC4-4483-DD47-AB3D-0F8F20EF0DC8}" type="pres">
      <dgm:prSet presAssocID="{0CE34C93-5C93-41B9-929E-C1DBC660707B}" presName="descendantArrow" presStyleLbl="bgAccFollowNode1" presStyleIdx="1" presStyleCnt="6"/>
      <dgm:spPr/>
    </dgm:pt>
    <dgm:pt modelId="{4A392818-5F4C-004D-9B37-5B336A543D20}" type="pres">
      <dgm:prSet presAssocID="{64A3597D-0CAE-414E-B140-EB518918DFCB}" presName="sp" presStyleCnt="0"/>
      <dgm:spPr/>
    </dgm:pt>
    <dgm:pt modelId="{671C8E90-D864-5F43-867B-36C7FB8CC3B6}" type="pres">
      <dgm:prSet presAssocID="{57502BCB-78A9-41FB-B179-F400BA2C1CCE}" presName="arrowAndChildren" presStyleCnt="0"/>
      <dgm:spPr/>
    </dgm:pt>
    <dgm:pt modelId="{F297AA2E-4941-6547-BAAB-4EB68F44FC21}" type="pres">
      <dgm:prSet presAssocID="{57502BCB-78A9-41FB-B179-F400BA2C1CCE}" presName="parentTextArrow" presStyleLbl="node1" presStyleIdx="0" presStyleCnt="0"/>
      <dgm:spPr/>
    </dgm:pt>
    <dgm:pt modelId="{CECDDD0B-F0CF-6148-94E4-DD4F1C4A5D3A}" type="pres">
      <dgm:prSet presAssocID="{57502BCB-78A9-41FB-B179-F400BA2C1CCE}" presName="arrow" presStyleLbl="alignNode1" presStyleIdx="2" presStyleCnt="6"/>
      <dgm:spPr/>
    </dgm:pt>
    <dgm:pt modelId="{8AEC41E1-966B-F449-BFE0-50A3BC83F364}" type="pres">
      <dgm:prSet presAssocID="{57502BCB-78A9-41FB-B179-F400BA2C1CCE}" presName="descendantArrow" presStyleLbl="bgAccFollowNode1" presStyleIdx="2" presStyleCnt="6"/>
      <dgm:spPr/>
    </dgm:pt>
    <dgm:pt modelId="{7F1AB500-1BEE-2C48-B4B7-D7F9248B1A5C}" type="pres">
      <dgm:prSet presAssocID="{53AAD42E-1CF9-4C36-8CFF-5062526D16DC}" presName="sp" presStyleCnt="0"/>
      <dgm:spPr/>
    </dgm:pt>
    <dgm:pt modelId="{7C0E9B75-EE23-BD4C-91C0-6FD4BA0B61B4}" type="pres">
      <dgm:prSet presAssocID="{817346FA-22B0-4EAA-94C6-25B69B734599}" presName="arrowAndChildren" presStyleCnt="0"/>
      <dgm:spPr/>
    </dgm:pt>
    <dgm:pt modelId="{DAB8B664-EFA0-3643-BB50-124E198CBDCA}" type="pres">
      <dgm:prSet presAssocID="{817346FA-22B0-4EAA-94C6-25B69B734599}" presName="parentTextArrow" presStyleLbl="node1" presStyleIdx="0" presStyleCnt="0"/>
      <dgm:spPr/>
    </dgm:pt>
    <dgm:pt modelId="{E0EA7949-B3AE-9B47-8B72-1BC1A635D5B0}" type="pres">
      <dgm:prSet presAssocID="{817346FA-22B0-4EAA-94C6-25B69B734599}" presName="arrow" presStyleLbl="alignNode1" presStyleIdx="3" presStyleCnt="6"/>
      <dgm:spPr/>
    </dgm:pt>
    <dgm:pt modelId="{874C5342-B3AA-4C40-86B0-102CB0DE2BFD}" type="pres">
      <dgm:prSet presAssocID="{817346FA-22B0-4EAA-94C6-25B69B734599}" presName="descendantArrow" presStyleLbl="bgAccFollowNode1" presStyleIdx="3" presStyleCnt="6"/>
      <dgm:spPr/>
    </dgm:pt>
    <dgm:pt modelId="{360925EB-B093-7242-9D29-FD60BBA12D62}" type="pres">
      <dgm:prSet presAssocID="{15C7425A-6A50-4849-A040-D267B854C2C8}" presName="sp" presStyleCnt="0"/>
      <dgm:spPr/>
    </dgm:pt>
    <dgm:pt modelId="{80100D02-6FA7-1846-B2E4-F22DF8AF137B}" type="pres">
      <dgm:prSet presAssocID="{D523DECD-6F61-4959-BC1E-8E6C29ADBB93}" presName="arrowAndChildren" presStyleCnt="0"/>
      <dgm:spPr/>
    </dgm:pt>
    <dgm:pt modelId="{96E6BE1F-4B94-6848-BCBD-C509BB27D8B5}" type="pres">
      <dgm:prSet presAssocID="{D523DECD-6F61-4959-BC1E-8E6C29ADBB93}" presName="parentTextArrow" presStyleLbl="node1" presStyleIdx="0" presStyleCnt="0"/>
      <dgm:spPr/>
    </dgm:pt>
    <dgm:pt modelId="{26E8189A-5732-C74D-8E67-8C382A0AF5B5}" type="pres">
      <dgm:prSet presAssocID="{D523DECD-6F61-4959-BC1E-8E6C29ADBB93}" presName="arrow" presStyleLbl="alignNode1" presStyleIdx="4" presStyleCnt="6"/>
      <dgm:spPr/>
    </dgm:pt>
    <dgm:pt modelId="{E049CC3C-C502-7F44-83D7-83D29C147F04}" type="pres">
      <dgm:prSet presAssocID="{D523DECD-6F61-4959-BC1E-8E6C29ADBB93}" presName="descendantArrow" presStyleLbl="bgAccFollowNode1" presStyleIdx="4" presStyleCnt="6"/>
      <dgm:spPr/>
    </dgm:pt>
    <dgm:pt modelId="{71725A65-646C-5E40-8ED6-B1C9522C1B7B}" type="pres">
      <dgm:prSet presAssocID="{C4B3DDE1-9316-43C2-9194-4F8FFBC8B948}" presName="sp" presStyleCnt="0"/>
      <dgm:spPr/>
    </dgm:pt>
    <dgm:pt modelId="{F40C350D-CEAF-2149-8860-5AC2C25F59DE}" type="pres">
      <dgm:prSet presAssocID="{513741DD-6293-4349-A480-6D4F48246E77}" presName="arrowAndChildren" presStyleCnt="0"/>
      <dgm:spPr/>
    </dgm:pt>
    <dgm:pt modelId="{6E8FC0DC-0BFC-0E46-8098-4AC9CF0C1B9B}" type="pres">
      <dgm:prSet presAssocID="{513741DD-6293-4349-A480-6D4F48246E77}" presName="parentTextArrow" presStyleLbl="node1" presStyleIdx="0" presStyleCnt="0"/>
      <dgm:spPr/>
    </dgm:pt>
    <dgm:pt modelId="{DC1FC94C-A56F-D041-A2B5-0A890B9A090B}" type="pres">
      <dgm:prSet presAssocID="{513741DD-6293-4349-A480-6D4F48246E77}" presName="arrow" presStyleLbl="alignNode1" presStyleIdx="5" presStyleCnt="6"/>
      <dgm:spPr/>
    </dgm:pt>
    <dgm:pt modelId="{393FBB34-492A-F648-9BB2-B23C3869C982}" type="pres">
      <dgm:prSet presAssocID="{513741DD-6293-4349-A480-6D4F48246E77}" presName="descendantArrow" presStyleLbl="bgAccFollowNode1" presStyleIdx="5" presStyleCnt="6"/>
      <dgm:spPr/>
    </dgm:pt>
  </dgm:ptLst>
  <dgm:cxnLst>
    <dgm:cxn modelId="{6D1B7103-EDB0-4300-9C21-42892B71667C}" srcId="{513741DD-6293-4349-A480-6D4F48246E77}" destId="{1510895E-6605-4A95-8431-092D0161D298}" srcOrd="0" destOrd="0" parTransId="{B4406255-340F-446F-A21F-42BA99BCEF03}" sibTransId="{0E9E19CA-0DFF-46AD-8733-75B16A68F6B2}"/>
    <dgm:cxn modelId="{274F5D06-56F9-804C-BFA9-FE77D4FD8C2A}" type="presOf" srcId="{513741DD-6293-4349-A480-6D4F48246E77}" destId="{6E8FC0DC-0BFC-0E46-8098-4AC9CF0C1B9B}" srcOrd="0" destOrd="0" presId="urn:microsoft.com/office/officeart/2016/7/layout/VerticalDownArrowProcess"/>
    <dgm:cxn modelId="{50648011-3B62-9B4D-8C59-0D043E4ACA76}" type="presOf" srcId="{8BCE01EC-D102-4DCC-9EC5-D2376FF1D4B3}" destId="{C2EF5D62-F9BF-EB45-BD50-5E0D75919845}" srcOrd="0" destOrd="0" presId="urn:microsoft.com/office/officeart/2016/7/layout/VerticalDownArrowProcess"/>
    <dgm:cxn modelId="{4875BD13-8D3B-4F25-A221-82D8417E636D}" srcId="{817346FA-22B0-4EAA-94C6-25B69B734599}" destId="{322892E1-69E8-4F67-9098-2FF0B38399D8}" srcOrd="0" destOrd="0" parTransId="{8C3D5CD8-2310-421C-95E8-EF0D09DFC78A}" sibTransId="{F199A45F-0581-4D1B-8FEA-C75A7A56DEEE}"/>
    <dgm:cxn modelId="{9762DA15-D3B6-9040-A034-CF8EA3C4043F}" type="presOf" srcId="{DD7FEB31-C211-47E8-B6B4-C231FC7187C9}" destId="{78D0D7E0-53F8-894C-86AE-1C3BF105A7F6}" srcOrd="0" destOrd="0" presId="urn:microsoft.com/office/officeart/2016/7/layout/VerticalDownArrowProcess"/>
    <dgm:cxn modelId="{31877124-3CE2-DA4B-B08A-63650552326D}" type="presOf" srcId="{1510895E-6605-4A95-8431-092D0161D298}" destId="{393FBB34-492A-F648-9BB2-B23C3869C982}" srcOrd="0" destOrd="0" presId="urn:microsoft.com/office/officeart/2016/7/layout/VerticalDownArrowProcess"/>
    <dgm:cxn modelId="{987A432C-824F-E94B-86D8-14BEDA0EB9BB}" type="presOf" srcId="{0CE34C93-5C93-41B9-929E-C1DBC660707B}" destId="{1CF0DDB0-7CE4-724C-A7AC-E2DBA54B10E7}" srcOrd="1" destOrd="0" presId="urn:microsoft.com/office/officeart/2016/7/layout/VerticalDownArrowProcess"/>
    <dgm:cxn modelId="{B489072F-A0A5-4393-8975-A234E430EC7D}" srcId="{8BCE01EC-D102-4DCC-9EC5-D2376FF1D4B3}" destId="{0CE34C93-5C93-41B9-929E-C1DBC660707B}" srcOrd="4" destOrd="0" parTransId="{9B3EFC7D-86AC-40F6-9CEA-C0B765CB620B}" sibTransId="{3F388137-A2FE-4F41-84A3-ADEFB84FD646}"/>
    <dgm:cxn modelId="{AA774136-98AC-1544-8D9F-18F374E30B80}" type="presOf" srcId="{817346FA-22B0-4EAA-94C6-25B69B734599}" destId="{E0EA7949-B3AE-9B47-8B72-1BC1A635D5B0}" srcOrd="1" destOrd="0" presId="urn:microsoft.com/office/officeart/2016/7/layout/VerticalDownArrowProcess"/>
    <dgm:cxn modelId="{2A6D3852-150F-A746-B3A9-C0886EE0D0DA}" type="presOf" srcId="{817346FA-22B0-4EAA-94C6-25B69B734599}" destId="{DAB8B664-EFA0-3643-BB50-124E198CBDCA}" srcOrd="0" destOrd="0" presId="urn:microsoft.com/office/officeart/2016/7/layout/VerticalDownArrowProcess"/>
    <dgm:cxn modelId="{7A1CF166-A62E-DF4F-97D2-B528237C2E63}" type="presOf" srcId="{57502BCB-78A9-41FB-B179-F400BA2C1CCE}" destId="{CECDDD0B-F0CF-6148-94E4-DD4F1C4A5D3A}" srcOrd="1" destOrd="0" presId="urn:microsoft.com/office/officeart/2016/7/layout/VerticalDownArrowProcess"/>
    <dgm:cxn modelId="{1F43D267-E14F-4312-A37A-A7A400B71D95}" srcId="{8BCE01EC-D102-4DCC-9EC5-D2376FF1D4B3}" destId="{513741DD-6293-4349-A480-6D4F48246E77}" srcOrd="0" destOrd="0" parTransId="{D2E2853B-0AF7-4C85-A567-3A9F1318D5BE}" sibTransId="{C4B3DDE1-9316-43C2-9194-4F8FFBC8B948}"/>
    <dgm:cxn modelId="{EEE92074-681B-42A6-B539-5F7D950FF506}" srcId="{8BCE01EC-D102-4DCC-9EC5-D2376FF1D4B3}" destId="{D523DECD-6F61-4959-BC1E-8E6C29ADBB93}" srcOrd="1" destOrd="0" parTransId="{CAD796BD-1E8F-4A94-9B02-52FB61C0AA3F}" sibTransId="{15C7425A-6A50-4849-A040-D267B854C2C8}"/>
    <dgm:cxn modelId="{6397827B-4539-B747-9011-2CA65472A883}" type="presOf" srcId="{D523DECD-6F61-4959-BC1E-8E6C29ADBB93}" destId="{26E8189A-5732-C74D-8E67-8C382A0AF5B5}" srcOrd="1" destOrd="0" presId="urn:microsoft.com/office/officeart/2016/7/layout/VerticalDownArrowProcess"/>
    <dgm:cxn modelId="{F9A6FF8C-6DE5-4445-A302-A4310369C70C}" type="presOf" srcId="{322892E1-69E8-4F67-9098-2FF0B38399D8}" destId="{874C5342-B3AA-4C40-86B0-102CB0DE2BFD}" srcOrd="0" destOrd="0" presId="urn:microsoft.com/office/officeart/2016/7/layout/VerticalDownArrowProcess"/>
    <dgm:cxn modelId="{28B77C92-1A4B-499B-95EF-295F33C61519}" srcId="{8BCE01EC-D102-4DCC-9EC5-D2376FF1D4B3}" destId="{817346FA-22B0-4EAA-94C6-25B69B734599}" srcOrd="2" destOrd="0" parTransId="{4DDA8321-3FD8-42B4-9F48-B3FB5A43D9A4}" sibTransId="{53AAD42E-1CF9-4C36-8CFF-5062526D16DC}"/>
    <dgm:cxn modelId="{692BB392-F312-0E48-BF14-4D612209E7CF}" type="presOf" srcId="{0AF36B38-0E77-4165-995D-F5583AF8CFA3}" destId="{F1470CC4-4483-DD47-AB3D-0F8F20EF0DC8}" srcOrd="0" destOrd="0" presId="urn:microsoft.com/office/officeart/2016/7/layout/VerticalDownArrowProcess"/>
    <dgm:cxn modelId="{AF46C79F-6F90-0C4F-968B-913CE6761EAE}" type="presOf" srcId="{D523DECD-6F61-4959-BC1E-8E6C29ADBB93}" destId="{96E6BE1F-4B94-6848-BCBD-C509BB27D8B5}" srcOrd="0" destOrd="0" presId="urn:microsoft.com/office/officeart/2016/7/layout/VerticalDownArrowProcess"/>
    <dgm:cxn modelId="{AC8215A9-A340-634E-A909-AE1898747908}" type="presOf" srcId="{BD3AB940-1EE4-4E81-9071-FA63EAB72E9A}" destId="{E049CC3C-C502-7F44-83D7-83D29C147F04}" srcOrd="0" destOrd="0" presId="urn:microsoft.com/office/officeart/2016/7/layout/VerticalDownArrowProcess"/>
    <dgm:cxn modelId="{209237AB-9FCF-1F42-9DD9-7887762832CB}" type="presOf" srcId="{7F2C16CD-843C-411F-9D93-40A646876DC7}" destId="{8AEC41E1-966B-F449-BFE0-50A3BC83F364}" srcOrd="0" destOrd="0" presId="urn:microsoft.com/office/officeart/2016/7/layout/VerticalDownArrowProcess"/>
    <dgm:cxn modelId="{D57E83AF-58D9-4EA3-BE3B-5BA2C56C8ED1}" srcId="{D523DECD-6F61-4959-BC1E-8E6C29ADBB93}" destId="{BD3AB940-1EE4-4E81-9071-FA63EAB72E9A}" srcOrd="0" destOrd="0" parTransId="{0183F2EB-5D74-4C4F-9986-DBD649894244}" sibTransId="{E603748E-D3F4-489D-9B36-4946A50B16A7}"/>
    <dgm:cxn modelId="{EB1FCAAF-8BFE-9042-9E4B-7DE354339309}" type="presOf" srcId="{2357B9CF-F82A-4C0D-B5FC-C85498B76712}" destId="{22C4D1E3-6B69-9D4B-83F4-AF0A91C97200}" srcOrd="0" destOrd="0" presId="urn:microsoft.com/office/officeart/2016/7/layout/VerticalDownArrowProcess"/>
    <dgm:cxn modelId="{FD54F5B1-0891-4984-983E-2E78D9452FBC}" srcId="{0CE34C93-5C93-41B9-929E-C1DBC660707B}" destId="{0AF36B38-0E77-4165-995D-F5583AF8CFA3}" srcOrd="0" destOrd="0" parTransId="{E52BEF3C-DDB6-4592-9E50-A7721D82F2AF}" sibTransId="{84846417-B980-4794-9635-6ABBA4D8AEE5}"/>
    <dgm:cxn modelId="{1BB15EB6-91A5-448F-8F34-C44EB5AD3C3F}" srcId="{8BCE01EC-D102-4DCC-9EC5-D2376FF1D4B3}" destId="{57502BCB-78A9-41FB-B179-F400BA2C1CCE}" srcOrd="3" destOrd="0" parTransId="{6275C633-1EB1-4AFE-85BE-E96DEBA78552}" sibTransId="{64A3597D-0CAE-414E-B140-EB518918DFCB}"/>
    <dgm:cxn modelId="{B041F3C8-0C2F-4B22-9DA4-F2C24E587078}" srcId="{2357B9CF-F82A-4C0D-B5FC-C85498B76712}" destId="{DD7FEB31-C211-47E8-B6B4-C231FC7187C9}" srcOrd="0" destOrd="0" parTransId="{ADDDDDD3-3EF3-48CC-BC4F-640953C1B8B7}" sibTransId="{A79F7741-19C8-4961-A084-A8F8BC5D763B}"/>
    <dgm:cxn modelId="{B74964DA-04E8-164C-84CF-1CD8E9E3A461}" type="presOf" srcId="{57502BCB-78A9-41FB-B179-F400BA2C1CCE}" destId="{F297AA2E-4941-6547-BAAB-4EB68F44FC21}" srcOrd="0" destOrd="0" presId="urn:microsoft.com/office/officeart/2016/7/layout/VerticalDownArrowProcess"/>
    <dgm:cxn modelId="{D87EDDDA-DBF4-4FE5-A73C-513E2AEDB51C}" srcId="{8BCE01EC-D102-4DCC-9EC5-D2376FF1D4B3}" destId="{2357B9CF-F82A-4C0D-B5FC-C85498B76712}" srcOrd="5" destOrd="0" parTransId="{B1155BC7-70A0-4ED6-B8AC-E92E3555EE48}" sibTransId="{C0B9B9C7-CBC6-4C95-875B-9942F85582F3}"/>
    <dgm:cxn modelId="{361BEADD-3DF9-47C8-8C27-DFC42E617C30}" srcId="{57502BCB-78A9-41FB-B179-F400BA2C1CCE}" destId="{7F2C16CD-843C-411F-9D93-40A646876DC7}" srcOrd="0" destOrd="0" parTransId="{C5B35806-2A74-4033-84B0-77DEA5F8B18B}" sibTransId="{44BD644D-6452-4F9D-9E91-147100ED68EF}"/>
    <dgm:cxn modelId="{F42C30E7-6ECD-AC4C-8044-59089A0045D5}" type="presOf" srcId="{0CE34C93-5C93-41B9-929E-C1DBC660707B}" destId="{1FC9626D-45FB-E44E-8729-93A2E142B85D}" srcOrd="0" destOrd="0" presId="urn:microsoft.com/office/officeart/2016/7/layout/VerticalDownArrowProcess"/>
    <dgm:cxn modelId="{E4531AE9-E113-6C4A-890F-3D9792D46887}" type="presOf" srcId="{513741DD-6293-4349-A480-6D4F48246E77}" destId="{DC1FC94C-A56F-D041-A2B5-0A890B9A090B}" srcOrd="1" destOrd="0" presId="urn:microsoft.com/office/officeart/2016/7/layout/VerticalDownArrowProcess"/>
    <dgm:cxn modelId="{2450AD3B-DA7A-254B-8C1B-4DAAC33ADC90}" type="presParOf" srcId="{C2EF5D62-F9BF-EB45-BD50-5E0D75919845}" destId="{890F7ED4-90B6-BD4C-96AC-AE1C7C7D3305}" srcOrd="0" destOrd="0" presId="urn:microsoft.com/office/officeart/2016/7/layout/VerticalDownArrowProcess"/>
    <dgm:cxn modelId="{A593915A-7F4C-BE45-99E8-84AA31447FFA}" type="presParOf" srcId="{890F7ED4-90B6-BD4C-96AC-AE1C7C7D3305}" destId="{22C4D1E3-6B69-9D4B-83F4-AF0A91C97200}" srcOrd="0" destOrd="0" presId="urn:microsoft.com/office/officeart/2016/7/layout/VerticalDownArrowProcess"/>
    <dgm:cxn modelId="{10C4ADA9-E783-C54E-BBCC-24128CA2A433}" type="presParOf" srcId="{890F7ED4-90B6-BD4C-96AC-AE1C7C7D3305}" destId="{78D0D7E0-53F8-894C-86AE-1C3BF105A7F6}" srcOrd="1" destOrd="0" presId="urn:microsoft.com/office/officeart/2016/7/layout/VerticalDownArrowProcess"/>
    <dgm:cxn modelId="{C43518D1-7FDC-7A4C-A978-C7A43E2F16F1}" type="presParOf" srcId="{C2EF5D62-F9BF-EB45-BD50-5E0D75919845}" destId="{C8AB1A08-2AA6-534A-B3AE-3FBBDD3D7787}" srcOrd="1" destOrd="0" presId="urn:microsoft.com/office/officeart/2016/7/layout/VerticalDownArrowProcess"/>
    <dgm:cxn modelId="{465D7137-B33F-424E-A2A2-941284F1A6B8}" type="presParOf" srcId="{C2EF5D62-F9BF-EB45-BD50-5E0D75919845}" destId="{41C60A68-8500-594E-9684-3B92702D0187}" srcOrd="2" destOrd="0" presId="urn:microsoft.com/office/officeart/2016/7/layout/VerticalDownArrowProcess"/>
    <dgm:cxn modelId="{F0153C02-8A3A-984E-BB53-3CD1A7865D63}" type="presParOf" srcId="{41C60A68-8500-594E-9684-3B92702D0187}" destId="{1FC9626D-45FB-E44E-8729-93A2E142B85D}" srcOrd="0" destOrd="0" presId="urn:microsoft.com/office/officeart/2016/7/layout/VerticalDownArrowProcess"/>
    <dgm:cxn modelId="{838EA65D-9140-AB4F-927B-AF1702780AEF}" type="presParOf" srcId="{41C60A68-8500-594E-9684-3B92702D0187}" destId="{1CF0DDB0-7CE4-724C-A7AC-E2DBA54B10E7}" srcOrd="1" destOrd="0" presId="urn:microsoft.com/office/officeart/2016/7/layout/VerticalDownArrowProcess"/>
    <dgm:cxn modelId="{75177611-C922-3F4B-9F68-7BBAE4230456}" type="presParOf" srcId="{41C60A68-8500-594E-9684-3B92702D0187}" destId="{F1470CC4-4483-DD47-AB3D-0F8F20EF0DC8}" srcOrd="2" destOrd="0" presId="urn:microsoft.com/office/officeart/2016/7/layout/VerticalDownArrowProcess"/>
    <dgm:cxn modelId="{6A017E44-C8E6-F247-85E9-053219E6C66B}" type="presParOf" srcId="{C2EF5D62-F9BF-EB45-BD50-5E0D75919845}" destId="{4A392818-5F4C-004D-9B37-5B336A543D20}" srcOrd="3" destOrd="0" presId="urn:microsoft.com/office/officeart/2016/7/layout/VerticalDownArrowProcess"/>
    <dgm:cxn modelId="{492BD883-CC13-AD41-97F5-6AB79789E9F8}" type="presParOf" srcId="{C2EF5D62-F9BF-EB45-BD50-5E0D75919845}" destId="{671C8E90-D864-5F43-867B-36C7FB8CC3B6}" srcOrd="4" destOrd="0" presId="urn:microsoft.com/office/officeart/2016/7/layout/VerticalDownArrowProcess"/>
    <dgm:cxn modelId="{9B606CC1-4027-7D48-A040-66BEEC3063B6}" type="presParOf" srcId="{671C8E90-D864-5F43-867B-36C7FB8CC3B6}" destId="{F297AA2E-4941-6547-BAAB-4EB68F44FC21}" srcOrd="0" destOrd="0" presId="urn:microsoft.com/office/officeart/2016/7/layout/VerticalDownArrowProcess"/>
    <dgm:cxn modelId="{CDB3B6F4-6132-DE4B-A7E7-756951EF8E97}" type="presParOf" srcId="{671C8E90-D864-5F43-867B-36C7FB8CC3B6}" destId="{CECDDD0B-F0CF-6148-94E4-DD4F1C4A5D3A}" srcOrd="1" destOrd="0" presId="urn:microsoft.com/office/officeart/2016/7/layout/VerticalDownArrowProcess"/>
    <dgm:cxn modelId="{C970C925-9F6B-5743-8692-2ED59C15228A}" type="presParOf" srcId="{671C8E90-D864-5F43-867B-36C7FB8CC3B6}" destId="{8AEC41E1-966B-F449-BFE0-50A3BC83F364}" srcOrd="2" destOrd="0" presId="urn:microsoft.com/office/officeart/2016/7/layout/VerticalDownArrowProcess"/>
    <dgm:cxn modelId="{4B4045E0-4355-B14C-9DD8-4C4C6E266889}" type="presParOf" srcId="{C2EF5D62-F9BF-EB45-BD50-5E0D75919845}" destId="{7F1AB500-1BEE-2C48-B4B7-D7F9248B1A5C}" srcOrd="5" destOrd="0" presId="urn:microsoft.com/office/officeart/2016/7/layout/VerticalDownArrowProcess"/>
    <dgm:cxn modelId="{CCE3CB5D-2993-F742-B9DF-512235A0D962}" type="presParOf" srcId="{C2EF5D62-F9BF-EB45-BD50-5E0D75919845}" destId="{7C0E9B75-EE23-BD4C-91C0-6FD4BA0B61B4}" srcOrd="6" destOrd="0" presId="urn:microsoft.com/office/officeart/2016/7/layout/VerticalDownArrowProcess"/>
    <dgm:cxn modelId="{8C5C311D-BE60-D344-BB9E-29AEB3FB0C3A}" type="presParOf" srcId="{7C0E9B75-EE23-BD4C-91C0-6FD4BA0B61B4}" destId="{DAB8B664-EFA0-3643-BB50-124E198CBDCA}" srcOrd="0" destOrd="0" presId="urn:microsoft.com/office/officeart/2016/7/layout/VerticalDownArrowProcess"/>
    <dgm:cxn modelId="{B1194087-01B3-A44D-B614-B49C69AA0CD9}" type="presParOf" srcId="{7C0E9B75-EE23-BD4C-91C0-6FD4BA0B61B4}" destId="{E0EA7949-B3AE-9B47-8B72-1BC1A635D5B0}" srcOrd="1" destOrd="0" presId="urn:microsoft.com/office/officeart/2016/7/layout/VerticalDownArrowProcess"/>
    <dgm:cxn modelId="{69F964FC-CE15-C243-84B6-514C2034AF48}" type="presParOf" srcId="{7C0E9B75-EE23-BD4C-91C0-6FD4BA0B61B4}" destId="{874C5342-B3AA-4C40-86B0-102CB0DE2BFD}" srcOrd="2" destOrd="0" presId="urn:microsoft.com/office/officeart/2016/7/layout/VerticalDownArrowProcess"/>
    <dgm:cxn modelId="{89D87F45-AB5C-8A4A-99C5-175B254B2E16}" type="presParOf" srcId="{C2EF5D62-F9BF-EB45-BD50-5E0D75919845}" destId="{360925EB-B093-7242-9D29-FD60BBA12D62}" srcOrd="7" destOrd="0" presId="urn:microsoft.com/office/officeart/2016/7/layout/VerticalDownArrowProcess"/>
    <dgm:cxn modelId="{1E013191-8959-F445-A8CD-0F906A003A82}" type="presParOf" srcId="{C2EF5D62-F9BF-EB45-BD50-5E0D75919845}" destId="{80100D02-6FA7-1846-B2E4-F22DF8AF137B}" srcOrd="8" destOrd="0" presId="urn:microsoft.com/office/officeart/2016/7/layout/VerticalDownArrowProcess"/>
    <dgm:cxn modelId="{D900E464-2E41-B341-B116-4373A37934C2}" type="presParOf" srcId="{80100D02-6FA7-1846-B2E4-F22DF8AF137B}" destId="{96E6BE1F-4B94-6848-BCBD-C509BB27D8B5}" srcOrd="0" destOrd="0" presId="urn:microsoft.com/office/officeart/2016/7/layout/VerticalDownArrowProcess"/>
    <dgm:cxn modelId="{8F312618-F805-984A-8593-057550E8830A}" type="presParOf" srcId="{80100D02-6FA7-1846-B2E4-F22DF8AF137B}" destId="{26E8189A-5732-C74D-8E67-8C382A0AF5B5}" srcOrd="1" destOrd="0" presId="urn:microsoft.com/office/officeart/2016/7/layout/VerticalDownArrowProcess"/>
    <dgm:cxn modelId="{6A6B647C-CAC5-2840-A1A0-3C7ED7121696}" type="presParOf" srcId="{80100D02-6FA7-1846-B2E4-F22DF8AF137B}" destId="{E049CC3C-C502-7F44-83D7-83D29C147F04}" srcOrd="2" destOrd="0" presId="urn:microsoft.com/office/officeart/2016/7/layout/VerticalDownArrowProcess"/>
    <dgm:cxn modelId="{12472180-0572-F94A-B27E-FF3936E45BA4}" type="presParOf" srcId="{C2EF5D62-F9BF-EB45-BD50-5E0D75919845}" destId="{71725A65-646C-5E40-8ED6-B1C9522C1B7B}" srcOrd="9" destOrd="0" presId="urn:microsoft.com/office/officeart/2016/7/layout/VerticalDownArrowProcess"/>
    <dgm:cxn modelId="{C73C823E-9195-D842-8E86-61293395F1C4}" type="presParOf" srcId="{C2EF5D62-F9BF-EB45-BD50-5E0D75919845}" destId="{F40C350D-CEAF-2149-8860-5AC2C25F59DE}" srcOrd="10" destOrd="0" presId="urn:microsoft.com/office/officeart/2016/7/layout/VerticalDownArrowProcess"/>
    <dgm:cxn modelId="{2841024A-5590-4940-9984-3A052A60C410}" type="presParOf" srcId="{F40C350D-CEAF-2149-8860-5AC2C25F59DE}" destId="{6E8FC0DC-0BFC-0E46-8098-4AC9CF0C1B9B}" srcOrd="0" destOrd="0" presId="urn:microsoft.com/office/officeart/2016/7/layout/VerticalDownArrowProcess"/>
    <dgm:cxn modelId="{C2CEA1E9-6256-CC43-BC7D-0A9033BBC019}" type="presParOf" srcId="{F40C350D-CEAF-2149-8860-5AC2C25F59DE}" destId="{DC1FC94C-A56F-D041-A2B5-0A890B9A090B}" srcOrd="1" destOrd="0" presId="urn:microsoft.com/office/officeart/2016/7/layout/VerticalDownArrowProcess"/>
    <dgm:cxn modelId="{D460F49F-321F-EA4E-A794-B65BF64364FA}" type="presParOf" srcId="{F40C350D-CEAF-2149-8860-5AC2C25F59DE}" destId="{393FBB34-492A-F648-9BB2-B23C3869C98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CE01EC-D102-4DCC-9EC5-D2376FF1D4B3}"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513741DD-6293-4349-A480-6D4F48246E77}">
      <dgm:prSet/>
      <dgm:spPr/>
      <dgm:t>
        <a:bodyPr/>
        <a:lstStyle/>
        <a:p>
          <a:r>
            <a:rPr lang="en-US" dirty="0"/>
            <a:t>Overarching Aim</a:t>
          </a:r>
        </a:p>
      </dgm:t>
    </dgm:pt>
    <dgm:pt modelId="{D2E2853B-0AF7-4C85-A567-3A9F1318D5BE}" type="parTrans" cxnId="{1F43D267-E14F-4312-A37A-A7A400B71D95}">
      <dgm:prSet/>
      <dgm:spPr/>
      <dgm:t>
        <a:bodyPr/>
        <a:lstStyle/>
        <a:p>
          <a:endParaRPr lang="en-US"/>
        </a:p>
      </dgm:t>
    </dgm:pt>
    <dgm:pt modelId="{C4B3DDE1-9316-43C2-9194-4F8FFBC8B948}" type="sibTrans" cxnId="{1F43D267-E14F-4312-A37A-A7A400B71D95}">
      <dgm:prSet/>
      <dgm:spPr/>
      <dgm:t>
        <a:bodyPr/>
        <a:lstStyle/>
        <a:p>
          <a:endParaRPr lang="en-US"/>
        </a:p>
      </dgm:t>
    </dgm:pt>
    <dgm:pt modelId="{1510895E-6605-4A95-8431-092D0161D298}">
      <dgm:prSet/>
      <dgm:spPr/>
      <dgm:t>
        <a:bodyPr/>
        <a:lstStyle/>
        <a:p>
          <a:r>
            <a:rPr lang="en-US" dirty="0"/>
            <a:t>Improve assessment completion rate by 25%   </a:t>
          </a:r>
        </a:p>
      </dgm:t>
    </dgm:pt>
    <dgm:pt modelId="{B4406255-340F-446F-A21F-42BA99BCEF03}" type="parTrans" cxnId="{6D1B7103-EDB0-4300-9C21-42892B71667C}">
      <dgm:prSet/>
      <dgm:spPr/>
      <dgm:t>
        <a:bodyPr/>
        <a:lstStyle/>
        <a:p>
          <a:endParaRPr lang="en-US"/>
        </a:p>
      </dgm:t>
    </dgm:pt>
    <dgm:pt modelId="{0E9E19CA-0DFF-46AD-8733-75B16A68F6B2}" type="sibTrans" cxnId="{6D1B7103-EDB0-4300-9C21-42892B71667C}">
      <dgm:prSet/>
      <dgm:spPr/>
      <dgm:t>
        <a:bodyPr/>
        <a:lstStyle/>
        <a:p>
          <a:endParaRPr lang="en-US"/>
        </a:p>
      </dgm:t>
    </dgm:pt>
    <dgm:pt modelId="{D523DECD-6F61-4959-BC1E-8E6C29ADBB93}">
      <dgm:prSet/>
      <dgm:spPr/>
      <dgm:t>
        <a:bodyPr/>
        <a:lstStyle/>
        <a:p>
          <a:r>
            <a:rPr lang="en-US" dirty="0"/>
            <a:t>Partners</a:t>
          </a:r>
        </a:p>
      </dgm:t>
    </dgm:pt>
    <dgm:pt modelId="{CAD796BD-1E8F-4A94-9B02-52FB61C0AA3F}" type="parTrans" cxnId="{EEE92074-681B-42A6-B539-5F7D950FF506}">
      <dgm:prSet/>
      <dgm:spPr/>
      <dgm:t>
        <a:bodyPr/>
        <a:lstStyle/>
        <a:p>
          <a:endParaRPr lang="en-US"/>
        </a:p>
      </dgm:t>
    </dgm:pt>
    <dgm:pt modelId="{15C7425A-6A50-4849-A040-D267B854C2C8}" type="sibTrans" cxnId="{EEE92074-681B-42A6-B539-5F7D950FF506}">
      <dgm:prSet/>
      <dgm:spPr/>
      <dgm:t>
        <a:bodyPr/>
        <a:lstStyle/>
        <a:p>
          <a:endParaRPr lang="en-US"/>
        </a:p>
      </dgm:t>
    </dgm:pt>
    <dgm:pt modelId="{BD3AB940-1EE4-4E81-9071-FA63EAB72E9A}">
      <dgm:prSet/>
      <dgm:spPr/>
      <dgm:t>
        <a:bodyPr/>
        <a:lstStyle/>
        <a:p>
          <a:r>
            <a:rPr lang="en-US" dirty="0"/>
            <a:t>Engage</a:t>
          </a:r>
          <a:r>
            <a:rPr lang="en-US" baseline="0" dirty="0"/>
            <a:t> partners: faculty, learners, managers</a:t>
          </a:r>
          <a:endParaRPr lang="en-US" dirty="0"/>
        </a:p>
      </dgm:t>
    </dgm:pt>
    <dgm:pt modelId="{0183F2EB-5D74-4C4F-9986-DBD649894244}" type="parTrans" cxnId="{D57E83AF-58D9-4EA3-BE3B-5BA2C56C8ED1}">
      <dgm:prSet/>
      <dgm:spPr/>
      <dgm:t>
        <a:bodyPr/>
        <a:lstStyle/>
        <a:p>
          <a:endParaRPr lang="en-US"/>
        </a:p>
      </dgm:t>
    </dgm:pt>
    <dgm:pt modelId="{E603748E-D3F4-489D-9B36-4946A50B16A7}" type="sibTrans" cxnId="{D57E83AF-58D9-4EA3-BE3B-5BA2C56C8ED1}">
      <dgm:prSet/>
      <dgm:spPr/>
      <dgm:t>
        <a:bodyPr/>
        <a:lstStyle/>
        <a:p>
          <a:endParaRPr lang="en-US"/>
        </a:p>
      </dgm:t>
    </dgm:pt>
    <dgm:pt modelId="{817346FA-22B0-4EAA-94C6-25B69B734599}">
      <dgm:prSet/>
      <dgm:spPr/>
      <dgm:t>
        <a:bodyPr/>
        <a:lstStyle/>
        <a:p>
          <a:r>
            <a:rPr lang="en-US" dirty="0"/>
            <a:t>Implement change</a:t>
          </a:r>
        </a:p>
      </dgm:t>
    </dgm:pt>
    <dgm:pt modelId="{4DDA8321-3FD8-42B4-9F48-B3FB5A43D9A4}" type="parTrans" cxnId="{28B77C92-1A4B-499B-95EF-295F33C61519}">
      <dgm:prSet/>
      <dgm:spPr/>
      <dgm:t>
        <a:bodyPr/>
        <a:lstStyle/>
        <a:p>
          <a:endParaRPr lang="en-US"/>
        </a:p>
      </dgm:t>
    </dgm:pt>
    <dgm:pt modelId="{53AAD42E-1CF9-4C36-8CFF-5062526D16DC}" type="sibTrans" cxnId="{28B77C92-1A4B-499B-95EF-295F33C61519}">
      <dgm:prSet/>
      <dgm:spPr/>
      <dgm:t>
        <a:bodyPr/>
        <a:lstStyle/>
        <a:p>
          <a:endParaRPr lang="en-US"/>
        </a:p>
      </dgm:t>
    </dgm:pt>
    <dgm:pt modelId="{322892E1-69E8-4F67-9098-2FF0B38399D8}">
      <dgm:prSet/>
      <dgm:spPr/>
      <dgm:t>
        <a:bodyPr/>
        <a:lstStyle/>
        <a:p>
          <a:r>
            <a:rPr lang="en-US" dirty="0"/>
            <a:t>Aim, PDSA (What, Who, When)</a:t>
          </a:r>
        </a:p>
      </dgm:t>
    </dgm:pt>
    <dgm:pt modelId="{8C3D5CD8-2310-421C-95E8-EF0D09DFC78A}" type="parTrans" cxnId="{4875BD13-8D3B-4F25-A221-82D8417E636D}">
      <dgm:prSet/>
      <dgm:spPr/>
      <dgm:t>
        <a:bodyPr/>
        <a:lstStyle/>
        <a:p>
          <a:endParaRPr lang="en-US"/>
        </a:p>
      </dgm:t>
    </dgm:pt>
    <dgm:pt modelId="{F199A45F-0581-4D1B-8FEA-C75A7A56DEEE}" type="sibTrans" cxnId="{4875BD13-8D3B-4F25-A221-82D8417E636D}">
      <dgm:prSet/>
      <dgm:spPr/>
      <dgm:t>
        <a:bodyPr/>
        <a:lstStyle/>
        <a:p>
          <a:endParaRPr lang="en-US"/>
        </a:p>
      </dgm:t>
    </dgm:pt>
    <dgm:pt modelId="{0CE34C93-5C93-41B9-929E-C1DBC660707B}">
      <dgm:prSet/>
      <dgm:spPr/>
      <dgm:t>
        <a:bodyPr/>
        <a:lstStyle/>
        <a:p>
          <a:r>
            <a:rPr lang="en-US" dirty="0"/>
            <a:t>Disseminate </a:t>
          </a:r>
        </a:p>
      </dgm:t>
    </dgm:pt>
    <dgm:pt modelId="{9B3EFC7D-86AC-40F6-9CEA-C0B765CB620B}" type="parTrans" cxnId="{B489072F-A0A5-4393-8975-A234E430EC7D}">
      <dgm:prSet/>
      <dgm:spPr/>
      <dgm:t>
        <a:bodyPr/>
        <a:lstStyle/>
        <a:p>
          <a:endParaRPr lang="en-US"/>
        </a:p>
      </dgm:t>
    </dgm:pt>
    <dgm:pt modelId="{3F388137-A2FE-4F41-84A3-ADEFB84FD646}" type="sibTrans" cxnId="{B489072F-A0A5-4393-8975-A234E430EC7D}">
      <dgm:prSet/>
      <dgm:spPr/>
      <dgm:t>
        <a:bodyPr/>
        <a:lstStyle/>
        <a:p>
          <a:endParaRPr lang="en-US"/>
        </a:p>
      </dgm:t>
    </dgm:pt>
    <dgm:pt modelId="{0AF36B38-0E77-4165-995D-F5583AF8CFA3}">
      <dgm:prSet/>
      <dgm:spPr/>
      <dgm:t>
        <a:bodyPr/>
        <a:lstStyle/>
        <a:p>
          <a:r>
            <a:rPr lang="en-US" dirty="0"/>
            <a:t>Share Knowledge </a:t>
          </a:r>
        </a:p>
      </dgm:t>
    </dgm:pt>
    <dgm:pt modelId="{E52BEF3C-DDB6-4592-9E50-A7721D82F2AF}" type="parTrans" cxnId="{FD54F5B1-0891-4984-983E-2E78D9452FBC}">
      <dgm:prSet/>
      <dgm:spPr/>
      <dgm:t>
        <a:bodyPr/>
        <a:lstStyle/>
        <a:p>
          <a:endParaRPr lang="en-US"/>
        </a:p>
      </dgm:t>
    </dgm:pt>
    <dgm:pt modelId="{84846417-B980-4794-9635-6ABBA4D8AEE5}" type="sibTrans" cxnId="{FD54F5B1-0891-4984-983E-2E78D9452FBC}">
      <dgm:prSet/>
      <dgm:spPr/>
      <dgm:t>
        <a:bodyPr/>
        <a:lstStyle/>
        <a:p>
          <a:endParaRPr lang="en-US"/>
        </a:p>
      </dgm:t>
    </dgm:pt>
    <dgm:pt modelId="{2357B9CF-F82A-4C0D-B5FC-C85498B76712}">
      <dgm:prSet/>
      <dgm:spPr/>
      <dgm:t>
        <a:bodyPr/>
        <a:lstStyle/>
        <a:p>
          <a:r>
            <a:rPr lang="en-US" dirty="0"/>
            <a:t>Decision making</a:t>
          </a:r>
        </a:p>
      </dgm:t>
    </dgm:pt>
    <dgm:pt modelId="{B1155BC7-70A0-4ED6-B8AC-E92E3555EE48}" type="parTrans" cxnId="{D87EDDDA-DBF4-4FE5-A73C-513E2AEDB51C}">
      <dgm:prSet/>
      <dgm:spPr/>
      <dgm:t>
        <a:bodyPr/>
        <a:lstStyle/>
        <a:p>
          <a:endParaRPr lang="en-US"/>
        </a:p>
      </dgm:t>
    </dgm:pt>
    <dgm:pt modelId="{C0B9B9C7-CBC6-4C95-875B-9942F85582F3}" type="sibTrans" cxnId="{D87EDDDA-DBF4-4FE5-A73C-513E2AEDB51C}">
      <dgm:prSet/>
      <dgm:spPr/>
      <dgm:t>
        <a:bodyPr/>
        <a:lstStyle/>
        <a:p>
          <a:endParaRPr lang="en-US"/>
        </a:p>
      </dgm:t>
    </dgm:pt>
    <dgm:pt modelId="{DD7FEB31-C211-47E8-B6B4-C231FC7187C9}">
      <dgm:prSet/>
      <dgm:spPr/>
      <dgm:t>
        <a:bodyPr/>
        <a:lstStyle/>
        <a:p>
          <a:r>
            <a:rPr lang="en-US" dirty="0"/>
            <a:t>Adopt, adapt, abandon </a:t>
          </a:r>
        </a:p>
      </dgm:t>
    </dgm:pt>
    <dgm:pt modelId="{ADDDDDD3-3EF3-48CC-BC4F-640953C1B8B7}" type="parTrans" cxnId="{B041F3C8-0C2F-4B22-9DA4-F2C24E587078}">
      <dgm:prSet/>
      <dgm:spPr/>
      <dgm:t>
        <a:bodyPr/>
        <a:lstStyle/>
        <a:p>
          <a:endParaRPr lang="en-US"/>
        </a:p>
      </dgm:t>
    </dgm:pt>
    <dgm:pt modelId="{A79F7741-19C8-4961-A084-A8F8BC5D763B}" type="sibTrans" cxnId="{B041F3C8-0C2F-4B22-9DA4-F2C24E587078}">
      <dgm:prSet/>
      <dgm:spPr/>
      <dgm:t>
        <a:bodyPr/>
        <a:lstStyle/>
        <a:p>
          <a:endParaRPr lang="en-US"/>
        </a:p>
      </dgm:t>
    </dgm:pt>
    <dgm:pt modelId="{C2EF5D62-F9BF-EB45-BD50-5E0D75919845}" type="pres">
      <dgm:prSet presAssocID="{8BCE01EC-D102-4DCC-9EC5-D2376FF1D4B3}" presName="Name0" presStyleCnt="0">
        <dgm:presLayoutVars>
          <dgm:dir/>
          <dgm:animLvl val="lvl"/>
          <dgm:resizeHandles val="exact"/>
        </dgm:presLayoutVars>
      </dgm:prSet>
      <dgm:spPr/>
    </dgm:pt>
    <dgm:pt modelId="{890F7ED4-90B6-BD4C-96AC-AE1C7C7D3305}" type="pres">
      <dgm:prSet presAssocID="{2357B9CF-F82A-4C0D-B5FC-C85498B76712}" presName="boxAndChildren" presStyleCnt="0"/>
      <dgm:spPr/>
    </dgm:pt>
    <dgm:pt modelId="{22C4D1E3-6B69-9D4B-83F4-AF0A91C97200}" type="pres">
      <dgm:prSet presAssocID="{2357B9CF-F82A-4C0D-B5FC-C85498B76712}" presName="parentTextBox" presStyleLbl="alignNode1" presStyleIdx="0" presStyleCnt="5"/>
      <dgm:spPr/>
    </dgm:pt>
    <dgm:pt modelId="{78D0D7E0-53F8-894C-86AE-1C3BF105A7F6}" type="pres">
      <dgm:prSet presAssocID="{2357B9CF-F82A-4C0D-B5FC-C85498B76712}" presName="descendantBox" presStyleLbl="bgAccFollowNode1" presStyleIdx="0" presStyleCnt="5"/>
      <dgm:spPr/>
    </dgm:pt>
    <dgm:pt modelId="{C8AB1A08-2AA6-534A-B3AE-3FBBDD3D7787}" type="pres">
      <dgm:prSet presAssocID="{3F388137-A2FE-4F41-84A3-ADEFB84FD646}" presName="sp" presStyleCnt="0"/>
      <dgm:spPr/>
    </dgm:pt>
    <dgm:pt modelId="{41C60A68-8500-594E-9684-3B92702D0187}" type="pres">
      <dgm:prSet presAssocID="{0CE34C93-5C93-41B9-929E-C1DBC660707B}" presName="arrowAndChildren" presStyleCnt="0"/>
      <dgm:spPr/>
    </dgm:pt>
    <dgm:pt modelId="{1FC9626D-45FB-E44E-8729-93A2E142B85D}" type="pres">
      <dgm:prSet presAssocID="{0CE34C93-5C93-41B9-929E-C1DBC660707B}" presName="parentTextArrow" presStyleLbl="node1" presStyleIdx="0" presStyleCnt="0"/>
      <dgm:spPr/>
    </dgm:pt>
    <dgm:pt modelId="{1CF0DDB0-7CE4-724C-A7AC-E2DBA54B10E7}" type="pres">
      <dgm:prSet presAssocID="{0CE34C93-5C93-41B9-929E-C1DBC660707B}" presName="arrow" presStyleLbl="alignNode1" presStyleIdx="1" presStyleCnt="5"/>
      <dgm:spPr/>
    </dgm:pt>
    <dgm:pt modelId="{F1470CC4-4483-DD47-AB3D-0F8F20EF0DC8}" type="pres">
      <dgm:prSet presAssocID="{0CE34C93-5C93-41B9-929E-C1DBC660707B}" presName="descendantArrow" presStyleLbl="bgAccFollowNode1" presStyleIdx="1" presStyleCnt="5"/>
      <dgm:spPr/>
    </dgm:pt>
    <dgm:pt modelId="{7F1AB500-1BEE-2C48-B4B7-D7F9248B1A5C}" type="pres">
      <dgm:prSet presAssocID="{53AAD42E-1CF9-4C36-8CFF-5062526D16DC}" presName="sp" presStyleCnt="0"/>
      <dgm:spPr/>
    </dgm:pt>
    <dgm:pt modelId="{7C0E9B75-EE23-BD4C-91C0-6FD4BA0B61B4}" type="pres">
      <dgm:prSet presAssocID="{817346FA-22B0-4EAA-94C6-25B69B734599}" presName="arrowAndChildren" presStyleCnt="0"/>
      <dgm:spPr/>
    </dgm:pt>
    <dgm:pt modelId="{DAB8B664-EFA0-3643-BB50-124E198CBDCA}" type="pres">
      <dgm:prSet presAssocID="{817346FA-22B0-4EAA-94C6-25B69B734599}" presName="parentTextArrow" presStyleLbl="node1" presStyleIdx="0" presStyleCnt="0"/>
      <dgm:spPr/>
    </dgm:pt>
    <dgm:pt modelId="{E0EA7949-B3AE-9B47-8B72-1BC1A635D5B0}" type="pres">
      <dgm:prSet presAssocID="{817346FA-22B0-4EAA-94C6-25B69B734599}" presName="arrow" presStyleLbl="alignNode1" presStyleIdx="2" presStyleCnt="5"/>
      <dgm:spPr/>
    </dgm:pt>
    <dgm:pt modelId="{874C5342-B3AA-4C40-86B0-102CB0DE2BFD}" type="pres">
      <dgm:prSet presAssocID="{817346FA-22B0-4EAA-94C6-25B69B734599}" presName="descendantArrow" presStyleLbl="bgAccFollowNode1" presStyleIdx="2" presStyleCnt="5"/>
      <dgm:spPr/>
    </dgm:pt>
    <dgm:pt modelId="{360925EB-B093-7242-9D29-FD60BBA12D62}" type="pres">
      <dgm:prSet presAssocID="{15C7425A-6A50-4849-A040-D267B854C2C8}" presName="sp" presStyleCnt="0"/>
      <dgm:spPr/>
    </dgm:pt>
    <dgm:pt modelId="{80100D02-6FA7-1846-B2E4-F22DF8AF137B}" type="pres">
      <dgm:prSet presAssocID="{D523DECD-6F61-4959-BC1E-8E6C29ADBB93}" presName="arrowAndChildren" presStyleCnt="0"/>
      <dgm:spPr/>
    </dgm:pt>
    <dgm:pt modelId="{96E6BE1F-4B94-6848-BCBD-C509BB27D8B5}" type="pres">
      <dgm:prSet presAssocID="{D523DECD-6F61-4959-BC1E-8E6C29ADBB93}" presName="parentTextArrow" presStyleLbl="node1" presStyleIdx="0" presStyleCnt="0"/>
      <dgm:spPr/>
    </dgm:pt>
    <dgm:pt modelId="{26E8189A-5732-C74D-8E67-8C382A0AF5B5}" type="pres">
      <dgm:prSet presAssocID="{D523DECD-6F61-4959-BC1E-8E6C29ADBB93}" presName="arrow" presStyleLbl="alignNode1" presStyleIdx="3" presStyleCnt="5"/>
      <dgm:spPr/>
    </dgm:pt>
    <dgm:pt modelId="{E049CC3C-C502-7F44-83D7-83D29C147F04}" type="pres">
      <dgm:prSet presAssocID="{D523DECD-6F61-4959-BC1E-8E6C29ADBB93}" presName="descendantArrow" presStyleLbl="bgAccFollowNode1" presStyleIdx="3" presStyleCnt="5"/>
      <dgm:spPr/>
    </dgm:pt>
    <dgm:pt modelId="{71725A65-646C-5E40-8ED6-B1C9522C1B7B}" type="pres">
      <dgm:prSet presAssocID="{C4B3DDE1-9316-43C2-9194-4F8FFBC8B948}" presName="sp" presStyleCnt="0"/>
      <dgm:spPr/>
    </dgm:pt>
    <dgm:pt modelId="{F40C350D-CEAF-2149-8860-5AC2C25F59DE}" type="pres">
      <dgm:prSet presAssocID="{513741DD-6293-4349-A480-6D4F48246E77}" presName="arrowAndChildren" presStyleCnt="0"/>
      <dgm:spPr/>
    </dgm:pt>
    <dgm:pt modelId="{6E8FC0DC-0BFC-0E46-8098-4AC9CF0C1B9B}" type="pres">
      <dgm:prSet presAssocID="{513741DD-6293-4349-A480-6D4F48246E77}" presName="parentTextArrow" presStyleLbl="node1" presStyleIdx="0" presStyleCnt="0"/>
      <dgm:spPr/>
    </dgm:pt>
    <dgm:pt modelId="{DC1FC94C-A56F-D041-A2B5-0A890B9A090B}" type="pres">
      <dgm:prSet presAssocID="{513741DD-6293-4349-A480-6D4F48246E77}" presName="arrow" presStyleLbl="alignNode1" presStyleIdx="4" presStyleCnt="5"/>
      <dgm:spPr/>
    </dgm:pt>
    <dgm:pt modelId="{393FBB34-492A-F648-9BB2-B23C3869C982}" type="pres">
      <dgm:prSet presAssocID="{513741DD-6293-4349-A480-6D4F48246E77}" presName="descendantArrow" presStyleLbl="bgAccFollowNode1" presStyleIdx="4" presStyleCnt="5"/>
      <dgm:spPr/>
    </dgm:pt>
  </dgm:ptLst>
  <dgm:cxnLst>
    <dgm:cxn modelId="{6D1B7103-EDB0-4300-9C21-42892B71667C}" srcId="{513741DD-6293-4349-A480-6D4F48246E77}" destId="{1510895E-6605-4A95-8431-092D0161D298}" srcOrd="0" destOrd="0" parTransId="{B4406255-340F-446F-A21F-42BA99BCEF03}" sibTransId="{0E9E19CA-0DFF-46AD-8733-75B16A68F6B2}"/>
    <dgm:cxn modelId="{274F5D06-56F9-804C-BFA9-FE77D4FD8C2A}" type="presOf" srcId="{513741DD-6293-4349-A480-6D4F48246E77}" destId="{6E8FC0DC-0BFC-0E46-8098-4AC9CF0C1B9B}" srcOrd="0" destOrd="0" presId="urn:microsoft.com/office/officeart/2016/7/layout/VerticalDownArrowProcess"/>
    <dgm:cxn modelId="{50648011-3B62-9B4D-8C59-0D043E4ACA76}" type="presOf" srcId="{8BCE01EC-D102-4DCC-9EC5-D2376FF1D4B3}" destId="{C2EF5D62-F9BF-EB45-BD50-5E0D75919845}" srcOrd="0" destOrd="0" presId="urn:microsoft.com/office/officeart/2016/7/layout/VerticalDownArrowProcess"/>
    <dgm:cxn modelId="{4875BD13-8D3B-4F25-A221-82D8417E636D}" srcId="{817346FA-22B0-4EAA-94C6-25B69B734599}" destId="{322892E1-69E8-4F67-9098-2FF0B38399D8}" srcOrd="0" destOrd="0" parTransId="{8C3D5CD8-2310-421C-95E8-EF0D09DFC78A}" sibTransId="{F199A45F-0581-4D1B-8FEA-C75A7A56DEEE}"/>
    <dgm:cxn modelId="{9762DA15-D3B6-9040-A034-CF8EA3C4043F}" type="presOf" srcId="{DD7FEB31-C211-47E8-B6B4-C231FC7187C9}" destId="{78D0D7E0-53F8-894C-86AE-1C3BF105A7F6}" srcOrd="0" destOrd="0" presId="urn:microsoft.com/office/officeart/2016/7/layout/VerticalDownArrowProcess"/>
    <dgm:cxn modelId="{31877124-3CE2-DA4B-B08A-63650552326D}" type="presOf" srcId="{1510895E-6605-4A95-8431-092D0161D298}" destId="{393FBB34-492A-F648-9BB2-B23C3869C982}" srcOrd="0" destOrd="0" presId="urn:microsoft.com/office/officeart/2016/7/layout/VerticalDownArrowProcess"/>
    <dgm:cxn modelId="{987A432C-824F-E94B-86D8-14BEDA0EB9BB}" type="presOf" srcId="{0CE34C93-5C93-41B9-929E-C1DBC660707B}" destId="{1CF0DDB0-7CE4-724C-A7AC-E2DBA54B10E7}" srcOrd="1" destOrd="0" presId="urn:microsoft.com/office/officeart/2016/7/layout/VerticalDownArrowProcess"/>
    <dgm:cxn modelId="{B489072F-A0A5-4393-8975-A234E430EC7D}" srcId="{8BCE01EC-D102-4DCC-9EC5-D2376FF1D4B3}" destId="{0CE34C93-5C93-41B9-929E-C1DBC660707B}" srcOrd="3" destOrd="0" parTransId="{9B3EFC7D-86AC-40F6-9CEA-C0B765CB620B}" sibTransId="{3F388137-A2FE-4F41-84A3-ADEFB84FD646}"/>
    <dgm:cxn modelId="{AA774136-98AC-1544-8D9F-18F374E30B80}" type="presOf" srcId="{817346FA-22B0-4EAA-94C6-25B69B734599}" destId="{E0EA7949-B3AE-9B47-8B72-1BC1A635D5B0}" srcOrd="1" destOrd="0" presId="urn:microsoft.com/office/officeart/2016/7/layout/VerticalDownArrowProcess"/>
    <dgm:cxn modelId="{2A6D3852-150F-A746-B3A9-C0886EE0D0DA}" type="presOf" srcId="{817346FA-22B0-4EAA-94C6-25B69B734599}" destId="{DAB8B664-EFA0-3643-BB50-124E198CBDCA}" srcOrd="0" destOrd="0" presId="urn:microsoft.com/office/officeart/2016/7/layout/VerticalDownArrowProcess"/>
    <dgm:cxn modelId="{1F43D267-E14F-4312-A37A-A7A400B71D95}" srcId="{8BCE01EC-D102-4DCC-9EC5-D2376FF1D4B3}" destId="{513741DD-6293-4349-A480-6D4F48246E77}" srcOrd="0" destOrd="0" parTransId="{D2E2853B-0AF7-4C85-A567-3A9F1318D5BE}" sibTransId="{C4B3DDE1-9316-43C2-9194-4F8FFBC8B948}"/>
    <dgm:cxn modelId="{EEE92074-681B-42A6-B539-5F7D950FF506}" srcId="{8BCE01EC-D102-4DCC-9EC5-D2376FF1D4B3}" destId="{D523DECD-6F61-4959-BC1E-8E6C29ADBB93}" srcOrd="1" destOrd="0" parTransId="{CAD796BD-1E8F-4A94-9B02-52FB61C0AA3F}" sibTransId="{15C7425A-6A50-4849-A040-D267B854C2C8}"/>
    <dgm:cxn modelId="{6397827B-4539-B747-9011-2CA65472A883}" type="presOf" srcId="{D523DECD-6F61-4959-BC1E-8E6C29ADBB93}" destId="{26E8189A-5732-C74D-8E67-8C382A0AF5B5}" srcOrd="1" destOrd="0" presId="urn:microsoft.com/office/officeart/2016/7/layout/VerticalDownArrowProcess"/>
    <dgm:cxn modelId="{F9A6FF8C-6DE5-4445-A302-A4310369C70C}" type="presOf" srcId="{322892E1-69E8-4F67-9098-2FF0B38399D8}" destId="{874C5342-B3AA-4C40-86B0-102CB0DE2BFD}" srcOrd="0" destOrd="0" presId="urn:microsoft.com/office/officeart/2016/7/layout/VerticalDownArrowProcess"/>
    <dgm:cxn modelId="{28B77C92-1A4B-499B-95EF-295F33C61519}" srcId="{8BCE01EC-D102-4DCC-9EC5-D2376FF1D4B3}" destId="{817346FA-22B0-4EAA-94C6-25B69B734599}" srcOrd="2" destOrd="0" parTransId="{4DDA8321-3FD8-42B4-9F48-B3FB5A43D9A4}" sibTransId="{53AAD42E-1CF9-4C36-8CFF-5062526D16DC}"/>
    <dgm:cxn modelId="{692BB392-F312-0E48-BF14-4D612209E7CF}" type="presOf" srcId="{0AF36B38-0E77-4165-995D-F5583AF8CFA3}" destId="{F1470CC4-4483-DD47-AB3D-0F8F20EF0DC8}" srcOrd="0" destOrd="0" presId="urn:microsoft.com/office/officeart/2016/7/layout/VerticalDownArrowProcess"/>
    <dgm:cxn modelId="{AF46C79F-6F90-0C4F-968B-913CE6761EAE}" type="presOf" srcId="{D523DECD-6F61-4959-BC1E-8E6C29ADBB93}" destId="{96E6BE1F-4B94-6848-BCBD-C509BB27D8B5}" srcOrd="0" destOrd="0" presId="urn:microsoft.com/office/officeart/2016/7/layout/VerticalDownArrowProcess"/>
    <dgm:cxn modelId="{AC8215A9-A340-634E-A909-AE1898747908}" type="presOf" srcId="{BD3AB940-1EE4-4E81-9071-FA63EAB72E9A}" destId="{E049CC3C-C502-7F44-83D7-83D29C147F04}" srcOrd="0" destOrd="0" presId="urn:microsoft.com/office/officeart/2016/7/layout/VerticalDownArrowProcess"/>
    <dgm:cxn modelId="{D57E83AF-58D9-4EA3-BE3B-5BA2C56C8ED1}" srcId="{D523DECD-6F61-4959-BC1E-8E6C29ADBB93}" destId="{BD3AB940-1EE4-4E81-9071-FA63EAB72E9A}" srcOrd="0" destOrd="0" parTransId="{0183F2EB-5D74-4C4F-9986-DBD649894244}" sibTransId="{E603748E-D3F4-489D-9B36-4946A50B16A7}"/>
    <dgm:cxn modelId="{EB1FCAAF-8BFE-9042-9E4B-7DE354339309}" type="presOf" srcId="{2357B9CF-F82A-4C0D-B5FC-C85498B76712}" destId="{22C4D1E3-6B69-9D4B-83F4-AF0A91C97200}" srcOrd="0" destOrd="0" presId="urn:microsoft.com/office/officeart/2016/7/layout/VerticalDownArrowProcess"/>
    <dgm:cxn modelId="{FD54F5B1-0891-4984-983E-2E78D9452FBC}" srcId="{0CE34C93-5C93-41B9-929E-C1DBC660707B}" destId="{0AF36B38-0E77-4165-995D-F5583AF8CFA3}" srcOrd="0" destOrd="0" parTransId="{E52BEF3C-DDB6-4592-9E50-A7721D82F2AF}" sibTransId="{84846417-B980-4794-9635-6ABBA4D8AEE5}"/>
    <dgm:cxn modelId="{B041F3C8-0C2F-4B22-9DA4-F2C24E587078}" srcId="{2357B9CF-F82A-4C0D-B5FC-C85498B76712}" destId="{DD7FEB31-C211-47E8-B6B4-C231FC7187C9}" srcOrd="0" destOrd="0" parTransId="{ADDDDDD3-3EF3-48CC-BC4F-640953C1B8B7}" sibTransId="{A79F7741-19C8-4961-A084-A8F8BC5D763B}"/>
    <dgm:cxn modelId="{D87EDDDA-DBF4-4FE5-A73C-513E2AEDB51C}" srcId="{8BCE01EC-D102-4DCC-9EC5-D2376FF1D4B3}" destId="{2357B9CF-F82A-4C0D-B5FC-C85498B76712}" srcOrd="4" destOrd="0" parTransId="{B1155BC7-70A0-4ED6-B8AC-E92E3555EE48}" sibTransId="{C0B9B9C7-CBC6-4C95-875B-9942F85582F3}"/>
    <dgm:cxn modelId="{F42C30E7-6ECD-AC4C-8044-59089A0045D5}" type="presOf" srcId="{0CE34C93-5C93-41B9-929E-C1DBC660707B}" destId="{1FC9626D-45FB-E44E-8729-93A2E142B85D}" srcOrd="0" destOrd="0" presId="urn:microsoft.com/office/officeart/2016/7/layout/VerticalDownArrowProcess"/>
    <dgm:cxn modelId="{E4531AE9-E113-6C4A-890F-3D9792D46887}" type="presOf" srcId="{513741DD-6293-4349-A480-6D4F48246E77}" destId="{DC1FC94C-A56F-D041-A2B5-0A890B9A090B}" srcOrd="1" destOrd="0" presId="urn:microsoft.com/office/officeart/2016/7/layout/VerticalDownArrowProcess"/>
    <dgm:cxn modelId="{2450AD3B-DA7A-254B-8C1B-4DAAC33ADC90}" type="presParOf" srcId="{C2EF5D62-F9BF-EB45-BD50-5E0D75919845}" destId="{890F7ED4-90B6-BD4C-96AC-AE1C7C7D3305}" srcOrd="0" destOrd="0" presId="urn:microsoft.com/office/officeart/2016/7/layout/VerticalDownArrowProcess"/>
    <dgm:cxn modelId="{A593915A-7F4C-BE45-99E8-84AA31447FFA}" type="presParOf" srcId="{890F7ED4-90B6-BD4C-96AC-AE1C7C7D3305}" destId="{22C4D1E3-6B69-9D4B-83F4-AF0A91C97200}" srcOrd="0" destOrd="0" presId="urn:microsoft.com/office/officeart/2016/7/layout/VerticalDownArrowProcess"/>
    <dgm:cxn modelId="{10C4ADA9-E783-C54E-BBCC-24128CA2A433}" type="presParOf" srcId="{890F7ED4-90B6-BD4C-96AC-AE1C7C7D3305}" destId="{78D0D7E0-53F8-894C-86AE-1C3BF105A7F6}" srcOrd="1" destOrd="0" presId="urn:microsoft.com/office/officeart/2016/7/layout/VerticalDownArrowProcess"/>
    <dgm:cxn modelId="{C43518D1-7FDC-7A4C-A978-C7A43E2F16F1}" type="presParOf" srcId="{C2EF5D62-F9BF-EB45-BD50-5E0D75919845}" destId="{C8AB1A08-2AA6-534A-B3AE-3FBBDD3D7787}" srcOrd="1" destOrd="0" presId="urn:microsoft.com/office/officeart/2016/7/layout/VerticalDownArrowProcess"/>
    <dgm:cxn modelId="{465D7137-B33F-424E-A2A2-941284F1A6B8}" type="presParOf" srcId="{C2EF5D62-F9BF-EB45-BD50-5E0D75919845}" destId="{41C60A68-8500-594E-9684-3B92702D0187}" srcOrd="2" destOrd="0" presId="urn:microsoft.com/office/officeart/2016/7/layout/VerticalDownArrowProcess"/>
    <dgm:cxn modelId="{F0153C02-8A3A-984E-BB53-3CD1A7865D63}" type="presParOf" srcId="{41C60A68-8500-594E-9684-3B92702D0187}" destId="{1FC9626D-45FB-E44E-8729-93A2E142B85D}" srcOrd="0" destOrd="0" presId="urn:microsoft.com/office/officeart/2016/7/layout/VerticalDownArrowProcess"/>
    <dgm:cxn modelId="{838EA65D-9140-AB4F-927B-AF1702780AEF}" type="presParOf" srcId="{41C60A68-8500-594E-9684-3B92702D0187}" destId="{1CF0DDB0-7CE4-724C-A7AC-E2DBA54B10E7}" srcOrd="1" destOrd="0" presId="urn:microsoft.com/office/officeart/2016/7/layout/VerticalDownArrowProcess"/>
    <dgm:cxn modelId="{75177611-C922-3F4B-9F68-7BBAE4230456}" type="presParOf" srcId="{41C60A68-8500-594E-9684-3B92702D0187}" destId="{F1470CC4-4483-DD47-AB3D-0F8F20EF0DC8}" srcOrd="2" destOrd="0" presId="urn:microsoft.com/office/officeart/2016/7/layout/VerticalDownArrowProcess"/>
    <dgm:cxn modelId="{4B4045E0-4355-B14C-9DD8-4C4C6E266889}" type="presParOf" srcId="{C2EF5D62-F9BF-EB45-BD50-5E0D75919845}" destId="{7F1AB500-1BEE-2C48-B4B7-D7F9248B1A5C}" srcOrd="3" destOrd="0" presId="urn:microsoft.com/office/officeart/2016/7/layout/VerticalDownArrowProcess"/>
    <dgm:cxn modelId="{CCE3CB5D-2993-F742-B9DF-512235A0D962}" type="presParOf" srcId="{C2EF5D62-F9BF-EB45-BD50-5E0D75919845}" destId="{7C0E9B75-EE23-BD4C-91C0-6FD4BA0B61B4}" srcOrd="4" destOrd="0" presId="urn:microsoft.com/office/officeart/2016/7/layout/VerticalDownArrowProcess"/>
    <dgm:cxn modelId="{8C5C311D-BE60-D344-BB9E-29AEB3FB0C3A}" type="presParOf" srcId="{7C0E9B75-EE23-BD4C-91C0-6FD4BA0B61B4}" destId="{DAB8B664-EFA0-3643-BB50-124E198CBDCA}" srcOrd="0" destOrd="0" presId="urn:microsoft.com/office/officeart/2016/7/layout/VerticalDownArrowProcess"/>
    <dgm:cxn modelId="{B1194087-01B3-A44D-B614-B49C69AA0CD9}" type="presParOf" srcId="{7C0E9B75-EE23-BD4C-91C0-6FD4BA0B61B4}" destId="{E0EA7949-B3AE-9B47-8B72-1BC1A635D5B0}" srcOrd="1" destOrd="0" presId="urn:microsoft.com/office/officeart/2016/7/layout/VerticalDownArrowProcess"/>
    <dgm:cxn modelId="{69F964FC-CE15-C243-84B6-514C2034AF48}" type="presParOf" srcId="{7C0E9B75-EE23-BD4C-91C0-6FD4BA0B61B4}" destId="{874C5342-B3AA-4C40-86B0-102CB0DE2BFD}" srcOrd="2" destOrd="0" presId="urn:microsoft.com/office/officeart/2016/7/layout/VerticalDownArrowProcess"/>
    <dgm:cxn modelId="{89D87F45-AB5C-8A4A-99C5-175B254B2E16}" type="presParOf" srcId="{C2EF5D62-F9BF-EB45-BD50-5E0D75919845}" destId="{360925EB-B093-7242-9D29-FD60BBA12D62}" srcOrd="5" destOrd="0" presId="urn:microsoft.com/office/officeart/2016/7/layout/VerticalDownArrowProcess"/>
    <dgm:cxn modelId="{1E013191-8959-F445-A8CD-0F906A003A82}" type="presParOf" srcId="{C2EF5D62-F9BF-EB45-BD50-5E0D75919845}" destId="{80100D02-6FA7-1846-B2E4-F22DF8AF137B}" srcOrd="6" destOrd="0" presId="urn:microsoft.com/office/officeart/2016/7/layout/VerticalDownArrowProcess"/>
    <dgm:cxn modelId="{D900E464-2E41-B341-B116-4373A37934C2}" type="presParOf" srcId="{80100D02-6FA7-1846-B2E4-F22DF8AF137B}" destId="{96E6BE1F-4B94-6848-BCBD-C509BB27D8B5}" srcOrd="0" destOrd="0" presId="urn:microsoft.com/office/officeart/2016/7/layout/VerticalDownArrowProcess"/>
    <dgm:cxn modelId="{8F312618-F805-984A-8593-057550E8830A}" type="presParOf" srcId="{80100D02-6FA7-1846-B2E4-F22DF8AF137B}" destId="{26E8189A-5732-C74D-8E67-8C382A0AF5B5}" srcOrd="1" destOrd="0" presId="urn:microsoft.com/office/officeart/2016/7/layout/VerticalDownArrowProcess"/>
    <dgm:cxn modelId="{6A6B647C-CAC5-2840-A1A0-3C7ED7121696}" type="presParOf" srcId="{80100D02-6FA7-1846-B2E4-F22DF8AF137B}" destId="{E049CC3C-C502-7F44-83D7-83D29C147F04}" srcOrd="2" destOrd="0" presId="urn:microsoft.com/office/officeart/2016/7/layout/VerticalDownArrowProcess"/>
    <dgm:cxn modelId="{12472180-0572-F94A-B27E-FF3936E45BA4}" type="presParOf" srcId="{C2EF5D62-F9BF-EB45-BD50-5E0D75919845}" destId="{71725A65-646C-5E40-8ED6-B1C9522C1B7B}" srcOrd="7" destOrd="0" presId="urn:microsoft.com/office/officeart/2016/7/layout/VerticalDownArrowProcess"/>
    <dgm:cxn modelId="{C73C823E-9195-D842-8E86-61293395F1C4}" type="presParOf" srcId="{C2EF5D62-F9BF-EB45-BD50-5E0D75919845}" destId="{F40C350D-CEAF-2149-8860-5AC2C25F59DE}" srcOrd="8" destOrd="0" presId="urn:microsoft.com/office/officeart/2016/7/layout/VerticalDownArrowProcess"/>
    <dgm:cxn modelId="{2841024A-5590-4940-9984-3A052A60C410}" type="presParOf" srcId="{F40C350D-CEAF-2149-8860-5AC2C25F59DE}" destId="{6E8FC0DC-0BFC-0E46-8098-4AC9CF0C1B9B}" srcOrd="0" destOrd="0" presId="urn:microsoft.com/office/officeart/2016/7/layout/VerticalDownArrowProcess"/>
    <dgm:cxn modelId="{C2CEA1E9-6256-CC43-BC7D-0A9033BBC019}" type="presParOf" srcId="{F40C350D-CEAF-2149-8860-5AC2C25F59DE}" destId="{DC1FC94C-A56F-D041-A2B5-0A890B9A090B}" srcOrd="1" destOrd="0" presId="urn:microsoft.com/office/officeart/2016/7/layout/VerticalDownArrowProcess"/>
    <dgm:cxn modelId="{D460F49F-321F-EA4E-A794-B65BF64364FA}" type="presParOf" srcId="{F40C350D-CEAF-2149-8860-5AC2C25F59DE}" destId="{393FBB34-492A-F648-9BB2-B23C3869C982}"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D1BE7B-2397-4BEE-AD77-FBF03C1C5F2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B3004B27-9EAD-46B6-A5C4-E42942EE35F3}">
      <dgm:prSet/>
      <dgm:spPr/>
      <dgm:t>
        <a:bodyPr/>
        <a:lstStyle/>
        <a:p>
          <a:r>
            <a:rPr lang="en-US"/>
            <a:t>6 Jan. 2021</a:t>
          </a:r>
        </a:p>
      </dgm:t>
    </dgm:pt>
    <dgm:pt modelId="{5D2D404C-795B-4D4B-8888-6599A962DD8E}" type="parTrans" cxnId="{4C05BBB3-0F18-4D54-8C68-12F0A17D8174}">
      <dgm:prSet/>
      <dgm:spPr/>
      <dgm:t>
        <a:bodyPr/>
        <a:lstStyle/>
        <a:p>
          <a:endParaRPr lang="en-US"/>
        </a:p>
      </dgm:t>
    </dgm:pt>
    <dgm:pt modelId="{2AEDA3DB-4F50-45A7-AD78-7ADC6EBF464A}" type="sibTrans" cxnId="{4C05BBB3-0F18-4D54-8C68-12F0A17D8174}">
      <dgm:prSet/>
      <dgm:spPr/>
      <dgm:t>
        <a:bodyPr/>
        <a:lstStyle/>
        <a:p>
          <a:endParaRPr lang="en-US"/>
        </a:p>
      </dgm:t>
    </dgm:pt>
    <dgm:pt modelId="{24EAAB10-0A66-4B5B-9A96-1458A933C370}">
      <dgm:prSet/>
      <dgm:spPr/>
      <dgm:t>
        <a:bodyPr/>
        <a:lstStyle/>
        <a:p>
          <a:r>
            <a:rPr lang="en-US"/>
            <a:t>Neo FacDev</a:t>
          </a:r>
        </a:p>
      </dgm:t>
    </dgm:pt>
    <dgm:pt modelId="{CD7216A9-F120-4E57-9037-6BE459CEFEFC}" type="parTrans" cxnId="{53CEB5CF-143E-4B47-8382-1EDAB304809B}">
      <dgm:prSet/>
      <dgm:spPr/>
      <dgm:t>
        <a:bodyPr/>
        <a:lstStyle/>
        <a:p>
          <a:endParaRPr lang="en-US"/>
        </a:p>
      </dgm:t>
    </dgm:pt>
    <dgm:pt modelId="{0103992C-E291-4BB6-BE6B-2A026ED7B7E8}" type="sibTrans" cxnId="{53CEB5CF-143E-4B47-8382-1EDAB304809B}">
      <dgm:prSet/>
      <dgm:spPr/>
      <dgm:t>
        <a:bodyPr/>
        <a:lstStyle/>
        <a:p>
          <a:endParaRPr lang="en-US"/>
        </a:p>
      </dgm:t>
    </dgm:pt>
    <dgm:pt modelId="{04A4A72D-E726-4860-B8F0-4D1140046455}">
      <dgm:prSet/>
      <dgm:spPr/>
      <dgm:t>
        <a:bodyPr/>
        <a:lstStyle/>
        <a:p>
          <a:r>
            <a:rPr lang="en-US"/>
            <a:t>7 Jan. 2021</a:t>
          </a:r>
        </a:p>
      </dgm:t>
    </dgm:pt>
    <dgm:pt modelId="{BE0A3420-09E6-4985-B7EF-9E377492E02A}" type="parTrans" cxnId="{111A8823-6BCD-49EB-9E03-D2ABD471D40D}">
      <dgm:prSet/>
      <dgm:spPr/>
      <dgm:t>
        <a:bodyPr/>
        <a:lstStyle/>
        <a:p>
          <a:endParaRPr lang="en-US"/>
        </a:p>
      </dgm:t>
    </dgm:pt>
    <dgm:pt modelId="{DCFB72DB-1A1A-4D5C-9C18-85E838B3AA4E}" type="sibTrans" cxnId="{111A8823-6BCD-49EB-9E03-D2ABD471D40D}">
      <dgm:prSet/>
      <dgm:spPr/>
      <dgm:t>
        <a:bodyPr/>
        <a:lstStyle/>
        <a:p>
          <a:endParaRPr lang="en-US"/>
        </a:p>
      </dgm:t>
    </dgm:pt>
    <dgm:pt modelId="{827AF709-69F7-44C7-BE31-C29E82CEA9EE}">
      <dgm:prSet/>
      <dgm:spPr/>
      <dgm:t>
        <a:bodyPr/>
        <a:lstStyle/>
        <a:p>
          <a:r>
            <a:rPr lang="en-US"/>
            <a:t>Neo Fellow dev.</a:t>
          </a:r>
        </a:p>
      </dgm:t>
    </dgm:pt>
    <dgm:pt modelId="{30E22714-16BB-4F06-9346-0F890B8BF54D}" type="parTrans" cxnId="{BC0C3A86-28E2-4996-86E2-2C9A66792018}">
      <dgm:prSet/>
      <dgm:spPr/>
      <dgm:t>
        <a:bodyPr/>
        <a:lstStyle/>
        <a:p>
          <a:endParaRPr lang="en-US"/>
        </a:p>
      </dgm:t>
    </dgm:pt>
    <dgm:pt modelId="{D6021B90-E2E1-40F6-A7C2-B68CEDB6292C}" type="sibTrans" cxnId="{BC0C3A86-28E2-4996-86E2-2C9A66792018}">
      <dgm:prSet/>
      <dgm:spPr/>
      <dgm:t>
        <a:bodyPr/>
        <a:lstStyle/>
        <a:p>
          <a:endParaRPr lang="en-US"/>
        </a:p>
      </dgm:t>
    </dgm:pt>
    <dgm:pt modelId="{8CEAF0A2-CDD1-42F1-AB57-BF111B2CE3EE}">
      <dgm:prSet/>
      <dgm:spPr/>
      <dgm:t>
        <a:bodyPr/>
        <a:lstStyle/>
        <a:p>
          <a:r>
            <a:rPr lang="en-US"/>
            <a:t>11 Jan. 2021</a:t>
          </a:r>
        </a:p>
      </dgm:t>
    </dgm:pt>
    <dgm:pt modelId="{E5EFAE15-7212-47AA-886B-DC00A5B3DFEB}" type="parTrans" cxnId="{2071285C-4C20-4A08-BCEE-61B920C6641F}">
      <dgm:prSet/>
      <dgm:spPr/>
      <dgm:t>
        <a:bodyPr/>
        <a:lstStyle/>
        <a:p>
          <a:endParaRPr lang="en-US"/>
        </a:p>
      </dgm:t>
    </dgm:pt>
    <dgm:pt modelId="{BCC9065B-A615-49E1-B961-157380B35705}" type="sibTrans" cxnId="{2071285C-4C20-4A08-BCEE-61B920C6641F}">
      <dgm:prSet/>
      <dgm:spPr/>
      <dgm:t>
        <a:bodyPr/>
        <a:lstStyle/>
        <a:p>
          <a:endParaRPr lang="en-US"/>
        </a:p>
      </dgm:t>
    </dgm:pt>
    <dgm:pt modelId="{016624A3-97E1-4ABD-9923-F5651DA21789}">
      <dgm:prSet/>
      <dgm:spPr/>
      <dgm:t>
        <a:bodyPr/>
        <a:lstStyle/>
        <a:p>
          <a:r>
            <a:rPr lang="en-US"/>
            <a:t>CBME: Soft launch</a:t>
          </a:r>
        </a:p>
      </dgm:t>
    </dgm:pt>
    <dgm:pt modelId="{F60AAE00-D114-4523-ABD9-F6E5DAAAA6AC}" type="parTrans" cxnId="{101C162A-3677-4686-8FEC-560620C3B665}">
      <dgm:prSet/>
      <dgm:spPr/>
      <dgm:t>
        <a:bodyPr/>
        <a:lstStyle/>
        <a:p>
          <a:endParaRPr lang="en-US"/>
        </a:p>
      </dgm:t>
    </dgm:pt>
    <dgm:pt modelId="{C7F1F66C-1D6B-4074-9396-E15EDD5DCA41}" type="sibTrans" cxnId="{101C162A-3677-4686-8FEC-560620C3B665}">
      <dgm:prSet/>
      <dgm:spPr/>
      <dgm:t>
        <a:bodyPr/>
        <a:lstStyle/>
        <a:p>
          <a:endParaRPr lang="en-US"/>
        </a:p>
      </dgm:t>
    </dgm:pt>
    <dgm:pt modelId="{CA92B25B-01D1-4594-98DD-61E8E71E417C}">
      <dgm:prSet/>
      <dgm:spPr/>
      <dgm:t>
        <a:bodyPr/>
        <a:lstStyle/>
        <a:p>
          <a:r>
            <a:rPr lang="en-US"/>
            <a:t>8 Feb. 2021</a:t>
          </a:r>
        </a:p>
      </dgm:t>
    </dgm:pt>
    <dgm:pt modelId="{211039F4-6D80-41E4-8A0F-45A8F1E55BA4}" type="parTrans" cxnId="{E548ACBD-1362-4012-87E6-96ECFAA134B9}">
      <dgm:prSet/>
      <dgm:spPr/>
      <dgm:t>
        <a:bodyPr/>
        <a:lstStyle/>
        <a:p>
          <a:endParaRPr lang="en-US"/>
        </a:p>
      </dgm:t>
    </dgm:pt>
    <dgm:pt modelId="{19269205-9778-42E8-AAB7-9CA35E58C6D6}" type="sibTrans" cxnId="{E548ACBD-1362-4012-87E6-96ECFAA134B9}">
      <dgm:prSet/>
      <dgm:spPr/>
      <dgm:t>
        <a:bodyPr/>
        <a:lstStyle/>
        <a:p>
          <a:endParaRPr lang="en-US"/>
        </a:p>
      </dgm:t>
    </dgm:pt>
    <dgm:pt modelId="{D7296A2A-FB6C-4EBF-9A2C-1C9937991C78}">
      <dgm:prSet/>
      <dgm:spPr/>
      <dgm:t>
        <a:bodyPr/>
        <a:lstStyle/>
        <a:p>
          <a:r>
            <a:rPr lang="en-US"/>
            <a:t>Ipads launch and set limit of maximum 2 EPAs per day, identify EPA before encounter.</a:t>
          </a:r>
        </a:p>
      </dgm:t>
    </dgm:pt>
    <dgm:pt modelId="{1E531B29-F7D1-43F7-8599-1E45CD6770CC}" type="parTrans" cxnId="{2C51BDE0-E6D3-4B24-8DAB-48E0E1331C65}">
      <dgm:prSet/>
      <dgm:spPr/>
      <dgm:t>
        <a:bodyPr/>
        <a:lstStyle/>
        <a:p>
          <a:endParaRPr lang="en-US"/>
        </a:p>
      </dgm:t>
    </dgm:pt>
    <dgm:pt modelId="{DF8DC879-DE3F-4039-AAF1-6F6D067B9736}" type="sibTrans" cxnId="{2C51BDE0-E6D3-4B24-8DAB-48E0E1331C65}">
      <dgm:prSet/>
      <dgm:spPr/>
      <dgm:t>
        <a:bodyPr/>
        <a:lstStyle/>
        <a:p>
          <a:endParaRPr lang="en-US"/>
        </a:p>
      </dgm:t>
    </dgm:pt>
    <dgm:pt modelId="{2705C318-BA91-4256-A618-685B6B83536C}">
      <dgm:prSet/>
      <dgm:spPr/>
      <dgm:t>
        <a:bodyPr/>
        <a:lstStyle/>
        <a:p>
          <a:r>
            <a:rPr lang="en-US"/>
            <a:t>10 Mar. 2021</a:t>
          </a:r>
        </a:p>
      </dgm:t>
    </dgm:pt>
    <dgm:pt modelId="{BA8BEE6D-7544-467E-9487-2532BC21BF13}" type="parTrans" cxnId="{52522B3A-E4E9-49E1-9AD5-CFFCE9FC61DB}">
      <dgm:prSet/>
      <dgm:spPr/>
      <dgm:t>
        <a:bodyPr/>
        <a:lstStyle/>
        <a:p>
          <a:endParaRPr lang="en-US"/>
        </a:p>
      </dgm:t>
    </dgm:pt>
    <dgm:pt modelId="{04544704-8626-49E9-9AF9-2035185A9909}" type="sibTrans" cxnId="{52522B3A-E4E9-49E1-9AD5-CFFCE9FC61DB}">
      <dgm:prSet/>
      <dgm:spPr/>
      <dgm:t>
        <a:bodyPr/>
        <a:lstStyle/>
        <a:p>
          <a:endParaRPr lang="en-US"/>
        </a:p>
      </dgm:t>
    </dgm:pt>
    <dgm:pt modelId="{DCAED433-D70E-440D-9723-CAA701D400FC}">
      <dgm:prSet/>
      <dgm:spPr/>
      <dgm:t>
        <a:bodyPr/>
        <a:lstStyle/>
        <a:p>
          <a:r>
            <a:rPr lang="en-US"/>
            <a:t>Medsis dashboard faculty advanced training (CC, AC, PA, PD)</a:t>
          </a:r>
        </a:p>
      </dgm:t>
    </dgm:pt>
    <dgm:pt modelId="{A26186A2-3B47-4430-A922-D892E7E10580}" type="parTrans" cxnId="{E4F71BFD-FEE8-4C12-98B3-61FDDA0EAEB6}">
      <dgm:prSet/>
      <dgm:spPr/>
      <dgm:t>
        <a:bodyPr/>
        <a:lstStyle/>
        <a:p>
          <a:endParaRPr lang="en-US"/>
        </a:p>
      </dgm:t>
    </dgm:pt>
    <dgm:pt modelId="{0297DF21-4D25-4C78-BBA6-06F6E45A04FF}" type="sibTrans" cxnId="{E4F71BFD-FEE8-4C12-98B3-61FDDA0EAEB6}">
      <dgm:prSet/>
      <dgm:spPr/>
      <dgm:t>
        <a:bodyPr/>
        <a:lstStyle/>
        <a:p>
          <a:endParaRPr lang="en-US"/>
        </a:p>
      </dgm:t>
    </dgm:pt>
    <dgm:pt modelId="{201F6514-4855-2C4D-8725-977F18C70D4E}" type="pres">
      <dgm:prSet presAssocID="{D8D1BE7B-2397-4BEE-AD77-FBF03C1C5F22}" presName="Name0" presStyleCnt="0">
        <dgm:presLayoutVars>
          <dgm:chMax/>
          <dgm:chPref/>
          <dgm:animLvl val="lvl"/>
        </dgm:presLayoutVars>
      </dgm:prSet>
      <dgm:spPr/>
    </dgm:pt>
    <dgm:pt modelId="{FF049FA7-4A38-2045-94B5-95B22832E8BD}" type="pres">
      <dgm:prSet presAssocID="{B3004B27-9EAD-46B6-A5C4-E42942EE35F3}" presName="composite" presStyleCnt="0"/>
      <dgm:spPr/>
    </dgm:pt>
    <dgm:pt modelId="{524F5855-A376-4146-811A-B28F3753021D}" type="pres">
      <dgm:prSet presAssocID="{B3004B27-9EAD-46B6-A5C4-E42942EE35F3}" presName="Parent1" presStyleLbl="alignNode1" presStyleIdx="0" presStyleCnt="5">
        <dgm:presLayoutVars>
          <dgm:chMax val="1"/>
          <dgm:chPref val="1"/>
          <dgm:bulletEnabled val="1"/>
        </dgm:presLayoutVars>
      </dgm:prSet>
      <dgm:spPr/>
    </dgm:pt>
    <dgm:pt modelId="{EA6AEF9A-624F-5C42-86BA-9B4B5E0126BC}" type="pres">
      <dgm:prSet presAssocID="{B3004B27-9EAD-46B6-A5C4-E42942EE35F3}" presName="Childtext1" presStyleLbl="revTx" presStyleIdx="0" presStyleCnt="5">
        <dgm:presLayoutVars>
          <dgm:chMax val="0"/>
          <dgm:chPref val="0"/>
          <dgm:bulletEnabled/>
        </dgm:presLayoutVars>
      </dgm:prSet>
      <dgm:spPr/>
    </dgm:pt>
    <dgm:pt modelId="{950B421B-8DEB-A44E-B9E6-03AD7559BF0D}" type="pres">
      <dgm:prSet presAssocID="{B3004B27-9EAD-46B6-A5C4-E42942EE35F3}"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C55440A3-55EF-2C42-84BC-B5368F8E6C24}" type="pres">
      <dgm:prSet presAssocID="{B3004B27-9EAD-46B6-A5C4-E42942EE35F3}" presName="ConnectLineEnd" presStyleLbl="node1" presStyleIdx="0" presStyleCnt="5"/>
      <dgm:spPr/>
    </dgm:pt>
    <dgm:pt modelId="{1F4EF7DB-40CF-A94F-ACE0-D949AF3BACAE}" type="pres">
      <dgm:prSet presAssocID="{B3004B27-9EAD-46B6-A5C4-E42942EE35F3}" presName="EmptyPane" presStyleCnt="0"/>
      <dgm:spPr/>
    </dgm:pt>
    <dgm:pt modelId="{A03D4FF4-A064-7B42-8A4B-338EC871D4BD}" type="pres">
      <dgm:prSet presAssocID="{2AEDA3DB-4F50-45A7-AD78-7ADC6EBF464A}" presName="spaceBetweenRectangles" presStyleLbl="fgAcc1" presStyleIdx="0" presStyleCnt="4"/>
      <dgm:spPr/>
    </dgm:pt>
    <dgm:pt modelId="{F7B7206D-7B2C-384A-A634-ED64227681FE}" type="pres">
      <dgm:prSet presAssocID="{04A4A72D-E726-4860-B8F0-4D1140046455}" presName="composite" presStyleCnt="0"/>
      <dgm:spPr/>
    </dgm:pt>
    <dgm:pt modelId="{E22D6199-D8A9-B34C-8301-09F9D1F6AF58}" type="pres">
      <dgm:prSet presAssocID="{04A4A72D-E726-4860-B8F0-4D1140046455}" presName="Parent1" presStyleLbl="alignNode1" presStyleIdx="1" presStyleCnt="5">
        <dgm:presLayoutVars>
          <dgm:chMax val="1"/>
          <dgm:chPref val="1"/>
          <dgm:bulletEnabled val="1"/>
        </dgm:presLayoutVars>
      </dgm:prSet>
      <dgm:spPr/>
    </dgm:pt>
    <dgm:pt modelId="{346AA1EF-413C-A049-BEE3-E2D48A3ED241}" type="pres">
      <dgm:prSet presAssocID="{04A4A72D-E726-4860-B8F0-4D1140046455}" presName="Childtext1" presStyleLbl="revTx" presStyleIdx="1" presStyleCnt="5">
        <dgm:presLayoutVars>
          <dgm:chMax val="0"/>
          <dgm:chPref val="0"/>
          <dgm:bulletEnabled/>
        </dgm:presLayoutVars>
      </dgm:prSet>
      <dgm:spPr/>
    </dgm:pt>
    <dgm:pt modelId="{4A99467A-797C-754A-B5D5-24E6581EE92F}" type="pres">
      <dgm:prSet presAssocID="{04A4A72D-E726-4860-B8F0-4D1140046455}"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E282DD5B-D902-444F-8DCE-C5D039DE088F}" type="pres">
      <dgm:prSet presAssocID="{04A4A72D-E726-4860-B8F0-4D1140046455}" presName="ConnectLineEnd" presStyleLbl="node1" presStyleIdx="1" presStyleCnt="5"/>
      <dgm:spPr/>
    </dgm:pt>
    <dgm:pt modelId="{B9801E1E-D0AF-C04C-B71C-C4CDE2A73B66}" type="pres">
      <dgm:prSet presAssocID="{04A4A72D-E726-4860-B8F0-4D1140046455}" presName="EmptyPane" presStyleCnt="0"/>
      <dgm:spPr/>
    </dgm:pt>
    <dgm:pt modelId="{65C9F68E-25D3-A643-BA07-2541776DFB65}" type="pres">
      <dgm:prSet presAssocID="{DCFB72DB-1A1A-4D5C-9C18-85E838B3AA4E}" presName="spaceBetweenRectangles" presStyleLbl="fgAcc1" presStyleIdx="1" presStyleCnt="4"/>
      <dgm:spPr/>
    </dgm:pt>
    <dgm:pt modelId="{8F6C4EC8-880F-EE48-BF8D-293C7A092974}" type="pres">
      <dgm:prSet presAssocID="{8CEAF0A2-CDD1-42F1-AB57-BF111B2CE3EE}" presName="composite" presStyleCnt="0"/>
      <dgm:spPr/>
    </dgm:pt>
    <dgm:pt modelId="{5F526020-80A6-5349-ABEB-F482179D4379}" type="pres">
      <dgm:prSet presAssocID="{8CEAF0A2-CDD1-42F1-AB57-BF111B2CE3EE}" presName="Parent1" presStyleLbl="alignNode1" presStyleIdx="2" presStyleCnt="5">
        <dgm:presLayoutVars>
          <dgm:chMax val="1"/>
          <dgm:chPref val="1"/>
          <dgm:bulletEnabled val="1"/>
        </dgm:presLayoutVars>
      </dgm:prSet>
      <dgm:spPr/>
    </dgm:pt>
    <dgm:pt modelId="{27EF1E37-287F-4A46-A764-84091BCE1076}" type="pres">
      <dgm:prSet presAssocID="{8CEAF0A2-CDD1-42F1-AB57-BF111B2CE3EE}" presName="Childtext1" presStyleLbl="revTx" presStyleIdx="2" presStyleCnt="5">
        <dgm:presLayoutVars>
          <dgm:chMax val="0"/>
          <dgm:chPref val="0"/>
          <dgm:bulletEnabled/>
        </dgm:presLayoutVars>
      </dgm:prSet>
      <dgm:spPr/>
    </dgm:pt>
    <dgm:pt modelId="{833CAC5B-BB96-4745-864B-3B4199C94EDB}" type="pres">
      <dgm:prSet presAssocID="{8CEAF0A2-CDD1-42F1-AB57-BF111B2CE3EE}"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D149CAA7-8349-7B47-A3BD-C1EB7D36E58F}" type="pres">
      <dgm:prSet presAssocID="{8CEAF0A2-CDD1-42F1-AB57-BF111B2CE3EE}" presName="ConnectLineEnd" presStyleLbl="node1" presStyleIdx="2" presStyleCnt="5"/>
      <dgm:spPr/>
    </dgm:pt>
    <dgm:pt modelId="{4CAEC3D9-FB16-9B4D-8A61-BC4628E1418B}" type="pres">
      <dgm:prSet presAssocID="{8CEAF0A2-CDD1-42F1-AB57-BF111B2CE3EE}" presName="EmptyPane" presStyleCnt="0"/>
      <dgm:spPr/>
    </dgm:pt>
    <dgm:pt modelId="{D7AB1623-DB51-CC48-A55F-EE6384677D8C}" type="pres">
      <dgm:prSet presAssocID="{BCC9065B-A615-49E1-B961-157380B35705}" presName="spaceBetweenRectangles" presStyleLbl="fgAcc1" presStyleIdx="2" presStyleCnt="4"/>
      <dgm:spPr/>
    </dgm:pt>
    <dgm:pt modelId="{A0893BAB-AC00-E246-B9A5-13E2035F9B93}" type="pres">
      <dgm:prSet presAssocID="{CA92B25B-01D1-4594-98DD-61E8E71E417C}" presName="composite" presStyleCnt="0"/>
      <dgm:spPr/>
    </dgm:pt>
    <dgm:pt modelId="{C05FC8D5-2823-524C-B504-E30E696BD3DB}" type="pres">
      <dgm:prSet presAssocID="{CA92B25B-01D1-4594-98DD-61E8E71E417C}" presName="Parent1" presStyleLbl="alignNode1" presStyleIdx="3" presStyleCnt="5">
        <dgm:presLayoutVars>
          <dgm:chMax val="1"/>
          <dgm:chPref val="1"/>
          <dgm:bulletEnabled val="1"/>
        </dgm:presLayoutVars>
      </dgm:prSet>
      <dgm:spPr/>
    </dgm:pt>
    <dgm:pt modelId="{50FC9DD9-DC9D-E549-A755-8AE3CFCF8939}" type="pres">
      <dgm:prSet presAssocID="{CA92B25B-01D1-4594-98DD-61E8E71E417C}" presName="Childtext1" presStyleLbl="revTx" presStyleIdx="3" presStyleCnt="5">
        <dgm:presLayoutVars>
          <dgm:chMax val="0"/>
          <dgm:chPref val="0"/>
          <dgm:bulletEnabled/>
        </dgm:presLayoutVars>
      </dgm:prSet>
      <dgm:spPr/>
    </dgm:pt>
    <dgm:pt modelId="{2E291039-B853-B345-B143-BB10A3506C67}" type="pres">
      <dgm:prSet presAssocID="{CA92B25B-01D1-4594-98DD-61E8E71E417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DFC8D5DC-0103-EA44-B2F1-662254E06853}" type="pres">
      <dgm:prSet presAssocID="{CA92B25B-01D1-4594-98DD-61E8E71E417C}" presName="ConnectLineEnd" presStyleLbl="node1" presStyleIdx="3" presStyleCnt="5"/>
      <dgm:spPr/>
    </dgm:pt>
    <dgm:pt modelId="{CFF6A3D3-6B77-3A41-8126-51EA1FC4CF5C}" type="pres">
      <dgm:prSet presAssocID="{CA92B25B-01D1-4594-98DD-61E8E71E417C}" presName="EmptyPane" presStyleCnt="0"/>
      <dgm:spPr/>
    </dgm:pt>
    <dgm:pt modelId="{1D788F33-8E08-3A47-B1A9-7F3C37C44754}" type="pres">
      <dgm:prSet presAssocID="{19269205-9778-42E8-AAB7-9CA35E58C6D6}" presName="spaceBetweenRectangles" presStyleLbl="fgAcc1" presStyleIdx="3" presStyleCnt="4"/>
      <dgm:spPr/>
    </dgm:pt>
    <dgm:pt modelId="{A9AD9905-7D21-8641-AB72-AED264D6BD6F}" type="pres">
      <dgm:prSet presAssocID="{2705C318-BA91-4256-A618-685B6B83536C}" presName="composite" presStyleCnt="0"/>
      <dgm:spPr/>
    </dgm:pt>
    <dgm:pt modelId="{3B028B7A-C8BE-E549-9234-B787CE6CDB99}" type="pres">
      <dgm:prSet presAssocID="{2705C318-BA91-4256-A618-685B6B83536C}" presName="Parent1" presStyleLbl="alignNode1" presStyleIdx="4" presStyleCnt="5">
        <dgm:presLayoutVars>
          <dgm:chMax val="1"/>
          <dgm:chPref val="1"/>
          <dgm:bulletEnabled val="1"/>
        </dgm:presLayoutVars>
      </dgm:prSet>
      <dgm:spPr/>
    </dgm:pt>
    <dgm:pt modelId="{E4003DC5-1DAC-7B4B-A083-E009E3712A5C}" type="pres">
      <dgm:prSet presAssocID="{2705C318-BA91-4256-A618-685B6B83536C}" presName="Childtext1" presStyleLbl="revTx" presStyleIdx="4" presStyleCnt="5">
        <dgm:presLayoutVars>
          <dgm:chMax val="0"/>
          <dgm:chPref val="0"/>
          <dgm:bulletEnabled/>
        </dgm:presLayoutVars>
      </dgm:prSet>
      <dgm:spPr/>
    </dgm:pt>
    <dgm:pt modelId="{B41A07CF-BBD8-5343-9CD6-2133766A152D}" type="pres">
      <dgm:prSet presAssocID="{2705C318-BA91-4256-A618-685B6B83536C}"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790B8C13-5BC2-FC4E-AFAA-6F3DF4765079}" type="pres">
      <dgm:prSet presAssocID="{2705C318-BA91-4256-A618-685B6B83536C}" presName="ConnectLineEnd" presStyleLbl="node1" presStyleIdx="4" presStyleCnt="5"/>
      <dgm:spPr/>
    </dgm:pt>
    <dgm:pt modelId="{EA8FB735-30E1-8A48-AEF6-300E51F0B676}" type="pres">
      <dgm:prSet presAssocID="{2705C318-BA91-4256-A618-685B6B83536C}" presName="EmptyPane" presStyleCnt="0"/>
      <dgm:spPr/>
    </dgm:pt>
  </dgm:ptLst>
  <dgm:cxnLst>
    <dgm:cxn modelId="{8417B605-697C-A84F-9DC3-C7FC23C8310C}" type="presOf" srcId="{CA92B25B-01D1-4594-98DD-61E8E71E417C}" destId="{C05FC8D5-2823-524C-B504-E30E696BD3DB}" srcOrd="0" destOrd="0" presId="urn:microsoft.com/office/officeart/2016/7/layout/HexagonTimeline"/>
    <dgm:cxn modelId="{74529706-B6AE-B54E-9015-437C39273417}" type="presOf" srcId="{827AF709-69F7-44C7-BE31-C29E82CEA9EE}" destId="{346AA1EF-413C-A049-BEE3-E2D48A3ED241}" srcOrd="0" destOrd="0" presId="urn:microsoft.com/office/officeart/2016/7/layout/HexagonTimeline"/>
    <dgm:cxn modelId="{111A8823-6BCD-49EB-9E03-D2ABD471D40D}" srcId="{D8D1BE7B-2397-4BEE-AD77-FBF03C1C5F22}" destId="{04A4A72D-E726-4860-B8F0-4D1140046455}" srcOrd="1" destOrd="0" parTransId="{BE0A3420-09E6-4985-B7EF-9E377492E02A}" sibTransId="{DCFB72DB-1A1A-4D5C-9C18-85E838B3AA4E}"/>
    <dgm:cxn modelId="{101C162A-3677-4686-8FEC-560620C3B665}" srcId="{8CEAF0A2-CDD1-42F1-AB57-BF111B2CE3EE}" destId="{016624A3-97E1-4ABD-9923-F5651DA21789}" srcOrd="0" destOrd="0" parTransId="{F60AAE00-D114-4523-ABD9-F6E5DAAAA6AC}" sibTransId="{C7F1F66C-1D6B-4074-9396-E15EDD5DCA41}"/>
    <dgm:cxn modelId="{52522B3A-E4E9-49E1-9AD5-CFFCE9FC61DB}" srcId="{D8D1BE7B-2397-4BEE-AD77-FBF03C1C5F22}" destId="{2705C318-BA91-4256-A618-685B6B83536C}" srcOrd="4" destOrd="0" parTransId="{BA8BEE6D-7544-467E-9487-2532BC21BF13}" sibTransId="{04544704-8626-49E9-9AF9-2035185A9909}"/>
    <dgm:cxn modelId="{C5154342-F7D1-BC44-B925-1251D1897567}" type="presOf" srcId="{B3004B27-9EAD-46B6-A5C4-E42942EE35F3}" destId="{524F5855-A376-4146-811A-B28F3753021D}" srcOrd="0" destOrd="0" presId="urn:microsoft.com/office/officeart/2016/7/layout/HexagonTimeline"/>
    <dgm:cxn modelId="{2071285C-4C20-4A08-BCEE-61B920C6641F}" srcId="{D8D1BE7B-2397-4BEE-AD77-FBF03C1C5F22}" destId="{8CEAF0A2-CDD1-42F1-AB57-BF111B2CE3EE}" srcOrd="2" destOrd="0" parTransId="{E5EFAE15-7212-47AA-886B-DC00A5B3DFEB}" sibTransId="{BCC9065B-A615-49E1-B961-157380B35705}"/>
    <dgm:cxn modelId="{DDEE5D6B-9B49-D34C-AE66-665C8FFFF66B}" type="presOf" srcId="{2705C318-BA91-4256-A618-685B6B83536C}" destId="{3B028B7A-C8BE-E549-9234-B787CE6CDB99}" srcOrd="0" destOrd="0" presId="urn:microsoft.com/office/officeart/2016/7/layout/HexagonTimeline"/>
    <dgm:cxn modelId="{BC0C3A86-28E2-4996-86E2-2C9A66792018}" srcId="{04A4A72D-E726-4860-B8F0-4D1140046455}" destId="{827AF709-69F7-44C7-BE31-C29E82CEA9EE}" srcOrd="0" destOrd="0" parTransId="{30E22714-16BB-4F06-9346-0F890B8BF54D}" sibTransId="{D6021B90-E2E1-40F6-A7C2-B68CEDB6292C}"/>
    <dgm:cxn modelId="{4C05BBB3-0F18-4D54-8C68-12F0A17D8174}" srcId="{D8D1BE7B-2397-4BEE-AD77-FBF03C1C5F22}" destId="{B3004B27-9EAD-46B6-A5C4-E42942EE35F3}" srcOrd="0" destOrd="0" parTransId="{5D2D404C-795B-4D4B-8888-6599A962DD8E}" sibTransId="{2AEDA3DB-4F50-45A7-AD78-7ADC6EBF464A}"/>
    <dgm:cxn modelId="{02D1D6B7-A17A-784F-8A4D-78E77299169E}" type="presOf" srcId="{DCAED433-D70E-440D-9723-CAA701D400FC}" destId="{E4003DC5-1DAC-7B4B-A083-E009E3712A5C}" srcOrd="0" destOrd="0" presId="urn:microsoft.com/office/officeart/2016/7/layout/HexagonTimeline"/>
    <dgm:cxn modelId="{EC88E7B7-26FA-7A48-9130-9ADA8A0F01C6}" type="presOf" srcId="{8CEAF0A2-CDD1-42F1-AB57-BF111B2CE3EE}" destId="{5F526020-80A6-5349-ABEB-F482179D4379}" srcOrd="0" destOrd="0" presId="urn:microsoft.com/office/officeart/2016/7/layout/HexagonTimeline"/>
    <dgm:cxn modelId="{83B210BD-F4C3-2A4D-9EC7-CF0CC4EFBDD6}" type="presOf" srcId="{04A4A72D-E726-4860-B8F0-4D1140046455}" destId="{E22D6199-D8A9-B34C-8301-09F9D1F6AF58}" srcOrd="0" destOrd="0" presId="urn:microsoft.com/office/officeart/2016/7/layout/HexagonTimeline"/>
    <dgm:cxn modelId="{E548ACBD-1362-4012-87E6-96ECFAA134B9}" srcId="{D8D1BE7B-2397-4BEE-AD77-FBF03C1C5F22}" destId="{CA92B25B-01D1-4594-98DD-61E8E71E417C}" srcOrd="3" destOrd="0" parTransId="{211039F4-6D80-41E4-8A0F-45A8F1E55BA4}" sibTransId="{19269205-9778-42E8-AAB7-9CA35E58C6D6}"/>
    <dgm:cxn modelId="{0AE8E5BD-CC9E-2A44-B18B-E01686D5406E}" type="presOf" srcId="{D7296A2A-FB6C-4EBF-9A2C-1C9937991C78}" destId="{50FC9DD9-DC9D-E549-A755-8AE3CFCF8939}" srcOrd="0" destOrd="0" presId="urn:microsoft.com/office/officeart/2016/7/layout/HexagonTimeline"/>
    <dgm:cxn modelId="{53CEB5CF-143E-4B47-8382-1EDAB304809B}" srcId="{B3004B27-9EAD-46B6-A5C4-E42942EE35F3}" destId="{24EAAB10-0A66-4B5B-9A96-1458A933C370}" srcOrd="0" destOrd="0" parTransId="{CD7216A9-F120-4E57-9037-6BE459CEFEFC}" sibTransId="{0103992C-E291-4BB6-BE6B-2A026ED7B7E8}"/>
    <dgm:cxn modelId="{2B56CCD7-221D-6C4C-B227-D1DC3B14053C}" type="presOf" srcId="{D8D1BE7B-2397-4BEE-AD77-FBF03C1C5F22}" destId="{201F6514-4855-2C4D-8725-977F18C70D4E}" srcOrd="0" destOrd="0" presId="urn:microsoft.com/office/officeart/2016/7/layout/HexagonTimeline"/>
    <dgm:cxn modelId="{2C51BDE0-E6D3-4B24-8DAB-48E0E1331C65}" srcId="{CA92B25B-01D1-4594-98DD-61E8E71E417C}" destId="{D7296A2A-FB6C-4EBF-9A2C-1C9937991C78}" srcOrd="0" destOrd="0" parTransId="{1E531B29-F7D1-43F7-8599-1E45CD6770CC}" sibTransId="{DF8DC879-DE3F-4039-AAF1-6F6D067B9736}"/>
    <dgm:cxn modelId="{34E324F1-BF2E-874F-9CF6-09381F83D838}" type="presOf" srcId="{24EAAB10-0A66-4B5B-9A96-1458A933C370}" destId="{EA6AEF9A-624F-5C42-86BA-9B4B5E0126BC}" srcOrd="0" destOrd="0" presId="urn:microsoft.com/office/officeart/2016/7/layout/HexagonTimeline"/>
    <dgm:cxn modelId="{952414F2-3404-E346-8BE3-422DBB3392FF}" type="presOf" srcId="{016624A3-97E1-4ABD-9923-F5651DA21789}" destId="{27EF1E37-287F-4A46-A764-84091BCE1076}" srcOrd="0" destOrd="0" presId="urn:microsoft.com/office/officeart/2016/7/layout/HexagonTimeline"/>
    <dgm:cxn modelId="{E4F71BFD-FEE8-4C12-98B3-61FDDA0EAEB6}" srcId="{2705C318-BA91-4256-A618-685B6B83536C}" destId="{DCAED433-D70E-440D-9723-CAA701D400FC}" srcOrd="0" destOrd="0" parTransId="{A26186A2-3B47-4430-A922-D892E7E10580}" sibTransId="{0297DF21-4D25-4C78-BBA6-06F6E45A04FF}"/>
    <dgm:cxn modelId="{9D76BAD0-CC00-7944-977E-234650596007}" type="presParOf" srcId="{201F6514-4855-2C4D-8725-977F18C70D4E}" destId="{FF049FA7-4A38-2045-94B5-95B22832E8BD}" srcOrd="0" destOrd="0" presId="urn:microsoft.com/office/officeart/2016/7/layout/HexagonTimeline"/>
    <dgm:cxn modelId="{AC4844B3-61F7-1040-A348-8C4614481E36}" type="presParOf" srcId="{FF049FA7-4A38-2045-94B5-95B22832E8BD}" destId="{524F5855-A376-4146-811A-B28F3753021D}" srcOrd="0" destOrd="0" presId="urn:microsoft.com/office/officeart/2016/7/layout/HexagonTimeline"/>
    <dgm:cxn modelId="{7EDDE246-C915-F046-B587-8C36880C0561}" type="presParOf" srcId="{FF049FA7-4A38-2045-94B5-95B22832E8BD}" destId="{EA6AEF9A-624F-5C42-86BA-9B4B5E0126BC}" srcOrd="1" destOrd="0" presId="urn:microsoft.com/office/officeart/2016/7/layout/HexagonTimeline"/>
    <dgm:cxn modelId="{71867E77-C649-4A4F-8D17-B8C5632F79E7}" type="presParOf" srcId="{FF049FA7-4A38-2045-94B5-95B22832E8BD}" destId="{950B421B-8DEB-A44E-B9E6-03AD7559BF0D}" srcOrd="2" destOrd="0" presId="urn:microsoft.com/office/officeart/2016/7/layout/HexagonTimeline"/>
    <dgm:cxn modelId="{64224BF5-2C6A-7947-9364-EA8103B1E340}" type="presParOf" srcId="{FF049FA7-4A38-2045-94B5-95B22832E8BD}" destId="{C55440A3-55EF-2C42-84BC-B5368F8E6C24}" srcOrd="3" destOrd="0" presId="urn:microsoft.com/office/officeart/2016/7/layout/HexagonTimeline"/>
    <dgm:cxn modelId="{E3AEF59D-EA59-B14D-B5E5-25EACA33B960}" type="presParOf" srcId="{FF049FA7-4A38-2045-94B5-95B22832E8BD}" destId="{1F4EF7DB-40CF-A94F-ACE0-D949AF3BACAE}" srcOrd="4" destOrd="0" presId="urn:microsoft.com/office/officeart/2016/7/layout/HexagonTimeline"/>
    <dgm:cxn modelId="{E0C661F0-DE75-A341-9C7B-A3EA9B3ED9C2}" type="presParOf" srcId="{201F6514-4855-2C4D-8725-977F18C70D4E}" destId="{A03D4FF4-A064-7B42-8A4B-338EC871D4BD}" srcOrd="1" destOrd="0" presId="urn:microsoft.com/office/officeart/2016/7/layout/HexagonTimeline"/>
    <dgm:cxn modelId="{2210E0BF-9756-2D4C-B940-B92E12C8374E}" type="presParOf" srcId="{201F6514-4855-2C4D-8725-977F18C70D4E}" destId="{F7B7206D-7B2C-384A-A634-ED64227681FE}" srcOrd="2" destOrd="0" presId="urn:microsoft.com/office/officeart/2016/7/layout/HexagonTimeline"/>
    <dgm:cxn modelId="{BA2A28D5-03F3-7641-9371-87BC87D27BC2}" type="presParOf" srcId="{F7B7206D-7B2C-384A-A634-ED64227681FE}" destId="{E22D6199-D8A9-B34C-8301-09F9D1F6AF58}" srcOrd="0" destOrd="0" presId="urn:microsoft.com/office/officeart/2016/7/layout/HexagonTimeline"/>
    <dgm:cxn modelId="{75DE69CC-9611-1E40-AE95-2CDB0067BA5F}" type="presParOf" srcId="{F7B7206D-7B2C-384A-A634-ED64227681FE}" destId="{346AA1EF-413C-A049-BEE3-E2D48A3ED241}" srcOrd="1" destOrd="0" presId="urn:microsoft.com/office/officeart/2016/7/layout/HexagonTimeline"/>
    <dgm:cxn modelId="{58971EC4-CC1B-A540-907A-D6B2B4057B6E}" type="presParOf" srcId="{F7B7206D-7B2C-384A-A634-ED64227681FE}" destId="{4A99467A-797C-754A-B5D5-24E6581EE92F}" srcOrd="2" destOrd="0" presId="urn:microsoft.com/office/officeart/2016/7/layout/HexagonTimeline"/>
    <dgm:cxn modelId="{222D93D5-361B-3743-8BE2-D33CBC87E535}" type="presParOf" srcId="{F7B7206D-7B2C-384A-A634-ED64227681FE}" destId="{E282DD5B-D902-444F-8DCE-C5D039DE088F}" srcOrd="3" destOrd="0" presId="urn:microsoft.com/office/officeart/2016/7/layout/HexagonTimeline"/>
    <dgm:cxn modelId="{783DC55E-AE22-CF4E-B5B9-1121E990C3BC}" type="presParOf" srcId="{F7B7206D-7B2C-384A-A634-ED64227681FE}" destId="{B9801E1E-D0AF-C04C-B71C-C4CDE2A73B66}" srcOrd="4" destOrd="0" presId="urn:microsoft.com/office/officeart/2016/7/layout/HexagonTimeline"/>
    <dgm:cxn modelId="{DEA7FF39-27F5-A249-A898-BE4DCA4092E0}" type="presParOf" srcId="{201F6514-4855-2C4D-8725-977F18C70D4E}" destId="{65C9F68E-25D3-A643-BA07-2541776DFB65}" srcOrd="3" destOrd="0" presId="urn:microsoft.com/office/officeart/2016/7/layout/HexagonTimeline"/>
    <dgm:cxn modelId="{DA06D48B-6BB9-E945-B697-3374BEF527B5}" type="presParOf" srcId="{201F6514-4855-2C4D-8725-977F18C70D4E}" destId="{8F6C4EC8-880F-EE48-BF8D-293C7A092974}" srcOrd="4" destOrd="0" presId="urn:microsoft.com/office/officeart/2016/7/layout/HexagonTimeline"/>
    <dgm:cxn modelId="{89CC1026-CEDF-5A41-A2F8-36364600A5CE}" type="presParOf" srcId="{8F6C4EC8-880F-EE48-BF8D-293C7A092974}" destId="{5F526020-80A6-5349-ABEB-F482179D4379}" srcOrd="0" destOrd="0" presId="urn:microsoft.com/office/officeart/2016/7/layout/HexagonTimeline"/>
    <dgm:cxn modelId="{F52E5FAF-0FDA-D646-8C36-C81D169D5D0D}" type="presParOf" srcId="{8F6C4EC8-880F-EE48-BF8D-293C7A092974}" destId="{27EF1E37-287F-4A46-A764-84091BCE1076}" srcOrd="1" destOrd="0" presId="urn:microsoft.com/office/officeart/2016/7/layout/HexagonTimeline"/>
    <dgm:cxn modelId="{8D8CB3D5-9454-C04A-A342-81084E740699}" type="presParOf" srcId="{8F6C4EC8-880F-EE48-BF8D-293C7A092974}" destId="{833CAC5B-BB96-4745-864B-3B4199C94EDB}" srcOrd="2" destOrd="0" presId="urn:microsoft.com/office/officeart/2016/7/layout/HexagonTimeline"/>
    <dgm:cxn modelId="{D1EB6C0D-84BC-B544-85B6-DEE2832209F8}" type="presParOf" srcId="{8F6C4EC8-880F-EE48-BF8D-293C7A092974}" destId="{D149CAA7-8349-7B47-A3BD-C1EB7D36E58F}" srcOrd="3" destOrd="0" presId="urn:microsoft.com/office/officeart/2016/7/layout/HexagonTimeline"/>
    <dgm:cxn modelId="{C089546C-4659-1342-84D9-D5348565D0F2}" type="presParOf" srcId="{8F6C4EC8-880F-EE48-BF8D-293C7A092974}" destId="{4CAEC3D9-FB16-9B4D-8A61-BC4628E1418B}" srcOrd="4" destOrd="0" presId="urn:microsoft.com/office/officeart/2016/7/layout/HexagonTimeline"/>
    <dgm:cxn modelId="{BE90EB35-6EC0-034E-8DAE-91AA28049601}" type="presParOf" srcId="{201F6514-4855-2C4D-8725-977F18C70D4E}" destId="{D7AB1623-DB51-CC48-A55F-EE6384677D8C}" srcOrd="5" destOrd="0" presId="urn:microsoft.com/office/officeart/2016/7/layout/HexagonTimeline"/>
    <dgm:cxn modelId="{72E03AE9-7366-8840-BE73-F6D647B55DFC}" type="presParOf" srcId="{201F6514-4855-2C4D-8725-977F18C70D4E}" destId="{A0893BAB-AC00-E246-B9A5-13E2035F9B93}" srcOrd="6" destOrd="0" presId="urn:microsoft.com/office/officeart/2016/7/layout/HexagonTimeline"/>
    <dgm:cxn modelId="{3E11F39A-5DFE-0E40-8142-0251AABBDAE0}" type="presParOf" srcId="{A0893BAB-AC00-E246-B9A5-13E2035F9B93}" destId="{C05FC8D5-2823-524C-B504-E30E696BD3DB}" srcOrd="0" destOrd="0" presId="urn:microsoft.com/office/officeart/2016/7/layout/HexagonTimeline"/>
    <dgm:cxn modelId="{6E5F8384-138C-954F-BA09-DAFA9C6D8B76}" type="presParOf" srcId="{A0893BAB-AC00-E246-B9A5-13E2035F9B93}" destId="{50FC9DD9-DC9D-E549-A755-8AE3CFCF8939}" srcOrd="1" destOrd="0" presId="urn:microsoft.com/office/officeart/2016/7/layout/HexagonTimeline"/>
    <dgm:cxn modelId="{B4844A7B-67DC-EA40-9038-1C1632F1325C}" type="presParOf" srcId="{A0893BAB-AC00-E246-B9A5-13E2035F9B93}" destId="{2E291039-B853-B345-B143-BB10A3506C67}" srcOrd="2" destOrd="0" presId="urn:microsoft.com/office/officeart/2016/7/layout/HexagonTimeline"/>
    <dgm:cxn modelId="{E4A8A320-3B10-6B4C-95F9-694271DAA05B}" type="presParOf" srcId="{A0893BAB-AC00-E246-B9A5-13E2035F9B93}" destId="{DFC8D5DC-0103-EA44-B2F1-662254E06853}" srcOrd="3" destOrd="0" presId="urn:microsoft.com/office/officeart/2016/7/layout/HexagonTimeline"/>
    <dgm:cxn modelId="{7A4E6A65-3994-4E40-AA3C-13410D87F54E}" type="presParOf" srcId="{A0893BAB-AC00-E246-B9A5-13E2035F9B93}" destId="{CFF6A3D3-6B77-3A41-8126-51EA1FC4CF5C}" srcOrd="4" destOrd="0" presId="urn:microsoft.com/office/officeart/2016/7/layout/HexagonTimeline"/>
    <dgm:cxn modelId="{F328A9ED-40CE-004A-860A-BB1C6AE43105}" type="presParOf" srcId="{201F6514-4855-2C4D-8725-977F18C70D4E}" destId="{1D788F33-8E08-3A47-B1A9-7F3C37C44754}" srcOrd="7" destOrd="0" presId="urn:microsoft.com/office/officeart/2016/7/layout/HexagonTimeline"/>
    <dgm:cxn modelId="{F679F639-11F0-1E47-A156-C36DA50133E1}" type="presParOf" srcId="{201F6514-4855-2C4D-8725-977F18C70D4E}" destId="{A9AD9905-7D21-8641-AB72-AED264D6BD6F}" srcOrd="8" destOrd="0" presId="urn:microsoft.com/office/officeart/2016/7/layout/HexagonTimeline"/>
    <dgm:cxn modelId="{EAF04472-DFBC-5948-AB50-680CB916EFF6}" type="presParOf" srcId="{A9AD9905-7D21-8641-AB72-AED264D6BD6F}" destId="{3B028B7A-C8BE-E549-9234-B787CE6CDB99}" srcOrd="0" destOrd="0" presId="urn:microsoft.com/office/officeart/2016/7/layout/HexagonTimeline"/>
    <dgm:cxn modelId="{41A2EECB-52A6-A841-9674-5FD1E0177C3E}" type="presParOf" srcId="{A9AD9905-7D21-8641-AB72-AED264D6BD6F}" destId="{E4003DC5-1DAC-7B4B-A083-E009E3712A5C}" srcOrd="1" destOrd="0" presId="urn:microsoft.com/office/officeart/2016/7/layout/HexagonTimeline"/>
    <dgm:cxn modelId="{81E96B50-8B32-1746-91A2-915782CDFA92}" type="presParOf" srcId="{A9AD9905-7D21-8641-AB72-AED264D6BD6F}" destId="{B41A07CF-BBD8-5343-9CD6-2133766A152D}" srcOrd="2" destOrd="0" presId="urn:microsoft.com/office/officeart/2016/7/layout/HexagonTimeline"/>
    <dgm:cxn modelId="{D60699C8-6B43-5D41-AA06-40152A9C82D5}" type="presParOf" srcId="{A9AD9905-7D21-8641-AB72-AED264D6BD6F}" destId="{790B8C13-5BC2-FC4E-AFAA-6F3DF4765079}" srcOrd="3" destOrd="0" presId="urn:microsoft.com/office/officeart/2016/7/layout/HexagonTimeline"/>
    <dgm:cxn modelId="{E6E1345A-0D6A-CA4A-BB17-0D529E60C1FA}" type="presParOf" srcId="{A9AD9905-7D21-8641-AB72-AED264D6BD6F}" destId="{EA8FB735-30E1-8A48-AEF6-300E51F0B676}"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F9A6BD-CDA9-C841-9EF7-F867299959A8}"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en-US"/>
        </a:p>
      </dgm:t>
    </dgm:pt>
    <dgm:pt modelId="{A1AAF72C-8260-0144-BFC4-C88E1B050238}">
      <dgm:prSet phldrT="[Text]"/>
      <dgm:spPr/>
      <dgm:t>
        <a:bodyPr/>
        <a:lstStyle/>
        <a:p>
          <a:r>
            <a:rPr lang="en-US" dirty="0"/>
            <a:t>Phase 1</a:t>
          </a:r>
        </a:p>
      </dgm:t>
    </dgm:pt>
    <dgm:pt modelId="{07849314-D60E-F04C-BA95-9CB2185C7050}" type="parTrans" cxnId="{E83AA909-E14F-904A-B06B-06E53389D366}">
      <dgm:prSet/>
      <dgm:spPr/>
      <dgm:t>
        <a:bodyPr/>
        <a:lstStyle/>
        <a:p>
          <a:endParaRPr lang="en-US"/>
        </a:p>
      </dgm:t>
    </dgm:pt>
    <dgm:pt modelId="{F163102E-C28C-6D4A-8E01-048CF6F01C1C}" type="sibTrans" cxnId="{E83AA909-E14F-904A-B06B-06E53389D366}">
      <dgm:prSet/>
      <dgm:spPr/>
      <dgm:t>
        <a:bodyPr/>
        <a:lstStyle/>
        <a:p>
          <a:endParaRPr lang="en-US"/>
        </a:p>
      </dgm:t>
    </dgm:pt>
    <dgm:pt modelId="{A72AE030-525D-F744-B14C-68DF5B0CC3EF}">
      <dgm:prSet phldrT="[Text]"/>
      <dgm:spPr/>
      <dgm:t>
        <a:bodyPr/>
        <a:lstStyle/>
        <a:p>
          <a:r>
            <a:rPr lang="en-US" dirty="0"/>
            <a:t>Orientation to </a:t>
          </a:r>
          <a:r>
            <a:rPr lang="en-US" dirty="0" err="1"/>
            <a:t>MedSIS</a:t>
          </a:r>
          <a:endParaRPr lang="en-US" dirty="0"/>
        </a:p>
      </dgm:t>
    </dgm:pt>
    <dgm:pt modelId="{7896E2B6-B90C-AA4B-94F0-FF3FA038DD8B}" type="parTrans" cxnId="{1F295E1F-2A61-974E-8172-6D502CC11958}">
      <dgm:prSet/>
      <dgm:spPr/>
      <dgm:t>
        <a:bodyPr/>
        <a:lstStyle/>
        <a:p>
          <a:endParaRPr lang="en-US"/>
        </a:p>
      </dgm:t>
    </dgm:pt>
    <dgm:pt modelId="{26B91483-D298-2541-BD98-4BA54F46B010}" type="sibTrans" cxnId="{1F295E1F-2A61-974E-8172-6D502CC11958}">
      <dgm:prSet/>
      <dgm:spPr/>
      <dgm:t>
        <a:bodyPr/>
        <a:lstStyle/>
        <a:p>
          <a:endParaRPr lang="en-US"/>
        </a:p>
      </dgm:t>
    </dgm:pt>
    <dgm:pt modelId="{D1F461F0-C448-774C-A33C-EDCC55F35693}">
      <dgm:prSet phldrT="[Text]"/>
      <dgm:spPr/>
      <dgm:t>
        <a:bodyPr/>
        <a:lstStyle/>
        <a:p>
          <a:r>
            <a:rPr lang="en-US" dirty="0"/>
            <a:t>Setting expectations</a:t>
          </a:r>
        </a:p>
      </dgm:t>
    </dgm:pt>
    <dgm:pt modelId="{B1446C8F-4EDA-0147-88FA-CC2BCA72F63E}" type="parTrans" cxnId="{AB431DE5-1566-F94A-A375-63D8377F4E31}">
      <dgm:prSet/>
      <dgm:spPr/>
      <dgm:t>
        <a:bodyPr/>
        <a:lstStyle/>
        <a:p>
          <a:endParaRPr lang="en-US"/>
        </a:p>
      </dgm:t>
    </dgm:pt>
    <dgm:pt modelId="{7BA26FD7-5DE5-3B42-A7DB-AB8BA16D5888}" type="sibTrans" cxnId="{AB431DE5-1566-F94A-A375-63D8377F4E31}">
      <dgm:prSet/>
      <dgm:spPr/>
      <dgm:t>
        <a:bodyPr/>
        <a:lstStyle/>
        <a:p>
          <a:endParaRPr lang="en-US"/>
        </a:p>
      </dgm:t>
    </dgm:pt>
    <dgm:pt modelId="{75A2D8EA-6196-744D-A6C4-A4F7B82BC130}">
      <dgm:prSet phldrT="[Text]"/>
      <dgm:spPr/>
      <dgm:t>
        <a:bodyPr/>
        <a:lstStyle/>
        <a:p>
          <a:r>
            <a:rPr lang="en-US" dirty="0"/>
            <a:t>Phase 2</a:t>
          </a:r>
        </a:p>
      </dgm:t>
    </dgm:pt>
    <dgm:pt modelId="{98C86BA0-4D48-254F-A8DD-EE0E0DBEC132}" type="parTrans" cxnId="{1524B3DD-8AF2-6A4A-BD09-03C884534934}">
      <dgm:prSet/>
      <dgm:spPr/>
      <dgm:t>
        <a:bodyPr/>
        <a:lstStyle/>
        <a:p>
          <a:endParaRPr lang="en-US"/>
        </a:p>
      </dgm:t>
    </dgm:pt>
    <dgm:pt modelId="{B60FDD4E-5587-0B44-8930-52A676BDB937}" type="sibTrans" cxnId="{1524B3DD-8AF2-6A4A-BD09-03C884534934}">
      <dgm:prSet/>
      <dgm:spPr/>
      <dgm:t>
        <a:bodyPr/>
        <a:lstStyle/>
        <a:p>
          <a:endParaRPr lang="en-US"/>
        </a:p>
      </dgm:t>
    </dgm:pt>
    <dgm:pt modelId="{565E11B3-574D-6641-A916-46C9CF220F91}">
      <dgm:prSet phldrT="[Text]"/>
      <dgm:spPr/>
      <dgm:t>
        <a:bodyPr/>
        <a:lstStyle/>
        <a:p>
          <a:r>
            <a:rPr lang="en-US" dirty="0"/>
            <a:t>Smart tablets</a:t>
          </a:r>
        </a:p>
      </dgm:t>
    </dgm:pt>
    <dgm:pt modelId="{595B0B60-56CB-054B-9FF1-B1BBF663071C}" type="parTrans" cxnId="{21767E91-C328-6B40-B91D-A56701B80AAA}">
      <dgm:prSet/>
      <dgm:spPr/>
      <dgm:t>
        <a:bodyPr/>
        <a:lstStyle/>
        <a:p>
          <a:endParaRPr lang="en-US"/>
        </a:p>
      </dgm:t>
    </dgm:pt>
    <dgm:pt modelId="{92984090-F8A8-6B46-96BE-20E2C7F236EB}" type="sibTrans" cxnId="{21767E91-C328-6B40-B91D-A56701B80AAA}">
      <dgm:prSet/>
      <dgm:spPr/>
      <dgm:t>
        <a:bodyPr/>
        <a:lstStyle/>
        <a:p>
          <a:endParaRPr lang="en-US"/>
        </a:p>
      </dgm:t>
    </dgm:pt>
    <dgm:pt modelId="{77ABE53B-83F5-594A-A5D1-5E61EC9DDE89}">
      <dgm:prSet phldrT="[Text]"/>
      <dgm:spPr/>
      <dgm:t>
        <a:bodyPr/>
        <a:lstStyle/>
        <a:p>
          <a:r>
            <a:rPr lang="en-US" dirty="0"/>
            <a:t>Faculty training</a:t>
          </a:r>
        </a:p>
      </dgm:t>
    </dgm:pt>
    <dgm:pt modelId="{28CADC76-BDFE-B945-9C0D-36A034D4F15B}" type="parTrans" cxnId="{63CBC94C-D67A-3C45-9BE2-5B1DB3952BFF}">
      <dgm:prSet/>
      <dgm:spPr/>
      <dgm:t>
        <a:bodyPr/>
        <a:lstStyle/>
        <a:p>
          <a:endParaRPr lang="en-US"/>
        </a:p>
      </dgm:t>
    </dgm:pt>
    <dgm:pt modelId="{7BB993D7-8AD3-B04A-8F8A-EB21A6DECF13}" type="sibTrans" cxnId="{63CBC94C-D67A-3C45-9BE2-5B1DB3952BFF}">
      <dgm:prSet/>
      <dgm:spPr/>
      <dgm:t>
        <a:bodyPr/>
        <a:lstStyle/>
        <a:p>
          <a:endParaRPr lang="en-US"/>
        </a:p>
      </dgm:t>
    </dgm:pt>
    <dgm:pt modelId="{9CC9DC85-D62B-B645-9F42-9C5097B9805B}">
      <dgm:prSet phldrT="[Text]"/>
      <dgm:spPr/>
      <dgm:t>
        <a:bodyPr/>
        <a:lstStyle/>
        <a:p>
          <a:r>
            <a:rPr lang="en-US" dirty="0"/>
            <a:t>Phase 3</a:t>
          </a:r>
        </a:p>
      </dgm:t>
    </dgm:pt>
    <dgm:pt modelId="{C4FE6D9C-4EC9-794C-826F-8AAC1BA8CA5E}" type="parTrans" cxnId="{1CDB6A82-DC52-224C-84CF-4C5A3818F428}">
      <dgm:prSet/>
      <dgm:spPr/>
      <dgm:t>
        <a:bodyPr/>
        <a:lstStyle/>
        <a:p>
          <a:endParaRPr lang="en-US"/>
        </a:p>
      </dgm:t>
    </dgm:pt>
    <dgm:pt modelId="{57E0C656-5C83-3C47-A9F9-6BDDD421CB83}" type="sibTrans" cxnId="{1CDB6A82-DC52-224C-84CF-4C5A3818F428}">
      <dgm:prSet/>
      <dgm:spPr/>
      <dgm:t>
        <a:bodyPr/>
        <a:lstStyle/>
        <a:p>
          <a:endParaRPr lang="en-US"/>
        </a:p>
      </dgm:t>
    </dgm:pt>
    <dgm:pt modelId="{2291F4B5-B9C1-5449-9567-362FF480DA96}">
      <dgm:prSet phldrT="[Text]"/>
      <dgm:spPr/>
      <dgm:t>
        <a:bodyPr/>
        <a:lstStyle/>
        <a:p>
          <a:r>
            <a:rPr lang="en-US" dirty="0"/>
            <a:t>Electronic Procedure-Specific </a:t>
          </a:r>
          <a:r>
            <a:rPr lang="en-US" dirty="0" err="1"/>
            <a:t>evals</a:t>
          </a:r>
          <a:endParaRPr lang="en-US" dirty="0"/>
        </a:p>
      </dgm:t>
    </dgm:pt>
    <dgm:pt modelId="{838AD2AE-79E8-404C-9F5B-B6295F6F8ADA}" type="parTrans" cxnId="{704EE3C4-F093-5740-A50D-3051D7F4476C}">
      <dgm:prSet/>
      <dgm:spPr/>
      <dgm:t>
        <a:bodyPr/>
        <a:lstStyle/>
        <a:p>
          <a:endParaRPr lang="en-US"/>
        </a:p>
      </dgm:t>
    </dgm:pt>
    <dgm:pt modelId="{2AEFDB09-7AF2-9D44-A435-37BFA8A8B7B2}" type="sibTrans" cxnId="{704EE3C4-F093-5740-A50D-3051D7F4476C}">
      <dgm:prSet/>
      <dgm:spPr/>
      <dgm:t>
        <a:bodyPr/>
        <a:lstStyle/>
        <a:p>
          <a:endParaRPr lang="en-US"/>
        </a:p>
      </dgm:t>
    </dgm:pt>
    <dgm:pt modelId="{095174CD-D849-8941-9FBE-2989FC720ABD}">
      <dgm:prSet phldrT="[Text]"/>
      <dgm:spPr/>
      <dgm:t>
        <a:bodyPr/>
        <a:lstStyle/>
        <a:p>
          <a:r>
            <a:rPr lang="en-US" dirty="0"/>
            <a:t>WBA- format</a:t>
          </a:r>
        </a:p>
      </dgm:t>
    </dgm:pt>
    <dgm:pt modelId="{1DB74278-DD6D-604E-839C-0CBF531E91CB}" type="parTrans" cxnId="{C68F93BC-491A-2741-8506-65E39304B717}">
      <dgm:prSet/>
      <dgm:spPr/>
      <dgm:t>
        <a:bodyPr/>
        <a:lstStyle/>
        <a:p>
          <a:endParaRPr lang="en-US"/>
        </a:p>
      </dgm:t>
    </dgm:pt>
    <dgm:pt modelId="{FFD0D44B-C064-AD4D-9117-AA64970B0510}" type="sibTrans" cxnId="{C68F93BC-491A-2741-8506-65E39304B717}">
      <dgm:prSet/>
      <dgm:spPr/>
      <dgm:t>
        <a:bodyPr/>
        <a:lstStyle/>
        <a:p>
          <a:endParaRPr lang="en-US"/>
        </a:p>
      </dgm:t>
    </dgm:pt>
    <dgm:pt modelId="{C8A3BB37-00FE-8A41-BABC-0BC6F6FE30CD}">
      <dgm:prSet phldrT="[Text]"/>
      <dgm:spPr/>
      <dgm:t>
        <a:bodyPr/>
        <a:lstStyle/>
        <a:p>
          <a:r>
            <a:rPr lang="en-US" dirty="0"/>
            <a:t>Faculty training</a:t>
          </a:r>
        </a:p>
      </dgm:t>
    </dgm:pt>
    <dgm:pt modelId="{4A54C8FC-344D-2245-9DFB-36F9CFADC9AE}" type="parTrans" cxnId="{D7227B57-2341-3444-B9B9-D61A0AF4B6E3}">
      <dgm:prSet/>
      <dgm:spPr/>
      <dgm:t>
        <a:bodyPr/>
        <a:lstStyle/>
        <a:p>
          <a:endParaRPr lang="en-US"/>
        </a:p>
      </dgm:t>
    </dgm:pt>
    <dgm:pt modelId="{BD6A18C9-6E5F-C142-B9DF-0DB9F567BFF8}" type="sibTrans" cxnId="{D7227B57-2341-3444-B9B9-D61A0AF4B6E3}">
      <dgm:prSet/>
      <dgm:spPr/>
      <dgm:t>
        <a:bodyPr/>
        <a:lstStyle/>
        <a:p>
          <a:endParaRPr lang="en-US"/>
        </a:p>
      </dgm:t>
    </dgm:pt>
    <dgm:pt modelId="{78212026-9FFF-7949-8CA9-80B40794F76D}">
      <dgm:prSet phldrT="[Text]"/>
      <dgm:spPr/>
      <dgm:t>
        <a:bodyPr/>
        <a:lstStyle/>
        <a:p>
          <a:r>
            <a:rPr lang="en-US" dirty="0"/>
            <a:t>2 months</a:t>
          </a:r>
        </a:p>
      </dgm:t>
    </dgm:pt>
    <dgm:pt modelId="{C72D84A5-98E8-024E-AF3B-629D339F025C}" type="parTrans" cxnId="{7F97042B-B1E9-A943-827F-B35E15D15993}">
      <dgm:prSet/>
      <dgm:spPr/>
      <dgm:t>
        <a:bodyPr/>
        <a:lstStyle/>
        <a:p>
          <a:endParaRPr lang="en-US"/>
        </a:p>
      </dgm:t>
    </dgm:pt>
    <dgm:pt modelId="{D134A395-4071-B541-9F03-4902B2730EE4}" type="sibTrans" cxnId="{7F97042B-B1E9-A943-827F-B35E15D15993}">
      <dgm:prSet/>
      <dgm:spPr/>
      <dgm:t>
        <a:bodyPr/>
        <a:lstStyle/>
        <a:p>
          <a:endParaRPr lang="en-US"/>
        </a:p>
      </dgm:t>
    </dgm:pt>
    <dgm:pt modelId="{8121A711-0129-354C-BE97-D66AF32B4610}">
      <dgm:prSet phldrT="[Text]"/>
      <dgm:spPr/>
      <dgm:t>
        <a:bodyPr/>
        <a:lstStyle/>
        <a:p>
          <a:r>
            <a:rPr lang="en-US" dirty="0"/>
            <a:t>2 months</a:t>
          </a:r>
        </a:p>
      </dgm:t>
    </dgm:pt>
    <dgm:pt modelId="{BFE7A698-D2FA-C64D-8D5D-02D6AC5C9ADF}" type="parTrans" cxnId="{52110808-5510-A44B-BAF8-0878C49D9C0C}">
      <dgm:prSet/>
      <dgm:spPr/>
      <dgm:t>
        <a:bodyPr/>
        <a:lstStyle/>
        <a:p>
          <a:endParaRPr lang="en-US"/>
        </a:p>
      </dgm:t>
    </dgm:pt>
    <dgm:pt modelId="{473354BC-8AF9-654E-A0B8-490276C01ABA}" type="sibTrans" cxnId="{52110808-5510-A44B-BAF8-0878C49D9C0C}">
      <dgm:prSet/>
      <dgm:spPr/>
      <dgm:t>
        <a:bodyPr/>
        <a:lstStyle/>
        <a:p>
          <a:endParaRPr lang="en-US"/>
        </a:p>
      </dgm:t>
    </dgm:pt>
    <dgm:pt modelId="{A902C4CB-6983-0C40-841D-EE0A17D11B9A}">
      <dgm:prSet phldrT="[Text]"/>
      <dgm:spPr/>
      <dgm:t>
        <a:bodyPr/>
        <a:lstStyle/>
        <a:p>
          <a:r>
            <a:rPr lang="en-US" dirty="0"/>
            <a:t>2 months</a:t>
          </a:r>
        </a:p>
      </dgm:t>
    </dgm:pt>
    <dgm:pt modelId="{75FE7E30-CCA1-9140-B120-000BDCF9C86B}" type="parTrans" cxnId="{B18D09AA-9FC1-CD4F-B27D-8F89D23D14F1}">
      <dgm:prSet/>
      <dgm:spPr/>
      <dgm:t>
        <a:bodyPr/>
        <a:lstStyle/>
        <a:p>
          <a:endParaRPr lang="en-US"/>
        </a:p>
      </dgm:t>
    </dgm:pt>
    <dgm:pt modelId="{3A21E1D6-3D95-294A-B77A-74C46EE47B55}" type="sibTrans" cxnId="{B18D09AA-9FC1-CD4F-B27D-8F89D23D14F1}">
      <dgm:prSet/>
      <dgm:spPr/>
      <dgm:t>
        <a:bodyPr/>
        <a:lstStyle/>
        <a:p>
          <a:endParaRPr lang="en-US"/>
        </a:p>
      </dgm:t>
    </dgm:pt>
    <dgm:pt modelId="{12222C2E-1276-644E-9950-7205FDFA1569}" type="pres">
      <dgm:prSet presAssocID="{26F9A6BD-CDA9-C841-9EF7-F867299959A8}" presName="theList" presStyleCnt="0">
        <dgm:presLayoutVars>
          <dgm:dir/>
          <dgm:animLvl val="lvl"/>
          <dgm:resizeHandles val="exact"/>
        </dgm:presLayoutVars>
      </dgm:prSet>
      <dgm:spPr/>
    </dgm:pt>
    <dgm:pt modelId="{11B15BEC-2D88-7045-AC7E-177F22C60EC9}" type="pres">
      <dgm:prSet presAssocID="{A1AAF72C-8260-0144-BFC4-C88E1B050238}" presName="compNode" presStyleCnt="0"/>
      <dgm:spPr/>
    </dgm:pt>
    <dgm:pt modelId="{1B826817-3BAA-124E-8813-E7138CE91EF7}" type="pres">
      <dgm:prSet presAssocID="{A1AAF72C-8260-0144-BFC4-C88E1B050238}" presName="noGeometry" presStyleCnt="0"/>
      <dgm:spPr/>
    </dgm:pt>
    <dgm:pt modelId="{0B83F718-5265-CA40-8A23-037EF72FE714}" type="pres">
      <dgm:prSet presAssocID="{A1AAF72C-8260-0144-BFC4-C88E1B050238}" presName="childTextVisible" presStyleLbl="bgAccFollowNode1" presStyleIdx="0" presStyleCnt="3" custLinFactNeighborX="3373" custLinFactNeighborY="2572">
        <dgm:presLayoutVars>
          <dgm:bulletEnabled val="1"/>
        </dgm:presLayoutVars>
      </dgm:prSet>
      <dgm:spPr/>
    </dgm:pt>
    <dgm:pt modelId="{A6E43498-4EF9-8E4E-8F51-2BDA14CAE0E5}" type="pres">
      <dgm:prSet presAssocID="{A1AAF72C-8260-0144-BFC4-C88E1B050238}" presName="childTextHidden" presStyleLbl="bgAccFollowNode1" presStyleIdx="0" presStyleCnt="3"/>
      <dgm:spPr/>
    </dgm:pt>
    <dgm:pt modelId="{3467B680-FB0C-E948-ACB1-E41384B16F0A}" type="pres">
      <dgm:prSet presAssocID="{A1AAF72C-8260-0144-BFC4-C88E1B050238}" presName="parentText" presStyleLbl="node1" presStyleIdx="0" presStyleCnt="3">
        <dgm:presLayoutVars>
          <dgm:chMax val="1"/>
          <dgm:bulletEnabled val="1"/>
        </dgm:presLayoutVars>
      </dgm:prSet>
      <dgm:spPr/>
    </dgm:pt>
    <dgm:pt modelId="{4B960574-1E5C-784D-AE59-3C7AB36583D2}" type="pres">
      <dgm:prSet presAssocID="{A1AAF72C-8260-0144-BFC4-C88E1B050238}" presName="aSpace" presStyleCnt="0"/>
      <dgm:spPr/>
    </dgm:pt>
    <dgm:pt modelId="{0B9A4187-D114-274A-8729-CC3D875643A3}" type="pres">
      <dgm:prSet presAssocID="{75A2D8EA-6196-744D-A6C4-A4F7B82BC130}" presName="compNode" presStyleCnt="0"/>
      <dgm:spPr/>
    </dgm:pt>
    <dgm:pt modelId="{93D6E348-7D74-2D49-B315-682A759091CA}" type="pres">
      <dgm:prSet presAssocID="{75A2D8EA-6196-744D-A6C4-A4F7B82BC130}" presName="noGeometry" presStyleCnt="0"/>
      <dgm:spPr/>
    </dgm:pt>
    <dgm:pt modelId="{B686B426-DA72-FB4D-868F-87A0FABC16AA}" type="pres">
      <dgm:prSet presAssocID="{75A2D8EA-6196-744D-A6C4-A4F7B82BC130}" presName="childTextVisible" presStyleLbl="bgAccFollowNode1" presStyleIdx="1" presStyleCnt="3">
        <dgm:presLayoutVars>
          <dgm:bulletEnabled val="1"/>
        </dgm:presLayoutVars>
      </dgm:prSet>
      <dgm:spPr/>
    </dgm:pt>
    <dgm:pt modelId="{B6708B9F-8768-BC45-8D27-BF3FDFF68760}" type="pres">
      <dgm:prSet presAssocID="{75A2D8EA-6196-744D-A6C4-A4F7B82BC130}" presName="childTextHidden" presStyleLbl="bgAccFollowNode1" presStyleIdx="1" presStyleCnt="3"/>
      <dgm:spPr/>
    </dgm:pt>
    <dgm:pt modelId="{234DB6D5-FF82-7748-84E2-40E440F033C2}" type="pres">
      <dgm:prSet presAssocID="{75A2D8EA-6196-744D-A6C4-A4F7B82BC130}" presName="parentText" presStyleLbl="node1" presStyleIdx="1" presStyleCnt="3">
        <dgm:presLayoutVars>
          <dgm:chMax val="1"/>
          <dgm:bulletEnabled val="1"/>
        </dgm:presLayoutVars>
      </dgm:prSet>
      <dgm:spPr/>
    </dgm:pt>
    <dgm:pt modelId="{F5F038D1-7295-BB49-AE26-F6D6EF65D488}" type="pres">
      <dgm:prSet presAssocID="{75A2D8EA-6196-744D-A6C4-A4F7B82BC130}" presName="aSpace" presStyleCnt="0"/>
      <dgm:spPr/>
    </dgm:pt>
    <dgm:pt modelId="{B66EE4A6-1A3C-D44B-96CA-BF03D7087619}" type="pres">
      <dgm:prSet presAssocID="{9CC9DC85-D62B-B645-9F42-9C5097B9805B}" presName="compNode" presStyleCnt="0"/>
      <dgm:spPr/>
    </dgm:pt>
    <dgm:pt modelId="{81B3C219-D124-F644-8036-CF5E79E33575}" type="pres">
      <dgm:prSet presAssocID="{9CC9DC85-D62B-B645-9F42-9C5097B9805B}" presName="noGeometry" presStyleCnt="0"/>
      <dgm:spPr/>
    </dgm:pt>
    <dgm:pt modelId="{42ED5BD4-8A56-874C-A67C-E8C561851131}" type="pres">
      <dgm:prSet presAssocID="{9CC9DC85-D62B-B645-9F42-9C5097B9805B}" presName="childTextVisible" presStyleLbl="bgAccFollowNode1" presStyleIdx="2" presStyleCnt="3">
        <dgm:presLayoutVars>
          <dgm:bulletEnabled val="1"/>
        </dgm:presLayoutVars>
      </dgm:prSet>
      <dgm:spPr/>
    </dgm:pt>
    <dgm:pt modelId="{2468E504-86A7-8646-B9DC-9E9F6B48BDA3}" type="pres">
      <dgm:prSet presAssocID="{9CC9DC85-D62B-B645-9F42-9C5097B9805B}" presName="childTextHidden" presStyleLbl="bgAccFollowNode1" presStyleIdx="2" presStyleCnt="3"/>
      <dgm:spPr/>
    </dgm:pt>
    <dgm:pt modelId="{CB19FA2A-1449-6B46-AC1B-49C5CFD505BF}" type="pres">
      <dgm:prSet presAssocID="{9CC9DC85-D62B-B645-9F42-9C5097B9805B}" presName="parentText" presStyleLbl="node1" presStyleIdx="2" presStyleCnt="3">
        <dgm:presLayoutVars>
          <dgm:chMax val="1"/>
          <dgm:bulletEnabled val="1"/>
        </dgm:presLayoutVars>
      </dgm:prSet>
      <dgm:spPr/>
    </dgm:pt>
  </dgm:ptLst>
  <dgm:cxnLst>
    <dgm:cxn modelId="{52110808-5510-A44B-BAF8-0878C49D9C0C}" srcId="{75A2D8EA-6196-744D-A6C4-A4F7B82BC130}" destId="{8121A711-0129-354C-BE97-D66AF32B4610}" srcOrd="2" destOrd="0" parTransId="{BFE7A698-D2FA-C64D-8D5D-02D6AC5C9ADF}" sibTransId="{473354BC-8AF9-654E-A0B8-490276C01ABA}"/>
    <dgm:cxn modelId="{E83AA909-E14F-904A-B06B-06E53389D366}" srcId="{26F9A6BD-CDA9-C841-9EF7-F867299959A8}" destId="{A1AAF72C-8260-0144-BFC4-C88E1B050238}" srcOrd="0" destOrd="0" parTransId="{07849314-D60E-F04C-BA95-9CB2185C7050}" sibTransId="{F163102E-C28C-6D4A-8E01-048CF6F01C1C}"/>
    <dgm:cxn modelId="{4D40400C-C16A-2446-ACBA-A845725617B0}" type="presOf" srcId="{A1AAF72C-8260-0144-BFC4-C88E1B050238}" destId="{3467B680-FB0C-E948-ACB1-E41384B16F0A}" srcOrd="0" destOrd="0" presId="urn:microsoft.com/office/officeart/2005/8/layout/hProcess6"/>
    <dgm:cxn modelId="{55C79F12-8AF7-E045-A8D9-2F0DDFB6B647}" type="presOf" srcId="{565E11B3-574D-6641-A916-46C9CF220F91}" destId="{B686B426-DA72-FB4D-868F-87A0FABC16AA}" srcOrd="0" destOrd="0" presId="urn:microsoft.com/office/officeart/2005/8/layout/hProcess6"/>
    <dgm:cxn modelId="{0236E114-D4DA-F84A-9A11-C6FF441EF9C4}" type="presOf" srcId="{77ABE53B-83F5-594A-A5D1-5E61EC9DDE89}" destId="{B686B426-DA72-FB4D-868F-87A0FABC16AA}" srcOrd="0" destOrd="1" presId="urn:microsoft.com/office/officeart/2005/8/layout/hProcess6"/>
    <dgm:cxn modelId="{2ABBF116-7DA0-074C-8251-B01CA92E41E3}" type="presOf" srcId="{A72AE030-525D-F744-B14C-68DF5B0CC3EF}" destId="{A6E43498-4EF9-8E4E-8F51-2BDA14CAE0E5}" srcOrd="1" destOrd="0" presId="urn:microsoft.com/office/officeart/2005/8/layout/hProcess6"/>
    <dgm:cxn modelId="{1F295E1F-2A61-974E-8172-6D502CC11958}" srcId="{A1AAF72C-8260-0144-BFC4-C88E1B050238}" destId="{A72AE030-525D-F744-B14C-68DF5B0CC3EF}" srcOrd="0" destOrd="0" parTransId="{7896E2B6-B90C-AA4B-94F0-FF3FA038DD8B}" sibTransId="{26B91483-D298-2541-BD98-4BA54F46B010}"/>
    <dgm:cxn modelId="{7F97042B-B1E9-A943-827F-B35E15D15993}" srcId="{A1AAF72C-8260-0144-BFC4-C88E1B050238}" destId="{78212026-9FFF-7949-8CA9-80B40794F76D}" srcOrd="2" destOrd="0" parTransId="{C72D84A5-98E8-024E-AF3B-629D339F025C}" sibTransId="{D134A395-4071-B541-9F03-4902B2730EE4}"/>
    <dgm:cxn modelId="{BBADAA30-5421-0D43-89ED-1AE2C4BE58AF}" type="presOf" srcId="{8121A711-0129-354C-BE97-D66AF32B4610}" destId="{B6708B9F-8768-BC45-8D27-BF3FDFF68760}" srcOrd="1" destOrd="2" presId="urn:microsoft.com/office/officeart/2005/8/layout/hProcess6"/>
    <dgm:cxn modelId="{094F7938-CB0E-6244-8BD1-CCCEF54270F7}" type="presOf" srcId="{2291F4B5-B9C1-5449-9567-362FF480DA96}" destId="{42ED5BD4-8A56-874C-A67C-E8C561851131}" srcOrd="0" destOrd="0" presId="urn:microsoft.com/office/officeart/2005/8/layout/hProcess6"/>
    <dgm:cxn modelId="{914EA338-7012-DB48-A0B9-CFA5FB5DC314}" type="presOf" srcId="{D1F461F0-C448-774C-A33C-EDCC55F35693}" destId="{A6E43498-4EF9-8E4E-8F51-2BDA14CAE0E5}" srcOrd="1" destOrd="1" presId="urn:microsoft.com/office/officeart/2005/8/layout/hProcess6"/>
    <dgm:cxn modelId="{06ADB039-FBBC-D449-BF9E-ECEF37C9FD74}" type="presOf" srcId="{A72AE030-525D-F744-B14C-68DF5B0CC3EF}" destId="{0B83F718-5265-CA40-8A23-037EF72FE714}" srcOrd="0" destOrd="0" presId="urn:microsoft.com/office/officeart/2005/8/layout/hProcess6"/>
    <dgm:cxn modelId="{B416BD48-84F2-044D-8359-70A17D08F8B4}" type="presOf" srcId="{C8A3BB37-00FE-8A41-BABC-0BC6F6FE30CD}" destId="{42ED5BD4-8A56-874C-A67C-E8C561851131}" srcOrd="0" destOrd="2" presId="urn:microsoft.com/office/officeart/2005/8/layout/hProcess6"/>
    <dgm:cxn modelId="{63CBC94C-D67A-3C45-9BE2-5B1DB3952BFF}" srcId="{75A2D8EA-6196-744D-A6C4-A4F7B82BC130}" destId="{77ABE53B-83F5-594A-A5D1-5E61EC9DDE89}" srcOrd="1" destOrd="0" parTransId="{28CADC76-BDFE-B945-9C0D-36A034D4F15B}" sibTransId="{7BB993D7-8AD3-B04A-8F8A-EB21A6DECF13}"/>
    <dgm:cxn modelId="{B3EC2B51-AA59-F24B-8B4C-DB53329E5A26}" type="presOf" srcId="{095174CD-D849-8941-9FBE-2989FC720ABD}" destId="{42ED5BD4-8A56-874C-A67C-E8C561851131}" srcOrd="0" destOrd="1" presId="urn:microsoft.com/office/officeart/2005/8/layout/hProcess6"/>
    <dgm:cxn modelId="{60505F57-14D2-4841-81F7-B29564B73735}" type="presOf" srcId="{565E11B3-574D-6641-A916-46C9CF220F91}" destId="{B6708B9F-8768-BC45-8D27-BF3FDFF68760}" srcOrd="1" destOrd="0" presId="urn:microsoft.com/office/officeart/2005/8/layout/hProcess6"/>
    <dgm:cxn modelId="{D7227B57-2341-3444-B9B9-D61A0AF4B6E3}" srcId="{9CC9DC85-D62B-B645-9F42-9C5097B9805B}" destId="{C8A3BB37-00FE-8A41-BABC-0BC6F6FE30CD}" srcOrd="2" destOrd="0" parTransId="{4A54C8FC-344D-2245-9DFB-36F9CFADC9AE}" sibTransId="{BD6A18C9-6E5F-C142-B9DF-0DB9F567BFF8}"/>
    <dgm:cxn modelId="{86634961-6C30-F646-A4BE-B215BF82E7C5}" type="presOf" srcId="{A902C4CB-6983-0C40-841D-EE0A17D11B9A}" destId="{2468E504-86A7-8646-B9DC-9E9F6B48BDA3}" srcOrd="1" destOrd="3" presId="urn:microsoft.com/office/officeart/2005/8/layout/hProcess6"/>
    <dgm:cxn modelId="{E5786C65-9257-284B-BAFC-EA7EACFCAF92}" type="presOf" srcId="{78212026-9FFF-7949-8CA9-80B40794F76D}" destId="{0B83F718-5265-CA40-8A23-037EF72FE714}" srcOrd="0" destOrd="2" presId="urn:microsoft.com/office/officeart/2005/8/layout/hProcess6"/>
    <dgm:cxn modelId="{1CDB6A82-DC52-224C-84CF-4C5A3818F428}" srcId="{26F9A6BD-CDA9-C841-9EF7-F867299959A8}" destId="{9CC9DC85-D62B-B645-9F42-9C5097B9805B}" srcOrd="2" destOrd="0" parTransId="{C4FE6D9C-4EC9-794C-826F-8AAC1BA8CA5E}" sibTransId="{57E0C656-5C83-3C47-A9F9-6BDDD421CB83}"/>
    <dgm:cxn modelId="{A5248B89-7463-8C4C-8873-33B8CE42069A}" type="presOf" srcId="{C8A3BB37-00FE-8A41-BABC-0BC6F6FE30CD}" destId="{2468E504-86A7-8646-B9DC-9E9F6B48BDA3}" srcOrd="1" destOrd="2" presId="urn:microsoft.com/office/officeart/2005/8/layout/hProcess6"/>
    <dgm:cxn modelId="{AA3F2990-AC9F-154D-82D2-6A53C7661369}" type="presOf" srcId="{A902C4CB-6983-0C40-841D-EE0A17D11B9A}" destId="{42ED5BD4-8A56-874C-A67C-E8C561851131}" srcOrd="0" destOrd="3" presId="urn:microsoft.com/office/officeart/2005/8/layout/hProcess6"/>
    <dgm:cxn modelId="{21767E91-C328-6B40-B91D-A56701B80AAA}" srcId="{75A2D8EA-6196-744D-A6C4-A4F7B82BC130}" destId="{565E11B3-574D-6641-A916-46C9CF220F91}" srcOrd="0" destOrd="0" parTransId="{595B0B60-56CB-054B-9FF1-B1BBF663071C}" sibTransId="{92984090-F8A8-6B46-96BE-20E2C7F236EB}"/>
    <dgm:cxn modelId="{3DB0AC94-A473-0F41-84D5-38092A4EB0BA}" type="presOf" srcId="{095174CD-D849-8941-9FBE-2989FC720ABD}" destId="{2468E504-86A7-8646-B9DC-9E9F6B48BDA3}" srcOrd="1" destOrd="1" presId="urn:microsoft.com/office/officeart/2005/8/layout/hProcess6"/>
    <dgm:cxn modelId="{B18D09AA-9FC1-CD4F-B27D-8F89D23D14F1}" srcId="{9CC9DC85-D62B-B645-9F42-9C5097B9805B}" destId="{A902C4CB-6983-0C40-841D-EE0A17D11B9A}" srcOrd="3" destOrd="0" parTransId="{75FE7E30-CCA1-9140-B120-000BDCF9C86B}" sibTransId="{3A21E1D6-3D95-294A-B77A-74C46EE47B55}"/>
    <dgm:cxn modelId="{B2D72EAE-CFB5-1A4C-ABBF-AEA6FA3348CF}" type="presOf" srcId="{D1F461F0-C448-774C-A33C-EDCC55F35693}" destId="{0B83F718-5265-CA40-8A23-037EF72FE714}" srcOrd="0" destOrd="1" presId="urn:microsoft.com/office/officeart/2005/8/layout/hProcess6"/>
    <dgm:cxn modelId="{40DAEBAE-4313-664C-BF84-D06EE84CBB6D}" type="presOf" srcId="{75A2D8EA-6196-744D-A6C4-A4F7B82BC130}" destId="{234DB6D5-FF82-7748-84E2-40E440F033C2}" srcOrd="0" destOrd="0" presId="urn:microsoft.com/office/officeart/2005/8/layout/hProcess6"/>
    <dgm:cxn modelId="{CDBCDBB3-8AA9-2641-B750-435D998C4AD5}" type="presOf" srcId="{26F9A6BD-CDA9-C841-9EF7-F867299959A8}" destId="{12222C2E-1276-644E-9950-7205FDFA1569}" srcOrd="0" destOrd="0" presId="urn:microsoft.com/office/officeart/2005/8/layout/hProcess6"/>
    <dgm:cxn modelId="{BAA9C2B5-8EE6-704F-BA5D-4F47D18079B9}" type="presOf" srcId="{9CC9DC85-D62B-B645-9F42-9C5097B9805B}" destId="{CB19FA2A-1449-6B46-AC1B-49C5CFD505BF}" srcOrd="0" destOrd="0" presId="urn:microsoft.com/office/officeart/2005/8/layout/hProcess6"/>
    <dgm:cxn modelId="{F77201B7-CB58-9949-9662-40B41558EE61}" type="presOf" srcId="{77ABE53B-83F5-594A-A5D1-5E61EC9DDE89}" destId="{B6708B9F-8768-BC45-8D27-BF3FDFF68760}" srcOrd="1" destOrd="1" presId="urn:microsoft.com/office/officeart/2005/8/layout/hProcess6"/>
    <dgm:cxn modelId="{C68F93BC-491A-2741-8506-65E39304B717}" srcId="{9CC9DC85-D62B-B645-9F42-9C5097B9805B}" destId="{095174CD-D849-8941-9FBE-2989FC720ABD}" srcOrd="1" destOrd="0" parTransId="{1DB74278-DD6D-604E-839C-0CBF531E91CB}" sibTransId="{FFD0D44B-C064-AD4D-9117-AA64970B0510}"/>
    <dgm:cxn modelId="{704EE3C4-F093-5740-A50D-3051D7F4476C}" srcId="{9CC9DC85-D62B-B645-9F42-9C5097B9805B}" destId="{2291F4B5-B9C1-5449-9567-362FF480DA96}" srcOrd="0" destOrd="0" parTransId="{838AD2AE-79E8-404C-9F5B-B6295F6F8ADA}" sibTransId="{2AEFDB09-7AF2-9D44-A435-37BFA8A8B7B2}"/>
    <dgm:cxn modelId="{D3974CCE-D0D0-E247-AB28-64BAC4273394}" type="presOf" srcId="{78212026-9FFF-7949-8CA9-80B40794F76D}" destId="{A6E43498-4EF9-8E4E-8F51-2BDA14CAE0E5}" srcOrd="1" destOrd="2" presId="urn:microsoft.com/office/officeart/2005/8/layout/hProcess6"/>
    <dgm:cxn modelId="{1524B3DD-8AF2-6A4A-BD09-03C884534934}" srcId="{26F9A6BD-CDA9-C841-9EF7-F867299959A8}" destId="{75A2D8EA-6196-744D-A6C4-A4F7B82BC130}" srcOrd="1" destOrd="0" parTransId="{98C86BA0-4D48-254F-A8DD-EE0E0DBEC132}" sibTransId="{B60FDD4E-5587-0B44-8930-52A676BDB937}"/>
    <dgm:cxn modelId="{AB431DE5-1566-F94A-A375-63D8377F4E31}" srcId="{A1AAF72C-8260-0144-BFC4-C88E1B050238}" destId="{D1F461F0-C448-774C-A33C-EDCC55F35693}" srcOrd="1" destOrd="0" parTransId="{B1446C8F-4EDA-0147-88FA-CC2BCA72F63E}" sibTransId="{7BA26FD7-5DE5-3B42-A7DB-AB8BA16D5888}"/>
    <dgm:cxn modelId="{0769B2F3-B34D-9545-9CA6-4A3E2707AAE4}" type="presOf" srcId="{8121A711-0129-354C-BE97-D66AF32B4610}" destId="{B686B426-DA72-FB4D-868F-87A0FABC16AA}" srcOrd="0" destOrd="2" presId="urn:microsoft.com/office/officeart/2005/8/layout/hProcess6"/>
    <dgm:cxn modelId="{63A27FF8-CE96-5042-8271-71191D43695B}" type="presOf" srcId="{2291F4B5-B9C1-5449-9567-362FF480DA96}" destId="{2468E504-86A7-8646-B9DC-9E9F6B48BDA3}" srcOrd="1" destOrd="0" presId="urn:microsoft.com/office/officeart/2005/8/layout/hProcess6"/>
    <dgm:cxn modelId="{09545E45-89CE-B24D-8762-DB2270E0C648}" type="presParOf" srcId="{12222C2E-1276-644E-9950-7205FDFA1569}" destId="{11B15BEC-2D88-7045-AC7E-177F22C60EC9}" srcOrd="0" destOrd="0" presId="urn:microsoft.com/office/officeart/2005/8/layout/hProcess6"/>
    <dgm:cxn modelId="{EC87243B-9D93-C747-808C-76BFEA0FDA31}" type="presParOf" srcId="{11B15BEC-2D88-7045-AC7E-177F22C60EC9}" destId="{1B826817-3BAA-124E-8813-E7138CE91EF7}" srcOrd="0" destOrd="0" presId="urn:microsoft.com/office/officeart/2005/8/layout/hProcess6"/>
    <dgm:cxn modelId="{6EB53BA3-855A-1747-8BAA-595BEA6790CC}" type="presParOf" srcId="{11B15BEC-2D88-7045-AC7E-177F22C60EC9}" destId="{0B83F718-5265-CA40-8A23-037EF72FE714}" srcOrd="1" destOrd="0" presId="urn:microsoft.com/office/officeart/2005/8/layout/hProcess6"/>
    <dgm:cxn modelId="{178C8C5F-E6FE-C445-BE2E-FC9CDD806347}" type="presParOf" srcId="{11B15BEC-2D88-7045-AC7E-177F22C60EC9}" destId="{A6E43498-4EF9-8E4E-8F51-2BDA14CAE0E5}" srcOrd="2" destOrd="0" presId="urn:microsoft.com/office/officeart/2005/8/layout/hProcess6"/>
    <dgm:cxn modelId="{D22C9850-54E5-4B46-A264-D5020F0150B4}" type="presParOf" srcId="{11B15BEC-2D88-7045-AC7E-177F22C60EC9}" destId="{3467B680-FB0C-E948-ACB1-E41384B16F0A}" srcOrd="3" destOrd="0" presId="urn:microsoft.com/office/officeart/2005/8/layout/hProcess6"/>
    <dgm:cxn modelId="{4644CAC7-0A7D-EA44-8855-07D4C9A1D60C}" type="presParOf" srcId="{12222C2E-1276-644E-9950-7205FDFA1569}" destId="{4B960574-1E5C-784D-AE59-3C7AB36583D2}" srcOrd="1" destOrd="0" presId="urn:microsoft.com/office/officeart/2005/8/layout/hProcess6"/>
    <dgm:cxn modelId="{12EF612B-5202-204F-A2C3-14B71074A0AB}" type="presParOf" srcId="{12222C2E-1276-644E-9950-7205FDFA1569}" destId="{0B9A4187-D114-274A-8729-CC3D875643A3}" srcOrd="2" destOrd="0" presId="urn:microsoft.com/office/officeart/2005/8/layout/hProcess6"/>
    <dgm:cxn modelId="{FAE783FB-884A-D04B-B23D-CA8C1CCA3279}" type="presParOf" srcId="{0B9A4187-D114-274A-8729-CC3D875643A3}" destId="{93D6E348-7D74-2D49-B315-682A759091CA}" srcOrd="0" destOrd="0" presId="urn:microsoft.com/office/officeart/2005/8/layout/hProcess6"/>
    <dgm:cxn modelId="{AA0A2246-5BE6-B04B-9255-1003B8947580}" type="presParOf" srcId="{0B9A4187-D114-274A-8729-CC3D875643A3}" destId="{B686B426-DA72-FB4D-868F-87A0FABC16AA}" srcOrd="1" destOrd="0" presId="urn:microsoft.com/office/officeart/2005/8/layout/hProcess6"/>
    <dgm:cxn modelId="{6E68FE99-92A6-AC44-A6EB-9BB11DB4B340}" type="presParOf" srcId="{0B9A4187-D114-274A-8729-CC3D875643A3}" destId="{B6708B9F-8768-BC45-8D27-BF3FDFF68760}" srcOrd="2" destOrd="0" presId="urn:microsoft.com/office/officeart/2005/8/layout/hProcess6"/>
    <dgm:cxn modelId="{91E1304E-C5CC-1C46-AA76-0A608B86EFF3}" type="presParOf" srcId="{0B9A4187-D114-274A-8729-CC3D875643A3}" destId="{234DB6D5-FF82-7748-84E2-40E440F033C2}" srcOrd="3" destOrd="0" presId="urn:microsoft.com/office/officeart/2005/8/layout/hProcess6"/>
    <dgm:cxn modelId="{18D39C9A-5348-1B40-8B95-837F81BF5BD7}" type="presParOf" srcId="{12222C2E-1276-644E-9950-7205FDFA1569}" destId="{F5F038D1-7295-BB49-AE26-F6D6EF65D488}" srcOrd="3" destOrd="0" presId="urn:microsoft.com/office/officeart/2005/8/layout/hProcess6"/>
    <dgm:cxn modelId="{8C5DFB7A-8EC1-6E4D-861F-536F627DF7E0}" type="presParOf" srcId="{12222C2E-1276-644E-9950-7205FDFA1569}" destId="{B66EE4A6-1A3C-D44B-96CA-BF03D7087619}" srcOrd="4" destOrd="0" presId="urn:microsoft.com/office/officeart/2005/8/layout/hProcess6"/>
    <dgm:cxn modelId="{6873450A-3EE3-F941-99CC-5F2264B6FC67}" type="presParOf" srcId="{B66EE4A6-1A3C-D44B-96CA-BF03D7087619}" destId="{81B3C219-D124-F644-8036-CF5E79E33575}" srcOrd="0" destOrd="0" presId="urn:microsoft.com/office/officeart/2005/8/layout/hProcess6"/>
    <dgm:cxn modelId="{72BEA46C-BFB2-0D4A-91B1-F1163031297E}" type="presParOf" srcId="{B66EE4A6-1A3C-D44B-96CA-BF03D7087619}" destId="{42ED5BD4-8A56-874C-A67C-E8C561851131}" srcOrd="1" destOrd="0" presId="urn:microsoft.com/office/officeart/2005/8/layout/hProcess6"/>
    <dgm:cxn modelId="{0223FBFB-1AC5-8B44-8EA5-8BE6A6F35004}" type="presParOf" srcId="{B66EE4A6-1A3C-D44B-96CA-BF03D7087619}" destId="{2468E504-86A7-8646-B9DC-9E9F6B48BDA3}" srcOrd="2" destOrd="0" presId="urn:microsoft.com/office/officeart/2005/8/layout/hProcess6"/>
    <dgm:cxn modelId="{379226EA-4FDC-2E4E-B618-9B030C596B70}" type="presParOf" srcId="{B66EE4A6-1A3C-D44B-96CA-BF03D7087619}" destId="{CB19FA2A-1449-6B46-AC1B-49C5CFD505B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A0CB94-AD5D-41F2-A681-C303DBB0F48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739B598-C20C-46DD-8879-FFE2FF36E9EB}">
      <dgm:prSet/>
      <dgm:spPr/>
      <dgm:t>
        <a:bodyPr/>
        <a:lstStyle/>
        <a:p>
          <a:pPr>
            <a:defRPr cap="all"/>
          </a:pPr>
          <a:r>
            <a:rPr lang="en-CA" dirty="0"/>
            <a:t>Process measure: less than 10% fellows used smart tablets</a:t>
          </a:r>
          <a:endParaRPr lang="en-US" dirty="0"/>
        </a:p>
      </dgm:t>
    </dgm:pt>
    <dgm:pt modelId="{2C733CA2-4928-42B1-9DE0-B10C05CBF094}" type="parTrans" cxnId="{BD58B268-E2A5-4BC8-869D-B7198F13C7D6}">
      <dgm:prSet/>
      <dgm:spPr/>
      <dgm:t>
        <a:bodyPr/>
        <a:lstStyle/>
        <a:p>
          <a:endParaRPr lang="en-US"/>
        </a:p>
      </dgm:t>
    </dgm:pt>
    <dgm:pt modelId="{100BC219-5D57-4E12-AD3A-DEA177EBCD42}" type="sibTrans" cxnId="{BD58B268-E2A5-4BC8-869D-B7198F13C7D6}">
      <dgm:prSet/>
      <dgm:spPr/>
      <dgm:t>
        <a:bodyPr/>
        <a:lstStyle/>
        <a:p>
          <a:endParaRPr lang="en-US"/>
        </a:p>
      </dgm:t>
    </dgm:pt>
    <dgm:pt modelId="{F9CA75FE-1DF6-4C0B-8D64-5374F6AD94E7}">
      <dgm:prSet/>
      <dgm:spPr/>
      <dgm:t>
        <a:bodyPr/>
        <a:lstStyle/>
        <a:p>
          <a:pPr>
            <a:defRPr cap="all"/>
          </a:pPr>
          <a:r>
            <a:rPr lang="en-CA" dirty="0"/>
            <a:t>Outcome measure: number of assessments: no significant change</a:t>
          </a:r>
          <a:endParaRPr lang="en-US" dirty="0"/>
        </a:p>
      </dgm:t>
    </dgm:pt>
    <dgm:pt modelId="{C48E555A-18FF-490D-B6CD-E555EDB26216}" type="parTrans" cxnId="{AA1ADB80-3257-49D6-8A40-DE8A2909716C}">
      <dgm:prSet/>
      <dgm:spPr/>
      <dgm:t>
        <a:bodyPr/>
        <a:lstStyle/>
        <a:p>
          <a:endParaRPr lang="en-US"/>
        </a:p>
      </dgm:t>
    </dgm:pt>
    <dgm:pt modelId="{0721698B-27C3-4A65-A248-59CA2794C89D}" type="sibTrans" cxnId="{AA1ADB80-3257-49D6-8A40-DE8A2909716C}">
      <dgm:prSet/>
      <dgm:spPr/>
      <dgm:t>
        <a:bodyPr/>
        <a:lstStyle/>
        <a:p>
          <a:endParaRPr lang="en-US"/>
        </a:p>
      </dgm:t>
    </dgm:pt>
    <dgm:pt modelId="{BA76D34F-4DAC-47BA-A77C-0C3D09392C6D}">
      <dgm:prSet/>
      <dgm:spPr/>
      <dgm:t>
        <a:bodyPr/>
        <a:lstStyle/>
        <a:p>
          <a:pPr>
            <a:defRPr cap="all"/>
          </a:pPr>
          <a:r>
            <a:rPr lang="en-CA" dirty="0"/>
            <a:t>Decision: After few Cycles--&gt;Abandon </a:t>
          </a:r>
          <a:endParaRPr lang="en-US" dirty="0"/>
        </a:p>
      </dgm:t>
    </dgm:pt>
    <dgm:pt modelId="{101D3ACD-D363-4F5F-A5FC-E55E0CA49AA7}" type="parTrans" cxnId="{E8F436ED-7A8E-4D19-A1D0-CFFC9648923E}">
      <dgm:prSet/>
      <dgm:spPr/>
      <dgm:t>
        <a:bodyPr/>
        <a:lstStyle/>
        <a:p>
          <a:endParaRPr lang="en-US"/>
        </a:p>
      </dgm:t>
    </dgm:pt>
    <dgm:pt modelId="{DD599170-AB3F-4DC1-B52C-EA6CAE58F8B0}" type="sibTrans" cxnId="{E8F436ED-7A8E-4D19-A1D0-CFFC9648923E}">
      <dgm:prSet/>
      <dgm:spPr/>
      <dgm:t>
        <a:bodyPr/>
        <a:lstStyle/>
        <a:p>
          <a:endParaRPr lang="en-US"/>
        </a:p>
      </dgm:t>
    </dgm:pt>
    <dgm:pt modelId="{BEA23961-87EE-46BD-833B-489B3B4B3EC1}" type="pres">
      <dgm:prSet presAssocID="{B4A0CB94-AD5D-41F2-A681-C303DBB0F48F}" presName="root" presStyleCnt="0">
        <dgm:presLayoutVars>
          <dgm:dir/>
          <dgm:resizeHandles val="exact"/>
        </dgm:presLayoutVars>
      </dgm:prSet>
      <dgm:spPr/>
    </dgm:pt>
    <dgm:pt modelId="{FEA73F20-18D0-477C-9890-EEA84D18F29F}" type="pres">
      <dgm:prSet presAssocID="{0739B598-C20C-46DD-8879-FFE2FF36E9EB}" presName="compNode" presStyleCnt="0"/>
      <dgm:spPr/>
    </dgm:pt>
    <dgm:pt modelId="{0CEAD6A4-8889-480C-BE6D-D8E5EFE2CB0F}" type="pres">
      <dgm:prSet presAssocID="{0739B598-C20C-46DD-8879-FFE2FF36E9EB}" presName="iconBgRect" presStyleLbl="bgShp" presStyleIdx="0" presStyleCnt="3"/>
      <dgm:spPr>
        <a:prstGeom prst="round2DiagRect">
          <a:avLst>
            <a:gd name="adj1" fmla="val 29727"/>
            <a:gd name="adj2" fmla="val 0"/>
          </a:avLst>
        </a:prstGeom>
      </dgm:spPr>
    </dgm:pt>
    <dgm:pt modelId="{D9EDFFBC-A948-4A38-B867-3299E399E4A8}" type="pres">
      <dgm:prSet presAssocID="{0739B598-C20C-46DD-8879-FFE2FF36E9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t"/>
        </a:ext>
      </dgm:extLst>
    </dgm:pt>
    <dgm:pt modelId="{A501754E-DAE3-49A4-9F1E-5ED802BDF16B}" type="pres">
      <dgm:prSet presAssocID="{0739B598-C20C-46DD-8879-FFE2FF36E9EB}" presName="spaceRect" presStyleCnt="0"/>
      <dgm:spPr/>
    </dgm:pt>
    <dgm:pt modelId="{28CC651A-1536-4757-980F-BF5CD6557EE2}" type="pres">
      <dgm:prSet presAssocID="{0739B598-C20C-46DD-8879-FFE2FF36E9EB}" presName="textRect" presStyleLbl="revTx" presStyleIdx="0" presStyleCnt="3">
        <dgm:presLayoutVars>
          <dgm:chMax val="1"/>
          <dgm:chPref val="1"/>
        </dgm:presLayoutVars>
      </dgm:prSet>
      <dgm:spPr/>
    </dgm:pt>
    <dgm:pt modelId="{1ED44757-426C-4B21-AFE5-80DA4ADF9BF9}" type="pres">
      <dgm:prSet presAssocID="{100BC219-5D57-4E12-AD3A-DEA177EBCD42}" presName="sibTrans" presStyleCnt="0"/>
      <dgm:spPr/>
    </dgm:pt>
    <dgm:pt modelId="{BE6F8027-417B-44C1-B6A4-A2CBD752962D}" type="pres">
      <dgm:prSet presAssocID="{F9CA75FE-1DF6-4C0B-8D64-5374F6AD94E7}" presName="compNode" presStyleCnt="0"/>
      <dgm:spPr/>
    </dgm:pt>
    <dgm:pt modelId="{286E8F46-CB9E-4B1C-9E49-733C578A921A}" type="pres">
      <dgm:prSet presAssocID="{F9CA75FE-1DF6-4C0B-8D64-5374F6AD94E7}" presName="iconBgRect" presStyleLbl="bgShp" presStyleIdx="1" presStyleCnt="3"/>
      <dgm:spPr>
        <a:prstGeom prst="round2DiagRect">
          <a:avLst>
            <a:gd name="adj1" fmla="val 29727"/>
            <a:gd name="adj2" fmla="val 0"/>
          </a:avLst>
        </a:prstGeom>
      </dgm:spPr>
    </dgm:pt>
    <dgm:pt modelId="{308F8248-A43A-4002-86A9-5F04F5C6B8A0}" type="pres">
      <dgm:prSet presAssocID="{F9CA75FE-1DF6-4C0B-8D64-5374F6AD94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4B722E7-FEC1-40A4-AF14-9FEC19DDC17E}" type="pres">
      <dgm:prSet presAssocID="{F9CA75FE-1DF6-4C0B-8D64-5374F6AD94E7}" presName="spaceRect" presStyleCnt="0"/>
      <dgm:spPr/>
    </dgm:pt>
    <dgm:pt modelId="{E0D72E71-4CBD-4887-8D7D-437F39D29771}" type="pres">
      <dgm:prSet presAssocID="{F9CA75FE-1DF6-4C0B-8D64-5374F6AD94E7}" presName="textRect" presStyleLbl="revTx" presStyleIdx="1" presStyleCnt="3">
        <dgm:presLayoutVars>
          <dgm:chMax val="1"/>
          <dgm:chPref val="1"/>
        </dgm:presLayoutVars>
      </dgm:prSet>
      <dgm:spPr/>
    </dgm:pt>
    <dgm:pt modelId="{5F6A700E-4844-4337-A870-3C0B3A5AF5EC}" type="pres">
      <dgm:prSet presAssocID="{0721698B-27C3-4A65-A248-59CA2794C89D}" presName="sibTrans" presStyleCnt="0"/>
      <dgm:spPr/>
    </dgm:pt>
    <dgm:pt modelId="{2B0A259D-6E60-45AB-82A2-8011B2A314CF}" type="pres">
      <dgm:prSet presAssocID="{BA76D34F-4DAC-47BA-A77C-0C3D09392C6D}" presName="compNode" presStyleCnt="0"/>
      <dgm:spPr/>
    </dgm:pt>
    <dgm:pt modelId="{FE5356DD-166B-43E3-BB2B-E73AAF1ADBFB}" type="pres">
      <dgm:prSet presAssocID="{BA76D34F-4DAC-47BA-A77C-0C3D09392C6D}" presName="iconBgRect" presStyleLbl="bgShp" presStyleIdx="2" presStyleCnt="3"/>
      <dgm:spPr>
        <a:prstGeom prst="round2DiagRect">
          <a:avLst>
            <a:gd name="adj1" fmla="val 29727"/>
            <a:gd name="adj2" fmla="val 0"/>
          </a:avLst>
        </a:prstGeom>
      </dgm:spPr>
    </dgm:pt>
    <dgm:pt modelId="{0E53F09E-CA7B-43A9-BA19-E948FD2A6387}" type="pres">
      <dgm:prSet presAssocID="{BA76D34F-4DAC-47BA-A77C-0C3D09392C6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8294BA02-095D-41F0-82C2-A86375F7EFDA}" type="pres">
      <dgm:prSet presAssocID="{BA76D34F-4DAC-47BA-A77C-0C3D09392C6D}" presName="spaceRect" presStyleCnt="0"/>
      <dgm:spPr/>
    </dgm:pt>
    <dgm:pt modelId="{F8C4C9CD-6149-4751-9F85-DB51F0F02270}" type="pres">
      <dgm:prSet presAssocID="{BA76D34F-4DAC-47BA-A77C-0C3D09392C6D}" presName="textRect" presStyleLbl="revTx" presStyleIdx="2" presStyleCnt="3">
        <dgm:presLayoutVars>
          <dgm:chMax val="1"/>
          <dgm:chPref val="1"/>
        </dgm:presLayoutVars>
      </dgm:prSet>
      <dgm:spPr/>
    </dgm:pt>
  </dgm:ptLst>
  <dgm:cxnLst>
    <dgm:cxn modelId="{1EDFEF01-61C4-407B-9B7F-E3D12E847A3B}" type="presOf" srcId="{0739B598-C20C-46DD-8879-FFE2FF36E9EB}" destId="{28CC651A-1536-4757-980F-BF5CD6557EE2}" srcOrd="0" destOrd="0" presId="urn:microsoft.com/office/officeart/2018/5/layout/IconLeafLabelList"/>
    <dgm:cxn modelId="{5F0B1966-DB24-4847-A56F-4266FC24AC44}" type="presOf" srcId="{BA76D34F-4DAC-47BA-A77C-0C3D09392C6D}" destId="{F8C4C9CD-6149-4751-9F85-DB51F0F02270}" srcOrd="0" destOrd="0" presId="urn:microsoft.com/office/officeart/2018/5/layout/IconLeafLabelList"/>
    <dgm:cxn modelId="{BD58B268-E2A5-4BC8-869D-B7198F13C7D6}" srcId="{B4A0CB94-AD5D-41F2-A681-C303DBB0F48F}" destId="{0739B598-C20C-46DD-8879-FFE2FF36E9EB}" srcOrd="0" destOrd="0" parTransId="{2C733CA2-4928-42B1-9DE0-B10C05CBF094}" sibTransId="{100BC219-5D57-4E12-AD3A-DEA177EBCD42}"/>
    <dgm:cxn modelId="{93A4B369-1806-4D7F-AFBA-52D036A9A35E}" type="presOf" srcId="{B4A0CB94-AD5D-41F2-A681-C303DBB0F48F}" destId="{BEA23961-87EE-46BD-833B-489B3B4B3EC1}" srcOrd="0" destOrd="0" presId="urn:microsoft.com/office/officeart/2018/5/layout/IconLeafLabelList"/>
    <dgm:cxn modelId="{AA1ADB80-3257-49D6-8A40-DE8A2909716C}" srcId="{B4A0CB94-AD5D-41F2-A681-C303DBB0F48F}" destId="{F9CA75FE-1DF6-4C0B-8D64-5374F6AD94E7}" srcOrd="1" destOrd="0" parTransId="{C48E555A-18FF-490D-B6CD-E555EDB26216}" sibTransId="{0721698B-27C3-4A65-A248-59CA2794C89D}"/>
    <dgm:cxn modelId="{8B1991AC-3463-4EEC-9C79-39DE9EAB4CFA}" type="presOf" srcId="{F9CA75FE-1DF6-4C0B-8D64-5374F6AD94E7}" destId="{E0D72E71-4CBD-4887-8D7D-437F39D29771}" srcOrd="0" destOrd="0" presId="urn:microsoft.com/office/officeart/2018/5/layout/IconLeafLabelList"/>
    <dgm:cxn modelId="{E8F436ED-7A8E-4D19-A1D0-CFFC9648923E}" srcId="{B4A0CB94-AD5D-41F2-A681-C303DBB0F48F}" destId="{BA76D34F-4DAC-47BA-A77C-0C3D09392C6D}" srcOrd="2" destOrd="0" parTransId="{101D3ACD-D363-4F5F-A5FC-E55E0CA49AA7}" sibTransId="{DD599170-AB3F-4DC1-B52C-EA6CAE58F8B0}"/>
    <dgm:cxn modelId="{BD2B522C-6B7B-4563-8D4B-983717FAF4AD}" type="presParOf" srcId="{BEA23961-87EE-46BD-833B-489B3B4B3EC1}" destId="{FEA73F20-18D0-477C-9890-EEA84D18F29F}" srcOrd="0" destOrd="0" presId="urn:microsoft.com/office/officeart/2018/5/layout/IconLeafLabelList"/>
    <dgm:cxn modelId="{4F3406E3-A701-4567-A179-83516E572723}" type="presParOf" srcId="{FEA73F20-18D0-477C-9890-EEA84D18F29F}" destId="{0CEAD6A4-8889-480C-BE6D-D8E5EFE2CB0F}" srcOrd="0" destOrd="0" presId="urn:microsoft.com/office/officeart/2018/5/layout/IconLeafLabelList"/>
    <dgm:cxn modelId="{0DBC712B-F75E-4C30-B8B5-6F504564E319}" type="presParOf" srcId="{FEA73F20-18D0-477C-9890-EEA84D18F29F}" destId="{D9EDFFBC-A948-4A38-B867-3299E399E4A8}" srcOrd="1" destOrd="0" presId="urn:microsoft.com/office/officeart/2018/5/layout/IconLeafLabelList"/>
    <dgm:cxn modelId="{CE8884E5-0BAB-4795-A615-6BA0C4B53697}" type="presParOf" srcId="{FEA73F20-18D0-477C-9890-EEA84D18F29F}" destId="{A501754E-DAE3-49A4-9F1E-5ED802BDF16B}" srcOrd="2" destOrd="0" presId="urn:microsoft.com/office/officeart/2018/5/layout/IconLeafLabelList"/>
    <dgm:cxn modelId="{26507AF6-F86C-4D26-91EF-E8DF07E339CB}" type="presParOf" srcId="{FEA73F20-18D0-477C-9890-EEA84D18F29F}" destId="{28CC651A-1536-4757-980F-BF5CD6557EE2}" srcOrd="3" destOrd="0" presId="urn:microsoft.com/office/officeart/2018/5/layout/IconLeafLabelList"/>
    <dgm:cxn modelId="{29610474-822C-45B9-BFCB-8E25BE1D8309}" type="presParOf" srcId="{BEA23961-87EE-46BD-833B-489B3B4B3EC1}" destId="{1ED44757-426C-4B21-AFE5-80DA4ADF9BF9}" srcOrd="1" destOrd="0" presId="urn:microsoft.com/office/officeart/2018/5/layout/IconLeafLabelList"/>
    <dgm:cxn modelId="{B4C9A69D-D567-4538-ABC2-62398E82B26B}" type="presParOf" srcId="{BEA23961-87EE-46BD-833B-489B3B4B3EC1}" destId="{BE6F8027-417B-44C1-B6A4-A2CBD752962D}" srcOrd="2" destOrd="0" presId="urn:microsoft.com/office/officeart/2018/5/layout/IconLeafLabelList"/>
    <dgm:cxn modelId="{EF9C5560-D7F9-47D0-AA26-D4F2BFEEC446}" type="presParOf" srcId="{BE6F8027-417B-44C1-B6A4-A2CBD752962D}" destId="{286E8F46-CB9E-4B1C-9E49-733C578A921A}" srcOrd="0" destOrd="0" presId="urn:microsoft.com/office/officeart/2018/5/layout/IconLeafLabelList"/>
    <dgm:cxn modelId="{FA0296F4-4537-4450-A6A3-91A184C09F37}" type="presParOf" srcId="{BE6F8027-417B-44C1-B6A4-A2CBD752962D}" destId="{308F8248-A43A-4002-86A9-5F04F5C6B8A0}" srcOrd="1" destOrd="0" presId="urn:microsoft.com/office/officeart/2018/5/layout/IconLeafLabelList"/>
    <dgm:cxn modelId="{545EDFA6-181B-4F66-B7D7-9793E4FE9E1B}" type="presParOf" srcId="{BE6F8027-417B-44C1-B6A4-A2CBD752962D}" destId="{E4B722E7-FEC1-40A4-AF14-9FEC19DDC17E}" srcOrd="2" destOrd="0" presId="urn:microsoft.com/office/officeart/2018/5/layout/IconLeafLabelList"/>
    <dgm:cxn modelId="{43DCBE08-FFD0-44C4-9C18-ED808D6E2FFC}" type="presParOf" srcId="{BE6F8027-417B-44C1-B6A4-A2CBD752962D}" destId="{E0D72E71-4CBD-4887-8D7D-437F39D29771}" srcOrd="3" destOrd="0" presId="urn:microsoft.com/office/officeart/2018/5/layout/IconLeafLabelList"/>
    <dgm:cxn modelId="{6469DDEB-BF0A-4E4B-B507-8C358A2DAF04}" type="presParOf" srcId="{BEA23961-87EE-46BD-833B-489B3B4B3EC1}" destId="{5F6A700E-4844-4337-A870-3C0B3A5AF5EC}" srcOrd="3" destOrd="0" presId="urn:microsoft.com/office/officeart/2018/5/layout/IconLeafLabelList"/>
    <dgm:cxn modelId="{278343A0-4E1D-406E-AE56-B3D515CDF7A0}" type="presParOf" srcId="{BEA23961-87EE-46BD-833B-489B3B4B3EC1}" destId="{2B0A259D-6E60-45AB-82A2-8011B2A314CF}" srcOrd="4" destOrd="0" presId="urn:microsoft.com/office/officeart/2018/5/layout/IconLeafLabelList"/>
    <dgm:cxn modelId="{EF8A53C0-1217-4DB7-AD5F-17426F46C67D}" type="presParOf" srcId="{2B0A259D-6E60-45AB-82A2-8011B2A314CF}" destId="{FE5356DD-166B-43E3-BB2B-E73AAF1ADBFB}" srcOrd="0" destOrd="0" presId="urn:microsoft.com/office/officeart/2018/5/layout/IconLeafLabelList"/>
    <dgm:cxn modelId="{40AF19F1-D919-4C78-B3ED-8E1165866E7C}" type="presParOf" srcId="{2B0A259D-6E60-45AB-82A2-8011B2A314CF}" destId="{0E53F09E-CA7B-43A9-BA19-E948FD2A6387}" srcOrd="1" destOrd="0" presId="urn:microsoft.com/office/officeart/2018/5/layout/IconLeafLabelList"/>
    <dgm:cxn modelId="{C5716B06-612C-4379-AF5B-A1613BF11B82}" type="presParOf" srcId="{2B0A259D-6E60-45AB-82A2-8011B2A314CF}" destId="{8294BA02-095D-41F0-82C2-A86375F7EFDA}" srcOrd="2" destOrd="0" presId="urn:microsoft.com/office/officeart/2018/5/layout/IconLeafLabelList"/>
    <dgm:cxn modelId="{818E3B07-695C-4870-A565-0EE8F8DFE58C}" type="presParOf" srcId="{2B0A259D-6E60-45AB-82A2-8011B2A314CF}" destId="{F8C4C9CD-6149-4751-9F85-DB51F0F0227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4A00C-24FF-C143-83A6-29D9E696FBF1}" type="doc">
      <dgm:prSet loTypeId="urn:microsoft.com/office/officeart/2005/8/layout/cycle6" loCatId="" qsTypeId="urn:microsoft.com/office/officeart/2005/8/quickstyle/3d1" qsCatId="3D" csTypeId="urn:microsoft.com/office/officeart/2005/8/colors/accent1_2" csCatId="accent1" phldr="1"/>
      <dgm:spPr/>
      <dgm:t>
        <a:bodyPr/>
        <a:lstStyle/>
        <a:p>
          <a:endParaRPr lang="en-US"/>
        </a:p>
      </dgm:t>
    </dgm:pt>
    <dgm:pt modelId="{6C7A827C-3D6E-A14F-97E5-6765781BE33D}">
      <dgm:prSet phldrT="[Text]"/>
      <dgm:spPr>
        <a:gradFill flip="none" rotWithShape="1">
          <a:gsLst>
            <a:gs pos="86986">
              <a:srgbClr val="4F7B33"/>
            </a:gs>
            <a:gs pos="0">
              <a:schemeClr val="accent6">
                <a:lumMod val="40000"/>
                <a:lumOff val="60000"/>
              </a:schemeClr>
            </a:gs>
            <a:gs pos="8000">
              <a:schemeClr val="accent6">
                <a:lumMod val="95000"/>
                <a:lumOff val="5000"/>
              </a:schemeClr>
            </a:gs>
            <a:gs pos="100000">
              <a:schemeClr val="accent6">
                <a:lumMod val="60000"/>
              </a:schemeClr>
            </a:gs>
          </a:gsLst>
          <a:path path="circle">
            <a:fillToRect l="50000" t="130000" r="50000" b="-30000"/>
          </a:path>
          <a:tileRect/>
        </a:gradFill>
      </dgm:spPr>
      <dgm:t>
        <a:bodyPr/>
        <a:lstStyle/>
        <a:p>
          <a:r>
            <a:rPr lang="en-US" dirty="0"/>
            <a:t>QI-Safety Culture</a:t>
          </a:r>
        </a:p>
        <a:p>
          <a:r>
            <a:rPr lang="en-US" dirty="0"/>
            <a:t>Learner/teacher project</a:t>
          </a:r>
        </a:p>
      </dgm:t>
    </dgm:pt>
    <dgm:pt modelId="{58303EF1-4AC7-F743-BA04-18ADB7C07E64}" type="parTrans" cxnId="{B05B0723-5FFB-A343-8319-3BD4E2076699}">
      <dgm:prSet/>
      <dgm:spPr/>
      <dgm:t>
        <a:bodyPr/>
        <a:lstStyle/>
        <a:p>
          <a:endParaRPr lang="en-US"/>
        </a:p>
      </dgm:t>
    </dgm:pt>
    <dgm:pt modelId="{8302ACD9-F9DC-454A-86AC-97D068ADF8A0}" type="sibTrans" cxnId="{B05B0723-5FFB-A343-8319-3BD4E2076699}">
      <dgm:prSet/>
      <dgm:spPr/>
      <dgm:t>
        <a:bodyPr/>
        <a:lstStyle/>
        <a:p>
          <a:endParaRPr lang="en-US"/>
        </a:p>
      </dgm:t>
    </dgm:pt>
    <dgm:pt modelId="{6A65A7BF-475B-874E-B006-F8D47F6C7997}">
      <dgm:prSet phldrT="[Text]"/>
      <dgm:spPr>
        <a:gradFill flip="none" rotWithShape="0">
          <a:gsLst>
            <a:gs pos="0">
              <a:schemeClr val="accent6">
                <a:lumMod val="40000"/>
                <a:lumOff val="60000"/>
              </a:schemeClr>
            </a:gs>
            <a:gs pos="14000">
              <a:schemeClr val="accent6">
                <a:lumMod val="95000"/>
                <a:lumOff val="5000"/>
              </a:schemeClr>
            </a:gs>
            <a:gs pos="100000">
              <a:schemeClr val="accent6">
                <a:lumMod val="60000"/>
              </a:schemeClr>
            </a:gs>
          </a:gsLst>
          <a:path path="circle">
            <a:fillToRect l="50000" t="130000" r="50000" b="-30000"/>
          </a:path>
          <a:tileRect/>
        </a:gradFill>
      </dgm:spPr>
      <dgm:t>
        <a:bodyPr/>
        <a:lstStyle/>
        <a:p>
          <a:r>
            <a:rPr lang="en-US" dirty="0"/>
            <a:t>Curriculum Development</a:t>
          </a:r>
        </a:p>
      </dgm:t>
    </dgm:pt>
    <dgm:pt modelId="{FA0A9C69-4DBE-DA41-BC41-93B0E7700818}" type="parTrans" cxnId="{738A7739-1F8B-DF47-8641-A29CA5C89B1A}">
      <dgm:prSet/>
      <dgm:spPr/>
      <dgm:t>
        <a:bodyPr/>
        <a:lstStyle/>
        <a:p>
          <a:endParaRPr lang="en-US"/>
        </a:p>
      </dgm:t>
    </dgm:pt>
    <dgm:pt modelId="{324F71C2-603B-2543-9F48-62C29148DBDD}" type="sibTrans" cxnId="{738A7739-1F8B-DF47-8641-A29CA5C89B1A}">
      <dgm:prSet/>
      <dgm:spPr/>
      <dgm:t>
        <a:bodyPr/>
        <a:lstStyle/>
        <a:p>
          <a:endParaRPr lang="en-US"/>
        </a:p>
      </dgm:t>
    </dgm:pt>
    <dgm:pt modelId="{7128CBEF-4AE7-794F-A2F1-BA7FDFEB44F4}">
      <dgm:prSet phldrT="[Text]"/>
      <dgm:spPr>
        <a:gradFill flip="none" rotWithShape="0">
          <a:gsLst>
            <a:gs pos="0">
              <a:schemeClr val="accent4">
                <a:lumMod val="60000"/>
                <a:lumOff val="40000"/>
              </a:schemeClr>
            </a:gs>
            <a:gs pos="36000">
              <a:schemeClr val="accent2">
                <a:lumMod val="97000"/>
                <a:lumOff val="3000"/>
              </a:schemeClr>
            </a:gs>
            <a:gs pos="100000">
              <a:schemeClr val="accent2">
                <a:lumMod val="60000"/>
                <a:lumOff val="40000"/>
              </a:schemeClr>
            </a:gs>
          </a:gsLst>
          <a:lin ang="16200000" scaled="1"/>
          <a:tileRect/>
        </a:gradFill>
      </dgm:spPr>
      <dgm:t>
        <a:bodyPr/>
        <a:lstStyle/>
        <a:p>
          <a:r>
            <a:rPr lang="en-US" dirty="0"/>
            <a:t>Neonatal Faculty Development Program</a:t>
          </a:r>
        </a:p>
      </dgm:t>
    </dgm:pt>
    <dgm:pt modelId="{F9D88C5B-05A9-674A-AAB4-AE3EAF9DFC3E}" type="parTrans" cxnId="{896F9CD3-7F37-524F-988E-1067CDF2635F}">
      <dgm:prSet/>
      <dgm:spPr/>
      <dgm:t>
        <a:bodyPr/>
        <a:lstStyle/>
        <a:p>
          <a:endParaRPr lang="en-US"/>
        </a:p>
      </dgm:t>
    </dgm:pt>
    <dgm:pt modelId="{72E50014-4CA6-7649-9D35-905729DA2B92}" type="sibTrans" cxnId="{896F9CD3-7F37-524F-988E-1067CDF2635F}">
      <dgm:prSet/>
      <dgm:spPr/>
      <dgm:t>
        <a:bodyPr/>
        <a:lstStyle/>
        <a:p>
          <a:endParaRPr lang="en-US"/>
        </a:p>
      </dgm:t>
    </dgm:pt>
    <dgm:pt modelId="{8EADFF41-14D0-8D4D-BB29-4C4607EC6F79}">
      <dgm:prSet phldrT="[Text]"/>
      <dgm:spPr>
        <a:gradFill flip="none" rotWithShape="1">
          <a:gsLst>
            <a:gs pos="0">
              <a:schemeClr val="accent4">
                <a:lumMod val="67000"/>
              </a:schemeClr>
            </a:gs>
            <a:gs pos="100000">
              <a:schemeClr val="accent4">
                <a:lumMod val="97000"/>
                <a:lumOff val="3000"/>
              </a:schemeClr>
            </a:gs>
            <a:gs pos="100000">
              <a:schemeClr val="accent4">
                <a:lumMod val="60000"/>
                <a:lumOff val="40000"/>
              </a:schemeClr>
            </a:gs>
          </a:gsLst>
          <a:lin ang="16200000" scaled="1"/>
          <a:tileRect/>
        </a:gradFill>
      </dgm:spPr>
      <dgm:t>
        <a:bodyPr/>
        <a:lstStyle/>
        <a:p>
          <a:r>
            <a:rPr lang="en-US" dirty="0"/>
            <a:t>QI-EPA implementations</a:t>
          </a:r>
        </a:p>
      </dgm:t>
    </dgm:pt>
    <dgm:pt modelId="{48C93DCD-56C2-674F-831B-09BCD8DB2EAF}" type="parTrans" cxnId="{F46FBC10-B936-E145-84CA-7D4F781A4183}">
      <dgm:prSet/>
      <dgm:spPr/>
      <dgm:t>
        <a:bodyPr/>
        <a:lstStyle/>
        <a:p>
          <a:endParaRPr lang="en-US"/>
        </a:p>
      </dgm:t>
    </dgm:pt>
    <dgm:pt modelId="{5C2BE5B5-1D0F-8843-BEE0-67564795E90B}" type="sibTrans" cxnId="{F46FBC10-B936-E145-84CA-7D4F781A4183}">
      <dgm:prSet/>
      <dgm:spPr/>
      <dgm:t>
        <a:bodyPr/>
        <a:lstStyle/>
        <a:p>
          <a:endParaRPr lang="en-US"/>
        </a:p>
      </dgm:t>
    </dgm:pt>
    <dgm:pt modelId="{186107E7-5AC9-604C-9C3B-8A30B8F11D61}">
      <dgm:prSet phldrT="[Text]"/>
      <dgm:spPr>
        <a:gradFill flip="none" rotWithShape="1">
          <a:gsLst>
            <a:gs pos="0">
              <a:schemeClr val="accent4">
                <a:lumMod val="67000"/>
              </a:schemeClr>
            </a:gs>
            <a:gs pos="82000">
              <a:schemeClr val="accent4">
                <a:lumMod val="75000"/>
              </a:schemeClr>
            </a:gs>
            <a:gs pos="100000">
              <a:schemeClr val="accent4">
                <a:lumMod val="60000"/>
                <a:lumOff val="40000"/>
              </a:schemeClr>
            </a:gs>
          </a:gsLst>
          <a:lin ang="16200000" scaled="1"/>
          <a:tileRect/>
        </a:gradFill>
      </dgm:spPr>
      <dgm:t>
        <a:bodyPr/>
        <a:lstStyle/>
        <a:p>
          <a:r>
            <a:rPr lang="en-US" dirty="0"/>
            <a:t>Wellness Program</a:t>
          </a:r>
        </a:p>
      </dgm:t>
    </dgm:pt>
    <dgm:pt modelId="{4AAB25D9-4902-7E4C-93DB-BD3F573D54F6}" type="parTrans" cxnId="{F948BF01-2E85-F246-92BB-84ED122FE126}">
      <dgm:prSet/>
      <dgm:spPr/>
      <dgm:t>
        <a:bodyPr/>
        <a:lstStyle/>
        <a:p>
          <a:endParaRPr lang="en-US"/>
        </a:p>
      </dgm:t>
    </dgm:pt>
    <dgm:pt modelId="{4D7DA094-DE9D-0B45-B8EF-2ACA3ABB7D75}" type="sibTrans" cxnId="{F948BF01-2E85-F246-92BB-84ED122FE126}">
      <dgm:prSet/>
      <dgm:spPr/>
      <dgm:t>
        <a:bodyPr/>
        <a:lstStyle/>
        <a:p>
          <a:endParaRPr lang="en-US"/>
        </a:p>
      </dgm:t>
    </dgm:pt>
    <dgm:pt modelId="{DA91D575-FEF2-2D4A-ADB3-452BE3259985}">
      <dgm:prSet/>
      <dgm:spPr>
        <a:gradFill flip="none" rotWithShape="1">
          <a:gsLst>
            <a:gs pos="0">
              <a:schemeClr val="accent6">
                <a:lumMod val="40000"/>
                <a:lumOff val="60000"/>
              </a:schemeClr>
            </a:gs>
            <a:gs pos="10000">
              <a:schemeClr val="accent6">
                <a:lumMod val="95000"/>
                <a:lumOff val="5000"/>
              </a:schemeClr>
            </a:gs>
            <a:gs pos="100000">
              <a:schemeClr val="accent6">
                <a:lumMod val="60000"/>
              </a:schemeClr>
            </a:gs>
          </a:gsLst>
          <a:path path="circle">
            <a:fillToRect l="50000" t="130000" r="50000" b="-30000"/>
          </a:path>
          <a:tileRect/>
        </a:gradFill>
      </dgm:spPr>
      <dgm:t>
        <a:bodyPr/>
        <a:lstStyle/>
        <a:p>
          <a:r>
            <a:rPr lang="en-US" dirty="0"/>
            <a:t>CBD implementation feasibility and teachers’ workload</a:t>
          </a:r>
        </a:p>
      </dgm:t>
    </dgm:pt>
    <dgm:pt modelId="{71EBC7C1-5D38-0B42-B388-E88843508AD9}" type="parTrans" cxnId="{F77E21CD-B6D2-3548-BEEB-F90FDBC1E00D}">
      <dgm:prSet/>
      <dgm:spPr/>
      <dgm:t>
        <a:bodyPr/>
        <a:lstStyle/>
        <a:p>
          <a:endParaRPr lang="en-US"/>
        </a:p>
      </dgm:t>
    </dgm:pt>
    <dgm:pt modelId="{299792DE-B3EE-D847-BBA0-5135B0AB4896}" type="sibTrans" cxnId="{F77E21CD-B6D2-3548-BEEB-F90FDBC1E00D}">
      <dgm:prSet/>
      <dgm:spPr/>
      <dgm:t>
        <a:bodyPr/>
        <a:lstStyle/>
        <a:p>
          <a:endParaRPr lang="en-US"/>
        </a:p>
      </dgm:t>
    </dgm:pt>
    <dgm:pt modelId="{C39C355C-9267-B546-8D46-5A4CB9DDC464}" type="pres">
      <dgm:prSet presAssocID="{7064A00C-24FF-C143-83A6-29D9E696FBF1}" presName="cycle" presStyleCnt="0">
        <dgm:presLayoutVars>
          <dgm:dir/>
          <dgm:resizeHandles val="exact"/>
        </dgm:presLayoutVars>
      </dgm:prSet>
      <dgm:spPr/>
    </dgm:pt>
    <dgm:pt modelId="{C35362ED-D162-7E40-9D20-49F2716129D5}" type="pres">
      <dgm:prSet presAssocID="{6C7A827C-3D6E-A14F-97E5-6765781BE33D}" presName="node" presStyleLbl="node1" presStyleIdx="0" presStyleCnt="6" custScaleX="150523">
        <dgm:presLayoutVars>
          <dgm:bulletEnabled val="1"/>
        </dgm:presLayoutVars>
      </dgm:prSet>
      <dgm:spPr/>
    </dgm:pt>
    <dgm:pt modelId="{59247658-1ACC-E648-A2CA-7FF3AC59CD87}" type="pres">
      <dgm:prSet presAssocID="{6C7A827C-3D6E-A14F-97E5-6765781BE33D}" presName="spNode" presStyleCnt="0"/>
      <dgm:spPr/>
    </dgm:pt>
    <dgm:pt modelId="{4400EF70-8329-A342-AD49-6C078D2814E0}" type="pres">
      <dgm:prSet presAssocID="{8302ACD9-F9DC-454A-86AC-97D068ADF8A0}" presName="sibTrans" presStyleLbl="sibTrans1D1" presStyleIdx="0" presStyleCnt="6"/>
      <dgm:spPr/>
    </dgm:pt>
    <dgm:pt modelId="{28857110-EF25-8A4B-8624-1DB8C2F9A424}" type="pres">
      <dgm:prSet presAssocID="{6A65A7BF-475B-874E-B006-F8D47F6C7997}" presName="node" presStyleLbl="node1" presStyleIdx="1" presStyleCnt="6" custScaleX="143761">
        <dgm:presLayoutVars>
          <dgm:bulletEnabled val="1"/>
        </dgm:presLayoutVars>
      </dgm:prSet>
      <dgm:spPr/>
    </dgm:pt>
    <dgm:pt modelId="{B0DDE83D-024B-984B-8630-6BCE78959CBE}" type="pres">
      <dgm:prSet presAssocID="{6A65A7BF-475B-874E-B006-F8D47F6C7997}" presName="spNode" presStyleCnt="0"/>
      <dgm:spPr/>
    </dgm:pt>
    <dgm:pt modelId="{B89214C3-C3EE-2447-8DDE-F7522FF06F30}" type="pres">
      <dgm:prSet presAssocID="{324F71C2-603B-2543-9F48-62C29148DBDD}" presName="sibTrans" presStyleLbl="sibTrans1D1" presStyleIdx="1" presStyleCnt="6"/>
      <dgm:spPr/>
    </dgm:pt>
    <dgm:pt modelId="{D810AE78-3E2E-0044-9246-35D7BBEF6297}" type="pres">
      <dgm:prSet presAssocID="{7128CBEF-4AE7-794F-A2F1-BA7FDFEB44F4}" presName="node" presStyleLbl="node1" presStyleIdx="2" presStyleCnt="6" custScaleX="132989" custRadScaleRad="104054" custRadScaleInc="-29308">
        <dgm:presLayoutVars>
          <dgm:bulletEnabled val="1"/>
        </dgm:presLayoutVars>
      </dgm:prSet>
      <dgm:spPr/>
    </dgm:pt>
    <dgm:pt modelId="{76C313EA-C786-F941-8410-29D0E245C15C}" type="pres">
      <dgm:prSet presAssocID="{7128CBEF-4AE7-794F-A2F1-BA7FDFEB44F4}" presName="spNode" presStyleCnt="0"/>
      <dgm:spPr/>
    </dgm:pt>
    <dgm:pt modelId="{E07566B3-8EC8-2048-9CFD-EF9ECB4B8EA3}" type="pres">
      <dgm:prSet presAssocID="{72E50014-4CA6-7649-9D35-905729DA2B92}" presName="sibTrans" presStyleLbl="sibTrans1D1" presStyleIdx="2" presStyleCnt="6"/>
      <dgm:spPr/>
    </dgm:pt>
    <dgm:pt modelId="{4845C36A-01F2-DB40-97E8-40FFD7D37AB3}" type="pres">
      <dgm:prSet presAssocID="{8EADFF41-14D0-8D4D-BB29-4C4607EC6F79}" presName="node" presStyleLbl="node1" presStyleIdx="3" presStyleCnt="6" custScaleX="126158">
        <dgm:presLayoutVars>
          <dgm:bulletEnabled val="1"/>
        </dgm:presLayoutVars>
      </dgm:prSet>
      <dgm:spPr/>
    </dgm:pt>
    <dgm:pt modelId="{FD44E695-BD2A-0B4B-B605-1620E84DF20E}" type="pres">
      <dgm:prSet presAssocID="{8EADFF41-14D0-8D4D-BB29-4C4607EC6F79}" presName="spNode" presStyleCnt="0"/>
      <dgm:spPr/>
    </dgm:pt>
    <dgm:pt modelId="{5481F8D5-82AF-5F48-A65D-BBECDDC54C65}" type="pres">
      <dgm:prSet presAssocID="{5C2BE5B5-1D0F-8843-BEE0-67564795E90B}" presName="sibTrans" presStyleLbl="sibTrans1D1" presStyleIdx="3" presStyleCnt="6"/>
      <dgm:spPr/>
    </dgm:pt>
    <dgm:pt modelId="{318526E8-89E4-2441-8DAE-48A80046A158}" type="pres">
      <dgm:prSet presAssocID="{DA91D575-FEF2-2D4A-ADB3-452BE3259985}" presName="node" presStyleLbl="node1" presStyleIdx="4" presStyleCnt="6" custScaleX="157111" custRadScaleRad="96349" custRadScaleInc="77569">
        <dgm:presLayoutVars>
          <dgm:bulletEnabled val="1"/>
        </dgm:presLayoutVars>
      </dgm:prSet>
      <dgm:spPr/>
    </dgm:pt>
    <dgm:pt modelId="{D6BED428-C884-C743-AE6E-384A06E4031A}" type="pres">
      <dgm:prSet presAssocID="{DA91D575-FEF2-2D4A-ADB3-452BE3259985}" presName="spNode" presStyleCnt="0"/>
      <dgm:spPr/>
    </dgm:pt>
    <dgm:pt modelId="{104B0385-B26A-A44E-AE74-371DB4512386}" type="pres">
      <dgm:prSet presAssocID="{299792DE-B3EE-D847-BBA0-5135B0AB4896}" presName="sibTrans" presStyleLbl="sibTrans1D1" presStyleIdx="4" presStyleCnt="6"/>
      <dgm:spPr/>
    </dgm:pt>
    <dgm:pt modelId="{228A0F72-4950-AE4F-8A58-AD62EB1CBD79}" type="pres">
      <dgm:prSet presAssocID="{186107E7-5AC9-604C-9C3B-8A30B8F11D61}" presName="node" presStyleLbl="node1" presStyleIdx="5" presStyleCnt="6" custScaleX="144631">
        <dgm:presLayoutVars>
          <dgm:bulletEnabled val="1"/>
        </dgm:presLayoutVars>
      </dgm:prSet>
      <dgm:spPr/>
    </dgm:pt>
    <dgm:pt modelId="{7E0E27CA-6540-E445-9815-6AF65B2DB783}" type="pres">
      <dgm:prSet presAssocID="{186107E7-5AC9-604C-9C3B-8A30B8F11D61}" presName="spNode" presStyleCnt="0"/>
      <dgm:spPr/>
    </dgm:pt>
    <dgm:pt modelId="{0C24EBBC-364B-4948-9968-B454E1C1B2AC}" type="pres">
      <dgm:prSet presAssocID="{4D7DA094-DE9D-0B45-B8EF-2ACA3ABB7D75}" presName="sibTrans" presStyleLbl="sibTrans1D1" presStyleIdx="5" presStyleCnt="6"/>
      <dgm:spPr/>
    </dgm:pt>
  </dgm:ptLst>
  <dgm:cxnLst>
    <dgm:cxn modelId="{F948BF01-2E85-F246-92BB-84ED122FE126}" srcId="{7064A00C-24FF-C143-83A6-29D9E696FBF1}" destId="{186107E7-5AC9-604C-9C3B-8A30B8F11D61}" srcOrd="5" destOrd="0" parTransId="{4AAB25D9-4902-7E4C-93DB-BD3F573D54F6}" sibTransId="{4D7DA094-DE9D-0B45-B8EF-2ACA3ABB7D75}"/>
    <dgm:cxn modelId="{F46FBC10-B936-E145-84CA-7D4F781A4183}" srcId="{7064A00C-24FF-C143-83A6-29D9E696FBF1}" destId="{8EADFF41-14D0-8D4D-BB29-4C4607EC6F79}" srcOrd="3" destOrd="0" parTransId="{48C93DCD-56C2-674F-831B-09BCD8DB2EAF}" sibTransId="{5C2BE5B5-1D0F-8843-BEE0-67564795E90B}"/>
    <dgm:cxn modelId="{53533516-A49A-6547-B8B6-574D7BA48AC5}" type="presOf" srcId="{7128CBEF-4AE7-794F-A2F1-BA7FDFEB44F4}" destId="{D810AE78-3E2E-0044-9246-35D7BBEF6297}" srcOrd="0" destOrd="0" presId="urn:microsoft.com/office/officeart/2005/8/layout/cycle6"/>
    <dgm:cxn modelId="{B05B0723-5FFB-A343-8319-3BD4E2076699}" srcId="{7064A00C-24FF-C143-83A6-29D9E696FBF1}" destId="{6C7A827C-3D6E-A14F-97E5-6765781BE33D}" srcOrd="0" destOrd="0" parTransId="{58303EF1-4AC7-F743-BA04-18ADB7C07E64}" sibTransId="{8302ACD9-F9DC-454A-86AC-97D068ADF8A0}"/>
    <dgm:cxn modelId="{638E7F2B-C876-E146-8AB4-46AD4A7C3AA3}" type="presOf" srcId="{DA91D575-FEF2-2D4A-ADB3-452BE3259985}" destId="{318526E8-89E4-2441-8DAE-48A80046A158}" srcOrd="0" destOrd="0" presId="urn:microsoft.com/office/officeart/2005/8/layout/cycle6"/>
    <dgm:cxn modelId="{738A7739-1F8B-DF47-8641-A29CA5C89B1A}" srcId="{7064A00C-24FF-C143-83A6-29D9E696FBF1}" destId="{6A65A7BF-475B-874E-B006-F8D47F6C7997}" srcOrd="1" destOrd="0" parTransId="{FA0A9C69-4DBE-DA41-BC41-93B0E7700818}" sibTransId="{324F71C2-603B-2543-9F48-62C29148DBDD}"/>
    <dgm:cxn modelId="{212D0B4F-7886-EA44-94BC-E3E91F81AE92}" type="presOf" srcId="{72E50014-4CA6-7649-9D35-905729DA2B92}" destId="{E07566B3-8EC8-2048-9CFD-EF9ECB4B8EA3}" srcOrd="0" destOrd="0" presId="urn:microsoft.com/office/officeart/2005/8/layout/cycle6"/>
    <dgm:cxn modelId="{1258DE60-71A7-3A4B-A93F-66B4761A8323}" type="presOf" srcId="{4D7DA094-DE9D-0B45-B8EF-2ACA3ABB7D75}" destId="{0C24EBBC-364B-4948-9968-B454E1C1B2AC}" srcOrd="0" destOrd="0" presId="urn:microsoft.com/office/officeart/2005/8/layout/cycle6"/>
    <dgm:cxn modelId="{8A610162-3A80-4842-8F3F-B5C9A2425264}" type="presOf" srcId="{6C7A827C-3D6E-A14F-97E5-6765781BE33D}" destId="{C35362ED-D162-7E40-9D20-49F2716129D5}" srcOrd="0" destOrd="0" presId="urn:microsoft.com/office/officeart/2005/8/layout/cycle6"/>
    <dgm:cxn modelId="{21B48577-792C-3742-8CAC-F60AA935A3A3}" type="presOf" srcId="{8302ACD9-F9DC-454A-86AC-97D068ADF8A0}" destId="{4400EF70-8329-A342-AD49-6C078D2814E0}" srcOrd="0" destOrd="0" presId="urn:microsoft.com/office/officeart/2005/8/layout/cycle6"/>
    <dgm:cxn modelId="{191DD487-ECAB-B74F-925B-8AB953939F98}" type="presOf" srcId="{299792DE-B3EE-D847-BBA0-5135B0AB4896}" destId="{104B0385-B26A-A44E-AE74-371DB4512386}" srcOrd="0" destOrd="0" presId="urn:microsoft.com/office/officeart/2005/8/layout/cycle6"/>
    <dgm:cxn modelId="{4CEA65A3-F77C-7E4D-9D90-080197C0571F}" type="presOf" srcId="{6A65A7BF-475B-874E-B006-F8D47F6C7997}" destId="{28857110-EF25-8A4B-8624-1DB8C2F9A424}" srcOrd="0" destOrd="0" presId="urn:microsoft.com/office/officeart/2005/8/layout/cycle6"/>
    <dgm:cxn modelId="{40C8CBA3-4A68-4F43-957C-0C27DDC887E0}" type="presOf" srcId="{324F71C2-603B-2543-9F48-62C29148DBDD}" destId="{B89214C3-C3EE-2447-8DDE-F7522FF06F30}" srcOrd="0" destOrd="0" presId="urn:microsoft.com/office/officeart/2005/8/layout/cycle6"/>
    <dgm:cxn modelId="{F3E707A9-D4FF-BC42-8D7E-1CEBBBA2405E}" type="presOf" srcId="{8EADFF41-14D0-8D4D-BB29-4C4607EC6F79}" destId="{4845C36A-01F2-DB40-97E8-40FFD7D37AB3}" srcOrd="0" destOrd="0" presId="urn:microsoft.com/office/officeart/2005/8/layout/cycle6"/>
    <dgm:cxn modelId="{2A39F5B7-8264-1B4A-A1B5-A52AE6D83F16}" type="presOf" srcId="{7064A00C-24FF-C143-83A6-29D9E696FBF1}" destId="{C39C355C-9267-B546-8D46-5A4CB9DDC464}" srcOrd="0" destOrd="0" presId="urn:microsoft.com/office/officeart/2005/8/layout/cycle6"/>
    <dgm:cxn modelId="{F77E21CD-B6D2-3548-BEEB-F90FDBC1E00D}" srcId="{7064A00C-24FF-C143-83A6-29D9E696FBF1}" destId="{DA91D575-FEF2-2D4A-ADB3-452BE3259985}" srcOrd="4" destOrd="0" parTransId="{71EBC7C1-5D38-0B42-B388-E88843508AD9}" sibTransId="{299792DE-B3EE-D847-BBA0-5135B0AB4896}"/>
    <dgm:cxn modelId="{896F9CD3-7F37-524F-988E-1067CDF2635F}" srcId="{7064A00C-24FF-C143-83A6-29D9E696FBF1}" destId="{7128CBEF-4AE7-794F-A2F1-BA7FDFEB44F4}" srcOrd="2" destOrd="0" parTransId="{F9D88C5B-05A9-674A-AAB4-AE3EAF9DFC3E}" sibTransId="{72E50014-4CA6-7649-9D35-905729DA2B92}"/>
    <dgm:cxn modelId="{9CDB91ED-ECD7-AF4B-B037-0C83169DBFE6}" type="presOf" srcId="{5C2BE5B5-1D0F-8843-BEE0-67564795E90B}" destId="{5481F8D5-82AF-5F48-A65D-BBECDDC54C65}" srcOrd="0" destOrd="0" presId="urn:microsoft.com/office/officeart/2005/8/layout/cycle6"/>
    <dgm:cxn modelId="{B9A3D2F2-ED71-404C-82D7-86A33CD667CD}" type="presOf" srcId="{186107E7-5AC9-604C-9C3B-8A30B8F11D61}" destId="{228A0F72-4950-AE4F-8A58-AD62EB1CBD79}" srcOrd="0" destOrd="0" presId="urn:microsoft.com/office/officeart/2005/8/layout/cycle6"/>
    <dgm:cxn modelId="{4BC01514-A11E-C749-B383-AE5C0034C452}" type="presParOf" srcId="{C39C355C-9267-B546-8D46-5A4CB9DDC464}" destId="{C35362ED-D162-7E40-9D20-49F2716129D5}" srcOrd="0" destOrd="0" presId="urn:microsoft.com/office/officeart/2005/8/layout/cycle6"/>
    <dgm:cxn modelId="{02B71E20-E3D6-3144-A5C5-8B43736FEA6B}" type="presParOf" srcId="{C39C355C-9267-B546-8D46-5A4CB9DDC464}" destId="{59247658-1ACC-E648-A2CA-7FF3AC59CD87}" srcOrd="1" destOrd="0" presId="urn:microsoft.com/office/officeart/2005/8/layout/cycle6"/>
    <dgm:cxn modelId="{33D4A6ED-2531-AF4E-84B1-5EE09B85E594}" type="presParOf" srcId="{C39C355C-9267-B546-8D46-5A4CB9DDC464}" destId="{4400EF70-8329-A342-AD49-6C078D2814E0}" srcOrd="2" destOrd="0" presId="urn:microsoft.com/office/officeart/2005/8/layout/cycle6"/>
    <dgm:cxn modelId="{40957583-D394-0846-8261-1130EAFC2514}" type="presParOf" srcId="{C39C355C-9267-B546-8D46-5A4CB9DDC464}" destId="{28857110-EF25-8A4B-8624-1DB8C2F9A424}" srcOrd="3" destOrd="0" presId="urn:microsoft.com/office/officeart/2005/8/layout/cycle6"/>
    <dgm:cxn modelId="{0477E646-BED5-DF4C-A2A1-C7418657B45B}" type="presParOf" srcId="{C39C355C-9267-B546-8D46-5A4CB9DDC464}" destId="{B0DDE83D-024B-984B-8630-6BCE78959CBE}" srcOrd="4" destOrd="0" presId="urn:microsoft.com/office/officeart/2005/8/layout/cycle6"/>
    <dgm:cxn modelId="{21D66135-4E30-D946-90DD-384F37DF1623}" type="presParOf" srcId="{C39C355C-9267-B546-8D46-5A4CB9DDC464}" destId="{B89214C3-C3EE-2447-8DDE-F7522FF06F30}" srcOrd="5" destOrd="0" presId="urn:microsoft.com/office/officeart/2005/8/layout/cycle6"/>
    <dgm:cxn modelId="{2B9E7059-1A1D-F442-B1C7-D17E54CD3E90}" type="presParOf" srcId="{C39C355C-9267-B546-8D46-5A4CB9DDC464}" destId="{D810AE78-3E2E-0044-9246-35D7BBEF6297}" srcOrd="6" destOrd="0" presId="urn:microsoft.com/office/officeart/2005/8/layout/cycle6"/>
    <dgm:cxn modelId="{21756BB2-EE07-1F43-805C-1885EF420486}" type="presParOf" srcId="{C39C355C-9267-B546-8D46-5A4CB9DDC464}" destId="{76C313EA-C786-F941-8410-29D0E245C15C}" srcOrd="7" destOrd="0" presId="urn:microsoft.com/office/officeart/2005/8/layout/cycle6"/>
    <dgm:cxn modelId="{8422CEFE-BC21-1144-9680-C90B22664601}" type="presParOf" srcId="{C39C355C-9267-B546-8D46-5A4CB9DDC464}" destId="{E07566B3-8EC8-2048-9CFD-EF9ECB4B8EA3}" srcOrd="8" destOrd="0" presId="urn:microsoft.com/office/officeart/2005/8/layout/cycle6"/>
    <dgm:cxn modelId="{19EA08D2-4C25-E445-8C1D-667CD9E505F2}" type="presParOf" srcId="{C39C355C-9267-B546-8D46-5A4CB9DDC464}" destId="{4845C36A-01F2-DB40-97E8-40FFD7D37AB3}" srcOrd="9" destOrd="0" presId="urn:microsoft.com/office/officeart/2005/8/layout/cycle6"/>
    <dgm:cxn modelId="{777153AE-A661-9844-A572-F2AEDD0DFD6C}" type="presParOf" srcId="{C39C355C-9267-B546-8D46-5A4CB9DDC464}" destId="{FD44E695-BD2A-0B4B-B605-1620E84DF20E}" srcOrd="10" destOrd="0" presId="urn:microsoft.com/office/officeart/2005/8/layout/cycle6"/>
    <dgm:cxn modelId="{EFD5AF4A-A384-CD4B-BB44-B2B295B50D2B}" type="presParOf" srcId="{C39C355C-9267-B546-8D46-5A4CB9DDC464}" destId="{5481F8D5-82AF-5F48-A65D-BBECDDC54C65}" srcOrd="11" destOrd="0" presId="urn:microsoft.com/office/officeart/2005/8/layout/cycle6"/>
    <dgm:cxn modelId="{7B014284-3ACC-A94F-9B4F-F9BBABA09D90}" type="presParOf" srcId="{C39C355C-9267-B546-8D46-5A4CB9DDC464}" destId="{318526E8-89E4-2441-8DAE-48A80046A158}" srcOrd="12" destOrd="0" presId="urn:microsoft.com/office/officeart/2005/8/layout/cycle6"/>
    <dgm:cxn modelId="{56434FA4-56CF-B546-B268-031D97C06171}" type="presParOf" srcId="{C39C355C-9267-B546-8D46-5A4CB9DDC464}" destId="{D6BED428-C884-C743-AE6E-384A06E4031A}" srcOrd="13" destOrd="0" presId="urn:microsoft.com/office/officeart/2005/8/layout/cycle6"/>
    <dgm:cxn modelId="{48290E29-7665-9745-9B27-FD633E64A2C8}" type="presParOf" srcId="{C39C355C-9267-B546-8D46-5A4CB9DDC464}" destId="{104B0385-B26A-A44E-AE74-371DB4512386}" srcOrd="14" destOrd="0" presId="urn:microsoft.com/office/officeart/2005/8/layout/cycle6"/>
    <dgm:cxn modelId="{31D28B8D-536B-AB4D-BE36-95005A3FCE49}" type="presParOf" srcId="{C39C355C-9267-B546-8D46-5A4CB9DDC464}" destId="{228A0F72-4950-AE4F-8A58-AD62EB1CBD79}" srcOrd="15" destOrd="0" presId="urn:microsoft.com/office/officeart/2005/8/layout/cycle6"/>
    <dgm:cxn modelId="{60F81949-45B2-794B-B458-509BA7CD5452}" type="presParOf" srcId="{C39C355C-9267-B546-8D46-5A4CB9DDC464}" destId="{7E0E27CA-6540-E445-9815-6AF65B2DB783}" srcOrd="16" destOrd="0" presId="urn:microsoft.com/office/officeart/2005/8/layout/cycle6"/>
    <dgm:cxn modelId="{5FFDEA09-B6F7-2341-AB0E-35412F2CF0FF}" type="presParOf" srcId="{C39C355C-9267-B546-8D46-5A4CB9DDC464}" destId="{0C24EBBC-364B-4948-9968-B454E1C1B2AC}"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7A470-6F6E-4C04-8613-BEE63C488C32}"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1F25DA4-80F6-4C83-8122-4DF741A9E160}">
      <dgm:prSet/>
      <dgm:spPr/>
      <dgm:t>
        <a:bodyPr/>
        <a:lstStyle/>
        <a:p>
          <a:pPr>
            <a:defRPr cap="all"/>
          </a:pPr>
          <a:r>
            <a:rPr lang="en-CA"/>
            <a:t>To evaluate anonymously the status of the program </a:t>
          </a:r>
          <a:endParaRPr lang="en-US"/>
        </a:p>
      </dgm:t>
    </dgm:pt>
    <dgm:pt modelId="{51247827-36D2-4651-B3B2-69E659F02955}" type="parTrans" cxnId="{18DF2C6D-B26B-482E-8B65-679F9ACFCB4D}">
      <dgm:prSet/>
      <dgm:spPr/>
      <dgm:t>
        <a:bodyPr/>
        <a:lstStyle/>
        <a:p>
          <a:endParaRPr lang="en-US"/>
        </a:p>
      </dgm:t>
    </dgm:pt>
    <dgm:pt modelId="{0662D212-9518-4353-B04D-1CF788C8C4AB}" type="sibTrans" cxnId="{18DF2C6D-B26B-482E-8B65-679F9ACFCB4D}">
      <dgm:prSet/>
      <dgm:spPr/>
      <dgm:t>
        <a:bodyPr/>
        <a:lstStyle/>
        <a:p>
          <a:endParaRPr lang="en-US"/>
        </a:p>
      </dgm:t>
    </dgm:pt>
    <dgm:pt modelId="{F427480D-FAE0-4AD2-B252-5267D9DAF982}">
      <dgm:prSet/>
      <dgm:spPr/>
      <dgm:t>
        <a:bodyPr/>
        <a:lstStyle/>
        <a:p>
          <a:pPr>
            <a:defRPr cap="all"/>
          </a:pPr>
          <a:r>
            <a:rPr lang="en-CA"/>
            <a:t>Identify areas of improvement and areas of strength </a:t>
          </a:r>
          <a:endParaRPr lang="en-US"/>
        </a:p>
      </dgm:t>
    </dgm:pt>
    <dgm:pt modelId="{0268B5D9-74E5-4736-8927-2050D57D59A8}" type="parTrans" cxnId="{F3CA4AE2-828D-4961-8EDA-94DC9F968E0D}">
      <dgm:prSet/>
      <dgm:spPr/>
      <dgm:t>
        <a:bodyPr/>
        <a:lstStyle/>
        <a:p>
          <a:endParaRPr lang="en-US"/>
        </a:p>
      </dgm:t>
    </dgm:pt>
    <dgm:pt modelId="{D3434D4B-B676-4058-BE4C-5F4B72BDF6FE}" type="sibTrans" cxnId="{F3CA4AE2-828D-4961-8EDA-94DC9F968E0D}">
      <dgm:prSet/>
      <dgm:spPr/>
      <dgm:t>
        <a:bodyPr/>
        <a:lstStyle/>
        <a:p>
          <a:endParaRPr lang="en-US"/>
        </a:p>
      </dgm:t>
    </dgm:pt>
    <dgm:pt modelId="{A6AE389D-CA7D-4147-A364-BD26F43D65DB}">
      <dgm:prSet/>
      <dgm:spPr/>
      <dgm:t>
        <a:bodyPr/>
        <a:lstStyle/>
        <a:p>
          <a:pPr>
            <a:defRPr cap="all"/>
          </a:pPr>
          <a:r>
            <a:rPr lang="en-CA"/>
            <a:t>To obtain trainees perception and input on how to improve the program</a:t>
          </a:r>
          <a:endParaRPr lang="en-US"/>
        </a:p>
      </dgm:t>
    </dgm:pt>
    <dgm:pt modelId="{1C4882E5-EDE6-409F-9C33-B7B72AE87E55}" type="parTrans" cxnId="{B9F387CF-F648-4310-BB12-3E108CD339BA}">
      <dgm:prSet/>
      <dgm:spPr/>
      <dgm:t>
        <a:bodyPr/>
        <a:lstStyle/>
        <a:p>
          <a:endParaRPr lang="en-US"/>
        </a:p>
      </dgm:t>
    </dgm:pt>
    <dgm:pt modelId="{61E3DD95-0D25-424F-86CB-44B304564982}" type="sibTrans" cxnId="{B9F387CF-F648-4310-BB12-3E108CD339BA}">
      <dgm:prSet/>
      <dgm:spPr/>
      <dgm:t>
        <a:bodyPr/>
        <a:lstStyle/>
        <a:p>
          <a:endParaRPr lang="en-US"/>
        </a:p>
      </dgm:t>
    </dgm:pt>
    <dgm:pt modelId="{9E936A28-EC09-45E5-A0B3-DB49CBA1BD79}">
      <dgm:prSet/>
      <dgm:spPr/>
      <dgm:t>
        <a:bodyPr/>
        <a:lstStyle/>
        <a:p>
          <a:pPr>
            <a:defRPr cap="all"/>
          </a:pPr>
          <a:r>
            <a:rPr lang="en-CA"/>
            <a:t>To make trainees feel valued and their input is appreciated</a:t>
          </a:r>
          <a:endParaRPr lang="en-US"/>
        </a:p>
      </dgm:t>
    </dgm:pt>
    <dgm:pt modelId="{AD3C6CD6-7E06-4072-962C-08ACC20A86DE}" type="parTrans" cxnId="{2BAE55D6-7B81-4E12-9808-CB355FF73707}">
      <dgm:prSet/>
      <dgm:spPr/>
      <dgm:t>
        <a:bodyPr/>
        <a:lstStyle/>
        <a:p>
          <a:endParaRPr lang="en-US"/>
        </a:p>
      </dgm:t>
    </dgm:pt>
    <dgm:pt modelId="{B4B97952-D6A3-4331-AB27-60519D5F6FBD}" type="sibTrans" cxnId="{2BAE55D6-7B81-4E12-9808-CB355FF73707}">
      <dgm:prSet/>
      <dgm:spPr/>
      <dgm:t>
        <a:bodyPr/>
        <a:lstStyle/>
        <a:p>
          <a:endParaRPr lang="en-US"/>
        </a:p>
      </dgm:t>
    </dgm:pt>
    <dgm:pt modelId="{995D287B-5161-477F-BA9D-4C548A757B86}">
      <dgm:prSet/>
      <dgm:spPr/>
      <dgm:t>
        <a:bodyPr/>
        <a:lstStyle/>
        <a:p>
          <a:pPr>
            <a:defRPr cap="all"/>
          </a:pPr>
          <a:r>
            <a:rPr lang="en-CA"/>
            <a:t>To identify priorities for the program</a:t>
          </a:r>
          <a:endParaRPr lang="en-US"/>
        </a:p>
      </dgm:t>
    </dgm:pt>
    <dgm:pt modelId="{119BDB97-84D8-40A7-A436-4EDCFE627E20}" type="parTrans" cxnId="{8EB2CE04-82B7-4C62-99C0-7BC9488B3C7A}">
      <dgm:prSet/>
      <dgm:spPr/>
      <dgm:t>
        <a:bodyPr/>
        <a:lstStyle/>
        <a:p>
          <a:endParaRPr lang="en-US"/>
        </a:p>
      </dgm:t>
    </dgm:pt>
    <dgm:pt modelId="{0F3FCF7A-F9D2-4A59-ADB2-B2DE974A3A96}" type="sibTrans" cxnId="{8EB2CE04-82B7-4C62-99C0-7BC9488B3C7A}">
      <dgm:prSet/>
      <dgm:spPr/>
      <dgm:t>
        <a:bodyPr/>
        <a:lstStyle/>
        <a:p>
          <a:endParaRPr lang="en-US"/>
        </a:p>
      </dgm:t>
    </dgm:pt>
    <dgm:pt modelId="{4222C406-5D70-4F56-8B35-A235E9A8160C}" type="pres">
      <dgm:prSet presAssocID="{C9E7A470-6F6E-4C04-8613-BEE63C488C32}" presName="root" presStyleCnt="0">
        <dgm:presLayoutVars>
          <dgm:dir/>
          <dgm:resizeHandles val="exact"/>
        </dgm:presLayoutVars>
      </dgm:prSet>
      <dgm:spPr/>
    </dgm:pt>
    <dgm:pt modelId="{34605326-7AD0-47AA-A64F-6D26697B7060}" type="pres">
      <dgm:prSet presAssocID="{31F25DA4-80F6-4C83-8122-4DF741A9E160}" presName="compNode" presStyleCnt="0"/>
      <dgm:spPr/>
    </dgm:pt>
    <dgm:pt modelId="{E0F0222B-7329-487D-98FA-3C82B2549574}" type="pres">
      <dgm:prSet presAssocID="{31F25DA4-80F6-4C83-8122-4DF741A9E160}" presName="iconBgRect" presStyleLbl="bgShp" presStyleIdx="0" presStyleCnt="5"/>
      <dgm:spPr/>
    </dgm:pt>
    <dgm:pt modelId="{72367E03-4413-4D2B-BCB8-A82B6A1D51EA}" type="pres">
      <dgm:prSet presAssocID="{31F25DA4-80F6-4C83-8122-4DF741A9E16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4E14906-CF5C-4C52-91F6-31975C34B9CD}" type="pres">
      <dgm:prSet presAssocID="{31F25DA4-80F6-4C83-8122-4DF741A9E160}" presName="spaceRect" presStyleCnt="0"/>
      <dgm:spPr/>
    </dgm:pt>
    <dgm:pt modelId="{EB0FD68E-C2BE-4A4F-B488-EA804929E8C9}" type="pres">
      <dgm:prSet presAssocID="{31F25DA4-80F6-4C83-8122-4DF741A9E160}" presName="textRect" presStyleLbl="revTx" presStyleIdx="0" presStyleCnt="5">
        <dgm:presLayoutVars>
          <dgm:chMax val="1"/>
          <dgm:chPref val="1"/>
        </dgm:presLayoutVars>
      </dgm:prSet>
      <dgm:spPr/>
    </dgm:pt>
    <dgm:pt modelId="{F1DAB580-9D3D-48E8-9B72-C2BF8EEEA6AF}" type="pres">
      <dgm:prSet presAssocID="{0662D212-9518-4353-B04D-1CF788C8C4AB}" presName="sibTrans" presStyleCnt="0"/>
      <dgm:spPr/>
    </dgm:pt>
    <dgm:pt modelId="{B20FA024-595F-40D8-8B9A-720D77DE1D20}" type="pres">
      <dgm:prSet presAssocID="{F427480D-FAE0-4AD2-B252-5267D9DAF982}" presName="compNode" presStyleCnt="0"/>
      <dgm:spPr/>
    </dgm:pt>
    <dgm:pt modelId="{2ECD7BDA-3089-4DD6-9AA2-B8C35EB86C95}" type="pres">
      <dgm:prSet presAssocID="{F427480D-FAE0-4AD2-B252-5267D9DAF982}" presName="iconBgRect" presStyleLbl="bgShp" presStyleIdx="1" presStyleCnt="5"/>
      <dgm:spPr/>
    </dgm:pt>
    <dgm:pt modelId="{600BE1F1-D815-47AF-8ADC-43A0F06AC072}" type="pres">
      <dgm:prSet presAssocID="{F427480D-FAE0-4AD2-B252-5267D9DAF98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18559F4E-9645-4945-8E95-C6BB0115C158}" type="pres">
      <dgm:prSet presAssocID="{F427480D-FAE0-4AD2-B252-5267D9DAF982}" presName="spaceRect" presStyleCnt="0"/>
      <dgm:spPr/>
    </dgm:pt>
    <dgm:pt modelId="{E63BFAA0-8211-4964-B43E-CCE7E9D0A98B}" type="pres">
      <dgm:prSet presAssocID="{F427480D-FAE0-4AD2-B252-5267D9DAF982}" presName="textRect" presStyleLbl="revTx" presStyleIdx="1" presStyleCnt="5">
        <dgm:presLayoutVars>
          <dgm:chMax val="1"/>
          <dgm:chPref val="1"/>
        </dgm:presLayoutVars>
      </dgm:prSet>
      <dgm:spPr/>
    </dgm:pt>
    <dgm:pt modelId="{60AC3C76-9150-43B8-A7E8-C59CBDB96945}" type="pres">
      <dgm:prSet presAssocID="{D3434D4B-B676-4058-BE4C-5F4B72BDF6FE}" presName="sibTrans" presStyleCnt="0"/>
      <dgm:spPr/>
    </dgm:pt>
    <dgm:pt modelId="{3D57799D-9874-4A1F-BF6E-155E2B07017B}" type="pres">
      <dgm:prSet presAssocID="{A6AE389D-CA7D-4147-A364-BD26F43D65DB}" presName="compNode" presStyleCnt="0"/>
      <dgm:spPr/>
    </dgm:pt>
    <dgm:pt modelId="{04483106-8264-45F0-B768-6F7E97826CA0}" type="pres">
      <dgm:prSet presAssocID="{A6AE389D-CA7D-4147-A364-BD26F43D65DB}" presName="iconBgRect" presStyleLbl="bgShp" presStyleIdx="2" presStyleCnt="5"/>
      <dgm:spPr/>
    </dgm:pt>
    <dgm:pt modelId="{091A155A-A8D2-480F-B3F8-749700D6DF56}" type="pres">
      <dgm:prSet presAssocID="{A6AE389D-CA7D-4147-A364-BD26F43D65D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18A394DB-5FB2-425C-A88A-09365A34CE10}" type="pres">
      <dgm:prSet presAssocID="{A6AE389D-CA7D-4147-A364-BD26F43D65DB}" presName="spaceRect" presStyleCnt="0"/>
      <dgm:spPr/>
    </dgm:pt>
    <dgm:pt modelId="{E79FB2D0-F911-48B9-9138-8FF3CEE244BD}" type="pres">
      <dgm:prSet presAssocID="{A6AE389D-CA7D-4147-A364-BD26F43D65DB}" presName="textRect" presStyleLbl="revTx" presStyleIdx="2" presStyleCnt="5">
        <dgm:presLayoutVars>
          <dgm:chMax val="1"/>
          <dgm:chPref val="1"/>
        </dgm:presLayoutVars>
      </dgm:prSet>
      <dgm:spPr/>
    </dgm:pt>
    <dgm:pt modelId="{8C3CE8C0-08BD-4003-984B-9E89683F1BA7}" type="pres">
      <dgm:prSet presAssocID="{61E3DD95-0D25-424F-86CB-44B304564982}" presName="sibTrans" presStyleCnt="0"/>
      <dgm:spPr/>
    </dgm:pt>
    <dgm:pt modelId="{4354D367-5EF2-4EAF-A9A6-D11BB1EFA7AF}" type="pres">
      <dgm:prSet presAssocID="{9E936A28-EC09-45E5-A0B3-DB49CBA1BD79}" presName="compNode" presStyleCnt="0"/>
      <dgm:spPr/>
    </dgm:pt>
    <dgm:pt modelId="{D76DD8E6-E6FD-4141-9976-9DF8A0178A49}" type="pres">
      <dgm:prSet presAssocID="{9E936A28-EC09-45E5-A0B3-DB49CBA1BD79}" presName="iconBgRect" presStyleLbl="bgShp" presStyleIdx="3" presStyleCnt="5"/>
      <dgm:spPr/>
    </dgm:pt>
    <dgm:pt modelId="{230B2A6A-6537-48A0-9C3D-6BFE49939D69}" type="pres">
      <dgm:prSet presAssocID="{9E936A28-EC09-45E5-A0B3-DB49CBA1BD7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FDC6E313-BB4B-444A-9AE8-88413DE960AC}" type="pres">
      <dgm:prSet presAssocID="{9E936A28-EC09-45E5-A0B3-DB49CBA1BD79}" presName="spaceRect" presStyleCnt="0"/>
      <dgm:spPr/>
    </dgm:pt>
    <dgm:pt modelId="{0FB8ECBB-3D01-4BE8-B6B2-7FDC40CB4CF1}" type="pres">
      <dgm:prSet presAssocID="{9E936A28-EC09-45E5-A0B3-DB49CBA1BD79}" presName="textRect" presStyleLbl="revTx" presStyleIdx="3" presStyleCnt="5">
        <dgm:presLayoutVars>
          <dgm:chMax val="1"/>
          <dgm:chPref val="1"/>
        </dgm:presLayoutVars>
      </dgm:prSet>
      <dgm:spPr/>
    </dgm:pt>
    <dgm:pt modelId="{D562B0E9-C2D7-402C-B17F-82705DE98356}" type="pres">
      <dgm:prSet presAssocID="{B4B97952-D6A3-4331-AB27-60519D5F6FBD}" presName="sibTrans" presStyleCnt="0"/>
      <dgm:spPr/>
    </dgm:pt>
    <dgm:pt modelId="{14BB1557-F435-4574-B626-3775F20BBF41}" type="pres">
      <dgm:prSet presAssocID="{995D287B-5161-477F-BA9D-4C548A757B86}" presName="compNode" presStyleCnt="0"/>
      <dgm:spPr/>
    </dgm:pt>
    <dgm:pt modelId="{882E0F16-0408-4FD6-9FB2-EB6A125A2272}" type="pres">
      <dgm:prSet presAssocID="{995D287B-5161-477F-BA9D-4C548A757B86}" presName="iconBgRect" presStyleLbl="bgShp" presStyleIdx="4" presStyleCnt="5"/>
      <dgm:spPr/>
    </dgm:pt>
    <dgm:pt modelId="{D5F6A7F5-4116-4DDD-A576-13C6BAF889E4}" type="pres">
      <dgm:prSet presAssocID="{995D287B-5161-477F-BA9D-4C548A757B8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D18A3F72-9F83-45BD-A846-7A619903E39B}" type="pres">
      <dgm:prSet presAssocID="{995D287B-5161-477F-BA9D-4C548A757B86}" presName="spaceRect" presStyleCnt="0"/>
      <dgm:spPr/>
    </dgm:pt>
    <dgm:pt modelId="{27AE0C88-6A0C-4972-8136-5179D892E673}" type="pres">
      <dgm:prSet presAssocID="{995D287B-5161-477F-BA9D-4C548A757B86}" presName="textRect" presStyleLbl="revTx" presStyleIdx="4" presStyleCnt="5">
        <dgm:presLayoutVars>
          <dgm:chMax val="1"/>
          <dgm:chPref val="1"/>
        </dgm:presLayoutVars>
      </dgm:prSet>
      <dgm:spPr/>
    </dgm:pt>
  </dgm:ptLst>
  <dgm:cxnLst>
    <dgm:cxn modelId="{A2A98D03-0A6B-418E-9225-6EF986C09C36}" type="presOf" srcId="{A6AE389D-CA7D-4147-A364-BD26F43D65DB}" destId="{E79FB2D0-F911-48B9-9138-8FF3CEE244BD}" srcOrd="0" destOrd="0" presId="urn:microsoft.com/office/officeart/2018/5/layout/IconCircleLabelList"/>
    <dgm:cxn modelId="{8EB2CE04-82B7-4C62-99C0-7BC9488B3C7A}" srcId="{C9E7A470-6F6E-4C04-8613-BEE63C488C32}" destId="{995D287B-5161-477F-BA9D-4C548A757B86}" srcOrd="4" destOrd="0" parTransId="{119BDB97-84D8-40A7-A436-4EDCFE627E20}" sibTransId="{0F3FCF7A-F9D2-4A59-ADB2-B2DE974A3A96}"/>
    <dgm:cxn modelId="{DB649A12-6EC3-4B7C-BEA6-BBCD8343B35B}" type="presOf" srcId="{C9E7A470-6F6E-4C04-8613-BEE63C488C32}" destId="{4222C406-5D70-4F56-8B35-A235E9A8160C}" srcOrd="0" destOrd="0" presId="urn:microsoft.com/office/officeart/2018/5/layout/IconCircleLabelList"/>
    <dgm:cxn modelId="{0CFC9416-D37C-4BC9-93EA-96BB061872CD}" type="presOf" srcId="{995D287B-5161-477F-BA9D-4C548A757B86}" destId="{27AE0C88-6A0C-4972-8136-5179D892E673}" srcOrd="0" destOrd="0" presId="urn:microsoft.com/office/officeart/2018/5/layout/IconCircleLabelList"/>
    <dgm:cxn modelId="{47C51F17-280B-4151-B2AB-FD402FD82B6A}" type="presOf" srcId="{9E936A28-EC09-45E5-A0B3-DB49CBA1BD79}" destId="{0FB8ECBB-3D01-4BE8-B6B2-7FDC40CB4CF1}" srcOrd="0" destOrd="0" presId="urn:microsoft.com/office/officeart/2018/5/layout/IconCircleLabelList"/>
    <dgm:cxn modelId="{18DF2C6D-B26B-482E-8B65-679F9ACFCB4D}" srcId="{C9E7A470-6F6E-4C04-8613-BEE63C488C32}" destId="{31F25DA4-80F6-4C83-8122-4DF741A9E160}" srcOrd="0" destOrd="0" parTransId="{51247827-36D2-4651-B3B2-69E659F02955}" sibTransId="{0662D212-9518-4353-B04D-1CF788C8C4AB}"/>
    <dgm:cxn modelId="{5AF487A1-0AFE-4C1E-A6D8-F0C7A0C65708}" type="presOf" srcId="{F427480D-FAE0-4AD2-B252-5267D9DAF982}" destId="{E63BFAA0-8211-4964-B43E-CCE7E9D0A98B}" srcOrd="0" destOrd="0" presId="urn:microsoft.com/office/officeart/2018/5/layout/IconCircleLabelList"/>
    <dgm:cxn modelId="{DB996CC1-EA40-4384-8D9C-CB55E90BED49}" type="presOf" srcId="{31F25DA4-80F6-4C83-8122-4DF741A9E160}" destId="{EB0FD68E-C2BE-4A4F-B488-EA804929E8C9}" srcOrd="0" destOrd="0" presId="urn:microsoft.com/office/officeart/2018/5/layout/IconCircleLabelList"/>
    <dgm:cxn modelId="{B9F387CF-F648-4310-BB12-3E108CD339BA}" srcId="{C9E7A470-6F6E-4C04-8613-BEE63C488C32}" destId="{A6AE389D-CA7D-4147-A364-BD26F43D65DB}" srcOrd="2" destOrd="0" parTransId="{1C4882E5-EDE6-409F-9C33-B7B72AE87E55}" sibTransId="{61E3DD95-0D25-424F-86CB-44B304564982}"/>
    <dgm:cxn modelId="{2BAE55D6-7B81-4E12-9808-CB355FF73707}" srcId="{C9E7A470-6F6E-4C04-8613-BEE63C488C32}" destId="{9E936A28-EC09-45E5-A0B3-DB49CBA1BD79}" srcOrd="3" destOrd="0" parTransId="{AD3C6CD6-7E06-4072-962C-08ACC20A86DE}" sibTransId="{B4B97952-D6A3-4331-AB27-60519D5F6FBD}"/>
    <dgm:cxn modelId="{F3CA4AE2-828D-4961-8EDA-94DC9F968E0D}" srcId="{C9E7A470-6F6E-4C04-8613-BEE63C488C32}" destId="{F427480D-FAE0-4AD2-B252-5267D9DAF982}" srcOrd="1" destOrd="0" parTransId="{0268B5D9-74E5-4736-8927-2050D57D59A8}" sibTransId="{D3434D4B-B676-4058-BE4C-5F4B72BDF6FE}"/>
    <dgm:cxn modelId="{76D3D93C-7CBF-4FD3-A86E-CF2153141963}" type="presParOf" srcId="{4222C406-5D70-4F56-8B35-A235E9A8160C}" destId="{34605326-7AD0-47AA-A64F-6D26697B7060}" srcOrd="0" destOrd="0" presId="urn:microsoft.com/office/officeart/2018/5/layout/IconCircleLabelList"/>
    <dgm:cxn modelId="{4EB2448D-8A17-4539-9152-0FB3074DD926}" type="presParOf" srcId="{34605326-7AD0-47AA-A64F-6D26697B7060}" destId="{E0F0222B-7329-487D-98FA-3C82B2549574}" srcOrd="0" destOrd="0" presId="urn:microsoft.com/office/officeart/2018/5/layout/IconCircleLabelList"/>
    <dgm:cxn modelId="{05A56EE3-E6E5-411B-BAF3-F0F1560DB8A9}" type="presParOf" srcId="{34605326-7AD0-47AA-A64F-6D26697B7060}" destId="{72367E03-4413-4D2B-BCB8-A82B6A1D51EA}" srcOrd="1" destOrd="0" presId="urn:microsoft.com/office/officeart/2018/5/layout/IconCircleLabelList"/>
    <dgm:cxn modelId="{DD083DF5-AC78-45D2-BB90-8134D4415D10}" type="presParOf" srcId="{34605326-7AD0-47AA-A64F-6D26697B7060}" destId="{44E14906-CF5C-4C52-91F6-31975C34B9CD}" srcOrd="2" destOrd="0" presId="urn:microsoft.com/office/officeart/2018/5/layout/IconCircleLabelList"/>
    <dgm:cxn modelId="{42653317-1C71-4FF5-A63F-51A4029FE585}" type="presParOf" srcId="{34605326-7AD0-47AA-A64F-6D26697B7060}" destId="{EB0FD68E-C2BE-4A4F-B488-EA804929E8C9}" srcOrd="3" destOrd="0" presId="urn:microsoft.com/office/officeart/2018/5/layout/IconCircleLabelList"/>
    <dgm:cxn modelId="{2550FBAC-8A65-4598-8FDE-456CAC1F7DB8}" type="presParOf" srcId="{4222C406-5D70-4F56-8B35-A235E9A8160C}" destId="{F1DAB580-9D3D-48E8-9B72-C2BF8EEEA6AF}" srcOrd="1" destOrd="0" presId="urn:microsoft.com/office/officeart/2018/5/layout/IconCircleLabelList"/>
    <dgm:cxn modelId="{76E5D9D3-AFE5-4D25-A1A1-52155B3A75C6}" type="presParOf" srcId="{4222C406-5D70-4F56-8B35-A235E9A8160C}" destId="{B20FA024-595F-40D8-8B9A-720D77DE1D20}" srcOrd="2" destOrd="0" presId="urn:microsoft.com/office/officeart/2018/5/layout/IconCircleLabelList"/>
    <dgm:cxn modelId="{7076713C-FA67-4AF9-89A7-A9BC1535E236}" type="presParOf" srcId="{B20FA024-595F-40D8-8B9A-720D77DE1D20}" destId="{2ECD7BDA-3089-4DD6-9AA2-B8C35EB86C95}" srcOrd="0" destOrd="0" presId="urn:microsoft.com/office/officeart/2018/5/layout/IconCircleLabelList"/>
    <dgm:cxn modelId="{D9454AE9-6614-407E-83F6-7D4B5853557C}" type="presParOf" srcId="{B20FA024-595F-40D8-8B9A-720D77DE1D20}" destId="{600BE1F1-D815-47AF-8ADC-43A0F06AC072}" srcOrd="1" destOrd="0" presId="urn:microsoft.com/office/officeart/2018/5/layout/IconCircleLabelList"/>
    <dgm:cxn modelId="{E200325C-497B-4C13-8423-3C025B828BD1}" type="presParOf" srcId="{B20FA024-595F-40D8-8B9A-720D77DE1D20}" destId="{18559F4E-9645-4945-8E95-C6BB0115C158}" srcOrd="2" destOrd="0" presId="urn:microsoft.com/office/officeart/2018/5/layout/IconCircleLabelList"/>
    <dgm:cxn modelId="{781DB446-94EA-4CED-BA34-573D960ABFAE}" type="presParOf" srcId="{B20FA024-595F-40D8-8B9A-720D77DE1D20}" destId="{E63BFAA0-8211-4964-B43E-CCE7E9D0A98B}" srcOrd="3" destOrd="0" presId="urn:microsoft.com/office/officeart/2018/5/layout/IconCircleLabelList"/>
    <dgm:cxn modelId="{4882AD41-D2B3-41BB-B2EB-2EDE8E93B76C}" type="presParOf" srcId="{4222C406-5D70-4F56-8B35-A235E9A8160C}" destId="{60AC3C76-9150-43B8-A7E8-C59CBDB96945}" srcOrd="3" destOrd="0" presId="urn:microsoft.com/office/officeart/2018/5/layout/IconCircleLabelList"/>
    <dgm:cxn modelId="{7FA220CF-1F04-40DB-81BD-C59FFF3CBD31}" type="presParOf" srcId="{4222C406-5D70-4F56-8B35-A235E9A8160C}" destId="{3D57799D-9874-4A1F-BF6E-155E2B07017B}" srcOrd="4" destOrd="0" presId="urn:microsoft.com/office/officeart/2018/5/layout/IconCircleLabelList"/>
    <dgm:cxn modelId="{28E60185-DDC5-4031-AFBD-B213E1B25D90}" type="presParOf" srcId="{3D57799D-9874-4A1F-BF6E-155E2B07017B}" destId="{04483106-8264-45F0-B768-6F7E97826CA0}" srcOrd="0" destOrd="0" presId="urn:microsoft.com/office/officeart/2018/5/layout/IconCircleLabelList"/>
    <dgm:cxn modelId="{43D4BCFB-EE42-4810-BFE3-D720550EAB37}" type="presParOf" srcId="{3D57799D-9874-4A1F-BF6E-155E2B07017B}" destId="{091A155A-A8D2-480F-B3F8-749700D6DF56}" srcOrd="1" destOrd="0" presId="urn:microsoft.com/office/officeart/2018/5/layout/IconCircleLabelList"/>
    <dgm:cxn modelId="{F6A088FC-BE61-4E63-A331-4F4809B6A93E}" type="presParOf" srcId="{3D57799D-9874-4A1F-BF6E-155E2B07017B}" destId="{18A394DB-5FB2-425C-A88A-09365A34CE10}" srcOrd="2" destOrd="0" presId="urn:microsoft.com/office/officeart/2018/5/layout/IconCircleLabelList"/>
    <dgm:cxn modelId="{0C94A735-7C7D-44BF-BDC6-F851340A9BDD}" type="presParOf" srcId="{3D57799D-9874-4A1F-BF6E-155E2B07017B}" destId="{E79FB2D0-F911-48B9-9138-8FF3CEE244BD}" srcOrd="3" destOrd="0" presId="urn:microsoft.com/office/officeart/2018/5/layout/IconCircleLabelList"/>
    <dgm:cxn modelId="{2FF17BEC-CCC5-468E-8AB4-0FE391F240A4}" type="presParOf" srcId="{4222C406-5D70-4F56-8B35-A235E9A8160C}" destId="{8C3CE8C0-08BD-4003-984B-9E89683F1BA7}" srcOrd="5" destOrd="0" presId="urn:microsoft.com/office/officeart/2018/5/layout/IconCircleLabelList"/>
    <dgm:cxn modelId="{45C7840C-310F-4C8E-90B0-E5B58F551A3B}" type="presParOf" srcId="{4222C406-5D70-4F56-8B35-A235E9A8160C}" destId="{4354D367-5EF2-4EAF-A9A6-D11BB1EFA7AF}" srcOrd="6" destOrd="0" presId="urn:microsoft.com/office/officeart/2018/5/layout/IconCircleLabelList"/>
    <dgm:cxn modelId="{B0346E40-039D-44B5-AE1E-D4BFE653F30B}" type="presParOf" srcId="{4354D367-5EF2-4EAF-A9A6-D11BB1EFA7AF}" destId="{D76DD8E6-E6FD-4141-9976-9DF8A0178A49}" srcOrd="0" destOrd="0" presId="urn:microsoft.com/office/officeart/2018/5/layout/IconCircleLabelList"/>
    <dgm:cxn modelId="{DE0584C0-8C00-4107-94A9-20806637F2C2}" type="presParOf" srcId="{4354D367-5EF2-4EAF-A9A6-D11BB1EFA7AF}" destId="{230B2A6A-6537-48A0-9C3D-6BFE49939D69}" srcOrd="1" destOrd="0" presId="urn:microsoft.com/office/officeart/2018/5/layout/IconCircleLabelList"/>
    <dgm:cxn modelId="{36021EB7-3D95-457C-9E86-560688CB2BFF}" type="presParOf" srcId="{4354D367-5EF2-4EAF-A9A6-D11BB1EFA7AF}" destId="{FDC6E313-BB4B-444A-9AE8-88413DE960AC}" srcOrd="2" destOrd="0" presId="urn:microsoft.com/office/officeart/2018/5/layout/IconCircleLabelList"/>
    <dgm:cxn modelId="{748982E7-8D84-488D-AD51-D99EB631B115}" type="presParOf" srcId="{4354D367-5EF2-4EAF-A9A6-D11BB1EFA7AF}" destId="{0FB8ECBB-3D01-4BE8-B6B2-7FDC40CB4CF1}" srcOrd="3" destOrd="0" presId="urn:microsoft.com/office/officeart/2018/5/layout/IconCircleLabelList"/>
    <dgm:cxn modelId="{9F358150-A2F8-435C-8A55-29C04AF3D145}" type="presParOf" srcId="{4222C406-5D70-4F56-8B35-A235E9A8160C}" destId="{D562B0E9-C2D7-402C-B17F-82705DE98356}" srcOrd="7" destOrd="0" presId="urn:microsoft.com/office/officeart/2018/5/layout/IconCircleLabelList"/>
    <dgm:cxn modelId="{2992DD70-2880-4CAB-9AC1-4A61C9419F59}" type="presParOf" srcId="{4222C406-5D70-4F56-8B35-A235E9A8160C}" destId="{14BB1557-F435-4574-B626-3775F20BBF41}" srcOrd="8" destOrd="0" presId="urn:microsoft.com/office/officeart/2018/5/layout/IconCircleLabelList"/>
    <dgm:cxn modelId="{0CA576D3-9D2D-44DD-AC53-1B9790F35CAA}" type="presParOf" srcId="{14BB1557-F435-4574-B626-3775F20BBF41}" destId="{882E0F16-0408-4FD6-9FB2-EB6A125A2272}" srcOrd="0" destOrd="0" presId="urn:microsoft.com/office/officeart/2018/5/layout/IconCircleLabelList"/>
    <dgm:cxn modelId="{7BA6A3D2-B714-410B-AFA1-893C5C9F0557}" type="presParOf" srcId="{14BB1557-F435-4574-B626-3775F20BBF41}" destId="{D5F6A7F5-4116-4DDD-A576-13C6BAF889E4}" srcOrd="1" destOrd="0" presId="urn:microsoft.com/office/officeart/2018/5/layout/IconCircleLabelList"/>
    <dgm:cxn modelId="{2CC323E4-7D17-4B76-A9AE-7652D9BFA656}" type="presParOf" srcId="{14BB1557-F435-4574-B626-3775F20BBF41}" destId="{D18A3F72-9F83-45BD-A846-7A619903E39B}" srcOrd="2" destOrd="0" presId="urn:microsoft.com/office/officeart/2018/5/layout/IconCircleLabelList"/>
    <dgm:cxn modelId="{0CFDDC8F-A538-4D0A-9CDF-024BA8B23509}" type="presParOf" srcId="{14BB1557-F435-4574-B626-3775F20BBF41}" destId="{27AE0C88-6A0C-4972-8136-5179D892E67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38EB2-AC92-4DFE-BD7D-DE0C7F7F81D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E6BA52A-FB64-41A4-80F8-7A99661BB97D}">
      <dgm:prSet/>
      <dgm:spPr/>
      <dgm:t>
        <a:bodyPr/>
        <a:lstStyle/>
        <a:p>
          <a:pPr>
            <a:defRPr cap="all"/>
          </a:pPr>
          <a:r>
            <a:rPr lang="en-CA"/>
            <a:t>Chief fellows/residents</a:t>
          </a:r>
          <a:endParaRPr lang="en-US"/>
        </a:p>
      </dgm:t>
    </dgm:pt>
    <dgm:pt modelId="{58DA4B35-498A-4BEB-B25B-7652129F077B}" type="parTrans" cxnId="{3AA201ED-2DD3-41BF-94D6-64B7B98DAC6B}">
      <dgm:prSet/>
      <dgm:spPr/>
      <dgm:t>
        <a:bodyPr/>
        <a:lstStyle/>
        <a:p>
          <a:endParaRPr lang="en-US"/>
        </a:p>
      </dgm:t>
    </dgm:pt>
    <dgm:pt modelId="{4333BF44-8E3A-418C-B70E-DF3F2FBFE290}" type="sibTrans" cxnId="{3AA201ED-2DD3-41BF-94D6-64B7B98DAC6B}">
      <dgm:prSet/>
      <dgm:spPr/>
      <dgm:t>
        <a:bodyPr/>
        <a:lstStyle/>
        <a:p>
          <a:endParaRPr lang="en-US"/>
        </a:p>
      </dgm:t>
    </dgm:pt>
    <dgm:pt modelId="{D1E8322C-FB03-40D7-8E14-7E1CB2C2C973}">
      <dgm:prSet/>
      <dgm:spPr/>
      <dgm:t>
        <a:bodyPr/>
        <a:lstStyle/>
        <a:p>
          <a:pPr>
            <a:defRPr cap="all"/>
          </a:pPr>
          <a:r>
            <a:rPr lang="en-CA"/>
            <a:t>Program Director and Program admin</a:t>
          </a:r>
          <a:endParaRPr lang="en-US"/>
        </a:p>
      </dgm:t>
    </dgm:pt>
    <dgm:pt modelId="{48213A5A-DDAC-40F4-8018-0BE14F9E2B01}" type="parTrans" cxnId="{332DA7C9-A9F7-4DC7-B071-A5FE8901E145}">
      <dgm:prSet/>
      <dgm:spPr/>
      <dgm:t>
        <a:bodyPr/>
        <a:lstStyle/>
        <a:p>
          <a:endParaRPr lang="en-US"/>
        </a:p>
      </dgm:t>
    </dgm:pt>
    <dgm:pt modelId="{AB04731F-C07C-474C-9002-19E19244897F}" type="sibTrans" cxnId="{332DA7C9-A9F7-4DC7-B071-A5FE8901E145}">
      <dgm:prSet/>
      <dgm:spPr/>
      <dgm:t>
        <a:bodyPr/>
        <a:lstStyle/>
        <a:p>
          <a:endParaRPr lang="en-US"/>
        </a:p>
      </dgm:t>
    </dgm:pt>
    <dgm:pt modelId="{4E55CABC-1442-42C3-9416-71181E8719DA}">
      <dgm:prSet/>
      <dgm:spPr/>
      <dgm:t>
        <a:bodyPr/>
        <a:lstStyle/>
        <a:p>
          <a:pPr>
            <a:defRPr cap="all"/>
          </a:pPr>
          <a:r>
            <a:rPr lang="en-CA"/>
            <a:t>Division chief (And QI expert)</a:t>
          </a:r>
          <a:endParaRPr lang="en-US"/>
        </a:p>
      </dgm:t>
    </dgm:pt>
    <dgm:pt modelId="{64D917F0-B540-4CCE-9751-0BF0BD37AA58}" type="parTrans" cxnId="{617130B5-7C6A-4970-9FD6-8BC6070065AC}">
      <dgm:prSet/>
      <dgm:spPr/>
      <dgm:t>
        <a:bodyPr/>
        <a:lstStyle/>
        <a:p>
          <a:endParaRPr lang="en-US"/>
        </a:p>
      </dgm:t>
    </dgm:pt>
    <dgm:pt modelId="{7545D779-75BC-4E07-BE7B-D080CD48C572}" type="sibTrans" cxnId="{617130B5-7C6A-4970-9FD6-8BC6070065AC}">
      <dgm:prSet/>
      <dgm:spPr/>
      <dgm:t>
        <a:bodyPr/>
        <a:lstStyle/>
        <a:p>
          <a:endParaRPr lang="en-US"/>
        </a:p>
      </dgm:t>
    </dgm:pt>
    <dgm:pt modelId="{88213128-5F5E-463B-A589-00B07D0AAD09}">
      <dgm:prSet/>
      <dgm:spPr/>
      <dgm:t>
        <a:bodyPr/>
        <a:lstStyle/>
        <a:p>
          <a:pPr>
            <a:defRPr cap="all"/>
          </a:pPr>
          <a:r>
            <a:rPr lang="en-CA"/>
            <a:t>Subcommittee chairs: Curriculum, Research, Competence, Academic coaching and Wellness</a:t>
          </a:r>
          <a:endParaRPr lang="en-US"/>
        </a:p>
      </dgm:t>
    </dgm:pt>
    <dgm:pt modelId="{DBBFF5E8-F5EF-469C-8D6A-BA7D75874EB3}" type="parTrans" cxnId="{DF813DD9-0D97-401C-B46A-0D1D6BEEF0F4}">
      <dgm:prSet/>
      <dgm:spPr/>
      <dgm:t>
        <a:bodyPr/>
        <a:lstStyle/>
        <a:p>
          <a:endParaRPr lang="en-US"/>
        </a:p>
      </dgm:t>
    </dgm:pt>
    <dgm:pt modelId="{D8EED0D1-65C5-4B69-830C-9E9EC485FF76}" type="sibTrans" cxnId="{DF813DD9-0D97-401C-B46A-0D1D6BEEF0F4}">
      <dgm:prSet/>
      <dgm:spPr/>
      <dgm:t>
        <a:bodyPr/>
        <a:lstStyle/>
        <a:p>
          <a:endParaRPr lang="en-US"/>
        </a:p>
      </dgm:t>
    </dgm:pt>
    <dgm:pt modelId="{09117F09-4534-4154-BE82-EC215BE46451}">
      <dgm:prSet/>
      <dgm:spPr/>
      <dgm:t>
        <a:bodyPr/>
        <a:lstStyle/>
        <a:p>
          <a:pPr>
            <a:defRPr cap="all"/>
          </a:pPr>
          <a:r>
            <a:rPr lang="en-CA"/>
            <a:t>Collaborators: Clinical Manager and NP representative</a:t>
          </a:r>
          <a:endParaRPr lang="en-US"/>
        </a:p>
      </dgm:t>
    </dgm:pt>
    <dgm:pt modelId="{1D603D6D-A6D9-4A84-A97D-E5BD2FEF98A3}" type="parTrans" cxnId="{75776AD5-82EB-42B2-9DDD-50AEFC687884}">
      <dgm:prSet/>
      <dgm:spPr/>
      <dgm:t>
        <a:bodyPr/>
        <a:lstStyle/>
        <a:p>
          <a:endParaRPr lang="en-US"/>
        </a:p>
      </dgm:t>
    </dgm:pt>
    <dgm:pt modelId="{3047B05F-2149-406B-84DF-60E31ED3814F}" type="sibTrans" cxnId="{75776AD5-82EB-42B2-9DDD-50AEFC687884}">
      <dgm:prSet/>
      <dgm:spPr/>
      <dgm:t>
        <a:bodyPr/>
        <a:lstStyle/>
        <a:p>
          <a:endParaRPr lang="en-US"/>
        </a:p>
      </dgm:t>
    </dgm:pt>
    <dgm:pt modelId="{D869A6B5-9089-4CD8-9544-05F7D302991C}" type="pres">
      <dgm:prSet presAssocID="{5E238EB2-AC92-4DFE-BD7D-DE0C7F7F81D8}" presName="root" presStyleCnt="0">
        <dgm:presLayoutVars>
          <dgm:dir/>
          <dgm:resizeHandles val="exact"/>
        </dgm:presLayoutVars>
      </dgm:prSet>
      <dgm:spPr/>
    </dgm:pt>
    <dgm:pt modelId="{B27E5EFC-4E8F-42F2-ACFF-265ED007D83E}" type="pres">
      <dgm:prSet presAssocID="{AE6BA52A-FB64-41A4-80F8-7A99661BB97D}" presName="compNode" presStyleCnt="0"/>
      <dgm:spPr/>
    </dgm:pt>
    <dgm:pt modelId="{63C76BE0-FCF0-4097-90AA-0E0C14391E73}" type="pres">
      <dgm:prSet presAssocID="{AE6BA52A-FB64-41A4-80F8-7A99661BB97D}" presName="iconBgRect" presStyleLbl="bgShp" presStyleIdx="0" presStyleCnt="5"/>
      <dgm:spPr/>
    </dgm:pt>
    <dgm:pt modelId="{D85E0A21-DC5B-44E1-8896-6D205C767B95}" type="pres">
      <dgm:prSet presAssocID="{AE6BA52A-FB64-41A4-80F8-7A99661BB9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Group"/>
        </a:ext>
      </dgm:extLst>
    </dgm:pt>
    <dgm:pt modelId="{42AC4A64-0357-45E3-A15F-11FE92795E91}" type="pres">
      <dgm:prSet presAssocID="{AE6BA52A-FB64-41A4-80F8-7A99661BB97D}" presName="spaceRect" presStyleCnt="0"/>
      <dgm:spPr/>
    </dgm:pt>
    <dgm:pt modelId="{ADC527CA-8562-4C0B-B415-E4BA0E6F2662}" type="pres">
      <dgm:prSet presAssocID="{AE6BA52A-FB64-41A4-80F8-7A99661BB97D}" presName="textRect" presStyleLbl="revTx" presStyleIdx="0" presStyleCnt="5">
        <dgm:presLayoutVars>
          <dgm:chMax val="1"/>
          <dgm:chPref val="1"/>
        </dgm:presLayoutVars>
      </dgm:prSet>
      <dgm:spPr/>
    </dgm:pt>
    <dgm:pt modelId="{6E1DEE43-0188-4C32-9600-2A77821D7D29}" type="pres">
      <dgm:prSet presAssocID="{4333BF44-8E3A-418C-B70E-DF3F2FBFE290}" presName="sibTrans" presStyleCnt="0"/>
      <dgm:spPr/>
    </dgm:pt>
    <dgm:pt modelId="{29F6781E-8D7A-4180-955F-505A6DE4F3EA}" type="pres">
      <dgm:prSet presAssocID="{D1E8322C-FB03-40D7-8E14-7E1CB2C2C973}" presName="compNode" presStyleCnt="0"/>
      <dgm:spPr/>
    </dgm:pt>
    <dgm:pt modelId="{18116721-9C68-47CF-8ABA-830EE5F24A6F}" type="pres">
      <dgm:prSet presAssocID="{D1E8322C-FB03-40D7-8E14-7E1CB2C2C973}" presName="iconBgRect" presStyleLbl="bgShp" presStyleIdx="1" presStyleCnt="5"/>
      <dgm:spPr/>
    </dgm:pt>
    <dgm:pt modelId="{EF6C7393-6519-49B5-A06C-2BB10588BC1A}" type="pres">
      <dgm:prSet presAssocID="{D1E8322C-FB03-40D7-8E14-7E1CB2C2C9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ryboard"/>
        </a:ext>
      </dgm:extLst>
    </dgm:pt>
    <dgm:pt modelId="{F484D685-7AE2-406E-ACD9-DA6335815B57}" type="pres">
      <dgm:prSet presAssocID="{D1E8322C-FB03-40D7-8E14-7E1CB2C2C973}" presName="spaceRect" presStyleCnt="0"/>
      <dgm:spPr/>
    </dgm:pt>
    <dgm:pt modelId="{33BB453E-EAE6-4773-A277-755560A35DD4}" type="pres">
      <dgm:prSet presAssocID="{D1E8322C-FB03-40D7-8E14-7E1CB2C2C973}" presName="textRect" presStyleLbl="revTx" presStyleIdx="1" presStyleCnt="5">
        <dgm:presLayoutVars>
          <dgm:chMax val="1"/>
          <dgm:chPref val="1"/>
        </dgm:presLayoutVars>
      </dgm:prSet>
      <dgm:spPr/>
    </dgm:pt>
    <dgm:pt modelId="{3F1C6CAB-BAB1-428C-96A4-F550BF66C5A8}" type="pres">
      <dgm:prSet presAssocID="{AB04731F-C07C-474C-9002-19E19244897F}" presName="sibTrans" presStyleCnt="0"/>
      <dgm:spPr/>
    </dgm:pt>
    <dgm:pt modelId="{1EC4868C-6E3D-4623-8426-15D6C3D81342}" type="pres">
      <dgm:prSet presAssocID="{4E55CABC-1442-42C3-9416-71181E8719DA}" presName="compNode" presStyleCnt="0"/>
      <dgm:spPr/>
    </dgm:pt>
    <dgm:pt modelId="{928B2DDE-B664-4252-AC83-BFE68272534F}" type="pres">
      <dgm:prSet presAssocID="{4E55CABC-1442-42C3-9416-71181E8719DA}" presName="iconBgRect" presStyleLbl="bgShp" presStyleIdx="2" presStyleCnt="5"/>
      <dgm:spPr/>
    </dgm:pt>
    <dgm:pt modelId="{64C3E514-927B-41CB-982F-A82DD04BFF03}" type="pres">
      <dgm:prSet presAssocID="{4E55CABC-1442-42C3-9416-71181E8719D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3D6F6041-9EFD-4EBD-B88C-BA71CC1ADDC7}" type="pres">
      <dgm:prSet presAssocID="{4E55CABC-1442-42C3-9416-71181E8719DA}" presName="spaceRect" presStyleCnt="0"/>
      <dgm:spPr/>
    </dgm:pt>
    <dgm:pt modelId="{0FE89576-5A17-4804-8F1F-5BCE758EFC94}" type="pres">
      <dgm:prSet presAssocID="{4E55CABC-1442-42C3-9416-71181E8719DA}" presName="textRect" presStyleLbl="revTx" presStyleIdx="2" presStyleCnt="5">
        <dgm:presLayoutVars>
          <dgm:chMax val="1"/>
          <dgm:chPref val="1"/>
        </dgm:presLayoutVars>
      </dgm:prSet>
      <dgm:spPr/>
    </dgm:pt>
    <dgm:pt modelId="{E2E354BB-D587-431D-A771-D7C04090D435}" type="pres">
      <dgm:prSet presAssocID="{7545D779-75BC-4E07-BE7B-D080CD48C572}" presName="sibTrans" presStyleCnt="0"/>
      <dgm:spPr/>
    </dgm:pt>
    <dgm:pt modelId="{71C50219-57BF-4BB0-BB17-C0DEF723E4A0}" type="pres">
      <dgm:prSet presAssocID="{88213128-5F5E-463B-A589-00B07D0AAD09}" presName="compNode" presStyleCnt="0"/>
      <dgm:spPr/>
    </dgm:pt>
    <dgm:pt modelId="{8E6F9019-9D02-4F06-A1A3-ECA9BAB35070}" type="pres">
      <dgm:prSet presAssocID="{88213128-5F5E-463B-A589-00B07D0AAD09}" presName="iconBgRect" presStyleLbl="bgShp" presStyleIdx="3" presStyleCnt="5"/>
      <dgm:spPr/>
    </dgm:pt>
    <dgm:pt modelId="{915BAD06-D2AF-4D6A-A58A-F5CC8067CF59}" type="pres">
      <dgm:prSet presAssocID="{88213128-5F5E-463B-A589-00B07D0AAD0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ducation"/>
        </a:ext>
      </dgm:extLst>
    </dgm:pt>
    <dgm:pt modelId="{83036D52-F337-47D9-8930-49B0D799F84E}" type="pres">
      <dgm:prSet presAssocID="{88213128-5F5E-463B-A589-00B07D0AAD09}" presName="spaceRect" presStyleCnt="0"/>
      <dgm:spPr/>
    </dgm:pt>
    <dgm:pt modelId="{F79C8233-0B54-431F-971E-E31845EBC134}" type="pres">
      <dgm:prSet presAssocID="{88213128-5F5E-463B-A589-00B07D0AAD09}" presName="textRect" presStyleLbl="revTx" presStyleIdx="3" presStyleCnt="5">
        <dgm:presLayoutVars>
          <dgm:chMax val="1"/>
          <dgm:chPref val="1"/>
        </dgm:presLayoutVars>
      </dgm:prSet>
      <dgm:spPr/>
    </dgm:pt>
    <dgm:pt modelId="{395BDE57-0D88-4815-B491-B6793C57C984}" type="pres">
      <dgm:prSet presAssocID="{D8EED0D1-65C5-4B69-830C-9E9EC485FF76}" presName="sibTrans" presStyleCnt="0"/>
      <dgm:spPr/>
    </dgm:pt>
    <dgm:pt modelId="{AC9C02AF-A964-4562-920E-558D2B9D825C}" type="pres">
      <dgm:prSet presAssocID="{09117F09-4534-4154-BE82-EC215BE46451}" presName="compNode" presStyleCnt="0"/>
      <dgm:spPr/>
    </dgm:pt>
    <dgm:pt modelId="{65D17BBE-B1D6-4BBF-82C2-BE0CC681A47B}" type="pres">
      <dgm:prSet presAssocID="{09117F09-4534-4154-BE82-EC215BE46451}" presName="iconBgRect" presStyleLbl="bgShp" presStyleIdx="4" presStyleCnt="5"/>
      <dgm:spPr/>
    </dgm:pt>
    <dgm:pt modelId="{5CEC8D4F-BFF2-4399-9F4C-E7396087F88B}" type="pres">
      <dgm:prSet presAssocID="{09117F09-4534-4154-BE82-EC215BE4645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lemarketer"/>
        </a:ext>
      </dgm:extLst>
    </dgm:pt>
    <dgm:pt modelId="{D505C6FC-7964-4D13-A23E-B140B552BDB0}" type="pres">
      <dgm:prSet presAssocID="{09117F09-4534-4154-BE82-EC215BE46451}" presName="spaceRect" presStyleCnt="0"/>
      <dgm:spPr/>
    </dgm:pt>
    <dgm:pt modelId="{CC66D0D6-7E1E-4D0E-B776-A92B5326A816}" type="pres">
      <dgm:prSet presAssocID="{09117F09-4534-4154-BE82-EC215BE46451}" presName="textRect" presStyleLbl="revTx" presStyleIdx="4" presStyleCnt="5">
        <dgm:presLayoutVars>
          <dgm:chMax val="1"/>
          <dgm:chPref val="1"/>
        </dgm:presLayoutVars>
      </dgm:prSet>
      <dgm:spPr/>
    </dgm:pt>
  </dgm:ptLst>
  <dgm:cxnLst>
    <dgm:cxn modelId="{93F58A1D-98D8-4055-8A1C-A386CDFF25C1}" type="presOf" srcId="{09117F09-4534-4154-BE82-EC215BE46451}" destId="{CC66D0D6-7E1E-4D0E-B776-A92B5326A816}" srcOrd="0" destOrd="0" presId="urn:microsoft.com/office/officeart/2018/5/layout/IconCircleLabelList"/>
    <dgm:cxn modelId="{D7CFD929-BB80-48A0-B370-8A1C1B356CB2}" type="presOf" srcId="{4E55CABC-1442-42C3-9416-71181E8719DA}" destId="{0FE89576-5A17-4804-8F1F-5BCE758EFC94}" srcOrd="0" destOrd="0" presId="urn:microsoft.com/office/officeart/2018/5/layout/IconCircleLabelList"/>
    <dgm:cxn modelId="{40B1E52A-293A-456C-A590-3CB9AC3726FD}" type="presOf" srcId="{AE6BA52A-FB64-41A4-80F8-7A99661BB97D}" destId="{ADC527CA-8562-4C0B-B415-E4BA0E6F2662}" srcOrd="0" destOrd="0" presId="urn:microsoft.com/office/officeart/2018/5/layout/IconCircleLabelList"/>
    <dgm:cxn modelId="{A783487D-8EAE-407D-BCEE-7F727570D322}" type="presOf" srcId="{5E238EB2-AC92-4DFE-BD7D-DE0C7F7F81D8}" destId="{D869A6B5-9089-4CD8-9544-05F7D302991C}" srcOrd="0" destOrd="0" presId="urn:microsoft.com/office/officeart/2018/5/layout/IconCircleLabelList"/>
    <dgm:cxn modelId="{17DFCB96-B508-48A0-BA7E-C0A06FC95728}" type="presOf" srcId="{D1E8322C-FB03-40D7-8E14-7E1CB2C2C973}" destId="{33BB453E-EAE6-4773-A277-755560A35DD4}" srcOrd="0" destOrd="0" presId="urn:microsoft.com/office/officeart/2018/5/layout/IconCircleLabelList"/>
    <dgm:cxn modelId="{617130B5-7C6A-4970-9FD6-8BC6070065AC}" srcId="{5E238EB2-AC92-4DFE-BD7D-DE0C7F7F81D8}" destId="{4E55CABC-1442-42C3-9416-71181E8719DA}" srcOrd="2" destOrd="0" parTransId="{64D917F0-B540-4CCE-9751-0BF0BD37AA58}" sibTransId="{7545D779-75BC-4E07-BE7B-D080CD48C572}"/>
    <dgm:cxn modelId="{660DE8B8-0647-4D5F-90C1-0625D65E4AE2}" type="presOf" srcId="{88213128-5F5E-463B-A589-00B07D0AAD09}" destId="{F79C8233-0B54-431F-971E-E31845EBC134}" srcOrd="0" destOrd="0" presId="urn:microsoft.com/office/officeart/2018/5/layout/IconCircleLabelList"/>
    <dgm:cxn modelId="{332DA7C9-A9F7-4DC7-B071-A5FE8901E145}" srcId="{5E238EB2-AC92-4DFE-BD7D-DE0C7F7F81D8}" destId="{D1E8322C-FB03-40D7-8E14-7E1CB2C2C973}" srcOrd="1" destOrd="0" parTransId="{48213A5A-DDAC-40F4-8018-0BE14F9E2B01}" sibTransId="{AB04731F-C07C-474C-9002-19E19244897F}"/>
    <dgm:cxn modelId="{75776AD5-82EB-42B2-9DDD-50AEFC687884}" srcId="{5E238EB2-AC92-4DFE-BD7D-DE0C7F7F81D8}" destId="{09117F09-4534-4154-BE82-EC215BE46451}" srcOrd="4" destOrd="0" parTransId="{1D603D6D-A6D9-4A84-A97D-E5BD2FEF98A3}" sibTransId="{3047B05F-2149-406B-84DF-60E31ED3814F}"/>
    <dgm:cxn modelId="{DF813DD9-0D97-401C-B46A-0D1D6BEEF0F4}" srcId="{5E238EB2-AC92-4DFE-BD7D-DE0C7F7F81D8}" destId="{88213128-5F5E-463B-A589-00B07D0AAD09}" srcOrd="3" destOrd="0" parTransId="{DBBFF5E8-F5EF-469C-8D6A-BA7D75874EB3}" sibTransId="{D8EED0D1-65C5-4B69-830C-9E9EC485FF76}"/>
    <dgm:cxn modelId="{3AA201ED-2DD3-41BF-94D6-64B7B98DAC6B}" srcId="{5E238EB2-AC92-4DFE-BD7D-DE0C7F7F81D8}" destId="{AE6BA52A-FB64-41A4-80F8-7A99661BB97D}" srcOrd="0" destOrd="0" parTransId="{58DA4B35-498A-4BEB-B25B-7652129F077B}" sibTransId="{4333BF44-8E3A-418C-B70E-DF3F2FBFE290}"/>
    <dgm:cxn modelId="{0B79D326-2623-4193-A75A-B31EBB4F9627}" type="presParOf" srcId="{D869A6B5-9089-4CD8-9544-05F7D302991C}" destId="{B27E5EFC-4E8F-42F2-ACFF-265ED007D83E}" srcOrd="0" destOrd="0" presId="urn:microsoft.com/office/officeart/2018/5/layout/IconCircleLabelList"/>
    <dgm:cxn modelId="{9C585296-54E2-4FEB-AABE-13480398BFB0}" type="presParOf" srcId="{B27E5EFC-4E8F-42F2-ACFF-265ED007D83E}" destId="{63C76BE0-FCF0-4097-90AA-0E0C14391E73}" srcOrd="0" destOrd="0" presId="urn:microsoft.com/office/officeart/2018/5/layout/IconCircleLabelList"/>
    <dgm:cxn modelId="{31768259-3E03-4681-868A-451F0C77064D}" type="presParOf" srcId="{B27E5EFC-4E8F-42F2-ACFF-265ED007D83E}" destId="{D85E0A21-DC5B-44E1-8896-6D205C767B95}" srcOrd="1" destOrd="0" presId="urn:microsoft.com/office/officeart/2018/5/layout/IconCircleLabelList"/>
    <dgm:cxn modelId="{9DFF9C0C-4C93-4864-9E28-414ED975FE41}" type="presParOf" srcId="{B27E5EFC-4E8F-42F2-ACFF-265ED007D83E}" destId="{42AC4A64-0357-45E3-A15F-11FE92795E91}" srcOrd="2" destOrd="0" presId="urn:microsoft.com/office/officeart/2018/5/layout/IconCircleLabelList"/>
    <dgm:cxn modelId="{CBCF3F4E-B778-4A28-92D2-552E6B28D3B3}" type="presParOf" srcId="{B27E5EFC-4E8F-42F2-ACFF-265ED007D83E}" destId="{ADC527CA-8562-4C0B-B415-E4BA0E6F2662}" srcOrd="3" destOrd="0" presId="urn:microsoft.com/office/officeart/2018/5/layout/IconCircleLabelList"/>
    <dgm:cxn modelId="{23D527F6-ABA8-4A36-AAB8-5BE652D0D9FE}" type="presParOf" srcId="{D869A6B5-9089-4CD8-9544-05F7D302991C}" destId="{6E1DEE43-0188-4C32-9600-2A77821D7D29}" srcOrd="1" destOrd="0" presId="urn:microsoft.com/office/officeart/2018/5/layout/IconCircleLabelList"/>
    <dgm:cxn modelId="{F8386EA3-AC31-4572-8EE1-D66656AEC14B}" type="presParOf" srcId="{D869A6B5-9089-4CD8-9544-05F7D302991C}" destId="{29F6781E-8D7A-4180-955F-505A6DE4F3EA}" srcOrd="2" destOrd="0" presId="urn:microsoft.com/office/officeart/2018/5/layout/IconCircleLabelList"/>
    <dgm:cxn modelId="{4BF51EE9-1DDA-4EAB-AC15-C933E5B2AFE2}" type="presParOf" srcId="{29F6781E-8D7A-4180-955F-505A6DE4F3EA}" destId="{18116721-9C68-47CF-8ABA-830EE5F24A6F}" srcOrd="0" destOrd="0" presId="urn:microsoft.com/office/officeart/2018/5/layout/IconCircleLabelList"/>
    <dgm:cxn modelId="{ED5DC906-0331-41A0-BA96-4A4DBC3A3D78}" type="presParOf" srcId="{29F6781E-8D7A-4180-955F-505A6DE4F3EA}" destId="{EF6C7393-6519-49B5-A06C-2BB10588BC1A}" srcOrd="1" destOrd="0" presId="urn:microsoft.com/office/officeart/2018/5/layout/IconCircleLabelList"/>
    <dgm:cxn modelId="{0D1A9CC8-3FD5-4F4C-A2C7-55310F403F1A}" type="presParOf" srcId="{29F6781E-8D7A-4180-955F-505A6DE4F3EA}" destId="{F484D685-7AE2-406E-ACD9-DA6335815B57}" srcOrd="2" destOrd="0" presId="urn:microsoft.com/office/officeart/2018/5/layout/IconCircleLabelList"/>
    <dgm:cxn modelId="{AF63B70D-BE8C-4E5D-B83B-529A1730AC2E}" type="presParOf" srcId="{29F6781E-8D7A-4180-955F-505A6DE4F3EA}" destId="{33BB453E-EAE6-4773-A277-755560A35DD4}" srcOrd="3" destOrd="0" presId="urn:microsoft.com/office/officeart/2018/5/layout/IconCircleLabelList"/>
    <dgm:cxn modelId="{93211A7D-E2CF-40BD-B430-943406B41EC9}" type="presParOf" srcId="{D869A6B5-9089-4CD8-9544-05F7D302991C}" destId="{3F1C6CAB-BAB1-428C-96A4-F550BF66C5A8}" srcOrd="3" destOrd="0" presId="urn:microsoft.com/office/officeart/2018/5/layout/IconCircleLabelList"/>
    <dgm:cxn modelId="{1029FBD8-DD6A-4C29-9538-CF8029384FC1}" type="presParOf" srcId="{D869A6B5-9089-4CD8-9544-05F7D302991C}" destId="{1EC4868C-6E3D-4623-8426-15D6C3D81342}" srcOrd="4" destOrd="0" presId="urn:microsoft.com/office/officeart/2018/5/layout/IconCircleLabelList"/>
    <dgm:cxn modelId="{8D609EC0-4E39-4764-AFD1-7DF12896446D}" type="presParOf" srcId="{1EC4868C-6E3D-4623-8426-15D6C3D81342}" destId="{928B2DDE-B664-4252-AC83-BFE68272534F}" srcOrd="0" destOrd="0" presId="urn:microsoft.com/office/officeart/2018/5/layout/IconCircleLabelList"/>
    <dgm:cxn modelId="{8B8D7092-E045-4778-889E-354B79CA5E7D}" type="presParOf" srcId="{1EC4868C-6E3D-4623-8426-15D6C3D81342}" destId="{64C3E514-927B-41CB-982F-A82DD04BFF03}" srcOrd="1" destOrd="0" presId="urn:microsoft.com/office/officeart/2018/5/layout/IconCircleLabelList"/>
    <dgm:cxn modelId="{D0F44B9F-FDED-411D-BA42-C05F141157A6}" type="presParOf" srcId="{1EC4868C-6E3D-4623-8426-15D6C3D81342}" destId="{3D6F6041-9EFD-4EBD-B88C-BA71CC1ADDC7}" srcOrd="2" destOrd="0" presId="urn:microsoft.com/office/officeart/2018/5/layout/IconCircleLabelList"/>
    <dgm:cxn modelId="{CE19B8CE-2CC0-46EE-9DC7-3D9F22A8440A}" type="presParOf" srcId="{1EC4868C-6E3D-4623-8426-15D6C3D81342}" destId="{0FE89576-5A17-4804-8F1F-5BCE758EFC94}" srcOrd="3" destOrd="0" presId="urn:microsoft.com/office/officeart/2018/5/layout/IconCircleLabelList"/>
    <dgm:cxn modelId="{470B9D1A-FED4-4780-8D63-1C97990DF4B6}" type="presParOf" srcId="{D869A6B5-9089-4CD8-9544-05F7D302991C}" destId="{E2E354BB-D587-431D-A771-D7C04090D435}" srcOrd="5" destOrd="0" presId="urn:microsoft.com/office/officeart/2018/5/layout/IconCircleLabelList"/>
    <dgm:cxn modelId="{ED8A27EA-3DDF-4ADF-9FA2-7D7B34723529}" type="presParOf" srcId="{D869A6B5-9089-4CD8-9544-05F7D302991C}" destId="{71C50219-57BF-4BB0-BB17-C0DEF723E4A0}" srcOrd="6" destOrd="0" presId="urn:microsoft.com/office/officeart/2018/5/layout/IconCircleLabelList"/>
    <dgm:cxn modelId="{F6E14D6B-BB72-40BC-A69D-A8CAAE71D8ED}" type="presParOf" srcId="{71C50219-57BF-4BB0-BB17-C0DEF723E4A0}" destId="{8E6F9019-9D02-4F06-A1A3-ECA9BAB35070}" srcOrd="0" destOrd="0" presId="urn:microsoft.com/office/officeart/2018/5/layout/IconCircleLabelList"/>
    <dgm:cxn modelId="{FDE0EBD4-7AF1-43AB-BEBD-0D0C000411A1}" type="presParOf" srcId="{71C50219-57BF-4BB0-BB17-C0DEF723E4A0}" destId="{915BAD06-D2AF-4D6A-A58A-F5CC8067CF59}" srcOrd="1" destOrd="0" presId="urn:microsoft.com/office/officeart/2018/5/layout/IconCircleLabelList"/>
    <dgm:cxn modelId="{798C502D-FAF2-4476-BA42-830AD933B319}" type="presParOf" srcId="{71C50219-57BF-4BB0-BB17-C0DEF723E4A0}" destId="{83036D52-F337-47D9-8930-49B0D799F84E}" srcOrd="2" destOrd="0" presId="urn:microsoft.com/office/officeart/2018/5/layout/IconCircleLabelList"/>
    <dgm:cxn modelId="{6664668B-6AB4-4DAF-A795-1882B175F5A8}" type="presParOf" srcId="{71C50219-57BF-4BB0-BB17-C0DEF723E4A0}" destId="{F79C8233-0B54-431F-971E-E31845EBC134}" srcOrd="3" destOrd="0" presId="urn:microsoft.com/office/officeart/2018/5/layout/IconCircleLabelList"/>
    <dgm:cxn modelId="{D67C74FC-FC90-41AB-BB89-7260EFA6E0DF}" type="presParOf" srcId="{D869A6B5-9089-4CD8-9544-05F7D302991C}" destId="{395BDE57-0D88-4815-B491-B6793C57C984}" srcOrd="7" destOrd="0" presId="urn:microsoft.com/office/officeart/2018/5/layout/IconCircleLabelList"/>
    <dgm:cxn modelId="{BD7CF938-AD94-4B71-B6B0-F3FD261E3A7A}" type="presParOf" srcId="{D869A6B5-9089-4CD8-9544-05F7D302991C}" destId="{AC9C02AF-A964-4562-920E-558D2B9D825C}" srcOrd="8" destOrd="0" presId="urn:microsoft.com/office/officeart/2018/5/layout/IconCircleLabelList"/>
    <dgm:cxn modelId="{C2275BA7-C2BB-43B7-A49E-79DC2EB18E0B}" type="presParOf" srcId="{AC9C02AF-A964-4562-920E-558D2B9D825C}" destId="{65D17BBE-B1D6-4BBF-82C2-BE0CC681A47B}" srcOrd="0" destOrd="0" presId="urn:microsoft.com/office/officeart/2018/5/layout/IconCircleLabelList"/>
    <dgm:cxn modelId="{84394C2D-4B72-4308-8AAC-356E55B59857}" type="presParOf" srcId="{AC9C02AF-A964-4562-920E-558D2B9D825C}" destId="{5CEC8D4F-BFF2-4399-9F4C-E7396087F88B}" srcOrd="1" destOrd="0" presId="urn:microsoft.com/office/officeart/2018/5/layout/IconCircleLabelList"/>
    <dgm:cxn modelId="{17E322B5-CECF-4685-BC18-8351CBED3DF0}" type="presParOf" srcId="{AC9C02AF-A964-4562-920E-558D2B9D825C}" destId="{D505C6FC-7964-4D13-A23E-B140B552BDB0}" srcOrd="2" destOrd="0" presId="urn:microsoft.com/office/officeart/2018/5/layout/IconCircleLabelList"/>
    <dgm:cxn modelId="{64F88C9F-9183-4D62-9167-9E257B332A69}" type="presParOf" srcId="{AC9C02AF-A964-4562-920E-558D2B9D825C}" destId="{CC66D0D6-7E1E-4D0E-B776-A92B5326A81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7A804B-76C8-45D5-81DD-D0C541329A8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B44D402-6959-4ED8-A4FE-8AD4F5270472}">
      <dgm:prSet/>
      <dgm:spPr/>
      <dgm:t>
        <a:bodyPr/>
        <a:lstStyle/>
        <a:p>
          <a:pPr>
            <a:defRPr cap="all"/>
          </a:pPr>
          <a:r>
            <a:rPr lang="en-CA" dirty="0"/>
            <a:t>Developed a survey based on the new accreditation standards</a:t>
          </a:r>
          <a:endParaRPr lang="en-US" dirty="0"/>
        </a:p>
      </dgm:t>
    </dgm:pt>
    <dgm:pt modelId="{16929B47-0925-4AA0-A740-261DE8A6540E}" type="parTrans" cxnId="{A4266A17-1F6D-4F4E-941D-7FCFD8502880}">
      <dgm:prSet/>
      <dgm:spPr/>
      <dgm:t>
        <a:bodyPr/>
        <a:lstStyle/>
        <a:p>
          <a:endParaRPr lang="en-US"/>
        </a:p>
      </dgm:t>
    </dgm:pt>
    <dgm:pt modelId="{A7084971-71D9-429A-848A-B6D1107A0BFB}" type="sibTrans" cxnId="{A4266A17-1F6D-4F4E-941D-7FCFD8502880}">
      <dgm:prSet/>
      <dgm:spPr/>
      <dgm:t>
        <a:bodyPr/>
        <a:lstStyle/>
        <a:p>
          <a:endParaRPr lang="en-US"/>
        </a:p>
      </dgm:t>
    </dgm:pt>
    <dgm:pt modelId="{43F4F9B4-B631-414A-85B2-59003D1A069A}">
      <dgm:prSet/>
      <dgm:spPr/>
      <dgm:t>
        <a:bodyPr/>
        <a:lstStyle/>
        <a:p>
          <a:pPr>
            <a:defRPr cap="all"/>
          </a:pPr>
          <a:r>
            <a:rPr lang="en-CA"/>
            <a:t>Selected the indicators and elements that are relevant to the residents</a:t>
          </a:r>
          <a:endParaRPr lang="en-US"/>
        </a:p>
      </dgm:t>
    </dgm:pt>
    <dgm:pt modelId="{C37B31D8-62B4-48A8-8C89-2288DFC9CDA9}" type="parTrans" cxnId="{D7A72A11-682C-4C5C-B174-9AC07C895EB5}">
      <dgm:prSet/>
      <dgm:spPr/>
      <dgm:t>
        <a:bodyPr/>
        <a:lstStyle/>
        <a:p>
          <a:endParaRPr lang="en-US"/>
        </a:p>
      </dgm:t>
    </dgm:pt>
    <dgm:pt modelId="{2C1608FD-CA6C-4DC2-82A4-156EBD0E01CA}" type="sibTrans" cxnId="{D7A72A11-682C-4C5C-B174-9AC07C895EB5}">
      <dgm:prSet/>
      <dgm:spPr/>
      <dgm:t>
        <a:bodyPr/>
        <a:lstStyle/>
        <a:p>
          <a:endParaRPr lang="en-US"/>
        </a:p>
      </dgm:t>
    </dgm:pt>
    <dgm:pt modelId="{C34B0118-5E34-459C-93E3-CE1101BE5432}">
      <dgm:prSet/>
      <dgm:spPr/>
      <dgm:t>
        <a:bodyPr/>
        <a:lstStyle/>
        <a:p>
          <a:pPr>
            <a:defRPr cap="all"/>
          </a:pPr>
          <a:r>
            <a:rPr lang="en-CA" dirty="0"/>
            <a:t>The survey contains 5-Domains, 18 different sections.</a:t>
          </a:r>
          <a:endParaRPr lang="en-US" dirty="0"/>
        </a:p>
      </dgm:t>
    </dgm:pt>
    <dgm:pt modelId="{1C08DCE2-910A-4C88-8013-466CC3E3E2AC}" type="parTrans" cxnId="{8BE014D2-B31A-49BE-9D93-D035022C92EA}">
      <dgm:prSet/>
      <dgm:spPr/>
      <dgm:t>
        <a:bodyPr/>
        <a:lstStyle/>
        <a:p>
          <a:endParaRPr lang="en-US"/>
        </a:p>
      </dgm:t>
    </dgm:pt>
    <dgm:pt modelId="{25CC1B26-018B-47B4-A056-22361123034E}" type="sibTrans" cxnId="{8BE014D2-B31A-49BE-9D93-D035022C92EA}">
      <dgm:prSet/>
      <dgm:spPr/>
      <dgm:t>
        <a:bodyPr/>
        <a:lstStyle/>
        <a:p>
          <a:endParaRPr lang="en-US"/>
        </a:p>
      </dgm:t>
    </dgm:pt>
    <dgm:pt modelId="{BFF8A6E6-1CF4-4A29-9DF6-06F52FE34F69}">
      <dgm:prSet/>
      <dgm:spPr/>
      <dgm:t>
        <a:bodyPr/>
        <a:lstStyle/>
        <a:p>
          <a:pPr>
            <a:defRPr cap="all"/>
          </a:pPr>
          <a:r>
            <a:rPr lang="en-CA"/>
            <a:t>It is a long survey 148 statements , estimated time of completion 60-90 minutes.</a:t>
          </a:r>
          <a:endParaRPr lang="en-US"/>
        </a:p>
      </dgm:t>
    </dgm:pt>
    <dgm:pt modelId="{90D57ABA-DFF0-4422-9D84-307BB59C64C5}" type="parTrans" cxnId="{23CA61BF-9F1B-46C4-A763-DCAFB8E20608}">
      <dgm:prSet/>
      <dgm:spPr/>
      <dgm:t>
        <a:bodyPr/>
        <a:lstStyle/>
        <a:p>
          <a:endParaRPr lang="en-US"/>
        </a:p>
      </dgm:t>
    </dgm:pt>
    <dgm:pt modelId="{4B3F4267-5154-4370-A4D8-0C1BC2E1A850}" type="sibTrans" cxnId="{23CA61BF-9F1B-46C4-A763-DCAFB8E20608}">
      <dgm:prSet/>
      <dgm:spPr/>
      <dgm:t>
        <a:bodyPr/>
        <a:lstStyle/>
        <a:p>
          <a:endParaRPr lang="en-US"/>
        </a:p>
      </dgm:t>
    </dgm:pt>
    <dgm:pt modelId="{6137448D-F678-4CBB-8D38-275E2C1127E6}">
      <dgm:prSet/>
      <dgm:spPr/>
      <dgm:t>
        <a:bodyPr/>
        <a:lstStyle/>
        <a:p>
          <a:pPr>
            <a:defRPr cap="all"/>
          </a:pPr>
          <a:r>
            <a:rPr lang="en-CA" dirty="0"/>
            <a:t>Included multiple spaces for comments and some open ended questions</a:t>
          </a:r>
          <a:endParaRPr lang="en-US" dirty="0"/>
        </a:p>
      </dgm:t>
    </dgm:pt>
    <dgm:pt modelId="{BBF95B3D-FD91-4BC2-B4B6-9CC95CDBB957}" type="parTrans" cxnId="{E8A515D2-C3A8-45FC-BB66-1758F53F5687}">
      <dgm:prSet/>
      <dgm:spPr/>
      <dgm:t>
        <a:bodyPr/>
        <a:lstStyle/>
        <a:p>
          <a:endParaRPr lang="en-US"/>
        </a:p>
      </dgm:t>
    </dgm:pt>
    <dgm:pt modelId="{A7BF5C33-DCF2-44C0-8825-AFA902C2F04C}" type="sibTrans" cxnId="{E8A515D2-C3A8-45FC-BB66-1758F53F5687}">
      <dgm:prSet/>
      <dgm:spPr/>
      <dgm:t>
        <a:bodyPr/>
        <a:lstStyle/>
        <a:p>
          <a:endParaRPr lang="en-US"/>
        </a:p>
      </dgm:t>
    </dgm:pt>
    <dgm:pt modelId="{BFF38288-C27E-451F-93A7-AC4B329C39CB}">
      <dgm:prSet/>
      <dgm:spPr/>
      <dgm:t>
        <a:bodyPr/>
        <a:lstStyle/>
        <a:p>
          <a:pPr>
            <a:defRPr cap="all"/>
          </a:pPr>
          <a:r>
            <a:rPr lang="en-CA"/>
            <a:t>Only one mandatory question (year of training) but the rest non-mandatory.</a:t>
          </a:r>
          <a:endParaRPr lang="en-US"/>
        </a:p>
      </dgm:t>
    </dgm:pt>
    <dgm:pt modelId="{7993CEDD-03E8-4364-8DDB-EF95C9E51D64}" type="parTrans" cxnId="{E296E0A5-27FD-45DE-B681-BC0411600B19}">
      <dgm:prSet/>
      <dgm:spPr/>
      <dgm:t>
        <a:bodyPr/>
        <a:lstStyle/>
        <a:p>
          <a:endParaRPr lang="en-US"/>
        </a:p>
      </dgm:t>
    </dgm:pt>
    <dgm:pt modelId="{AF232463-EA3B-4739-B8E1-33047355B2DA}" type="sibTrans" cxnId="{E296E0A5-27FD-45DE-B681-BC0411600B19}">
      <dgm:prSet/>
      <dgm:spPr/>
      <dgm:t>
        <a:bodyPr/>
        <a:lstStyle/>
        <a:p>
          <a:endParaRPr lang="en-US"/>
        </a:p>
      </dgm:t>
    </dgm:pt>
    <dgm:pt modelId="{4E157800-6739-46FF-8D49-7F6C286816AA}">
      <dgm:prSet/>
      <dgm:spPr/>
      <dgm:t>
        <a:bodyPr/>
        <a:lstStyle/>
        <a:p>
          <a:pPr>
            <a:defRPr cap="all"/>
          </a:pPr>
          <a:r>
            <a:rPr lang="en-CA"/>
            <a:t>Done once a year.</a:t>
          </a:r>
          <a:endParaRPr lang="en-US"/>
        </a:p>
      </dgm:t>
    </dgm:pt>
    <dgm:pt modelId="{0CD40B68-C664-448F-AE17-1DFE87DC3C3C}" type="parTrans" cxnId="{D236E78F-88D2-4DFA-BC84-9E14F8892517}">
      <dgm:prSet/>
      <dgm:spPr/>
      <dgm:t>
        <a:bodyPr/>
        <a:lstStyle/>
        <a:p>
          <a:endParaRPr lang="en-US"/>
        </a:p>
      </dgm:t>
    </dgm:pt>
    <dgm:pt modelId="{EDDDF4B5-DD22-4C24-9A34-DE07B421A25C}" type="sibTrans" cxnId="{D236E78F-88D2-4DFA-BC84-9E14F8892517}">
      <dgm:prSet/>
      <dgm:spPr/>
      <dgm:t>
        <a:bodyPr/>
        <a:lstStyle/>
        <a:p>
          <a:endParaRPr lang="en-US"/>
        </a:p>
      </dgm:t>
    </dgm:pt>
    <dgm:pt modelId="{E6759998-628A-4A43-A1C8-6077EB15002C}" type="pres">
      <dgm:prSet presAssocID="{7C7A804B-76C8-45D5-81DD-D0C541329A84}" presName="root" presStyleCnt="0">
        <dgm:presLayoutVars>
          <dgm:dir/>
          <dgm:resizeHandles val="exact"/>
        </dgm:presLayoutVars>
      </dgm:prSet>
      <dgm:spPr/>
    </dgm:pt>
    <dgm:pt modelId="{B274910D-AD63-4538-8A34-AF11506B01F9}" type="pres">
      <dgm:prSet presAssocID="{2B44D402-6959-4ED8-A4FE-8AD4F5270472}" presName="compNode" presStyleCnt="0"/>
      <dgm:spPr/>
    </dgm:pt>
    <dgm:pt modelId="{A6F2583A-7DF9-4DF5-8E71-CAB53224CC35}" type="pres">
      <dgm:prSet presAssocID="{2B44D402-6959-4ED8-A4FE-8AD4F5270472}" presName="iconBgRect" presStyleLbl="bgShp" presStyleIdx="0" presStyleCnt="7"/>
      <dgm:spPr/>
    </dgm:pt>
    <dgm:pt modelId="{E6DD84D2-E49C-454D-BE0F-DF129CF0F66A}" type="pres">
      <dgm:prSet presAssocID="{2B44D402-6959-4ED8-A4FE-8AD4F5270472}"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7F98F92B-A11F-4836-BA85-BD61CE438BCE}" type="pres">
      <dgm:prSet presAssocID="{2B44D402-6959-4ED8-A4FE-8AD4F5270472}" presName="spaceRect" presStyleCnt="0"/>
      <dgm:spPr/>
    </dgm:pt>
    <dgm:pt modelId="{78815327-8B30-413A-8140-3FF337C72394}" type="pres">
      <dgm:prSet presAssocID="{2B44D402-6959-4ED8-A4FE-8AD4F5270472}" presName="textRect" presStyleLbl="revTx" presStyleIdx="0" presStyleCnt="7">
        <dgm:presLayoutVars>
          <dgm:chMax val="1"/>
          <dgm:chPref val="1"/>
        </dgm:presLayoutVars>
      </dgm:prSet>
      <dgm:spPr/>
    </dgm:pt>
    <dgm:pt modelId="{E1152892-43D9-44A5-80A4-8928B317519C}" type="pres">
      <dgm:prSet presAssocID="{A7084971-71D9-429A-848A-B6D1107A0BFB}" presName="sibTrans" presStyleCnt="0"/>
      <dgm:spPr/>
    </dgm:pt>
    <dgm:pt modelId="{2F355640-8E23-4B21-AC8F-90EFDCA8818D}" type="pres">
      <dgm:prSet presAssocID="{43F4F9B4-B631-414A-85B2-59003D1A069A}" presName="compNode" presStyleCnt="0"/>
      <dgm:spPr/>
    </dgm:pt>
    <dgm:pt modelId="{9A9ED41D-2B06-46BD-AD12-6AC0F3599C7E}" type="pres">
      <dgm:prSet presAssocID="{43F4F9B4-B631-414A-85B2-59003D1A069A}" presName="iconBgRect" presStyleLbl="bgShp" presStyleIdx="1" presStyleCnt="7"/>
      <dgm:spPr/>
    </dgm:pt>
    <dgm:pt modelId="{0C32BFA2-14AA-4057-8026-5B7EF883C367}" type="pres">
      <dgm:prSet presAssocID="{43F4F9B4-B631-414A-85B2-59003D1A069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house scene"/>
        </a:ext>
      </dgm:extLst>
    </dgm:pt>
    <dgm:pt modelId="{35B2AD01-D00D-46BF-B2B8-80941D63C538}" type="pres">
      <dgm:prSet presAssocID="{43F4F9B4-B631-414A-85B2-59003D1A069A}" presName="spaceRect" presStyleCnt="0"/>
      <dgm:spPr/>
    </dgm:pt>
    <dgm:pt modelId="{BA244DD4-622B-43AF-9CE8-C057722993BA}" type="pres">
      <dgm:prSet presAssocID="{43F4F9B4-B631-414A-85B2-59003D1A069A}" presName="textRect" presStyleLbl="revTx" presStyleIdx="1" presStyleCnt="7">
        <dgm:presLayoutVars>
          <dgm:chMax val="1"/>
          <dgm:chPref val="1"/>
        </dgm:presLayoutVars>
      </dgm:prSet>
      <dgm:spPr/>
    </dgm:pt>
    <dgm:pt modelId="{EDC33F7F-8CE6-4A24-827C-F457592BD0A9}" type="pres">
      <dgm:prSet presAssocID="{2C1608FD-CA6C-4DC2-82A4-156EBD0E01CA}" presName="sibTrans" presStyleCnt="0"/>
      <dgm:spPr/>
    </dgm:pt>
    <dgm:pt modelId="{8A84E5F9-A901-49A0-B4E3-5E7139209D1A}" type="pres">
      <dgm:prSet presAssocID="{C34B0118-5E34-459C-93E3-CE1101BE5432}" presName="compNode" presStyleCnt="0"/>
      <dgm:spPr/>
    </dgm:pt>
    <dgm:pt modelId="{9F283FE5-2B20-466E-8A64-B5FD60B71FB7}" type="pres">
      <dgm:prSet presAssocID="{C34B0118-5E34-459C-93E3-CE1101BE5432}" presName="iconBgRect" presStyleLbl="bgShp" presStyleIdx="2" presStyleCnt="7"/>
      <dgm:spPr/>
    </dgm:pt>
    <dgm:pt modelId="{92DCA9FC-9250-4BBB-9501-24FC132C5416}" type="pres">
      <dgm:prSet presAssocID="{C34B0118-5E34-459C-93E3-CE1101BE543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F0F62D86-3BC0-444F-8A09-BC98583499B2}" type="pres">
      <dgm:prSet presAssocID="{C34B0118-5E34-459C-93E3-CE1101BE5432}" presName="spaceRect" presStyleCnt="0"/>
      <dgm:spPr/>
    </dgm:pt>
    <dgm:pt modelId="{B94D63D4-A31A-4646-8090-EE8A4BD3E1BC}" type="pres">
      <dgm:prSet presAssocID="{C34B0118-5E34-459C-93E3-CE1101BE5432}" presName="textRect" presStyleLbl="revTx" presStyleIdx="2" presStyleCnt="7">
        <dgm:presLayoutVars>
          <dgm:chMax val="1"/>
          <dgm:chPref val="1"/>
        </dgm:presLayoutVars>
      </dgm:prSet>
      <dgm:spPr/>
    </dgm:pt>
    <dgm:pt modelId="{CE9A1B07-7DA9-4991-8E25-40CE120B309A}" type="pres">
      <dgm:prSet presAssocID="{25CC1B26-018B-47B4-A056-22361123034E}" presName="sibTrans" presStyleCnt="0"/>
      <dgm:spPr/>
    </dgm:pt>
    <dgm:pt modelId="{4F639C12-973F-49DE-9AD9-52D6222EDEB5}" type="pres">
      <dgm:prSet presAssocID="{BFF8A6E6-1CF4-4A29-9DF6-06F52FE34F69}" presName="compNode" presStyleCnt="0"/>
      <dgm:spPr/>
    </dgm:pt>
    <dgm:pt modelId="{A7F40F2A-F178-418A-A316-0FD2C4C289DF}" type="pres">
      <dgm:prSet presAssocID="{BFF8A6E6-1CF4-4A29-9DF6-06F52FE34F69}" presName="iconBgRect" presStyleLbl="bgShp" presStyleIdx="3" presStyleCnt="7"/>
      <dgm:spPr/>
    </dgm:pt>
    <dgm:pt modelId="{1A3DBD6A-3508-4C29-8C34-4BE3C5CEE0FB}" type="pres">
      <dgm:prSet presAssocID="{BFF8A6E6-1CF4-4A29-9DF6-06F52FE34F6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ED4BFB90-E9C9-44F3-8FFB-50CB7B8D1AD3}" type="pres">
      <dgm:prSet presAssocID="{BFF8A6E6-1CF4-4A29-9DF6-06F52FE34F69}" presName="spaceRect" presStyleCnt="0"/>
      <dgm:spPr/>
    </dgm:pt>
    <dgm:pt modelId="{86E94DC1-4249-44A0-9D13-E9DD435F7F7F}" type="pres">
      <dgm:prSet presAssocID="{BFF8A6E6-1CF4-4A29-9DF6-06F52FE34F69}" presName="textRect" presStyleLbl="revTx" presStyleIdx="3" presStyleCnt="7">
        <dgm:presLayoutVars>
          <dgm:chMax val="1"/>
          <dgm:chPref val="1"/>
        </dgm:presLayoutVars>
      </dgm:prSet>
      <dgm:spPr/>
    </dgm:pt>
    <dgm:pt modelId="{F8D88071-5D76-4860-B544-184E7E597E63}" type="pres">
      <dgm:prSet presAssocID="{4B3F4267-5154-4370-A4D8-0C1BC2E1A850}" presName="sibTrans" presStyleCnt="0"/>
      <dgm:spPr/>
    </dgm:pt>
    <dgm:pt modelId="{F2071BB3-8458-44F8-BA2F-8B76A0A1DD41}" type="pres">
      <dgm:prSet presAssocID="{6137448D-F678-4CBB-8D38-275E2C1127E6}" presName="compNode" presStyleCnt="0"/>
      <dgm:spPr/>
    </dgm:pt>
    <dgm:pt modelId="{E17B855C-9640-4B0F-9505-81B807578431}" type="pres">
      <dgm:prSet presAssocID="{6137448D-F678-4CBB-8D38-275E2C1127E6}" presName="iconBgRect" presStyleLbl="bgShp" presStyleIdx="4" presStyleCnt="7"/>
      <dgm:spPr/>
    </dgm:pt>
    <dgm:pt modelId="{46EC1CCA-9953-417D-B1A6-155BBF797958}" type="pres">
      <dgm:prSet presAssocID="{6137448D-F678-4CBB-8D38-275E2C1127E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EB0651C1-AB5C-4347-A23F-C0588F81DBEC}" type="pres">
      <dgm:prSet presAssocID="{6137448D-F678-4CBB-8D38-275E2C1127E6}" presName="spaceRect" presStyleCnt="0"/>
      <dgm:spPr/>
    </dgm:pt>
    <dgm:pt modelId="{1351904A-18ED-449C-96D0-93568DD5006C}" type="pres">
      <dgm:prSet presAssocID="{6137448D-F678-4CBB-8D38-275E2C1127E6}" presName="textRect" presStyleLbl="revTx" presStyleIdx="4" presStyleCnt="7">
        <dgm:presLayoutVars>
          <dgm:chMax val="1"/>
          <dgm:chPref val="1"/>
        </dgm:presLayoutVars>
      </dgm:prSet>
      <dgm:spPr/>
    </dgm:pt>
    <dgm:pt modelId="{6D4D51C4-65C7-4E5F-B25B-195E772860C7}" type="pres">
      <dgm:prSet presAssocID="{A7BF5C33-DCF2-44C0-8825-AFA902C2F04C}" presName="sibTrans" presStyleCnt="0"/>
      <dgm:spPr/>
    </dgm:pt>
    <dgm:pt modelId="{9CCFE8AB-E9A8-4625-BA64-DF63864A0DC8}" type="pres">
      <dgm:prSet presAssocID="{BFF38288-C27E-451F-93A7-AC4B329C39CB}" presName="compNode" presStyleCnt="0"/>
      <dgm:spPr/>
    </dgm:pt>
    <dgm:pt modelId="{BF8719A8-78EA-45DE-9154-678939B47B87}" type="pres">
      <dgm:prSet presAssocID="{BFF38288-C27E-451F-93A7-AC4B329C39CB}" presName="iconBgRect" presStyleLbl="bgShp" presStyleIdx="5" presStyleCnt="7"/>
      <dgm:spPr/>
    </dgm:pt>
    <dgm:pt modelId="{F20E7107-0CB2-46E2-BD68-F5862C6D4600}" type="pres">
      <dgm:prSet presAssocID="{BFF38288-C27E-451F-93A7-AC4B329C39C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7FCECCC3-71DC-4216-B39F-8B66E40D4C3E}" type="pres">
      <dgm:prSet presAssocID="{BFF38288-C27E-451F-93A7-AC4B329C39CB}" presName="spaceRect" presStyleCnt="0"/>
      <dgm:spPr/>
    </dgm:pt>
    <dgm:pt modelId="{B4D3DB4E-0B5A-49B7-B3A6-37D8F102C50D}" type="pres">
      <dgm:prSet presAssocID="{BFF38288-C27E-451F-93A7-AC4B329C39CB}" presName="textRect" presStyleLbl="revTx" presStyleIdx="5" presStyleCnt="7">
        <dgm:presLayoutVars>
          <dgm:chMax val="1"/>
          <dgm:chPref val="1"/>
        </dgm:presLayoutVars>
      </dgm:prSet>
      <dgm:spPr/>
    </dgm:pt>
    <dgm:pt modelId="{BC1F0BC1-0E3F-46D1-9AD4-3AD8F1D8BF4A}" type="pres">
      <dgm:prSet presAssocID="{AF232463-EA3B-4739-B8E1-33047355B2DA}" presName="sibTrans" presStyleCnt="0"/>
      <dgm:spPr/>
    </dgm:pt>
    <dgm:pt modelId="{17EA9761-D045-4CB9-9E62-8DA7D32DCC7C}" type="pres">
      <dgm:prSet presAssocID="{4E157800-6739-46FF-8D49-7F6C286816AA}" presName="compNode" presStyleCnt="0"/>
      <dgm:spPr/>
    </dgm:pt>
    <dgm:pt modelId="{4C000999-260A-4595-9279-101F9BDF1E66}" type="pres">
      <dgm:prSet presAssocID="{4E157800-6739-46FF-8D49-7F6C286816AA}" presName="iconBgRect" presStyleLbl="bgShp" presStyleIdx="6" presStyleCnt="7"/>
      <dgm:spPr/>
    </dgm:pt>
    <dgm:pt modelId="{2C48C3C4-EC23-445F-8DCF-9ADFF9784A75}" type="pres">
      <dgm:prSet presAssocID="{4E157800-6739-46FF-8D49-7F6C286816A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ragon Dance"/>
        </a:ext>
      </dgm:extLst>
    </dgm:pt>
    <dgm:pt modelId="{F5C9F91D-37CA-4AE4-8AE5-CFFE5333B97F}" type="pres">
      <dgm:prSet presAssocID="{4E157800-6739-46FF-8D49-7F6C286816AA}" presName="spaceRect" presStyleCnt="0"/>
      <dgm:spPr/>
    </dgm:pt>
    <dgm:pt modelId="{453700E7-282A-4AEE-978A-7C154C1CEB51}" type="pres">
      <dgm:prSet presAssocID="{4E157800-6739-46FF-8D49-7F6C286816AA}" presName="textRect" presStyleLbl="revTx" presStyleIdx="6" presStyleCnt="7">
        <dgm:presLayoutVars>
          <dgm:chMax val="1"/>
          <dgm:chPref val="1"/>
        </dgm:presLayoutVars>
      </dgm:prSet>
      <dgm:spPr/>
    </dgm:pt>
  </dgm:ptLst>
  <dgm:cxnLst>
    <dgm:cxn modelId="{D7A72A11-682C-4C5C-B174-9AC07C895EB5}" srcId="{7C7A804B-76C8-45D5-81DD-D0C541329A84}" destId="{43F4F9B4-B631-414A-85B2-59003D1A069A}" srcOrd="1" destOrd="0" parTransId="{C37B31D8-62B4-48A8-8C89-2288DFC9CDA9}" sibTransId="{2C1608FD-CA6C-4DC2-82A4-156EBD0E01CA}"/>
    <dgm:cxn modelId="{A4266A17-1F6D-4F4E-941D-7FCFD8502880}" srcId="{7C7A804B-76C8-45D5-81DD-D0C541329A84}" destId="{2B44D402-6959-4ED8-A4FE-8AD4F5270472}" srcOrd="0" destOrd="0" parTransId="{16929B47-0925-4AA0-A740-261DE8A6540E}" sibTransId="{A7084971-71D9-429A-848A-B6D1107A0BFB}"/>
    <dgm:cxn modelId="{B2A99058-46BF-4E65-B898-EE94F00251FC}" type="presOf" srcId="{43F4F9B4-B631-414A-85B2-59003D1A069A}" destId="{BA244DD4-622B-43AF-9CE8-C057722993BA}" srcOrd="0" destOrd="0" presId="urn:microsoft.com/office/officeart/2018/5/layout/IconCircleLabelList"/>
    <dgm:cxn modelId="{348E927F-7B6C-4FE6-B240-C11FA4CFB78D}" type="presOf" srcId="{2B44D402-6959-4ED8-A4FE-8AD4F5270472}" destId="{78815327-8B30-413A-8140-3FF337C72394}" srcOrd="0" destOrd="0" presId="urn:microsoft.com/office/officeart/2018/5/layout/IconCircleLabelList"/>
    <dgm:cxn modelId="{D236E78F-88D2-4DFA-BC84-9E14F8892517}" srcId="{7C7A804B-76C8-45D5-81DD-D0C541329A84}" destId="{4E157800-6739-46FF-8D49-7F6C286816AA}" srcOrd="6" destOrd="0" parTransId="{0CD40B68-C664-448F-AE17-1DFE87DC3C3C}" sibTransId="{EDDDF4B5-DD22-4C24-9A34-DE07B421A25C}"/>
    <dgm:cxn modelId="{E296E0A5-27FD-45DE-B681-BC0411600B19}" srcId="{7C7A804B-76C8-45D5-81DD-D0C541329A84}" destId="{BFF38288-C27E-451F-93A7-AC4B329C39CB}" srcOrd="5" destOrd="0" parTransId="{7993CEDD-03E8-4364-8DDB-EF95C9E51D64}" sibTransId="{AF232463-EA3B-4739-B8E1-33047355B2DA}"/>
    <dgm:cxn modelId="{695824AC-519F-4519-9189-FE0A0B16C55D}" type="presOf" srcId="{C34B0118-5E34-459C-93E3-CE1101BE5432}" destId="{B94D63D4-A31A-4646-8090-EE8A4BD3E1BC}" srcOrd="0" destOrd="0" presId="urn:microsoft.com/office/officeart/2018/5/layout/IconCircleLabelList"/>
    <dgm:cxn modelId="{C273CAB0-5E68-4745-9AFA-3BCA72ADE4FC}" type="presOf" srcId="{7C7A804B-76C8-45D5-81DD-D0C541329A84}" destId="{E6759998-628A-4A43-A1C8-6077EB15002C}" srcOrd="0" destOrd="0" presId="urn:microsoft.com/office/officeart/2018/5/layout/IconCircleLabelList"/>
    <dgm:cxn modelId="{23CA61BF-9F1B-46C4-A763-DCAFB8E20608}" srcId="{7C7A804B-76C8-45D5-81DD-D0C541329A84}" destId="{BFF8A6E6-1CF4-4A29-9DF6-06F52FE34F69}" srcOrd="3" destOrd="0" parTransId="{90D57ABA-DFF0-4422-9D84-307BB59C64C5}" sibTransId="{4B3F4267-5154-4370-A4D8-0C1BC2E1A850}"/>
    <dgm:cxn modelId="{1AD912C0-ED5A-41E2-B999-F8C13B06916B}" type="presOf" srcId="{6137448D-F678-4CBB-8D38-275E2C1127E6}" destId="{1351904A-18ED-449C-96D0-93568DD5006C}" srcOrd="0" destOrd="0" presId="urn:microsoft.com/office/officeart/2018/5/layout/IconCircleLabelList"/>
    <dgm:cxn modelId="{4CB6A5CE-51D3-46C0-BED9-19EA92C065EA}" type="presOf" srcId="{BFF38288-C27E-451F-93A7-AC4B329C39CB}" destId="{B4D3DB4E-0B5A-49B7-B3A6-37D8F102C50D}" srcOrd="0" destOrd="0" presId="urn:microsoft.com/office/officeart/2018/5/layout/IconCircleLabelList"/>
    <dgm:cxn modelId="{8BE014D2-B31A-49BE-9D93-D035022C92EA}" srcId="{7C7A804B-76C8-45D5-81DD-D0C541329A84}" destId="{C34B0118-5E34-459C-93E3-CE1101BE5432}" srcOrd="2" destOrd="0" parTransId="{1C08DCE2-910A-4C88-8013-466CC3E3E2AC}" sibTransId="{25CC1B26-018B-47B4-A056-22361123034E}"/>
    <dgm:cxn modelId="{E8A515D2-C3A8-45FC-BB66-1758F53F5687}" srcId="{7C7A804B-76C8-45D5-81DD-D0C541329A84}" destId="{6137448D-F678-4CBB-8D38-275E2C1127E6}" srcOrd="4" destOrd="0" parTransId="{BBF95B3D-FD91-4BC2-B4B6-9CC95CDBB957}" sibTransId="{A7BF5C33-DCF2-44C0-8825-AFA902C2F04C}"/>
    <dgm:cxn modelId="{C3696EE3-489E-442C-955E-8F93B58CE3F1}" type="presOf" srcId="{BFF8A6E6-1CF4-4A29-9DF6-06F52FE34F69}" destId="{86E94DC1-4249-44A0-9D13-E9DD435F7F7F}" srcOrd="0" destOrd="0" presId="urn:microsoft.com/office/officeart/2018/5/layout/IconCircleLabelList"/>
    <dgm:cxn modelId="{576135FF-8810-401C-8CB4-EAD6D2A87BDE}" type="presOf" srcId="{4E157800-6739-46FF-8D49-7F6C286816AA}" destId="{453700E7-282A-4AEE-978A-7C154C1CEB51}" srcOrd="0" destOrd="0" presId="urn:microsoft.com/office/officeart/2018/5/layout/IconCircleLabelList"/>
    <dgm:cxn modelId="{B2457279-D464-4256-9833-CF25AB07DA20}" type="presParOf" srcId="{E6759998-628A-4A43-A1C8-6077EB15002C}" destId="{B274910D-AD63-4538-8A34-AF11506B01F9}" srcOrd="0" destOrd="0" presId="urn:microsoft.com/office/officeart/2018/5/layout/IconCircleLabelList"/>
    <dgm:cxn modelId="{5C99DDBF-13F0-457B-997D-D6467180D29D}" type="presParOf" srcId="{B274910D-AD63-4538-8A34-AF11506B01F9}" destId="{A6F2583A-7DF9-4DF5-8E71-CAB53224CC35}" srcOrd="0" destOrd="0" presId="urn:microsoft.com/office/officeart/2018/5/layout/IconCircleLabelList"/>
    <dgm:cxn modelId="{51D8BD73-EC79-4AD7-985F-E628357F78B5}" type="presParOf" srcId="{B274910D-AD63-4538-8A34-AF11506B01F9}" destId="{E6DD84D2-E49C-454D-BE0F-DF129CF0F66A}" srcOrd="1" destOrd="0" presId="urn:microsoft.com/office/officeart/2018/5/layout/IconCircleLabelList"/>
    <dgm:cxn modelId="{8CA19211-1074-4474-89AA-38BE240346C0}" type="presParOf" srcId="{B274910D-AD63-4538-8A34-AF11506B01F9}" destId="{7F98F92B-A11F-4836-BA85-BD61CE438BCE}" srcOrd="2" destOrd="0" presId="urn:microsoft.com/office/officeart/2018/5/layout/IconCircleLabelList"/>
    <dgm:cxn modelId="{7690CDB2-7A8D-4DC8-B740-B605BB2BE740}" type="presParOf" srcId="{B274910D-AD63-4538-8A34-AF11506B01F9}" destId="{78815327-8B30-413A-8140-3FF337C72394}" srcOrd="3" destOrd="0" presId="urn:microsoft.com/office/officeart/2018/5/layout/IconCircleLabelList"/>
    <dgm:cxn modelId="{879ABFF5-63C6-4D19-8D14-3E26AC38835E}" type="presParOf" srcId="{E6759998-628A-4A43-A1C8-6077EB15002C}" destId="{E1152892-43D9-44A5-80A4-8928B317519C}" srcOrd="1" destOrd="0" presId="urn:microsoft.com/office/officeart/2018/5/layout/IconCircleLabelList"/>
    <dgm:cxn modelId="{7571FA8A-37E6-4994-864A-6DFE073B78A4}" type="presParOf" srcId="{E6759998-628A-4A43-A1C8-6077EB15002C}" destId="{2F355640-8E23-4B21-AC8F-90EFDCA8818D}" srcOrd="2" destOrd="0" presId="urn:microsoft.com/office/officeart/2018/5/layout/IconCircleLabelList"/>
    <dgm:cxn modelId="{D41A6CE6-DFF4-49EA-A074-B9DD885951AE}" type="presParOf" srcId="{2F355640-8E23-4B21-AC8F-90EFDCA8818D}" destId="{9A9ED41D-2B06-46BD-AD12-6AC0F3599C7E}" srcOrd="0" destOrd="0" presId="urn:microsoft.com/office/officeart/2018/5/layout/IconCircleLabelList"/>
    <dgm:cxn modelId="{4EF14DDD-09E6-4CC9-B095-57865CFF6010}" type="presParOf" srcId="{2F355640-8E23-4B21-AC8F-90EFDCA8818D}" destId="{0C32BFA2-14AA-4057-8026-5B7EF883C367}" srcOrd="1" destOrd="0" presId="urn:microsoft.com/office/officeart/2018/5/layout/IconCircleLabelList"/>
    <dgm:cxn modelId="{3FD6B3F4-8801-4A0B-A7DB-11E3A67CCA33}" type="presParOf" srcId="{2F355640-8E23-4B21-AC8F-90EFDCA8818D}" destId="{35B2AD01-D00D-46BF-B2B8-80941D63C538}" srcOrd="2" destOrd="0" presId="urn:microsoft.com/office/officeart/2018/5/layout/IconCircleLabelList"/>
    <dgm:cxn modelId="{FD0840E2-E7E2-42AB-ADF4-94B0D568148D}" type="presParOf" srcId="{2F355640-8E23-4B21-AC8F-90EFDCA8818D}" destId="{BA244DD4-622B-43AF-9CE8-C057722993BA}" srcOrd="3" destOrd="0" presId="urn:microsoft.com/office/officeart/2018/5/layout/IconCircleLabelList"/>
    <dgm:cxn modelId="{DDF5D45F-3DF7-4651-8154-AC7FE92BFB97}" type="presParOf" srcId="{E6759998-628A-4A43-A1C8-6077EB15002C}" destId="{EDC33F7F-8CE6-4A24-827C-F457592BD0A9}" srcOrd="3" destOrd="0" presId="urn:microsoft.com/office/officeart/2018/5/layout/IconCircleLabelList"/>
    <dgm:cxn modelId="{0C23E938-12C5-4492-BF8B-6F8118D961B7}" type="presParOf" srcId="{E6759998-628A-4A43-A1C8-6077EB15002C}" destId="{8A84E5F9-A901-49A0-B4E3-5E7139209D1A}" srcOrd="4" destOrd="0" presId="urn:microsoft.com/office/officeart/2018/5/layout/IconCircleLabelList"/>
    <dgm:cxn modelId="{3A82A995-91D3-475A-A04F-C949C136CC65}" type="presParOf" srcId="{8A84E5F9-A901-49A0-B4E3-5E7139209D1A}" destId="{9F283FE5-2B20-466E-8A64-B5FD60B71FB7}" srcOrd="0" destOrd="0" presId="urn:microsoft.com/office/officeart/2018/5/layout/IconCircleLabelList"/>
    <dgm:cxn modelId="{63C67076-FED3-4A03-BDFF-D2509AF73C8B}" type="presParOf" srcId="{8A84E5F9-A901-49A0-B4E3-5E7139209D1A}" destId="{92DCA9FC-9250-4BBB-9501-24FC132C5416}" srcOrd="1" destOrd="0" presId="urn:microsoft.com/office/officeart/2018/5/layout/IconCircleLabelList"/>
    <dgm:cxn modelId="{4BA6930F-FBDC-4191-BCCC-715EA25F0721}" type="presParOf" srcId="{8A84E5F9-A901-49A0-B4E3-5E7139209D1A}" destId="{F0F62D86-3BC0-444F-8A09-BC98583499B2}" srcOrd="2" destOrd="0" presId="urn:microsoft.com/office/officeart/2018/5/layout/IconCircleLabelList"/>
    <dgm:cxn modelId="{CB26A14F-828D-4389-9005-D6E36D9635F0}" type="presParOf" srcId="{8A84E5F9-A901-49A0-B4E3-5E7139209D1A}" destId="{B94D63D4-A31A-4646-8090-EE8A4BD3E1BC}" srcOrd="3" destOrd="0" presId="urn:microsoft.com/office/officeart/2018/5/layout/IconCircleLabelList"/>
    <dgm:cxn modelId="{4CB002BA-FFCB-4C78-AB9D-7660BBD6F588}" type="presParOf" srcId="{E6759998-628A-4A43-A1C8-6077EB15002C}" destId="{CE9A1B07-7DA9-4991-8E25-40CE120B309A}" srcOrd="5" destOrd="0" presId="urn:microsoft.com/office/officeart/2018/5/layout/IconCircleLabelList"/>
    <dgm:cxn modelId="{4C17A17C-B31E-4E60-8642-459C120EBED7}" type="presParOf" srcId="{E6759998-628A-4A43-A1C8-6077EB15002C}" destId="{4F639C12-973F-49DE-9AD9-52D6222EDEB5}" srcOrd="6" destOrd="0" presId="urn:microsoft.com/office/officeart/2018/5/layout/IconCircleLabelList"/>
    <dgm:cxn modelId="{94755E84-9128-4993-9543-463C86FB072E}" type="presParOf" srcId="{4F639C12-973F-49DE-9AD9-52D6222EDEB5}" destId="{A7F40F2A-F178-418A-A316-0FD2C4C289DF}" srcOrd="0" destOrd="0" presId="urn:microsoft.com/office/officeart/2018/5/layout/IconCircleLabelList"/>
    <dgm:cxn modelId="{AE7CDBE1-56AA-4E75-BDA4-B43D30005854}" type="presParOf" srcId="{4F639C12-973F-49DE-9AD9-52D6222EDEB5}" destId="{1A3DBD6A-3508-4C29-8C34-4BE3C5CEE0FB}" srcOrd="1" destOrd="0" presId="urn:microsoft.com/office/officeart/2018/5/layout/IconCircleLabelList"/>
    <dgm:cxn modelId="{79B5C32E-31F1-45F8-B837-5F7C70017AC3}" type="presParOf" srcId="{4F639C12-973F-49DE-9AD9-52D6222EDEB5}" destId="{ED4BFB90-E9C9-44F3-8FFB-50CB7B8D1AD3}" srcOrd="2" destOrd="0" presId="urn:microsoft.com/office/officeart/2018/5/layout/IconCircleLabelList"/>
    <dgm:cxn modelId="{E7C6DF9B-A16B-480A-9E32-7F663F7CA8CD}" type="presParOf" srcId="{4F639C12-973F-49DE-9AD9-52D6222EDEB5}" destId="{86E94DC1-4249-44A0-9D13-E9DD435F7F7F}" srcOrd="3" destOrd="0" presId="urn:microsoft.com/office/officeart/2018/5/layout/IconCircleLabelList"/>
    <dgm:cxn modelId="{ECDF36F9-A7DA-494C-BA30-FA0DA7EB2977}" type="presParOf" srcId="{E6759998-628A-4A43-A1C8-6077EB15002C}" destId="{F8D88071-5D76-4860-B544-184E7E597E63}" srcOrd="7" destOrd="0" presId="urn:microsoft.com/office/officeart/2018/5/layout/IconCircleLabelList"/>
    <dgm:cxn modelId="{DC525580-9C26-4D3E-B6F9-59917B8450E8}" type="presParOf" srcId="{E6759998-628A-4A43-A1C8-6077EB15002C}" destId="{F2071BB3-8458-44F8-BA2F-8B76A0A1DD41}" srcOrd="8" destOrd="0" presId="urn:microsoft.com/office/officeart/2018/5/layout/IconCircleLabelList"/>
    <dgm:cxn modelId="{C00D5B80-0591-4BBF-802B-43CA88D41DB9}" type="presParOf" srcId="{F2071BB3-8458-44F8-BA2F-8B76A0A1DD41}" destId="{E17B855C-9640-4B0F-9505-81B807578431}" srcOrd="0" destOrd="0" presId="urn:microsoft.com/office/officeart/2018/5/layout/IconCircleLabelList"/>
    <dgm:cxn modelId="{33919B72-EAAC-41D9-A238-32B2AF0C1571}" type="presParOf" srcId="{F2071BB3-8458-44F8-BA2F-8B76A0A1DD41}" destId="{46EC1CCA-9953-417D-B1A6-155BBF797958}" srcOrd="1" destOrd="0" presId="urn:microsoft.com/office/officeart/2018/5/layout/IconCircleLabelList"/>
    <dgm:cxn modelId="{097A6CC7-38B0-46AC-B5D8-8C49CE1D0B93}" type="presParOf" srcId="{F2071BB3-8458-44F8-BA2F-8B76A0A1DD41}" destId="{EB0651C1-AB5C-4347-A23F-C0588F81DBEC}" srcOrd="2" destOrd="0" presId="urn:microsoft.com/office/officeart/2018/5/layout/IconCircleLabelList"/>
    <dgm:cxn modelId="{96F9484C-57BD-4972-884E-7310EAEC2452}" type="presParOf" srcId="{F2071BB3-8458-44F8-BA2F-8B76A0A1DD41}" destId="{1351904A-18ED-449C-96D0-93568DD5006C}" srcOrd="3" destOrd="0" presId="urn:microsoft.com/office/officeart/2018/5/layout/IconCircleLabelList"/>
    <dgm:cxn modelId="{F5FE9A79-2A1D-4F1C-8EE1-BEEF89A3F10A}" type="presParOf" srcId="{E6759998-628A-4A43-A1C8-6077EB15002C}" destId="{6D4D51C4-65C7-4E5F-B25B-195E772860C7}" srcOrd="9" destOrd="0" presId="urn:microsoft.com/office/officeart/2018/5/layout/IconCircleLabelList"/>
    <dgm:cxn modelId="{50E0FDE8-3E32-4C2C-9B79-2C108543004E}" type="presParOf" srcId="{E6759998-628A-4A43-A1C8-6077EB15002C}" destId="{9CCFE8AB-E9A8-4625-BA64-DF63864A0DC8}" srcOrd="10" destOrd="0" presId="urn:microsoft.com/office/officeart/2018/5/layout/IconCircleLabelList"/>
    <dgm:cxn modelId="{03FF457E-9CB9-4952-98E4-E6C113009758}" type="presParOf" srcId="{9CCFE8AB-E9A8-4625-BA64-DF63864A0DC8}" destId="{BF8719A8-78EA-45DE-9154-678939B47B87}" srcOrd="0" destOrd="0" presId="urn:microsoft.com/office/officeart/2018/5/layout/IconCircleLabelList"/>
    <dgm:cxn modelId="{C4CB2025-9C4B-46C3-8819-E9980E9A2318}" type="presParOf" srcId="{9CCFE8AB-E9A8-4625-BA64-DF63864A0DC8}" destId="{F20E7107-0CB2-46E2-BD68-F5862C6D4600}" srcOrd="1" destOrd="0" presId="urn:microsoft.com/office/officeart/2018/5/layout/IconCircleLabelList"/>
    <dgm:cxn modelId="{88F621B2-FAE8-4CFF-8A55-6608AE9F39ED}" type="presParOf" srcId="{9CCFE8AB-E9A8-4625-BA64-DF63864A0DC8}" destId="{7FCECCC3-71DC-4216-B39F-8B66E40D4C3E}" srcOrd="2" destOrd="0" presId="urn:microsoft.com/office/officeart/2018/5/layout/IconCircleLabelList"/>
    <dgm:cxn modelId="{85A0BADA-14BF-4393-B12C-6A3F0A086E0E}" type="presParOf" srcId="{9CCFE8AB-E9A8-4625-BA64-DF63864A0DC8}" destId="{B4D3DB4E-0B5A-49B7-B3A6-37D8F102C50D}" srcOrd="3" destOrd="0" presId="urn:microsoft.com/office/officeart/2018/5/layout/IconCircleLabelList"/>
    <dgm:cxn modelId="{09D4D2AF-B10D-40A1-B464-A18E7B930FB3}" type="presParOf" srcId="{E6759998-628A-4A43-A1C8-6077EB15002C}" destId="{BC1F0BC1-0E3F-46D1-9AD4-3AD8F1D8BF4A}" srcOrd="11" destOrd="0" presId="urn:microsoft.com/office/officeart/2018/5/layout/IconCircleLabelList"/>
    <dgm:cxn modelId="{C05A1329-52F7-4D9A-87B3-EBCA9AAD54D2}" type="presParOf" srcId="{E6759998-628A-4A43-A1C8-6077EB15002C}" destId="{17EA9761-D045-4CB9-9E62-8DA7D32DCC7C}" srcOrd="12" destOrd="0" presId="urn:microsoft.com/office/officeart/2018/5/layout/IconCircleLabelList"/>
    <dgm:cxn modelId="{869ED6D6-9D7A-4F6D-BE84-7CBE4FF8995E}" type="presParOf" srcId="{17EA9761-D045-4CB9-9E62-8DA7D32DCC7C}" destId="{4C000999-260A-4595-9279-101F9BDF1E66}" srcOrd="0" destOrd="0" presId="urn:microsoft.com/office/officeart/2018/5/layout/IconCircleLabelList"/>
    <dgm:cxn modelId="{2ECC7F4E-D13A-4F7E-AF31-3A1A6AC6BB50}" type="presParOf" srcId="{17EA9761-D045-4CB9-9E62-8DA7D32DCC7C}" destId="{2C48C3C4-EC23-445F-8DCF-9ADFF9784A75}" srcOrd="1" destOrd="0" presId="urn:microsoft.com/office/officeart/2018/5/layout/IconCircleLabelList"/>
    <dgm:cxn modelId="{BABB9BD7-9DC8-49EA-B1BF-E559F5867E47}" type="presParOf" srcId="{17EA9761-D045-4CB9-9E62-8DA7D32DCC7C}" destId="{F5C9F91D-37CA-4AE4-8AE5-CFFE5333B97F}" srcOrd="2" destOrd="0" presId="urn:microsoft.com/office/officeart/2018/5/layout/IconCircleLabelList"/>
    <dgm:cxn modelId="{3124A28D-7B3D-4A60-B128-654965FBD27B}" type="presParOf" srcId="{17EA9761-D045-4CB9-9E62-8DA7D32DCC7C}" destId="{453700E7-282A-4AEE-978A-7C154C1CEB5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F646B9-2F9A-2E46-B2A3-558F79E0DE29}"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F0F4B1F0-24DF-6845-AF05-AA1BF7363C64}">
      <dgm:prSet phldrT="[Text]"/>
      <dgm:spPr/>
      <dgm:t>
        <a:bodyPr/>
        <a:lstStyle/>
        <a:p>
          <a:r>
            <a:rPr lang="en-US" dirty="0"/>
            <a:t>Survey</a:t>
          </a:r>
        </a:p>
      </dgm:t>
    </dgm:pt>
    <dgm:pt modelId="{F74A3BA4-5C3A-D54D-98C4-06C56630CBDD}" type="parTrans" cxnId="{98323692-AEA2-7941-8088-3D35952525D7}">
      <dgm:prSet/>
      <dgm:spPr/>
      <dgm:t>
        <a:bodyPr/>
        <a:lstStyle/>
        <a:p>
          <a:endParaRPr lang="en-US"/>
        </a:p>
      </dgm:t>
    </dgm:pt>
    <dgm:pt modelId="{4F570F38-CF65-F146-8667-58AB5514BA7A}" type="sibTrans" cxnId="{98323692-AEA2-7941-8088-3D35952525D7}">
      <dgm:prSet/>
      <dgm:spPr/>
      <dgm:t>
        <a:bodyPr/>
        <a:lstStyle/>
        <a:p>
          <a:endParaRPr lang="en-US"/>
        </a:p>
      </dgm:t>
    </dgm:pt>
    <dgm:pt modelId="{5938D253-8740-7442-A2CE-89A458DCCC22}">
      <dgm:prSet phldrT="[Text]"/>
      <dgm:spPr/>
      <dgm:t>
        <a:bodyPr/>
        <a:lstStyle/>
        <a:p>
          <a:r>
            <a:rPr lang="en-US" dirty="0"/>
            <a:t>Chief Meeting</a:t>
          </a:r>
        </a:p>
      </dgm:t>
    </dgm:pt>
    <dgm:pt modelId="{AFBA6323-317E-8B46-87A6-7A461AD4E7E1}" type="parTrans" cxnId="{ED304A99-3992-1944-B4EB-114D7E642640}">
      <dgm:prSet/>
      <dgm:spPr/>
      <dgm:t>
        <a:bodyPr/>
        <a:lstStyle/>
        <a:p>
          <a:endParaRPr lang="en-US"/>
        </a:p>
      </dgm:t>
    </dgm:pt>
    <dgm:pt modelId="{A1AEB88E-C457-4040-B311-1AC62BA575CD}" type="sibTrans" cxnId="{ED304A99-3992-1944-B4EB-114D7E642640}">
      <dgm:prSet/>
      <dgm:spPr/>
      <dgm:t>
        <a:bodyPr/>
        <a:lstStyle/>
        <a:p>
          <a:endParaRPr lang="en-US"/>
        </a:p>
      </dgm:t>
    </dgm:pt>
    <dgm:pt modelId="{1B5D5A74-099C-2A42-9911-1356FECB0EE2}">
      <dgm:prSet phldrT="[Text]"/>
      <dgm:spPr/>
      <dgm:t>
        <a:bodyPr/>
        <a:lstStyle/>
        <a:p>
          <a:r>
            <a:rPr lang="en-US" dirty="0"/>
            <a:t>RPC </a:t>
          </a:r>
        </a:p>
        <a:p>
          <a:r>
            <a:rPr lang="en-US" dirty="0"/>
            <a:t>Meeting</a:t>
          </a:r>
        </a:p>
      </dgm:t>
    </dgm:pt>
    <dgm:pt modelId="{2486D9B4-C6B2-144E-B89E-D176D17DB31E}" type="parTrans" cxnId="{6568FE62-EBCF-3948-B927-164C654C3257}">
      <dgm:prSet/>
      <dgm:spPr/>
      <dgm:t>
        <a:bodyPr/>
        <a:lstStyle/>
        <a:p>
          <a:endParaRPr lang="en-US"/>
        </a:p>
      </dgm:t>
    </dgm:pt>
    <dgm:pt modelId="{B2780B62-FC4B-594B-940E-02E9D05F61DE}" type="sibTrans" cxnId="{6568FE62-EBCF-3948-B927-164C654C3257}">
      <dgm:prSet/>
      <dgm:spPr/>
      <dgm:t>
        <a:bodyPr/>
        <a:lstStyle/>
        <a:p>
          <a:endParaRPr lang="en-US"/>
        </a:p>
      </dgm:t>
    </dgm:pt>
    <dgm:pt modelId="{7D6CB8D9-50E2-DC41-B571-57D8D9710A20}">
      <dgm:prSet/>
      <dgm:spPr/>
      <dgm:t>
        <a:bodyPr/>
        <a:lstStyle/>
        <a:p>
          <a:r>
            <a:rPr lang="en-US" dirty="0"/>
            <a:t>Value of the anonymous survey</a:t>
          </a:r>
        </a:p>
      </dgm:t>
    </dgm:pt>
    <dgm:pt modelId="{C236B5B9-2689-3447-B4DB-CB29E2A2EE93}" type="parTrans" cxnId="{8BAEEFD7-D596-E34A-9A82-CE5B272C8AD5}">
      <dgm:prSet/>
      <dgm:spPr/>
      <dgm:t>
        <a:bodyPr/>
        <a:lstStyle/>
        <a:p>
          <a:endParaRPr lang="en-US"/>
        </a:p>
      </dgm:t>
    </dgm:pt>
    <dgm:pt modelId="{1EC30370-5EEB-AF43-AEBE-1FE4DA455459}" type="sibTrans" cxnId="{8BAEEFD7-D596-E34A-9A82-CE5B272C8AD5}">
      <dgm:prSet/>
      <dgm:spPr/>
      <dgm:t>
        <a:bodyPr/>
        <a:lstStyle/>
        <a:p>
          <a:endParaRPr lang="en-US"/>
        </a:p>
      </dgm:t>
    </dgm:pt>
    <dgm:pt modelId="{C18A3BF8-23AD-E94B-A914-5575A4816EA6}">
      <dgm:prSet/>
      <dgm:spPr/>
      <dgm:t>
        <a:bodyPr/>
        <a:lstStyle/>
        <a:p>
          <a:r>
            <a:rPr lang="en-US" dirty="0"/>
            <a:t>Protected time 90 min to complete </a:t>
          </a:r>
        </a:p>
      </dgm:t>
    </dgm:pt>
    <dgm:pt modelId="{CC0C90B1-754F-5145-80CA-1573524898EB}" type="parTrans" cxnId="{29C25C09-6CFE-6841-8304-63DA9DBF3AAD}">
      <dgm:prSet/>
      <dgm:spPr/>
      <dgm:t>
        <a:bodyPr/>
        <a:lstStyle/>
        <a:p>
          <a:endParaRPr lang="en-US"/>
        </a:p>
      </dgm:t>
    </dgm:pt>
    <dgm:pt modelId="{E497AFA3-5A6C-044E-85AE-7CC24E47A513}" type="sibTrans" cxnId="{29C25C09-6CFE-6841-8304-63DA9DBF3AAD}">
      <dgm:prSet/>
      <dgm:spPr/>
      <dgm:t>
        <a:bodyPr/>
        <a:lstStyle/>
        <a:p>
          <a:endParaRPr lang="en-US"/>
        </a:p>
      </dgm:t>
    </dgm:pt>
    <dgm:pt modelId="{87727BC4-D8E7-B545-AF54-651505D03F3C}">
      <dgm:prSet/>
      <dgm:spPr/>
      <dgm:t>
        <a:bodyPr/>
        <a:lstStyle/>
        <a:p>
          <a:r>
            <a:rPr lang="en-US" dirty="0"/>
            <a:t>Survey summary provided to chief fellows</a:t>
          </a:r>
        </a:p>
      </dgm:t>
    </dgm:pt>
    <dgm:pt modelId="{F54413B5-747E-B048-ABCC-072BFE7E0CAB}" type="parTrans" cxnId="{55B3AB7F-3377-244F-9C52-1BF8D14B1C85}">
      <dgm:prSet/>
      <dgm:spPr/>
      <dgm:t>
        <a:bodyPr/>
        <a:lstStyle/>
        <a:p>
          <a:endParaRPr lang="en-US"/>
        </a:p>
      </dgm:t>
    </dgm:pt>
    <dgm:pt modelId="{A29FC18B-2300-A946-8E00-0F52C70EAEAC}" type="sibTrans" cxnId="{55B3AB7F-3377-244F-9C52-1BF8D14B1C85}">
      <dgm:prSet/>
      <dgm:spPr/>
      <dgm:t>
        <a:bodyPr/>
        <a:lstStyle/>
        <a:p>
          <a:endParaRPr lang="en-US"/>
        </a:p>
      </dgm:t>
    </dgm:pt>
    <dgm:pt modelId="{15DC68E3-8623-D840-8C59-1BF60098F9EB}">
      <dgm:prSet/>
      <dgm:spPr/>
      <dgm:t>
        <a:bodyPr/>
        <a:lstStyle/>
        <a:p>
          <a:endParaRPr lang="en-US" dirty="0"/>
        </a:p>
      </dgm:t>
    </dgm:pt>
    <dgm:pt modelId="{ABF12FB3-AD20-D74F-85A7-8B756D3CB63D}" type="parTrans" cxnId="{05102DD6-A345-BC4E-98A7-4EE2547C43C0}">
      <dgm:prSet/>
      <dgm:spPr/>
      <dgm:t>
        <a:bodyPr/>
        <a:lstStyle/>
        <a:p>
          <a:endParaRPr lang="en-US"/>
        </a:p>
      </dgm:t>
    </dgm:pt>
    <dgm:pt modelId="{290AC9EE-43A8-BD42-AD9D-AC37E3F6AEB3}" type="sibTrans" cxnId="{05102DD6-A345-BC4E-98A7-4EE2547C43C0}">
      <dgm:prSet/>
      <dgm:spPr/>
      <dgm:t>
        <a:bodyPr/>
        <a:lstStyle/>
        <a:p>
          <a:endParaRPr lang="en-US"/>
        </a:p>
      </dgm:t>
    </dgm:pt>
    <dgm:pt modelId="{316AB74A-E18F-9648-8E4A-3ADA8834FFED}">
      <dgm:prSet/>
      <dgm:spPr/>
      <dgm:t>
        <a:bodyPr/>
        <a:lstStyle/>
        <a:p>
          <a:r>
            <a:rPr lang="en-US" dirty="0"/>
            <a:t>During retreat, discussed the results with the fellows group specifically seeking suggestions and some clarifications </a:t>
          </a:r>
        </a:p>
      </dgm:t>
    </dgm:pt>
    <dgm:pt modelId="{DB478F48-E4A6-B34A-9B34-58414C1BF22E}" type="parTrans" cxnId="{D88EB217-85B5-1645-8697-188DAE914E95}">
      <dgm:prSet/>
      <dgm:spPr/>
      <dgm:t>
        <a:bodyPr/>
        <a:lstStyle/>
        <a:p>
          <a:endParaRPr lang="en-US"/>
        </a:p>
      </dgm:t>
    </dgm:pt>
    <dgm:pt modelId="{F7413DE0-0FBB-A342-8F17-7FF1BF8A5BBA}" type="sibTrans" cxnId="{D88EB217-85B5-1645-8697-188DAE914E95}">
      <dgm:prSet/>
      <dgm:spPr/>
      <dgm:t>
        <a:bodyPr/>
        <a:lstStyle/>
        <a:p>
          <a:endParaRPr lang="en-US"/>
        </a:p>
      </dgm:t>
    </dgm:pt>
    <dgm:pt modelId="{470B115C-E7BA-9545-9AEB-3D1BAA5C3331}">
      <dgm:prSet/>
      <dgm:spPr/>
      <dgm:t>
        <a:bodyPr/>
        <a:lstStyle/>
        <a:p>
          <a:pPr marL="114300" lvl="1" indent="-114300" defTabSz="666750">
            <a:spcBef>
              <a:spcPct val="0"/>
            </a:spcBef>
            <a:spcAft>
              <a:spcPct val="15000"/>
            </a:spcAft>
            <a:buChar char="•"/>
          </a:pPr>
          <a:endParaRPr lang="en-US" kern="1200" dirty="0">
            <a:latin typeface="Calibri" panose="020F0502020204030204"/>
            <a:ea typeface="+mn-ea"/>
            <a:cs typeface="+mn-cs"/>
          </a:endParaRPr>
        </a:p>
      </dgm:t>
    </dgm:pt>
    <dgm:pt modelId="{399E1EE5-02DF-5344-B19A-C3E3FC84B3FC}" type="parTrans" cxnId="{3275A3EA-EC3D-F646-B7B9-FCAB1EFE5C08}">
      <dgm:prSet/>
      <dgm:spPr/>
      <dgm:t>
        <a:bodyPr/>
        <a:lstStyle/>
        <a:p>
          <a:endParaRPr lang="en-US"/>
        </a:p>
      </dgm:t>
    </dgm:pt>
    <dgm:pt modelId="{99835487-8BF9-8D48-B122-3B39F7C2CDDD}" type="sibTrans" cxnId="{3275A3EA-EC3D-F646-B7B9-FCAB1EFE5C08}">
      <dgm:prSet/>
      <dgm:spPr/>
      <dgm:t>
        <a:bodyPr/>
        <a:lstStyle/>
        <a:p>
          <a:endParaRPr lang="en-US"/>
        </a:p>
      </dgm:t>
    </dgm:pt>
    <dgm:pt modelId="{1B489EC4-CA2E-2347-BA9A-C99D3030F0E9}">
      <dgm:prSet/>
      <dgm:spPr/>
      <dgm:t>
        <a:bodyPr/>
        <a:lstStyle/>
        <a:p>
          <a:pPr marL="57150" lvl="1" indent="0" defTabSz="400050">
            <a:spcBef>
              <a:spcPct val="0"/>
            </a:spcBef>
            <a:spcAft>
              <a:spcPct val="15000"/>
            </a:spcAft>
          </a:pPr>
          <a:endParaRPr lang="en-US" kern="1200"/>
        </a:p>
      </dgm:t>
    </dgm:pt>
    <dgm:pt modelId="{A5FE4475-1384-2F4B-B734-10633EA43C36}" type="parTrans" cxnId="{DDA2C965-9855-AA4E-A947-E6F54ACBE4AA}">
      <dgm:prSet/>
      <dgm:spPr/>
      <dgm:t>
        <a:bodyPr/>
        <a:lstStyle/>
        <a:p>
          <a:endParaRPr lang="en-US"/>
        </a:p>
      </dgm:t>
    </dgm:pt>
    <dgm:pt modelId="{70F7A8C3-E804-7347-A3E7-29651D0200AA}" type="sibTrans" cxnId="{DDA2C965-9855-AA4E-A947-E6F54ACBE4AA}">
      <dgm:prSet/>
      <dgm:spPr/>
      <dgm:t>
        <a:bodyPr/>
        <a:lstStyle/>
        <a:p>
          <a:endParaRPr lang="en-US"/>
        </a:p>
      </dgm:t>
    </dgm:pt>
    <dgm:pt modelId="{0FEE09CD-15AF-F64A-B556-C4C9C32DF9A2}">
      <dgm:prSet/>
      <dgm:spPr/>
      <dgm:t>
        <a:bodyPr/>
        <a:lstStyle/>
        <a:p>
          <a:pPr marL="57150" lvl="1" indent="0" defTabSz="400050">
            <a:spcBef>
              <a:spcPct val="0"/>
            </a:spcBef>
            <a:spcAft>
              <a:spcPct val="15000"/>
            </a:spcAft>
          </a:pPr>
          <a:endParaRPr lang="en-US" kern="1200"/>
        </a:p>
      </dgm:t>
    </dgm:pt>
    <dgm:pt modelId="{2B1D199F-DBD3-6A48-9FB3-F0F6E8B279F9}" type="parTrans" cxnId="{3670D516-14A4-1E43-8603-B838E53134BD}">
      <dgm:prSet/>
      <dgm:spPr/>
      <dgm:t>
        <a:bodyPr/>
        <a:lstStyle/>
        <a:p>
          <a:endParaRPr lang="en-US"/>
        </a:p>
      </dgm:t>
    </dgm:pt>
    <dgm:pt modelId="{2491B787-5525-474E-BF3E-09CBFBCA83A8}" type="sibTrans" cxnId="{3670D516-14A4-1E43-8603-B838E53134BD}">
      <dgm:prSet/>
      <dgm:spPr/>
      <dgm:t>
        <a:bodyPr/>
        <a:lstStyle/>
        <a:p>
          <a:endParaRPr lang="en-US"/>
        </a:p>
      </dgm:t>
    </dgm:pt>
    <dgm:pt modelId="{781ADF8A-46AD-1246-8526-7D2533F62D30}">
      <dgm:prSet/>
      <dgm:spPr/>
      <dgm:t>
        <a:bodyPr/>
        <a:lstStyle/>
        <a:p>
          <a:pPr marL="114300" lvl="1" indent="-114300" defTabSz="666750">
            <a:spcBef>
              <a:spcPct val="0"/>
            </a:spcBef>
            <a:spcAft>
              <a:spcPct val="15000"/>
            </a:spcAft>
            <a:buChar char="•"/>
          </a:pPr>
          <a:endParaRPr lang="en-US" kern="1200" dirty="0">
            <a:latin typeface="Calibri" panose="020F0502020204030204"/>
            <a:ea typeface="+mn-ea"/>
            <a:cs typeface="+mn-cs"/>
          </a:endParaRPr>
        </a:p>
        <a:p>
          <a:pPr marL="114300" lvl="1" indent="-114300" defTabSz="666750">
            <a:spcBef>
              <a:spcPct val="0"/>
            </a:spcBef>
            <a:spcAft>
              <a:spcPct val="15000"/>
            </a:spcAft>
            <a:buChar char="•"/>
          </a:pPr>
          <a:r>
            <a:rPr lang="en-US" kern="1200" dirty="0">
              <a:latin typeface="Calibri" panose="020F0502020204030204"/>
              <a:ea typeface="+mn-ea"/>
              <a:cs typeface="+mn-cs"/>
            </a:rPr>
            <a:t>Survey results presented and discussed </a:t>
          </a:r>
        </a:p>
        <a:p>
          <a:pPr marL="114300" lvl="1" indent="-114300" defTabSz="666750">
            <a:spcBef>
              <a:spcPct val="0"/>
            </a:spcBef>
            <a:spcAft>
              <a:spcPct val="15000"/>
            </a:spcAft>
            <a:buChar char="•"/>
          </a:pPr>
          <a:r>
            <a:rPr lang="en-US" kern="1200" dirty="0">
              <a:latin typeface="Calibri" panose="020F0502020204030204"/>
              <a:ea typeface="+mn-ea"/>
              <a:cs typeface="+mn-cs"/>
            </a:rPr>
            <a:t>Chief fellows added comments on proposed solutions  with development of action points</a:t>
          </a:r>
        </a:p>
      </dgm:t>
    </dgm:pt>
    <dgm:pt modelId="{5946C35A-95EE-674F-AF56-008BA45B35D9}" type="parTrans" cxnId="{95E2BF94-7C59-FF4B-B5C9-2B549077802B}">
      <dgm:prSet/>
      <dgm:spPr/>
      <dgm:t>
        <a:bodyPr/>
        <a:lstStyle/>
        <a:p>
          <a:endParaRPr lang="en-US"/>
        </a:p>
      </dgm:t>
    </dgm:pt>
    <dgm:pt modelId="{D46EB3DE-5196-2243-986F-E6C2827AA36A}" type="sibTrans" cxnId="{95E2BF94-7C59-FF4B-B5C9-2B549077802B}">
      <dgm:prSet/>
      <dgm:spPr/>
      <dgm:t>
        <a:bodyPr/>
        <a:lstStyle/>
        <a:p>
          <a:endParaRPr lang="en-US"/>
        </a:p>
      </dgm:t>
    </dgm:pt>
    <dgm:pt modelId="{E544D5C3-1C50-9F40-BCF1-4DB9378268B8}">
      <dgm:prSet/>
      <dgm:spPr/>
      <dgm:t>
        <a:bodyPr/>
        <a:lstStyle/>
        <a:p>
          <a:pPr marL="57150" lvl="1" indent="0" defTabSz="400050">
            <a:spcBef>
              <a:spcPct val="0"/>
            </a:spcBef>
            <a:spcAft>
              <a:spcPct val="15000"/>
            </a:spcAft>
          </a:pPr>
          <a:endParaRPr lang="en-US" kern="1200"/>
        </a:p>
      </dgm:t>
    </dgm:pt>
    <dgm:pt modelId="{A84475E2-BF80-7E49-B2C1-F70A76F456CC}" type="parTrans" cxnId="{97277F81-08D5-B64C-B024-AFD25F47967D}">
      <dgm:prSet/>
      <dgm:spPr/>
      <dgm:t>
        <a:bodyPr/>
        <a:lstStyle/>
        <a:p>
          <a:endParaRPr lang="en-US"/>
        </a:p>
      </dgm:t>
    </dgm:pt>
    <dgm:pt modelId="{451E9F29-4440-794E-A1C8-1C2DA8984334}" type="sibTrans" cxnId="{97277F81-08D5-B64C-B024-AFD25F47967D}">
      <dgm:prSet/>
      <dgm:spPr/>
      <dgm:t>
        <a:bodyPr/>
        <a:lstStyle/>
        <a:p>
          <a:endParaRPr lang="en-US"/>
        </a:p>
      </dgm:t>
    </dgm:pt>
    <dgm:pt modelId="{2357C684-7A63-DA46-8D46-48D734B49018}">
      <dgm:prSet/>
      <dgm:spPr/>
      <dgm:t>
        <a:bodyPr/>
        <a:lstStyle/>
        <a:p>
          <a:pPr marL="114300" lvl="1" indent="-114300" defTabSz="666750">
            <a:spcBef>
              <a:spcPct val="0"/>
            </a:spcBef>
            <a:spcAft>
              <a:spcPct val="15000"/>
            </a:spcAft>
            <a:buChar char="•"/>
          </a:pPr>
          <a:r>
            <a:rPr lang="en-US" kern="1200" dirty="0">
              <a:latin typeface="Calibri" panose="020F0502020204030204"/>
              <a:ea typeface="+mn-ea"/>
              <a:cs typeface="+mn-cs"/>
            </a:rPr>
            <a:t>Priorities suggested by RPC committee </a:t>
          </a:r>
        </a:p>
      </dgm:t>
    </dgm:pt>
    <dgm:pt modelId="{E05886AC-69D8-904F-BEAA-C313A5223089}" type="parTrans" cxnId="{9CCDA912-7911-274D-B7E7-14FE3AF9EE0B}">
      <dgm:prSet/>
      <dgm:spPr/>
      <dgm:t>
        <a:bodyPr/>
        <a:lstStyle/>
        <a:p>
          <a:endParaRPr lang="en-US"/>
        </a:p>
      </dgm:t>
    </dgm:pt>
    <dgm:pt modelId="{C84C2332-9552-4946-A566-F0FC642B411A}" type="sibTrans" cxnId="{9CCDA912-7911-274D-B7E7-14FE3AF9EE0B}">
      <dgm:prSet/>
      <dgm:spPr/>
      <dgm:t>
        <a:bodyPr/>
        <a:lstStyle/>
        <a:p>
          <a:endParaRPr lang="en-US"/>
        </a:p>
      </dgm:t>
    </dgm:pt>
    <dgm:pt modelId="{F4761983-945F-8843-90CB-7D4447B92A2D}" type="pres">
      <dgm:prSet presAssocID="{02F646B9-2F9A-2E46-B2A3-558F79E0DE29}" presName="Name0" presStyleCnt="0">
        <dgm:presLayoutVars>
          <dgm:dir/>
          <dgm:animLvl val="lvl"/>
          <dgm:resizeHandles val="exact"/>
        </dgm:presLayoutVars>
      </dgm:prSet>
      <dgm:spPr/>
    </dgm:pt>
    <dgm:pt modelId="{3D48C557-F726-9340-9112-827AEF952B81}" type="pres">
      <dgm:prSet presAssocID="{1B5D5A74-099C-2A42-9911-1356FECB0EE2}" presName="boxAndChildren" presStyleCnt="0"/>
      <dgm:spPr/>
    </dgm:pt>
    <dgm:pt modelId="{54943E03-5787-9A44-9E83-1BE4CE007C69}" type="pres">
      <dgm:prSet presAssocID="{1B5D5A74-099C-2A42-9911-1356FECB0EE2}" presName="parentTextBox" presStyleLbl="alignNode1" presStyleIdx="0" presStyleCnt="3"/>
      <dgm:spPr/>
    </dgm:pt>
    <dgm:pt modelId="{318366B7-0213-2545-8BE6-B36509F0DB05}" type="pres">
      <dgm:prSet presAssocID="{1B5D5A74-099C-2A42-9911-1356FECB0EE2}" presName="descendantBox" presStyleLbl="bgAccFollowNode1" presStyleIdx="0" presStyleCnt="3"/>
      <dgm:spPr/>
    </dgm:pt>
    <dgm:pt modelId="{137ACABB-8DD1-6942-B8FA-63BAA56E3534}" type="pres">
      <dgm:prSet presAssocID="{A1AEB88E-C457-4040-B311-1AC62BA575CD}" presName="sp" presStyleCnt="0"/>
      <dgm:spPr/>
    </dgm:pt>
    <dgm:pt modelId="{9534C8AF-F36C-B047-9C24-143A7A789C07}" type="pres">
      <dgm:prSet presAssocID="{5938D253-8740-7442-A2CE-89A458DCCC22}" presName="arrowAndChildren" presStyleCnt="0"/>
      <dgm:spPr/>
    </dgm:pt>
    <dgm:pt modelId="{DDD5928B-EE0D-EE46-BE87-A50E4BA2BDE5}" type="pres">
      <dgm:prSet presAssocID="{5938D253-8740-7442-A2CE-89A458DCCC22}" presName="parentTextArrow" presStyleLbl="node1" presStyleIdx="0" presStyleCnt="0"/>
      <dgm:spPr/>
    </dgm:pt>
    <dgm:pt modelId="{1AA3622B-D192-8D47-8533-E58BCF797012}" type="pres">
      <dgm:prSet presAssocID="{5938D253-8740-7442-A2CE-89A458DCCC22}" presName="arrow" presStyleLbl="alignNode1" presStyleIdx="1" presStyleCnt="3"/>
      <dgm:spPr/>
    </dgm:pt>
    <dgm:pt modelId="{61B44DD9-BD10-9240-A943-26819A2CBBCA}" type="pres">
      <dgm:prSet presAssocID="{5938D253-8740-7442-A2CE-89A458DCCC22}" presName="descendantArrow" presStyleLbl="bgAccFollowNode1" presStyleIdx="1" presStyleCnt="3"/>
      <dgm:spPr/>
    </dgm:pt>
    <dgm:pt modelId="{7A810DA8-A985-B04C-A55C-D8527C987ABF}" type="pres">
      <dgm:prSet presAssocID="{4F570F38-CF65-F146-8667-58AB5514BA7A}" presName="sp" presStyleCnt="0"/>
      <dgm:spPr/>
    </dgm:pt>
    <dgm:pt modelId="{8003123A-C8B6-2B45-97FA-87AEB43C6F05}" type="pres">
      <dgm:prSet presAssocID="{F0F4B1F0-24DF-6845-AF05-AA1BF7363C64}" presName="arrowAndChildren" presStyleCnt="0"/>
      <dgm:spPr/>
    </dgm:pt>
    <dgm:pt modelId="{DF105DA4-4271-044B-A807-2AAF7B34F0DD}" type="pres">
      <dgm:prSet presAssocID="{F0F4B1F0-24DF-6845-AF05-AA1BF7363C64}" presName="parentTextArrow" presStyleLbl="node1" presStyleIdx="0" presStyleCnt="0"/>
      <dgm:spPr/>
    </dgm:pt>
    <dgm:pt modelId="{6140853A-2E5B-F842-B518-519142D3CCFB}" type="pres">
      <dgm:prSet presAssocID="{F0F4B1F0-24DF-6845-AF05-AA1BF7363C64}" presName="arrow" presStyleLbl="alignNode1" presStyleIdx="2" presStyleCnt="3"/>
      <dgm:spPr/>
    </dgm:pt>
    <dgm:pt modelId="{FE22ADE9-A839-7449-AE87-A309E407547F}" type="pres">
      <dgm:prSet presAssocID="{F0F4B1F0-24DF-6845-AF05-AA1BF7363C64}" presName="descendantArrow" presStyleLbl="bgAccFollowNode1" presStyleIdx="2" presStyleCnt="3"/>
      <dgm:spPr/>
    </dgm:pt>
  </dgm:ptLst>
  <dgm:cxnLst>
    <dgm:cxn modelId="{29C25C09-6CFE-6841-8304-63DA9DBF3AAD}" srcId="{F0F4B1F0-24DF-6845-AF05-AA1BF7363C64}" destId="{C18A3BF8-23AD-E94B-A914-5575A4816EA6}" srcOrd="1" destOrd="0" parTransId="{CC0C90B1-754F-5145-80CA-1573524898EB}" sibTransId="{E497AFA3-5A6C-044E-85AE-7CC24E47A513}"/>
    <dgm:cxn modelId="{C6E2240F-56CF-9D44-A52F-430F331300E7}" type="presOf" srcId="{2357C684-7A63-DA46-8D46-48D734B49018}" destId="{318366B7-0213-2545-8BE6-B36509F0DB05}" srcOrd="0" destOrd="2" presId="urn:microsoft.com/office/officeart/2016/7/layout/VerticalDownArrowProcess"/>
    <dgm:cxn modelId="{9CCDA912-7911-274D-B7E7-14FE3AF9EE0B}" srcId="{1B5D5A74-099C-2A42-9911-1356FECB0EE2}" destId="{2357C684-7A63-DA46-8D46-48D734B49018}" srcOrd="2" destOrd="0" parTransId="{E05886AC-69D8-904F-BEAA-C313A5223089}" sibTransId="{C84C2332-9552-4946-A566-F0FC642B411A}"/>
    <dgm:cxn modelId="{3670D516-14A4-1E43-8603-B838E53134BD}" srcId="{1B5D5A74-099C-2A42-9911-1356FECB0EE2}" destId="{0FEE09CD-15AF-F64A-B556-C4C9C32DF9A2}" srcOrd="5" destOrd="0" parTransId="{2B1D199F-DBD3-6A48-9FB3-F0F6E8B279F9}" sibTransId="{2491B787-5525-474E-BF3E-09CBFBCA83A8}"/>
    <dgm:cxn modelId="{D88EB217-85B5-1645-8697-188DAE914E95}" srcId="{5938D253-8740-7442-A2CE-89A458DCCC22}" destId="{316AB74A-E18F-9648-8E4A-3ADA8834FFED}" srcOrd="1" destOrd="0" parTransId="{DB478F48-E4A6-B34A-9B34-58414C1BF22E}" sibTransId="{F7413DE0-0FBB-A342-8F17-7FF1BF8A5BBA}"/>
    <dgm:cxn modelId="{04517319-7E18-1D4D-B2C6-C7602B3051C8}" type="presOf" srcId="{15DC68E3-8623-D840-8C59-1BF60098F9EB}" destId="{61B44DD9-BD10-9240-A943-26819A2CBBCA}" srcOrd="0" destOrd="2" presId="urn:microsoft.com/office/officeart/2016/7/layout/VerticalDownArrowProcess"/>
    <dgm:cxn modelId="{ACE7AE19-197D-B64F-90F0-8CFA686DF9C5}" type="presOf" srcId="{02F646B9-2F9A-2E46-B2A3-558F79E0DE29}" destId="{F4761983-945F-8843-90CB-7D4447B92A2D}" srcOrd="0" destOrd="0" presId="urn:microsoft.com/office/officeart/2016/7/layout/VerticalDownArrowProcess"/>
    <dgm:cxn modelId="{D0713E41-104D-A448-95F4-E13D7E070707}" type="presOf" srcId="{7D6CB8D9-50E2-DC41-B571-57D8D9710A20}" destId="{FE22ADE9-A839-7449-AE87-A309E407547F}" srcOrd="0" destOrd="0" presId="urn:microsoft.com/office/officeart/2016/7/layout/VerticalDownArrowProcess"/>
    <dgm:cxn modelId="{1730F151-083F-FC42-A4D5-5EE9298D0E01}" type="presOf" srcId="{0FEE09CD-15AF-F64A-B556-C4C9C32DF9A2}" destId="{318366B7-0213-2545-8BE6-B36509F0DB05}" srcOrd="0" destOrd="5" presId="urn:microsoft.com/office/officeart/2016/7/layout/VerticalDownArrowProcess"/>
    <dgm:cxn modelId="{13DA975C-2A9C-6B4C-8F25-B14E176B1EC3}" type="presOf" srcId="{C18A3BF8-23AD-E94B-A914-5575A4816EA6}" destId="{FE22ADE9-A839-7449-AE87-A309E407547F}" srcOrd="0" destOrd="1" presId="urn:microsoft.com/office/officeart/2016/7/layout/VerticalDownArrowProcess"/>
    <dgm:cxn modelId="{6568FE62-EBCF-3948-B927-164C654C3257}" srcId="{02F646B9-2F9A-2E46-B2A3-558F79E0DE29}" destId="{1B5D5A74-099C-2A42-9911-1356FECB0EE2}" srcOrd="2" destOrd="0" parTransId="{2486D9B4-C6B2-144E-B89E-D176D17DB31E}" sibTransId="{B2780B62-FC4B-594B-940E-02E9D05F61DE}"/>
    <dgm:cxn modelId="{DDA2C965-9855-AA4E-A947-E6F54ACBE4AA}" srcId="{1B5D5A74-099C-2A42-9911-1356FECB0EE2}" destId="{1B489EC4-CA2E-2347-BA9A-C99D3030F0E9}" srcOrd="4" destOrd="0" parTransId="{A5FE4475-1384-2F4B-B734-10633EA43C36}" sibTransId="{70F7A8C3-E804-7347-A3E7-29651D0200AA}"/>
    <dgm:cxn modelId="{81F5797C-FD17-5F4E-951C-263C728D82B2}" type="presOf" srcId="{5938D253-8740-7442-A2CE-89A458DCCC22}" destId="{DDD5928B-EE0D-EE46-BE87-A50E4BA2BDE5}" srcOrd="0" destOrd="0" presId="urn:microsoft.com/office/officeart/2016/7/layout/VerticalDownArrowProcess"/>
    <dgm:cxn modelId="{55B3AB7F-3377-244F-9C52-1BF8D14B1C85}" srcId="{5938D253-8740-7442-A2CE-89A458DCCC22}" destId="{87727BC4-D8E7-B545-AF54-651505D03F3C}" srcOrd="0" destOrd="0" parTransId="{F54413B5-747E-B048-ABCC-072BFE7E0CAB}" sibTransId="{A29FC18B-2300-A946-8E00-0F52C70EAEAC}"/>
    <dgm:cxn modelId="{97277F81-08D5-B64C-B024-AFD25F47967D}" srcId="{1B5D5A74-099C-2A42-9911-1356FECB0EE2}" destId="{E544D5C3-1C50-9F40-BCF1-4DB9378268B8}" srcOrd="3" destOrd="0" parTransId="{A84475E2-BF80-7E49-B2C1-F70A76F456CC}" sibTransId="{451E9F29-4440-794E-A1C8-1C2DA8984334}"/>
    <dgm:cxn modelId="{A312888B-4FB3-6147-B158-9494F284687E}" type="presOf" srcId="{E544D5C3-1C50-9F40-BCF1-4DB9378268B8}" destId="{318366B7-0213-2545-8BE6-B36509F0DB05}" srcOrd="0" destOrd="3" presId="urn:microsoft.com/office/officeart/2016/7/layout/VerticalDownArrowProcess"/>
    <dgm:cxn modelId="{98323692-AEA2-7941-8088-3D35952525D7}" srcId="{02F646B9-2F9A-2E46-B2A3-558F79E0DE29}" destId="{F0F4B1F0-24DF-6845-AF05-AA1BF7363C64}" srcOrd="0" destOrd="0" parTransId="{F74A3BA4-5C3A-D54D-98C4-06C56630CBDD}" sibTransId="{4F570F38-CF65-F146-8667-58AB5514BA7A}"/>
    <dgm:cxn modelId="{95E2BF94-7C59-FF4B-B5C9-2B549077802B}" srcId="{1B5D5A74-099C-2A42-9911-1356FECB0EE2}" destId="{781ADF8A-46AD-1246-8526-7D2533F62D30}" srcOrd="1" destOrd="0" parTransId="{5946C35A-95EE-674F-AF56-008BA45B35D9}" sibTransId="{D46EB3DE-5196-2243-986F-E6C2827AA36A}"/>
    <dgm:cxn modelId="{ED304A99-3992-1944-B4EB-114D7E642640}" srcId="{02F646B9-2F9A-2E46-B2A3-558F79E0DE29}" destId="{5938D253-8740-7442-A2CE-89A458DCCC22}" srcOrd="1" destOrd="0" parTransId="{AFBA6323-317E-8B46-87A6-7A461AD4E7E1}" sibTransId="{A1AEB88E-C457-4040-B311-1AC62BA575CD}"/>
    <dgm:cxn modelId="{B36529AE-DE37-A144-8B0E-596E75EE0971}" type="presOf" srcId="{87727BC4-D8E7-B545-AF54-651505D03F3C}" destId="{61B44DD9-BD10-9240-A943-26819A2CBBCA}" srcOrd="0" destOrd="0" presId="urn:microsoft.com/office/officeart/2016/7/layout/VerticalDownArrowProcess"/>
    <dgm:cxn modelId="{E4B9F9B0-A5F2-F54D-8E9A-809E4D328754}" type="presOf" srcId="{781ADF8A-46AD-1246-8526-7D2533F62D30}" destId="{318366B7-0213-2545-8BE6-B36509F0DB05}" srcOrd="0" destOrd="1" presId="urn:microsoft.com/office/officeart/2016/7/layout/VerticalDownArrowProcess"/>
    <dgm:cxn modelId="{7C5EDBB2-6488-9543-BDF4-192076BC3AF4}" type="presOf" srcId="{F0F4B1F0-24DF-6845-AF05-AA1BF7363C64}" destId="{6140853A-2E5B-F842-B518-519142D3CCFB}" srcOrd="1" destOrd="0" presId="urn:microsoft.com/office/officeart/2016/7/layout/VerticalDownArrowProcess"/>
    <dgm:cxn modelId="{70984FCB-4EC1-1345-BE35-BB4FE6DEB01C}" type="presOf" srcId="{F0F4B1F0-24DF-6845-AF05-AA1BF7363C64}" destId="{DF105DA4-4271-044B-A807-2AAF7B34F0DD}" srcOrd="0" destOrd="0" presId="urn:microsoft.com/office/officeart/2016/7/layout/VerticalDownArrowProcess"/>
    <dgm:cxn modelId="{E9DC65D1-BE4F-B046-A1FA-0A083F7FB39B}" type="presOf" srcId="{316AB74A-E18F-9648-8E4A-3ADA8834FFED}" destId="{61B44DD9-BD10-9240-A943-26819A2CBBCA}" srcOrd="0" destOrd="1" presId="urn:microsoft.com/office/officeart/2016/7/layout/VerticalDownArrowProcess"/>
    <dgm:cxn modelId="{EE1B2CD2-4AE4-8C46-9725-C9C974E6B383}" type="presOf" srcId="{1B5D5A74-099C-2A42-9911-1356FECB0EE2}" destId="{54943E03-5787-9A44-9E83-1BE4CE007C69}" srcOrd="0" destOrd="0" presId="urn:microsoft.com/office/officeart/2016/7/layout/VerticalDownArrowProcess"/>
    <dgm:cxn modelId="{05102DD6-A345-BC4E-98A7-4EE2547C43C0}" srcId="{5938D253-8740-7442-A2CE-89A458DCCC22}" destId="{15DC68E3-8623-D840-8C59-1BF60098F9EB}" srcOrd="2" destOrd="0" parTransId="{ABF12FB3-AD20-D74F-85A7-8B756D3CB63D}" sibTransId="{290AC9EE-43A8-BD42-AD9D-AC37E3F6AEB3}"/>
    <dgm:cxn modelId="{8BAEEFD7-D596-E34A-9A82-CE5B272C8AD5}" srcId="{F0F4B1F0-24DF-6845-AF05-AA1BF7363C64}" destId="{7D6CB8D9-50E2-DC41-B571-57D8D9710A20}" srcOrd="0" destOrd="0" parTransId="{C236B5B9-2689-3447-B4DB-CB29E2A2EE93}" sibTransId="{1EC30370-5EEB-AF43-AEBE-1FE4DA455459}"/>
    <dgm:cxn modelId="{93C270E1-7575-2144-9D39-9D8C23F53A9A}" type="presOf" srcId="{1B489EC4-CA2E-2347-BA9A-C99D3030F0E9}" destId="{318366B7-0213-2545-8BE6-B36509F0DB05}" srcOrd="0" destOrd="4" presId="urn:microsoft.com/office/officeart/2016/7/layout/VerticalDownArrowProcess"/>
    <dgm:cxn modelId="{2ECE70E1-9981-4B46-B045-B3EAADA500C1}" type="presOf" srcId="{5938D253-8740-7442-A2CE-89A458DCCC22}" destId="{1AA3622B-D192-8D47-8533-E58BCF797012}" srcOrd="1" destOrd="0" presId="urn:microsoft.com/office/officeart/2016/7/layout/VerticalDownArrowProcess"/>
    <dgm:cxn modelId="{3275A3EA-EC3D-F646-B7B9-FCAB1EFE5C08}" srcId="{1B5D5A74-099C-2A42-9911-1356FECB0EE2}" destId="{470B115C-E7BA-9545-9AEB-3D1BAA5C3331}" srcOrd="0" destOrd="0" parTransId="{399E1EE5-02DF-5344-B19A-C3E3FC84B3FC}" sibTransId="{99835487-8BF9-8D48-B122-3B39F7C2CDDD}"/>
    <dgm:cxn modelId="{29B16CEB-07BC-374D-BA57-31BBEAB8397F}" type="presOf" srcId="{470B115C-E7BA-9545-9AEB-3D1BAA5C3331}" destId="{318366B7-0213-2545-8BE6-B36509F0DB05}" srcOrd="0" destOrd="0" presId="urn:microsoft.com/office/officeart/2016/7/layout/VerticalDownArrowProcess"/>
    <dgm:cxn modelId="{CF4401BA-84A5-EA48-841B-870A8644EFE0}" type="presParOf" srcId="{F4761983-945F-8843-90CB-7D4447B92A2D}" destId="{3D48C557-F726-9340-9112-827AEF952B81}" srcOrd="0" destOrd="0" presId="urn:microsoft.com/office/officeart/2016/7/layout/VerticalDownArrowProcess"/>
    <dgm:cxn modelId="{10C554AF-179D-9C4C-BC42-AD2E2E1F264F}" type="presParOf" srcId="{3D48C557-F726-9340-9112-827AEF952B81}" destId="{54943E03-5787-9A44-9E83-1BE4CE007C69}" srcOrd="0" destOrd="0" presId="urn:microsoft.com/office/officeart/2016/7/layout/VerticalDownArrowProcess"/>
    <dgm:cxn modelId="{BCB4C364-BB5E-7E49-92D7-07CC4BD7B8B3}" type="presParOf" srcId="{3D48C557-F726-9340-9112-827AEF952B81}" destId="{318366B7-0213-2545-8BE6-B36509F0DB05}" srcOrd="1" destOrd="0" presId="urn:microsoft.com/office/officeart/2016/7/layout/VerticalDownArrowProcess"/>
    <dgm:cxn modelId="{4BA66C80-D049-E34E-9CA9-EA2EF4629953}" type="presParOf" srcId="{F4761983-945F-8843-90CB-7D4447B92A2D}" destId="{137ACABB-8DD1-6942-B8FA-63BAA56E3534}" srcOrd="1" destOrd="0" presId="urn:microsoft.com/office/officeart/2016/7/layout/VerticalDownArrowProcess"/>
    <dgm:cxn modelId="{48A99015-95B7-DB4B-AE24-FD76819D9F31}" type="presParOf" srcId="{F4761983-945F-8843-90CB-7D4447B92A2D}" destId="{9534C8AF-F36C-B047-9C24-143A7A789C07}" srcOrd="2" destOrd="0" presId="urn:microsoft.com/office/officeart/2016/7/layout/VerticalDownArrowProcess"/>
    <dgm:cxn modelId="{B4EA9643-695E-D24F-AA26-A2D96D2BA8ED}" type="presParOf" srcId="{9534C8AF-F36C-B047-9C24-143A7A789C07}" destId="{DDD5928B-EE0D-EE46-BE87-A50E4BA2BDE5}" srcOrd="0" destOrd="0" presId="urn:microsoft.com/office/officeart/2016/7/layout/VerticalDownArrowProcess"/>
    <dgm:cxn modelId="{221EDB43-FDE6-954D-B0CC-E34122EC9C46}" type="presParOf" srcId="{9534C8AF-F36C-B047-9C24-143A7A789C07}" destId="{1AA3622B-D192-8D47-8533-E58BCF797012}" srcOrd="1" destOrd="0" presId="urn:microsoft.com/office/officeart/2016/7/layout/VerticalDownArrowProcess"/>
    <dgm:cxn modelId="{8C9A9094-D7C2-BB46-A493-75BB8C4C9CE7}" type="presParOf" srcId="{9534C8AF-F36C-B047-9C24-143A7A789C07}" destId="{61B44DD9-BD10-9240-A943-26819A2CBBCA}" srcOrd="2" destOrd="0" presId="urn:microsoft.com/office/officeart/2016/7/layout/VerticalDownArrowProcess"/>
    <dgm:cxn modelId="{61A653E8-989C-5F48-8EFD-C9B340EFA5F6}" type="presParOf" srcId="{F4761983-945F-8843-90CB-7D4447B92A2D}" destId="{7A810DA8-A985-B04C-A55C-D8527C987ABF}" srcOrd="3" destOrd="0" presId="urn:microsoft.com/office/officeart/2016/7/layout/VerticalDownArrowProcess"/>
    <dgm:cxn modelId="{A4EC9476-594F-2A47-9944-CBA741E4541F}" type="presParOf" srcId="{F4761983-945F-8843-90CB-7D4447B92A2D}" destId="{8003123A-C8B6-2B45-97FA-87AEB43C6F05}" srcOrd="4" destOrd="0" presId="urn:microsoft.com/office/officeart/2016/7/layout/VerticalDownArrowProcess"/>
    <dgm:cxn modelId="{DD2CFD3E-BBA5-AA48-B4B7-3C4F60CD59AC}" type="presParOf" srcId="{8003123A-C8B6-2B45-97FA-87AEB43C6F05}" destId="{DF105DA4-4271-044B-A807-2AAF7B34F0DD}" srcOrd="0" destOrd="0" presId="urn:microsoft.com/office/officeart/2016/7/layout/VerticalDownArrowProcess"/>
    <dgm:cxn modelId="{D50A99F9-2550-4B41-88D6-D3ED15E4FEE0}" type="presParOf" srcId="{8003123A-C8B6-2B45-97FA-87AEB43C6F05}" destId="{6140853A-2E5B-F842-B518-519142D3CCFB}" srcOrd="1" destOrd="0" presId="urn:microsoft.com/office/officeart/2016/7/layout/VerticalDownArrowProcess"/>
    <dgm:cxn modelId="{700BA0FE-950D-5740-9870-8775B3C1BDA4}" type="presParOf" srcId="{8003123A-C8B6-2B45-97FA-87AEB43C6F05}" destId="{FE22ADE9-A839-7449-AE87-A309E407547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8B8F8-0F40-4191-A6CD-D9D4CF57C91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08EE16-2859-49B4-8815-A6BD9347A140}">
      <dgm:prSet/>
      <dgm:spPr/>
      <dgm:t>
        <a:bodyPr/>
        <a:lstStyle/>
        <a:p>
          <a:r>
            <a:rPr lang="en-CA" dirty="0"/>
            <a:t>100% respondents</a:t>
          </a:r>
          <a:endParaRPr lang="en-US" dirty="0"/>
        </a:p>
      </dgm:t>
    </dgm:pt>
    <dgm:pt modelId="{6ED3F1A5-69C7-4AE0-A0ED-A3247442BA75}" type="parTrans" cxnId="{880AC4F9-680C-4DEB-8D08-59A08B4F0006}">
      <dgm:prSet/>
      <dgm:spPr/>
      <dgm:t>
        <a:bodyPr/>
        <a:lstStyle/>
        <a:p>
          <a:endParaRPr lang="en-US"/>
        </a:p>
      </dgm:t>
    </dgm:pt>
    <dgm:pt modelId="{DA4CBEB7-3008-47FB-B4C1-86EF2A0837B2}" type="sibTrans" cxnId="{880AC4F9-680C-4DEB-8D08-59A08B4F0006}">
      <dgm:prSet/>
      <dgm:spPr/>
      <dgm:t>
        <a:bodyPr/>
        <a:lstStyle/>
        <a:p>
          <a:endParaRPr lang="en-US"/>
        </a:p>
      </dgm:t>
    </dgm:pt>
    <dgm:pt modelId="{48016849-6333-48AF-AFB3-38CA8ABD12F9}">
      <dgm:prSet/>
      <dgm:spPr/>
      <dgm:t>
        <a:bodyPr/>
        <a:lstStyle/>
        <a:p>
          <a:r>
            <a:rPr lang="en-CA" dirty="0"/>
            <a:t>Average time to complete: 41 minutes.</a:t>
          </a:r>
          <a:endParaRPr lang="en-US" dirty="0"/>
        </a:p>
      </dgm:t>
    </dgm:pt>
    <dgm:pt modelId="{26E5D2CA-6A97-45DA-9246-70C579211EFD}" type="parTrans" cxnId="{62A351C7-E916-4DF1-942C-8394360C3D0E}">
      <dgm:prSet/>
      <dgm:spPr/>
      <dgm:t>
        <a:bodyPr/>
        <a:lstStyle/>
        <a:p>
          <a:endParaRPr lang="en-US"/>
        </a:p>
      </dgm:t>
    </dgm:pt>
    <dgm:pt modelId="{CEB01A51-092A-47DA-8B0D-43964CA963ED}" type="sibTrans" cxnId="{62A351C7-E916-4DF1-942C-8394360C3D0E}">
      <dgm:prSet/>
      <dgm:spPr/>
      <dgm:t>
        <a:bodyPr/>
        <a:lstStyle/>
        <a:p>
          <a:endParaRPr lang="en-US"/>
        </a:p>
      </dgm:t>
    </dgm:pt>
    <dgm:pt modelId="{D85D14FD-60B9-465D-A65C-FDACA3544A9F}">
      <dgm:prSet/>
      <dgm:spPr/>
      <dgm:t>
        <a:bodyPr/>
        <a:lstStyle/>
        <a:p>
          <a:r>
            <a:rPr lang="en-CA" dirty="0"/>
            <a:t>97% completion rate</a:t>
          </a:r>
          <a:endParaRPr lang="en-US" dirty="0"/>
        </a:p>
      </dgm:t>
    </dgm:pt>
    <dgm:pt modelId="{252EA77F-95A1-4F3B-AA61-DC493D0009F7}" type="parTrans" cxnId="{32CFFD4E-55CD-47BD-A54F-74C97A0661E3}">
      <dgm:prSet/>
      <dgm:spPr/>
      <dgm:t>
        <a:bodyPr/>
        <a:lstStyle/>
        <a:p>
          <a:endParaRPr lang="en-US"/>
        </a:p>
      </dgm:t>
    </dgm:pt>
    <dgm:pt modelId="{2B33727D-52AF-4C2B-BEF4-1D307C89BE2C}" type="sibTrans" cxnId="{32CFFD4E-55CD-47BD-A54F-74C97A0661E3}">
      <dgm:prSet/>
      <dgm:spPr/>
      <dgm:t>
        <a:bodyPr/>
        <a:lstStyle/>
        <a:p>
          <a:endParaRPr lang="en-US"/>
        </a:p>
      </dgm:t>
    </dgm:pt>
    <dgm:pt modelId="{001EC9E8-7986-4DAB-88BF-F50E9D575D08}" type="pres">
      <dgm:prSet presAssocID="{2E38B8F8-0F40-4191-A6CD-D9D4CF57C919}" presName="root" presStyleCnt="0">
        <dgm:presLayoutVars>
          <dgm:dir/>
          <dgm:resizeHandles val="exact"/>
        </dgm:presLayoutVars>
      </dgm:prSet>
      <dgm:spPr/>
    </dgm:pt>
    <dgm:pt modelId="{423737E3-6897-46F6-8AEC-52614DB5B28E}" type="pres">
      <dgm:prSet presAssocID="{5208EE16-2859-49B4-8815-A6BD9347A140}" presName="compNode" presStyleCnt="0"/>
      <dgm:spPr/>
    </dgm:pt>
    <dgm:pt modelId="{A567877F-D1B8-457D-9595-5A5E39E86413}" type="pres">
      <dgm:prSet presAssocID="{5208EE16-2859-49B4-8815-A6BD9347A14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Figure"/>
        </a:ext>
      </dgm:extLst>
    </dgm:pt>
    <dgm:pt modelId="{EE5CACD2-5890-49B0-BE68-E8F2A3D948D9}" type="pres">
      <dgm:prSet presAssocID="{5208EE16-2859-49B4-8815-A6BD9347A140}" presName="spaceRect" presStyleCnt="0"/>
      <dgm:spPr/>
    </dgm:pt>
    <dgm:pt modelId="{1E036B5E-E578-428D-B40A-21E02A70FFDD}" type="pres">
      <dgm:prSet presAssocID="{5208EE16-2859-49B4-8815-A6BD9347A140}" presName="textRect" presStyleLbl="revTx" presStyleIdx="0" presStyleCnt="3">
        <dgm:presLayoutVars>
          <dgm:chMax val="1"/>
          <dgm:chPref val="1"/>
        </dgm:presLayoutVars>
      </dgm:prSet>
      <dgm:spPr/>
    </dgm:pt>
    <dgm:pt modelId="{6D7C7B04-E814-4711-A491-14B7BE6D9A25}" type="pres">
      <dgm:prSet presAssocID="{DA4CBEB7-3008-47FB-B4C1-86EF2A0837B2}" presName="sibTrans" presStyleCnt="0"/>
      <dgm:spPr/>
    </dgm:pt>
    <dgm:pt modelId="{0097C61A-8AEF-4CBA-8686-98F1A695295A}" type="pres">
      <dgm:prSet presAssocID="{48016849-6333-48AF-AFB3-38CA8ABD12F9}" presName="compNode" presStyleCnt="0"/>
      <dgm:spPr/>
    </dgm:pt>
    <dgm:pt modelId="{C026A6F5-244E-41DF-9EDB-AE8F58BC36E0}" type="pres">
      <dgm:prSet presAssocID="{48016849-6333-48AF-AFB3-38CA8ABD12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5F34C1A9-6CCD-4C32-9BBF-213DD77A36B3}" type="pres">
      <dgm:prSet presAssocID="{48016849-6333-48AF-AFB3-38CA8ABD12F9}" presName="spaceRect" presStyleCnt="0"/>
      <dgm:spPr/>
    </dgm:pt>
    <dgm:pt modelId="{56DD2798-17F2-40CD-80DB-E258804B6CAC}" type="pres">
      <dgm:prSet presAssocID="{48016849-6333-48AF-AFB3-38CA8ABD12F9}" presName="textRect" presStyleLbl="revTx" presStyleIdx="1" presStyleCnt="3">
        <dgm:presLayoutVars>
          <dgm:chMax val="1"/>
          <dgm:chPref val="1"/>
        </dgm:presLayoutVars>
      </dgm:prSet>
      <dgm:spPr/>
    </dgm:pt>
    <dgm:pt modelId="{C53B13D7-10E3-4EB5-A1E1-88FCEF9E2A59}" type="pres">
      <dgm:prSet presAssocID="{CEB01A51-092A-47DA-8B0D-43964CA963ED}" presName="sibTrans" presStyleCnt="0"/>
      <dgm:spPr/>
    </dgm:pt>
    <dgm:pt modelId="{041AA17A-A107-46A6-B18C-B3B6E4F144C3}" type="pres">
      <dgm:prSet presAssocID="{D85D14FD-60B9-465D-A65C-FDACA3544A9F}" presName="compNode" presStyleCnt="0"/>
      <dgm:spPr/>
    </dgm:pt>
    <dgm:pt modelId="{4DA1E24A-1B57-4D60-8916-AE39AD26868F}" type="pres">
      <dgm:prSet presAssocID="{D85D14FD-60B9-465D-A65C-FDACA3544A9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9C79C3F0-6680-4146-9A93-E203542AE1A8}" type="pres">
      <dgm:prSet presAssocID="{D85D14FD-60B9-465D-A65C-FDACA3544A9F}" presName="spaceRect" presStyleCnt="0"/>
      <dgm:spPr/>
    </dgm:pt>
    <dgm:pt modelId="{DA5402EF-C287-4596-9A2E-F0002AE84862}" type="pres">
      <dgm:prSet presAssocID="{D85D14FD-60B9-465D-A65C-FDACA3544A9F}" presName="textRect" presStyleLbl="revTx" presStyleIdx="2" presStyleCnt="3">
        <dgm:presLayoutVars>
          <dgm:chMax val="1"/>
          <dgm:chPref val="1"/>
        </dgm:presLayoutVars>
      </dgm:prSet>
      <dgm:spPr/>
    </dgm:pt>
  </dgm:ptLst>
  <dgm:cxnLst>
    <dgm:cxn modelId="{17011A2E-A494-400E-8062-D46B6051FF6A}" type="presOf" srcId="{5208EE16-2859-49B4-8815-A6BD9347A140}" destId="{1E036B5E-E578-428D-B40A-21E02A70FFDD}" srcOrd="0" destOrd="0" presId="urn:microsoft.com/office/officeart/2018/2/layout/IconLabelList"/>
    <dgm:cxn modelId="{32CFFD4E-55CD-47BD-A54F-74C97A0661E3}" srcId="{2E38B8F8-0F40-4191-A6CD-D9D4CF57C919}" destId="{D85D14FD-60B9-465D-A65C-FDACA3544A9F}" srcOrd="2" destOrd="0" parTransId="{252EA77F-95A1-4F3B-AA61-DC493D0009F7}" sibTransId="{2B33727D-52AF-4C2B-BEF4-1D307C89BE2C}"/>
    <dgm:cxn modelId="{7A0D0D65-AC9A-4002-88EF-23266DADA1D5}" type="presOf" srcId="{2E38B8F8-0F40-4191-A6CD-D9D4CF57C919}" destId="{001EC9E8-7986-4DAB-88BF-F50E9D575D08}" srcOrd="0" destOrd="0" presId="urn:microsoft.com/office/officeart/2018/2/layout/IconLabelList"/>
    <dgm:cxn modelId="{D0F2A9A9-7B66-451C-9F55-45194D5ECB2E}" type="presOf" srcId="{48016849-6333-48AF-AFB3-38CA8ABD12F9}" destId="{56DD2798-17F2-40CD-80DB-E258804B6CAC}" srcOrd="0" destOrd="0" presId="urn:microsoft.com/office/officeart/2018/2/layout/IconLabelList"/>
    <dgm:cxn modelId="{62A351C7-E916-4DF1-942C-8394360C3D0E}" srcId="{2E38B8F8-0F40-4191-A6CD-D9D4CF57C919}" destId="{48016849-6333-48AF-AFB3-38CA8ABD12F9}" srcOrd="1" destOrd="0" parTransId="{26E5D2CA-6A97-45DA-9246-70C579211EFD}" sibTransId="{CEB01A51-092A-47DA-8B0D-43964CA963ED}"/>
    <dgm:cxn modelId="{880AC4F9-680C-4DEB-8D08-59A08B4F0006}" srcId="{2E38B8F8-0F40-4191-A6CD-D9D4CF57C919}" destId="{5208EE16-2859-49B4-8815-A6BD9347A140}" srcOrd="0" destOrd="0" parTransId="{6ED3F1A5-69C7-4AE0-A0ED-A3247442BA75}" sibTransId="{DA4CBEB7-3008-47FB-B4C1-86EF2A0837B2}"/>
    <dgm:cxn modelId="{723028FC-9873-4815-A07E-E0EC8DA9DA31}" type="presOf" srcId="{D85D14FD-60B9-465D-A65C-FDACA3544A9F}" destId="{DA5402EF-C287-4596-9A2E-F0002AE84862}" srcOrd="0" destOrd="0" presId="urn:microsoft.com/office/officeart/2018/2/layout/IconLabelList"/>
    <dgm:cxn modelId="{CB509ED2-B399-4CFC-BD24-C1A1527C239E}" type="presParOf" srcId="{001EC9E8-7986-4DAB-88BF-F50E9D575D08}" destId="{423737E3-6897-46F6-8AEC-52614DB5B28E}" srcOrd="0" destOrd="0" presId="urn:microsoft.com/office/officeart/2018/2/layout/IconLabelList"/>
    <dgm:cxn modelId="{ECEC55A1-6095-4CF3-8C09-4DCA6C56B758}" type="presParOf" srcId="{423737E3-6897-46F6-8AEC-52614DB5B28E}" destId="{A567877F-D1B8-457D-9595-5A5E39E86413}" srcOrd="0" destOrd="0" presId="urn:microsoft.com/office/officeart/2018/2/layout/IconLabelList"/>
    <dgm:cxn modelId="{20EF5CB4-24E3-4DD7-9C27-A46640241086}" type="presParOf" srcId="{423737E3-6897-46F6-8AEC-52614DB5B28E}" destId="{EE5CACD2-5890-49B0-BE68-E8F2A3D948D9}" srcOrd="1" destOrd="0" presId="urn:microsoft.com/office/officeart/2018/2/layout/IconLabelList"/>
    <dgm:cxn modelId="{D22491D0-4BE3-438D-A711-7CACB2DCC014}" type="presParOf" srcId="{423737E3-6897-46F6-8AEC-52614DB5B28E}" destId="{1E036B5E-E578-428D-B40A-21E02A70FFDD}" srcOrd="2" destOrd="0" presId="urn:microsoft.com/office/officeart/2018/2/layout/IconLabelList"/>
    <dgm:cxn modelId="{BFB79E08-7B5D-4EE5-A871-AC104B9D4A02}" type="presParOf" srcId="{001EC9E8-7986-4DAB-88BF-F50E9D575D08}" destId="{6D7C7B04-E814-4711-A491-14B7BE6D9A25}" srcOrd="1" destOrd="0" presId="urn:microsoft.com/office/officeart/2018/2/layout/IconLabelList"/>
    <dgm:cxn modelId="{8BFC7B71-D12D-4459-96B1-2E02DED11BFF}" type="presParOf" srcId="{001EC9E8-7986-4DAB-88BF-F50E9D575D08}" destId="{0097C61A-8AEF-4CBA-8686-98F1A695295A}" srcOrd="2" destOrd="0" presId="urn:microsoft.com/office/officeart/2018/2/layout/IconLabelList"/>
    <dgm:cxn modelId="{65AB1E1F-4E8B-4414-AA6C-E990317FFAFD}" type="presParOf" srcId="{0097C61A-8AEF-4CBA-8686-98F1A695295A}" destId="{C026A6F5-244E-41DF-9EDB-AE8F58BC36E0}" srcOrd="0" destOrd="0" presId="urn:microsoft.com/office/officeart/2018/2/layout/IconLabelList"/>
    <dgm:cxn modelId="{1C5E3C1E-CF4B-4268-BFA7-9E0F9DE92F0E}" type="presParOf" srcId="{0097C61A-8AEF-4CBA-8686-98F1A695295A}" destId="{5F34C1A9-6CCD-4C32-9BBF-213DD77A36B3}" srcOrd="1" destOrd="0" presId="urn:microsoft.com/office/officeart/2018/2/layout/IconLabelList"/>
    <dgm:cxn modelId="{356E975D-A4F4-4C79-A522-D600BBC34150}" type="presParOf" srcId="{0097C61A-8AEF-4CBA-8686-98F1A695295A}" destId="{56DD2798-17F2-40CD-80DB-E258804B6CAC}" srcOrd="2" destOrd="0" presId="urn:microsoft.com/office/officeart/2018/2/layout/IconLabelList"/>
    <dgm:cxn modelId="{DDADB906-124A-405A-B407-14A12B85E00E}" type="presParOf" srcId="{001EC9E8-7986-4DAB-88BF-F50E9D575D08}" destId="{C53B13D7-10E3-4EB5-A1E1-88FCEF9E2A59}" srcOrd="3" destOrd="0" presId="urn:microsoft.com/office/officeart/2018/2/layout/IconLabelList"/>
    <dgm:cxn modelId="{7EC0F70B-1002-458D-9B7D-C2671BD6C8D7}" type="presParOf" srcId="{001EC9E8-7986-4DAB-88BF-F50E9D575D08}" destId="{041AA17A-A107-46A6-B18C-B3B6E4F144C3}" srcOrd="4" destOrd="0" presId="urn:microsoft.com/office/officeart/2018/2/layout/IconLabelList"/>
    <dgm:cxn modelId="{C73DA34E-F929-4148-A1BF-A497419FB9B5}" type="presParOf" srcId="{041AA17A-A107-46A6-B18C-B3B6E4F144C3}" destId="{4DA1E24A-1B57-4D60-8916-AE39AD26868F}" srcOrd="0" destOrd="0" presId="urn:microsoft.com/office/officeart/2018/2/layout/IconLabelList"/>
    <dgm:cxn modelId="{5F06508A-38A6-4EAC-B9DC-E67BC001C6B8}" type="presParOf" srcId="{041AA17A-A107-46A6-B18C-B3B6E4F144C3}" destId="{9C79C3F0-6680-4146-9A93-E203542AE1A8}" srcOrd="1" destOrd="0" presId="urn:microsoft.com/office/officeart/2018/2/layout/IconLabelList"/>
    <dgm:cxn modelId="{5ACA222B-44F5-4FD6-9A28-7A9E0E908AAC}" type="presParOf" srcId="{041AA17A-A107-46A6-B18C-B3B6E4F144C3}" destId="{DA5402EF-C287-4596-9A2E-F0002AE8486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565523-953F-4089-9840-B4E2A238FD0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1E90AFA-2B0A-48DB-92E1-14D184C90FF2}">
      <dgm:prSet/>
      <dgm:spPr/>
      <dgm:t>
        <a:bodyPr/>
        <a:lstStyle/>
        <a:p>
          <a:r>
            <a:rPr lang="en-CA" dirty="0"/>
            <a:t>In RPC discussion: based on data and input from chiefs:</a:t>
          </a:r>
          <a:endParaRPr lang="en-US" dirty="0"/>
        </a:p>
      </dgm:t>
    </dgm:pt>
    <dgm:pt modelId="{2597950D-8BD0-4780-A5F2-E9EDF19DC7A3}" type="parTrans" cxnId="{24A22471-BBA7-40A1-BF0E-C9900769D918}">
      <dgm:prSet/>
      <dgm:spPr/>
      <dgm:t>
        <a:bodyPr/>
        <a:lstStyle/>
        <a:p>
          <a:endParaRPr lang="en-US"/>
        </a:p>
      </dgm:t>
    </dgm:pt>
    <dgm:pt modelId="{A194EFD6-23C2-4AD9-A16B-1185234388D1}" type="sibTrans" cxnId="{24A22471-BBA7-40A1-BF0E-C9900769D918}">
      <dgm:prSet/>
      <dgm:spPr/>
      <dgm:t>
        <a:bodyPr/>
        <a:lstStyle/>
        <a:p>
          <a:endParaRPr lang="en-US"/>
        </a:p>
      </dgm:t>
    </dgm:pt>
    <dgm:pt modelId="{EBEA861A-3152-48DE-A0EB-8FF53CC6656B}">
      <dgm:prSet/>
      <dgm:spPr/>
      <dgm:t>
        <a:bodyPr/>
        <a:lstStyle/>
        <a:p>
          <a:r>
            <a:rPr lang="en-CA" dirty="0"/>
            <a:t>Learners’ assessments, Teachers’ development and learners’ safety</a:t>
          </a:r>
          <a:endParaRPr lang="en-US" dirty="0"/>
        </a:p>
      </dgm:t>
    </dgm:pt>
    <dgm:pt modelId="{0053AAD4-BFCD-4381-9F87-44231A971A07}" type="parTrans" cxnId="{34ACD1A3-BEDC-4A6F-AFCC-DC9CADEC8573}">
      <dgm:prSet/>
      <dgm:spPr/>
      <dgm:t>
        <a:bodyPr/>
        <a:lstStyle/>
        <a:p>
          <a:endParaRPr lang="en-US"/>
        </a:p>
      </dgm:t>
    </dgm:pt>
    <dgm:pt modelId="{6FCC37C6-F146-461D-A621-262843D200C2}" type="sibTrans" cxnId="{34ACD1A3-BEDC-4A6F-AFCC-DC9CADEC8573}">
      <dgm:prSet/>
      <dgm:spPr/>
      <dgm:t>
        <a:bodyPr/>
        <a:lstStyle/>
        <a:p>
          <a:endParaRPr lang="en-US"/>
        </a:p>
      </dgm:t>
    </dgm:pt>
    <dgm:pt modelId="{E4592E85-E9FD-4E65-BB8A-9E624B5B02C1}">
      <dgm:prSet/>
      <dgm:spPr/>
      <dgm:t>
        <a:bodyPr/>
        <a:lstStyle/>
        <a:p>
          <a:r>
            <a:rPr lang="en-CA"/>
            <a:t>Next priority: Curriculum</a:t>
          </a:r>
          <a:endParaRPr lang="en-US"/>
        </a:p>
      </dgm:t>
    </dgm:pt>
    <dgm:pt modelId="{29A1F5BA-D516-4A41-8B7B-4C972319B405}" type="parTrans" cxnId="{D3A01E4C-4D46-4EA2-B13D-A138ED9209EF}">
      <dgm:prSet/>
      <dgm:spPr/>
      <dgm:t>
        <a:bodyPr/>
        <a:lstStyle/>
        <a:p>
          <a:endParaRPr lang="en-US"/>
        </a:p>
      </dgm:t>
    </dgm:pt>
    <dgm:pt modelId="{D6B89852-656F-4D40-B703-36D271037E7E}" type="sibTrans" cxnId="{D3A01E4C-4D46-4EA2-B13D-A138ED9209EF}">
      <dgm:prSet/>
      <dgm:spPr/>
      <dgm:t>
        <a:bodyPr/>
        <a:lstStyle/>
        <a:p>
          <a:endParaRPr lang="en-US"/>
        </a:p>
      </dgm:t>
    </dgm:pt>
    <dgm:pt modelId="{9705FD01-ED00-480B-AE3D-EBDED289C3B6}">
      <dgm:prSet/>
      <dgm:spPr/>
      <dgm:t>
        <a:bodyPr/>
        <a:lstStyle/>
        <a:p>
          <a:r>
            <a:rPr lang="en-CA" dirty="0"/>
            <a:t>Less priority but easy to do increase communication/collaboration </a:t>
          </a:r>
          <a:endParaRPr lang="en-US" dirty="0"/>
        </a:p>
      </dgm:t>
    </dgm:pt>
    <dgm:pt modelId="{9D1B84EA-F0E9-4D4E-9312-07F54344BAB5}" type="parTrans" cxnId="{2F0C7564-021A-4C4F-B2D4-75384A54BB88}">
      <dgm:prSet/>
      <dgm:spPr/>
      <dgm:t>
        <a:bodyPr/>
        <a:lstStyle/>
        <a:p>
          <a:endParaRPr lang="en-US"/>
        </a:p>
      </dgm:t>
    </dgm:pt>
    <dgm:pt modelId="{0EAEEF0B-3C36-4CB1-B15E-C4FE96371C4A}" type="sibTrans" cxnId="{2F0C7564-021A-4C4F-B2D4-75384A54BB88}">
      <dgm:prSet/>
      <dgm:spPr/>
      <dgm:t>
        <a:bodyPr/>
        <a:lstStyle/>
        <a:p>
          <a:endParaRPr lang="en-US"/>
        </a:p>
      </dgm:t>
    </dgm:pt>
    <dgm:pt modelId="{9715BBD9-FC60-4107-BDF4-3881FF92EA43}">
      <dgm:prSet/>
      <dgm:spPr/>
      <dgm:t>
        <a:bodyPr/>
        <a:lstStyle/>
        <a:p>
          <a:r>
            <a:rPr lang="en-CA" dirty="0"/>
            <a:t>In PD-Fellows meeting: update on data and RPC recommendations--&gt;priorities: </a:t>
          </a:r>
          <a:endParaRPr lang="en-US" dirty="0"/>
        </a:p>
      </dgm:t>
    </dgm:pt>
    <dgm:pt modelId="{665CB549-B52F-43AB-81D1-D2AE98605DC8}" type="parTrans" cxnId="{7BC0C9C2-18BF-49E8-ACEC-941D58AF7370}">
      <dgm:prSet/>
      <dgm:spPr/>
      <dgm:t>
        <a:bodyPr/>
        <a:lstStyle/>
        <a:p>
          <a:endParaRPr lang="en-US"/>
        </a:p>
      </dgm:t>
    </dgm:pt>
    <dgm:pt modelId="{23C29122-13B8-4CCD-927E-3B86B2A31EF8}" type="sibTrans" cxnId="{7BC0C9C2-18BF-49E8-ACEC-941D58AF7370}">
      <dgm:prSet/>
      <dgm:spPr/>
      <dgm:t>
        <a:bodyPr/>
        <a:lstStyle/>
        <a:p>
          <a:endParaRPr lang="en-US"/>
        </a:p>
      </dgm:t>
    </dgm:pt>
    <dgm:pt modelId="{98D4DF6A-2A8E-4D12-9AB1-A74CC10FBD8A}">
      <dgm:prSet/>
      <dgm:spPr/>
      <dgm:t>
        <a:bodyPr/>
        <a:lstStyle/>
        <a:p>
          <a:r>
            <a:rPr lang="en-CA"/>
            <a:t>Agreed on priorities but added burn out/wellness as a top priority</a:t>
          </a:r>
          <a:endParaRPr lang="en-US"/>
        </a:p>
      </dgm:t>
    </dgm:pt>
    <dgm:pt modelId="{8FEC21DE-C8D2-4187-8EEE-32F7F78DC3FC}" type="parTrans" cxnId="{7DE35051-4287-4E91-A116-3F73B72BFD26}">
      <dgm:prSet/>
      <dgm:spPr/>
      <dgm:t>
        <a:bodyPr/>
        <a:lstStyle/>
        <a:p>
          <a:endParaRPr lang="en-US"/>
        </a:p>
      </dgm:t>
    </dgm:pt>
    <dgm:pt modelId="{8908586C-576C-48E9-A666-CA21E1490F36}" type="sibTrans" cxnId="{7DE35051-4287-4E91-A116-3F73B72BFD26}">
      <dgm:prSet/>
      <dgm:spPr/>
      <dgm:t>
        <a:bodyPr/>
        <a:lstStyle/>
        <a:p>
          <a:endParaRPr lang="en-US"/>
        </a:p>
      </dgm:t>
    </dgm:pt>
    <dgm:pt modelId="{121E60EC-D6A6-2842-9581-9E13C19645EC}" type="pres">
      <dgm:prSet presAssocID="{23565523-953F-4089-9840-B4E2A238FD09}" presName="Name0" presStyleCnt="0">
        <dgm:presLayoutVars>
          <dgm:dir/>
          <dgm:animLvl val="lvl"/>
          <dgm:resizeHandles val="exact"/>
        </dgm:presLayoutVars>
      </dgm:prSet>
      <dgm:spPr/>
    </dgm:pt>
    <dgm:pt modelId="{A098A13E-55D8-074C-85B1-31B7F77FF56B}" type="pres">
      <dgm:prSet presAssocID="{C1E90AFA-2B0A-48DB-92E1-14D184C90FF2}" presName="composite" presStyleCnt="0"/>
      <dgm:spPr/>
    </dgm:pt>
    <dgm:pt modelId="{1FCBEE30-1754-5D47-B8CA-4E46D7F6F3ED}" type="pres">
      <dgm:prSet presAssocID="{C1E90AFA-2B0A-48DB-92E1-14D184C90FF2}" presName="parTx" presStyleLbl="alignNode1" presStyleIdx="0" presStyleCnt="2">
        <dgm:presLayoutVars>
          <dgm:chMax val="0"/>
          <dgm:chPref val="0"/>
          <dgm:bulletEnabled val="1"/>
        </dgm:presLayoutVars>
      </dgm:prSet>
      <dgm:spPr/>
    </dgm:pt>
    <dgm:pt modelId="{8B198D9B-5CC8-544D-9FBD-42455ED33DBF}" type="pres">
      <dgm:prSet presAssocID="{C1E90AFA-2B0A-48DB-92E1-14D184C90FF2}" presName="desTx" presStyleLbl="alignAccFollowNode1" presStyleIdx="0" presStyleCnt="2">
        <dgm:presLayoutVars>
          <dgm:bulletEnabled val="1"/>
        </dgm:presLayoutVars>
      </dgm:prSet>
      <dgm:spPr/>
    </dgm:pt>
    <dgm:pt modelId="{87F018ED-D023-AD40-8310-A4C7DB7B2D39}" type="pres">
      <dgm:prSet presAssocID="{A194EFD6-23C2-4AD9-A16B-1185234388D1}" presName="space" presStyleCnt="0"/>
      <dgm:spPr/>
    </dgm:pt>
    <dgm:pt modelId="{27F86226-D49B-384F-914E-772692CCE31C}" type="pres">
      <dgm:prSet presAssocID="{9715BBD9-FC60-4107-BDF4-3881FF92EA43}" presName="composite" presStyleCnt="0"/>
      <dgm:spPr/>
    </dgm:pt>
    <dgm:pt modelId="{8BF29173-A488-B148-A5E2-BB87D94B1D9D}" type="pres">
      <dgm:prSet presAssocID="{9715BBD9-FC60-4107-BDF4-3881FF92EA43}" presName="parTx" presStyleLbl="alignNode1" presStyleIdx="1" presStyleCnt="2">
        <dgm:presLayoutVars>
          <dgm:chMax val="0"/>
          <dgm:chPref val="0"/>
          <dgm:bulletEnabled val="1"/>
        </dgm:presLayoutVars>
      </dgm:prSet>
      <dgm:spPr/>
    </dgm:pt>
    <dgm:pt modelId="{C8B5E56F-9229-8848-AD26-B78E494F6C2D}" type="pres">
      <dgm:prSet presAssocID="{9715BBD9-FC60-4107-BDF4-3881FF92EA43}" presName="desTx" presStyleLbl="alignAccFollowNode1" presStyleIdx="1" presStyleCnt="2">
        <dgm:presLayoutVars>
          <dgm:bulletEnabled val="1"/>
        </dgm:presLayoutVars>
      </dgm:prSet>
      <dgm:spPr/>
    </dgm:pt>
  </dgm:ptLst>
  <dgm:cxnLst>
    <dgm:cxn modelId="{46688C3F-7F3F-7A42-981F-987689CAB5BD}" type="presOf" srcId="{C1E90AFA-2B0A-48DB-92E1-14D184C90FF2}" destId="{1FCBEE30-1754-5D47-B8CA-4E46D7F6F3ED}" srcOrd="0" destOrd="0" presId="urn:microsoft.com/office/officeart/2005/8/layout/hList1"/>
    <dgm:cxn modelId="{D3A01E4C-4D46-4EA2-B13D-A138ED9209EF}" srcId="{C1E90AFA-2B0A-48DB-92E1-14D184C90FF2}" destId="{E4592E85-E9FD-4E65-BB8A-9E624B5B02C1}" srcOrd="1" destOrd="0" parTransId="{29A1F5BA-D516-4A41-8B7B-4C972319B405}" sibTransId="{D6B89852-656F-4D40-B703-36D271037E7E}"/>
    <dgm:cxn modelId="{7DE35051-4287-4E91-A116-3F73B72BFD26}" srcId="{9715BBD9-FC60-4107-BDF4-3881FF92EA43}" destId="{98D4DF6A-2A8E-4D12-9AB1-A74CC10FBD8A}" srcOrd="0" destOrd="0" parTransId="{8FEC21DE-C8D2-4187-8EEE-32F7F78DC3FC}" sibTransId="{8908586C-576C-48E9-A666-CA21E1490F36}"/>
    <dgm:cxn modelId="{3B920C54-F493-7B4F-B05A-BF13C3CCB360}" type="presOf" srcId="{9705FD01-ED00-480B-AE3D-EBDED289C3B6}" destId="{8B198D9B-5CC8-544D-9FBD-42455ED33DBF}" srcOrd="0" destOrd="2" presId="urn:microsoft.com/office/officeart/2005/8/layout/hList1"/>
    <dgm:cxn modelId="{2F0C7564-021A-4C4F-B2D4-75384A54BB88}" srcId="{C1E90AFA-2B0A-48DB-92E1-14D184C90FF2}" destId="{9705FD01-ED00-480B-AE3D-EBDED289C3B6}" srcOrd="2" destOrd="0" parTransId="{9D1B84EA-F0E9-4D4E-9312-07F54344BAB5}" sibTransId="{0EAEEF0B-3C36-4CB1-B15E-C4FE96371C4A}"/>
    <dgm:cxn modelId="{EE99226F-BD4A-8348-8239-3D17BF5C0A8E}" type="presOf" srcId="{EBEA861A-3152-48DE-A0EB-8FF53CC6656B}" destId="{8B198D9B-5CC8-544D-9FBD-42455ED33DBF}" srcOrd="0" destOrd="0" presId="urn:microsoft.com/office/officeart/2005/8/layout/hList1"/>
    <dgm:cxn modelId="{24A22471-BBA7-40A1-BF0E-C9900769D918}" srcId="{23565523-953F-4089-9840-B4E2A238FD09}" destId="{C1E90AFA-2B0A-48DB-92E1-14D184C90FF2}" srcOrd="0" destOrd="0" parTransId="{2597950D-8BD0-4780-A5F2-E9EDF19DC7A3}" sibTransId="{A194EFD6-23C2-4AD9-A16B-1185234388D1}"/>
    <dgm:cxn modelId="{A5100B82-E8CC-AB46-9FAE-D2BB5C66A6F0}" type="presOf" srcId="{9715BBD9-FC60-4107-BDF4-3881FF92EA43}" destId="{8BF29173-A488-B148-A5E2-BB87D94B1D9D}" srcOrd="0" destOrd="0" presId="urn:microsoft.com/office/officeart/2005/8/layout/hList1"/>
    <dgm:cxn modelId="{BC056087-563D-D24A-A61F-C50041D8B49A}" type="presOf" srcId="{98D4DF6A-2A8E-4D12-9AB1-A74CC10FBD8A}" destId="{C8B5E56F-9229-8848-AD26-B78E494F6C2D}" srcOrd="0" destOrd="0" presId="urn:microsoft.com/office/officeart/2005/8/layout/hList1"/>
    <dgm:cxn modelId="{42AC8D87-69E1-BD4F-B14F-8CA3434AA84C}" type="presOf" srcId="{E4592E85-E9FD-4E65-BB8A-9E624B5B02C1}" destId="{8B198D9B-5CC8-544D-9FBD-42455ED33DBF}" srcOrd="0" destOrd="1" presId="urn:microsoft.com/office/officeart/2005/8/layout/hList1"/>
    <dgm:cxn modelId="{34ACD1A3-BEDC-4A6F-AFCC-DC9CADEC8573}" srcId="{C1E90AFA-2B0A-48DB-92E1-14D184C90FF2}" destId="{EBEA861A-3152-48DE-A0EB-8FF53CC6656B}" srcOrd="0" destOrd="0" parTransId="{0053AAD4-BFCD-4381-9F87-44231A971A07}" sibTransId="{6FCC37C6-F146-461D-A621-262843D200C2}"/>
    <dgm:cxn modelId="{7BC0C9C2-18BF-49E8-ACEC-941D58AF7370}" srcId="{23565523-953F-4089-9840-B4E2A238FD09}" destId="{9715BBD9-FC60-4107-BDF4-3881FF92EA43}" srcOrd="1" destOrd="0" parTransId="{665CB549-B52F-43AB-81D1-D2AE98605DC8}" sibTransId="{23C29122-13B8-4CCD-927E-3B86B2A31EF8}"/>
    <dgm:cxn modelId="{C95F83CC-264B-D445-8749-3AE4A77C5604}" type="presOf" srcId="{23565523-953F-4089-9840-B4E2A238FD09}" destId="{121E60EC-D6A6-2842-9581-9E13C19645EC}" srcOrd="0" destOrd="0" presId="urn:microsoft.com/office/officeart/2005/8/layout/hList1"/>
    <dgm:cxn modelId="{6456F909-4E75-EE4F-84F2-4355B0F6E9DE}" type="presParOf" srcId="{121E60EC-D6A6-2842-9581-9E13C19645EC}" destId="{A098A13E-55D8-074C-85B1-31B7F77FF56B}" srcOrd="0" destOrd="0" presId="urn:microsoft.com/office/officeart/2005/8/layout/hList1"/>
    <dgm:cxn modelId="{C134F1B9-9563-E24A-B7F5-88DA6BC4DA65}" type="presParOf" srcId="{A098A13E-55D8-074C-85B1-31B7F77FF56B}" destId="{1FCBEE30-1754-5D47-B8CA-4E46D7F6F3ED}" srcOrd="0" destOrd="0" presId="urn:microsoft.com/office/officeart/2005/8/layout/hList1"/>
    <dgm:cxn modelId="{8EC089BC-18AD-E042-8754-045102457023}" type="presParOf" srcId="{A098A13E-55D8-074C-85B1-31B7F77FF56B}" destId="{8B198D9B-5CC8-544D-9FBD-42455ED33DBF}" srcOrd="1" destOrd="0" presId="urn:microsoft.com/office/officeart/2005/8/layout/hList1"/>
    <dgm:cxn modelId="{B47C0401-60A0-044E-A0D3-7C6C8FAFC169}" type="presParOf" srcId="{121E60EC-D6A6-2842-9581-9E13C19645EC}" destId="{87F018ED-D023-AD40-8310-A4C7DB7B2D39}" srcOrd="1" destOrd="0" presId="urn:microsoft.com/office/officeart/2005/8/layout/hList1"/>
    <dgm:cxn modelId="{C3C314AD-1956-8642-AA90-621D9B4D6D59}" type="presParOf" srcId="{121E60EC-D6A6-2842-9581-9E13C19645EC}" destId="{27F86226-D49B-384F-914E-772692CCE31C}" srcOrd="2" destOrd="0" presId="urn:microsoft.com/office/officeart/2005/8/layout/hList1"/>
    <dgm:cxn modelId="{AADD035C-DA0C-E94B-AF6D-E5C5C6B457CC}" type="presParOf" srcId="{27F86226-D49B-384F-914E-772692CCE31C}" destId="{8BF29173-A488-B148-A5E2-BB87D94B1D9D}" srcOrd="0" destOrd="0" presId="urn:microsoft.com/office/officeart/2005/8/layout/hList1"/>
    <dgm:cxn modelId="{63D17595-616D-D341-B379-B9EB8B642772}" type="presParOf" srcId="{27F86226-D49B-384F-914E-772692CCE31C}" destId="{C8B5E56F-9229-8848-AD26-B78E494F6C2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158B6E-704C-4D3B-AA5C-AF724D714B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4FDFFE-94E0-42D1-BBC1-361FD47629C3}">
      <dgm:prSet/>
      <dgm:spPr/>
      <dgm:t>
        <a:bodyPr/>
        <a:lstStyle/>
        <a:p>
          <a:r>
            <a:rPr lang="en-CA"/>
            <a:t>Residents’ wellness/psychological safety</a:t>
          </a:r>
          <a:endParaRPr lang="en-US"/>
        </a:p>
      </dgm:t>
    </dgm:pt>
    <dgm:pt modelId="{B4CD73D1-F01B-45BC-8A8E-37B7E9238A2D}" type="parTrans" cxnId="{45A90B5F-BF8F-428F-90B7-744571A1F051}">
      <dgm:prSet/>
      <dgm:spPr/>
      <dgm:t>
        <a:bodyPr/>
        <a:lstStyle/>
        <a:p>
          <a:endParaRPr lang="en-US"/>
        </a:p>
      </dgm:t>
    </dgm:pt>
    <dgm:pt modelId="{61C3341F-4EC5-4218-B1A7-571A77617B58}" type="sibTrans" cxnId="{45A90B5F-BF8F-428F-90B7-744571A1F051}">
      <dgm:prSet/>
      <dgm:spPr/>
      <dgm:t>
        <a:bodyPr/>
        <a:lstStyle/>
        <a:p>
          <a:endParaRPr lang="en-US"/>
        </a:p>
      </dgm:t>
    </dgm:pt>
    <dgm:pt modelId="{1EA670DC-44BD-4E88-B4CC-2CF4DB0AE66B}">
      <dgm:prSet/>
      <dgm:spPr/>
      <dgm:t>
        <a:bodyPr/>
        <a:lstStyle/>
        <a:p>
          <a:r>
            <a:rPr lang="en-CA" dirty="0"/>
            <a:t>Residents’ Assessments </a:t>
          </a:r>
          <a:endParaRPr lang="en-US" dirty="0"/>
        </a:p>
      </dgm:t>
    </dgm:pt>
    <dgm:pt modelId="{973668C0-69D8-4E7F-AC1D-D8A15A92F1E9}" type="parTrans" cxnId="{E6F1A3E1-E67E-479D-85DA-20643DCF1DA9}">
      <dgm:prSet/>
      <dgm:spPr/>
      <dgm:t>
        <a:bodyPr/>
        <a:lstStyle/>
        <a:p>
          <a:endParaRPr lang="en-US"/>
        </a:p>
      </dgm:t>
    </dgm:pt>
    <dgm:pt modelId="{61841B23-959F-40EE-945A-CE50AD9D81C6}" type="sibTrans" cxnId="{E6F1A3E1-E67E-479D-85DA-20643DCF1DA9}">
      <dgm:prSet/>
      <dgm:spPr/>
      <dgm:t>
        <a:bodyPr/>
        <a:lstStyle/>
        <a:p>
          <a:endParaRPr lang="en-US"/>
        </a:p>
      </dgm:t>
    </dgm:pt>
    <dgm:pt modelId="{18CE414E-AF99-45F1-B48F-B3FB479DB6B6}">
      <dgm:prSet/>
      <dgm:spPr/>
      <dgm:t>
        <a:bodyPr/>
        <a:lstStyle/>
        <a:p>
          <a:r>
            <a:rPr lang="en-CA"/>
            <a:t>Curriculum</a:t>
          </a:r>
          <a:endParaRPr lang="en-US"/>
        </a:p>
      </dgm:t>
    </dgm:pt>
    <dgm:pt modelId="{E5696B71-A74C-4F73-AABE-1AE3D12D8876}" type="parTrans" cxnId="{9460442B-47FB-4ADA-A5C3-270F70008CFE}">
      <dgm:prSet/>
      <dgm:spPr/>
      <dgm:t>
        <a:bodyPr/>
        <a:lstStyle/>
        <a:p>
          <a:endParaRPr lang="en-US"/>
        </a:p>
      </dgm:t>
    </dgm:pt>
    <dgm:pt modelId="{BEA92F81-2885-4076-A9C2-49725373937F}" type="sibTrans" cxnId="{9460442B-47FB-4ADA-A5C3-270F70008CFE}">
      <dgm:prSet/>
      <dgm:spPr/>
      <dgm:t>
        <a:bodyPr/>
        <a:lstStyle/>
        <a:p>
          <a:endParaRPr lang="en-US"/>
        </a:p>
      </dgm:t>
    </dgm:pt>
    <dgm:pt modelId="{8D69603B-4162-40A5-8F91-8867CE30AA8F}">
      <dgm:prSet/>
      <dgm:spPr/>
      <dgm:t>
        <a:bodyPr/>
        <a:lstStyle/>
        <a:p>
          <a:r>
            <a:rPr lang="en-CA" dirty="0"/>
            <a:t>Faculty development (takes longer time and will align with CBD faculty development) </a:t>
          </a:r>
          <a:endParaRPr lang="en-US" dirty="0"/>
        </a:p>
      </dgm:t>
    </dgm:pt>
    <dgm:pt modelId="{1F10C276-7267-4416-BC10-52386841C07F}" type="parTrans" cxnId="{ACAD4D4E-EEBF-4C07-92BA-D7A67EF42F89}">
      <dgm:prSet/>
      <dgm:spPr/>
      <dgm:t>
        <a:bodyPr/>
        <a:lstStyle/>
        <a:p>
          <a:endParaRPr lang="en-US"/>
        </a:p>
      </dgm:t>
    </dgm:pt>
    <dgm:pt modelId="{969146A9-4D2B-43F9-9DB3-C870F52F8642}" type="sibTrans" cxnId="{ACAD4D4E-EEBF-4C07-92BA-D7A67EF42F89}">
      <dgm:prSet/>
      <dgm:spPr/>
      <dgm:t>
        <a:bodyPr/>
        <a:lstStyle/>
        <a:p>
          <a:endParaRPr lang="en-US"/>
        </a:p>
      </dgm:t>
    </dgm:pt>
    <dgm:pt modelId="{A550DABB-D80F-4EE5-907D-6BE2A902BFBD}" type="pres">
      <dgm:prSet presAssocID="{CD158B6E-704C-4D3B-AA5C-AF724D714B3B}" presName="root" presStyleCnt="0">
        <dgm:presLayoutVars>
          <dgm:dir/>
          <dgm:resizeHandles val="exact"/>
        </dgm:presLayoutVars>
      </dgm:prSet>
      <dgm:spPr/>
    </dgm:pt>
    <dgm:pt modelId="{DC5F3A28-8952-4906-9201-7B6906C8B0C3}" type="pres">
      <dgm:prSet presAssocID="{7E4FDFFE-94E0-42D1-BBC1-361FD47629C3}" presName="compNode" presStyleCnt="0"/>
      <dgm:spPr/>
    </dgm:pt>
    <dgm:pt modelId="{E8517F11-B7AB-4368-881F-CBC7E8225918}" type="pres">
      <dgm:prSet presAssocID="{7E4FDFFE-94E0-42D1-BBC1-361FD47629C3}" presName="bgRect" presStyleLbl="bgShp" presStyleIdx="0" presStyleCnt="4"/>
      <dgm:spPr/>
    </dgm:pt>
    <dgm:pt modelId="{58AFA9BC-AC46-4EF1-B0F7-EB518086A32A}" type="pres">
      <dgm:prSet presAssocID="{7E4FDFFE-94E0-42D1-BBC1-361FD47629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3881ABA-89B2-4351-B3B8-8E00E10D3296}" type="pres">
      <dgm:prSet presAssocID="{7E4FDFFE-94E0-42D1-BBC1-361FD47629C3}" presName="spaceRect" presStyleCnt="0"/>
      <dgm:spPr/>
    </dgm:pt>
    <dgm:pt modelId="{5171F5A6-D3BA-408E-B117-C89990F764A8}" type="pres">
      <dgm:prSet presAssocID="{7E4FDFFE-94E0-42D1-BBC1-361FD47629C3}" presName="parTx" presStyleLbl="revTx" presStyleIdx="0" presStyleCnt="4">
        <dgm:presLayoutVars>
          <dgm:chMax val="0"/>
          <dgm:chPref val="0"/>
        </dgm:presLayoutVars>
      </dgm:prSet>
      <dgm:spPr/>
    </dgm:pt>
    <dgm:pt modelId="{86C0182C-6075-43E0-9F40-2D2F9DB84F7C}" type="pres">
      <dgm:prSet presAssocID="{61C3341F-4EC5-4218-B1A7-571A77617B58}" presName="sibTrans" presStyleCnt="0"/>
      <dgm:spPr/>
    </dgm:pt>
    <dgm:pt modelId="{688D4879-5C6C-469F-BCDC-E26E9BDE94A1}" type="pres">
      <dgm:prSet presAssocID="{1EA670DC-44BD-4E88-B4CC-2CF4DB0AE66B}" presName="compNode" presStyleCnt="0"/>
      <dgm:spPr/>
    </dgm:pt>
    <dgm:pt modelId="{D6E40F2D-E0E3-4387-8C36-2332A3D3EA3E}" type="pres">
      <dgm:prSet presAssocID="{1EA670DC-44BD-4E88-B4CC-2CF4DB0AE66B}" presName="bgRect" presStyleLbl="bgShp" presStyleIdx="1" presStyleCnt="4"/>
      <dgm:spPr/>
    </dgm:pt>
    <dgm:pt modelId="{F6863789-E766-442C-97CA-74FA909B114A}" type="pres">
      <dgm:prSet presAssocID="{1EA670DC-44BD-4E88-B4CC-2CF4DB0AE6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85236AFE-3EC5-4649-9771-2FC9EF3533F6}" type="pres">
      <dgm:prSet presAssocID="{1EA670DC-44BD-4E88-B4CC-2CF4DB0AE66B}" presName="spaceRect" presStyleCnt="0"/>
      <dgm:spPr/>
    </dgm:pt>
    <dgm:pt modelId="{2DEE5337-ECD1-4AD1-AE6F-7A33F339255C}" type="pres">
      <dgm:prSet presAssocID="{1EA670DC-44BD-4E88-B4CC-2CF4DB0AE66B}" presName="parTx" presStyleLbl="revTx" presStyleIdx="1" presStyleCnt="4">
        <dgm:presLayoutVars>
          <dgm:chMax val="0"/>
          <dgm:chPref val="0"/>
        </dgm:presLayoutVars>
      </dgm:prSet>
      <dgm:spPr/>
    </dgm:pt>
    <dgm:pt modelId="{F1385F0A-202E-4661-81F1-01A11578B08E}" type="pres">
      <dgm:prSet presAssocID="{61841B23-959F-40EE-945A-CE50AD9D81C6}" presName="sibTrans" presStyleCnt="0"/>
      <dgm:spPr/>
    </dgm:pt>
    <dgm:pt modelId="{D1E100D3-ED4C-4BF5-A59C-17F4DDAA65CA}" type="pres">
      <dgm:prSet presAssocID="{18CE414E-AF99-45F1-B48F-B3FB479DB6B6}" presName="compNode" presStyleCnt="0"/>
      <dgm:spPr/>
    </dgm:pt>
    <dgm:pt modelId="{D2A656BC-A9CE-47B4-8C01-C92BA4C623D0}" type="pres">
      <dgm:prSet presAssocID="{18CE414E-AF99-45F1-B48F-B3FB479DB6B6}" presName="bgRect" presStyleLbl="bgShp" presStyleIdx="2" presStyleCnt="4"/>
      <dgm:spPr/>
    </dgm:pt>
    <dgm:pt modelId="{9AC3A625-ED35-49E1-966A-6B3DD5D46DF7}" type="pres">
      <dgm:prSet presAssocID="{18CE414E-AF99-45F1-B48F-B3FB479DB6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E50D49F-31B1-4740-91AA-8C98E3741396}" type="pres">
      <dgm:prSet presAssocID="{18CE414E-AF99-45F1-B48F-B3FB479DB6B6}" presName="spaceRect" presStyleCnt="0"/>
      <dgm:spPr/>
    </dgm:pt>
    <dgm:pt modelId="{90732B29-EAE3-419A-89D8-7CFC3455A8BB}" type="pres">
      <dgm:prSet presAssocID="{18CE414E-AF99-45F1-B48F-B3FB479DB6B6}" presName="parTx" presStyleLbl="revTx" presStyleIdx="2" presStyleCnt="4">
        <dgm:presLayoutVars>
          <dgm:chMax val="0"/>
          <dgm:chPref val="0"/>
        </dgm:presLayoutVars>
      </dgm:prSet>
      <dgm:spPr/>
    </dgm:pt>
    <dgm:pt modelId="{79016347-9B55-4B1D-9993-D0E237A907A3}" type="pres">
      <dgm:prSet presAssocID="{BEA92F81-2885-4076-A9C2-49725373937F}" presName="sibTrans" presStyleCnt="0"/>
      <dgm:spPr/>
    </dgm:pt>
    <dgm:pt modelId="{9A72D961-055A-4620-AA3A-5629C6DF1786}" type="pres">
      <dgm:prSet presAssocID="{8D69603B-4162-40A5-8F91-8867CE30AA8F}" presName="compNode" presStyleCnt="0"/>
      <dgm:spPr/>
    </dgm:pt>
    <dgm:pt modelId="{4396E43F-875E-4117-A5DB-EDF249402826}" type="pres">
      <dgm:prSet presAssocID="{8D69603B-4162-40A5-8F91-8867CE30AA8F}" presName="bgRect" presStyleLbl="bgShp" presStyleIdx="3" presStyleCnt="4"/>
      <dgm:spPr/>
    </dgm:pt>
    <dgm:pt modelId="{AD0D1834-A8C2-4AF7-B3FF-CA47E47383BB}" type="pres">
      <dgm:prSet presAssocID="{8D69603B-4162-40A5-8F91-8867CE30AA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7AB46F89-886F-4FF3-8C82-FA8DE449E2FA}" type="pres">
      <dgm:prSet presAssocID="{8D69603B-4162-40A5-8F91-8867CE30AA8F}" presName="spaceRect" presStyleCnt="0"/>
      <dgm:spPr/>
    </dgm:pt>
    <dgm:pt modelId="{4F96142D-9879-4B5D-8E7C-1A4803D907AA}" type="pres">
      <dgm:prSet presAssocID="{8D69603B-4162-40A5-8F91-8867CE30AA8F}" presName="parTx" presStyleLbl="revTx" presStyleIdx="3" presStyleCnt="4">
        <dgm:presLayoutVars>
          <dgm:chMax val="0"/>
          <dgm:chPref val="0"/>
        </dgm:presLayoutVars>
      </dgm:prSet>
      <dgm:spPr/>
    </dgm:pt>
  </dgm:ptLst>
  <dgm:cxnLst>
    <dgm:cxn modelId="{055EAE10-1784-4CE9-A20D-BB9A6ED53E03}" type="presOf" srcId="{18CE414E-AF99-45F1-B48F-B3FB479DB6B6}" destId="{90732B29-EAE3-419A-89D8-7CFC3455A8BB}" srcOrd="0" destOrd="0" presId="urn:microsoft.com/office/officeart/2018/2/layout/IconVerticalSolidList"/>
    <dgm:cxn modelId="{9460442B-47FB-4ADA-A5C3-270F70008CFE}" srcId="{CD158B6E-704C-4D3B-AA5C-AF724D714B3B}" destId="{18CE414E-AF99-45F1-B48F-B3FB479DB6B6}" srcOrd="2" destOrd="0" parTransId="{E5696B71-A74C-4F73-AABE-1AE3D12D8876}" sibTransId="{BEA92F81-2885-4076-A9C2-49725373937F}"/>
    <dgm:cxn modelId="{ACAD4D4E-EEBF-4C07-92BA-D7A67EF42F89}" srcId="{CD158B6E-704C-4D3B-AA5C-AF724D714B3B}" destId="{8D69603B-4162-40A5-8F91-8867CE30AA8F}" srcOrd="3" destOrd="0" parTransId="{1F10C276-7267-4416-BC10-52386841C07F}" sibTransId="{969146A9-4D2B-43F9-9DB3-C870F52F8642}"/>
    <dgm:cxn modelId="{74242758-9503-493D-A8B3-EA23AE086A52}" type="presOf" srcId="{1EA670DC-44BD-4E88-B4CC-2CF4DB0AE66B}" destId="{2DEE5337-ECD1-4AD1-AE6F-7A33F339255C}" srcOrd="0" destOrd="0" presId="urn:microsoft.com/office/officeart/2018/2/layout/IconVerticalSolidList"/>
    <dgm:cxn modelId="{45A90B5F-BF8F-428F-90B7-744571A1F051}" srcId="{CD158B6E-704C-4D3B-AA5C-AF724D714B3B}" destId="{7E4FDFFE-94E0-42D1-BBC1-361FD47629C3}" srcOrd="0" destOrd="0" parTransId="{B4CD73D1-F01B-45BC-8A8E-37B7E9238A2D}" sibTransId="{61C3341F-4EC5-4218-B1A7-571A77617B58}"/>
    <dgm:cxn modelId="{1851667C-EBB5-43E7-879E-7126FB967C14}" type="presOf" srcId="{7E4FDFFE-94E0-42D1-BBC1-361FD47629C3}" destId="{5171F5A6-D3BA-408E-B117-C89990F764A8}" srcOrd="0" destOrd="0" presId="urn:microsoft.com/office/officeart/2018/2/layout/IconVerticalSolidList"/>
    <dgm:cxn modelId="{BB556283-A064-4A5F-A973-C22750AEB7F1}" type="presOf" srcId="{CD158B6E-704C-4D3B-AA5C-AF724D714B3B}" destId="{A550DABB-D80F-4EE5-907D-6BE2A902BFBD}" srcOrd="0" destOrd="0" presId="urn:microsoft.com/office/officeart/2018/2/layout/IconVerticalSolidList"/>
    <dgm:cxn modelId="{372881C4-7EE7-46F7-AC90-E9F7F62C02F6}" type="presOf" srcId="{8D69603B-4162-40A5-8F91-8867CE30AA8F}" destId="{4F96142D-9879-4B5D-8E7C-1A4803D907AA}" srcOrd="0" destOrd="0" presId="urn:microsoft.com/office/officeart/2018/2/layout/IconVerticalSolidList"/>
    <dgm:cxn modelId="{E6F1A3E1-E67E-479D-85DA-20643DCF1DA9}" srcId="{CD158B6E-704C-4D3B-AA5C-AF724D714B3B}" destId="{1EA670DC-44BD-4E88-B4CC-2CF4DB0AE66B}" srcOrd="1" destOrd="0" parTransId="{973668C0-69D8-4E7F-AC1D-D8A15A92F1E9}" sibTransId="{61841B23-959F-40EE-945A-CE50AD9D81C6}"/>
    <dgm:cxn modelId="{7ACAB8ED-A615-40F5-9BCC-9E79AFCE367F}" type="presParOf" srcId="{A550DABB-D80F-4EE5-907D-6BE2A902BFBD}" destId="{DC5F3A28-8952-4906-9201-7B6906C8B0C3}" srcOrd="0" destOrd="0" presId="urn:microsoft.com/office/officeart/2018/2/layout/IconVerticalSolidList"/>
    <dgm:cxn modelId="{1519DBDB-1EBB-4B3B-96D5-804315F079CA}" type="presParOf" srcId="{DC5F3A28-8952-4906-9201-7B6906C8B0C3}" destId="{E8517F11-B7AB-4368-881F-CBC7E8225918}" srcOrd="0" destOrd="0" presId="urn:microsoft.com/office/officeart/2018/2/layout/IconVerticalSolidList"/>
    <dgm:cxn modelId="{B3CC4FD3-2D7E-4941-9C7E-F45F4F61DB8D}" type="presParOf" srcId="{DC5F3A28-8952-4906-9201-7B6906C8B0C3}" destId="{58AFA9BC-AC46-4EF1-B0F7-EB518086A32A}" srcOrd="1" destOrd="0" presId="urn:microsoft.com/office/officeart/2018/2/layout/IconVerticalSolidList"/>
    <dgm:cxn modelId="{2B759F69-FCA5-4905-9D3E-ABEB7EA934D6}" type="presParOf" srcId="{DC5F3A28-8952-4906-9201-7B6906C8B0C3}" destId="{D3881ABA-89B2-4351-B3B8-8E00E10D3296}" srcOrd="2" destOrd="0" presId="urn:microsoft.com/office/officeart/2018/2/layout/IconVerticalSolidList"/>
    <dgm:cxn modelId="{5CBFEE55-246E-457D-A5CA-BB12107667D4}" type="presParOf" srcId="{DC5F3A28-8952-4906-9201-7B6906C8B0C3}" destId="{5171F5A6-D3BA-408E-B117-C89990F764A8}" srcOrd="3" destOrd="0" presId="urn:microsoft.com/office/officeart/2018/2/layout/IconVerticalSolidList"/>
    <dgm:cxn modelId="{9B9786E5-37D2-4A2F-B00D-36CC5DBED5E8}" type="presParOf" srcId="{A550DABB-D80F-4EE5-907D-6BE2A902BFBD}" destId="{86C0182C-6075-43E0-9F40-2D2F9DB84F7C}" srcOrd="1" destOrd="0" presId="urn:microsoft.com/office/officeart/2018/2/layout/IconVerticalSolidList"/>
    <dgm:cxn modelId="{239D7942-D085-4CD5-9BC9-AC7FAC3AC54E}" type="presParOf" srcId="{A550DABB-D80F-4EE5-907D-6BE2A902BFBD}" destId="{688D4879-5C6C-469F-BCDC-E26E9BDE94A1}" srcOrd="2" destOrd="0" presId="urn:microsoft.com/office/officeart/2018/2/layout/IconVerticalSolidList"/>
    <dgm:cxn modelId="{FFDE1B75-B43F-4B6E-8E65-BDA18563F5E0}" type="presParOf" srcId="{688D4879-5C6C-469F-BCDC-E26E9BDE94A1}" destId="{D6E40F2D-E0E3-4387-8C36-2332A3D3EA3E}" srcOrd="0" destOrd="0" presId="urn:microsoft.com/office/officeart/2018/2/layout/IconVerticalSolidList"/>
    <dgm:cxn modelId="{926A9A29-8F0F-428E-ACD8-615832EE5099}" type="presParOf" srcId="{688D4879-5C6C-469F-BCDC-E26E9BDE94A1}" destId="{F6863789-E766-442C-97CA-74FA909B114A}" srcOrd="1" destOrd="0" presId="urn:microsoft.com/office/officeart/2018/2/layout/IconVerticalSolidList"/>
    <dgm:cxn modelId="{EBF22A0A-E235-43CA-81F5-14BDED9DB2F4}" type="presParOf" srcId="{688D4879-5C6C-469F-BCDC-E26E9BDE94A1}" destId="{85236AFE-3EC5-4649-9771-2FC9EF3533F6}" srcOrd="2" destOrd="0" presId="urn:microsoft.com/office/officeart/2018/2/layout/IconVerticalSolidList"/>
    <dgm:cxn modelId="{C1C08DF9-0C56-49F8-B6C2-8627BC9D366F}" type="presParOf" srcId="{688D4879-5C6C-469F-BCDC-E26E9BDE94A1}" destId="{2DEE5337-ECD1-4AD1-AE6F-7A33F339255C}" srcOrd="3" destOrd="0" presId="urn:microsoft.com/office/officeart/2018/2/layout/IconVerticalSolidList"/>
    <dgm:cxn modelId="{FBA4D71C-B2A3-4DE4-88D5-419876EB5FC6}" type="presParOf" srcId="{A550DABB-D80F-4EE5-907D-6BE2A902BFBD}" destId="{F1385F0A-202E-4661-81F1-01A11578B08E}" srcOrd="3" destOrd="0" presId="urn:microsoft.com/office/officeart/2018/2/layout/IconVerticalSolidList"/>
    <dgm:cxn modelId="{C0C2D23F-37D4-4920-8694-172493E445C4}" type="presParOf" srcId="{A550DABB-D80F-4EE5-907D-6BE2A902BFBD}" destId="{D1E100D3-ED4C-4BF5-A59C-17F4DDAA65CA}" srcOrd="4" destOrd="0" presId="urn:microsoft.com/office/officeart/2018/2/layout/IconVerticalSolidList"/>
    <dgm:cxn modelId="{FF2DB106-C95E-4391-8447-7D95E0F348B0}" type="presParOf" srcId="{D1E100D3-ED4C-4BF5-A59C-17F4DDAA65CA}" destId="{D2A656BC-A9CE-47B4-8C01-C92BA4C623D0}" srcOrd="0" destOrd="0" presId="urn:microsoft.com/office/officeart/2018/2/layout/IconVerticalSolidList"/>
    <dgm:cxn modelId="{52D729B4-1058-4EA8-9983-3B4F43573CD1}" type="presParOf" srcId="{D1E100D3-ED4C-4BF5-A59C-17F4DDAA65CA}" destId="{9AC3A625-ED35-49E1-966A-6B3DD5D46DF7}" srcOrd="1" destOrd="0" presId="urn:microsoft.com/office/officeart/2018/2/layout/IconVerticalSolidList"/>
    <dgm:cxn modelId="{09F081A3-6D28-40FC-9F3F-2ECD330DEDD8}" type="presParOf" srcId="{D1E100D3-ED4C-4BF5-A59C-17F4DDAA65CA}" destId="{BE50D49F-31B1-4740-91AA-8C98E3741396}" srcOrd="2" destOrd="0" presId="urn:microsoft.com/office/officeart/2018/2/layout/IconVerticalSolidList"/>
    <dgm:cxn modelId="{643789C7-1588-4C40-9765-B364492909E0}" type="presParOf" srcId="{D1E100D3-ED4C-4BF5-A59C-17F4DDAA65CA}" destId="{90732B29-EAE3-419A-89D8-7CFC3455A8BB}" srcOrd="3" destOrd="0" presId="urn:microsoft.com/office/officeart/2018/2/layout/IconVerticalSolidList"/>
    <dgm:cxn modelId="{9DA0D65B-C7F2-48B8-BD4D-22640CC50F32}" type="presParOf" srcId="{A550DABB-D80F-4EE5-907D-6BE2A902BFBD}" destId="{79016347-9B55-4B1D-9993-D0E237A907A3}" srcOrd="5" destOrd="0" presId="urn:microsoft.com/office/officeart/2018/2/layout/IconVerticalSolidList"/>
    <dgm:cxn modelId="{E75110C7-30F1-41D6-B5BA-6463A3F8C1A9}" type="presParOf" srcId="{A550DABB-D80F-4EE5-907D-6BE2A902BFBD}" destId="{9A72D961-055A-4620-AA3A-5629C6DF1786}" srcOrd="6" destOrd="0" presId="urn:microsoft.com/office/officeart/2018/2/layout/IconVerticalSolidList"/>
    <dgm:cxn modelId="{0BD44AC9-94E6-47C7-A3BE-36084C58AB64}" type="presParOf" srcId="{9A72D961-055A-4620-AA3A-5629C6DF1786}" destId="{4396E43F-875E-4117-A5DB-EDF249402826}" srcOrd="0" destOrd="0" presId="urn:microsoft.com/office/officeart/2018/2/layout/IconVerticalSolidList"/>
    <dgm:cxn modelId="{A12288A2-D3E7-452D-8F2F-5CBA24F38D62}" type="presParOf" srcId="{9A72D961-055A-4620-AA3A-5629C6DF1786}" destId="{AD0D1834-A8C2-4AF7-B3FF-CA47E47383BB}" srcOrd="1" destOrd="0" presId="urn:microsoft.com/office/officeart/2018/2/layout/IconVerticalSolidList"/>
    <dgm:cxn modelId="{D09BE1F4-2475-4C68-B8C3-8903527A1EDD}" type="presParOf" srcId="{9A72D961-055A-4620-AA3A-5629C6DF1786}" destId="{7AB46F89-886F-4FF3-8C82-FA8DE449E2FA}" srcOrd="2" destOrd="0" presId="urn:microsoft.com/office/officeart/2018/2/layout/IconVerticalSolidList"/>
    <dgm:cxn modelId="{FECA3FE6-834C-4639-BD3C-FB6CEA9F3098}" type="presParOf" srcId="{9A72D961-055A-4620-AA3A-5629C6DF1786}" destId="{4F96142D-9879-4B5D-8E7C-1A4803D907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58B6E-704C-4D3B-AA5C-AF724D714B3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4FDFFE-94E0-42D1-BBC1-361FD47629C3}">
      <dgm:prSet/>
      <dgm:spPr/>
      <dgm:t>
        <a:bodyPr/>
        <a:lstStyle/>
        <a:p>
          <a:pPr>
            <a:lnSpc>
              <a:spcPct val="100000"/>
            </a:lnSpc>
          </a:pPr>
          <a:r>
            <a:rPr lang="en-CA" dirty="0"/>
            <a:t>Process indicator: Fellows and faculty satisfied with process of program evaluation</a:t>
          </a:r>
          <a:endParaRPr lang="en-US" dirty="0"/>
        </a:p>
      </dgm:t>
    </dgm:pt>
    <dgm:pt modelId="{B4CD73D1-F01B-45BC-8A8E-37B7E9238A2D}" type="parTrans" cxnId="{45A90B5F-BF8F-428F-90B7-744571A1F051}">
      <dgm:prSet/>
      <dgm:spPr/>
      <dgm:t>
        <a:bodyPr/>
        <a:lstStyle/>
        <a:p>
          <a:endParaRPr lang="en-US"/>
        </a:p>
      </dgm:t>
    </dgm:pt>
    <dgm:pt modelId="{61C3341F-4EC5-4218-B1A7-571A77617B58}" type="sibTrans" cxnId="{45A90B5F-BF8F-428F-90B7-744571A1F051}">
      <dgm:prSet/>
      <dgm:spPr/>
      <dgm:t>
        <a:bodyPr/>
        <a:lstStyle/>
        <a:p>
          <a:endParaRPr lang="en-US"/>
        </a:p>
      </dgm:t>
    </dgm:pt>
    <dgm:pt modelId="{1EA670DC-44BD-4E88-B4CC-2CF4DB0AE66B}">
      <dgm:prSet/>
      <dgm:spPr/>
      <dgm:t>
        <a:bodyPr/>
        <a:lstStyle/>
        <a:p>
          <a:pPr>
            <a:lnSpc>
              <a:spcPct val="100000"/>
            </a:lnSpc>
          </a:pPr>
          <a:r>
            <a:rPr lang="en-CA" dirty="0"/>
            <a:t>Outcome indicator: Able to identify priorities</a:t>
          </a:r>
          <a:endParaRPr lang="en-US" dirty="0"/>
        </a:p>
      </dgm:t>
    </dgm:pt>
    <dgm:pt modelId="{973668C0-69D8-4E7F-AC1D-D8A15A92F1E9}" type="parTrans" cxnId="{E6F1A3E1-E67E-479D-85DA-20643DCF1DA9}">
      <dgm:prSet/>
      <dgm:spPr/>
      <dgm:t>
        <a:bodyPr/>
        <a:lstStyle/>
        <a:p>
          <a:endParaRPr lang="en-US"/>
        </a:p>
      </dgm:t>
    </dgm:pt>
    <dgm:pt modelId="{61841B23-959F-40EE-945A-CE50AD9D81C6}" type="sibTrans" cxnId="{E6F1A3E1-E67E-479D-85DA-20643DCF1DA9}">
      <dgm:prSet/>
      <dgm:spPr/>
      <dgm:t>
        <a:bodyPr/>
        <a:lstStyle/>
        <a:p>
          <a:endParaRPr lang="en-US"/>
        </a:p>
      </dgm:t>
    </dgm:pt>
    <dgm:pt modelId="{18CE414E-AF99-45F1-B48F-B3FB479DB6B6}">
      <dgm:prSet/>
      <dgm:spPr/>
      <dgm:t>
        <a:bodyPr/>
        <a:lstStyle/>
        <a:p>
          <a:pPr>
            <a:lnSpc>
              <a:spcPct val="100000"/>
            </a:lnSpc>
          </a:pPr>
          <a:r>
            <a:rPr lang="en-US" dirty="0"/>
            <a:t>Balancing</a:t>
          </a:r>
          <a:r>
            <a:rPr lang="en-US" baseline="0" dirty="0"/>
            <a:t> indicator: 90 min to complete</a:t>
          </a:r>
          <a:endParaRPr lang="en-US" dirty="0"/>
        </a:p>
      </dgm:t>
    </dgm:pt>
    <dgm:pt modelId="{E5696B71-A74C-4F73-AABE-1AE3D12D8876}" type="parTrans" cxnId="{9460442B-47FB-4ADA-A5C3-270F70008CFE}">
      <dgm:prSet/>
      <dgm:spPr/>
      <dgm:t>
        <a:bodyPr/>
        <a:lstStyle/>
        <a:p>
          <a:endParaRPr lang="en-US"/>
        </a:p>
      </dgm:t>
    </dgm:pt>
    <dgm:pt modelId="{BEA92F81-2885-4076-A9C2-49725373937F}" type="sibTrans" cxnId="{9460442B-47FB-4ADA-A5C3-270F70008CFE}">
      <dgm:prSet/>
      <dgm:spPr/>
      <dgm:t>
        <a:bodyPr/>
        <a:lstStyle/>
        <a:p>
          <a:endParaRPr lang="en-US"/>
        </a:p>
      </dgm:t>
    </dgm:pt>
    <dgm:pt modelId="{A550DABB-D80F-4EE5-907D-6BE2A902BFBD}" type="pres">
      <dgm:prSet presAssocID="{CD158B6E-704C-4D3B-AA5C-AF724D714B3B}" presName="root" presStyleCnt="0">
        <dgm:presLayoutVars>
          <dgm:dir/>
          <dgm:resizeHandles val="exact"/>
        </dgm:presLayoutVars>
      </dgm:prSet>
      <dgm:spPr/>
    </dgm:pt>
    <dgm:pt modelId="{DC5F3A28-8952-4906-9201-7B6906C8B0C3}" type="pres">
      <dgm:prSet presAssocID="{7E4FDFFE-94E0-42D1-BBC1-361FD47629C3}" presName="compNode" presStyleCnt="0"/>
      <dgm:spPr/>
    </dgm:pt>
    <dgm:pt modelId="{E8517F11-B7AB-4368-881F-CBC7E8225918}" type="pres">
      <dgm:prSet presAssocID="{7E4FDFFE-94E0-42D1-BBC1-361FD47629C3}" presName="bgRect" presStyleLbl="bgShp" presStyleIdx="0" presStyleCnt="3"/>
      <dgm:spPr/>
    </dgm:pt>
    <dgm:pt modelId="{58AFA9BC-AC46-4EF1-B0F7-EB518086A32A}" type="pres">
      <dgm:prSet presAssocID="{7E4FDFFE-94E0-42D1-BBC1-361FD47629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3881ABA-89B2-4351-B3B8-8E00E10D3296}" type="pres">
      <dgm:prSet presAssocID="{7E4FDFFE-94E0-42D1-BBC1-361FD47629C3}" presName="spaceRect" presStyleCnt="0"/>
      <dgm:spPr/>
    </dgm:pt>
    <dgm:pt modelId="{5171F5A6-D3BA-408E-B117-C89990F764A8}" type="pres">
      <dgm:prSet presAssocID="{7E4FDFFE-94E0-42D1-BBC1-361FD47629C3}" presName="parTx" presStyleLbl="revTx" presStyleIdx="0" presStyleCnt="3">
        <dgm:presLayoutVars>
          <dgm:chMax val="0"/>
          <dgm:chPref val="0"/>
        </dgm:presLayoutVars>
      </dgm:prSet>
      <dgm:spPr/>
    </dgm:pt>
    <dgm:pt modelId="{86C0182C-6075-43E0-9F40-2D2F9DB84F7C}" type="pres">
      <dgm:prSet presAssocID="{61C3341F-4EC5-4218-B1A7-571A77617B58}" presName="sibTrans" presStyleCnt="0"/>
      <dgm:spPr/>
    </dgm:pt>
    <dgm:pt modelId="{688D4879-5C6C-469F-BCDC-E26E9BDE94A1}" type="pres">
      <dgm:prSet presAssocID="{1EA670DC-44BD-4E88-B4CC-2CF4DB0AE66B}" presName="compNode" presStyleCnt="0"/>
      <dgm:spPr/>
    </dgm:pt>
    <dgm:pt modelId="{D6E40F2D-E0E3-4387-8C36-2332A3D3EA3E}" type="pres">
      <dgm:prSet presAssocID="{1EA670DC-44BD-4E88-B4CC-2CF4DB0AE66B}" presName="bgRect" presStyleLbl="bgShp" presStyleIdx="1" presStyleCnt="3"/>
      <dgm:spPr/>
    </dgm:pt>
    <dgm:pt modelId="{F6863789-E766-442C-97CA-74FA909B114A}" type="pres">
      <dgm:prSet presAssocID="{1EA670DC-44BD-4E88-B4CC-2CF4DB0AE6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85236AFE-3EC5-4649-9771-2FC9EF3533F6}" type="pres">
      <dgm:prSet presAssocID="{1EA670DC-44BD-4E88-B4CC-2CF4DB0AE66B}" presName="spaceRect" presStyleCnt="0"/>
      <dgm:spPr/>
    </dgm:pt>
    <dgm:pt modelId="{2DEE5337-ECD1-4AD1-AE6F-7A33F339255C}" type="pres">
      <dgm:prSet presAssocID="{1EA670DC-44BD-4E88-B4CC-2CF4DB0AE66B}" presName="parTx" presStyleLbl="revTx" presStyleIdx="1" presStyleCnt="3">
        <dgm:presLayoutVars>
          <dgm:chMax val="0"/>
          <dgm:chPref val="0"/>
        </dgm:presLayoutVars>
      </dgm:prSet>
      <dgm:spPr/>
    </dgm:pt>
    <dgm:pt modelId="{F1385F0A-202E-4661-81F1-01A11578B08E}" type="pres">
      <dgm:prSet presAssocID="{61841B23-959F-40EE-945A-CE50AD9D81C6}" presName="sibTrans" presStyleCnt="0"/>
      <dgm:spPr/>
    </dgm:pt>
    <dgm:pt modelId="{D1E100D3-ED4C-4BF5-A59C-17F4DDAA65CA}" type="pres">
      <dgm:prSet presAssocID="{18CE414E-AF99-45F1-B48F-B3FB479DB6B6}" presName="compNode" presStyleCnt="0"/>
      <dgm:spPr/>
    </dgm:pt>
    <dgm:pt modelId="{D2A656BC-A9CE-47B4-8C01-C92BA4C623D0}" type="pres">
      <dgm:prSet presAssocID="{18CE414E-AF99-45F1-B48F-B3FB479DB6B6}" presName="bgRect" presStyleLbl="bgShp" presStyleIdx="2" presStyleCnt="3"/>
      <dgm:spPr/>
    </dgm:pt>
    <dgm:pt modelId="{9AC3A625-ED35-49E1-966A-6B3DD5D46DF7}" type="pres">
      <dgm:prSet presAssocID="{18CE414E-AF99-45F1-B48F-B3FB479DB6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E50D49F-31B1-4740-91AA-8C98E3741396}" type="pres">
      <dgm:prSet presAssocID="{18CE414E-AF99-45F1-B48F-B3FB479DB6B6}" presName="spaceRect" presStyleCnt="0"/>
      <dgm:spPr/>
    </dgm:pt>
    <dgm:pt modelId="{90732B29-EAE3-419A-89D8-7CFC3455A8BB}" type="pres">
      <dgm:prSet presAssocID="{18CE414E-AF99-45F1-B48F-B3FB479DB6B6}" presName="parTx" presStyleLbl="revTx" presStyleIdx="2" presStyleCnt="3">
        <dgm:presLayoutVars>
          <dgm:chMax val="0"/>
          <dgm:chPref val="0"/>
        </dgm:presLayoutVars>
      </dgm:prSet>
      <dgm:spPr/>
    </dgm:pt>
  </dgm:ptLst>
  <dgm:cxnLst>
    <dgm:cxn modelId="{055EAE10-1784-4CE9-A20D-BB9A6ED53E03}" type="presOf" srcId="{18CE414E-AF99-45F1-B48F-B3FB479DB6B6}" destId="{90732B29-EAE3-419A-89D8-7CFC3455A8BB}" srcOrd="0" destOrd="0" presId="urn:microsoft.com/office/officeart/2018/2/layout/IconVerticalSolidList"/>
    <dgm:cxn modelId="{9460442B-47FB-4ADA-A5C3-270F70008CFE}" srcId="{CD158B6E-704C-4D3B-AA5C-AF724D714B3B}" destId="{18CE414E-AF99-45F1-B48F-B3FB479DB6B6}" srcOrd="2" destOrd="0" parTransId="{E5696B71-A74C-4F73-AABE-1AE3D12D8876}" sibTransId="{BEA92F81-2885-4076-A9C2-49725373937F}"/>
    <dgm:cxn modelId="{74242758-9503-493D-A8B3-EA23AE086A52}" type="presOf" srcId="{1EA670DC-44BD-4E88-B4CC-2CF4DB0AE66B}" destId="{2DEE5337-ECD1-4AD1-AE6F-7A33F339255C}" srcOrd="0" destOrd="0" presId="urn:microsoft.com/office/officeart/2018/2/layout/IconVerticalSolidList"/>
    <dgm:cxn modelId="{45A90B5F-BF8F-428F-90B7-744571A1F051}" srcId="{CD158B6E-704C-4D3B-AA5C-AF724D714B3B}" destId="{7E4FDFFE-94E0-42D1-BBC1-361FD47629C3}" srcOrd="0" destOrd="0" parTransId="{B4CD73D1-F01B-45BC-8A8E-37B7E9238A2D}" sibTransId="{61C3341F-4EC5-4218-B1A7-571A77617B58}"/>
    <dgm:cxn modelId="{1851667C-EBB5-43E7-879E-7126FB967C14}" type="presOf" srcId="{7E4FDFFE-94E0-42D1-BBC1-361FD47629C3}" destId="{5171F5A6-D3BA-408E-B117-C89990F764A8}" srcOrd="0" destOrd="0" presId="urn:microsoft.com/office/officeart/2018/2/layout/IconVerticalSolidList"/>
    <dgm:cxn modelId="{BB556283-A064-4A5F-A973-C22750AEB7F1}" type="presOf" srcId="{CD158B6E-704C-4D3B-AA5C-AF724D714B3B}" destId="{A550DABB-D80F-4EE5-907D-6BE2A902BFBD}" srcOrd="0" destOrd="0" presId="urn:microsoft.com/office/officeart/2018/2/layout/IconVerticalSolidList"/>
    <dgm:cxn modelId="{E6F1A3E1-E67E-479D-85DA-20643DCF1DA9}" srcId="{CD158B6E-704C-4D3B-AA5C-AF724D714B3B}" destId="{1EA670DC-44BD-4E88-B4CC-2CF4DB0AE66B}" srcOrd="1" destOrd="0" parTransId="{973668C0-69D8-4E7F-AC1D-D8A15A92F1E9}" sibTransId="{61841B23-959F-40EE-945A-CE50AD9D81C6}"/>
    <dgm:cxn modelId="{7ACAB8ED-A615-40F5-9BCC-9E79AFCE367F}" type="presParOf" srcId="{A550DABB-D80F-4EE5-907D-6BE2A902BFBD}" destId="{DC5F3A28-8952-4906-9201-7B6906C8B0C3}" srcOrd="0" destOrd="0" presId="urn:microsoft.com/office/officeart/2018/2/layout/IconVerticalSolidList"/>
    <dgm:cxn modelId="{1519DBDB-1EBB-4B3B-96D5-804315F079CA}" type="presParOf" srcId="{DC5F3A28-8952-4906-9201-7B6906C8B0C3}" destId="{E8517F11-B7AB-4368-881F-CBC7E8225918}" srcOrd="0" destOrd="0" presId="urn:microsoft.com/office/officeart/2018/2/layout/IconVerticalSolidList"/>
    <dgm:cxn modelId="{B3CC4FD3-2D7E-4941-9C7E-F45F4F61DB8D}" type="presParOf" srcId="{DC5F3A28-8952-4906-9201-7B6906C8B0C3}" destId="{58AFA9BC-AC46-4EF1-B0F7-EB518086A32A}" srcOrd="1" destOrd="0" presId="urn:microsoft.com/office/officeart/2018/2/layout/IconVerticalSolidList"/>
    <dgm:cxn modelId="{2B759F69-FCA5-4905-9D3E-ABEB7EA934D6}" type="presParOf" srcId="{DC5F3A28-8952-4906-9201-7B6906C8B0C3}" destId="{D3881ABA-89B2-4351-B3B8-8E00E10D3296}" srcOrd="2" destOrd="0" presId="urn:microsoft.com/office/officeart/2018/2/layout/IconVerticalSolidList"/>
    <dgm:cxn modelId="{5CBFEE55-246E-457D-A5CA-BB12107667D4}" type="presParOf" srcId="{DC5F3A28-8952-4906-9201-7B6906C8B0C3}" destId="{5171F5A6-D3BA-408E-B117-C89990F764A8}" srcOrd="3" destOrd="0" presId="urn:microsoft.com/office/officeart/2018/2/layout/IconVerticalSolidList"/>
    <dgm:cxn modelId="{9B9786E5-37D2-4A2F-B00D-36CC5DBED5E8}" type="presParOf" srcId="{A550DABB-D80F-4EE5-907D-6BE2A902BFBD}" destId="{86C0182C-6075-43E0-9F40-2D2F9DB84F7C}" srcOrd="1" destOrd="0" presId="urn:microsoft.com/office/officeart/2018/2/layout/IconVerticalSolidList"/>
    <dgm:cxn modelId="{239D7942-D085-4CD5-9BC9-AC7FAC3AC54E}" type="presParOf" srcId="{A550DABB-D80F-4EE5-907D-6BE2A902BFBD}" destId="{688D4879-5C6C-469F-BCDC-E26E9BDE94A1}" srcOrd="2" destOrd="0" presId="urn:microsoft.com/office/officeart/2018/2/layout/IconVerticalSolidList"/>
    <dgm:cxn modelId="{FFDE1B75-B43F-4B6E-8E65-BDA18563F5E0}" type="presParOf" srcId="{688D4879-5C6C-469F-BCDC-E26E9BDE94A1}" destId="{D6E40F2D-E0E3-4387-8C36-2332A3D3EA3E}" srcOrd="0" destOrd="0" presId="urn:microsoft.com/office/officeart/2018/2/layout/IconVerticalSolidList"/>
    <dgm:cxn modelId="{926A9A29-8F0F-428E-ACD8-615832EE5099}" type="presParOf" srcId="{688D4879-5C6C-469F-BCDC-E26E9BDE94A1}" destId="{F6863789-E766-442C-97CA-74FA909B114A}" srcOrd="1" destOrd="0" presId="urn:microsoft.com/office/officeart/2018/2/layout/IconVerticalSolidList"/>
    <dgm:cxn modelId="{EBF22A0A-E235-43CA-81F5-14BDED9DB2F4}" type="presParOf" srcId="{688D4879-5C6C-469F-BCDC-E26E9BDE94A1}" destId="{85236AFE-3EC5-4649-9771-2FC9EF3533F6}" srcOrd="2" destOrd="0" presId="urn:microsoft.com/office/officeart/2018/2/layout/IconVerticalSolidList"/>
    <dgm:cxn modelId="{C1C08DF9-0C56-49F8-B6C2-8627BC9D366F}" type="presParOf" srcId="{688D4879-5C6C-469F-BCDC-E26E9BDE94A1}" destId="{2DEE5337-ECD1-4AD1-AE6F-7A33F339255C}" srcOrd="3" destOrd="0" presId="urn:microsoft.com/office/officeart/2018/2/layout/IconVerticalSolidList"/>
    <dgm:cxn modelId="{FBA4D71C-B2A3-4DE4-88D5-419876EB5FC6}" type="presParOf" srcId="{A550DABB-D80F-4EE5-907D-6BE2A902BFBD}" destId="{F1385F0A-202E-4661-81F1-01A11578B08E}" srcOrd="3" destOrd="0" presId="urn:microsoft.com/office/officeart/2018/2/layout/IconVerticalSolidList"/>
    <dgm:cxn modelId="{C0C2D23F-37D4-4920-8694-172493E445C4}" type="presParOf" srcId="{A550DABB-D80F-4EE5-907D-6BE2A902BFBD}" destId="{D1E100D3-ED4C-4BF5-A59C-17F4DDAA65CA}" srcOrd="4" destOrd="0" presId="urn:microsoft.com/office/officeart/2018/2/layout/IconVerticalSolidList"/>
    <dgm:cxn modelId="{FF2DB106-C95E-4391-8447-7D95E0F348B0}" type="presParOf" srcId="{D1E100D3-ED4C-4BF5-A59C-17F4DDAA65CA}" destId="{D2A656BC-A9CE-47B4-8C01-C92BA4C623D0}" srcOrd="0" destOrd="0" presId="urn:microsoft.com/office/officeart/2018/2/layout/IconVerticalSolidList"/>
    <dgm:cxn modelId="{52D729B4-1058-4EA8-9983-3B4F43573CD1}" type="presParOf" srcId="{D1E100D3-ED4C-4BF5-A59C-17F4DDAA65CA}" destId="{9AC3A625-ED35-49E1-966A-6B3DD5D46DF7}" srcOrd="1" destOrd="0" presId="urn:microsoft.com/office/officeart/2018/2/layout/IconVerticalSolidList"/>
    <dgm:cxn modelId="{09F081A3-6D28-40FC-9F3F-2ECD330DEDD8}" type="presParOf" srcId="{D1E100D3-ED4C-4BF5-A59C-17F4DDAA65CA}" destId="{BE50D49F-31B1-4740-91AA-8C98E3741396}" srcOrd="2" destOrd="0" presId="urn:microsoft.com/office/officeart/2018/2/layout/IconVerticalSolidList"/>
    <dgm:cxn modelId="{643789C7-1588-4C40-9765-B364492909E0}" type="presParOf" srcId="{D1E100D3-ED4C-4BF5-A59C-17F4DDAA65CA}" destId="{90732B29-EAE3-419A-89D8-7CFC3455A8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4DA3C-95A6-40CC-9686-69E384C2C490}">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D7199-1F92-4073-9AD3-BF4FB6E6AAD0}">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56B8C8-240D-44EC-B3B8-0DA2A09D98CB}">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CA" sz="1900" kern="1200" dirty="0"/>
            <a:t>While it is our mandate to ensure CQI of residency programs, Knowledge translation of how to move from a mandate to implementation of that has not been published yet.</a:t>
          </a:r>
          <a:endParaRPr lang="en-US" sz="1900" kern="1200" dirty="0"/>
        </a:p>
      </dsp:txBody>
      <dsp:txXfrm>
        <a:off x="1941716" y="718"/>
        <a:ext cx="4571887" cy="1681139"/>
      </dsp:txXfrm>
    </dsp:sp>
    <dsp:sp modelId="{FBB5A26B-6C1E-4EF4-A38D-BB6AF19B831A}">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1EAE0-53C9-49E0-BAC7-2545184B7859}">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A704AA-FCAB-458B-BF99-40296152F13F}">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CA" sz="1900" kern="1200" dirty="0"/>
            <a:t>There is no available easy to use toolkit for Program Directors to implement CQI of Residency Programs</a:t>
          </a:r>
          <a:endParaRPr lang="en-US" sz="1900" kern="1200" dirty="0"/>
        </a:p>
      </dsp:txBody>
      <dsp:txXfrm>
        <a:off x="1941716" y="2102143"/>
        <a:ext cx="4571887" cy="1681139"/>
      </dsp:txXfrm>
    </dsp:sp>
    <dsp:sp modelId="{37B025E6-EDBF-4753-BE2C-0440C2A2BE29}">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841E2-E0B1-4AD6-88AC-FDEA5A32CBC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2CF6B-3A79-4596-B9E7-4379163A0D7E}">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44550">
            <a:lnSpc>
              <a:spcPct val="90000"/>
            </a:lnSpc>
            <a:spcBef>
              <a:spcPct val="0"/>
            </a:spcBef>
            <a:spcAft>
              <a:spcPct val="35000"/>
            </a:spcAft>
            <a:buNone/>
          </a:pPr>
          <a:r>
            <a:rPr lang="en-CA" sz="1900" kern="1200"/>
            <a:t>By filling such gap, We will be able to create an effective system to implement and sustain CQI of Residency programs</a:t>
          </a:r>
          <a:endParaRPr lang="en-US" sz="1900" kern="1200"/>
        </a:p>
      </dsp:txBody>
      <dsp:txXfrm>
        <a:off x="1941716" y="4203567"/>
        <a:ext cx="4571887" cy="16811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4D1E3-6B69-9D4B-83F4-AF0A91C97200}">
      <dsp:nvSpPr>
        <dsp:cNvPr id="0" name=""/>
        <dsp:cNvSpPr/>
      </dsp:nvSpPr>
      <dsp:spPr>
        <a:xfrm>
          <a:off x="0" y="5200128"/>
          <a:ext cx="1628400" cy="68251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70688" rIns="1158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Indicators</a:t>
          </a:r>
        </a:p>
      </dsp:txBody>
      <dsp:txXfrm>
        <a:off x="0" y="5200128"/>
        <a:ext cx="1628400" cy="682514"/>
      </dsp:txXfrm>
    </dsp:sp>
    <dsp:sp modelId="{78D0D7E0-53F8-894C-86AE-1C3BF105A7F6}">
      <dsp:nvSpPr>
        <dsp:cNvPr id="0" name=""/>
        <dsp:cNvSpPr/>
      </dsp:nvSpPr>
      <dsp:spPr>
        <a:xfrm>
          <a:off x="1628400" y="5200128"/>
          <a:ext cx="4885203" cy="68251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03200" rIns="99095" bIns="203200" numCol="1" spcCol="1270" anchor="ctr" anchorCtr="0">
          <a:noAutofit/>
        </a:bodyPr>
        <a:lstStyle/>
        <a:p>
          <a:pPr marL="0" lvl="0" indent="0" algn="l" defTabSz="711200">
            <a:lnSpc>
              <a:spcPct val="90000"/>
            </a:lnSpc>
            <a:spcBef>
              <a:spcPct val="0"/>
            </a:spcBef>
            <a:spcAft>
              <a:spcPct val="35000"/>
            </a:spcAft>
            <a:buNone/>
          </a:pPr>
          <a:r>
            <a:rPr lang="en-US" sz="1600" kern="1200" dirty="0"/>
            <a:t>Process indicator, Outcome indicator, balancing indicator</a:t>
          </a:r>
        </a:p>
      </dsp:txBody>
      <dsp:txXfrm>
        <a:off x="1628400" y="5200128"/>
        <a:ext cx="4885203" cy="682514"/>
      </dsp:txXfrm>
    </dsp:sp>
    <dsp:sp modelId="{1CF0DDB0-7CE4-724C-A7AC-E2DBA54B10E7}">
      <dsp:nvSpPr>
        <dsp:cNvPr id="0" name=""/>
        <dsp:cNvSpPr/>
      </dsp:nvSpPr>
      <dsp:spPr>
        <a:xfrm rot="10800000">
          <a:off x="0" y="4160659"/>
          <a:ext cx="1628400" cy="1049706"/>
        </a:xfrm>
        <a:prstGeom prst="upArrowCallout">
          <a:avLst>
            <a:gd name="adj1" fmla="val 5000"/>
            <a:gd name="adj2" fmla="val 10000"/>
            <a:gd name="adj3" fmla="val 15000"/>
            <a:gd name="adj4" fmla="val 64977"/>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70688" rIns="1158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Map</a:t>
          </a:r>
        </a:p>
      </dsp:txBody>
      <dsp:txXfrm rot="-10800000">
        <a:off x="0" y="4160659"/>
        <a:ext cx="1628400" cy="682309"/>
      </dsp:txXfrm>
    </dsp:sp>
    <dsp:sp modelId="{F1470CC4-4483-DD47-AB3D-0F8F20EF0DC8}">
      <dsp:nvSpPr>
        <dsp:cNvPr id="0" name=""/>
        <dsp:cNvSpPr/>
      </dsp:nvSpPr>
      <dsp:spPr>
        <a:xfrm>
          <a:off x="1628400" y="4160659"/>
          <a:ext cx="4885203" cy="682309"/>
        </a:xfrm>
        <a:prstGeom prst="rect">
          <a:avLst/>
        </a:prstGeom>
        <a:solidFill>
          <a:schemeClr val="accent2">
            <a:tint val="40000"/>
            <a:alpha val="90000"/>
            <a:hueOff val="-169845"/>
            <a:satOff val="-15069"/>
            <a:lumOff val="-154"/>
            <a:alphaOff val="0"/>
          </a:schemeClr>
        </a:solidFill>
        <a:ln w="12700" cap="flat" cmpd="sng" algn="ctr">
          <a:solidFill>
            <a:schemeClr val="accent2">
              <a:tint val="40000"/>
              <a:alpha val="90000"/>
              <a:hueOff val="-169845"/>
              <a:satOff val="-15069"/>
              <a:lumOff val="-1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03200" rIns="99095" bIns="203200" numCol="1" spcCol="1270" anchor="ctr" anchorCtr="0">
          <a:noAutofit/>
        </a:bodyPr>
        <a:lstStyle/>
        <a:p>
          <a:pPr marL="0" lvl="0" indent="0" algn="l" defTabSz="711200">
            <a:lnSpc>
              <a:spcPct val="90000"/>
            </a:lnSpc>
            <a:spcBef>
              <a:spcPct val="0"/>
            </a:spcBef>
            <a:spcAft>
              <a:spcPct val="35000"/>
            </a:spcAft>
            <a:buNone/>
          </a:pPr>
          <a:r>
            <a:rPr lang="en-US" sz="1600" kern="1200" dirty="0"/>
            <a:t>Map the process</a:t>
          </a:r>
        </a:p>
      </dsp:txBody>
      <dsp:txXfrm>
        <a:off x="1628400" y="4160659"/>
        <a:ext cx="4885203" cy="682309"/>
      </dsp:txXfrm>
    </dsp:sp>
    <dsp:sp modelId="{CECDDD0B-F0CF-6148-94E4-DD4F1C4A5D3A}">
      <dsp:nvSpPr>
        <dsp:cNvPr id="0" name=""/>
        <dsp:cNvSpPr/>
      </dsp:nvSpPr>
      <dsp:spPr>
        <a:xfrm rot="10800000">
          <a:off x="0" y="3121190"/>
          <a:ext cx="1628400" cy="1049706"/>
        </a:xfrm>
        <a:prstGeom prst="upArrowCallout">
          <a:avLst>
            <a:gd name="adj1" fmla="val 5000"/>
            <a:gd name="adj2" fmla="val 10000"/>
            <a:gd name="adj3" fmla="val 15000"/>
            <a:gd name="adj4" fmla="val 64977"/>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70688" rIns="1158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Priority</a:t>
          </a:r>
        </a:p>
      </dsp:txBody>
      <dsp:txXfrm rot="-10800000">
        <a:off x="0" y="3121190"/>
        <a:ext cx="1628400" cy="682309"/>
      </dsp:txXfrm>
    </dsp:sp>
    <dsp:sp modelId="{8AEC41E1-966B-F449-BFE0-50A3BC83F364}">
      <dsp:nvSpPr>
        <dsp:cNvPr id="0" name=""/>
        <dsp:cNvSpPr/>
      </dsp:nvSpPr>
      <dsp:spPr>
        <a:xfrm>
          <a:off x="1628400" y="3121190"/>
          <a:ext cx="4885203" cy="682309"/>
        </a:xfrm>
        <a:prstGeom prst="rect">
          <a:avLst/>
        </a:prstGeom>
        <a:solidFill>
          <a:schemeClr val="accent2">
            <a:tint val="40000"/>
            <a:alpha val="90000"/>
            <a:hueOff val="-339690"/>
            <a:satOff val="-30138"/>
            <a:lumOff val="-308"/>
            <a:alphaOff val="0"/>
          </a:schemeClr>
        </a:solidFill>
        <a:ln w="12700" cap="flat" cmpd="sng" algn="ctr">
          <a:solidFill>
            <a:schemeClr val="accent2">
              <a:tint val="40000"/>
              <a:alpha val="90000"/>
              <a:hueOff val="-339690"/>
              <a:satOff val="-30138"/>
              <a:lumOff val="-3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03200" rIns="99095" bIns="203200" numCol="1" spcCol="1270" anchor="ctr" anchorCtr="0">
          <a:noAutofit/>
        </a:bodyPr>
        <a:lstStyle/>
        <a:p>
          <a:pPr marL="0" lvl="0" indent="0" algn="l" defTabSz="711200">
            <a:lnSpc>
              <a:spcPct val="90000"/>
            </a:lnSpc>
            <a:spcBef>
              <a:spcPct val="0"/>
            </a:spcBef>
            <a:spcAft>
              <a:spcPct val="35000"/>
            </a:spcAft>
            <a:buNone/>
          </a:pPr>
          <a:r>
            <a:rPr lang="en-US" sz="1600" kern="1200" dirty="0"/>
            <a:t>Set priorities based on Pareto chart or feasibility </a:t>
          </a:r>
        </a:p>
      </dsp:txBody>
      <dsp:txXfrm>
        <a:off x="1628400" y="3121190"/>
        <a:ext cx="4885203" cy="682309"/>
      </dsp:txXfrm>
    </dsp:sp>
    <dsp:sp modelId="{E0EA7949-B3AE-9B47-8B72-1BC1A635D5B0}">
      <dsp:nvSpPr>
        <dsp:cNvPr id="0" name=""/>
        <dsp:cNvSpPr/>
      </dsp:nvSpPr>
      <dsp:spPr>
        <a:xfrm rot="10800000">
          <a:off x="0" y="2081721"/>
          <a:ext cx="1628400" cy="1049706"/>
        </a:xfrm>
        <a:prstGeom prst="upArrowCallout">
          <a:avLst>
            <a:gd name="adj1" fmla="val 5000"/>
            <a:gd name="adj2" fmla="val 10000"/>
            <a:gd name="adj3" fmla="val 15000"/>
            <a:gd name="adj4" fmla="val 64977"/>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70688" rIns="1158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Fishbone</a:t>
          </a:r>
        </a:p>
      </dsp:txBody>
      <dsp:txXfrm rot="-10800000">
        <a:off x="0" y="2081721"/>
        <a:ext cx="1628400" cy="682309"/>
      </dsp:txXfrm>
    </dsp:sp>
    <dsp:sp modelId="{874C5342-B3AA-4C40-86B0-102CB0DE2BFD}">
      <dsp:nvSpPr>
        <dsp:cNvPr id="0" name=""/>
        <dsp:cNvSpPr/>
      </dsp:nvSpPr>
      <dsp:spPr>
        <a:xfrm>
          <a:off x="1628400" y="2081721"/>
          <a:ext cx="4885203" cy="682309"/>
        </a:xfrm>
        <a:prstGeom prst="rect">
          <a:avLst/>
        </a:prstGeom>
        <a:solidFill>
          <a:schemeClr val="accent2">
            <a:tint val="40000"/>
            <a:alpha val="90000"/>
            <a:hueOff val="-509536"/>
            <a:satOff val="-45208"/>
            <a:lumOff val="-461"/>
            <a:alphaOff val="0"/>
          </a:schemeClr>
        </a:solidFill>
        <a:ln w="12700" cap="flat" cmpd="sng" algn="ctr">
          <a:solidFill>
            <a:schemeClr val="accent2">
              <a:tint val="40000"/>
              <a:alpha val="90000"/>
              <a:hueOff val="-509536"/>
              <a:satOff val="-45208"/>
              <a:lumOff val="-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03200" rIns="99095" bIns="203200" numCol="1" spcCol="1270" anchor="ctr" anchorCtr="0">
          <a:noAutofit/>
        </a:bodyPr>
        <a:lstStyle/>
        <a:p>
          <a:pPr marL="0" lvl="0" indent="0" algn="l" defTabSz="711200">
            <a:lnSpc>
              <a:spcPct val="90000"/>
            </a:lnSpc>
            <a:spcBef>
              <a:spcPct val="0"/>
            </a:spcBef>
            <a:spcAft>
              <a:spcPct val="35000"/>
            </a:spcAft>
            <a:buNone/>
          </a:pPr>
          <a:r>
            <a:rPr lang="en-US" sz="1600" kern="1200" dirty="0"/>
            <a:t>What are the contributing factors</a:t>
          </a:r>
        </a:p>
      </dsp:txBody>
      <dsp:txXfrm>
        <a:off x="1628400" y="2081721"/>
        <a:ext cx="4885203" cy="682309"/>
      </dsp:txXfrm>
    </dsp:sp>
    <dsp:sp modelId="{26E8189A-5732-C74D-8E67-8C382A0AF5B5}">
      <dsp:nvSpPr>
        <dsp:cNvPr id="0" name=""/>
        <dsp:cNvSpPr/>
      </dsp:nvSpPr>
      <dsp:spPr>
        <a:xfrm rot="10800000">
          <a:off x="0" y="1042252"/>
          <a:ext cx="1628400" cy="1049706"/>
        </a:xfrm>
        <a:prstGeom prst="upArrowCallout">
          <a:avLst>
            <a:gd name="adj1" fmla="val 5000"/>
            <a:gd name="adj2" fmla="val 10000"/>
            <a:gd name="adj3" fmla="val 15000"/>
            <a:gd name="adj4" fmla="val 64977"/>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70688" rIns="1158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Team</a:t>
          </a:r>
        </a:p>
      </dsp:txBody>
      <dsp:txXfrm rot="-10800000">
        <a:off x="0" y="1042252"/>
        <a:ext cx="1628400" cy="682309"/>
      </dsp:txXfrm>
    </dsp:sp>
    <dsp:sp modelId="{E049CC3C-C502-7F44-83D7-83D29C147F04}">
      <dsp:nvSpPr>
        <dsp:cNvPr id="0" name=""/>
        <dsp:cNvSpPr/>
      </dsp:nvSpPr>
      <dsp:spPr>
        <a:xfrm>
          <a:off x="1628400" y="1042252"/>
          <a:ext cx="4885203" cy="682309"/>
        </a:xfrm>
        <a:prstGeom prst="rect">
          <a:avLst/>
        </a:prstGeom>
        <a:solidFill>
          <a:schemeClr val="accent2">
            <a:tint val="40000"/>
            <a:alpha val="90000"/>
            <a:hueOff val="-679381"/>
            <a:satOff val="-60277"/>
            <a:lumOff val="-615"/>
            <a:alphaOff val="0"/>
          </a:schemeClr>
        </a:solidFill>
        <a:ln w="12700" cap="flat" cmpd="sng" algn="ctr">
          <a:solidFill>
            <a:schemeClr val="accent2">
              <a:tint val="40000"/>
              <a:alpha val="90000"/>
              <a:hueOff val="-679381"/>
              <a:satOff val="-60277"/>
              <a:lumOff val="-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03200" rIns="99095" bIns="203200" numCol="1" spcCol="1270" anchor="ctr" anchorCtr="0">
          <a:noAutofit/>
        </a:bodyPr>
        <a:lstStyle/>
        <a:p>
          <a:pPr marL="0" lvl="0" indent="0" algn="l" defTabSz="711200">
            <a:lnSpc>
              <a:spcPct val="90000"/>
            </a:lnSpc>
            <a:spcBef>
              <a:spcPct val="0"/>
            </a:spcBef>
            <a:spcAft>
              <a:spcPct val="35000"/>
            </a:spcAft>
            <a:buNone/>
          </a:pPr>
          <a:r>
            <a:rPr lang="en-US" sz="1600" kern="1200" dirty="0"/>
            <a:t>Stakeholders: CCC, PA, Chief fellows</a:t>
          </a:r>
        </a:p>
      </dsp:txBody>
      <dsp:txXfrm>
        <a:off x="1628400" y="1042252"/>
        <a:ext cx="4885203" cy="682309"/>
      </dsp:txXfrm>
    </dsp:sp>
    <dsp:sp modelId="{DC1FC94C-A56F-D041-A2B5-0A890B9A090B}">
      <dsp:nvSpPr>
        <dsp:cNvPr id="0" name=""/>
        <dsp:cNvSpPr/>
      </dsp:nvSpPr>
      <dsp:spPr>
        <a:xfrm rot="10800000">
          <a:off x="0" y="2783"/>
          <a:ext cx="1628400" cy="1049706"/>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70688" rIns="1158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Problem</a:t>
          </a:r>
        </a:p>
      </dsp:txBody>
      <dsp:txXfrm rot="-10800000">
        <a:off x="0" y="2783"/>
        <a:ext cx="1628400" cy="682309"/>
      </dsp:txXfrm>
    </dsp:sp>
    <dsp:sp modelId="{393FBB34-492A-F648-9BB2-B23C3869C982}">
      <dsp:nvSpPr>
        <dsp:cNvPr id="0" name=""/>
        <dsp:cNvSpPr/>
      </dsp:nvSpPr>
      <dsp:spPr>
        <a:xfrm>
          <a:off x="1628400" y="2783"/>
          <a:ext cx="4885203" cy="68230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03200" rIns="99095" bIns="203200" numCol="1" spcCol="1270" anchor="ctr" anchorCtr="0">
          <a:noAutofit/>
        </a:bodyPr>
        <a:lstStyle/>
        <a:p>
          <a:pPr marL="0" lvl="0" indent="0" algn="l" defTabSz="711200">
            <a:lnSpc>
              <a:spcPct val="90000"/>
            </a:lnSpc>
            <a:spcBef>
              <a:spcPct val="0"/>
            </a:spcBef>
            <a:spcAft>
              <a:spcPct val="35000"/>
            </a:spcAft>
            <a:buNone/>
          </a:pPr>
          <a:r>
            <a:rPr lang="en-US" sz="1600" kern="1200" dirty="0"/>
            <a:t>Only 70% of assessments are completed  </a:t>
          </a:r>
        </a:p>
      </dsp:txBody>
      <dsp:txXfrm>
        <a:off x="1628400" y="2783"/>
        <a:ext cx="4885203" cy="6823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4D1E3-6B69-9D4B-83F4-AF0A91C97200}">
      <dsp:nvSpPr>
        <dsp:cNvPr id="0" name=""/>
        <dsp:cNvSpPr/>
      </dsp:nvSpPr>
      <dsp:spPr>
        <a:xfrm>
          <a:off x="0" y="5053537"/>
          <a:ext cx="1628400" cy="8290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35128" rIns="115812"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Decision making</a:t>
          </a:r>
        </a:p>
      </dsp:txBody>
      <dsp:txXfrm>
        <a:off x="0" y="5053537"/>
        <a:ext cx="1628400" cy="829074"/>
      </dsp:txXfrm>
    </dsp:sp>
    <dsp:sp modelId="{78D0D7E0-53F8-894C-86AE-1C3BF105A7F6}">
      <dsp:nvSpPr>
        <dsp:cNvPr id="0" name=""/>
        <dsp:cNvSpPr/>
      </dsp:nvSpPr>
      <dsp:spPr>
        <a:xfrm>
          <a:off x="1628400" y="5053537"/>
          <a:ext cx="4885203" cy="82907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41300" rIns="99095" bIns="241300" numCol="1" spcCol="1270" anchor="ctr" anchorCtr="0">
          <a:noAutofit/>
        </a:bodyPr>
        <a:lstStyle/>
        <a:p>
          <a:pPr marL="0" lvl="0" indent="0" algn="l" defTabSz="844550">
            <a:lnSpc>
              <a:spcPct val="90000"/>
            </a:lnSpc>
            <a:spcBef>
              <a:spcPct val="0"/>
            </a:spcBef>
            <a:spcAft>
              <a:spcPct val="35000"/>
            </a:spcAft>
            <a:buNone/>
          </a:pPr>
          <a:r>
            <a:rPr lang="en-US" sz="1900" kern="1200" dirty="0"/>
            <a:t>Adopt, adapt, abandon </a:t>
          </a:r>
        </a:p>
      </dsp:txBody>
      <dsp:txXfrm>
        <a:off x="1628400" y="5053537"/>
        <a:ext cx="4885203" cy="829074"/>
      </dsp:txXfrm>
    </dsp:sp>
    <dsp:sp modelId="{1CF0DDB0-7CE4-724C-A7AC-E2DBA54B10E7}">
      <dsp:nvSpPr>
        <dsp:cNvPr id="0" name=""/>
        <dsp:cNvSpPr/>
      </dsp:nvSpPr>
      <dsp:spPr>
        <a:xfrm rot="10800000">
          <a:off x="0" y="3790856"/>
          <a:ext cx="1628400" cy="1275117"/>
        </a:xfrm>
        <a:prstGeom prst="upArrowCallout">
          <a:avLst>
            <a:gd name="adj1" fmla="val 5000"/>
            <a:gd name="adj2" fmla="val 10000"/>
            <a:gd name="adj3" fmla="val 15000"/>
            <a:gd name="adj4" fmla="val 64977"/>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35128" rIns="115812"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Disseminate </a:t>
          </a:r>
        </a:p>
      </dsp:txBody>
      <dsp:txXfrm rot="-10800000">
        <a:off x="0" y="3790856"/>
        <a:ext cx="1628400" cy="828826"/>
      </dsp:txXfrm>
    </dsp:sp>
    <dsp:sp modelId="{F1470CC4-4483-DD47-AB3D-0F8F20EF0DC8}">
      <dsp:nvSpPr>
        <dsp:cNvPr id="0" name=""/>
        <dsp:cNvSpPr/>
      </dsp:nvSpPr>
      <dsp:spPr>
        <a:xfrm>
          <a:off x="1628400" y="3790856"/>
          <a:ext cx="4885203" cy="828826"/>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41300" rIns="99095" bIns="241300" numCol="1" spcCol="1270" anchor="ctr" anchorCtr="0">
          <a:noAutofit/>
        </a:bodyPr>
        <a:lstStyle/>
        <a:p>
          <a:pPr marL="0" lvl="0" indent="0" algn="l" defTabSz="844550">
            <a:lnSpc>
              <a:spcPct val="90000"/>
            </a:lnSpc>
            <a:spcBef>
              <a:spcPct val="0"/>
            </a:spcBef>
            <a:spcAft>
              <a:spcPct val="35000"/>
            </a:spcAft>
            <a:buNone/>
          </a:pPr>
          <a:r>
            <a:rPr lang="en-US" sz="1900" kern="1200" dirty="0"/>
            <a:t>Share Knowledge </a:t>
          </a:r>
        </a:p>
      </dsp:txBody>
      <dsp:txXfrm>
        <a:off x="1628400" y="3790856"/>
        <a:ext cx="4885203" cy="828826"/>
      </dsp:txXfrm>
    </dsp:sp>
    <dsp:sp modelId="{E0EA7949-B3AE-9B47-8B72-1BC1A635D5B0}">
      <dsp:nvSpPr>
        <dsp:cNvPr id="0" name=""/>
        <dsp:cNvSpPr/>
      </dsp:nvSpPr>
      <dsp:spPr>
        <a:xfrm rot="10800000">
          <a:off x="0" y="2528175"/>
          <a:ext cx="1628400" cy="1275117"/>
        </a:xfrm>
        <a:prstGeom prst="upArrowCallout">
          <a:avLst>
            <a:gd name="adj1" fmla="val 5000"/>
            <a:gd name="adj2" fmla="val 10000"/>
            <a:gd name="adj3" fmla="val 15000"/>
            <a:gd name="adj4" fmla="val 64977"/>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35128" rIns="115812"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Implement change</a:t>
          </a:r>
        </a:p>
      </dsp:txBody>
      <dsp:txXfrm rot="-10800000">
        <a:off x="0" y="2528175"/>
        <a:ext cx="1628400" cy="828826"/>
      </dsp:txXfrm>
    </dsp:sp>
    <dsp:sp modelId="{874C5342-B3AA-4C40-86B0-102CB0DE2BFD}">
      <dsp:nvSpPr>
        <dsp:cNvPr id="0" name=""/>
        <dsp:cNvSpPr/>
      </dsp:nvSpPr>
      <dsp:spPr>
        <a:xfrm>
          <a:off x="1628400" y="2528175"/>
          <a:ext cx="4885203" cy="828826"/>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41300" rIns="99095" bIns="241300" numCol="1" spcCol="1270" anchor="ctr" anchorCtr="0">
          <a:noAutofit/>
        </a:bodyPr>
        <a:lstStyle/>
        <a:p>
          <a:pPr marL="0" lvl="0" indent="0" algn="l" defTabSz="844550">
            <a:lnSpc>
              <a:spcPct val="90000"/>
            </a:lnSpc>
            <a:spcBef>
              <a:spcPct val="0"/>
            </a:spcBef>
            <a:spcAft>
              <a:spcPct val="35000"/>
            </a:spcAft>
            <a:buNone/>
          </a:pPr>
          <a:r>
            <a:rPr lang="en-US" sz="1900" kern="1200" dirty="0"/>
            <a:t>Aim, PDSA (What, Who, When)</a:t>
          </a:r>
        </a:p>
      </dsp:txBody>
      <dsp:txXfrm>
        <a:off x="1628400" y="2528175"/>
        <a:ext cx="4885203" cy="828826"/>
      </dsp:txXfrm>
    </dsp:sp>
    <dsp:sp modelId="{26E8189A-5732-C74D-8E67-8C382A0AF5B5}">
      <dsp:nvSpPr>
        <dsp:cNvPr id="0" name=""/>
        <dsp:cNvSpPr/>
      </dsp:nvSpPr>
      <dsp:spPr>
        <a:xfrm rot="10800000">
          <a:off x="0" y="1265494"/>
          <a:ext cx="1628400" cy="1275117"/>
        </a:xfrm>
        <a:prstGeom prst="upArrowCallout">
          <a:avLst>
            <a:gd name="adj1" fmla="val 5000"/>
            <a:gd name="adj2" fmla="val 10000"/>
            <a:gd name="adj3" fmla="val 15000"/>
            <a:gd name="adj4" fmla="val 64977"/>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35128" rIns="115812"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Partners</a:t>
          </a:r>
        </a:p>
      </dsp:txBody>
      <dsp:txXfrm rot="-10800000">
        <a:off x="0" y="1265494"/>
        <a:ext cx="1628400" cy="828826"/>
      </dsp:txXfrm>
    </dsp:sp>
    <dsp:sp modelId="{E049CC3C-C502-7F44-83D7-83D29C147F04}">
      <dsp:nvSpPr>
        <dsp:cNvPr id="0" name=""/>
        <dsp:cNvSpPr/>
      </dsp:nvSpPr>
      <dsp:spPr>
        <a:xfrm>
          <a:off x="1628400" y="1265494"/>
          <a:ext cx="4885203" cy="828826"/>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41300" rIns="99095" bIns="241300" numCol="1" spcCol="1270" anchor="ctr" anchorCtr="0">
          <a:noAutofit/>
        </a:bodyPr>
        <a:lstStyle/>
        <a:p>
          <a:pPr marL="0" lvl="0" indent="0" algn="l" defTabSz="844550">
            <a:lnSpc>
              <a:spcPct val="90000"/>
            </a:lnSpc>
            <a:spcBef>
              <a:spcPct val="0"/>
            </a:spcBef>
            <a:spcAft>
              <a:spcPct val="35000"/>
            </a:spcAft>
            <a:buNone/>
          </a:pPr>
          <a:r>
            <a:rPr lang="en-US" sz="1900" kern="1200" dirty="0"/>
            <a:t>Engage</a:t>
          </a:r>
          <a:r>
            <a:rPr lang="en-US" sz="1900" kern="1200" baseline="0" dirty="0"/>
            <a:t> partners: faculty, learners, managers</a:t>
          </a:r>
          <a:endParaRPr lang="en-US" sz="1900" kern="1200" dirty="0"/>
        </a:p>
      </dsp:txBody>
      <dsp:txXfrm>
        <a:off x="1628400" y="1265494"/>
        <a:ext cx="4885203" cy="828826"/>
      </dsp:txXfrm>
    </dsp:sp>
    <dsp:sp modelId="{DC1FC94C-A56F-D041-A2B5-0A890B9A090B}">
      <dsp:nvSpPr>
        <dsp:cNvPr id="0" name=""/>
        <dsp:cNvSpPr/>
      </dsp:nvSpPr>
      <dsp:spPr>
        <a:xfrm rot="10800000">
          <a:off x="0" y="2813"/>
          <a:ext cx="1628400" cy="1275117"/>
        </a:xfrm>
        <a:prstGeom prst="upArrowCallout">
          <a:avLst>
            <a:gd name="adj1" fmla="val 5000"/>
            <a:gd name="adj2" fmla="val 10000"/>
            <a:gd name="adj3" fmla="val 15000"/>
            <a:gd name="adj4" fmla="val 64977"/>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812" tIns="135128" rIns="115812"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Overarching Aim</a:t>
          </a:r>
        </a:p>
      </dsp:txBody>
      <dsp:txXfrm rot="-10800000">
        <a:off x="0" y="2813"/>
        <a:ext cx="1628400" cy="828826"/>
      </dsp:txXfrm>
    </dsp:sp>
    <dsp:sp modelId="{393FBB34-492A-F648-9BB2-B23C3869C982}">
      <dsp:nvSpPr>
        <dsp:cNvPr id="0" name=""/>
        <dsp:cNvSpPr/>
      </dsp:nvSpPr>
      <dsp:spPr>
        <a:xfrm>
          <a:off x="1628400" y="2813"/>
          <a:ext cx="4885203" cy="828826"/>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95" tIns="241300" rIns="99095" bIns="241300" numCol="1" spcCol="1270" anchor="ctr" anchorCtr="0">
          <a:noAutofit/>
        </a:bodyPr>
        <a:lstStyle/>
        <a:p>
          <a:pPr marL="0" lvl="0" indent="0" algn="l" defTabSz="844550">
            <a:lnSpc>
              <a:spcPct val="90000"/>
            </a:lnSpc>
            <a:spcBef>
              <a:spcPct val="0"/>
            </a:spcBef>
            <a:spcAft>
              <a:spcPct val="35000"/>
            </a:spcAft>
            <a:buNone/>
          </a:pPr>
          <a:r>
            <a:rPr lang="en-US" sz="1900" kern="1200" dirty="0"/>
            <a:t>Improve assessment completion rate by 25%   </a:t>
          </a:r>
        </a:p>
      </dsp:txBody>
      <dsp:txXfrm>
        <a:off x="1628400" y="2813"/>
        <a:ext cx="4885203" cy="8288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5855-A376-4146-811A-B28F3753021D}">
      <dsp:nvSpPr>
        <dsp:cNvPr id="0" name=""/>
        <dsp:cNvSpPr/>
      </dsp:nvSpPr>
      <dsp:spPr>
        <a:xfrm>
          <a:off x="194009" y="2435902"/>
          <a:ext cx="993431" cy="664336"/>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6 Jan. 2021</a:t>
          </a:r>
        </a:p>
      </dsp:txBody>
      <dsp:txXfrm>
        <a:off x="194009" y="2435902"/>
        <a:ext cx="860564" cy="664336"/>
      </dsp:txXfrm>
    </dsp:sp>
    <dsp:sp modelId="{EA6AEF9A-624F-5C42-86BA-9B4B5E0126BC}">
      <dsp:nvSpPr>
        <dsp:cNvPr id="0" name=""/>
        <dsp:cNvSpPr/>
      </dsp:nvSpPr>
      <dsp:spPr>
        <a:xfrm>
          <a:off x="842" y="0"/>
          <a:ext cx="1379765" cy="177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Neo FacDev</a:t>
          </a:r>
        </a:p>
      </dsp:txBody>
      <dsp:txXfrm>
        <a:off x="842" y="0"/>
        <a:ext cx="1379765" cy="1771565"/>
      </dsp:txXfrm>
    </dsp:sp>
    <dsp:sp modelId="{A03D4FF4-A064-7B42-8A4B-338EC871D4BD}">
      <dsp:nvSpPr>
        <dsp:cNvPr id="0" name=""/>
        <dsp:cNvSpPr/>
      </dsp:nvSpPr>
      <dsp:spPr>
        <a:xfrm>
          <a:off x="1187440" y="2768070"/>
          <a:ext cx="386334" cy="0"/>
        </a:xfrm>
        <a:custGeom>
          <a:avLst/>
          <a:gdLst/>
          <a:ahLst/>
          <a:cxnLst/>
          <a:rect l="0" t="0" r="0" b="0"/>
          <a:pathLst>
            <a:path>
              <a:moveTo>
                <a:pt x="0" y="0"/>
              </a:moveTo>
              <a:lnTo>
                <a:pt x="38633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0B421B-8DEB-A44E-B9E6-03AD7559BF0D}">
      <dsp:nvSpPr>
        <dsp:cNvPr id="0" name=""/>
        <dsp:cNvSpPr/>
      </dsp:nvSpPr>
      <dsp:spPr>
        <a:xfrm>
          <a:off x="690725" y="1882287"/>
          <a:ext cx="0" cy="55361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55440A3-55EF-2C42-84BC-B5368F8E6C24}">
      <dsp:nvSpPr>
        <dsp:cNvPr id="0" name=""/>
        <dsp:cNvSpPr/>
      </dsp:nvSpPr>
      <dsp:spPr>
        <a:xfrm>
          <a:off x="635363" y="1771565"/>
          <a:ext cx="110722" cy="11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D6199-D8A9-B34C-8301-09F9D1F6AF58}">
      <dsp:nvSpPr>
        <dsp:cNvPr id="0" name=""/>
        <dsp:cNvSpPr/>
      </dsp:nvSpPr>
      <dsp:spPr>
        <a:xfrm>
          <a:off x="1573774" y="2435902"/>
          <a:ext cx="993431" cy="66433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7 Jan. 2021</a:t>
          </a:r>
        </a:p>
      </dsp:txBody>
      <dsp:txXfrm>
        <a:off x="1748034" y="2552435"/>
        <a:ext cx="644911" cy="431270"/>
      </dsp:txXfrm>
    </dsp:sp>
    <dsp:sp modelId="{346AA1EF-413C-A049-BEE3-E2D48A3ED241}">
      <dsp:nvSpPr>
        <dsp:cNvPr id="0" name=""/>
        <dsp:cNvSpPr/>
      </dsp:nvSpPr>
      <dsp:spPr>
        <a:xfrm>
          <a:off x="1380607" y="3764575"/>
          <a:ext cx="1379765" cy="177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Neo Fellow dev.</a:t>
          </a:r>
        </a:p>
      </dsp:txBody>
      <dsp:txXfrm>
        <a:off x="1380607" y="3764575"/>
        <a:ext cx="1379765" cy="1771565"/>
      </dsp:txXfrm>
    </dsp:sp>
    <dsp:sp modelId="{65C9F68E-25D3-A643-BA07-2541776DFB65}">
      <dsp:nvSpPr>
        <dsp:cNvPr id="0" name=""/>
        <dsp:cNvSpPr/>
      </dsp:nvSpPr>
      <dsp:spPr>
        <a:xfrm>
          <a:off x="2567206" y="2768070"/>
          <a:ext cx="386334" cy="0"/>
        </a:xfrm>
        <a:custGeom>
          <a:avLst/>
          <a:gdLst/>
          <a:ahLst/>
          <a:cxnLst/>
          <a:rect l="0" t="0" r="0" b="0"/>
          <a:pathLst>
            <a:path>
              <a:moveTo>
                <a:pt x="0" y="0"/>
              </a:moveTo>
              <a:lnTo>
                <a:pt x="38633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99467A-797C-754A-B5D5-24E6581EE92F}">
      <dsp:nvSpPr>
        <dsp:cNvPr id="0" name=""/>
        <dsp:cNvSpPr/>
      </dsp:nvSpPr>
      <dsp:spPr>
        <a:xfrm>
          <a:off x="2070490" y="3100238"/>
          <a:ext cx="0" cy="55361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282DD5B-D902-444F-8DCE-C5D039DE088F}">
      <dsp:nvSpPr>
        <dsp:cNvPr id="0" name=""/>
        <dsp:cNvSpPr/>
      </dsp:nvSpPr>
      <dsp:spPr>
        <a:xfrm>
          <a:off x="2015129" y="3653853"/>
          <a:ext cx="110722" cy="11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26020-80A6-5349-ABEB-F482179D4379}">
      <dsp:nvSpPr>
        <dsp:cNvPr id="0" name=""/>
        <dsp:cNvSpPr/>
      </dsp:nvSpPr>
      <dsp:spPr>
        <a:xfrm>
          <a:off x="2953540" y="2435902"/>
          <a:ext cx="993431" cy="66433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11 Jan. 2021</a:t>
          </a:r>
        </a:p>
      </dsp:txBody>
      <dsp:txXfrm>
        <a:off x="3127800" y="2552435"/>
        <a:ext cx="644911" cy="431270"/>
      </dsp:txXfrm>
    </dsp:sp>
    <dsp:sp modelId="{27EF1E37-287F-4A46-A764-84091BCE1076}">
      <dsp:nvSpPr>
        <dsp:cNvPr id="0" name=""/>
        <dsp:cNvSpPr/>
      </dsp:nvSpPr>
      <dsp:spPr>
        <a:xfrm>
          <a:off x="2760373" y="0"/>
          <a:ext cx="1379765" cy="177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CBME: Soft launch</a:t>
          </a:r>
        </a:p>
      </dsp:txBody>
      <dsp:txXfrm>
        <a:off x="2760373" y="0"/>
        <a:ext cx="1379765" cy="1771565"/>
      </dsp:txXfrm>
    </dsp:sp>
    <dsp:sp modelId="{D7AB1623-DB51-CC48-A55F-EE6384677D8C}">
      <dsp:nvSpPr>
        <dsp:cNvPr id="0" name=""/>
        <dsp:cNvSpPr/>
      </dsp:nvSpPr>
      <dsp:spPr>
        <a:xfrm>
          <a:off x="3946971" y="2768070"/>
          <a:ext cx="386334" cy="0"/>
        </a:xfrm>
        <a:custGeom>
          <a:avLst/>
          <a:gdLst/>
          <a:ahLst/>
          <a:cxnLst/>
          <a:rect l="0" t="0" r="0" b="0"/>
          <a:pathLst>
            <a:path>
              <a:moveTo>
                <a:pt x="0" y="0"/>
              </a:moveTo>
              <a:lnTo>
                <a:pt x="38633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3CAC5B-BB96-4745-864B-3B4199C94EDB}">
      <dsp:nvSpPr>
        <dsp:cNvPr id="0" name=""/>
        <dsp:cNvSpPr/>
      </dsp:nvSpPr>
      <dsp:spPr>
        <a:xfrm>
          <a:off x="3450256" y="1882287"/>
          <a:ext cx="0" cy="55361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149CAA7-8349-7B47-A3BD-C1EB7D36E58F}">
      <dsp:nvSpPr>
        <dsp:cNvPr id="0" name=""/>
        <dsp:cNvSpPr/>
      </dsp:nvSpPr>
      <dsp:spPr>
        <a:xfrm>
          <a:off x="3394894" y="1771565"/>
          <a:ext cx="110722" cy="11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FC8D5-2823-524C-B504-E30E696BD3DB}">
      <dsp:nvSpPr>
        <dsp:cNvPr id="0" name=""/>
        <dsp:cNvSpPr/>
      </dsp:nvSpPr>
      <dsp:spPr>
        <a:xfrm>
          <a:off x="4333305" y="2435902"/>
          <a:ext cx="993431" cy="664336"/>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8 Feb. 2021</a:t>
          </a:r>
        </a:p>
      </dsp:txBody>
      <dsp:txXfrm>
        <a:off x="4507565" y="2552435"/>
        <a:ext cx="644911" cy="431270"/>
      </dsp:txXfrm>
    </dsp:sp>
    <dsp:sp modelId="{50FC9DD9-DC9D-E549-A755-8AE3CFCF8939}">
      <dsp:nvSpPr>
        <dsp:cNvPr id="0" name=""/>
        <dsp:cNvSpPr/>
      </dsp:nvSpPr>
      <dsp:spPr>
        <a:xfrm>
          <a:off x="4140138" y="3764575"/>
          <a:ext cx="1379765" cy="177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Ipads launch and set limit of maximum 2 EPAs per day, identify EPA before encounter.</a:t>
          </a:r>
        </a:p>
      </dsp:txBody>
      <dsp:txXfrm>
        <a:off x="4140138" y="3764575"/>
        <a:ext cx="1379765" cy="1771565"/>
      </dsp:txXfrm>
    </dsp:sp>
    <dsp:sp modelId="{1D788F33-8E08-3A47-B1A9-7F3C37C44754}">
      <dsp:nvSpPr>
        <dsp:cNvPr id="0" name=""/>
        <dsp:cNvSpPr/>
      </dsp:nvSpPr>
      <dsp:spPr>
        <a:xfrm>
          <a:off x="5326737" y="2768070"/>
          <a:ext cx="386334" cy="0"/>
        </a:xfrm>
        <a:custGeom>
          <a:avLst/>
          <a:gdLst/>
          <a:ahLst/>
          <a:cxnLst/>
          <a:rect l="0" t="0" r="0" b="0"/>
          <a:pathLst>
            <a:path>
              <a:moveTo>
                <a:pt x="0" y="0"/>
              </a:moveTo>
              <a:lnTo>
                <a:pt x="386334"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291039-B853-B345-B143-BB10A3506C67}">
      <dsp:nvSpPr>
        <dsp:cNvPr id="0" name=""/>
        <dsp:cNvSpPr/>
      </dsp:nvSpPr>
      <dsp:spPr>
        <a:xfrm>
          <a:off x="4830021" y="3100238"/>
          <a:ext cx="0" cy="55361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C8D5DC-0103-EA44-B2F1-662254E06853}">
      <dsp:nvSpPr>
        <dsp:cNvPr id="0" name=""/>
        <dsp:cNvSpPr/>
      </dsp:nvSpPr>
      <dsp:spPr>
        <a:xfrm>
          <a:off x="4774660" y="3653853"/>
          <a:ext cx="110722" cy="11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28B7A-C8BE-E549-9234-B787CE6CDB99}">
      <dsp:nvSpPr>
        <dsp:cNvPr id="0" name=""/>
        <dsp:cNvSpPr/>
      </dsp:nvSpPr>
      <dsp:spPr>
        <a:xfrm rot="10800000">
          <a:off x="5713071" y="2435902"/>
          <a:ext cx="993431" cy="664336"/>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10 Mar. 2021</a:t>
          </a:r>
        </a:p>
      </dsp:txBody>
      <dsp:txXfrm rot="10800000">
        <a:off x="5845938" y="2435902"/>
        <a:ext cx="860564" cy="664336"/>
      </dsp:txXfrm>
    </dsp:sp>
    <dsp:sp modelId="{E4003DC5-1DAC-7B4B-A083-E009E3712A5C}">
      <dsp:nvSpPr>
        <dsp:cNvPr id="0" name=""/>
        <dsp:cNvSpPr/>
      </dsp:nvSpPr>
      <dsp:spPr>
        <a:xfrm>
          <a:off x="5519904" y="0"/>
          <a:ext cx="1379765" cy="1771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Medsis dashboard faculty advanced training (CC, AC, PA, PD)</a:t>
          </a:r>
        </a:p>
      </dsp:txBody>
      <dsp:txXfrm>
        <a:off x="5519904" y="0"/>
        <a:ext cx="1379765" cy="1771565"/>
      </dsp:txXfrm>
    </dsp:sp>
    <dsp:sp modelId="{B41A07CF-BBD8-5343-9CD6-2133766A152D}">
      <dsp:nvSpPr>
        <dsp:cNvPr id="0" name=""/>
        <dsp:cNvSpPr/>
      </dsp:nvSpPr>
      <dsp:spPr>
        <a:xfrm>
          <a:off x="6209786" y="1882287"/>
          <a:ext cx="0" cy="553614"/>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90B8C13-5BC2-FC4E-AFAA-6F3DF4765079}">
      <dsp:nvSpPr>
        <dsp:cNvPr id="0" name=""/>
        <dsp:cNvSpPr/>
      </dsp:nvSpPr>
      <dsp:spPr>
        <a:xfrm>
          <a:off x="6154425" y="1771565"/>
          <a:ext cx="110722" cy="110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3F718-5265-CA40-8A23-037EF72FE714}">
      <dsp:nvSpPr>
        <dsp:cNvPr id="0" name=""/>
        <dsp:cNvSpPr/>
      </dsp:nvSpPr>
      <dsp:spPr>
        <a:xfrm>
          <a:off x="774341" y="1119187"/>
          <a:ext cx="2711053" cy="236980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Orientation to </a:t>
          </a:r>
          <a:r>
            <a:rPr lang="en-US" sz="1500" kern="1200" dirty="0" err="1"/>
            <a:t>MedSIS</a:t>
          </a:r>
          <a:endParaRPr lang="en-US" sz="1500" kern="1200" dirty="0"/>
        </a:p>
        <a:p>
          <a:pPr marL="114300" lvl="1" indent="-114300" algn="l" defTabSz="666750">
            <a:lnSpc>
              <a:spcPct val="90000"/>
            </a:lnSpc>
            <a:spcBef>
              <a:spcPct val="0"/>
            </a:spcBef>
            <a:spcAft>
              <a:spcPct val="15000"/>
            </a:spcAft>
            <a:buChar char="•"/>
          </a:pPr>
          <a:r>
            <a:rPr lang="en-US" sz="1500" kern="1200" dirty="0"/>
            <a:t>Setting expectations</a:t>
          </a:r>
        </a:p>
        <a:p>
          <a:pPr marL="114300" lvl="1" indent="-114300" algn="l" defTabSz="666750">
            <a:lnSpc>
              <a:spcPct val="90000"/>
            </a:lnSpc>
            <a:spcBef>
              <a:spcPct val="0"/>
            </a:spcBef>
            <a:spcAft>
              <a:spcPct val="15000"/>
            </a:spcAft>
            <a:buChar char="•"/>
          </a:pPr>
          <a:r>
            <a:rPr lang="en-US" sz="1500" kern="1200" dirty="0"/>
            <a:t>2 months</a:t>
          </a:r>
        </a:p>
      </dsp:txBody>
      <dsp:txXfrm>
        <a:off x="1452104" y="1474657"/>
        <a:ext cx="1321638" cy="1658861"/>
      </dsp:txXfrm>
    </dsp:sp>
    <dsp:sp modelId="{3467B680-FB0C-E948-ACB1-E41384B16F0A}">
      <dsp:nvSpPr>
        <dsp:cNvPr id="0" name=""/>
        <dsp:cNvSpPr/>
      </dsp:nvSpPr>
      <dsp:spPr>
        <a:xfrm>
          <a:off x="5134" y="1565374"/>
          <a:ext cx="1355526" cy="13555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Phase 1</a:t>
          </a:r>
        </a:p>
      </dsp:txBody>
      <dsp:txXfrm>
        <a:off x="203646" y="1763886"/>
        <a:ext cx="958502" cy="958502"/>
      </dsp:txXfrm>
    </dsp:sp>
    <dsp:sp modelId="{B686B426-DA72-FB4D-868F-87A0FABC16AA}">
      <dsp:nvSpPr>
        <dsp:cNvPr id="0" name=""/>
        <dsp:cNvSpPr/>
      </dsp:nvSpPr>
      <dsp:spPr>
        <a:xfrm>
          <a:off x="4241155" y="1058236"/>
          <a:ext cx="2711053" cy="236980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Smart tablets</a:t>
          </a:r>
        </a:p>
        <a:p>
          <a:pPr marL="114300" lvl="1" indent="-114300" algn="l" defTabSz="666750">
            <a:lnSpc>
              <a:spcPct val="90000"/>
            </a:lnSpc>
            <a:spcBef>
              <a:spcPct val="0"/>
            </a:spcBef>
            <a:spcAft>
              <a:spcPct val="15000"/>
            </a:spcAft>
            <a:buChar char="•"/>
          </a:pPr>
          <a:r>
            <a:rPr lang="en-US" sz="1500" kern="1200" dirty="0"/>
            <a:t>Faculty training</a:t>
          </a:r>
        </a:p>
        <a:p>
          <a:pPr marL="114300" lvl="1" indent="-114300" algn="l" defTabSz="666750">
            <a:lnSpc>
              <a:spcPct val="90000"/>
            </a:lnSpc>
            <a:spcBef>
              <a:spcPct val="0"/>
            </a:spcBef>
            <a:spcAft>
              <a:spcPct val="15000"/>
            </a:spcAft>
            <a:buChar char="•"/>
          </a:pPr>
          <a:r>
            <a:rPr lang="en-US" sz="1500" kern="1200" dirty="0"/>
            <a:t>2 months</a:t>
          </a:r>
        </a:p>
      </dsp:txBody>
      <dsp:txXfrm>
        <a:off x="4918918" y="1413706"/>
        <a:ext cx="1321638" cy="1658861"/>
      </dsp:txXfrm>
    </dsp:sp>
    <dsp:sp modelId="{234DB6D5-FF82-7748-84E2-40E440F033C2}">
      <dsp:nvSpPr>
        <dsp:cNvPr id="0" name=""/>
        <dsp:cNvSpPr/>
      </dsp:nvSpPr>
      <dsp:spPr>
        <a:xfrm>
          <a:off x="3563391" y="1565374"/>
          <a:ext cx="1355526" cy="13555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Phase 2</a:t>
          </a:r>
        </a:p>
      </dsp:txBody>
      <dsp:txXfrm>
        <a:off x="3761903" y="1763886"/>
        <a:ext cx="958502" cy="958502"/>
      </dsp:txXfrm>
    </dsp:sp>
    <dsp:sp modelId="{42ED5BD4-8A56-874C-A67C-E8C561851131}">
      <dsp:nvSpPr>
        <dsp:cNvPr id="0" name=""/>
        <dsp:cNvSpPr/>
      </dsp:nvSpPr>
      <dsp:spPr>
        <a:xfrm>
          <a:off x="7799412" y="1058236"/>
          <a:ext cx="2711053" cy="236980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Electronic Procedure-Specific </a:t>
          </a:r>
          <a:r>
            <a:rPr lang="en-US" sz="1500" kern="1200" dirty="0" err="1"/>
            <a:t>evals</a:t>
          </a:r>
          <a:endParaRPr lang="en-US" sz="1500" kern="1200" dirty="0"/>
        </a:p>
        <a:p>
          <a:pPr marL="114300" lvl="1" indent="-114300" algn="l" defTabSz="666750">
            <a:lnSpc>
              <a:spcPct val="90000"/>
            </a:lnSpc>
            <a:spcBef>
              <a:spcPct val="0"/>
            </a:spcBef>
            <a:spcAft>
              <a:spcPct val="15000"/>
            </a:spcAft>
            <a:buChar char="•"/>
          </a:pPr>
          <a:r>
            <a:rPr lang="en-US" sz="1500" kern="1200" dirty="0"/>
            <a:t>WBA- format</a:t>
          </a:r>
        </a:p>
        <a:p>
          <a:pPr marL="114300" lvl="1" indent="-114300" algn="l" defTabSz="666750">
            <a:lnSpc>
              <a:spcPct val="90000"/>
            </a:lnSpc>
            <a:spcBef>
              <a:spcPct val="0"/>
            </a:spcBef>
            <a:spcAft>
              <a:spcPct val="15000"/>
            </a:spcAft>
            <a:buChar char="•"/>
          </a:pPr>
          <a:r>
            <a:rPr lang="en-US" sz="1500" kern="1200" dirty="0"/>
            <a:t>Faculty training</a:t>
          </a:r>
        </a:p>
        <a:p>
          <a:pPr marL="114300" lvl="1" indent="-114300" algn="l" defTabSz="666750">
            <a:lnSpc>
              <a:spcPct val="90000"/>
            </a:lnSpc>
            <a:spcBef>
              <a:spcPct val="0"/>
            </a:spcBef>
            <a:spcAft>
              <a:spcPct val="15000"/>
            </a:spcAft>
            <a:buChar char="•"/>
          </a:pPr>
          <a:r>
            <a:rPr lang="en-US" sz="1500" kern="1200" dirty="0"/>
            <a:t>2 months</a:t>
          </a:r>
        </a:p>
      </dsp:txBody>
      <dsp:txXfrm>
        <a:off x="8477175" y="1413706"/>
        <a:ext cx="1321638" cy="1658861"/>
      </dsp:txXfrm>
    </dsp:sp>
    <dsp:sp modelId="{CB19FA2A-1449-6B46-AC1B-49C5CFD505BF}">
      <dsp:nvSpPr>
        <dsp:cNvPr id="0" name=""/>
        <dsp:cNvSpPr/>
      </dsp:nvSpPr>
      <dsp:spPr>
        <a:xfrm>
          <a:off x="7121649" y="1565374"/>
          <a:ext cx="1355526" cy="13555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Phase 3</a:t>
          </a:r>
        </a:p>
      </dsp:txBody>
      <dsp:txXfrm>
        <a:off x="7320161" y="1763886"/>
        <a:ext cx="958502" cy="958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D6A4-8889-480C-BE6D-D8E5EFE2CB0F}">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DFFBC-A948-4A38-B867-3299E399E4A8}">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C651A-1536-4757-980F-BF5CD6557EE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CA" sz="1700" kern="1200" dirty="0"/>
            <a:t>Process measure: less than 10% fellows used smart tablets</a:t>
          </a:r>
          <a:endParaRPr lang="en-US" sz="1700" kern="1200" dirty="0"/>
        </a:p>
      </dsp:txBody>
      <dsp:txXfrm>
        <a:off x="75768" y="3053169"/>
        <a:ext cx="3093750" cy="720000"/>
      </dsp:txXfrm>
    </dsp:sp>
    <dsp:sp modelId="{286E8F46-CB9E-4B1C-9E49-733C578A921A}">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F8248-A43A-4002-86A9-5F04F5C6B8A0}">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D72E71-4CBD-4887-8D7D-437F39D2977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CA" sz="1700" kern="1200" dirty="0"/>
            <a:t>Outcome measure: number of assessments: no significant change</a:t>
          </a:r>
          <a:endParaRPr lang="en-US" sz="1700" kern="1200" dirty="0"/>
        </a:p>
      </dsp:txBody>
      <dsp:txXfrm>
        <a:off x="3710925" y="3053169"/>
        <a:ext cx="3093750" cy="720000"/>
      </dsp:txXfrm>
    </dsp:sp>
    <dsp:sp modelId="{FE5356DD-166B-43E3-BB2B-E73AAF1ADBFB}">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3F09E-CA7B-43A9-BA19-E948FD2A6387}">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4C9CD-6149-4751-9F85-DB51F0F0227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CA" sz="1700" kern="1200" dirty="0"/>
            <a:t>Decision: After few Cycles--&gt;Abandon </a:t>
          </a:r>
          <a:endParaRPr lang="en-US" sz="1700" kern="1200" dirty="0"/>
        </a:p>
      </dsp:txBody>
      <dsp:txXfrm>
        <a:off x="7346081" y="3053169"/>
        <a:ext cx="309375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362ED-D162-7E40-9D20-49F2716129D5}">
      <dsp:nvSpPr>
        <dsp:cNvPr id="0" name=""/>
        <dsp:cNvSpPr/>
      </dsp:nvSpPr>
      <dsp:spPr>
        <a:xfrm>
          <a:off x="4415798" y="904"/>
          <a:ext cx="1762145" cy="760943"/>
        </a:xfrm>
        <a:prstGeom prst="roundRect">
          <a:avLst/>
        </a:prstGeom>
        <a:gradFill flip="none" rotWithShape="1">
          <a:gsLst>
            <a:gs pos="86986">
              <a:srgbClr val="4F7B33"/>
            </a:gs>
            <a:gs pos="0">
              <a:schemeClr val="accent6">
                <a:lumMod val="40000"/>
                <a:lumOff val="60000"/>
              </a:schemeClr>
            </a:gs>
            <a:gs pos="8000">
              <a:schemeClr val="accent6">
                <a:lumMod val="95000"/>
                <a:lumOff val="5000"/>
              </a:schemeClr>
            </a:gs>
            <a:gs pos="100000">
              <a:schemeClr val="accent6">
                <a:lumMod val="60000"/>
              </a:schemeClr>
            </a:gs>
          </a:gsLst>
          <a:path path="circle">
            <a:fillToRect l="50000" t="130000" r="50000" b="-3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QI-Safety Culture</a:t>
          </a:r>
        </a:p>
        <a:p>
          <a:pPr marL="0" lvl="0" indent="0" algn="ctr" defTabSz="533400">
            <a:lnSpc>
              <a:spcPct val="90000"/>
            </a:lnSpc>
            <a:spcBef>
              <a:spcPct val="0"/>
            </a:spcBef>
            <a:spcAft>
              <a:spcPct val="35000"/>
            </a:spcAft>
            <a:buNone/>
          </a:pPr>
          <a:r>
            <a:rPr lang="en-US" sz="1200" kern="1200" dirty="0"/>
            <a:t>Learner/teacher project</a:t>
          </a:r>
        </a:p>
      </dsp:txBody>
      <dsp:txXfrm>
        <a:off x="4452944" y="38050"/>
        <a:ext cx="1687853" cy="686651"/>
      </dsp:txXfrm>
    </dsp:sp>
    <dsp:sp modelId="{4400EF70-8329-A342-AD49-6C078D2814E0}">
      <dsp:nvSpPr>
        <dsp:cNvPr id="0" name=""/>
        <dsp:cNvSpPr/>
      </dsp:nvSpPr>
      <dsp:spPr>
        <a:xfrm>
          <a:off x="3502578" y="381376"/>
          <a:ext cx="3588585" cy="3588585"/>
        </a:xfrm>
        <a:custGeom>
          <a:avLst/>
          <a:gdLst/>
          <a:ahLst/>
          <a:cxnLst/>
          <a:rect l="0" t="0" r="0" b="0"/>
          <a:pathLst>
            <a:path>
              <a:moveTo>
                <a:pt x="2679494" y="233554"/>
              </a:moveTo>
              <a:arcTo wR="1794292" hR="1794292" stAng="17973632" swAng="89318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8857110-EF25-8A4B-8624-1DB8C2F9A424}">
      <dsp:nvSpPr>
        <dsp:cNvPr id="0" name=""/>
        <dsp:cNvSpPr/>
      </dsp:nvSpPr>
      <dsp:spPr>
        <a:xfrm>
          <a:off x="6009282" y="898050"/>
          <a:ext cx="1682984" cy="760943"/>
        </a:xfrm>
        <a:prstGeom prst="roundRect">
          <a:avLst/>
        </a:prstGeom>
        <a:gradFill flip="none" rotWithShape="0">
          <a:gsLst>
            <a:gs pos="0">
              <a:schemeClr val="accent6">
                <a:lumMod val="40000"/>
                <a:lumOff val="60000"/>
              </a:schemeClr>
            </a:gs>
            <a:gs pos="14000">
              <a:schemeClr val="accent6">
                <a:lumMod val="95000"/>
                <a:lumOff val="5000"/>
              </a:schemeClr>
            </a:gs>
            <a:gs pos="100000">
              <a:schemeClr val="accent6">
                <a:lumMod val="60000"/>
              </a:schemeClr>
            </a:gs>
          </a:gsLst>
          <a:path path="circle">
            <a:fillToRect l="50000" t="130000" r="50000" b="-3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Curriculum Development</a:t>
          </a:r>
        </a:p>
      </dsp:txBody>
      <dsp:txXfrm>
        <a:off x="6046428" y="935196"/>
        <a:ext cx="1608692" cy="686651"/>
      </dsp:txXfrm>
    </dsp:sp>
    <dsp:sp modelId="{B89214C3-C3EE-2447-8DDE-F7522FF06F30}">
      <dsp:nvSpPr>
        <dsp:cNvPr id="0" name=""/>
        <dsp:cNvSpPr/>
      </dsp:nvSpPr>
      <dsp:spPr>
        <a:xfrm>
          <a:off x="3551864" y="523410"/>
          <a:ext cx="3588585" cy="3588585"/>
        </a:xfrm>
        <a:custGeom>
          <a:avLst/>
          <a:gdLst/>
          <a:ahLst/>
          <a:cxnLst/>
          <a:rect l="0" t="0" r="0" b="0"/>
          <a:pathLst>
            <a:path>
              <a:moveTo>
                <a:pt x="3466606" y="1144021"/>
              </a:moveTo>
              <a:arcTo wR="1794292" hR="1794292" stAng="20325101" swAng="1720680"/>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810AE78-3E2E-0044-9246-35D7BBEF6297}">
      <dsp:nvSpPr>
        <dsp:cNvPr id="0" name=""/>
        <dsp:cNvSpPr/>
      </dsp:nvSpPr>
      <dsp:spPr>
        <a:xfrm>
          <a:off x="6222212" y="2558706"/>
          <a:ext cx="1556878" cy="760943"/>
        </a:xfrm>
        <a:prstGeom prst="roundRect">
          <a:avLst/>
        </a:prstGeom>
        <a:gradFill flip="none" rotWithShape="0">
          <a:gsLst>
            <a:gs pos="0">
              <a:schemeClr val="accent4">
                <a:lumMod val="60000"/>
                <a:lumOff val="40000"/>
              </a:schemeClr>
            </a:gs>
            <a:gs pos="36000">
              <a:schemeClr val="accent2">
                <a:lumMod val="97000"/>
                <a:lumOff val="3000"/>
              </a:schemeClr>
            </a:gs>
            <a:gs pos="100000">
              <a:schemeClr val="accent2">
                <a:lumMod val="60000"/>
                <a:lumOff val="40000"/>
              </a:schemeClr>
            </a:gs>
          </a:gsLst>
          <a:lin ang="162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Neonatal Faculty Development Program</a:t>
          </a:r>
        </a:p>
      </dsp:txBody>
      <dsp:txXfrm>
        <a:off x="6259358" y="2595852"/>
        <a:ext cx="1482586" cy="686651"/>
      </dsp:txXfrm>
    </dsp:sp>
    <dsp:sp modelId="{E07566B3-8EC8-2048-9CFD-EF9ECB4B8EA3}">
      <dsp:nvSpPr>
        <dsp:cNvPr id="0" name=""/>
        <dsp:cNvSpPr/>
      </dsp:nvSpPr>
      <dsp:spPr>
        <a:xfrm>
          <a:off x="3645143" y="324211"/>
          <a:ext cx="3588585" cy="3588585"/>
        </a:xfrm>
        <a:custGeom>
          <a:avLst/>
          <a:gdLst/>
          <a:ahLst/>
          <a:cxnLst/>
          <a:rect l="0" t="0" r="0" b="0"/>
          <a:pathLst>
            <a:path>
              <a:moveTo>
                <a:pt x="3121289" y="3002003"/>
              </a:moveTo>
              <a:arcTo wR="1794292" hR="1794292" stAng="2538336" swAng="168090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845C36A-01F2-DB40-97E8-40FFD7D37AB3}">
      <dsp:nvSpPr>
        <dsp:cNvPr id="0" name=""/>
        <dsp:cNvSpPr/>
      </dsp:nvSpPr>
      <dsp:spPr>
        <a:xfrm>
          <a:off x="4558416" y="3589490"/>
          <a:ext cx="1476909" cy="760943"/>
        </a:xfrm>
        <a:prstGeom prst="roundRect">
          <a:avLst/>
        </a:prstGeom>
        <a:gradFill flip="none" rotWithShape="1">
          <a:gsLst>
            <a:gs pos="0">
              <a:schemeClr val="accent4">
                <a:lumMod val="67000"/>
              </a:schemeClr>
            </a:gs>
            <a:gs pos="100000">
              <a:schemeClr val="accent4">
                <a:lumMod val="97000"/>
                <a:lumOff val="3000"/>
              </a:schemeClr>
            </a:gs>
            <a:gs pos="100000">
              <a:schemeClr val="accent4">
                <a:lumMod val="60000"/>
                <a:lumOff val="40000"/>
              </a:schemeClr>
            </a:gs>
          </a:gsLst>
          <a:lin ang="162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QI-EPA implementations</a:t>
          </a:r>
        </a:p>
      </dsp:txBody>
      <dsp:txXfrm>
        <a:off x="4595562" y="3626636"/>
        <a:ext cx="1402617" cy="686651"/>
      </dsp:txXfrm>
    </dsp:sp>
    <dsp:sp modelId="{5481F8D5-82AF-5F48-A65D-BBECDDC54C65}">
      <dsp:nvSpPr>
        <dsp:cNvPr id="0" name=""/>
        <dsp:cNvSpPr/>
      </dsp:nvSpPr>
      <dsp:spPr>
        <a:xfrm>
          <a:off x="3599644" y="428776"/>
          <a:ext cx="3588585" cy="3588585"/>
        </a:xfrm>
        <a:custGeom>
          <a:avLst/>
          <a:gdLst/>
          <a:ahLst/>
          <a:cxnLst/>
          <a:rect l="0" t="0" r="0" b="0"/>
          <a:pathLst>
            <a:path>
              <a:moveTo>
                <a:pt x="948714" y="3376848"/>
              </a:moveTo>
              <a:arcTo wR="1794292" hR="1794292" stAng="7086967" swAng="2175942"/>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18526E8-89E4-2441-8DAE-48A80046A158}">
      <dsp:nvSpPr>
        <dsp:cNvPr id="0" name=""/>
        <dsp:cNvSpPr/>
      </dsp:nvSpPr>
      <dsp:spPr>
        <a:xfrm>
          <a:off x="2703414" y="2227646"/>
          <a:ext cx="1839270" cy="760943"/>
        </a:xfrm>
        <a:prstGeom prst="roundRect">
          <a:avLst/>
        </a:prstGeom>
        <a:gradFill flip="none" rotWithShape="1">
          <a:gsLst>
            <a:gs pos="0">
              <a:schemeClr val="accent6">
                <a:lumMod val="40000"/>
                <a:lumOff val="60000"/>
              </a:schemeClr>
            </a:gs>
            <a:gs pos="10000">
              <a:schemeClr val="accent6">
                <a:lumMod val="95000"/>
                <a:lumOff val="5000"/>
              </a:schemeClr>
            </a:gs>
            <a:gs pos="100000">
              <a:schemeClr val="accent6">
                <a:lumMod val="60000"/>
              </a:schemeClr>
            </a:gs>
          </a:gsLst>
          <a:path path="circle">
            <a:fillToRect l="50000" t="130000" r="50000" b="-3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CBD implementation feasibility and teachers’ workload</a:t>
          </a:r>
        </a:p>
      </dsp:txBody>
      <dsp:txXfrm>
        <a:off x="2740560" y="2264792"/>
        <a:ext cx="1764978" cy="686651"/>
      </dsp:txXfrm>
    </dsp:sp>
    <dsp:sp modelId="{104B0385-B26A-A44E-AE74-371DB4512386}">
      <dsp:nvSpPr>
        <dsp:cNvPr id="0" name=""/>
        <dsp:cNvSpPr/>
      </dsp:nvSpPr>
      <dsp:spPr>
        <a:xfrm>
          <a:off x="3550788" y="179267"/>
          <a:ext cx="3588585" cy="3588585"/>
        </a:xfrm>
        <a:custGeom>
          <a:avLst/>
          <a:gdLst/>
          <a:ahLst/>
          <a:cxnLst/>
          <a:rect l="0" t="0" r="0" b="0"/>
          <a:pathLst>
            <a:path>
              <a:moveTo>
                <a:pt x="17285" y="2042748"/>
              </a:moveTo>
              <a:arcTo wR="1794292" hR="1794292" stAng="10322441" swAng="1072481"/>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28A0F72-4950-AE4F-8A58-AD62EB1CBD79}">
      <dsp:nvSpPr>
        <dsp:cNvPr id="0" name=""/>
        <dsp:cNvSpPr/>
      </dsp:nvSpPr>
      <dsp:spPr>
        <a:xfrm>
          <a:off x="2896383" y="898050"/>
          <a:ext cx="1693169" cy="760943"/>
        </a:xfrm>
        <a:prstGeom prst="roundRect">
          <a:avLst/>
        </a:prstGeom>
        <a:gradFill flip="none" rotWithShape="1">
          <a:gsLst>
            <a:gs pos="0">
              <a:schemeClr val="accent4">
                <a:lumMod val="67000"/>
              </a:schemeClr>
            </a:gs>
            <a:gs pos="82000">
              <a:schemeClr val="accent4">
                <a:lumMod val="75000"/>
              </a:schemeClr>
            </a:gs>
            <a:gs pos="100000">
              <a:schemeClr val="accent4">
                <a:lumMod val="60000"/>
                <a:lumOff val="40000"/>
              </a:schemeClr>
            </a:gs>
          </a:gsLst>
          <a:lin ang="162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Wellness Program</a:t>
          </a:r>
        </a:p>
      </dsp:txBody>
      <dsp:txXfrm>
        <a:off x="2933529" y="935196"/>
        <a:ext cx="1618877" cy="686651"/>
      </dsp:txXfrm>
    </dsp:sp>
    <dsp:sp modelId="{0C24EBBC-364B-4948-9968-B454E1C1B2AC}">
      <dsp:nvSpPr>
        <dsp:cNvPr id="0" name=""/>
        <dsp:cNvSpPr/>
      </dsp:nvSpPr>
      <dsp:spPr>
        <a:xfrm>
          <a:off x="3502578" y="381376"/>
          <a:ext cx="3588585" cy="3588585"/>
        </a:xfrm>
        <a:custGeom>
          <a:avLst/>
          <a:gdLst/>
          <a:ahLst/>
          <a:cxnLst/>
          <a:rect l="0" t="0" r="0" b="0"/>
          <a:pathLst>
            <a:path>
              <a:moveTo>
                <a:pt x="537841" y="513349"/>
              </a:moveTo>
              <a:arcTo wR="1794292" hR="1794292" stAng="13533182" swAng="893186"/>
            </a:path>
          </a:pathLst>
        </a:custGeom>
        <a:noFill/>
        <a:ln w="6350" cap="flat" cmpd="sng" algn="ctr">
          <a:solidFill>
            <a:schemeClr val="accent1">
              <a:hueOff val="0"/>
              <a:satOff val="0"/>
              <a:lumOff val="0"/>
              <a:alphaOff val="0"/>
            </a:schemeClr>
          </a:solidFill>
          <a:prstDash val="solid"/>
          <a:miter lim="800000"/>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0222B-7329-487D-98FA-3C82B2549574}">
      <dsp:nvSpPr>
        <dsp:cNvPr id="0" name=""/>
        <dsp:cNvSpPr/>
      </dsp:nvSpPr>
      <dsp:spPr>
        <a:xfrm>
          <a:off x="350684" y="501502"/>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67E03-4413-4D2B-BCB8-A82B6A1D51EA}">
      <dsp:nvSpPr>
        <dsp:cNvPr id="0" name=""/>
        <dsp:cNvSpPr/>
      </dsp:nvSpPr>
      <dsp:spPr>
        <a:xfrm>
          <a:off x="581257" y="732074"/>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FD68E-C2BE-4A4F-B488-EA804929E8C9}">
      <dsp:nvSpPr>
        <dsp:cNvPr id="0" name=""/>
        <dsp:cNvSpPr/>
      </dsp:nvSpPr>
      <dsp:spPr>
        <a:xfrm>
          <a:off x="4826"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To evaluate anonymously the status of the program </a:t>
          </a:r>
          <a:endParaRPr lang="en-US" sz="1200" kern="1200"/>
        </a:p>
      </dsp:txBody>
      <dsp:txXfrm>
        <a:off x="4826" y="1920408"/>
        <a:ext cx="1773632" cy="709453"/>
      </dsp:txXfrm>
    </dsp:sp>
    <dsp:sp modelId="{2ECD7BDA-3089-4DD6-9AA2-B8C35EB86C95}">
      <dsp:nvSpPr>
        <dsp:cNvPr id="0" name=""/>
        <dsp:cNvSpPr/>
      </dsp:nvSpPr>
      <dsp:spPr>
        <a:xfrm>
          <a:off x="2434703" y="501502"/>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BE1F1-D815-47AF-8ADC-43A0F06AC072}">
      <dsp:nvSpPr>
        <dsp:cNvPr id="0" name=""/>
        <dsp:cNvSpPr/>
      </dsp:nvSpPr>
      <dsp:spPr>
        <a:xfrm>
          <a:off x="2665275" y="732074"/>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BFAA0-8211-4964-B43E-CCE7E9D0A98B}">
      <dsp:nvSpPr>
        <dsp:cNvPr id="0" name=""/>
        <dsp:cNvSpPr/>
      </dsp:nvSpPr>
      <dsp:spPr>
        <a:xfrm>
          <a:off x="2088845"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Identify areas of improvement and areas of strength </a:t>
          </a:r>
          <a:endParaRPr lang="en-US" sz="1200" kern="1200"/>
        </a:p>
      </dsp:txBody>
      <dsp:txXfrm>
        <a:off x="2088845" y="1920408"/>
        <a:ext cx="1773632" cy="709453"/>
      </dsp:txXfrm>
    </dsp:sp>
    <dsp:sp modelId="{04483106-8264-45F0-B768-6F7E97826CA0}">
      <dsp:nvSpPr>
        <dsp:cNvPr id="0" name=""/>
        <dsp:cNvSpPr/>
      </dsp:nvSpPr>
      <dsp:spPr>
        <a:xfrm>
          <a:off x="4518721" y="501502"/>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A155A-A8D2-480F-B3F8-749700D6DF56}">
      <dsp:nvSpPr>
        <dsp:cNvPr id="0" name=""/>
        <dsp:cNvSpPr/>
      </dsp:nvSpPr>
      <dsp:spPr>
        <a:xfrm>
          <a:off x="4749294" y="732074"/>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9FB2D0-F911-48B9-9138-8FF3CEE244BD}">
      <dsp:nvSpPr>
        <dsp:cNvPr id="0" name=""/>
        <dsp:cNvSpPr/>
      </dsp:nvSpPr>
      <dsp:spPr>
        <a:xfrm>
          <a:off x="4172863"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To obtain trainees perception and input on how to improve the program</a:t>
          </a:r>
          <a:endParaRPr lang="en-US" sz="1200" kern="1200"/>
        </a:p>
      </dsp:txBody>
      <dsp:txXfrm>
        <a:off x="4172863" y="1920408"/>
        <a:ext cx="1773632" cy="709453"/>
      </dsp:txXfrm>
    </dsp:sp>
    <dsp:sp modelId="{D76DD8E6-E6FD-4141-9976-9DF8A0178A49}">
      <dsp:nvSpPr>
        <dsp:cNvPr id="0" name=""/>
        <dsp:cNvSpPr/>
      </dsp:nvSpPr>
      <dsp:spPr>
        <a:xfrm>
          <a:off x="6602740" y="501502"/>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B2A6A-6537-48A0-9C3D-6BFE49939D69}">
      <dsp:nvSpPr>
        <dsp:cNvPr id="0" name=""/>
        <dsp:cNvSpPr/>
      </dsp:nvSpPr>
      <dsp:spPr>
        <a:xfrm>
          <a:off x="6833312" y="732074"/>
          <a:ext cx="620771" cy="620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8ECBB-3D01-4BE8-B6B2-7FDC40CB4CF1}">
      <dsp:nvSpPr>
        <dsp:cNvPr id="0" name=""/>
        <dsp:cNvSpPr/>
      </dsp:nvSpPr>
      <dsp:spPr>
        <a:xfrm>
          <a:off x="6256882"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To make trainees feel valued and their input is appreciated</a:t>
          </a:r>
          <a:endParaRPr lang="en-US" sz="1200" kern="1200"/>
        </a:p>
      </dsp:txBody>
      <dsp:txXfrm>
        <a:off x="6256882" y="1920408"/>
        <a:ext cx="1773632" cy="709453"/>
      </dsp:txXfrm>
    </dsp:sp>
    <dsp:sp modelId="{882E0F16-0408-4FD6-9FB2-EB6A125A2272}">
      <dsp:nvSpPr>
        <dsp:cNvPr id="0" name=""/>
        <dsp:cNvSpPr/>
      </dsp:nvSpPr>
      <dsp:spPr>
        <a:xfrm>
          <a:off x="8686759" y="501502"/>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6A7F5-4116-4DDD-A576-13C6BAF889E4}">
      <dsp:nvSpPr>
        <dsp:cNvPr id="0" name=""/>
        <dsp:cNvSpPr/>
      </dsp:nvSpPr>
      <dsp:spPr>
        <a:xfrm>
          <a:off x="8917331" y="732074"/>
          <a:ext cx="620771" cy="620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E0C88-6A0C-4972-8136-5179D892E673}">
      <dsp:nvSpPr>
        <dsp:cNvPr id="0" name=""/>
        <dsp:cNvSpPr/>
      </dsp:nvSpPr>
      <dsp:spPr>
        <a:xfrm>
          <a:off x="8340900"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To identify priorities for the program</a:t>
          </a:r>
          <a:endParaRPr lang="en-US" sz="1200" kern="1200"/>
        </a:p>
      </dsp:txBody>
      <dsp:txXfrm>
        <a:off x="8340900" y="1920408"/>
        <a:ext cx="1773632" cy="709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76BE0-FCF0-4097-90AA-0E0C14391E73}">
      <dsp:nvSpPr>
        <dsp:cNvPr id="0" name=""/>
        <dsp:cNvSpPr/>
      </dsp:nvSpPr>
      <dsp:spPr>
        <a:xfrm>
          <a:off x="350684" y="501502"/>
          <a:ext cx="1081916" cy="108191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E0A21-DC5B-44E1-8896-6D205C767B95}">
      <dsp:nvSpPr>
        <dsp:cNvPr id="0" name=""/>
        <dsp:cNvSpPr/>
      </dsp:nvSpPr>
      <dsp:spPr>
        <a:xfrm>
          <a:off x="581257" y="732074"/>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527CA-8562-4C0B-B415-E4BA0E6F2662}">
      <dsp:nvSpPr>
        <dsp:cNvPr id="0" name=""/>
        <dsp:cNvSpPr/>
      </dsp:nvSpPr>
      <dsp:spPr>
        <a:xfrm>
          <a:off x="4826"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Chief fellows/residents</a:t>
          </a:r>
          <a:endParaRPr lang="en-US" sz="1200" kern="1200"/>
        </a:p>
      </dsp:txBody>
      <dsp:txXfrm>
        <a:off x="4826" y="1920408"/>
        <a:ext cx="1773632" cy="709453"/>
      </dsp:txXfrm>
    </dsp:sp>
    <dsp:sp modelId="{18116721-9C68-47CF-8ABA-830EE5F24A6F}">
      <dsp:nvSpPr>
        <dsp:cNvPr id="0" name=""/>
        <dsp:cNvSpPr/>
      </dsp:nvSpPr>
      <dsp:spPr>
        <a:xfrm>
          <a:off x="2434703" y="501502"/>
          <a:ext cx="1081916" cy="108191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C7393-6519-49B5-A06C-2BB10588BC1A}">
      <dsp:nvSpPr>
        <dsp:cNvPr id="0" name=""/>
        <dsp:cNvSpPr/>
      </dsp:nvSpPr>
      <dsp:spPr>
        <a:xfrm>
          <a:off x="2665275" y="732074"/>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BB453E-EAE6-4773-A277-755560A35DD4}">
      <dsp:nvSpPr>
        <dsp:cNvPr id="0" name=""/>
        <dsp:cNvSpPr/>
      </dsp:nvSpPr>
      <dsp:spPr>
        <a:xfrm>
          <a:off x="2088845"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Program Director and Program admin</a:t>
          </a:r>
          <a:endParaRPr lang="en-US" sz="1200" kern="1200"/>
        </a:p>
      </dsp:txBody>
      <dsp:txXfrm>
        <a:off x="2088845" y="1920408"/>
        <a:ext cx="1773632" cy="709453"/>
      </dsp:txXfrm>
    </dsp:sp>
    <dsp:sp modelId="{928B2DDE-B664-4252-AC83-BFE68272534F}">
      <dsp:nvSpPr>
        <dsp:cNvPr id="0" name=""/>
        <dsp:cNvSpPr/>
      </dsp:nvSpPr>
      <dsp:spPr>
        <a:xfrm>
          <a:off x="4518721" y="501502"/>
          <a:ext cx="1081916" cy="108191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C3E514-927B-41CB-982F-A82DD04BFF03}">
      <dsp:nvSpPr>
        <dsp:cNvPr id="0" name=""/>
        <dsp:cNvSpPr/>
      </dsp:nvSpPr>
      <dsp:spPr>
        <a:xfrm>
          <a:off x="4749294" y="732074"/>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89576-5A17-4804-8F1F-5BCE758EFC94}">
      <dsp:nvSpPr>
        <dsp:cNvPr id="0" name=""/>
        <dsp:cNvSpPr/>
      </dsp:nvSpPr>
      <dsp:spPr>
        <a:xfrm>
          <a:off x="4172863"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Division chief (And QI expert)</a:t>
          </a:r>
          <a:endParaRPr lang="en-US" sz="1200" kern="1200"/>
        </a:p>
      </dsp:txBody>
      <dsp:txXfrm>
        <a:off x="4172863" y="1920408"/>
        <a:ext cx="1773632" cy="709453"/>
      </dsp:txXfrm>
    </dsp:sp>
    <dsp:sp modelId="{8E6F9019-9D02-4F06-A1A3-ECA9BAB35070}">
      <dsp:nvSpPr>
        <dsp:cNvPr id="0" name=""/>
        <dsp:cNvSpPr/>
      </dsp:nvSpPr>
      <dsp:spPr>
        <a:xfrm>
          <a:off x="6602740" y="501502"/>
          <a:ext cx="1081916" cy="108191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BAD06-D2AF-4D6A-A58A-F5CC8067CF59}">
      <dsp:nvSpPr>
        <dsp:cNvPr id="0" name=""/>
        <dsp:cNvSpPr/>
      </dsp:nvSpPr>
      <dsp:spPr>
        <a:xfrm>
          <a:off x="6833312" y="732074"/>
          <a:ext cx="620771" cy="620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C8233-0B54-431F-971E-E31845EBC134}">
      <dsp:nvSpPr>
        <dsp:cNvPr id="0" name=""/>
        <dsp:cNvSpPr/>
      </dsp:nvSpPr>
      <dsp:spPr>
        <a:xfrm>
          <a:off x="6256882"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Subcommittee chairs: Curriculum, Research, Competence, Academic coaching and Wellness</a:t>
          </a:r>
          <a:endParaRPr lang="en-US" sz="1200" kern="1200"/>
        </a:p>
      </dsp:txBody>
      <dsp:txXfrm>
        <a:off x="6256882" y="1920408"/>
        <a:ext cx="1773632" cy="709453"/>
      </dsp:txXfrm>
    </dsp:sp>
    <dsp:sp modelId="{65D17BBE-B1D6-4BBF-82C2-BE0CC681A47B}">
      <dsp:nvSpPr>
        <dsp:cNvPr id="0" name=""/>
        <dsp:cNvSpPr/>
      </dsp:nvSpPr>
      <dsp:spPr>
        <a:xfrm>
          <a:off x="8686759" y="501502"/>
          <a:ext cx="1081916" cy="108191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C8D4F-BFF2-4399-9F4C-E7396087F88B}">
      <dsp:nvSpPr>
        <dsp:cNvPr id="0" name=""/>
        <dsp:cNvSpPr/>
      </dsp:nvSpPr>
      <dsp:spPr>
        <a:xfrm>
          <a:off x="8917331" y="732074"/>
          <a:ext cx="620771" cy="620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66D0D6-7E1E-4D0E-B776-A92B5326A816}">
      <dsp:nvSpPr>
        <dsp:cNvPr id="0" name=""/>
        <dsp:cNvSpPr/>
      </dsp:nvSpPr>
      <dsp:spPr>
        <a:xfrm>
          <a:off x="8340900" y="1920408"/>
          <a:ext cx="1773632" cy="709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CA" sz="1200" kern="1200"/>
            <a:t>Collaborators: Clinical Manager and NP representative</a:t>
          </a:r>
          <a:endParaRPr lang="en-US" sz="1200" kern="1200"/>
        </a:p>
      </dsp:txBody>
      <dsp:txXfrm>
        <a:off x="8340900" y="1920408"/>
        <a:ext cx="1773632" cy="7094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2583A-7DF9-4DF5-8E71-CAB53224CC35}">
      <dsp:nvSpPr>
        <dsp:cNvPr id="0" name=""/>
        <dsp:cNvSpPr/>
      </dsp:nvSpPr>
      <dsp:spPr>
        <a:xfrm>
          <a:off x="245998" y="811580"/>
          <a:ext cx="766669" cy="766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D84D2-E49C-454D-BE0F-DF129CF0F66A}">
      <dsp:nvSpPr>
        <dsp:cNvPr id="0" name=""/>
        <dsp:cNvSpPr/>
      </dsp:nvSpPr>
      <dsp:spPr>
        <a:xfrm>
          <a:off x="409387" y="974969"/>
          <a:ext cx="439892" cy="4398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815327-8B30-413A-8140-3FF337C72394}">
      <dsp:nvSpPr>
        <dsp:cNvPr id="0" name=""/>
        <dsp:cNvSpPr/>
      </dsp:nvSpPr>
      <dsp:spPr>
        <a:xfrm>
          <a:off x="915"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dirty="0"/>
            <a:t>Developed a survey based on the new accreditation standards</a:t>
          </a:r>
          <a:endParaRPr lang="en-US" sz="1100" kern="1200" dirty="0"/>
        </a:p>
      </dsp:txBody>
      <dsp:txXfrm>
        <a:off x="915" y="1817049"/>
        <a:ext cx="1256835" cy="502734"/>
      </dsp:txXfrm>
    </dsp:sp>
    <dsp:sp modelId="{9A9ED41D-2B06-46BD-AD12-6AC0F3599C7E}">
      <dsp:nvSpPr>
        <dsp:cNvPr id="0" name=""/>
        <dsp:cNvSpPr/>
      </dsp:nvSpPr>
      <dsp:spPr>
        <a:xfrm>
          <a:off x="1722780" y="811580"/>
          <a:ext cx="766669" cy="766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2BFA2-14AA-4057-8026-5B7EF883C367}">
      <dsp:nvSpPr>
        <dsp:cNvPr id="0" name=""/>
        <dsp:cNvSpPr/>
      </dsp:nvSpPr>
      <dsp:spPr>
        <a:xfrm>
          <a:off x="1886169" y="974969"/>
          <a:ext cx="439892" cy="4398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244DD4-622B-43AF-9CE8-C057722993BA}">
      <dsp:nvSpPr>
        <dsp:cNvPr id="0" name=""/>
        <dsp:cNvSpPr/>
      </dsp:nvSpPr>
      <dsp:spPr>
        <a:xfrm>
          <a:off x="1477697"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Selected the indicators and elements that are relevant to the residents</a:t>
          </a:r>
          <a:endParaRPr lang="en-US" sz="1100" kern="1200"/>
        </a:p>
      </dsp:txBody>
      <dsp:txXfrm>
        <a:off x="1477697" y="1817049"/>
        <a:ext cx="1256835" cy="502734"/>
      </dsp:txXfrm>
    </dsp:sp>
    <dsp:sp modelId="{9F283FE5-2B20-466E-8A64-B5FD60B71FB7}">
      <dsp:nvSpPr>
        <dsp:cNvPr id="0" name=""/>
        <dsp:cNvSpPr/>
      </dsp:nvSpPr>
      <dsp:spPr>
        <a:xfrm>
          <a:off x="3199562" y="811580"/>
          <a:ext cx="766669" cy="7666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DCA9FC-9250-4BBB-9501-24FC132C5416}">
      <dsp:nvSpPr>
        <dsp:cNvPr id="0" name=""/>
        <dsp:cNvSpPr/>
      </dsp:nvSpPr>
      <dsp:spPr>
        <a:xfrm>
          <a:off x="3362951" y="974969"/>
          <a:ext cx="439892" cy="4398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4D63D4-A31A-4646-8090-EE8A4BD3E1BC}">
      <dsp:nvSpPr>
        <dsp:cNvPr id="0" name=""/>
        <dsp:cNvSpPr/>
      </dsp:nvSpPr>
      <dsp:spPr>
        <a:xfrm>
          <a:off x="2954479"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dirty="0"/>
            <a:t>The survey contains 5-Domains, 18 different sections.</a:t>
          </a:r>
          <a:endParaRPr lang="en-US" sz="1100" kern="1200" dirty="0"/>
        </a:p>
      </dsp:txBody>
      <dsp:txXfrm>
        <a:off x="2954479" y="1817049"/>
        <a:ext cx="1256835" cy="502734"/>
      </dsp:txXfrm>
    </dsp:sp>
    <dsp:sp modelId="{A7F40F2A-F178-418A-A316-0FD2C4C289DF}">
      <dsp:nvSpPr>
        <dsp:cNvPr id="0" name=""/>
        <dsp:cNvSpPr/>
      </dsp:nvSpPr>
      <dsp:spPr>
        <a:xfrm>
          <a:off x="4676345" y="811580"/>
          <a:ext cx="766669" cy="766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DBD6A-3508-4C29-8C34-4BE3C5CEE0FB}">
      <dsp:nvSpPr>
        <dsp:cNvPr id="0" name=""/>
        <dsp:cNvSpPr/>
      </dsp:nvSpPr>
      <dsp:spPr>
        <a:xfrm>
          <a:off x="4839733" y="974969"/>
          <a:ext cx="439892" cy="4398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94DC1-4249-44A0-9D13-E9DD435F7F7F}">
      <dsp:nvSpPr>
        <dsp:cNvPr id="0" name=""/>
        <dsp:cNvSpPr/>
      </dsp:nvSpPr>
      <dsp:spPr>
        <a:xfrm>
          <a:off x="4431262"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It is a long survey 148 statements , estimated time of completion 60-90 minutes.</a:t>
          </a:r>
          <a:endParaRPr lang="en-US" sz="1100" kern="1200"/>
        </a:p>
      </dsp:txBody>
      <dsp:txXfrm>
        <a:off x="4431262" y="1817049"/>
        <a:ext cx="1256835" cy="502734"/>
      </dsp:txXfrm>
    </dsp:sp>
    <dsp:sp modelId="{E17B855C-9640-4B0F-9505-81B807578431}">
      <dsp:nvSpPr>
        <dsp:cNvPr id="0" name=""/>
        <dsp:cNvSpPr/>
      </dsp:nvSpPr>
      <dsp:spPr>
        <a:xfrm>
          <a:off x="6153127" y="811580"/>
          <a:ext cx="766669" cy="76666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C1CCA-9953-417D-B1A6-155BBF797958}">
      <dsp:nvSpPr>
        <dsp:cNvPr id="0" name=""/>
        <dsp:cNvSpPr/>
      </dsp:nvSpPr>
      <dsp:spPr>
        <a:xfrm>
          <a:off x="6316515" y="974969"/>
          <a:ext cx="439892" cy="4398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51904A-18ED-449C-96D0-93568DD5006C}">
      <dsp:nvSpPr>
        <dsp:cNvPr id="0" name=""/>
        <dsp:cNvSpPr/>
      </dsp:nvSpPr>
      <dsp:spPr>
        <a:xfrm>
          <a:off x="5908044"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dirty="0"/>
            <a:t>Included multiple spaces for comments and some open ended questions</a:t>
          </a:r>
          <a:endParaRPr lang="en-US" sz="1100" kern="1200" dirty="0"/>
        </a:p>
      </dsp:txBody>
      <dsp:txXfrm>
        <a:off x="5908044" y="1817049"/>
        <a:ext cx="1256835" cy="502734"/>
      </dsp:txXfrm>
    </dsp:sp>
    <dsp:sp modelId="{BF8719A8-78EA-45DE-9154-678939B47B87}">
      <dsp:nvSpPr>
        <dsp:cNvPr id="0" name=""/>
        <dsp:cNvSpPr/>
      </dsp:nvSpPr>
      <dsp:spPr>
        <a:xfrm>
          <a:off x="7629909" y="811580"/>
          <a:ext cx="766669" cy="766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E7107-0CB2-46E2-BD68-F5862C6D4600}">
      <dsp:nvSpPr>
        <dsp:cNvPr id="0" name=""/>
        <dsp:cNvSpPr/>
      </dsp:nvSpPr>
      <dsp:spPr>
        <a:xfrm>
          <a:off x="7793298" y="974969"/>
          <a:ext cx="439892" cy="43989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D3DB4E-0B5A-49B7-B3A6-37D8F102C50D}">
      <dsp:nvSpPr>
        <dsp:cNvPr id="0" name=""/>
        <dsp:cNvSpPr/>
      </dsp:nvSpPr>
      <dsp:spPr>
        <a:xfrm>
          <a:off x="7384826"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Only one mandatory question (year of training) but the rest non-mandatory.</a:t>
          </a:r>
          <a:endParaRPr lang="en-US" sz="1100" kern="1200"/>
        </a:p>
      </dsp:txBody>
      <dsp:txXfrm>
        <a:off x="7384826" y="1817049"/>
        <a:ext cx="1256835" cy="502734"/>
      </dsp:txXfrm>
    </dsp:sp>
    <dsp:sp modelId="{4C000999-260A-4595-9279-101F9BDF1E66}">
      <dsp:nvSpPr>
        <dsp:cNvPr id="0" name=""/>
        <dsp:cNvSpPr/>
      </dsp:nvSpPr>
      <dsp:spPr>
        <a:xfrm>
          <a:off x="9106691" y="811580"/>
          <a:ext cx="766669" cy="766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8C3C4-EC23-445F-8DCF-9ADFF9784A75}">
      <dsp:nvSpPr>
        <dsp:cNvPr id="0" name=""/>
        <dsp:cNvSpPr/>
      </dsp:nvSpPr>
      <dsp:spPr>
        <a:xfrm>
          <a:off x="9270080" y="974969"/>
          <a:ext cx="439892" cy="43989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3700E7-282A-4AEE-978A-7C154C1CEB51}">
      <dsp:nvSpPr>
        <dsp:cNvPr id="0" name=""/>
        <dsp:cNvSpPr/>
      </dsp:nvSpPr>
      <dsp:spPr>
        <a:xfrm>
          <a:off x="8861608" y="1817049"/>
          <a:ext cx="1256835" cy="50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Done once a year.</a:t>
          </a:r>
          <a:endParaRPr lang="en-US" sz="1100" kern="1200"/>
        </a:p>
      </dsp:txBody>
      <dsp:txXfrm>
        <a:off x="8861608" y="1817049"/>
        <a:ext cx="1256835" cy="502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43E03-5787-9A44-9E83-1BE4CE007C69}">
      <dsp:nvSpPr>
        <dsp:cNvPr id="0" name=""/>
        <dsp:cNvSpPr/>
      </dsp:nvSpPr>
      <dsp:spPr>
        <a:xfrm>
          <a:off x="0" y="2357143"/>
          <a:ext cx="2529839" cy="77366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922" tIns="113792" rIns="17992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RPC </a:t>
          </a:r>
        </a:p>
        <a:p>
          <a:pPr marL="0" lvl="0" indent="0" algn="ctr" defTabSz="711200">
            <a:lnSpc>
              <a:spcPct val="90000"/>
            </a:lnSpc>
            <a:spcBef>
              <a:spcPct val="0"/>
            </a:spcBef>
            <a:spcAft>
              <a:spcPct val="35000"/>
            </a:spcAft>
            <a:buNone/>
          </a:pPr>
          <a:r>
            <a:rPr lang="en-US" sz="1600" kern="1200" dirty="0"/>
            <a:t>Meeting</a:t>
          </a:r>
        </a:p>
      </dsp:txBody>
      <dsp:txXfrm>
        <a:off x="0" y="2357143"/>
        <a:ext cx="2529839" cy="773667"/>
      </dsp:txXfrm>
    </dsp:sp>
    <dsp:sp modelId="{318366B7-0213-2545-8BE6-B36509F0DB05}">
      <dsp:nvSpPr>
        <dsp:cNvPr id="0" name=""/>
        <dsp:cNvSpPr/>
      </dsp:nvSpPr>
      <dsp:spPr>
        <a:xfrm>
          <a:off x="2529839" y="2357143"/>
          <a:ext cx="7589520" cy="77366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51" tIns="139700" rIns="153951" bIns="139700" numCol="1" spcCol="1270" anchor="ctr" anchorCtr="0">
          <a:noAutofit/>
        </a:bodyPr>
        <a:lstStyle/>
        <a:p>
          <a:pPr marL="114300" lvl="1" indent="-114300" algn="l" defTabSz="666750">
            <a:lnSpc>
              <a:spcPct val="90000"/>
            </a:lnSpc>
            <a:spcBef>
              <a:spcPct val="0"/>
            </a:spcBef>
            <a:spcAft>
              <a:spcPct val="15000"/>
            </a:spcAft>
            <a:buNone/>
          </a:pPr>
          <a:endParaRPr lang="en-US" sz="1100" kern="1200" dirty="0">
            <a:latin typeface="Calibri" panose="020F0502020204030204"/>
            <a:ea typeface="+mn-ea"/>
            <a:cs typeface="+mn-cs"/>
          </a:endParaRPr>
        </a:p>
        <a:p>
          <a:pPr marL="114300" lvl="1" indent="-114300" algn="l" defTabSz="666750">
            <a:lnSpc>
              <a:spcPct val="90000"/>
            </a:lnSpc>
            <a:spcBef>
              <a:spcPct val="0"/>
            </a:spcBef>
            <a:spcAft>
              <a:spcPct val="15000"/>
            </a:spcAft>
            <a:buNone/>
          </a:pPr>
          <a:endParaRPr lang="en-US" sz="1100" kern="1200" dirty="0">
            <a:latin typeface="Calibri" panose="020F0502020204030204"/>
            <a:ea typeface="+mn-ea"/>
            <a:cs typeface="+mn-cs"/>
          </a:endParaRPr>
        </a:p>
        <a:p>
          <a:pPr marL="114300" lvl="1" indent="-114300" algn="l" defTabSz="666750">
            <a:lnSpc>
              <a:spcPct val="90000"/>
            </a:lnSpc>
            <a:spcBef>
              <a:spcPct val="0"/>
            </a:spcBef>
            <a:spcAft>
              <a:spcPct val="15000"/>
            </a:spcAft>
            <a:buNone/>
          </a:pPr>
          <a:r>
            <a:rPr lang="en-US" sz="1100" kern="1200" dirty="0">
              <a:latin typeface="Calibri" panose="020F0502020204030204"/>
              <a:ea typeface="+mn-ea"/>
              <a:cs typeface="+mn-cs"/>
            </a:rPr>
            <a:t>Survey results presented and discussed </a:t>
          </a:r>
        </a:p>
        <a:p>
          <a:pPr marL="114300" lvl="1" indent="-114300" algn="l" defTabSz="666750">
            <a:lnSpc>
              <a:spcPct val="90000"/>
            </a:lnSpc>
            <a:spcBef>
              <a:spcPct val="0"/>
            </a:spcBef>
            <a:spcAft>
              <a:spcPct val="15000"/>
            </a:spcAft>
            <a:buNone/>
          </a:pPr>
          <a:r>
            <a:rPr lang="en-US" sz="1100" kern="1200" dirty="0">
              <a:latin typeface="Calibri" panose="020F0502020204030204"/>
              <a:ea typeface="+mn-ea"/>
              <a:cs typeface="+mn-cs"/>
            </a:rPr>
            <a:t>Chief fellows added comments on proposed solutions  with development of action points</a:t>
          </a:r>
        </a:p>
        <a:p>
          <a:pPr marL="114300" lvl="1" indent="-114300" algn="l" defTabSz="666750">
            <a:lnSpc>
              <a:spcPct val="90000"/>
            </a:lnSpc>
            <a:spcBef>
              <a:spcPct val="0"/>
            </a:spcBef>
            <a:spcAft>
              <a:spcPct val="15000"/>
            </a:spcAft>
            <a:buNone/>
          </a:pPr>
          <a:r>
            <a:rPr lang="en-US" sz="1100" kern="1200" dirty="0">
              <a:latin typeface="Calibri" panose="020F0502020204030204"/>
              <a:ea typeface="+mn-ea"/>
              <a:cs typeface="+mn-cs"/>
            </a:rPr>
            <a:t>Priorities suggested by RPC committee </a:t>
          </a:r>
        </a:p>
        <a:p>
          <a:pPr marL="57150" lvl="1" indent="0" algn="l" defTabSz="400050">
            <a:lnSpc>
              <a:spcPct val="90000"/>
            </a:lnSpc>
            <a:spcBef>
              <a:spcPct val="0"/>
            </a:spcBef>
            <a:spcAft>
              <a:spcPct val="15000"/>
            </a:spcAft>
            <a:buNone/>
          </a:pPr>
          <a:endParaRPr lang="en-US" sz="1100" kern="1200"/>
        </a:p>
        <a:p>
          <a:pPr marL="57150" lvl="1" indent="0" algn="l" defTabSz="400050">
            <a:lnSpc>
              <a:spcPct val="90000"/>
            </a:lnSpc>
            <a:spcBef>
              <a:spcPct val="0"/>
            </a:spcBef>
            <a:spcAft>
              <a:spcPct val="15000"/>
            </a:spcAft>
            <a:buNone/>
          </a:pPr>
          <a:endParaRPr lang="en-US" sz="1100" kern="1200"/>
        </a:p>
        <a:p>
          <a:pPr marL="57150" lvl="1" indent="0" algn="l" defTabSz="400050">
            <a:lnSpc>
              <a:spcPct val="90000"/>
            </a:lnSpc>
            <a:spcBef>
              <a:spcPct val="0"/>
            </a:spcBef>
            <a:spcAft>
              <a:spcPct val="15000"/>
            </a:spcAft>
            <a:buNone/>
          </a:pPr>
          <a:endParaRPr lang="en-US" sz="1100" kern="1200"/>
        </a:p>
      </dsp:txBody>
      <dsp:txXfrm>
        <a:off x="2529839" y="2357143"/>
        <a:ext cx="7589520" cy="773667"/>
      </dsp:txXfrm>
    </dsp:sp>
    <dsp:sp modelId="{1AA3622B-D192-8D47-8533-E58BCF797012}">
      <dsp:nvSpPr>
        <dsp:cNvPr id="0" name=""/>
        <dsp:cNvSpPr/>
      </dsp:nvSpPr>
      <dsp:spPr>
        <a:xfrm rot="10800000">
          <a:off x="0" y="1178848"/>
          <a:ext cx="2529839" cy="1189899"/>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922" tIns="113792" rIns="17992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Chief Meeting</a:t>
          </a:r>
        </a:p>
      </dsp:txBody>
      <dsp:txXfrm rot="-10800000">
        <a:off x="0" y="1178848"/>
        <a:ext cx="2529839" cy="773434"/>
      </dsp:txXfrm>
    </dsp:sp>
    <dsp:sp modelId="{61B44DD9-BD10-9240-A943-26819A2CBBCA}">
      <dsp:nvSpPr>
        <dsp:cNvPr id="0" name=""/>
        <dsp:cNvSpPr/>
      </dsp:nvSpPr>
      <dsp:spPr>
        <a:xfrm>
          <a:off x="2529839" y="1178848"/>
          <a:ext cx="7589520" cy="77343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51" tIns="139700" rIns="153951" bIns="139700" numCol="1" spcCol="1270" anchor="ctr" anchorCtr="0">
          <a:noAutofit/>
        </a:bodyPr>
        <a:lstStyle/>
        <a:p>
          <a:pPr marL="0" lvl="0" indent="0" algn="l" defTabSz="488950">
            <a:lnSpc>
              <a:spcPct val="90000"/>
            </a:lnSpc>
            <a:spcBef>
              <a:spcPct val="0"/>
            </a:spcBef>
            <a:spcAft>
              <a:spcPct val="35000"/>
            </a:spcAft>
            <a:buNone/>
          </a:pPr>
          <a:r>
            <a:rPr lang="en-US" sz="1100" kern="1200" dirty="0"/>
            <a:t>Survey summary provided to chief fellows</a:t>
          </a:r>
        </a:p>
        <a:p>
          <a:pPr marL="0" lvl="0" indent="0" algn="l" defTabSz="488950">
            <a:lnSpc>
              <a:spcPct val="90000"/>
            </a:lnSpc>
            <a:spcBef>
              <a:spcPct val="0"/>
            </a:spcBef>
            <a:spcAft>
              <a:spcPct val="35000"/>
            </a:spcAft>
            <a:buNone/>
          </a:pPr>
          <a:r>
            <a:rPr lang="en-US" sz="1100" kern="1200" dirty="0"/>
            <a:t>During retreat, discussed the results with the fellows group specifically seeking suggestions and some clarifications </a:t>
          </a:r>
        </a:p>
        <a:p>
          <a:pPr marL="0" lvl="0" indent="0" algn="l" defTabSz="488950">
            <a:lnSpc>
              <a:spcPct val="90000"/>
            </a:lnSpc>
            <a:spcBef>
              <a:spcPct val="0"/>
            </a:spcBef>
            <a:spcAft>
              <a:spcPct val="35000"/>
            </a:spcAft>
            <a:buNone/>
          </a:pPr>
          <a:endParaRPr lang="en-US" sz="1100" kern="1200" dirty="0"/>
        </a:p>
      </dsp:txBody>
      <dsp:txXfrm>
        <a:off x="2529839" y="1178848"/>
        <a:ext cx="7589520" cy="773434"/>
      </dsp:txXfrm>
    </dsp:sp>
    <dsp:sp modelId="{6140853A-2E5B-F842-B518-519142D3CCFB}">
      <dsp:nvSpPr>
        <dsp:cNvPr id="0" name=""/>
        <dsp:cNvSpPr/>
      </dsp:nvSpPr>
      <dsp:spPr>
        <a:xfrm rot="10800000">
          <a:off x="0" y="553"/>
          <a:ext cx="2529839" cy="1189899"/>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922" tIns="113792" rIns="17992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Survey</a:t>
          </a:r>
        </a:p>
      </dsp:txBody>
      <dsp:txXfrm rot="-10800000">
        <a:off x="0" y="553"/>
        <a:ext cx="2529839" cy="773434"/>
      </dsp:txXfrm>
    </dsp:sp>
    <dsp:sp modelId="{FE22ADE9-A839-7449-AE87-A309E407547F}">
      <dsp:nvSpPr>
        <dsp:cNvPr id="0" name=""/>
        <dsp:cNvSpPr/>
      </dsp:nvSpPr>
      <dsp:spPr>
        <a:xfrm>
          <a:off x="2529839" y="553"/>
          <a:ext cx="7589520" cy="77343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3951" tIns="139700" rIns="153951" bIns="139700" numCol="1" spcCol="1270" anchor="ctr" anchorCtr="0">
          <a:noAutofit/>
        </a:bodyPr>
        <a:lstStyle/>
        <a:p>
          <a:pPr marL="0" lvl="0" indent="0" algn="l" defTabSz="488950">
            <a:lnSpc>
              <a:spcPct val="90000"/>
            </a:lnSpc>
            <a:spcBef>
              <a:spcPct val="0"/>
            </a:spcBef>
            <a:spcAft>
              <a:spcPct val="35000"/>
            </a:spcAft>
            <a:buNone/>
          </a:pPr>
          <a:r>
            <a:rPr lang="en-US" sz="1100" kern="1200" dirty="0"/>
            <a:t>Value of the anonymous survey</a:t>
          </a:r>
        </a:p>
        <a:p>
          <a:pPr marL="0" lvl="0" indent="0" algn="l" defTabSz="488950">
            <a:lnSpc>
              <a:spcPct val="90000"/>
            </a:lnSpc>
            <a:spcBef>
              <a:spcPct val="0"/>
            </a:spcBef>
            <a:spcAft>
              <a:spcPct val="35000"/>
            </a:spcAft>
            <a:buNone/>
          </a:pPr>
          <a:r>
            <a:rPr lang="en-US" sz="1100" kern="1200" dirty="0"/>
            <a:t>Protected time 90 min to complete </a:t>
          </a:r>
        </a:p>
      </dsp:txBody>
      <dsp:txXfrm>
        <a:off x="2529839" y="553"/>
        <a:ext cx="7589520" cy="773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877F-D1B8-457D-9595-5A5E39E86413}">
      <dsp:nvSpPr>
        <dsp:cNvPr id="0" name=""/>
        <dsp:cNvSpPr/>
      </dsp:nvSpPr>
      <dsp:spPr>
        <a:xfrm>
          <a:off x="1083792" y="390377"/>
          <a:ext cx="1277963" cy="1277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036B5E-E578-428D-B40A-21E02A70FFDD}">
      <dsp:nvSpPr>
        <dsp:cNvPr id="0" name=""/>
        <dsp:cNvSpPr/>
      </dsp:nvSpPr>
      <dsp:spPr>
        <a:xfrm>
          <a:off x="302814"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CA" sz="2400" kern="1200" dirty="0"/>
            <a:t>100% respondents</a:t>
          </a:r>
          <a:endParaRPr lang="en-US" sz="2400" kern="1200" dirty="0"/>
        </a:p>
      </dsp:txBody>
      <dsp:txXfrm>
        <a:off x="302814" y="2020986"/>
        <a:ext cx="2839919" cy="720000"/>
      </dsp:txXfrm>
    </dsp:sp>
    <dsp:sp modelId="{C026A6F5-244E-41DF-9EDB-AE8F58BC36E0}">
      <dsp:nvSpPr>
        <dsp:cNvPr id="0" name=""/>
        <dsp:cNvSpPr/>
      </dsp:nvSpPr>
      <dsp:spPr>
        <a:xfrm>
          <a:off x="4420698" y="390377"/>
          <a:ext cx="1277963" cy="1277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DD2798-17F2-40CD-80DB-E258804B6CAC}">
      <dsp:nvSpPr>
        <dsp:cNvPr id="0" name=""/>
        <dsp:cNvSpPr/>
      </dsp:nvSpPr>
      <dsp:spPr>
        <a:xfrm>
          <a:off x="3639720"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CA" sz="2400" kern="1200" dirty="0"/>
            <a:t>Average time to complete: 41 minutes.</a:t>
          </a:r>
          <a:endParaRPr lang="en-US" sz="2400" kern="1200" dirty="0"/>
        </a:p>
      </dsp:txBody>
      <dsp:txXfrm>
        <a:off x="3639720" y="2020986"/>
        <a:ext cx="2839919" cy="720000"/>
      </dsp:txXfrm>
    </dsp:sp>
    <dsp:sp modelId="{4DA1E24A-1B57-4D60-8916-AE39AD26868F}">
      <dsp:nvSpPr>
        <dsp:cNvPr id="0" name=""/>
        <dsp:cNvSpPr/>
      </dsp:nvSpPr>
      <dsp:spPr>
        <a:xfrm>
          <a:off x="7757604" y="390377"/>
          <a:ext cx="1277963" cy="1277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5402EF-C287-4596-9A2E-F0002AE84862}">
      <dsp:nvSpPr>
        <dsp:cNvPr id="0" name=""/>
        <dsp:cNvSpPr/>
      </dsp:nvSpPr>
      <dsp:spPr>
        <a:xfrm>
          <a:off x="6976626" y="2020986"/>
          <a:ext cx="283991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CA" sz="2400" kern="1200" dirty="0"/>
            <a:t>97% completion rate</a:t>
          </a:r>
          <a:endParaRPr lang="en-US" sz="2400" kern="1200" dirty="0"/>
        </a:p>
      </dsp:txBody>
      <dsp:txXfrm>
        <a:off x="6976626" y="2020986"/>
        <a:ext cx="2839919"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BEE30-1754-5D47-B8CA-4E46D7F6F3ED}">
      <dsp:nvSpPr>
        <dsp:cNvPr id="0" name=""/>
        <dsp:cNvSpPr/>
      </dsp:nvSpPr>
      <dsp:spPr>
        <a:xfrm>
          <a:off x="49" y="35125"/>
          <a:ext cx="4728626" cy="112863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CA" sz="2200" kern="1200" dirty="0"/>
            <a:t>In RPC discussion: based on data and input from chiefs:</a:t>
          </a:r>
          <a:endParaRPr lang="en-US" sz="2200" kern="1200" dirty="0"/>
        </a:p>
      </dsp:txBody>
      <dsp:txXfrm>
        <a:off x="49" y="35125"/>
        <a:ext cx="4728626" cy="1128633"/>
      </dsp:txXfrm>
    </dsp:sp>
    <dsp:sp modelId="{8B198D9B-5CC8-544D-9FBD-42455ED33DBF}">
      <dsp:nvSpPr>
        <dsp:cNvPr id="0" name=""/>
        <dsp:cNvSpPr/>
      </dsp:nvSpPr>
      <dsp:spPr>
        <a:xfrm>
          <a:off x="49" y="1163758"/>
          <a:ext cx="4728626" cy="19324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dirty="0"/>
            <a:t>Learners’ assessments, Teachers’ development and learners’ safety</a:t>
          </a:r>
          <a:endParaRPr lang="en-US" sz="2200" kern="1200" dirty="0"/>
        </a:p>
        <a:p>
          <a:pPr marL="228600" lvl="1" indent="-228600" algn="l" defTabSz="977900">
            <a:lnSpc>
              <a:spcPct val="90000"/>
            </a:lnSpc>
            <a:spcBef>
              <a:spcPct val="0"/>
            </a:spcBef>
            <a:spcAft>
              <a:spcPct val="15000"/>
            </a:spcAft>
            <a:buChar char="•"/>
          </a:pPr>
          <a:r>
            <a:rPr lang="en-CA" sz="2200" kern="1200"/>
            <a:t>Next priority: Curriculum</a:t>
          </a:r>
          <a:endParaRPr lang="en-US" sz="2200" kern="1200"/>
        </a:p>
        <a:p>
          <a:pPr marL="228600" lvl="1" indent="-228600" algn="l" defTabSz="977900">
            <a:lnSpc>
              <a:spcPct val="90000"/>
            </a:lnSpc>
            <a:spcBef>
              <a:spcPct val="0"/>
            </a:spcBef>
            <a:spcAft>
              <a:spcPct val="15000"/>
            </a:spcAft>
            <a:buChar char="•"/>
          </a:pPr>
          <a:r>
            <a:rPr lang="en-CA" sz="2200" kern="1200" dirty="0"/>
            <a:t>Less priority but easy to do increase communication/collaboration </a:t>
          </a:r>
          <a:endParaRPr lang="en-US" sz="2200" kern="1200" dirty="0"/>
        </a:p>
      </dsp:txBody>
      <dsp:txXfrm>
        <a:off x="49" y="1163758"/>
        <a:ext cx="4728626" cy="1932480"/>
      </dsp:txXfrm>
    </dsp:sp>
    <dsp:sp modelId="{8BF29173-A488-B148-A5E2-BB87D94B1D9D}">
      <dsp:nvSpPr>
        <dsp:cNvPr id="0" name=""/>
        <dsp:cNvSpPr/>
      </dsp:nvSpPr>
      <dsp:spPr>
        <a:xfrm>
          <a:off x="5390683" y="35125"/>
          <a:ext cx="4728626" cy="112863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CA" sz="2200" kern="1200" dirty="0"/>
            <a:t>In PD-Fellows meeting: update on data and RPC recommendations--&gt;priorities: </a:t>
          </a:r>
          <a:endParaRPr lang="en-US" sz="2200" kern="1200" dirty="0"/>
        </a:p>
      </dsp:txBody>
      <dsp:txXfrm>
        <a:off x="5390683" y="35125"/>
        <a:ext cx="4728626" cy="1128633"/>
      </dsp:txXfrm>
    </dsp:sp>
    <dsp:sp modelId="{C8B5E56F-9229-8848-AD26-B78E494F6C2D}">
      <dsp:nvSpPr>
        <dsp:cNvPr id="0" name=""/>
        <dsp:cNvSpPr/>
      </dsp:nvSpPr>
      <dsp:spPr>
        <a:xfrm>
          <a:off x="5390683" y="1163758"/>
          <a:ext cx="4728626" cy="193248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CA" sz="2200" kern="1200"/>
            <a:t>Agreed on priorities but added burn out/wellness as a top priority</a:t>
          </a:r>
          <a:endParaRPr lang="en-US" sz="2200" kern="1200"/>
        </a:p>
      </dsp:txBody>
      <dsp:txXfrm>
        <a:off x="5390683" y="1163758"/>
        <a:ext cx="4728626" cy="1932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17F11-B7AB-4368-881F-CBC7E8225918}">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FA9BC-AC46-4EF1-B0F7-EB518086A32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71F5A6-D3BA-408E-B117-C89990F764A8}">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CA" sz="2200" kern="1200"/>
            <a:t>Residents’ wellness/psychological safety</a:t>
          </a:r>
          <a:endParaRPr lang="en-US" sz="2200" kern="1200"/>
        </a:p>
      </dsp:txBody>
      <dsp:txXfrm>
        <a:off x="1429899" y="2442"/>
        <a:ext cx="5083704" cy="1238008"/>
      </dsp:txXfrm>
    </dsp:sp>
    <dsp:sp modelId="{D6E40F2D-E0E3-4387-8C36-2332A3D3EA3E}">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63789-E766-442C-97CA-74FA909B114A}">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EE5337-ECD1-4AD1-AE6F-7A33F339255C}">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CA" sz="2200" kern="1200" dirty="0"/>
            <a:t>Residents’ Assessments </a:t>
          </a:r>
          <a:endParaRPr lang="en-US" sz="2200" kern="1200" dirty="0"/>
        </a:p>
      </dsp:txBody>
      <dsp:txXfrm>
        <a:off x="1429899" y="1549953"/>
        <a:ext cx="5083704" cy="1238008"/>
      </dsp:txXfrm>
    </dsp:sp>
    <dsp:sp modelId="{D2A656BC-A9CE-47B4-8C01-C92BA4C623D0}">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3A625-ED35-49E1-966A-6B3DD5D46DF7}">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32B29-EAE3-419A-89D8-7CFC3455A8BB}">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CA" sz="2200" kern="1200"/>
            <a:t>Curriculum</a:t>
          </a:r>
          <a:endParaRPr lang="en-US" sz="2200" kern="1200"/>
        </a:p>
      </dsp:txBody>
      <dsp:txXfrm>
        <a:off x="1429899" y="3097464"/>
        <a:ext cx="5083704" cy="1238008"/>
      </dsp:txXfrm>
    </dsp:sp>
    <dsp:sp modelId="{4396E43F-875E-4117-A5DB-EDF249402826}">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0D1834-A8C2-4AF7-B3FF-CA47E47383B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96142D-9879-4B5D-8E7C-1A4803D907AA}">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CA" sz="2200" kern="1200" dirty="0"/>
            <a:t>Faculty development (takes longer time and will align with CBD faculty development) </a:t>
          </a:r>
          <a:endParaRPr lang="en-US" sz="2200" kern="1200" dirty="0"/>
        </a:p>
      </dsp:txBody>
      <dsp:txXfrm>
        <a:off x="1429899" y="4644974"/>
        <a:ext cx="5083704" cy="1238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17F11-B7AB-4368-881F-CBC7E8225918}">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FA9BC-AC46-4EF1-B0F7-EB518086A32A}">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71F5A6-D3BA-408E-B117-C89990F764A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CA" sz="2500" kern="1200" dirty="0"/>
            <a:t>Process indicator: Fellows and faculty satisfied with process of program evaluation</a:t>
          </a:r>
          <a:endParaRPr lang="en-US" sz="2500" kern="1200" dirty="0"/>
        </a:p>
      </dsp:txBody>
      <dsp:txXfrm>
        <a:off x="1941716" y="718"/>
        <a:ext cx="4571887" cy="1681139"/>
      </dsp:txXfrm>
    </dsp:sp>
    <dsp:sp modelId="{D6E40F2D-E0E3-4387-8C36-2332A3D3EA3E}">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63789-E766-442C-97CA-74FA909B114A}">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EE5337-ECD1-4AD1-AE6F-7A33F339255C}">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CA" sz="2500" kern="1200" dirty="0"/>
            <a:t>Outcome indicator: Able to identify priorities</a:t>
          </a:r>
          <a:endParaRPr lang="en-US" sz="2500" kern="1200" dirty="0"/>
        </a:p>
      </dsp:txBody>
      <dsp:txXfrm>
        <a:off x="1941716" y="2102143"/>
        <a:ext cx="4571887" cy="1681139"/>
      </dsp:txXfrm>
    </dsp:sp>
    <dsp:sp modelId="{D2A656BC-A9CE-47B4-8C01-C92BA4C623D0}">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3A625-ED35-49E1-966A-6B3DD5D46DF7}">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732B29-EAE3-419A-89D8-7CFC3455A8B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Balancing</a:t>
          </a:r>
          <a:r>
            <a:rPr lang="en-US" sz="2500" kern="1200" baseline="0" dirty="0"/>
            <a:t> indicator: 90 min to complete</a:t>
          </a:r>
          <a:endParaRPr lang="en-US" sz="2500" kern="1200" dirty="0"/>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5E75E-FE38-4F45-899E-518F4460EF8A}" type="datetimeFigureOut">
              <a:rPr lang="en-CA" smtClean="0"/>
              <a:t>2022-11-14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6425F-0388-1345-9C12-969A7B862E1B}" type="slidenum">
              <a:rPr lang="en-CA" smtClean="0"/>
              <a:t>‹#›</a:t>
            </a:fld>
            <a:endParaRPr lang="en-CA"/>
          </a:p>
        </p:txBody>
      </p:sp>
    </p:spTree>
    <p:extLst>
      <p:ext uri="{BB962C8B-B14F-4D97-AF65-F5344CB8AC3E}">
        <p14:creationId xmlns:p14="http://schemas.microsoft.com/office/powerpoint/2010/main" val="401444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Out of 1,776 anticipated answers to all the questions, only 3% (n=63) of the questions were answered with N/A or unanswered</a:t>
            </a:r>
            <a:endParaRPr lang="en-US" dirty="0"/>
          </a:p>
          <a:p>
            <a:endParaRPr lang="en-CA" dirty="0"/>
          </a:p>
        </p:txBody>
      </p:sp>
      <p:sp>
        <p:nvSpPr>
          <p:cNvPr id="4" name="Slide Number Placeholder 3"/>
          <p:cNvSpPr>
            <a:spLocks noGrp="1"/>
          </p:cNvSpPr>
          <p:nvPr>
            <p:ph type="sldNum" sz="quarter" idx="5"/>
          </p:nvPr>
        </p:nvSpPr>
        <p:spPr/>
        <p:txBody>
          <a:bodyPr/>
          <a:lstStyle/>
          <a:p>
            <a:fld id="{7376425F-0388-1345-9C12-969A7B862E1B}" type="slidenum">
              <a:rPr lang="en-CA" smtClean="0"/>
              <a:t>10</a:t>
            </a:fld>
            <a:endParaRPr lang="en-CA"/>
          </a:p>
        </p:txBody>
      </p:sp>
    </p:spTree>
    <p:extLst>
      <p:ext uri="{BB962C8B-B14F-4D97-AF65-F5344CB8AC3E}">
        <p14:creationId xmlns:p14="http://schemas.microsoft.com/office/powerpoint/2010/main" val="94303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measured the land!</a:t>
            </a:r>
          </a:p>
        </p:txBody>
      </p:sp>
      <p:sp>
        <p:nvSpPr>
          <p:cNvPr id="4" name="Slide Number Placeholder 3"/>
          <p:cNvSpPr>
            <a:spLocks noGrp="1"/>
          </p:cNvSpPr>
          <p:nvPr>
            <p:ph type="sldNum" sz="quarter" idx="5"/>
          </p:nvPr>
        </p:nvSpPr>
        <p:spPr/>
        <p:txBody>
          <a:bodyPr/>
          <a:lstStyle/>
          <a:p>
            <a:fld id="{7376425F-0388-1345-9C12-969A7B862E1B}" type="slidenum">
              <a:rPr lang="en-CA" smtClean="0"/>
              <a:t>17</a:t>
            </a:fld>
            <a:endParaRPr lang="en-CA"/>
          </a:p>
        </p:txBody>
      </p:sp>
    </p:spTree>
    <p:extLst>
      <p:ext uri="{BB962C8B-B14F-4D97-AF65-F5344CB8AC3E}">
        <p14:creationId xmlns:p14="http://schemas.microsoft.com/office/powerpoint/2010/main" val="217388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measured the land!</a:t>
            </a:r>
          </a:p>
        </p:txBody>
      </p:sp>
      <p:sp>
        <p:nvSpPr>
          <p:cNvPr id="4" name="Slide Number Placeholder 3"/>
          <p:cNvSpPr>
            <a:spLocks noGrp="1"/>
          </p:cNvSpPr>
          <p:nvPr>
            <p:ph type="sldNum" sz="quarter" idx="5"/>
          </p:nvPr>
        </p:nvSpPr>
        <p:spPr/>
        <p:txBody>
          <a:bodyPr/>
          <a:lstStyle/>
          <a:p>
            <a:fld id="{7376425F-0388-1345-9C12-969A7B862E1B}" type="slidenum">
              <a:rPr lang="en-CA" smtClean="0"/>
              <a:t>18</a:t>
            </a:fld>
            <a:endParaRPr lang="en-CA"/>
          </a:p>
        </p:txBody>
      </p:sp>
    </p:spTree>
    <p:extLst>
      <p:ext uri="{BB962C8B-B14F-4D97-AF65-F5344CB8AC3E}">
        <p14:creationId xmlns:p14="http://schemas.microsoft.com/office/powerpoint/2010/main" val="338132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sz="1200" b="0" i="0" dirty="0">
                <a:solidFill>
                  <a:schemeClr val="bg1">
                    <a:lumMod val="50000"/>
                  </a:schemeClr>
                </a:solidFill>
                <a:effectLst/>
                <a:latin typeface="Source Sans Pro" panose="020B0503030403020204" pitchFamily="34" charset="0"/>
              </a:rPr>
              <a:t>Coping with stress: moral distress, family stress, lack of travel.</a:t>
            </a:r>
          </a:p>
          <a:p>
            <a:pPr algn="l"/>
            <a:r>
              <a:rPr lang="en-US" sz="1200" b="0" i="0" dirty="0">
                <a:solidFill>
                  <a:schemeClr val="bg1">
                    <a:lumMod val="50000"/>
                  </a:schemeClr>
                </a:solidFill>
                <a:effectLst/>
                <a:latin typeface="Source Sans Pro" panose="020B0503030403020204" pitchFamily="34" charset="0"/>
              </a:rPr>
              <a:t>Priorities identified in the survey: purpose and meaning, Communication and involvement, culture change, autonomy, work efficiency </a:t>
            </a:r>
          </a:p>
        </p:txBody>
      </p:sp>
      <p:sp>
        <p:nvSpPr>
          <p:cNvPr id="4" name="Slide Number Placeholder 3"/>
          <p:cNvSpPr>
            <a:spLocks noGrp="1"/>
          </p:cNvSpPr>
          <p:nvPr>
            <p:ph type="sldNum" sz="quarter" idx="10"/>
          </p:nvPr>
        </p:nvSpPr>
        <p:spPr/>
        <p:txBody>
          <a:bodyPr/>
          <a:lstStyle/>
          <a:p>
            <a:fld id="{2E7D2F9E-D167-4ED3-83EC-AE46EA34BEC3}" type="slidenum">
              <a:rPr lang="en-US" smtClean="0"/>
              <a:pPr/>
              <a:t>19</a:t>
            </a:fld>
            <a:endParaRPr lang="en-US" dirty="0"/>
          </a:p>
        </p:txBody>
      </p:sp>
    </p:spTree>
    <p:extLst>
      <p:ext uri="{BB962C8B-B14F-4D97-AF65-F5344CB8AC3E}">
        <p14:creationId xmlns:p14="http://schemas.microsoft.com/office/powerpoint/2010/main" val="27046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measured the land!</a:t>
            </a:r>
          </a:p>
        </p:txBody>
      </p:sp>
      <p:sp>
        <p:nvSpPr>
          <p:cNvPr id="4" name="Slide Number Placeholder 3"/>
          <p:cNvSpPr>
            <a:spLocks noGrp="1"/>
          </p:cNvSpPr>
          <p:nvPr>
            <p:ph type="sldNum" sz="quarter" idx="5"/>
          </p:nvPr>
        </p:nvSpPr>
        <p:spPr/>
        <p:txBody>
          <a:bodyPr/>
          <a:lstStyle/>
          <a:p>
            <a:fld id="{7376425F-0388-1345-9C12-969A7B862E1B}" type="slidenum">
              <a:rPr lang="en-CA" smtClean="0"/>
              <a:t>24</a:t>
            </a:fld>
            <a:endParaRPr lang="en-CA"/>
          </a:p>
        </p:txBody>
      </p:sp>
    </p:spTree>
    <p:extLst>
      <p:ext uri="{BB962C8B-B14F-4D97-AF65-F5344CB8AC3E}">
        <p14:creationId xmlns:p14="http://schemas.microsoft.com/office/powerpoint/2010/main" val="179872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269D-C546-544C-84B1-A4968C4AA5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82BA78E-4F01-BB49-9962-2ECD13554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CC64B95-77AA-914D-8D54-F7A2B3445B3C}"/>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5" name="Footer Placeholder 4">
            <a:extLst>
              <a:ext uri="{FF2B5EF4-FFF2-40B4-BE49-F238E27FC236}">
                <a16:creationId xmlns:a16="http://schemas.microsoft.com/office/drawing/2014/main" id="{6720C43D-2E7E-2A45-B96D-C97E7CD153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CBEFB81-4139-E540-BB45-6B2CEFA9BE06}"/>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205445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8CB4-299B-FC48-9BF9-329D79D2380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105674C-F690-EA45-92BD-87949A4D7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99518E-4813-004D-99DE-52D9EF7CA076}"/>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5" name="Footer Placeholder 4">
            <a:extLst>
              <a:ext uri="{FF2B5EF4-FFF2-40B4-BE49-F238E27FC236}">
                <a16:creationId xmlns:a16="http://schemas.microsoft.com/office/drawing/2014/main" id="{AAD8BEA1-218F-A943-B143-B63B41FF27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529D4B-FC08-B14A-9FBC-9E4F122EF7E2}"/>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28056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A523D2-DDB3-F143-931C-099D51A6D3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EFE64E6-DF7F-C34B-B265-716E46F944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26F92E-BF7E-3843-A5DB-D2047C8AB986}"/>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5" name="Footer Placeholder 4">
            <a:extLst>
              <a:ext uri="{FF2B5EF4-FFF2-40B4-BE49-F238E27FC236}">
                <a16:creationId xmlns:a16="http://schemas.microsoft.com/office/drawing/2014/main" id="{C010E7B2-2462-C843-AF34-A721B188ED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1F95EF-BA27-AE48-9219-A5D8BEC59E22}"/>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422960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75"/>
        <p:cNvGrpSpPr/>
        <p:nvPr/>
      </p:nvGrpSpPr>
      <p:grpSpPr>
        <a:xfrm>
          <a:off x="0" y="0"/>
          <a:ext cx="0" cy="0"/>
          <a:chOff x="0" y="0"/>
          <a:chExt cx="0" cy="0"/>
        </a:xfrm>
      </p:grpSpPr>
      <p:sp>
        <p:nvSpPr>
          <p:cNvPr id="76" name="Google Shape;76;p10"/>
          <p:cNvSpPr txBox="1">
            <a:spLocks noGrp="1"/>
          </p:cNvSpPr>
          <p:nvPr>
            <p:ph type="sldNum" idx="12"/>
          </p:nvPr>
        </p:nvSpPr>
        <p:spPr>
          <a:xfrm>
            <a:off x="11162598" y="6318220"/>
            <a:ext cx="573401" cy="418232"/>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77" name="Google Shape;77;p10"/>
          <p:cNvSpPr txBox="1">
            <a:spLocks noGrp="1"/>
          </p:cNvSpPr>
          <p:nvPr>
            <p:ph type="title"/>
          </p:nvPr>
        </p:nvSpPr>
        <p:spPr>
          <a:xfrm>
            <a:off x="455999" y="399673"/>
            <a:ext cx="11279999" cy="768000"/>
          </a:xfrm>
          <a:prstGeom prst="rect">
            <a:avLst/>
          </a:prstGeom>
        </p:spPr>
        <p:txBody>
          <a:bodyPr spcFirstLastPara="1" wrap="square" lIns="91425" tIns="91425" rIns="91425" bIns="91425" anchor="ctr" anchorCtr="0">
            <a:noAutofit/>
          </a:bodyPr>
          <a:lstStyle>
            <a:lvl1pPr lvl="0" algn="l">
              <a:spcBef>
                <a:spcPts val="0"/>
              </a:spcBef>
              <a:spcAft>
                <a:spcPts val="0"/>
              </a:spcAft>
              <a:buNone/>
              <a:defRPr sz="4667" b="0">
                <a:latin typeface="Barlow Condensed Medium"/>
                <a:ea typeface="Barlow Condensed Medium"/>
                <a:cs typeface="Barlow Condensed Medium"/>
                <a:sym typeface="Barlow Condensed Medium"/>
              </a:defRPr>
            </a:lvl1pPr>
            <a:lvl2pPr lvl="1" algn="ctr">
              <a:spcBef>
                <a:spcPts val="0"/>
              </a:spcBef>
              <a:spcAft>
                <a:spcPts val="0"/>
              </a:spcAft>
              <a:buNone/>
              <a:defRPr sz="4800">
                <a:latin typeface="Barlow Condensed Medium"/>
                <a:ea typeface="Barlow Condensed Medium"/>
                <a:cs typeface="Barlow Condensed Medium"/>
                <a:sym typeface="Barlow Condensed Medium"/>
              </a:defRPr>
            </a:lvl2pPr>
            <a:lvl3pPr lvl="2" algn="ctr">
              <a:spcBef>
                <a:spcPts val="0"/>
              </a:spcBef>
              <a:spcAft>
                <a:spcPts val="0"/>
              </a:spcAft>
              <a:buNone/>
              <a:defRPr sz="4800">
                <a:latin typeface="Barlow Condensed Medium"/>
                <a:ea typeface="Barlow Condensed Medium"/>
                <a:cs typeface="Barlow Condensed Medium"/>
                <a:sym typeface="Barlow Condensed Medium"/>
              </a:defRPr>
            </a:lvl3pPr>
            <a:lvl4pPr lvl="3" algn="ctr">
              <a:spcBef>
                <a:spcPts val="0"/>
              </a:spcBef>
              <a:spcAft>
                <a:spcPts val="0"/>
              </a:spcAft>
              <a:buNone/>
              <a:defRPr sz="4800">
                <a:latin typeface="Barlow Condensed Medium"/>
                <a:ea typeface="Barlow Condensed Medium"/>
                <a:cs typeface="Barlow Condensed Medium"/>
                <a:sym typeface="Barlow Condensed Medium"/>
              </a:defRPr>
            </a:lvl4pPr>
            <a:lvl5pPr lvl="4" algn="ctr">
              <a:spcBef>
                <a:spcPts val="0"/>
              </a:spcBef>
              <a:spcAft>
                <a:spcPts val="0"/>
              </a:spcAft>
              <a:buNone/>
              <a:defRPr sz="4800">
                <a:latin typeface="Barlow Condensed Medium"/>
                <a:ea typeface="Barlow Condensed Medium"/>
                <a:cs typeface="Barlow Condensed Medium"/>
                <a:sym typeface="Barlow Condensed Medium"/>
              </a:defRPr>
            </a:lvl5pPr>
            <a:lvl6pPr lvl="5" algn="ctr">
              <a:spcBef>
                <a:spcPts val="0"/>
              </a:spcBef>
              <a:spcAft>
                <a:spcPts val="0"/>
              </a:spcAft>
              <a:buNone/>
              <a:defRPr sz="4800">
                <a:latin typeface="Barlow Condensed Medium"/>
                <a:ea typeface="Barlow Condensed Medium"/>
                <a:cs typeface="Barlow Condensed Medium"/>
                <a:sym typeface="Barlow Condensed Medium"/>
              </a:defRPr>
            </a:lvl6pPr>
            <a:lvl7pPr lvl="6" algn="ctr">
              <a:spcBef>
                <a:spcPts val="0"/>
              </a:spcBef>
              <a:spcAft>
                <a:spcPts val="0"/>
              </a:spcAft>
              <a:buNone/>
              <a:defRPr sz="4800">
                <a:latin typeface="Barlow Condensed Medium"/>
                <a:ea typeface="Barlow Condensed Medium"/>
                <a:cs typeface="Barlow Condensed Medium"/>
                <a:sym typeface="Barlow Condensed Medium"/>
              </a:defRPr>
            </a:lvl7pPr>
            <a:lvl8pPr lvl="7" algn="ctr">
              <a:spcBef>
                <a:spcPts val="0"/>
              </a:spcBef>
              <a:spcAft>
                <a:spcPts val="0"/>
              </a:spcAft>
              <a:buNone/>
              <a:defRPr sz="4800">
                <a:latin typeface="Barlow Condensed Medium"/>
                <a:ea typeface="Barlow Condensed Medium"/>
                <a:cs typeface="Barlow Condensed Medium"/>
                <a:sym typeface="Barlow Condensed Medium"/>
              </a:defRPr>
            </a:lvl8pPr>
            <a:lvl9pPr lvl="8" algn="ctr">
              <a:spcBef>
                <a:spcPts val="0"/>
              </a:spcBef>
              <a:spcAft>
                <a:spcPts val="0"/>
              </a:spcAft>
              <a:buNone/>
              <a:defRPr sz="4800">
                <a:latin typeface="Barlow Condensed Medium"/>
                <a:ea typeface="Barlow Condensed Medium"/>
                <a:cs typeface="Barlow Condensed Medium"/>
                <a:sym typeface="Barlow Condensed Medium"/>
              </a:defRPr>
            </a:lvl9pPr>
          </a:lstStyle>
          <a:p>
            <a:endParaRPr dirty="0"/>
          </a:p>
        </p:txBody>
      </p:sp>
      <p:sp>
        <p:nvSpPr>
          <p:cNvPr id="6" name="Google Shape;21;p3">
            <a:extLst>
              <a:ext uri="{FF2B5EF4-FFF2-40B4-BE49-F238E27FC236}">
                <a16:creationId xmlns:a16="http://schemas.microsoft.com/office/drawing/2014/main" id="{1CE59B52-9C19-6045-8E0F-047EBDE8F2D3}"/>
              </a:ext>
            </a:extLst>
          </p:cNvPr>
          <p:cNvSpPr txBox="1">
            <a:spLocks noGrp="1"/>
          </p:cNvSpPr>
          <p:nvPr>
            <p:ph type="body" idx="1"/>
          </p:nvPr>
        </p:nvSpPr>
        <p:spPr>
          <a:xfrm>
            <a:off x="456001" y="1380811"/>
            <a:ext cx="11279999" cy="4830840"/>
          </a:xfrm>
          <a:prstGeom prst="rect">
            <a:avLst/>
          </a:prstGeom>
        </p:spPr>
        <p:txBody>
          <a:bodyPr spcFirstLastPara="1" wrap="square" lIns="91425" tIns="91425" rIns="91425" bIns="91425" anchor="t" anchorCtr="0">
            <a:noAutofit/>
          </a:bodyPr>
          <a:lstStyle>
            <a:lvl1pPr marL="357708" lvl="0" indent="-357708">
              <a:lnSpc>
                <a:spcPct val="100000"/>
              </a:lnSpc>
              <a:spcBef>
                <a:spcPts val="0"/>
              </a:spcBef>
              <a:spcAft>
                <a:spcPts val="1600"/>
              </a:spcAft>
              <a:buSzPct val="80000"/>
              <a:buFont typeface="Arial" panose="020B0604020202020204" pitchFamily="34" charset="0"/>
              <a:buChar char="•"/>
              <a:tabLst/>
              <a:defRPr sz="3200"/>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Tree>
    <p:extLst>
      <p:ext uri="{BB962C8B-B14F-4D97-AF65-F5344CB8AC3E}">
        <p14:creationId xmlns:p14="http://schemas.microsoft.com/office/powerpoint/2010/main" val="79958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FD15-6927-EE46-AC74-7D964912C93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F98AD62-DADD-E946-BA18-964785E390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60A581-8F4A-A34E-825A-F9AAF995B82D}"/>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5" name="Footer Placeholder 4">
            <a:extLst>
              <a:ext uri="{FF2B5EF4-FFF2-40B4-BE49-F238E27FC236}">
                <a16:creationId xmlns:a16="http://schemas.microsoft.com/office/drawing/2014/main" id="{EC0898CD-8F2F-B643-A3D7-08BCEE8E0AA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2BCED6-1C44-F447-903B-D9F64D5050D5}"/>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55238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825F-03CD-5E40-AC23-A806936EF6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EDBF3C1-755F-2C46-9723-E64538EE2B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86794A-4BE4-2741-B39E-FAE5257FE776}"/>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5" name="Footer Placeholder 4">
            <a:extLst>
              <a:ext uri="{FF2B5EF4-FFF2-40B4-BE49-F238E27FC236}">
                <a16:creationId xmlns:a16="http://schemas.microsoft.com/office/drawing/2014/main" id="{68FE3B4E-E3E2-AE47-9DEB-8528B38F2B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C0412B0-929B-1A46-8C5E-66120D05D62C}"/>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294490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5DBB-D7CB-424B-8687-1008AEC1AD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1D43104-9301-4A43-8596-2B9758216A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EE5A8A1-3D28-6349-8085-0122CD08E2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D37753B-D637-7F49-8A46-F3DD51AAF12F}"/>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6" name="Footer Placeholder 5">
            <a:extLst>
              <a:ext uri="{FF2B5EF4-FFF2-40B4-BE49-F238E27FC236}">
                <a16:creationId xmlns:a16="http://schemas.microsoft.com/office/drawing/2014/main" id="{6891B553-E232-6D4C-9ED7-766A3395AE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2D693F3-007B-DD46-AFA0-3A598FD02BEC}"/>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230290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BF531-C2D5-0046-AD3A-AE6AC499A7D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9DEA310-9D7C-A54B-99A4-179F3AE8D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D42501-17FB-3749-B5F7-5673921F0C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7ECC2BA-0E1C-F042-AAF3-8B5EEA961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7B34D5-C64C-6643-9F01-12E78FE4D7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AFF5205-5657-5E4B-900D-5AFF6E642FB8}"/>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8" name="Footer Placeholder 7">
            <a:extLst>
              <a:ext uri="{FF2B5EF4-FFF2-40B4-BE49-F238E27FC236}">
                <a16:creationId xmlns:a16="http://schemas.microsoft.com/office/drawing/2014/main" id="{2DD9C070-15C3-BB4D-878A-42CEF90CE31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A8C9A0B-998F-934C-99A0-ACF8BBDE20A9}"/>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247432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9DD0-B994-3640-AC6B-9C17AE87B2D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4ABD57E-669D-F049-BACA-B18EF952234F}"/>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4" name="Footer Placeholder 3">
            <a:extLst>
              <a:ext uri="{FF2B5EF4-FFF2-40B4-BE49-F238E27FC236}">
                <a16:creationId xmlns:a16="http://schemas.microsoft.com/office/drawing/2014/main" id="{329562FC-529F-1A40-A8C4-16200B2F7CF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169CFCA-695A-424C-AB81-C4B5CFB6D7AC}"/>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293669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BDDFA-6EEC-804F-816A-482D3A1A7BB5}"/>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3" name="Footer Placeholder 2">
            <a:extLst>
              <a:ext uri="{FF2B5EF4-FFF2-40B4-BE49-F238E27FC236}">
                <a16:creationId xmlns:a16="http://schemas.microsoft.com/office/drawing/2014/main" id="{D8079A52-6397-4A4B-AD72-FD046791717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B2F410D-99C5-9D4F-91D1-76F55383D259}"/>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309881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135B-9097-2243-BF2C-760D7AD06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09FAEF2-FD47-A443-B787-3D97FB66C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F1B3667-CEDE-734D-A956-62299604E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F453F6-D78F-DC4C-B85E-A31CAB21A22F}"/>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6" name="Footer Placeholder 5">
            <a:extLst>
              <a:ext uri="{FF2B5EF4-FFF2-40B4-BE49-F238E27FC236}">
                <a16:creationId xmlns:a16="http://schemas.microsoft.com/office/drawing/2014/main" id="{BB597881-3B7F-1540-8462-F23A828F60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9F094A-B042-E245-A005-703808315FA7}"/>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195372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0627-DB6C-B34F-B31B-FCAF9F76E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5D70B7-724D-694A-8C61-201EE8AE9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8313228-FF1E-4946-823A-6FCDBF58B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71AC67-F733-874C-B8E2-013961C59C71}"/>
              </a:ext>
            </a:extLst>
          </p:cNvPr>
          <p:cNvSpPr>
            <a:spLocks noGrp="1"/>
          </p:cNvSpPr>
          <p:nvPr>
            <p:ph type="dt" sz="half" idx="10"/>
          </p:nvPr>
        </p:nvSpPr>
        <p:spPr/>
        <p:txBody>
          <a:bodyPr/>
          <a:lstStyle/>
          <a:p>
            <a:fld id="{3E4C4881-5B38-C84E-998A-3476D514169A}" type="datetimeFigureOut">
              <a:rPr lang="en-CA" smtClean="0"/>
              <a:t>2022-11-14</a:t>
            </a:fld>
            <a:endParaRPr lang="en-CA"/>
          </a:p>
        </p:txBody>
      </p:sp>
      <p:sp>
        <p:nvSpPr>
          <p:cNvPr id="6" name="Footer Placeholder 5">
            <a:extLst>
              <a:ext uri="{FF2B5EF4-FFF2-40B4-BE49-F238E27FC236}">
                <a16:creationId xmlns:a16="http://schemas.microsoft.com/office/drawing/2014/main" id="{F8573498-24D1-3C4C-A03D-6B520008B18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229D0E-3596-AC43-9413-160742D91BA9}"/>
              </a:ext>
            </a:extLst>
          </p:cNvPr>
          <p:cNvSpPr>
            <a:spLocks noGrp="1"/>
          </p:cNvSpPr>
          <p:nvPr>
            <p:ph type="sldNum" sz="quarter" idx="12"/>
          </p:nvPr>
        </p:nvSpPr>
        <p:spPr/>
        <p:txBody>
          <a:bodyPr/>
          <a:lstStyle/>
          <a:p>
            <a:fld id="{3BB86FF0-7948-D549-8669-51F8501DC2AB}" type="slidenum">
              <a:rPr lang="en-CA" smtClean="0"/>
              <a:t>‹#›</a:t>
            </a:fld>
            <a:endParaRPr lang="en-CA"/>
          </a:p>
        </p:txBody>
      </p:sp>
    </p:spTree>
    <p:extLst>
      <p:ext uri="{BB962C8B-B14F-4D97-AF65-F5344CB8AC3E}">
        <p14:creationId xmlns:p14="http://schemas.microsoft.com/office/powerpoint/2010/main" val="39209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948F7-4E04-B34D-A9F0-AE2C6DA2E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5F65B2-099C-3B4D-B1EF-F871176FC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96551D-54CE-B146-8C0A-1E9E298DB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C4881-5B38-C84E-998A-3476D514169A}" type="datetimeFigureOut">
              <a:rPr lang="en-CA" smtClean="0"/>
              <a:t>2022-11-14</a:t>
            </a:fld>
            <a:endParaRPr lang="en-CA"/>
          </a:p>
        </p:txBody>
      </p:sp>
      <p:sp>
        <p:nvSpPr>
          <p:cNvPr id="5" name="Footer Placeholder 4">
            <a:extLst>
              <a:ext uri="{FF2B5EF4-FFF2-40B4-BE49-F238E27FC236}">
                <a16:creationId xmlns:a16="http://schemas.microsoft.com/office/drawing/2014/main" id="{A9EFAD44-3E29-6F40-BEE4-7D7A790CA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BF1C7F5-F5F5-F643-BAC5-C45199820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86FF0-7948-D549-8669-51F8501DC2AB}" type="slidenum">
              <a:rPr lang="en-CA" smtClean="0"/>
              <a:t>‹#›</a:t>
            </a:fld>
            <a:endParaRPr lang="en-CA"/>
          </a:p>
        </p:txBody>
      </p:sp>
    </p:spTree>
    <p:extLst>
      <p:ext uri="{BB962C8B-B14F-4D97-AF65-F5344CB8AC3E}">
        <p14:creationId xmlns:p14="http://schemas.microsoft.com/office/powerpoint/2010/main" val="333502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387EA-F128-E947-91F8-E09BDEE39D6E}"/>
              </a:ext>
            </a:extLst>
          </p:cNvPr>
          <p:cNvSpPr>
            <a:spLocks noGrp="1"/>
          </p:cNvSpPr>
          <p:nvPr>
            <p:ph type="ctrTitle"/>
          </p:nvPr>
        </p:nvSpPr>
        <p:spPr>
          <a:xfrm>
            <a:off x="890338" y="640080"/>
            <a:ext cx="3734014" cy="3566160"/>
          </a:xfrm>
        </p:spPr>
        <p:txBody>
          <a:bodyPr anchor="b">
            <a:normAutofit/>
          </a:bodyPr>
          <a:lstStyle/>
          <a:p>
            <a:pPr algn="l"/>
            <a:r>
              <a:rPr lang="en-CA" sz="5400" dirty="0"/>
              <a:t>A Tool Kit for CQI of Residency Programs</a:t>
            </a:r>
            <a:endParaRPr lang="en-CA" sz="5400" i="1" dirty="0"/>
          </a:p>
        </p:txBody>
      </p:sp>
      <p:sp>
        <p:nvSpPr>
          <p:cNvPr id="2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17304E-73DA-384A-8A6C-4FB2B3F3A3FD}"/>
              </a:ext>
            </a:extLst>
          </p:cNvPr>
          <p:cNvPicPr>
            <a:picLocks noChangeAspect="1"/>
          </p:cNvPicPr>
          <p:nvPr/>
        </p:nvPicPr>
        <p:blipFill rotWithShape="1">
          <a:blip r:embed="rId2"/>
          <a:srcRect l="25013" r="452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0771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5ED1DC-575C-CA4B-A028-F28FD069B9F3}"/>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3- STUDY: Survey Results </a:t>
            </a:r>
          </a:p>
        </p:txBody>
      </p:sp>
      <p:graphicFrame>
        <p:nvGraphicFramePr>
          <p:cNvPr id="5" name="Content Placeholder 2">
            <a:extLst>
              <a:ext uri="{FF2B5EF4-FFF2-40B4-BE49-F238E27FC236}">
                <a16:creationId xmlns:a16="http://schemas.microsoft.com/office/drawing/2014/main" id="{CB997782-8436-4F61-909B-F618171B1BCC}"/>
              </a:ext>
            </a:extLst>
          </p:cNvPr>
          <p:cNvGraphicFramePr>
            <a:graphicFrameLocks noGrp="1"/>
          </p:cNvGraphicFramePr>
          <p:nvPr>
            <p:ph idx="1"/>
            <p:extLst>
              <p:ext uri="{D42A27DB-BD31-4B8C-83A1-F6EECF244321}">
                <p14:modId xmlns:p14="http://schemas.microsoft.com/office/powerpoint/2010/main" val="8942466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066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660F-FF24-0D45-ABF8-C569E57BF62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Form a Pareto chart</a:t>
            </a:r>
          </a:p>
        </p:txBody>
      </p:sp>
      <p:pic>
        <p:nvPicPr>
          <p:cNvPr id="5" name="Content Placeholder 4" descr="A screenshot of a cell phone&#10;&#10;Description automatically generated">
            <a:extLst>
              <a:ext uri="{FF2B5EF4-FFF2-40B4-BE49-F238E27FC236}">
                <a16:creationId xmlns:a16="http://schemas.microsoft.com/office/drawing/2014/main" id="{23156F0D-0DB8-E242-B069-71F760663986}"/>
              </a:ext>
            </a:extLst>
          </p:cNvPr>
          <p:cNvPicPr>
            <a:picLocks noGrp="1" noChangeAspect="1"/>
          </p:cNvPicPr>
          <p:nvPr>
            <p:ph idx="1"/>
          </p:nvPr>
        </p:nvPicPr>
        <p:blipFill>
          <a:blip r:embed="rId2"/>
          <a:stretch>
            <a:fillRect/>
          </a:stretch>
        </p:blipFill>
        <p:spPr>
          <a:xfrm>
            <a:off x="3687580" y="961812"/>
            <a:ext cx="7276866" cy="4930987"/>
          </a:xfrm>
          <a:prstGeom prst="rect">
            <a:avLst/>
          </a:prstGeom>
        </p:spPr>
      </p:pic>
    </p:spTree>
    <p:extLst>
      <p:ext uri="{BB962C8B-B14F-4D97-AF65-F5344CB8AC3E}">
        <p14:creationId xmlns:p14="http://schemas.microsoft.com/office/powerpoint/2010/main" val="149143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27B7F1-2814-B64A-8A8C-7DC42EAF8F4F}"/>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3- STUDY: Select priorities</a:t>
            </a:r>
          </a:p>
        </p:txBody>
      </p:sp>
      <p:graphicFrame>
        <p:nvGraphicFramePr>
          <p:cNvPr id="5" name="Content Placeholder 2">
            <a:extLst>
              <a:ext uri="{FF2B5EF4-FFF2-40B4-BE49-F238E27FC236}">
                <a16:creationId xmlns:a16="http://schemas.microsoft.com/office/drawing/2014/main" id="{6C505740-7EAF-4E1E-B343-9A7508FDC255}"/>
              </a:ext>
            </a:extLst>
          </p:cNvPr>
          <p:cNvGraphicFramePr>
            <a:graphicFrameLocks noGrp="1"/>
          </p:cNvGraphicFramePr>
          <p:nvPr>
            <p:ph idx="1"/>
            <p:extLst>
              <p:ext uri="{D42A27DB-BD31-4B8C-83A1-F6EECF244321}">
                <p14:modId xmlns:p14="http://schemas.microsoft.com/office/powerpoint/2010/main" val="254906463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49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CD140E-A2DA-7340-8E75-878B085F79F0}"/>
              </a:ext>
            </a:extLst>
          </p:cNvPr>
          <p:cNvSpPr>
            <a:spLocks noGrp="1"/>
          </p:cNvSpPr>
          <p:nvPr>
            <p:ph type="title"/>
          </p:nvPr>
        </p:nvSpPr>
        <p:spPr>
          <a:xfrm>
            <a:off x="863029" y="1012004"/>
            <a:ext cx="3416158" cy="4795408"/>
          </a:xfrm>
        </p:spPr>
        <p:txBody>
          <a:bodyPr>
            <a:normAutofit/>
          </a:bodyPr>
          <a:lstStyle/>
          <a:p>
            <a:r>
              <a:rPr lang="en-CA" dirty="0">
                <a:solidFill>
                  <a:srgbClr val="FFFFFF"/>
                </a:solidFill>
              </a:rPr>
              <a:t>3- STUDY:</a:t>
            </a:r>
            <a:br>
              <a:rPr lang="en-CA" dirty="0">
                <a:solidFill>
                  <a:srgbClr val="FFFFFF"/>
                </a:solidFill>
              </a:rPr>
            </a:br>
            <a:r>
              <a:rPr lang="en-CA" dirty="0">
                <a:solidFill>
                  <a:srgbClr val="FFFFFF"/>
                </a:solidFill>
              </a:rPr>
              <a:t>Revised priorities</a:t>
            </a:r>
          </a:p>
        </p:txBody>
      </p:sp>
      <p:graphicFrame>
        <p:nvGraphicFramePr>
          <p:cNvPr id="5" name="Content Placeholder 2">
            <a:extLst>
              <a:ext uri="{FF2B5EF4-FFF2-40B4-BE49-F238E27FC236}">
                <a16:creationId xmlns:a16="http://schemas.microsoft.com/office/drawing/2014/main" id="{2EC553F1-8A76-4FA3-85AA-7A37C843E3F8}"/>
              </a:ext>
            </a:extLst>
          </p:cNvPr>
          <p:cNvGraphicFramePr>
            <a:graphicFrameLocks noGrp="1"/>
          </p:cNvGraphicFramePr>
          <p:nvPr>
            <p:ph idx="1"/>
            <p:extLst>
              <p:ext uri="{D42A27DB-BD31-4B8C-83A1-F6EECF244321}">
                <p14:modId xmlns:p14="http://schemas.microsoft.com/office/powerpoint/2010/main" val="19388051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07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CD140E-A2DA-7340-8E75-878B085F79F0}"/>
              </a:ext>
            </a:extLst>
          </p:cNvPr>
          <p:cNvSpPr>
            <a:spLocks noGrp="1"/>
          </p:cNvSpPr>
          <p:nvPr>
            <p:ph type="title"/>
          </p:nvPr>
        </p:nvSpPr>
        <p:spPr>
          <a:xfrm>
            <a:off x="863029" y="1012004"/>
            <a:ext cx="3416158" cy="4795408"/>
          </a:xfrm>
        </p:spPr>
        <p:txBody>
          <a:bodyPr>
            <a:normAutofit/>
          </a:bodyPr>
          <a:lstStyle/>
          <a:p>
            <a:r>
              <a:rPr lang="en-CA" dirty="0">
                <a:solidFill>
                  <a:srgbClr val="FFFFFF"/>
                </a:solidFill>
              </a:rPr>
              <a:t>ACT-</a:t>
            </a:r>
            <a:br>
              <a:rPr lang="en-CA" dirty="0">
                <a:solidFill>
                  <a:srgbClr val="FFFFFF"/>
                </a:solidFill>
              </a:rPr>
            </a:br>
            <a:r>
              <a:rPr lang="en-CA" dirty="0">
                <a:solidFill>
                  <a:srgbClr val="FFFFFF"/>
                </a:solidFill>
              </a:rPr>
              <a:t>Adopt/Adapt/Abandon</a:t>
            </a:r>
          </a:p>
        </p:txBody>
      </p:sp>
      <p:graphicFrame>
        <p:nvGraphicFramePr>
          <p:cNvPr id="5" name="Content Placeholder 2">
            <a:extLst>
              <a:ext uri="{FF2B5EF4-FFF2-40B4-BE49-F238E27FC236}">
                <a16:creationId xmlns:a16="http://schemas.microsoft.com/office/drawing/2014/main" id="{2EC553F1-8A76-4FA3-85AA-7A37C843E3F8}"/>
              </a:ext>
            </a:extLst>
          </p:cNvPr>
          <p:cNvGraphicFramePr>
            <a:graphicFrameLocks noGrp="1"/>
          </p:cNvGraphicFramePr>
          <p:nvPr>
            <p:ph idx="1"/>
            <p:extLst>
              <p:ext uri="{D42A27DB-BD31-4B8C-83A1-F6EECF244321}">
                <p14:modId xmlns:p14="http://schemas.microsoft.com/office/powerpoint/2010/main" val="11287270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61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84B110-E84D-C84F-B1EF-1C874D65C257}"/>
              </a:ext>
            </a:extLst>
          </p:cNvPr>
          <p:cNvSpPr>
            <a:spLocks noGrp="1"/>
          </p:cNvSpPr>
          <p:nvPr>
            <p:ph type="title"/>
          </p:nvPr>
        </p:nvSpPr>
        <p:spPr>
          <a:xfrm>
            <a:off x="863029" y="1012004"/>
            <a:ext cx="3416158" cy="4795408"/>
          </a:xfrm>
        </p:spPr>
        <p:txBody>
          <a:bodyPr>
            <a:normAutofit/>
          </a:bodyPr>
          <a:lstStyle/>
          <a:p>
            <a:br>
              <a:rPr lang="en-CA" dirty="0">
                <a:solidFill>
                  <a:srgbClr val="FFFFFF"/>
                </a:solidFill>
              </a:rPr>
            </a:br>
            <a:r>
              <a:rPr lang="en-CA" dirty="0">
                <a:solidFill>
                  <a:srgbClr val="FFFFFF"/>
                </a:solidFill>
              </a:rPr>
              <a:t>QI2:</a:t>
            </a:r>
            <a:br>
              <a:rPr lang="en-CA" dirty="0">
                <a:solidFill>
                  <a:srgbClr val="FFFFFF"/>
                </a:solidFill>
              </a:rPr>
            </a:br>
            <a:r>
              <a:rPr lang="en-CA" dirty="0">
                <a:solidFill>
                  <a:srgbClr val="FFFFFF"/>
                </a:solidFill>
              </a:rPr>
              <a:t>Improve Assessments Completion</a:t>
            </a:r>
            <a:br>
              <a:rPr lang="en-CA" dirty="0">
                <a:solidFill>
                  <a:srgbClr val="FFFFFF"/>
                </a:solidFill>
              </a:rPr>
            </a:br>
            <a:r>
              <a:rPr lang="en-CA" dirty="0">
                <a:solidFill>
                  <a:srgbClr val="FFFFFF"/>
                </a:solidFill>
              </a:rPr>
              <a:t>Rate</a:t>
            </a:r>
          </a:p>
        </p:txBody>
      </p:sp>
      <p:graphicFrame>
        <p:nvGraphicFramePr>
          <p:cNvPr id="12" name="Content Placeholder 2">
            <a:extLst>
              <a:ext uri="{FF2B5EF4-FFF2-40B4-BE49-F238E27FC236}">
                <a16:creationId xmlns:a16="http://schemas.microsoft.com/office/drawing/2014/main" id="{788E50A9-140B-4921-BDD6-844ED28017CC}"/>
              </a:ext>
            </a:extLst>
          </p:cNvPr>
          <p:cNvGraphicFramePr/>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2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84B110-E84D-C84F-B1EF-1C874D65C257}"/>
              </a:ext>
            </a:extLst>
          </p:cNvPr>
          <p:cNvSpPr>
            <a:spLocks noGrp="1"/>
          </p:cNvSpPr>
          <p:nvPr>
            <p:ph type="title"/>
          </p:nvPr>
        </p:nvSpPr>
        <p:spPr>
          <a:xfrm>
            <a:off x="863029" y="1012004"/>
            <a:ext cx="3416158" cy="4795408"/>
          </a:xfrm>
        </p:spPr>
        <p:txBody>
          <a:bodyPr>
            <a:normAutofit/>
          </a:bodyPr>
          <a:lstStyle/>
          <a:p>
            <a:r>
              <a:rPr lang="en-CA" dirty="0">
                <a:solidFill>
                  <a:srgbClr val="FFFFFF"/>
                </a:solidFill>
              </a:rPr>
              <a:t>QI2:</a:t>
            </a:r>
            <a:br>
              <a:rPr lang="en-CA" dirty="0">
                <a:solidFill>
                  <a:srgbClr val="FFFFFF"/>
                </a:solidFill>
              </a:rPr>
            </a:br>
            <a:r>
              <a:rPr lang="en-CA" dirty="0">
                <a:solidFill>
                  <a:srgbClr val="FFFFFF"/>
                </a:solidFill>
              </a:rPr>
              <a:t>Improve Assessments</a:t>
            </a:r>
            <a:br>
              <a:rPr lang="en-CA" dirty="0">
                <a:solidFill>
                  <a:srgbClr val="FFFFFF"/>
                </a:solidFill>
              </a:rPr>
            </a:br>
            <a:r>
              <a:rPr lang="en-CA" dirty="0">
                <a:solidFill>
                  <a:srgbClr val="FFFFFF"/>
                </a:solidFill>
              </a:rPr>
              <a:t>Completion Rate</a:t>
            </a:r>
          </a:p>
        </p:txBody>
      </p:sp>
      <p:graphicFrame>
        <p:nvGraphicFramePr>
          <p:cNvPr id="12" name="Content Placeholder 2">
            <a:extLst>
              <a:ext uri="{FF2B5EF4-FFF2-40B4-BE49-F238E27FC236}">
                <a16:creationId xmlns:a16="http://schemas.microsoft.com/office/drawing/2014/main" id="{788E50A9-140B-4921-BDD6-844ED28017CC}"/>
              </a:ext>
            </a:extLst>
          </p:cNvPr>
          <p:cNvGraphicFramePr/>
          <p:nvPr>
            <p:extLst>
              <p:ext uri="{D42A27DB-BD31-4B8C-83A1-F6EECF244321}">
                <p14:modId xmlns:p14="http://schemas.microsoft.com/office/powerpoint/2010/main" val="12752563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38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25D81-CC8C-CD43-9D8A-50BD664E6ED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Plan: Procedures Baseline Data</a:t>
            </a:r>
          </a:p>
        </p:txBody>
      </p:sp>
      <p:sp>
        <p:nvSpPr>
          <p:cNvPr id="3" name="Content Placeholder 2">
            <a:extLst>
              <a:ext uri="{FF2B5EF4-FFF2-40B4-BE49-F238E27FC236}">
                <a16:creationId xmlns:a16="http://schemas.microsoft.com/office/drawing/2014/main" id="{109ED6CD-0ABB-A348-84A8-4C6E6FD7BC3C}"/>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Procedures completion rate</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6">
            <a:extLst>
              <a:ext uri="{FF2B5EF4-FFF2-40B4-BE49-F238E27FC236}">
                <a16:creationId xmlns:a16="http://schemas.microsoft.com/office/drawing/2014/main" id="{A7AE11CA-832A-BA44-F541-249C2FEBA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40" t="4584"/>
          <a:stretch/>
        </p:blipFill>
        <p:spPr>
          <a:xfrm>
            <a:off x="4961559" y="1793928"/>
            <a:ext cx="6556204" cy="3270143"/>
          </a:xfrm>
          <a:prstGeom prst="rect">
            <a:avLst/>
          </a:prstGeom>
        </p:spPr>
      </p:pic>
    </p:spTree>
    <p:extLst>
      <p:ext uri="{BB962C8B-B14F-4D97-AF65-F5344CB8AC3E}">
        <p14:creationId xmlns:p14="http://schemas.microsoft.com/office/powerpoint/2010/main" val="279812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25D81-CC8C-CD43-9D8A-50BD664E6ED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Plan:</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Survey</a:t>
            </a:r>
          </a:p>
        </p:txBody>
      </p:sp>
      <p:sp>
        <p:nvSpPr>
          <p:cNvPr id="3" name="Content Placeholder 2">
            <a:extLst>
              <a:ext uri="{FF2B5EF4-FFF2-40B4-BE49-F238E27FC236}">
                <a16:creationId xmlns:a16="http://schemas.microsoft.com/office/drawing/2014/main" id="{109ED6CD-0ABB-A348-84A8-4C6E6FD7BC3C}"/>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Barriers to completing Assessments</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9A0E93-2324-EA66-CD87-3CB0A6B4B9B1}"/>
              </a:ext>
            </a:extLst>
          </p:cNvPr>
          <p:cNvSpPr txBox="1"/>
          <p:nvPr/>
        </p:nvSpPr>
        <p:spPr>
          <a:xfrm>
            <a:off x="5334531" y="2601650"/>
            <a:ext cx="5650845" cy="1200329"/>
          </a:xfrm>
          <a:prstGeom prst="rect">
            <a:avLst/>
          </a:prstGeom>
          <a:noFill/>
        </p:spPr>
        <p:txBody>
          <a:bodyPr wrap="square">
            <a:spAutoFit/>
          </a:bodyPr>
          <a:lstStyle/>
          <a:p>
            <a:r>
              <a:rPr lang="en-CA" altLang="en-US" sz="2400" dirty="0"/>
              <a:t>Response rate: 50% Faculty and 75% learners</a:t>
            </a:r>
          </a:p>
          <a:p>
            <a:endParaRPr lang="en-CA" altLang="en-US" sz="2400" dirty="0"/>
          </a:p>
        </p:txBody>
      </p:sp>
    </p:spTree>
    <p:extLst>
      <p:ext uri="{BB962C8B-B14F-4D97-AF65-F5344CB8AC3E}">
        <p14:creationId xmlns:p14="http://schemas.microsoft.com/office/powerpoint/2010/main" val="214184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p:cNvSpPr/>
          <p:nvPr/>
        </p:nvSpPr>
        <p:spPr>
          <a:xfrm flipH="1">
            <a:off x="73395" y="921323"/>
            <a:ext cx="2136000" cy="633600"/>
          </a:xfrm>
          <a:prstGeom prst="parallelogram">
            <a:avLst>
              <a:gd name="adj" fmla="val 888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latin typeface="Barlow Condensed" pitchFamily="2" charset="77"/>
              </a:rPr>
              <a:t>Policies</a:t>
            </a:r>
          </a:p>
        </p:txBody>
      </p:sp>
      <p:sp>
        <p:nvSpPr>
          <p:cNvPr id="6" name="Rounded Rectangle 5">
            <a:extLst>
              <a:ext uri="{FF2B5EF4-FFF2-40B4-BE49-F238E27FC236}">
                <a16:creationId xmlns:a16="http://schemas.microsoft.com/office/drawing/2014/main" id="{6F037D36-CD94-DD49-9B3B-1BFF325CFA2D}"/>
              </a:ext>
            </a:extLst>
          </p:cNvPr>
          <p:cNvSpPr/>
          <p:nvPr/>
        </p:nvSpPr>
        <p:spPr>
          <a:xfrm>
            <a:off x="8902417" y="3056703"/>
            <a:ext cx="3189184" cy="72120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EPA completion rate 70%</a:t>
            </a:r>
          </a:p>
        </p:txBody>
      </p:sp>
      <p:sp>
        <p:nvSpPr>
          <p:cNvPr id="299" name="Parallelogram 298"/>
          <p:cNvSpPr/>
          <p:nvPr/>
        </p:nvSpPr>
        <p:spPr>
          <a:xfrm flipH="1">
            <a:off x="2194179" y="887355"/>
            <a:ext cx="2392493" cy="667568"/>
          </a:xfrm>
          <a:prstGeom prst="parallelogram">
            <a:avLst>
              <a:gd name="adj" fmla="val 888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latin typeface="Barlow Condensed" pitchFamily="2" charset="77"/>
              </a:rPr>
              <a:t>Learner </a:t>
            </a:r>
          </a:p>
        </p:txBody>
      </p:sp>
      <p:sp>
        <p:nvSpPr>
          <p:cNvPr id="359" name="Parallelogram 358"/>
          <p:cNvSpPr/>
          <p:nvPr/>
        </p:nvSpPr>
        <p:spPr>
          <a:xfrm>
            <a:off x="4662276" y="5297711"/>
            <a:ext cx="2348941" cy="770259"/>
          </a:xfrm>
          <a:prstGeom prst="parallelogram">
            <a:avLst>
              <a:gd name="adj" fmla="val 888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latin typeface="Barlow Condensed" pitchFamily="2" charset="77"/>
              </a:rPr>
              <a:t>Environment </a:t>
            </a:r>
          </a:p>
        </p:txBody>
      </p:sp>
      <p:cxnSp>
        <p:nvCxnSpPr>
          <p:cNvPr id="315" name="Straight Arrow Connector 314"/>
          <p:cNvCxnSpPr/>
          <p:nvPr/>
        </p:nvCxnSpPr>
        <p:spPr>
          <a:xfrm>
            <a:off x="6976451" y="1574414"/>
            <a:ext cx="1447359" cy="1760033"/>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Straight Arrow Connector 325"/>
          <p:cNvCxnSpPr/>
          <p:nvPr/>
        </p:nvCxnSpPr>
        <p:spPr>
          <a:xfrm>
            <a:off x="6483440" y="1838765"/>
            <a:ext cx="565749"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7" name="Inhaltsplatzhalter 4"/>
          <p:cNvSpPr txBox="1">
            <a:spLocks/>
          </p:cNvSpPr>
          <p:nvPr/>
        </p:nvSpPr>
        <p:spPr>
          <a:xfrm>
            <a:off x="4722476" y="1739957"/>
            <a:ext cx="1775368" cy="20512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No shared mental model</a:t>
            </a:r>
          </a:p>
        </p:txBody>
      </p:sp>
      <p:cxnSp>
        <p:nvCxnSpPr>
          <p:cNvPr id="324" name="Straight Arrow Connector 323"/>
          <p:cNvCxnSpPr/>
          <p:nvPr/>
        </p:nvCxnSpPr>
        <p:spPr>
          <a:xfrm>
            <a:off x="6796416" y="2221612"/>
            <a:ext cx="565749"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5" name="Inhaltsplatzhalter 4"/>
          <p:cNvSpPr txBox="1">
            <a:spLocks/>
          </p:cNvSpPr>
          <p:nvPr/>
        </p:nvSpPr>
        <p:spPr>
          <a:xfrm>
            <a:off x="5045821" y="2125708"/>
            <a:ext cx="1764999" cy="20512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Resistance to change</a:t>
            </a:r>
          </a:p>
        </p:txBody>
      </p:sp>
      <p:cxnSp>
        <p:nvCxnSpPr>
          <p:cNvPr id="322" name="Straight Arrow Connector 321"/>
          <p:cNvCxnSpPr/>
          <p:nvPr/>
        </p:nvCxnSpPr>
        <p:spPr>
          <a:xfrm>
            <a:off x="7109391" y="2604459"/>
            <a:ext cx="565749"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3" name="Inhaltsplatzhalter 4"/>
          <p:cNvSpPr txBox="1">
            <a:spLocks/>
          </p:cNvSpPr>
          <p:nvPr/>
        </p:nvSpPr>
        <p:spPr>
          <a:xfrm>
            <a:off x="5298593" y="2497600"/>
            <a:ext cx="1829435" cy="20512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rgbClr val="FF0000"/>
                </a:solidFill>
                <a:latin typeface="Barlow Condensed" pitchFamily="2" charset="77"/>
              </a:rPr>
              <a:t>Workload</a:t>
            </a:r>
          </a:p>
        </p:txBody>
      </p:sp>
      <p:cxnSp>
        <p:nvCxnSpPr>
          <p:cNvPr id="320" name="Straight Arrow Connector 319"/>
          <p:cNvCxnSpPr/>
          <p:nvPr/>
        </p:nvCxnSpPr>
        <p:spPr>
          <a:xfrm>
            <a:off x="7422368" y="2987303"/>
            <a:ext cx="565749"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21" name="Inhaltsplatzhalter 4"/>
          <p:cNvSpPr txBox="1">
            <a:spLocks/>
          </p:cNvSpPr>
          <p:nvPr/>
        </p:nvSpPr>
        <p:spPr>
          <a:xfrm>
            <a:off x="5688447" y="2784589"/>
            <a:ext cx="1748326"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rgbClr val="FF0000"/>
                </a:solidFill>
                <a:latin typeface="Barlow Condensed" pitchFamily="2" charset="77"/>
              </a:rPr>
              <a:t>Discomfort in completing assessments</a:t>
            </a:r>
          </a:p>
        </p:txBody>
      </p:sp>
      <p:cxnSp>
        <p:nvCxnSpPr>
          <p:cNvPr id="360" name="Straight Arrow Connector 359"/>
          <p:cNvCxnSpPr/>
          <p:nvPr/>
        </p:nvCxnSpPr>
        <p:spPr>
          <a:xfrm flipV="1">
            <a:off x="6994835" y="3522775"/>
            <a:ext cx="1415740" cy="174240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4" name="Parallelogram 313"/>
          <p:cNvSpPr/>
          <p:nvPr/>
        </p:nvSpPr>
        <p:spPr>
          <a:xfrm flipH="1">
            <a:off x="4662275" y="896321"/>
            <a:ext cx="2314176" cy="657833"/>
          </a:xfrm>
          <a:prstGeom prst="parallelogram">
            <a:avLst>
              <a:gd name="adj" fmla="val 8883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latin typeface="Barlow Condensed" pitchFamily="2" charset="77"/>
              </a:rPr>
              <a:t>Faculty</a:t>
            </a:r>
          </a:p>
        </p:txBody>
      </p:sp>
      <p:cxnSp>
        <p:nvCxnSpPr>
          <p:cNvPr id="103" name="Straight Arrow Connector 102"/>
          <p:cNvCxnSpPr/>
          <p:nvPr/>
        </p:nvCxnSpPr>
        <p:spPr>
          <a:xfrm>
            <a:off x="4096526" y="1838765"/>
            <a:ext cx="565749"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4" name="Inhaltsplatzhalter 4"/>
          <p:cNvSpPr txBox="1">
            <a:spLocks/>
          </p:cNvSpPr>
          <p:nvPr/>
        </p:nvSpPr>
        <p:spPr>
          <a:xfrm>
            <a:off x="2418337" y="1772456"/>
            <a:ext cx="1698955" cy="141064"/>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ts val="1067"/>
              </a:lnSpc>
              <a:spcAft>
                <a:spcPts val="0"/>
              </a:spcAft>
              <a:buNone/>
            </a:pPr>
            <a:r>
              <a:rPr lang="en-US" sz="1333" dirty="0">
                <a:solidFill>
                  <a:schemeClr val="tx1">
                    <a:lumMod val="50000"/>
                    <a:lumOff val="50000"/>
                  </a:schemeClr>
                </a:solidFill>
                <a:latin typeface="Barlow Condensed" pitchFamily="2" charset="77"/>
              </a:rPr>
              <a:t>Unclarity of expectations</a:t>
            </a:r>
          </a:p>
        </p:txBody>
      </p:sp>
      <p:cxnSp>
        <p:nvCxnSpPr>
          <p:cNvPr id="105" name="Straight Arrow Connector 104"/>
          <p:cNvCxnSpPr/>
          <p:nvPr/>
        </p:nvCxnSpPr>
        <p:spPr>
          <a:xfrm>
            <a:off x="4409502" y="2221612"/>
            <a:ext cx="565749"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6" name="Inhaltsplatzhalter 4"/>
          <p:cNvSpPr txBox="1">
            <a:spLocks/>
          </p:cNvSpPr>
          <p:nvPr/>
        </p:nvSpPr>
        <p:spPr>
          <a:xfrm>
            <a:off x="2725701" y="2039712"/>
            <a:ext cx="1698955"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Anxiety related to assessment</a:t>
            </a:r>
          </a:p>
        </p:txBody>
      </p:sp>
      <p:cxnSp>
        <p:nvCxnSpPr>
          <p:cNvPr id="107" name="Straight Arrow Connector 106"/>
          <p:cNvCxnSpPr/>
          <p:nvPr/>
        </p:nvCxnSpPr>
        <p:spPr>
          <a:xfrm>
            <a:off x="4974779" y="2825685"/>
            <a:ext cx="565749"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8" name="Inhaltsplatzhalter 4"/>
          <p:cNvSpPr txBox="1">
            <a:spLocks/>
          </p:cNvSpPr>
          <p:nvPr/>
        </p:nvSpPr>
        <p:spPr>
          <a:xfrm>
            <a:off x="3485345" y="2600160"/>
            <a:ext cx="1377555"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Unfamiliarity with process</a:t>
            </a:r>
          </a:p>
        </p:txBody>
      </p:sp>
      <p:cxnSp>
        <p:nvCxnSpPr>
          <p:cNvPr id="111" name="Straight Arrow Connector 110"/>
          <p:cNvCxnSpPr/>
          <p:nvPr/>
        </p:nvCxnSpPr>
        <p:spPr>
          <a:xfrm flipV="1">
            <a:off x="4607921" y="3522775"/>
            <a:ext cx="1415740" cy="174867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2194179" y="1574414"/>
            <a:ext cx="1447359" cy="176003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2212563" y="3522775"/>
            <a:ext cx="1415740" cy="174867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9" name="Parallelogram 328"/>
          <p:cNvSpPr/>
          <p:nvPr/>
        </p:nvSpPr>
        <p:spPr>
          <a:xfrm>
            <a:off x="76563" y="5298641"/>
            <a:ext cx="2136000" cy="731129"/>
          </a:xfrm>
          <a:prstGeom prst="parallelogram">
            <a:avLst>
              <a:gd name="adj" fmla="val 888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a:latin typeface="Barlow Condensed" pitchFamily="2" charset="77"/>
              </a:rPr>
              <a:t>Process/</a:t>
            </a:r>
          </a:p>
          <a:p>
            <a:pPr algn="ctr"/>
            <a:r>
              <a:rPr lang="en-US" sz="1733" dirty="0">
                <a:latin typeface="Barlow Condensed" pitchFamily="2" charset="77"/>
              </a:rPr>
              <a:t>Procedure</a:t>
            </a:r>
          </a:p>
        </p:txBody>
      </p:sp>
      <p:sp>
        <p:nvSpPr>
          <p:cNvPr id="2" name="Right Arrow 1"/>
          <p:cNvSpPr/>
          <p:nvPr/>
        </p:nvSpPr>
        <p:spPr>
          <a:xfrm>
            <a:off x="682887" y="3255212"/>
            <a:ext cx="8135602" cy="374039"/>
          </a:xfrm>
          <a:prstGeom prst="rightArrow">
            <a:avLst>
              <a:gd name="adj1" fmla="val 50000"/>
              <a:gd name="adj2" fmla="val 840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Barlow Condensed" pitchFamily="2" charset="77"/>
            </a:endParaRPr>
          </a:p>
        </p:txBody>
      </p:sp>
      <p:sp>
        <p:nvSpPr>
          <p:cNvPr id="344" name="Parallelogram 343"/>
          <p:cNvSpPr/>
          <p:nvPr/>
        </p:nvSpPr>
        <p:spPr>
          <a:xfrm>
            <a:off x="2480001" y="5298536"/>
            <a:ext cx="2136000" cy="769433"/>
          </a:xfrm>
          <a:prstGeom prst="parallelogram">
            <a:avLst>
              <a:gd name="adj" fmla="val 888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dirty="0" err="1">
                <a:latin typeface="Barlow Condensed" pitchFamily="2" charset="77"/>
              </a:rPr>
              <a:t>Equipement</a:t>
            </a:r>
            <a:endParaRPr lang="en-US" sz="1733" dirty="0">
              <a:latin typeface="Barlow Condensed" pitchFamily="2" charset="77"/>
            </a:endParaRPr>
          </a:p>
        </p:txBody>
      </p:sp>
      <p:cxnSp>
        <p:nvCxnSpPr>
          <p:cNvPr id="46" name="Straight Arrow Connector 45">
            <a:extLst>
              <a:ext uri="{FF2B5EF4-FFF2-40B4-BE49-F238E27FC236}">
                <a16:creationId xmlns:a16="http://schemas.microsoft.com/office/drawing/2014/main" id="{0A871C4A-E97D-3E4D-9B7C-9D8FF7A93B63}"/>
              </a:ext>
            </a:extLst>
          </p:cNvPr>
          <p:cNvCxnSpPr>
            <a:cxnSpLocks/>
          </p:cNvCxnSpPr>
          <p:nvPr/>
        </p:nvCxnSpPr>
        <p:spPr>
          <a:xfrm>
            <a:off x="4586673" y="1586550"/>
            <a:ext cx="1436988" cy="174789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6E62FFB-2F00-EF22-752F-D785DDC422FB}"/>
              </a:ext>
            </a:extLst>
          </p:cNvPr>
          <p:cNvCxnSpPr>
            <a:cxnSpLocks/>
          </p:cNvCxnSpPr>
          <p:nvPr/>
        </p:nvCxnSpPr>
        <p:spPr>
          <a:xfrm>
            <a:off x="6544935" y="4813520"/>
            <a:ext cx="703744"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Inhaltsplatzhalter 4">
            <a:extLst>
              <a:ext uri="{FF2B5EF4-FFF2-40B4-BE49-F238E27FC236}">
                <a16:creationId xmlns:a16="http://schemas.microsoft.com/office/drawing/2014/main" id="{587F4BBA-F0FA-E121-6442-D09F562538C7}"/>
              </a:ext>
            </a:extLst>
          </p:cNvPr>
          <p:cNvSpPr txBox="1">
            <a:spLocks/>
          </p:cNvSpPr>
          <p:nvPr/>
        </p:nvSpPr>
        <p:spPr>
          <a:xfrm>
            <a:off x="4838595" y="4608399"/>
            <a:ext cx="1748326" cy="20512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Busy service</a:t>
            </a:r>
          </a:p>
        </p:txBody>
      </p:sp>
      <p:cxnSp>
        <p:nvCxnSpPr>
          <p:cNvPr id="9" name="Straight Arrow Connector 8">
            <a:extLst>
              <a:ext uri="{FF2B5EF4-FFF2-40B4-BE49-F238E27FC236}">
                <a16:creationId xmlns:a16="http://schemas.microsoft.com/office/drawing/2014/main" id="{BB9F2BC8-AF3E-39EC-E8D2-7DA46F7A86CC}"/>
              </a:ext>
            </a:extLst>
          </p:cNvPr>
          <p:cNvCxnSpPr/>
          <p:nvPr/>
        </p:nvCxnSpPr>
        <p:spPr>
          <a:xfrm>
            <a:off x="7058796" y="4372024"/>
            <a:ext cx="565749"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91F1F27-ED9F-FA7C-131C-0FA03A01C92A}"/>
              </a:ext>
            </a:extLst>
          </p:cNvPr>
          <p:cNvCxnSpPr/>
          <p:nvPr/>
        </p:nvCxnSpPr>
        <p:spPr>
          <a:xfrm>
            <a:off x="7392265" y="3997482"/>
            <a:ext cx="565749"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 name="Inhaltsplatzhalter 4">
            <a:extLst>
              <a:ext uri="{FF2B5EF4-FFF2-40B4-BE49-F238E27FC236}">
                <a16:creationId xmlns:a16="http://schemas.microsoft.com/office/drawing/2014/main" id="{5D535319-7202-A240-0D61-D20F0C49ADB2}"/>
              </a:ext>
            </a:extLst>
          </p:cNvPr>
          <p:cNvSpPr txBox="1">
            <a:spLocks/>
          </p:cNvSpPr>
          <p:nvPr/>
        </p:nvSpPr>
        <p:spPr>
          <a:xfrm>
            <a:off x="5273754" y="4108985"/>
            <a:ext cx="1748326"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No private space for feedback </a:t>
            </a:r>
          </a:p>
        </p:txBody>
      </p:sp>
      <p:sp>
        <p:nvSpPr>
          <p:cNvPr id="12" name="Inhaltsplatzhalter 4">
            <a:extLst>
              <a:ext uri="{FF2B5EF4-FFF2-40B4-BE49-F238E27FC236}">
                <a16:creationId xmlns:a16="http://schemas.microsoft.com/office/drawing/2014/main" id="{3B052F41-9FFF-E78E-433C-B37B3A90FDDF}"/>
              </a:ext>
            </a:extLst>
          </p:cNvPr>
          <p:cNvSpPr txBox="1">
            <a:spLocks/>
          </p:cNvSpPr>
          <p:nvPr/>
        </p:nvSpPr>
        <p:spPr>
          <a:xfrm>
            <a:off x="5674042" y="3598798"/>
            <a:ext cx="1748326"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Unpredictability of observations</a:t>
            </a:r>
          </a:p>
        </p:txBody>
      </p:sp>
      <p:cxnSp>
        <p:nvCxnSpPr>
          <p:cNvPr id="13" name="Straight Arrow Connector 12">
            <a:extLst>
              <a:ext uri="{FF2B5EF4-FFF2-40B4-BE49-F238E27FC236}">
                <a16:creationId xmlns:a16="http://schemas.microsoft.com/office/drawing/2014/main" id="{7F767D1C-DFF7-FB5E-6CB2-039AACE3F564}"/>
              </a:ext>
            </a:extLst>
          </p:cNvPr>
          <p:cNvCxnSpPr>
            <a:cxnSpLocks/>
          </p:cNvCxnSpPr>
          <p:nvPr/>
        </p:nvCxnSpPr>
        <p:spPr>
          <a:xfrm>
            <a:off x="4228597" y="4804484"/>
            <a:ext cx="703744"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5" name="Inhaltsplatzhalter 4">
            <a:extLst>
              <a:ext uri="{FF2B5EF4-FFF2-40B4-BE49-F238E27FC236}">
                <a16:creationId xmlns:a16="http://schemas.microsoft.com/office/drawing/2014/main" id="{37E82BA8-C79E-97F5-CA63-DF158B8B1080}"/>
              </a:ext>
            </a:extLst>
          </p:cNvPr>
          <p:cNvSpPr txBox="1">
            <a:spLocks/>
          </p:cNvSpPr>
          <p:nvPr/>
        </p:nvSpPr>
        <p:spPr>
          <a:xfrm>
            <a:off x="2526679" y="4471018"/>
            <a:ext cx="1748326"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rgbClr val="FF0000"/>
                </a:solidFill>
                <a:latin typeface="Barlow Condensed" pitchFamily="2" charset="77"/>
              </a:rPr>
              <a:t>Computers not always available</a:t>
            </a:r>
          </a:p>
        </p:txBody>
      </p:sp>
      <p:cxnSp>
        <p:nvCxnSpPr>
          <p:cNvPr id="16" name="Straight Arrow Connector 15">
            <a:extLst>
              <a:ext uri="{FF2B5EF4-FFF2-40B4-BE49-F238E27FC236}">
                <a16:creationId xmlns:a16="http://schemas.microsoft.com/office/drawing/2014/main" id="{93D5B9E7-DAE8-519C-9068-27A82ADC5346}"/>
              </a:ext>
            </a:extLst>
          </p:cNvPr>
          <p:cNvCxnSpPr>
            <a:cxnSpLocks/>
          </p:cNvCxnSpPr>
          <p:nvPr/>
        </p:nvCxnSpPr>
        <p:spPr>
          <a:xfrm>
            <a:off x="1747937" y="4916080"/>
            <a:ext cx="703744"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Inhaltsplatzhalter 4">
            <a:extLst>
              <a:ext uri="{FF2B5EF4-FFF2-40B4-BE49-F238E27FC236}">
                <a16:creationId xmlns:a16="http://schemas.microsoft.com/office/drawing/2014/main" id="{06753756-5A11-8A8C-27BF-6EC54DF757A7}"/>
              </a:ext>
            </a:extLst>
          </p:cNvPr>
          <p:cNvSpPr txBox="1">
            <a:spLocks/>
          </p:cNvSpPr>
          <p:nvPr/>
        </p:nvSpPr>
        <p:spPr>
          <a:xfrm>
            <a:off x="333774" y="4465516"/>
            <a:ext cx="1748326"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rgbClr val="FF0000"/>
                </a:solidFill>
                <a:latin typeface="Barlow Condensed" pitchFamily="2" charset="77"/>
              </a:rPr>
              <a:t>No standardized process for procedure assessment</a:t>
            </a:r>
          </a:p>
        </p:txBody>
      </p:sp>
      <p:sp>
        <p:nvSpPr>
          <p:cNvPr id="19" name="Inhaltsplatzhalter 4">
            <a:extLst>
              <a:ext uri="{FF2B5EF4-FFF2-40B4-BE49-F238E27FC236}">
                <a16:creationId xmlns:a16="http://schemas.microsoft.com/office/drawing/2014/main" id="{06453A47-EA31-0401-0AC9-FC27B403BDEF}"/>
              </a:ext>
            </a:extLst>
          </p:cNvPr>
          <p:cNvSpPr txBox="1">
            <a:spLocks/>
          </p:cNvSpPr>
          <p:nvPr/>
        </p:nvSpPr>
        <p:spPr>
          <a:xfrm>
            <a:off x="333774" y="1763262"/>
            <a:ext cx="1748326" cy="410241"/>
          </a:xfrm>
          <a:prstGeom prst="rect">
            <a:avLst/>
          </a:prstGeom>
        </p:spPr>
        <p:txBody>
          <a:bodyPr wrap="square" lIns="0" tIns="0" rIns="96000" bIns="0" anchor="ctr" anchorCtr="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0"/>
              </a:spcAft>
              <a:buNone/>
            </a:pPr>
            <a:r>
              <a:rPr lang="en-US" sz="1333" dirty="0">
                <a:solidFill>
                  <a:schemeClr val="tx1">
                    <a:lumMod val="50000"/>
                    <a:lumOff val="50000"/>
                  </a:schemeClr>
                </a:solidFill>
                <a:latin typeface="Barlow Condensed" pitchFamily="2" charset="77"/>
              </a:rPr>
              <a:t>No guideline on how many EPAs to complete per shift</a:t>
            </a:r>
          </a:p>
        </p:txBody>
      </p:sp>
      <p:cxnSp>
        <p:nvCxnSpPr>
          <p:cNvPr id="20" name="Straight Arrow Connector 19">
            <a:extLst>
              <a:ext uri="{FF2B5EF4-FFF2-40B4-BE49-F238E27FC236}">
                <a16:creationId xmlns:a16="http://schemas.microsoft.com/office/drawing/2014/main" id="{701ECF3B-C302-1C5C-0561-4D1D5D974BEA}"/>
              </a:ext>
            </a:extLst>
          </p:cNvPr>
          <p:cNvCxnSpPr>
            <a:cxnSpLocks/>
          </p:cNvCxnSpPr>
          <p:nvPr/>
        </p:nvCxnSpPr>
        <p:spPr>
          <a:xfrm>
            <a:off x="1968501" y="2173503"/>
            <a:ext cx="703744"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8626C1A-5C94-2973-C104-113D7EE4A298}"/>
              </a:ext>
            </a:extLst>
          </p:cNvPr>
          <p:cNvSpPr txBox="1"/>
          <p:nvPr/>
        </p:nvSpPr>
        <p:spPr>
          <a:xfrm>
            <a:off x="573437" y="170481"/>
            <a:ext cx="10879810" cy="369332"/>
          </a:xfrm>
          <a:prstGeom prst="rect">
            <a:avLst/>
          </a:prstGeom>
          <a:noFill/>
        </p:spPr>
        <p:txBody>
          <a:bodyPr wrap="square" rtlCol="0">
            <a:spAutoFit/>
          </a:bodyPr>
          <a:lstStyle/>
          <a:p>
            <a:r>
              <a:rPr lang="en-CA" dirty="0"/>
              <a:t>Fishbone Diagram for EPA Completion: </a:t>
            </a:r>
          </a:p>
        </p:txBody>
      </p:sp>
    </p:spTree>
    <p:extLst>
      <p:ext uri="{BB962C8B-B14F-4D97-AF65-F5344CB8AC3E}">
        <p14:creationId xmlns:p14="http://schemas.microsoft.com/office/powerpoint/2010/main" val="2776461894"/>
      </p:ext>
    </p:extLst>
  </p:cSld>
  <p:clrMapOvr>
    <a:masterClrMapping/>
  </p:clrMapOvr>
  <mc:AlternateContent xmlns:mc="http://schemas.openxmlformats.org/markup-compatibility/2006" xmlns:p14="http://schemas.microsoft.com/office/powerpoint/2010/main">
    <mc:Choice Requires="p14">
      <p:transition spd="med" p14:dur="700" advTm="25646">
        <p:fade/>
      </p:transition>
    </mc:Choice>
    <mc:Fallback xmlns="">
      <p:transition spd="med" advTm="25646">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5BFB1-729B-CC4B-B446-69E354BD763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Domain 5-Standard 9</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7CC0A41-1DCB-1B40-9CEB-B9210661F071}"/>
              </a:ext>
            </a:extLst>
          </p:cNvPr>
          <p:cNvPicPr>
            <a:picLocks noGrp="1" noChangeAspect="1"/>
          </p:cNvPicPr>
          <p:nvPr>
            <p:ph idx="1"/>
          </p:nvPr>
        </p:nvPicPr>
        <p:blipFill>
          <a:blip r:embed="rId2"/>
          <a:stretch>
            <a:fillRect/>
          </a:stretch>
        </p:blipFill>
        <p:spPr>
          <a:xfrm>
            <a:off x="4654296" y="1422247"/>
            <a:ext cx="7214616" cy="3986074"/>
          </a:xfrm>
          <a:prstGeom prst="rect">
            <a:avLst/>
          </a:prstGeom>
        </p:spPr>
      </p:pic>
    </p:spTree>
    <p:extLst>
      <p:ext uri="{BB962C8B-B14F-4D97-AF65-F5344CB8AC3E}">
        <p14:creationId xmlns:p14="http://schemas.microsoft.com/office/powerpoint/2010/main" val="44014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4" name="Rectangle 1741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6" name="Freeform: Shape 1741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le 1">
            <a:extLst>
              <a:ext uri="{FF2B5EF4-FFF2-40B4-BE49-F238E27FC236}">
                <a16:creationId xmlns:a16="http://schemas.microsoft.com/office/drawing/2014/main" id="{11CE7FE6-25AE-159C-2AFA-D054A16D0EEF}"/>
              </a:ext>
            </a:extLst>
          </p:cNvPr>
          <p:cNvSpPr>
            <a:spLocks noGrp="1" noChangeArrowheads="1"/>
          </p:cNvSpPr>
          <p:nvPr>
            <p:ph type="title"/>
          </p:nvPr>
        </p:nvSpPr>
        <p:spPr>
          <a:xfrm>
            <a:off x="686834" y="1153572"/>
            <a:ext cx="3200400" cy="4461163"/>
          </a:xfrm>
        </p:spPr>
        <p:txBody>
          <a:bodyPr>
            <a:normAutofit/>
          </a:bodyPr>
          <a:lstStyle/>
          <a:p>
            <a:r>
              <a:rPr lang="en-CA" altLang="en-US">
                <a:solidFill>
                  <a:srgbClr val="FFFFFF"/>
                </a:solidFill>
              </a:rPr>
              <a:t>Plan: suggested ideas</a:t>
            </a:r>
          </a:p>
        </p:txBody>
      </p:sp>
      <p:sp>
        <p:nvSpPr>
          <p:cNvPr id="17418" name="Arc 174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34E20D-53CF-CB4A-81C4-0240BFE5F93E}"/>
              </a:ext>
            </a:extLst>
          </p:cNvPr>
          <p:cNvSpPr>
            <a:spLocks noGrp="1"/>
          </p:cNvSpPr>
          <p:nvPr>
            <p:ph idx="1"/>
          </p:nvPr>
        </p:nvSpPr>
        <p:spPr>
          <a:xfrm>
            <a:off x="4447308" y="591344"/>
            <a:ext cx="6906491" cy="5585619"/>
          </a:xfrm>
        </p:spPr>
        <p:txBody>
          <a:bodyPr rtlCol="0" anchor="ctr">
            <a:normAutofit/>
          </a:bodyPr>
          <a:lstStyle/>
          <a:p>
            <a:pPr marL="0" indent="0" fontAlgn="auto">
              <a:spcAft>
                <a:spcPts val="0"/>
              </a:spcAft>
              <a:buNone/>
              <a:defRPr/>
            </a:pPr>
            <a:endParaRPr lang="en-CA" dirty="0"/>
          </a:p>
          <a:p>
            <a:pPr lvl="1">
              <a:defRPr/>
            </a:pPr>
            <a:r>
              <a:rPr lang="en-CA" dirty="0"/>
              <a:t>90% recommended training faculty and fellows on feedback</a:t>
            </a:r>
          </a:p>
          <a:p>
            <a:pPr marL="457200" lvl="1" indent="0">
              <a:buNone/>
              <a:defRPr/>
            </a:pPr>
            <a:endParaRPr lang="en-CA" dirty="0"/>
          </a:p>
          <a:p>
            <a:pPr lvl="1" fontAlgn="auto">
              <a:spcAft>
                <a:spcPts val="0"/>
              </a:spcAft>
              <a:defRPr/>
            </a:pPr>
            <a:r>
              <a:rPr lang="en-CA" dirty="0"/>
              <a:t>90% recommended the use of mobile application to facilitate accessibility of electronic forms</a:t>
            </a:r>
          </a:p>
          <a:p>
            <a:pPr lvl="1" fontAlgn="auto">
              <a:spcAft>
                <a:spcPts val="0"/>
              </a:spcAft>
              <a:defRPr/>
            </a:pPr>
            <a:endParaRPr lang="en-CA" dirty="0"/>
          </a:p>
          <a:p>
            <a:pPr lvl="1" fontAlgn="auto">
              <a:spcAft>
                <a:spcPts val="0"/>
              </a:spcAft>
              <a:defRPr/>
            </a:pPr>
            <a:r>
              <a:rPr lang="en-CA" dirty="0"/>
              <a:t>80% of respondents indicated that having a procedure specific checklist/evaluation will improve feedback </a:t>
            </a:r>
          </a:p>
          <a:p>
            <a:pPr marL="457200" lvl="1" indent="0" fontAlgn="auto">
              <a:spcAft>
                <a:spcPts val="0"/>
              </a:spcAft>
              <a:buFont typeface="Arial" panose="020B0604020202020204" pitchFamily="34" charset="0"/>
              <a:buNone/>
              <a:defRPr/>
            </a:pPr>
            <a:endParaRPr lang="en-CA" dirty="0"/>
          </a:p>
          <a:p>
            <a:pPr lvl="1" fontAlgn="auto">
              <a:spcAft>
                <a:spcPts val="0"/>
              </a:spcAft>
              <a:defRPr/>
            </a:pPr>
            <a:r>
              <a:rPr lang="en-CA" dirty="0"/>
              <a:t>79% recommended incorporating feedback and observation in the workflow of daily clinical activity. </a:t>
            </a:r>
          </a:p>
          <a:p>
            <a:pPr lvl="1" fontAlgn="auto">
              <a:spcAft>
                <a:spcPts val="0"/>
              </a:spcAft>
              <a:defRPr/>
            </a:pPr>
            <a:endParaRPr lang="en-CA" dirty="0"/>
          </a:p>
          <a:p>
            <a:pPr fontAlgn="auto">
              <a:spcAft>
                <a:spcPts val="0"/>
              </a:spcAft>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6B7366-F933-9B0E-C172-284937186B78}"/>
              </a:ext>
            </a:extLst>
          </p:cNvPr>
          <p:cNvSpPr>
            <a:spLocks noGrp="1"/>
          </p:cNvSpPr>
          <p:nvPr>
            <p:ph type="title"/>
          </p:nvPr>
        </p:nvSpPr>
        <p:spPr>
          <a:xfrm>
            <a:off x="635000" y="640823"/>
            <a:ext cx="3418659" cy="5583148"/>
          </a:xfrm>
        </p:spPr>
        <p:txBody>
          <a:bodyPr anchor="ctr">
            <a:normAutofit/>
          </a:bodyPr>
          <a:lstStyle/>
          <a:p>
            <a:r>
              <a:rPr lang="en-CA" sz="4600"/>
              <a:t>Implemented Interventions </a:t>
            </a: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7F4BC2FE-B4EE-4A43-CA85-4C122265C229}"/>
              </a:ext>
            </a:extLst>
          </p:cNvPr>
          <p:cNvGraphicFramePr/>
          <p:nvPr>
            <p:extLst>
              <p:ext uri="{D42A27DB-BD31-4B8C-83A1-F6EECF244321}">
                <p14:modId xmlns:p14="http://schemas.microsoft.com/office/powerpoint/2010/main" val="32503738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37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AAEE26F-D845-970E-3AE9-30724BEC5F25}"/>
              </a:ext>
            </a:extLst>
          </p:cNvPr>
          <p:cNvSpPr>
            <a:spLocks noGrp="1" noChangeArrowheads="1"/>
          </p:cNvSpPr>
          <p:nvPr>
            <p:ph type="title"/>
          </p:nvPr>
        </p:nvSpPr>
        <p:spPr/>
        <p:txBody>
          <a:bodyPr/>
          <a:lstStyle/>
          <a:p>
            <a:r>
              <a:rPr lang="en-CA" altLang="en-US" dirty="0"/>
              <a:t>Do-Implementation</a:t>
            </a:r>
          </a:p>
        </p:txBody>
      </p:sp>
      <p:graphicFrame>
        <p:nvGraphicFramePr>
          <p:cNvPr id="8" name="Content Placeholder 7">
            <a:extLst>
              <a:ext uri="{FF2B5EF4-FFF2-40B4-BE49-F238E27FC236}">
                <a16:creationId xmlns:a16="http://schemas.microsoft.com/office/drawing/2014/main" id="{A2DC2D38-3FF3-FA43-AF61-C3873849BAB4}"/>
              </a:ext>
            </a:extLst>
          </p:cNvPr>
          <p:cNvGraphicFramePr>
            <a:graphicFrameLocks noGrp="1"/>
          </p:cNvGraphicFramePr>
          <p:nvPr>
            <p:ph idx="1"/>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Up Arrow 8">
            <a:extLst>
              <a:ext uri="{FF2B5EF4-FFF2-40B4-BE49-F238E27FC236}">
                <a16:creationId xmlns:a16="http://schemas.microsoft.com/office/drawing/2014/main" id="{08F3B2CC-A983-7E40-868A-BD98DB8C2DE7}"/>
              </a:ext>
            </a:extLst>
          </p:cNvPr>
          <p:cNvSpPr/>
          <p:nvPr/>
        </p:nvSpPr>
        <p:spPr>
          <a:xfrm>
            <a:off x="3825875" y="4495800"/>
            <a:ext cx="990600" cy="9779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2w</a:t>
            </a:r>
          </a:p>
        </p:txBody>
      </p:sp>
      <p:sp>
        <p:nvSpPr>
          <p:cNvPr id="10" name="Up Arrow 9">
            <a:extLst>
              <a:ext uri="{FF2B5EF4-FFF2-40B4-BE49-F238E27FC236}">
                <a16:creationId xmlns:a16="http://schemas.microsoft.com/office/drawing/2014/main" id="{CE3C202F-B689-3D43-84CC-BA4D5439E604}"/>
              </a:ext>
            </a:extLst>
          </p:cNvPr>
          <p:cNvSpPr/>
          <p:nvPr/>
        </p:nvSpPr>
        <p:spPr>
          <a:xfrm>
            <a:off x="7361238" y="4495800"/>
            <a:ext cx="931862" cy="9779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2w</a:t>
            </a:r>
          </a:p>
        </p:txBody>
      </p:sp>
      <p:sp>
        <p:nvSpPr>
          <p:cNvPr id="11" name="Up Arrow 10">
            <a:extLst>
              <a:ext uri="{FF2B5EF4-FFF2-40B4-BE49-F238E27FC236}">
                <a16:creationId xmlns:a16="http://schemas.microsoft.com/office/drawing/2014/main" id="{568AC823-E24A-1F49-B94A-2476F2C8F443}"/>
              </a:ext>
            </a:extLst>
          </p:cNvPr>
          <p:cNvSpPr/>
          <p:nvPr/>
        </p:nvSpPr>
        <p:spPr>
          <a:xfrm>
            <a:off x="10758488" y="4495800"/>
            <a:ext cx="1006475" cy="9779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2w</a:t>
            </a:r>
          </a:p>
        </p:txBody>
      </p:sp>
      <p:sp>
        <p:nvSpPr>
          <p:cNvPr id="12" name="Hexagon 11">
            <a:extLst>
              <a:ext uri="{FF2B5EF4-FFF2-40B4-BE49-F238E27FC236}">
                <a16:creationId xmlns:a16="http://schemas.microsoft.com/office/drawing/2014/main" id="{2FB3C1C0-C92D-BB44-A406-45FFCB53EA8C}"/>
              </a:ext>
            </a:extLst>
          </p:cNvPr>
          <p:cNvSpPr/>
          <p:nvPr/>
        </p:nvSpPr>
        <p:spPr>
          <a:xfrm>
            <a:off x="1431925" y="5473700"/>
            <a:ext cx="10333038" cy="70326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 of completed evaluations</a:t>
            </a:r>
          </a:p>
          <a:p>
            <a:pPr algn="ctr" eaLnBrk="1" fontAlgn="auto" hangingPunct="1">
              <a:spcBef>
                <a:spcPts val="0"/>
              </a:spcBef>
              <a:spcAft>
                <a:spcPts val="0"/>
              </a:spcAft>
              <a:defRPr/>
            </a:pPr>
            <a:r>
              <a:rPr lang="en-CA" dirty="0"/>
              <a:t>Quality of coaching in the moment (survey)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8193A-B2F7-6390-AE4E-492B19097A5E}"/>
              </a:ext>
            </a:extLst>
          </p:cNvPr>
          <p:cNvSpPr>
            <a:spLocks noGrp="1"/>
          </p:cNvSpPr>
          <p:nvPr>
            <p:ph type="title"/>
          </p:nvPr>
        </p:nvSpPr>
        <p:spPr>
          <a:xfrm>
            <a:off x="838200" y="459863"/>
            <a:ext cx="10515600" cy="1004594"/>
          </a:xfrm>
        </p:spPr>
        <p:txBody>
          <a:bodyPr>
            <a:normAutofit/>
          </a:bodyPr>
          <a:lstStyle/>
          <a:p>
            <a:pPr algn="ctr"/>
            <a:r>
              <a:rPr lang="en-CA">
                <a:solidFill>
                  <a:srgbClr val="FFFFFF"/>
                </a:solidFill>
              </a:rPr>
              <a:t>Study and Act</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38A2ED-B7D7-447E-AC96-D8C4AB560ACC}"/>
              </a:ext>
            </a:extLst>
          </p:cNvPr>
          <p:cNvGraphicFramePr>
            <a:graphicFrameLocks noGrp="1"/>
          </p:cNvGraphicFramePr>
          <p:nvPr>
            <p:ph idx="1"/>
            <p:extLst>
              <p:ext uri="{D42A27DB-BD31-4B8C-83A1-F6EECF244321}">
                <p14:modId xmlns:p14="http://schemas.microsoft.com/office/powerpoint/2010/main" val="345489037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07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Target with various rings of accuracy">
            <a:extLst>
              <a:ext uri="{FF2B5EF4-FFF2-40B4-BE49-F238E27FC236}">
                <a16:creationId xmlns:a16="http://schemas.microsoft.com/office/drawing/2014/main" id="{DAF31097-9A2D-608D-971C-4D0127F21D44}"/>
              </a:ext>
            </a:extLst>
          </p:cNvPr>
          <p:cNvPicPr>
            <a:picLocks noChangeAspect="1"/>
          </p:cNvPicPr>
          <p:nvPr/>
        </p:nvPicPr>
        <p:blipFill rotWithShape="1">
          <a:blip r:embed="rId3"/>
          <a:srcRect l="30950" r="-1" b="-1"/>
          <a:stretch/>
        </p:blipFill>
        <p:spPr>
          <a:xfrm>
            <a:off x="5101771" y="10"/>
            <a:ext cx="7094361" cy="6857989"/>
          </a:xfrm>
          <a:prstGeom prst="rect">
            <a:avLst/>
          </a:prstGeom>
        </p:spPr>
      </p:pic>
      <p:sp>
        <p:nvSpPr>
          <p:cNvPr id="25" name="Rectangle 24">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c 26">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C25D81-CC8C-CD43-9D8A-50BD664E6EDC}"/>
              </a:ext>
            </a:extLst>
          </p:cNvPr>
          <p:cNvSpPr>
            <a:spLocks noGrp="1"/>
          </p:cNvSpPr>
          <p:nvPr>
            <p:ph type="title"/>
          </p:nvPr>
        </p:nvSpPr>
        <p:spPr>
          <a:xfrm>
            <a:off x="589781" y="1885570"/>
            <a:ext cx="4092525" cy="2798604"/>
          </a:xfrm>
        </p:spPr>
        <p:txBody>
          <a:bodyPr vert="horz" lIns="91440" tIns="45720" rIns="91440" bIns="45720" rtlCol="0" anchor="b">
            <a:normAutofit fontScale="90000"/>
          </a:bodyPr>
          <a:lstStyle/>
          <a:p>
            <a:pPr algn="ctr"/>
            <a:r>
              <a:rPr lang="en-US" sz="6000" dirty="0">
                <a:solidFill>
                  <a:srgbClr val="FFFFFF"/>
                </a:solidFill>
              </a:rPr>
              <a:t>Aim:</a:t>
            </a:r>
            <a:br>
              <a:rPr lang="en-US" sz="6000" dirty="0">
                <a:solidFill>
                  <a:srgbClr val="FFFFFF"/>
                </a:solidFill>
              </a:rPr>
            </a:br>
            <a:r>
              <a:rPr lang="en-US" sz="6000" dirty="0">
                <a:solidFill>
                  <a:srgbClr val="FFFFFF"/>
                </a:solidFill>
              </a:rPr>
              <a:t>Improve EPAs Completion Rate to 95% over 1 year</a:t>
            </a:r>
          </a:p>
        </p:txBody>
      </p:sp>
      <p:sp>
        <p:nvSpPr>
          <p:cNvPr id="29" name="Oval 28">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8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6A5B96-1C47-5D45-A6E5-6D5571467F7F}"/>
              </a:ext>
            </a:extLst>
          </p:cNvPr>
          <p:cNvSpPr>
            <a:spLocks noGrp="1"/>
          </p:cNvSpPr>
          <p:nvPr>
            <p:ph type="title"/>
          </p:nvPr>
        </p:nvSpPr>
        <p:spPr>
          <a:xfrm>
            <a:off x="526073" y="489439"/>
            <a:ext cx="11139854" cy="930447"/>
          </a:xfrm>
        </p:spPr>
        <p:txBody>
          <a:bodyPr vert="horz" lIns="91440" tIns="45720" rIns="91440" bIns="45720" rtlCol="0" anchor="b">
            <a:normAutofit fontScale="90000"/>
          </a:bodyPr>
          <a:lstStyle/>
          <a:p>
            <a:pPr algn="ctr"/>
            <a:r>
              <a:rPr lang="en-US" sz="5400" kern="1200" dirty="0">
                <a:solidFill>
                  <a:schemeClr val="bg1"/>
                </a:solidFill>
                <a:latin typeface="+mj-lt"/>
                <a:ea typeface="+mj-ea"/>
                <a:cs typeface="+mj-cs"/>
              </a:rPr>
              <a:t>Rapid PDSA cycles – Indicators </a:t>
            </a:r>
            <a:r>
              <a:rPr lang="en-US" sz="5400" dirty="0" err="1">
                <a:solidFill>
                  <a:schemeClr val="bg1"/>
                </a:solidFill>
              </a:rPr>
              <a:t>D</a:t>
            </a:r>
            <a:r>
              <a:rPr lang="en-US" sz="5400" kern="1200" dirty="0" err="1">
                <a:solidFill>
                  <a:schemeClr val="bg1"/>
                </a:solidFill>
                <a:latin typeface="+mj-lt"/>
                <a:ea typeface="+mj-ea"/>
                <a:cs typeface="+mj-cs"/>
              </a:rPr>
              <a:t>ashobard</a:t>
            </a:r>
            <a:endParaRPr lang="en-US" sz="5400" kern="1200" dirty="0">
              <a:solidFill>
                <a:schemeClr val="bg1"/>
              </a:solidFill>
              <a:latin typeface="+mj-lt"/>
              <a:ea typeface="+mj-ea"/>
              <a:cs typeface="+mj-cs"/>
            </a:endParaRPr>
          </a:p>
        </p:txBody>
      </p:sp>
      <p:cxnSp>
        <p:nvCxnSpPr>
          <p:cNvPr id="18" name="Straight Connector 17">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screenshot of a cell phone&#10;&#10;Description automatically generated">
            <a:extLst>
              <a:ext uri="{FF2B5EF4-FFF2-40B4-BE49-F238E27FC236}">
                <a16:creationId xmlns:a16="http://schemas.microsoft.com/office/drawing/2014/main" id="{9AB4374F-50DF-974A-B5C7-5DC03BB4CCCE}"/>
              </a:ext>
            </a:extLst>
          </p:cNvPr>
          <p:cNvPicPr>
            <a:picLocks noGrp="1" noChangeAspect="1"/>
          </p:cNvPicPr>
          <p:nvPr>
            <p:ph idx="1"/>
          </p:nvPr>
        </p:nvPicPr>
        <p:blipFill>
          <a:blip r:embed="rId2"/>
          <a:stretch>
            <a:fillRect/>
          </a:stretch>
        </p:blipFill>
        <p:spPr>
          <a:xfrm>
            <a:off x="910210" y="2427541"/>
            <a:ext cx="10316480" cy="3997637"/>
          </a:xfrm>
          <a:prstGeom prst="rect">
            <a:avLst/>
          </a:prstGeom>
        </p:spPr>
      </p:pic>
    </p:spTree>
    <p:extLst>
      <p:ext uri="{BB962C8B-B14F-4D97-AF65-F5344CB8AC3E}">
        <p14:creationId xmlns:p14="http://schemas.microsoft.com/office/powerpoint/2010/main" val="255527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29D0E4-F7D1-47E5-B440-58D42735F35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Rapid PDSA cycles:</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imeline&#10;&#10;Description automatically generated">
            <a:extLst>
              <a:ext uri="{FF2B5EF4-FFF2-40B4-BE49-F238E27FC236}">
                <a16:creationId xmlns:a16="http://schemas.microsoft.com/office/drawing/2014/main" id="{9FE4CD76-BDD7-02D5-437C-9E707A40F753}"/>
              </a:ext>
            </a:extLst>
          </p:cNvPr>
          <p:cNvPicPr>
            <a:picLocks noGrp="1" noChangeAspect="1"/>
          </p:cNvPicPr>
          <p:nvPr>
            <p:ph idx="1"/>
          </p:nvPr>
        </p:nvPicPr>
        <p:blipFill rotWithShape="1">
          <a:blip r:embed="rId2"/>
          <a:srcRect r="60661"/>
          <a:stretch/>
        </p:blipFill>
        <p:spPr>
          <a:xfrm>
            <a:off x="320040" y="2645634"/>
            <a:ext cx="11496821" cy="3726190"/>
          </a:xfrm>
          <a:prstGeom prst="rect">
            <a:avLst/>
          </a:prstGeom>
        </p:spPr>
      </p:pic>
    </p:spTree>
    <p:extLst>
      <p:ext uri="{BB962C8B-B14F-4D97-AF65-F5344CB8AC3E}">
        <p14:creationId xmlns:p14="http://schemas.microsoft.com/office/powerpoint/2010/main" val="3012712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29D0E4-F7D1-47E5-B440-58D42735F35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Rapid PDSA cycles:</a:t>
            </a:r>
          </a:p>
        </p:txBody>
      </p:sp>
      <p:cxnSp>
        <p:nvCxnSpPr>
          <p:cNvPr id="27" name="Straight Connector 2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imeline&#10;&#10;Description automatically generated">
            <a:extLst>
              <a:ext uri="{FF2B5EF4-FFF2-40B4-BE49-F238E27FC236}">
                <a16:creationId xmlns:a16="http://schemas.microsoft.com/office/drawing/2014/main" id="{9FE4CD76-BDD7-02D5-437C-9E707A40F753}"/>
              </a:ext>
            </a:extLst>
          </p:cNvPr>
          <p:cNvPicPr>
            <a:picLocks noGrp="1" noChangeAspect="1"/>
          </p:cNvPicPr>
          <p:nvPr>
            <p:ph idx="1"/>
          </p:nvPr>
        </p:nvPicPr>
        <p:blipFill rotWithShape="1">
          <a:blip r:embed="rId2"/>
          <a:srcRect l="-216" t="-545" r="47304"/>
          <a:stretch/>
        </p:blipFill>
        <p:spPr>
          <a:xfrm>
            <a:off x="320040" y="3116006"/>
            <a:ext cx="11496821" cy="2785447"/>
          </a:xfrm>
          <a:prstGeom prst="rect">
            <a:avLst/>
          </a:prstGeom>
        </p:spPr>
      </p:pic>
    </p:spTree>
    <p:extLst>
      <p:ext uri="{BB962C8B-B14F-4D97-AF65-F5344CB8AC3E}">
        <p14:creationId xmlns:p14="http://schemas.microsoft.com/office/powerpoint/2010/main" val="134476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29D0E4-F7D1-47E5-B440-58D42735F35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Rapid PDSA cycles:</a:t>
            </a:r>
          </a:p>
        </p:txBody>
      </p:sp>
      <p:cxnSp>
        <p:nvCxnSpPr>
          <p:cNvPr id="34"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descr="A picture containing timeline&#10;&#10;Description automatically generated">
            <a:extLst>
              <a:ext uri="{FF2B5EF4-FFF2-40B4-BE49-F238E27FC236}">
                <a16:creationId xmlns:a16="http://schemas.microsoft.com/office/drawing/2014/main" id="{9FE4CD76-BDD7-02D5-437C-9E707A40F753}"/>
              </a:ext>
            </a:extLst>
          </p:cNvPr>
          <p:cNvPicPr>
            <a:picLocks noGrp="1" noChangeAspect="1"/>
          </p:cNvPicPr>
          <p:nvPr>
            <p:ph idx="1"/>
          </p:nvPr>
        </p:nvPicPr>
        <p:blipFill rotWithShape="1">
          <a:blip r:embed="rId2"/>
          <a:srcRect l="96" t="-2228" r="34366" b="-27329"/>
          <a:stretch/>
        </p:blipFill>
        <p:spPr>
          <a:xfrm>
            <a:off x="320040" y="3059875"/>
            <a:ext cx="11496821" cy="2897708"/>
          </a:xfrm>
          <a:prstGeom prst="rect">
            <a:avLst/>
          </a:prstGeom>
        </p:spPr>
      </p:pic>
    </p:spTree>
    <p:extLst>
      <p:ext uri="{BB962C8B-B14F-4D97-AF65-F5344CB8AC3E}">
        <p14:creationId xmlns:p14="http://schemas.microsoft.com/office/powerpoint/2010/main" val="1058171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29D0E4-F7D1-47E5-B440-58D42735F35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Rapid PDSA cycles:</a:t>
            </a:r>
          </a:p>
        </p:txBody>
      </p:sp>
      <p:cxnSp>
        <p:nvCxnSpPr>
          <p:cNvPr id="25" name="Straight Connector 2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icture containing graphical user interface&#10;&#10;Description automatically generated">
            <a:extLst>
              <a:ext uri="{FF2B5EF4-FFF2-40B4-BE49-F238E27FC236}">
                <a16:creationId xmlns:a16="http://schemas.microsoft.com/office/drawing/2014/main" id="{4F1C941E-C459-A23B-F5DC-C06208330C7C}"/>
              </a:ext>
            </a:extLst>
          </p:cNvPr>
          <p:cNvPicPr>
            <a:picLocks noGrp="1" noChangeAspect="1"/>
          </p:cNvPicPr>
          <p:nvPr>
            <p:ph idx="1"/>
          </p:nvPr>
        </p:nvPicPr>
        <p:blipFill>
          <a:blip r:embed="rId2"/>
          <a:stretch>
            <a:fillRect/>
          </a:stretch>
        </p:blipFill>
        <p:spPr>
          <a:xfrm>
            <a:off x="320040" y="3574613"/>
            <a:ext cx="11496821" cy="1868232"/>
          </a:xfrm>
          <a:prstGeom prst="rect">
            <a:avLst/>
          </a:prstGeom>
        </p:spPr>
      </p:pic>
    </p:spTree>
    <p:extLst>
      <p:ext uri="{BB962C8B-B14F-4D97-AF65-F5344CB8AC3E}">
        <p14:creationId xmlns:p14="http://schemas.microsoft.com/office/powerpoint/2010/main" val="405983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6FF984-4559-014C-A5F2-D41D5FE1435D}"/>
              </a:ext>
            </a:extLst>
          </p:cNvPr>
          <p:cNvSpPr>
            <a:spLocks noGrp="1"/>
          </p:cNvSpPr>
          <p:nvPr>
            <p:ph type="title"/>
          </p:nvPr>
        </p:nvSpPr>
        <p:spPr>
          <a:xfrm>
            <a:off x="863029" y="1012004"/>
            <a:ext cx="3416158" cy="4795408"/>
          </a:xfrm>
        </p:spPr>
        <p:txBody>
          <a:bodyPr>
            <a:normAutofit/>
          </a:bodyPr>
          <a:lstStyle/>
          <a:p>
            <a:r>
              <a:rPr lang="en-CA">
                <a:solidFill>
                  <a:srgbClr val="FFFFFF"/>
                </a:solidFill>
              </a:rPr>
              <a:t>Why QI of Residency Programs</a:t>
            </a:r>
          </a:p>
        </p:txBody>
      </p:sp>
      <p:graphicFrame>
        <p:nvGraphicFramePr>
          <p:cNvPr id="5" name="Content Placeholder 2">
            <a:extLst>
              <a:ext uri="{FF2B5EF4-FFF2-40B4-BE49-F238E27FC236}">
                <a16:creationId xmlns:a16="http://schemas.microsoft.com/office/drawing/2014/main" id="{C244A726-DBA9-4EA6-A759-6D74B97D60A7}"/>
              </a:ext>
            </a:extLst>
          </p:cNvPr>
          <p:cNvGraphicFramePr>
            <a:graphicFrameLocks noGrp="1"/>
          </p:cNvGraphicFramePr>
          <p:nvPr>
            <p:ph idx="1"/>
            <p:extLst>
              <p:ext uri="{D42A27DB-BD31-4B8C-83A1-F6EECF244321}">
                <p14:modId xmlns:p14="http://schemas.microsoft.com/office/powerpoint/2010/main" val="145956536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099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363B9-86FF-6241-A844-D1FBA344AE4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Chart for EPAs </a:t>
            </a:r>
            <a:r>
              <a:rPr lang="en-US" sz="2600" dirty="0">
                <a:solidFill>
                  <a:srgbClr val="FFFFFF"/>
                </a:solidFill>
              </a:rPr>
              <a:t>C</a:t>
            </a:r>
            <a:r>
              <a:rPr lang="en-US" sz="2600" kern="1200" dirty="0">
                <a:solidFill>
                  <a:srgbClr val="FFFFFF"/>
                </a:solidFill>
                <a:latin typeface="+mj-lt"/>
                <a:ea typeface="+mj-ea"/>
                <a:cs typeface="+mj-cs"/>
              </a:rPr>
              <a:t>ompletion Rates</a:t>
            </a:r>
          </a:p>
        </p:txBody>
      </p:sp>
      <p:graphicFrame>
        <p:nvGraphicFramePr>
          <p:cNvPr id="6" name="Content Placeholder 5">
            <a:extLst>
              <a:ext uri="{FF2B5EF4-FFF2-40B4-BE49-F238E27FC236}">
                <a16:creationId xmlns:a16="http://schemas.microsoft.com/office/drawing/2014/main" id="{68FD6426-697D-94B2-FC1A-F9D9E6D30EA1}"/>
              </a:ext>
            </a:extLst>
          </p:cNvPr>
          <p:cNvGraphicFramePr>
            <a:graphicFrameLocks noGrp="1"/>
          </p:cNvGraphicFramePr>
          <p:nvPr>
            <p:ph idx="1"/>
            <p:extLst>
              <p:ext uri="{D42A27DB-BD31-4B8C-83A1-F6EECF244321}">
                <p14:modId xmlns:p14="http://schemas.microsoft.com/office/powerpoint/2010/main" val="118838158"/>
              </p:ext>
            </p:extLst>
          </p:nvPr>
        </p:nvGraphicFramePr>
        <p:xfrm>
          <a:off x="3642102" y="1825625"/>
          <a:ext cx="7711697" cy="3521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5122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58D7A-768F-2747-D0ED-842B28C710E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Share Knowledge</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imeline&#10;&#10;Description automatically generated with medium confidence">
            <a:extLst>
              <a:ext uri="{FF2B5EF4-FFF2-40B4-BE49-F238E27FC236}">
                <a16:creationId xmlns:a16="http://schemas.microsoft.com/office/drawing/2014/main" id="{46A0D2CF-F2A4-A43C-9260-9687BA04C97C}"/>
              </a:ext>
            </a:extLst>
          </p:cNvPr>
          <p:cNvPicPr>
            <a:picLocks noGrp="1" noChangeAspect="1"/>
          </p:cNvPicPr>
          <p:nvPr>
            <p:ph idx="1"/>
          </p:nvPr>
        </p:nvPicPr>
        <p:blipFill>
          <a:blip r:embed="rId2"/>
          <a:stretch>
            <a:fillRect/>
          </a:stretch>
        </p:blipFill>
        <p:spPr>
          <a:xfrm>
            <a:off x="5645975" y="640080"/>
            <a:ext cx="5231258" cy="5550408"/>
          </a:xfrm>
          <a:prstGeom prst="rect">
            <a:avLst/>
          </a:prstGeom>
        </p:spPr>
      </p:pic>
    </p:spTree>
    <p:extLst>
      <p:ext uri="{BB962C8B-B14F-4D97-AF65-F5344CB8AC3E}">
        <p14:creationId xmlns:p14="http://schemas.microsoft.com/office/powerpoint/2010/main" val="3169801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58D7A-768F-2747-D0ED-842B28C710E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Share Knowledge</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hart, application&#10;&#10;Description automatically generated with medium confidence">
            <a:extLst>
              <a:ext uri="{FF2B5EF4-FFF2-40B4-BE49-F238E27FC236}">
                <a16:creationId xmlns:a16="http://schemas.microsoft.com/office/drawing/2014/main" id="{DCAAFBDA-DF46-A41C-C382-62AE7D1E69EF}"/>
              </a:ext>
            </a:extLst>
          </p:cNvPr>
          <p:cNvPicPr>
            <a:picLocks noGrp="1" noChangeAspect="1"/>
          </p:cNvPicPr>
          <p:nvPr>
            <p:ph idx="1"/>
          </p:nvPr>
        </p:nvPicPr>
        <p:blipFill>
          <a:blip r:embed="rId2"/>
          <a:stretch>
            <a:fillRect/>
          </a:stretch>
        </p:blipFill>
        <p:spPr>
          <a:xfrm>
            <a:off x="4654296" y="1223845"/>
            <a:ext cx="7214616" cy="4382877"/>
          </a:xfrm>
          <a:prstGeom prst="rect">
            <a:avLst/>
          </a:prstGeom>
        </p:spPr>
      </p:pic>
    </p:spTree>
    <p:extLst>
      <p:ext uri="{BB962C8B-B14F-4D97-AF65-F5344CB8AC3E}">
        <p14:creationId xmlns:p14="http://schemas.microsoft.com/office/powerpoint/2010/main" val="590794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58D7A-768F-2747-D0ED-842B28C710E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Share Knowledge</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Chart, line chart&#10;&#10;Description automatically generated">
            <a:extLst>
              <a:ext uri="{FF2B5EF4-FFF2-40B4-BE49-F238E27FC236}">
                <a16:creationId xmlns:a16="http://schemas.microsoft.com/office/drawing/2014/main" id="{D4188892-282A-E644-010B-28E7090CED92}"/>
              </a:ext>
            </a:extLst>
          </p:cNvPr>
          <p:cNvPicPr>
            <a:picLocks noGrp="1" noChangeAspect="1"/>
          </p:cNvPicPr>
          <p:nvPr>
            <p:ph idx="1"/>
          </p:nvPr>
        </p:nvPicPr>
        <p:blipFill>
          <a:blip r:embed="rId2"/>
          <a:stretch>
            <a:fillRect/>
          </a:stretch>
        </p:blipFill>
        <p:spPr>
          <a:xfrm>
            <a:off x="4374002" y="1282652"/>
            <a:ext cx="7214616" cy="4292696"/>
          </a:xfrm>
          <a:prstGeom prst="rect">
            <a:avLst/>
          </a:prstGeom>
        </p:spPr>
      </p:pic>
    </p:spTree>
    <p:extLst>
      <p:ext uri="{BB962C8B-B14F-4D97-AF65-F5344CB8AC3E}">
        <p14:creationId xmlns:p14="http://schemas.microsoft.com/office/powerpoint/2010/main" val="3939586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2C26-8638-5A4E-82FF-3F38E51DF30A}"/>
              </a:ext>
            </a:extLst>
          </p:cNvPr>
          <p:cNvSpPr>
            <a:spLocks noGrp="1"/>
          </p:cNvSpPr>
          <p:nvPr>
            <p:ph type="title"/>
          </p:nvPr>
        </p:nvSpPr>
        <p:spPr/>
        <p:txBody>
          <a:bodyPr/>
          <a:lstStyle/>
          <a:p>
            <a:r>
              <a:rPr lang="en-CA" dirty="0"/>
              <a:t>CQI-NPM Program</a:t>
            </a:r>
          </a:p>
        </p:txBody>
      </p:sp>
      <p:graphicFrame>
        <p:nvGraphicFramePr>
          <p:cNvPr id="4" name="Content Placeholder 3">
            <a:extLst>
              <a:ext uri="{FF2B5EF4-FFF2-40B4-BE49-F238E27FC236}">
                <a16:creationId xmlns:a16="http://schemas.microsoft.com/office/drawing/2014/main" id="{032B0015-1F48-124C-A4E1-35A1D9E53A9B}"/>
              </a:ext>
            </a:extLst>
          </p:cNvPr>
          <p:cNvGraphicFramePr>
            <a:graphicFrameLocks noGrp="1"/>
          </p:cNvGraphicFramePr>
          <p:nvPr>
            <p:ph idx="1"/>
            <p:extLst>
              <p:ext uri="{D42A27DB-BD31-4B8C-83A1-F6EECF244321}">
                <p14:modId xmlns:p14="http://schemas.microsoft.com/office/powerpoint/2010/main" val="26321119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a:extLst>
              <a:ext uri="{FF2B5EF4-FFF2-40B4-BE49-F238E27FC236}">
                <a16:creationId xmlns:a16="http://schemas.microsoft.com/office/drawing/2014/main" id="{04213B75-21EA-2F4F-A1B5-A857D177ADA7}"/>
              </a:ext>
            </a:extLst>
          </p:cNvPr>
          <p:cNvCxnSpPr>
            <a:cxnSpLocks/>
          </p:cNvCxnSpPr>
          <p:nvPr/>
        </p:nvCxnSpPr>
        <p:spPr>
          <a:xfrm flipV="1">
            <a:off x="8469443" y="2186947"/>
            <a:ext cx="960898" cy="856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9F25D2-127C-0A4A-A1FA-173A5AB0D7DB}"/>
              </a:ext>
            </a:extLst>
          </p:cNvPr>
          <p:cNvCxnSpPr>
            <a:cxnSpLocks/>
          </p:cNvCxnSpPr>
          <p:nvPr/>
        </p:nvCxnSpPr>
        <p:spPr>
          <a:xfrm>
            <a:off x="8469443" y="3134218"/>
            <a:ext cx="960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54E908C-3094-8D45-A43B-183B36963468}"/>
              </a:ext>
            </a:extLst>
          </p:cNvPr>
          <p:cNvCxnSpPr>
            <a:cxnSpLocks/>
          </p:cNvCxnSpPr>
          <p:nvPr/>
        </p:nvCxnSpPr>
        <p:spPr>
          <a:xfrm>
            <a:off x="8469443" y="3165042"/>
            <a:ext cx="902613" cy="1015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02C358D6-83E1-2C4B-AB33-9585ED7CD5A4}"/>
              </a:ext>
            </a:extLst>
          </p:cNvPr>
          <p:cNvSpPr/>
          <p:nvPr/>
        </p:nvSpPr>
        <p:spPr>
          <a:xfrm>
            <a:off x="9450976" y="1825625"/>
            <a:ext cx="1574076" cy="73071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QI Curriculum</a:t>
            </a:r>
          </a:p>
        </p:txBody>
      </p:sp>
      <p:sp>
        <p:nvSpPr>
          <p:cNvPr id="19" name="Rounded Rectangle 18">
            <a:extLst>
              <a:ext uri="{FF2B5EF4-FFF2-40B4-BE49-F238E27FC236}">
                <a16:creationId xmlns:a16="http://schemas.microsoft.com/office/drawing/2014/main" id="{6778337F-6690-704A-8116-88E9BDBE3715}"/>
              </a:ext>
            </a:extLst>
          </p:cNvPr>
          <p:cNvSpPr/>
          <p:nvPr/>
        </p:nvSpPr>
        <p:spPr>
          <a:xfrm>
            <a:off x="9450976" y="2745553"/>
            <a:ext cx="1731917" cy="73071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Communication Curriculum</a:t>
            </a:r>
          </a:p>
        </p:txBody>
      </p:sp>
      <p:sp>
        <p:nvSpPr>
          <p:cNvPr id="20" name="Rounded Rectangle 19">
            <a:extLst>
              <a:ext uri="{FF2B5EF4-FFF2-40B4-BE49-F238E27FC236}">
                <a16:creationId xmlns:a16="http://schemas.microsoft.com/office/drawing/2014/main" id="{28096438-642D-3F49-9ECB-24776BB98D08}"/>
              </a:ext>
            </a:extLst>
          </p:cNvPr>
          <p:cNvSpPr/>
          <p:nvPr/>
        </p:nvSpPr>
        <p:spPr>
          <a:xfrm>
            <a:off x="9372056" y="3814747"/>
            <a:ext cx="1731916" cy="73071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Simulation Curriculum</a:t>
            </a:r>
          </a:p>
        </p:txBody>
      </p:sp>
    </p:spTree>
    <p:extLst>
      <p:ext uri="{BB962C8B-B14F-4D97-AF65-F5344CB8AC3E}">
        <p14:creationId xmlns:p14="http://schemas.microsoft.com/office/powerpoint/2010/main" val="239087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map&#10;&#10;Description automatically generated">
            <a:extLst>
              <a:ext uri="{FF2B5EF4-FFF2-40B4-BE49-F238E27FC236}">
                <a16:creationId xmlns:a16="http://schemas.microsoft.com/office/drawing/2014/main" id="{3BE2DA4D-E80D-FF4F-B1F8-45BD04E682AF}"/>
              </a:ext>
            </a:extLst>
          </p:cNvPr>
          <p:cNvPicPr>
            <a:picLocks noChangeAspect="1"/>
          </p:cNvPicPr>
          <p:nvPr/>
        </p:nvPicPr>
        <p:blipFill>
          <a:blip r:embed="rId2"/>
          <a:stretch>
            <a:fillRect/>
          </a:stretch>
        </p:blipFill>
        <p:spPr>
          <a:xfrm>
            <a:off x="6256859" y="1455760"/>
            <a:ext cx="2648371" cy="1701578"/>
          </a:xfrm>
          <a:prstGeom prst="rect">
            <a:avLst/>
          </a:prstGeom>
        </p:spPr>
      </p:pic>
      <p:sp>
        <p:nvSpPr>
          <p:cNvPr id="48" name="Rectangle 4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68D60-9F6B-EF49-85B3-A5570065B62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200">
                <a:solidFill>
                  <a:srgbClr val="FFFFFF"/>
                </a:solidFill>
              </a:rPr>
              <a:t>In summary-A Toolkit for CQI of Residency Program</a:t>
            </a:r>
          </a:p>
        </p:txBody>
      </p:sp>
      <p:pic>
        <p:nvPicPr>
          <p:cNvPr id="5" name="Content Placeholder 4" descr="A screenshot of a cell phone&#10;&#10;Description automatically generated">
            <a:extLst>
              <a:ext uri="{FF2B5EF4-FFF2-40B4-BE49-F238E27FC236}">
                <a16:creationId xmlns:a16="http://schemas.microsoft.com/office/drawing/2014/main" id="{3A16BB79-5EB9-AB40-A1BA-0C939F9D6E8A}"/>
              </a:ext>
            </a:extLst>
          </p:cNvPr>
          <p:cNvPicPr>
            <a:picLocks noGrp="1" noChangeAspect="1"/>
          </p:cNvPicPr>
          <p:nvPr>
            <p:ph idx="1"/>
          </p:nvPr>
        </p:nvPicPr>
        <p:blipFill>
          <a:blip r:embed="rId3"/>
          <a:stretch>
            <a:fillRect/>
          </a:stretch>
        </p:blipFill>
        <p:spPr>
          <a:xfrm>
            <a:off x="320041" y="1864413"/>
            <a:ext cx="2659472" cy="88427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FAF977E4-69AB-E84F-ABD7-B552E016938C}"/>
              </a:ext>
            </a:extLst>
          </p:cNvPr>
          <p:cNvPicPr>
            <a:picLocks noChangeAspect="1"/>
          </p:cNvPicPr>
          <p:nvPr/>
        </p:nvPicPr>
        <p:blipFill>
          <a:blip r:embed="rId4"/>
          <a:stretch>
            <a:fillRect/>
          </a:stretch>
        </p:blipFill>
        <p:spPr>
          <a:xfrm>
            <a:off x="3290143" y="1376904"/>
            <a:ext cx="2646677" cy="1859290"/>
          </a:xfrm>
          <a:prstGeom prst="rect">
            <a:avLst/>
          </a:prstGeom>
        </p:spPr>
      </p:pic>
      <p:cxnSp>
        <p:nvCxnSpPr>
          <p:cNvPr id="50" name="Straight Connector 4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descr="A screenshot of a cell phone&#10;&#10;Description automatically generated">
            <a:extLst>
              <a:ext uri="{FF2B5EF4-FFF2-40B4-BE49-F238E27FC236}">
                <a16:creationId xmlns:a16="http://schemas.microsoft.com/office/drawing/2014/main" id="{F39A907D-DE47-3D4A-BC51-F0F43228F6DC}"/>
              </a:ext>
            </a:extLst>
          </p:cNvPr>
          <p:cNvPicPr>
            <a:picLocks noChangeAspect="1"/>
          </p:cNvPicPr>
          <p:nvPr/>
        </p:nvPicPr>
        <p:blipFill>
          <a:blip r:embed="rId5"/>
          <a:stretch>
            <a:fillRect/>
          </a:stretch>
        </p:blipFill>
        <p:spPr>
          <a:xfrm>
            <a:off x="9225269" y="1815741"/>
            <a:ext cx="2648372" cy="1026244"/>
          </a:xfrm>
          <a:prstGeom prst="rect">
            <a:avLst/>
          </a:prstGeom>
        </p:spPr>
      </p:pic>
      <p:cxnSp>
        <p:nvCxnSpPr>
          <p:cNvPr id="54" name="Straight Connector 5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93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72F24-D96B-D4B2-D9D4-8AB319E26537}"/>
              </a:ext>
            </a:extLst>
          </p:cNvPr>
          <p:cNvPicPr>
            <a:picLocks noChangeAspect="1"/>
          </p:cNvPicPr>
          <p:nvPr/>
        </p:nvPicPr>
        <p:blipFill>
          <a:blip r:embed="rId2"/>
          <a:stretch>
            <a:fillRect/>
          </a:stretch>
        </p:blipFill>
        <p:spPr>
          <a:xfrm>
            <a:off x="6227695" y="220962"/>
            <a:ext cx="5452487" cy="6416073"/>
          </a:xfrm>
          <a:prstGeom prst="rect">
            <a:avLst/>
          </a:prstGeom>
        </p:spPr>
      </p:pic>
      <p:pic>
        <p:nvPicPr>
          <p:cNvPr id="7" name="Picture 6">
            <a:extLst>
              <a:ext uri="{FF2B5EF4-FFF2-40B4-BE49-F238E27FC236}">
                <a16:creationId xmlns:a16="http://schemas.microsoft.com/office/drawing/2014/main" id="{7BC745AA-2A74-E405-86BF-311987A084ED}"/>
              </a:ext>
            </a:extLst>
          </p:cNvPr>
          <p:cNvPicPr>
            <a:picLocks noChangeAspect="1"/>
          </p:cNvPicPr>
          <p:nvPr/>
        </p:nvPicPr>
        <p:blipFill>
          <a:blip r:embed="rId3"/>
          <a:stretch>
            <a:fillRect/>
          </a:stretch>
        </p:blipFill>
        <p:spPr>
          <a:xfrm>
            <a:off x="271171" y="314926"/>
            <a:ext cx="5693135" cy="6416073"/>
          </a:xfrm>
          <a:prstGeom prst="rect">
            <a:avLst/>
          </a:prstGeom>
        </p:spPr>
      </p:pic>
    </p:spTree>
    <p:extLst>
      <p:ext uri="{BB962C8B-B14F-4D97-AF65-F5344CB8AC3E}">
        <p14:creationId xmlns:p14="http://schemas.microsoft.com/office/powerpoint/2010/main" val="378738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215C7-ABF1-0F46-5067-811AA4169C1B}"/>
              </a:ext>
            </a:extLst>
          </p:cNvPr>
          <p:cNvSpPr>
            <a:spLocks noGrp="1"/>
          </p:cNvSpPr>
          <p:nvPr>
            <p:ph type="title"/>
          </p:nvPr>
        </p:nvSpPr>
        <p:spPr>
          <a:xfrm>
            <a:off x="640080" y="325369"/>
            <a:ext cx="4368602" cy="1956841"/>
          </a:xfrm>
        </p:spPr>
        <p:txBody>
          <a:bodyPr anchor="b">
            <a:normAutofit/>
          </a:bodyPr>
          <a:lstStyle/>
          <a:p>
            <a:r>
              <a:rPr lang="en-US" sz="5400"/>
              <a:t>10 steps for QI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5E737E-5104-DF7C-AB65-1CBA00AC5CAB}"/>
              </a:ext>
            </a:extLst>
          </p:cNvPr>
          <p:cNvSpPr>
            <a:spLocks noGrp="1"/>
          </p:cNvSpPr>
          <p:nvPr>
            <p:ph idx="1"/>
          </p:nvPr>
        </p:nvSpPr>
        <p:spPr>
          <a:xfrm>
            <a:off x="640080" y="2872899"/>
            <a:ext cx="4243589" cy="3320668"/>
          </a:xfrm>
        </p:spPr>
        <p:txBody>
          <a:bodyPr>
            <a:normAutofit/>
          </a:bodyPr>
          <a:lstStyle/>
          <a:p>
            <a:r>
              <a:rPr lang="en-US" sz="1400"/>
              <a:t>Identify the problem</a:t>
            </a:r>
          </a:p>
          <a:p>
            <a:r>
              <a:rPr lang="en-US" sz="1400"/>
              <a:t>Select your team</a:t>
            </a:r>
          </a:p>
          <a:p>
            <a:r>
              <a:rPr lang="en-US" sz="1400"/>
              <a:t>Brainstorm Causes (Fishbone Diagram)</a:t>
            </a:r>
          </a:p>
          <a:p>
            <a:r>
              <a:rPr lang="en-US" sz="1400"/>
              <a:t>Choose a priority (Pareto chart, feasibility tool)</a:t>
            </a:r>
          </a:p>
          <a:p>
            <a:r>
              <a:rPr lang="en-US" sz="1400"/>
              <a:t>Map the process</a:t>
            </a:r>
          </a:p>
          <a:p>
            <a:r>
              <a:rPr lang="en-US" sz="1400"/>
              <a:t>Identify indicators (Process, outcome and balancing)</a:t>
            </a:r>
          </a:p>
          <a:p>
            <a:r>
              <a:rPr lang="en-US" sz="1400"/>
              <a:t>Define your aim</a:t>
            </a:r>
          </a:p>
          <a:p>
            <a:r>
              <a:rPr lang="en-US" sz="1400"/>
              <a:t>Engage partners</a:t>
            </a:r>
          </a:p>
          <a:p>
            <a:r>
              <a:rPr lang="en-US" sz="1400"/>
              <a:t>Implement change (Aim PDSA)</a:t>
            </a:r>
          </a:p>
          <a:p>
            <a:r>
              <a:rPr lang="en-US" sz="1400"/>
              <a:t>Share Knowledge </a:t>
            </a:r>
          </a:p>
          <a:p>
            <a:endParaRPr lang="en-US" sz="1400"/>
          </a:p>
        </p:txBody>
      </p:sp>
      <p:pic>
        <p:nvPicPr>
          <p:cNvPr id="5" name="Picture 4" descr="White arrows going to the red target">
            <a:extLst>
              <a:ext uri="{FF2B5EF4-FFF2-40B4-BE49-F238E27FC236}">
                <a16:creationId xmlns:a16="http://schemas.microsoft.com/office/drawing/2014/main" id="{59172D9F-1890-2341-19BF-E87B2A9A3EEC}"/>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8273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D5BFE0A2-3780-C744-92FC-0791DCD6632B}"/>
              </a:ext>
            </a:extLst>
          </p:cNvPr>
          <p:cNvPicPr>
            <a:picLocks noGrp="1" noChangeAspect="1"/>
          </p:cNvPicPr>
          <p:nvPr>
            <p:ph idx="1"/>
          </p:nvPr>
        </p:nvPicPr>
        <p:blipFill>
          <a:blip r:embed="rId3"/>
          <a:stretch>
            <a:fillRect/>
          </a:stretch>
        </p:blipFill>
        <p:spPr>
          <a:xfrm>
            <a:off x="3693381" y="1176793"/>
            <a:ext cx="4548146" cy="4548146"/>
          </a:xfrm>
          <a:prstGeom prst="rect">
            <a:avLst/>
          </a:prstGeom>
        </p:spPr>
      </p:pic>
    </p:spTree>
    <p:extLst>
      <p:ext uri="{BB962C8B-B14F-4D97-AF65-F5344CB8AC3E}">
        <p14:creationId xmlns:p14="http://schemas.microsoft.com/office/powerpoint/2010/main" val="420615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058492-F058-5942-962E-9409E9308C78}"/>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1- PLAN: Define Aim</a:t>
            </a:r>
          </a:p>
        </p:txBody>
      </p:sp>
      <p:graphicFrame>
        <p:nvGraphicFramePr>
          <p:cNvPr id="5" name="Content Placeholder 2">
            <a:extLst>
              <a:ext uri="{FF2B5EF4-FFF2-40B4-BE49-F238E27FC236}">
                <a16:creationId xmlns:a16="http://schemas.microsoft.com/office/drawing/2014/main" id="{A4C3D5FA-6398-441C-804B-4AB22D90C1CA}"/>
              </a:ext>
            </a:extLst>
          </p:cNvPr>
          <p:cNvGraphicFramePr>
            <a:graphicFrameLocks noGrp="1"/>
          </p:cNvGraphicFramePr>
          <p:nvPr>
            <p:ph idx="1"/>
            <p:extLst>
              <p:ext uri="{D42A27DB-BD31-4B8C-83A1-F6EECF244321}">
                <p14:modId xmlns:p14="http://schemas.microsoft.com/office/powerpoint/2010/main" val="3147607161"/>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28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1B1491-8FF9-504D-B8DF-E31BBEF013F5}"/>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1-PLAN-Stakeholders-RPC</a:t>
            </a:r>
          </a:p>
        </p:txBody>
      </p:sp>
      <p:graphicFrame>
        <p:nvGraphicFramePr>
          <p:cNvPr id="5" name="Content Placeholder 2">
            <a:extLst>
              <a:ext uri="{FF2B5EF4-FFF2-40B4-BE49-F238E27FC236}">
                <a16:creationId xmlns:a16="http://schemas.microsoft.com/office/drawing/2014/main" id="{8D4C2538-D1C6-41D0-88AD-3A11482A4702}"/>
              </a:ext>
            </a:extLst>
          </p:cNvPr>
          <p:cNvGraphicFramePr>
            <a:graphicFrameLocks noGrp="1"/>
          </p:cNvGraphicFramePr>
          <p:nvPr>
            <p:ph idx="1"/>
            <p:extLst>
              <p:ext uri="{D42A27DB-BD31-4B8C-83A1-F6EECF244321}">
                <p14:modId xmlns:p14="http://schemas.microsoft.com/office/powerpoint/2010/main" val="286420245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53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AADA56-8806-7843-8832-6A6E1CC7C5EF}"/>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1-PLAN-Survey development for Baseline Measurement </a:t>
            </a:r>
          </a:p>
        </p:txBody>
      </p:sp>
      <p:graphicFrame>
        <p:nvGraphicFramePr>
          <p:cNvPr id="5" name="Content Placeholder 2">
            <a:extLst>
              <a:ext uri="{FF2B5EF4-FFF2-40B4-BE49-F238E27FC236}">
                <a16:creationId xmlns:a16="http://schemas.microsoft.com/office/drawing/2014/main" id="{E5D02A87-CB62-4A30-9A1B-1A117F127EAC}"/>
              </a:ext>
            </a:extLst>
          </p:cNvPr>
          <p:cNvGraphicFramePr>
            <a:graphicFrameLocks noGrp="1"/>
          </p:cNvGraphicFramePr>
          <p:nvPr>
            <p:ph idx="1"/>
            <p:extLst>
              <p:ext uri="{D42A27DB-BD31-4B8C-83A1-F6EECF244321}">
                <p14:modId xmlns:p14="http://schemas.microsoft.com/office/powerpoint/2010/main" val="340307318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01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D2644F-D25E-7D4D-84BD-83D7F578E695}"/>
              </a:ext>
            </a:extLst>
          </p:cNvPr>
          <p:cNvSpPr>
            <a:spLocks noGrp="1"/>
          </p:cNvSpPr>
          <p:nvPr>
            <p:ph type="title"/>
          </p:nvPr>
        </p:nvSpPr>
        <p:spPr>
          <a:xfrm>
            <a:off x="1179226" y="826680"/>
            <a:ext cx="9833548" cy="1325563"/>
          </a:xfrm>
        </p:spPr>
        <p:txBody>
          <a:bodyPr>
            <a:normAutofit/>
          </a:bodyPr>
          <a:lstStyle/>
          <a:p>
            <a:pPr algn="ctr"/>
            <a:r>
              <a:rPr lang="en-CA" sz="4000">
                <a:solidFill>
                  <a:srgbClr val="FFFFFF"/>
                </a:solidFill>
              </a:rPr>
              <a:t>Decide on contributing factors to general AOI</a:t>
            </a:r>
          </a:p>
        </p:txBody>
      </p:sp>
      <p:graphicFrame>
        <p:nvGraphicFramePr>
          <p:cNvPr id="4" name="Content Placeholder 3">
            <a:extLst>
              <a:ext uri="{FF2B5EF4-FFF2-40B4-BE49-F238E27FC236}">
                <a16:creationId xmlns:a16="http://schemas.microsoft.com/office/drawing/2014/main" id="{A9A31E03-660E-4341-9D35-45987D8B282E}"/>
              </a:ext>
            </a:extLst>
          </p:cNvPr>
          <p:cNvGraphicFramePr>
            <a:graphicFrameLocks noGrp="1"/>
          </p:cNvGraphicFramePr>
          <p:nvPr>
            <p:ph idx="1"/>
            <p:extLst>
              <p:ext uri="{D42A27DB-BD31-4B8C-83A1-F6EECF244321}">
                <p14:modId xmlns:p14="http://schemas.microsoft.com/office/powerpoint/2010/main" val="3529408775"/>
              </p:ext>
            </p:extLst>
          </p:nvPr>
        </p:nvGraphicFramePr>
        <p:xfrm>
          <a:off x="3087975" y="2548328"/>
          <a:ext cx="5699242" cy="3483000"/>
        </p:xfrm>
        <a:graphic>
          <a:graphicData uri="http://schemas.openxmlformats.org/drawingml/2006/table">
            <a:tbl>
              <a:tblPr>
                <a:tableStyleId>{5C22544A-7EE6-4342-B048-85BDC9FD1C3A}</a:tableStyleId>
              </a:tblPr>
              <a:tblGrid>
                <a:gridCol w="3953178">
                  <a:extLst>
                    <a:ext uri="{9D8B030D-6E8A-4147-A177-3AD203B41FA5}">
                      <a16:colId xmlns:a16="http://schemas.microsoft.com/office/drawing/2014/main" val="1288733054"/>
                    </a:ext>
                  </a:extLst>
                </a:gridCol>
                <a:gridCol w="1746064">
                  <a:extLst>
                    <a:ext uri="{9D8B030D-6E8A-4147-A177-3AD203B41FA5}">
                      <a16:colId xmlns:a16="http://schemas.microsoft.com/office/drawing/2014/main" val="979988056"/>
                    </a:ext>
                  </a:extLst>
                </a:gridCol>
              </a:tblGrid>
              <a:tr h="193500">
                <a:tc>
                  <a:txBody>
                    <a:bodyPr/>
                    <a:lstStyle/>
                    <a:p>
                      <a:pPr algn="l" fontAlgn="t"/>
                      <a:r>
                        <a:rPr lang="en-CA" sz="900" u="none" strike="noStrike">
                          <a:effectLst/>
                        </a:rPr>
                        <a:t>PD</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algn="l" fontAlgn="t"/>
                      <a:r>
                        <a:rPr lang="en-CA" sz="900" b="0" i="0" u="none" strike="noStrike">
                          <a:solidFill>
                            <a:srgbClr val="000000"/>
                          </a:solidFill>
                          <a:effectLst/>
                          <a:latin typeface="Calibri" panose="020F0502020204030204" pitchFamily="34" charset="0"/>
                        </a:rPr>
                        <a:t>Standard 1</a:t>
                      </a:r>
                    </a:p>
                  </a:txBody>
                  <a:tcPr marL="7236" marR="7236" marT="7236" marB="0"/>
                </a:tc>
                <a:extLst>
                  <a:ext uri="{0D108BD9-81ED-4DB2-BD59-A6C34878D82A}">
                    <a16:rowId xmlns:a16="http://schemas.microsoft.com/office/drawing/2014/main" val="3811660778"/>
                  </a:ext>
                </a:extLst>
              </a:tr>
              <a:tr h="193500">
                <a:tc>
                  <a:txBody>
                    <a:bodyPr/>
                    <a:lstStyle/>
                    <a:p>
                      <a:pPr algn="l" fontAlgn="t"/>
                      <a:r>
                        <a:rPr lang="en-CA" sz="900" u="none" strike="noStrike">
                          <a:effectLst/>
                        </a:rPr>
                        <a:t>PA</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algn="l" fontAlgn="t"/>
                      <a:r>
                        <a:rPr lang="en-CA" sz="900" b="0" i="0" u="none" strike="noStrike">
                          <a:solidFill>
                            <a:srgbClr val="000000"/>
                          </a:solidFill>
                          <a:effectLst/>
                          <a:latin typeface="Calibri" panose="020F0502020204030204" pitchFamily="34" charset="0"/>
                        </a:rPr>
                        <a:t>Standard 8</a:t>
                      </a:r>
                    </a:p>
                  </a:txBody>
                  <a:tcPr marL="7236" marR="7236" marT="7236" marB="0"/>
                </a:tc>
                <a:extLst>
                  <a:ext uri="{0D108BD9-81ED-4DB2-BD59-A6C34878D82A}">
                    <a16:rowId xmlns:a16="http://schemas.microsoft.com/office/drawing/2014/main" val="2389158325"/>
                  </a:ext>
                </a:extLst>
              </a:tr>
              <a:tr h="193500">
                <a:tc>
                  <a:txBody>
                    <a:bodyPr/>
                    <a:lstStyle/>
                    <a:p>
                      <a:pPr algn="l" fontAlgn="t"/>
                      <a:r>
                        <a:rPr lang="en-CA" sz="900" u="none" strike="noStrike" dirty="0">
                          <a:effectLst/>
                        </a:rPr>
                        <a:t>RPC</a:t>
                      </a:r>
                      <a:endParaRPr lang="en-CA" sz="900" b="0" i="0" u="none" strike="noStrike" dirty="0">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1</a:t>
                      </a:r>
                    </a:p>
                  </a:txBody>
                  <a:tcPr marL="7236" marR="7236" marT="7236" marB="0"/>
                </a:tc>
                <a:extLst>
                  <a:ext uri="{0D108BD9-81ED-4DB2-BD59-A6C34878D82A}">
                    <a16:rowId xmlns:a16="http://schemas.microsoft.com/office/drawing/2014/main" val="1597008975"/>
                  </a:ext>
                </a:extLst>
              </a:tr>
              <a:tr h="193500">
                <a:tc>
                  <a:txBody>
                    <a:bodyPr/>
                    <a:lstStyle/>
                    <a:p>
                      <a:pPr algn="l" fontAlgn="t"/>
                      <a:r>
                        <a:rPr lang="en-CA" sz="900" u="none" strike="noStrike">
                          <a:effectLst/>
                        </a:rPr>
                        <a:t>Chief fellow</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1</a:t>
                      </a:r>
                    </a:p>
                  </a:txBody>
                  <a:tcPr marL="7236" marR="7236" marT="7236" marB="0"/>
                </a:tc>
                <a:extLst>
                  <a:ext uri="{0D108BD9-81ED-4DB2-BD59-A6C34878D82A}">
                    <a16:rowId xmlns:a16="http://schemas.microsoft.com/office/drawing/2014/main" val="3820538000"/>
                  </a:ext>
                </a:extLst>
              </a:tr>
              <a:tr h="193500">
                <a:tc>
                  <a:txBody>
                    <a:bodyPr/>
                    <a:lstStyle/>
                    <a:p>
                      <a:pPr algn="l" fontAlgn="t"/>
                      <a:r>
                        <a:rPr lang="en-CA" sz="900" u="none" strike="noStrike">
                          <a:effectLst/>
                        </a:rPr>
                        <a:t>program collaboration</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algn="l" fontAlgn="t"/>
                      <a:r>
                        <a:rPr lang="en-CA" sz="900" b="0" i="0" u="none" strike="noStrike">
                          <a:solidFill>
                            <a:srgbClr val="000000"/>
                          </a:solidFill>
                          <a:effectLst/>
                          <a:latin typeface="Calibri" panose="020F0502020204030204" pitchFamily="34" charset="0"/>
                        </a:rPr>
                        <a:t>Standard 2</a:t>
                      </a:r>
                    </a:p>
                  </a:txBody>
                  <a:tcPr marL="7236" marR="7236" marT="7236" marB="0"/>
                </a:tc>
                <a:extLst>
                  <a:ext uri="{0D108BD9-81ED-4DB2-BD59-A6C34878D82A}">
                    <a16:rowId xmlns:a16="http://schemas.microsoft.com/office/drawing/2014/main" val="1005683203"/>
                  </a:ext>
                </a:extLst>
              </a:tr>
              <a:tr h="193500">
                <a:tc>
                  <a:txBody>
                    <a:bodyPr/>
                    <a:lstStyle/>
                    <a:p>
                      <a:pPr algn="l" fontAlgn="t"/>
                      <a:r>
                        <a:rPr lang="en-CA" sz="900" u="none" strike="noStrike">
                          <a:effectLst/>
                        </a:rPr>
                        <a:t>Education-rotations</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algn="l" fontAlgn="t"/>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1265175715"/>
                  </a:ext>
                </a:extLst>
              </a:tr>
              <a:tr h="193500">
                <a:tc>
                  <a:txBody>
                    <a:bodyPr/>
                    <a:lstStyle/>
                    <a:p>
                      <a:pPr algn="l" fontAlgn="t"/>
                      <a:r>
                        <a:rPr lang="en-CA" sz="900" u="none" strike="noStrike">
                          <a:effectLst/>
                        </a:rPr>
                        <a:t>Education-AHD sessions</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1136974474"/>
                  </a:ext>
                </a:extLst>
              </a:tr>
              <a:tr h="193500">
                <a:tc>
                  <a:txBody>
                    <a:bodyPr/>
                    <a:lstStyle/>
                    <a:p>
                      <a:pPr algn="l" fontAlgn="t"/>
                      <a:r>
                        <a:rPr lang="en-CA" sz="900" u="none" strike="noStrike">
                          <a:effectLst/>
                        </a:rPr>
                        <a:t>Education-other learning</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1103053278"/>
                  </a:ext>
                </a:extLst>
              </a:tr>
              <a:tr h="193500">
                <a:tc>
                  <a:txBody>
                    <a:bodyPr/>
                    <a:lstStyle/>
                    <a:p>
                      <a:pPr algn="l" fontAlgn="t"/>
                      <a:r>
                        <a:rPr lang="en-CA" sz="900" u="none" strike="noStrike">
                          <a:effectLst/>
                        </a:rPr>
                        <a:t>Education-QI</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1813093882"/>
                  </a:ext>
                </a:extLst>
              </a:tr>
              <a:tr h="193500">
                <a:tc>
                  <a:txBody>
                    <a:bodyPr/>
                    <a:lstStyle/>
                    <a:p>
                      <a:pPr algn="l" fontAlgn="t"/>
                      <a:r>
                        <a:rPr lang="en-CA" sz="900" u="none" strike="noStrike">
                          <a:effectLst/>
                        </a:rPr>
                        <a:t>Education-research</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795215528"/>
                  </a:ext>
                </a:extLst>
              </a:tr>
              <a:tr h="193500">
                <a:tc>
                  <a:txBody>
                    <a:bodyPr/>
                    <a:lstStyle/>
                    <a:p>
                      <a:pPr algn="l" fontAlgn="t"/>
                      <a:r>
                        <a:rPr lang="en-CA" sz="900" u="none" strike="noStrike">
                          <a:effectLst/>
                        </a:rPr>
                        <a:t>Education-Clinical Teachers</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1922888384"/>
                  </a:ext>
                </a:extLst>
              </a:tr>
              <a:tr h="193500">
                <a:tc>
                  <a:txBody>
                    <a:bodyPr/>
                    <a:lstStyle/>
                    <a:p>
                      <a:pPr algn="l" fontAlgn="t"/>
                      <a:r>
                        <a:rPr lang="en-CA" sz="900" u="none" strike="noStrike">
                          <a:effectLst/>
                        </a:rPr>
                        <a:t>Education-orientation</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1500793585"/>
                  </a:ext>
                </a:extLst>
              </a:tr>
              <a:tr h="193500">
                <a:tc>
                  <a:txBody>
                    <a:bodyPr/>
                    <a:lstStyle/>
                    <a:p>
                      <a:pPr algn="l" fontAlgn="t"/>
                      <a:r>
                        <a:rPr lang="en-CA" sz="900" u="none" strike="noStrike">
                          <a:effectLst/>
                        </a:rPr>
                        <a:t>Education-Assessment</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3</a:t>
                      </a:r>
                    </a:p>
                  </a:txBody>
                  <a:tcPr marL="7236" marR="7236" marT="7236" marB="0"/>
                </a:tc>
                <a:extLst>
                  <a:ext uri="{0D108BD9-81ED-4DB2-BD59-A6C34878D82A}">
                    <a16:rowId xmlns:a16="http://schemas.microsoft.com/office/drawing/2014/main" val="3378256049"/>
                  </a:ext>
                </a:extLst>
              </a:tr>
              <a:tr h="193500">
                <a:tc>
                  <a:txBody>
                    <a:bodyPr/>
                    <a:lstStyle/>
                    <a:p>
                      <a:pPr algn="l" fontAlgn="t"/>
                      <a:r>
                        <a:rPr lang="en-CA" sz="900" u="none" strike="noStrike">
                          <a:effectLst/>
                        </a:rPr>
                        <a:t>Resources</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4</a:t>
                      </a:r>
                    </a:p>
                  </a:txBody>
                  <a:tcPr marL="7236" marR="7236" marT="7236" marB="0"/>
                </a:tc>
                <a:extLst>
                  <a:ext uri="{0D108BD9-81ED-4DB2-BD59-A6C34878D82A}">
                    <a16:rowId xmlns:a16="http://schemas.microsoft.com/office/drawing/2014/main" val="3773257076"/>
                  </a:ext>
                </a:extLst>
              </a:tr>
              <a:tr h="193500">
                <a:tc>
                  <a:txBody>
                    <a:bodyPr/>
                    <a:lstStyle/>
                    <a:p>
                      <a:pPr algn="l" fontAlgn="t"/>
                      <a:r>
                        <a:rPr lang="en-CA" sz="900" u="none" strike="noStrike">
                          <a:effectLst/>
                        </a:rPr>
                        <a:t>Learners' Safety culture</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5</a:t>
                      </a:r>
                    </a:p>
                  </a:txBody>
                  <a:tcPr marL="7236" marR="7236" marT="7236" marB="0"/>
                </a:tc>
                <a:extLst>
                  <a:ext uri="{0D108BD9-81ED-4DB2-BD59-A6C34878D82A}">
                    <a16:rowId xmlns:a16="http://schemas.microsoft.com/office/drawing/2014/main" val="1659982389"/>
                  </a:ext>
                </a:extLst>
              </a:tr>
              <a:tr h="193500">
                <a:tc>
                  <a:txBody>
                    <a:bodyPr/>
                    <a:lstStyle/>
                    <a:p>
                      <a:pPr algn="l" fontAlgn="t"/>
                      <a:r>
                        <a:rPr lang="en-CA" sz="900" u="none" strike="noStrike">
                          <a:effectLst/>
                        </a:rPr>
                        <a:t>Learners'treated fairly</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6</a:t>
                      </a:r>
                    </a:p>
                  </a:txBody>
                  <a:tcPr marL="7236" marR="7236" marT="7236" marB="0"/>
                </a:tc>
                <a:extLst>
                  <a:ext uri="{0D108BD9-81ED-4DB2-BD59-A6C34878D82A}">
                    <a16:rowId xmlns:a16="http://schemas.microsoft.com/office/drawing/2014/main" val="1827237601"/>
                  </a:ext>
                </a:extLst>
              </a:tr>
              <a:tr h="193500">
                <a:tc>
                  <a:txBody>
                    <a:bodyPr/>
                    <a:lstStyle/>
                    <a:p>
                      <a:pPr algn="l" fontAlgn="t"/>
                      <a:r>
                        <a:rPr lang="en-CA" sz="900" u="none" strike="noStrike">
                          <a:effectLst/>
                        </a:rPr>
                        <a:t>teachers</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a:solidFill>
                            <a:srgbClr val="000000"/>
                          </a:solidFill>
                          <a:effectLst/>
                          <a:latin typeface="Calibri" panose="020F0502020204030204" pitchFamily="34" charset="0"/>
                        </a:rPr>
                        <a:t>Standard 7</a:t>
                      </a:r>
                    </a:p>
                  </a:txBody>
                  <a:tcPr marL="7236" marR="7236" marT="7236" marB="0"/>
                </a:tc>
                <a:extLst>
                  <a:ext uri="{0D108BD9-81ED-4DB2-BD59-A6C34878D82A}">
                    <a16:rowId xmlns:a16="http://schemas.microsoft.com/office/drawing/2014/main" val="3721579577"/>
                  </a:ext>
                </a:extLst>
              </a:tr>
              <a:tr h="193500">
                <a:tc>
                  <a:txBody>
                    <a:bodyPr/>
                    <a:lstStyle/>
                    <a:p>
                      <a:pPr algn="l" fontAlgn="t"/>
                      <a:r>
                        <a:rPr lang="en-CA" sz="900" u="none" strike="noStrike">
                          <a:effectLst/>
                        </a:rPr>
                        <a:t>CQI</a:t>
                      </a:r>
                      <a:endParaRPr lang="en-CA" sz="900" b="0" i="0" u="none" strike="noStrike">
                        <a:solidFill>
                          <a:srgbClr val="000000"/>
                        </a:solidFill>
                        <a:effectLst/>
                        <a:latin typeface="Calibri" panose="020F0502020204030204" pitchFamily="34" charset="0"/>
                      </a:endParaRPr>
                    </a:p>
                  </a:txBody>
                  <a:tcPr marL="7236" marR="7236" marT="7236"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CA" sz="900" b="0" i="0" u="none" strike="noStrike" dirty="0">
                          <a:solidFill>
                            <a:srgbClr val="000000"/>
                          </a:solidFill>
                          <a:effectLst/>
                          <a:latin typeface="Calibri" panose="020F0502020204030204" pitchFamily="34" charset="0"/>
                        </a:rPr>
                        <a:t>Standard 9</a:t>
                      </a:r>
                    </a:p>
                  </a:txBody>
                  <a:tcPr marL="7236" marR="7236" marT="7236" marB="0"/>
                </a:tc>
                <a:extLst>
                  <a:ext uri="{0D108BD9-81ED-4DB2-BD59-A6C34878D82A}">
                    <a16:rowId xmlns:a16="http://schemas.microsoft.com/office/drawing/2014/main" val="1790137310"/>
                  </a:ext>
                </a:extLst>
              </a:tr>
            </a:tbl>
          </a:graphicData>
        </a:graphic>
      </p:graphicFrame>
    </p:spTree>
    <p:extLst>
      <p:ext uri="{BB962C8B-B14F-4D97-AF65-F5344CB8AC3E}">
        <p14:creationId xmlns:p14="http://schemas.microsoft.com/office/powerpoint/2010/main" val="162129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F8DF49-A576-5445-A984-D0F2D58F8054}"/>
              </a:ext>
            </a:extLst>
          </p:cNvPr>
          <p:cNvSpPr>
            <a:spLocks noGrp="1"/>
          </p:cNvSpPr>
          <p:nvPr>
            <p:ph type="title"/>
          </p:nvPr>
        </p:nvSpPr>
        <p:spPr>
          <a:xfrm>
            <a:off x="1179226" y="826680"/>
            <a:ext cx="9833548" cy="1325563"/>
          </a:xfrm>
        </p:spPr>
        <p:txBody>
          <a:bodyPr>
            <a:normAutofit/>
          </a:bodyPr>
          <a:lstStyle/>
          <a:p>
            <a:pPr algn="ctr"/>
            <a:r>
              <a:rPr lang="en-CA" sz="4000" dirty="0">
                <a:solidFill>
                  <a:srgbClr val="FFFFFF"/>
                </a:solidFill>
              </a:rPr>
              <a:t>2-DO:Conduct survey</a:t>
            </a:r>
          </a:p>
        </p:txBody>
      </p:sp>
      <p:graphicFrame>
        <p:nvGraphicFramePr>
          <p:cNvPr id="4" name="Content Placeholder 3">
            <a:extLst>
              <a:ext uri="{FF2B5EF4-FFF2-40B4-BE49-F238E27FC236}">
                <a16:creationId xmlns:a16="http://schemas.microsoft.com/office/drawing/2014/main" id="{6019EDA8-DC51-D84A-9C73-C40156AAAA5E}"/>
              </a:ext>
            </a:extLst>
          </p:cNvPr>
          <p:cNvGraphicFramePr>
            <a:graphicFrameLocks noGrp="1"/>
          </p:cNvGraphicFramePr>
          <p:nvPr>
            <p:ph idx="1"/>
            <p:extLst>
              <p:ext uri="{D42A27DB-BD31-4B8C-83A1-F6EECF244321}">
                <p14:modId xmlns:p14="http://schemas.microsoft.com/office/powerpoint/2010/main" val="238517126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484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1158</Words>
  <Application>Microsoft Macintosh PowerPoint</Application>
  <PresentationFormat>Widescreen</PresentationFormat>
  <Paragraphs>236</Paragraphs>
  <Slides>37</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Barlow Condensed</vt:lpstr>
      <vt:lpstr>Barlow Condensed Medium</vt:lpstr>
      <vt:lpstr>Calibri</vt:lpstr>
      <vt:lpstr>Calibri Light</vt:lpstr>
      <vt:lpstr>Source Sans Pro</vt:lpstr>
      <vt:lpstr>Wingdings</vt:lpstr>
      <vt:lpstr>Office Theme</vt:lpstr>
      <vt:lpstr>A Tool Kit for CQI of Residency Programs</vt:lpstr>
      <vt:lpstr>Domain 5-Standard 9</vt:lpstr>
      <vt:lpstr>Why QI of Residency Programs</vt:lpstr>
      <vt:lpstr>PowerPoint Presentation</vt:lpstr>
      <vt:lpstr>1- PLAN: Define Aim</vt:lpstr>
      <vt:lpstr>1-PLAN-Stakeholders-RPC</vt:lpstr>
      <vt:lpstr>1-PLAN-Survey development for Baseline Measurement </vt:lpstr>
      <vt:lpstr>Decide on contributing factors to general AOI</vt:lpstr>
      <vt:lpstr>2-DO:Conduct survey</vt:lpstr>
      <vt:lpstr>3- STUDY: Survey Results </vt:lpstr>
      <vt:lpstr>Form a Pareto chart</vt:lpstr>
      <vt:lpstr>3- STUDY: Select priorities</vt:lpstr>
      <vt:lpstr>3- STUDY: Revised priorities</vt:lpstr>
      <vt:lpstr>ACT- Adopt/Adapt/Abandon</vt:lpstr>
      <vt:lpstr> QI2: Improve Assessments Completion Rate</vt:lpstr>
      <vt:lpstr>QI2: Improve Assessments Completion Rate</vt:lpstr>
      <vt:lpstr>Plan: Procedures Baseline Data</vt:lpstr>
      <vt:lpstr>Plan: Survey</vt:lpstr>
      <vt:lpstr>PowerPoint Presentation</vt:lpstr>
      <vt:lpstr>Plan: suggested ideas</vt:lpstr>
      <vt:lpstr>Implemented Interventions </vt:lpstr>
      <vt:lpstr>Do-Implementation</vt:lpstr>
      <vt:lpstr>Study and Act</vt:lpstr>
      <vt:lpstr>Aim: Improve EPAs Completion Rate to 95% over 1 year</vt:lpstr>
      <vt:lpstr>Rapid PDSA cycles – Indicators Dashobard</vt:lpstr>
      <vt:lpstr>Rapid PDSA cycles:</vt:lpstr>
      <vt:lpstr>Rapid PDSA cycles:</vt:lpstr>
      <vt:lpstr>Rapid PDSA cycles:</vt:lpstr>
      <vt:lpstr>Rapid PDSA cycles:</vt:lpstr>
      <vt:lpstr>Chart for EPAs Completion Rates</vt:lpstr>
      <vt:lpstr>Share Knowledge</vt:lpstr>
      <vt:lpstr>Share Knowledge</vt:lpstr>
      <vt:lpstr>Share Knowledge</vt:lpstr>
      <vt:lpstr>CQI-NPM Program</vt:lpstr>
      <vt:lpstr>In summary-A Toolkit for CQI of Residency Program</vt:lpstr>
      <vt:lpstr>PowerPoint Presentation</vt:lpstr>
      <vt:lpstr>10 steps for QI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Tool kit for CQI of Residency Programs</dc:title>
  <dc:creator>Enas El Gouhary</dc:creator>
  <cp:lastModifiedBy>L. Colizza</cp:lastModifiedBy>
  <cp:revision>5</cp:revision>
  <dcterms:created xsi:type="dcterms:W3CDTF">2019-10-16T16:28:52Z</dcterms:created>
  <dcterms:modified xsi:type="dcterms:W3CDTF">2022-11-14T21:13:03Z</dcterms:modified>
</cp:coreProperties>
</file>